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09" r:id="rId3"/>
    <p:sldId id="510" r:id="rId4"/>
    <p:sldId id="511" r:id="rId5"/>
    <p:sldId id="271" r:id="rId6"/>
    <p:sldId id="272" r:id="rId7"/>
    <p:sldId id="274" r:id="rId8"/>
    <p:sldId id="262" r:id="rId9"/>
    <p:sldId id="263" r:id="rId10"/>
    <p:sldId id="261" r:id="rId11"/>
    <p:sldId id="513" r:id="rId12"/>
    <p:sldId id="264" r:id="rId13"/>
    <p:sldId id="265" r:id="rId14"/>
    <p:sldId id="5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22441E-D904-4F79-A660-8F02466975A7}">
          <p14:sldIdLst>
            <p14:sldId id="256"/>
            <p14:sldId id="509"/>
            <p14:sldId id="510"/>
            <p14:sldId id="511"/>
            <p14:sldId id="271"/>
            <p14:sldId id="272"/>
            <p14:sldId id="274"/>
            <p14:sldId id="262"/>
            <p14:sldId id="263"/>
            <p14:sldId id="261"/>
            <p14:sldId id="513"/>
            <p14:sldId id="264"/>
            <p14:sldId id="265"/>
            <p14:sldId id="5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AAF"/>
    <a:srgbClr val="81A7CC"/>
    <a:srgbClr val="8AADD0"/>
    <a:srgbClr val="C4F2F4"/>
    <a:srgbClr val="B5EEF1"/>
    <a:srgbClr val="387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30" autoAdjust="0"/>
  </p:normalViewPr>
  <p:slideViewPr>
    <p:cSldViewPr snapToGrid="0">
      <p:cViewPr varScale="1">
        <p:scale>
          <a:sx n="93" d="100"/>
          <a:sy n="93" d="100"/>
        </p:scale>
        <p:origin x="63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230FC-E4EF-4F61-9D35-26D4B9513FD3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D7BF1-8F59-45C7-8A8A-C885122440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486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D7BF1-8F59-45C7-8A8A-C885122440E7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642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D7BF1-8F59-45C7-8A8A-C885122440E7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646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F9A1EB8-E226-3FEE-660D-09F9D12391A2}"/>
              </a:ext>
            </a:extLst>
          </p:cNvPr>
          <p:cNvGrpSpPr/>
          <p:nvPr userDrawn="1"/>
        </p:nvGrpSpPr>
        <p:grpSpPr>
          <a:xfrm>
            <a:off x="-36844" y="-3175"/>
            <a:ext cx="12291709" cy="6879181"/>
            <a:chOff x="-36844" y="-3175"/>
            <a:chExt cx="12291709" cy="687918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F0ADECB-7A2E-EB42-353B-2CDCE547A01E}"/>
                </a:ext>
              </a:extLst>
            </p:cNvPr>
            <p:cNvSpPr/>
            <p:nvPr userDrawn="1"/>
          </p:nvSpPr>
          <p:spPr>
            <a:xfrm>
              <a:off x="-28907" y="-3175"/>
              <a:ext cx="12223450" cy="6757074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920437 h 1815787"/>
                <a:gd name="connsiteX1" fmla="*/ 1294213 w 12385119"/>
                <a:gd name="connsiteY1" fmla="*/ 1274 h 1815787"/>
                <a:gd name="connsiteX2" fmla="*/ 2190872 w 12385119"/>
                <a:gd name="connsiteY2" fmla="*/ 725175 h 1815787"/>
                <a:gd name="connsiteX3" fmla="*/ 3616553 w 12385119"/>
                <a:gd name="connsiteY3" fmla="*/ 939487 h 1815787"/>
                <a:gd name="connsiteX4" fmla="*/ 5706675 w 12385119"/>
                <a:gd name="connsiteY4" fmla="*/ 1492851 h 1815787"/>
                <a:gd name="connsiteX5" fmla="*/ 7310165 w 12385119"/>
                <a:gd name="connsiteY5" fmla="*/ 1311876 h 1815787"/>
                <a:gd name="connsiteX6" fmla="*/ 8373365 w 12385119"/>
                <a:gd name="connsiteY6" fmla="*/ 791850 h 1815787"/>
                <a:gd name="connsiteX7" fmla="*/ 9004100 w 12385119"/>
                <a:gd name="connsiteY7" fmla="*/ 982350 h 1815787"/>
                <a:gd name="connsiteX8" fmla="*/ 9562798 w 12385119"/>
                <a:gd name="connsiteY8" fmla="*/ 1121377 h 1815787"/>
                <a:gd name="connsiteX9" fmla="*/ 10441760 w 12385119"/>
                <a:gd name="connsiteY9" fmla="*/ 744225 h 1815787"/>
                <a:gd name="connsiteX10" fmla="*/ 10955360 w 12385119"/>
                <a:gd name="connsiteY10" fmla="*/ 1334774 h 1815787"/>
                <a:gd name="connsiteX11" fmla="*/ 11450484 w 12385119"/>
                <a:gd name="connsiteY11" fmla="*/ 1734824 h 1815787"/>
                <a:gd name="connsiteX12" fmla="*/ 12385119 w 12385119"/>
                <a:gd name="connsiteY12" fmla="*/ 1815787 h 1815787"/>
                <a:gd name="connsiteX0" fmla="*/ 0 w 12385119"/>
                <a:gd name="connsiteY0" fmla="*/ 933761 h 1829111"/>
                <a:gd name="connsiteX1" fmla="*/ 1294213 w 12385119"/>
                <a:gd name="connsiteY1" fmla="*/ 14598 h 1829111"/>
                <a:gd name="connsiteX2" fmla="*/ 2190872 w 12385119"/>
                <a:gd name="connsiteY2" fmla="*/ 738499 h 1829111"/>
                <a:gd name="connsiteX3" fmla="*/ 3616553 w 12385119"/>
                <a:gd name="connsiteY3" fmla="*/ 952811 h 1829111"/>
                <a:gd name="connsiteX4" fmla="*/ 5706675 w 12385119"/>
                <a:gd name="connsiteY4" fmla="*/ 1506175 h 1829111"/>
                <a:gd name="connsiteX5" fmla="*/ 7310165 w 12385119"/>
                <a:gd name="connsiteY5" fmla="*/ 1325200 h 1829111"/>
                <a:gd name="connsiteX6" fmla="*/ 8373365 w 12385119"/>
                <a:gd name="connsiteY6" fmla="*/ 805174 h 1829111"/>
                <a:gd name="connsiteX7" fmla="*/ 9004100 w 12385119"/>
                <a:gd name="connsiteY7" fmla="*/ 995674 h 1829111"/>
                <a:gd name="connsiteX8" fmla="*/ 9562798 w 12385119"/>
                <a:gd name="connsiteY8" fmla="*/ 1134701 h 1829111"/>
                <a:gd name="connsiteX9" fmla="*/ 10441760 w 12385119"/>
                <a:gd name="connsiteY9" fmla="*/ 757549 h 1829111"/>
                <a:gd name="connsiteX10" fmla="*/ 10955360 w 12385119"/>
                <a:gd name="connsiteY10" fmla="*/ 1348098 h 1829111"/>
                <a:gd name="connsiteX11" fmla="*/ 11450484 w 12385119"/>
                <a:gd name="connsiteY11" fmla="*/ 1748148 h 1829111"/>
                <a:gd name="connsiteX12" fmla="*/ 12385119 w 12385119"/>
                <a:gd name="connsiteY12" fmla="*/ 1829111 h 1829111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706675 w 12385119"/>
                <a:gd name="connsiteY4" fmla="*/ 150597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595255 w 12385119"/>
                <a:gd name="connsiteY4" fmla="*/ 1444065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848784 w 12385119"/>
                <a:gd name="connsiteY10" fmla="*/ 11431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583485 w 12359351"/>
                <a:gd name="connsiteY9" fmla="*/ 7303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76006 w 12359351"/>
                <a:gd name="connsiteY10" fmla="*/ 13733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63122 w 12359351"/>
                <a:gd name="connsiteY10" fmla="*/ 130345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421707"/>
                <a:gd name="connsiteY0" fmla="*/ 933564 h 1827895"/>
                <a:gd name="connsiteX1" fmla="*/ 1294213 w 12421707"/>
                <a:gd name="connsiteY1" fmla="*/ 14401 h 1827895"/>
                <a:gd name="connsiteX2" fmla="*/ 2190872 w 12421707"/>
                <a:gd name="connsiteY2" fmla="*/ 738302 h 1827895"/>
                <a:gd name="connsiteX3" fmla="*/ 3645619 w 12421707"/>
                <a:gd name="connsiteY3" fmla="*/ 885939 h 1827895"/>
                <a:gd name="connsiteX4" fmla="*/ 5625919 w 12421707"/>
                <a:gd name="connsiteY4" fmla="*/ 1525028 h 1827895"/>
                <a:gd name="connsiteX5" fmla="*/ 7184212 w 12421707"/>
                <a:gd name="connsiteY5" fmla="*/ 1291666 h 1827895"/>
                <a:gd name="connsiteX6" fmla="*/ 8475098 w 12421707"/>
                <a:gd name="connsiteY6" fmla="*/ 728777 h 1827895"/>
                <a:gd name="connsiteX7" fmla="*/ 9125004 w 12421707"/>
                <a:gd name="connsiteY7" fmla="*/ 990714 h 1827895"/>
                <a:gd name="connsiteX8" fmla="*/ 9548266 w 12421707"/>
                <a:gd name="connsiteY8" fmla="*/ 1077354 h 1827895"/>
                <a:gd name="connsiteX9" fmla="*/ 10390224 w 12421707"/>
                <a:gd name="connsiteY9" fmla="*/ 736715 h 1827895"/>
                <a:gd name="connsiteX10" fmla="*/ 11063122 w 12421707"/>
                <a:gd name="connsiteY10" fmla="*/ 1303451 h 1827895"/>
                <a:gd name="connsiteX11" fmla="*/ 11460172 w 12421707"/>
                <a:gd name="connsiteY11" fmla="*/ 1719376 h 1827895"/>
                <a:gd name="connsiteX12" fmla="*/ 12359351 w 12421707"/>
                <a:gd name="connsiteY12" fmla="*/ 1822564 h 1827895"/>
                <a:gd name="connsiteX13" fmla="*/ 12343989 w 12421707"/>
                <a:gd name="connsiteY13" fmla="*/ 1812810 h 1827895"/>
                <a:gd name="connsiteX0" fmla="*/ 0 w 12413803"/>
                <a:gd name="connsiteY0" fmla="*/ 5543030 h 6432058"/>
                <a:gd name="connsiteX1" fmla="*/ 1294213 w 12413803"/>
                <a:gd name="connsiteY1" fmla="*/ 4623867 h 6432058"/>
                <a:gd name="connsiteX2" fmla="*/ 2190872 w 12413803"/>
                <a:gd name="connsiteY2" fmla="*/ 5347768 h 6432058"/>
                <a:gd name="connsiteX3" fmla="*/ 3645619 w 12413803"/>
                <a:gd name="connsiteY3" fmla="*/ 5495405 h 6432058"/>
                <a:gd name="connsiteX4" fmla="*/ 5625919 w 12413803"/>
                <a:gd name="connsiteY4" fmla="*/ 6134494 h 6432058"/>
                <a:gd name="connsiteX5" fmla="*/ 7184212 w 12413803"/>
                <a:gd name="connsiteY5" fmla="*/ 5901132 h 6432058"/>
                <a:gd name="connsiteX6" fmla="*/ 8475098 w 12413803"/>
                <a:gd name="connsiteY6" fmla="*/ 5338243 h 6432058"/>
                <a:gd name="connsiteX7" fmla="*/ 9125004 w 12413803"/>
                <a:gd name="connsiteY7" fmla="*/ 5600180 h 6432058"/>
                <a:gd name="connsiteX8" fmla="*/ 9548266 w 12413803"/>
                <a:gd name="connsiteY8" fmla="*/ 5686820 h 6432058"/>
                <a:gd name="connsiteX9" fmla="*/ 10390224 w 12413803"/>
                <a:gd name="connsiteY9" fmla="*/ 5346181 h 6432058"/>
                <a:gd name="connsiteX10" fmla="*/ 11063122 w 12413803"/>
                <a:gd name="connsiteY10" fmla="*/ 5912917 h 6432058"/>
                <a:gd name="connsiteX11" fmla="*/ 11460172 w 12413803"/>
                <a:gd name="connsiteY11" fmla="*/ 6328842 h 6432058"/>
                <a:gd name="connsiteX12" fmla="*/ 12359351 w 12413803"/>
                <a:gd name="connsiteY12" fmla="*/ 6432030 h 6432058"/>
                <a:gd name="connsiteX13" fmla="*/ 12305585 w 12413803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0172 w 12373661"/>
                <a:gd name="connsiteY11" fmla="*/ 6328842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08236"/>
                <a:gd name="connsiteY0" fmla="*/ 5543030 h 6432030"/>
                <a:gd name="connsiteX1" fmla="*/ 1294213 w 12308236"/>
                <a:gd name="connsiteY1" fmla="*/ 4623867 h 6432030"/>
                <a:gd name="connsiteX2" fmla="*/ 2190872 w 12308236"/>
                <a:gd name="connsiteY2" fmla="*/ 5347768 h 6432030"/>
                <a:gd name="connsiteX3" fmla="*/ 3645619 w 12308236"/>
                <a:gd name="connsiteY3" fmla="*/ 5495405 h 6432030"/>
                <a:gd name="connsiteX4" fmla="*/ 5625919 w 12308236"/>
                <a:gd name="connsiteY4" fmla="*/ 6134494 h 6432030"/>
                <a:gd name="connsiteX5" fmla="*/ 7184212 w 12308236"/>
                <a:gd name="connsiteY5" fmla="*/ 5901132 h 6432030"/>
                <a:gd name="connsiteX6" fmla="*/ 8475098 w 12308236"/>
                <a:gd name="connsiteY6" fmla="*/ 5338243 h 6432030"/>
                <a:gd name="connsiteX7" fmla="*/ 9125004 w 12308236"/>
                <a:gd name="connsiteY7" fmla="*/ 5600180 h 6432030"/>
                <a:gd name="connsiteX8" fmla="*/ 9548266 w 12308236"/>
                <a:gd name="connsiteY8" fmla="*/ 5686820 h 6432030"/>
                <a:gd name="connsiteX9" fmla="*/ 10390224 w 12308236"/>
                <a:gd name="connsiteY9" fmla="*/ 5346181 h 6432030"/>
                <a:gd name="connsiteX10" fmla="*/ 11063122 w 12308236"/>
                <a:gd name="connsiteY10" fmla="*/ 5912917 h 6432030"/>
                <a:gd name="connsiteX11" fmla="*/ 11466573 w 12308236"/>
                <a:gd name="connsiteY11" fmla="*/ 6313660 h 6432030"/>
                <a:gd name="connsiteX12" fmla="*/ 12308146 w 12308236"/>
                <a:gd name="connsiteY12" fmla="*/ 6432030 h 6432030"/>
                <a:gd name="connsiteX13" fmla="*/ 12305585 w 12308236"/>
                <a:gd name="connsiteY13" fmla="*/ 0 h 6432030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0" fmla="*/ 0 w 12308148"/>
                <a:gd name="connsiteY0" fmla="*/ 6052963 h 6941963"/>
                <a:gd name="connsiteX1" fmla="*/ 1294213 w 12308148"/>
                <a:gd name="connsiteY1" fmla="*/ 5133800 h 6941963"/>
                <a:gd name="connsiteX2" fmla="*/ 2190872 w 12308148"/>
                <a:gd name="connsiteY2" fmla="*/ 5857701 h 6941963"/>
                <a:gd name="connsiteX3" fmla="*/ 3645619 w 12308148"/>
                <a:gd name="connsiteY3" fmla="*/ 6005338 h 6941963"/>
                <a:gd name="connsiteX4" fmla="*/ 5625919 w 12308148"/>
                <a:gd name="connsiteY4" fmla="*/ 6644427 h 6941963"/>
                <a:gd name="connsiteX5" fmla="*/ 7184212 w 12308148"/>
                <a:gd name="connsiteY5" fmla="*/ 6411065 h 6941963"/>
                <a:gd name="connsiteX6" fmla="*/ 8475098 w 12308148"/>
                <a:gd name="connsiteY6" fmla="*/ 5848176 h 6941963"/>
                <a:gd name="connsiteX7" fmla="*/ 9125004 w 12308148"/>
                <a:gd name="connsiteY7" fmla="*/ 6110113 h 6941963"/>
                <a:gd name="connsiteX8" fmla="*/ 9548266 w 12308148"/>
                <a:gd name="connsiteY8" fmla="*/ 6196753 h 6941963"/>
                <a:gd name="connsiteX9" fmla="*/ 10390224 w 12308148"/>
                <a:gd name="connsiteY9" fmla="*/ 5856114 h 6941963"/>
                <a:gd name="connsiteX10" fmla="*/ 11063122 w 12308148"/>
                <a:gd name="connsiteY10" fmla="*/ 6422850 h 6941963"/>
                <a:gd name="connsiteX11" fmla="*/ 11466573 w 12308148"/>
                <a:gd name="connsiteY11" fmla="*/ 6823593 h 6941963"/>
                <a:gd name="connsiteX12" fmla="*/ 12308146 w 12308148"/>
                <a:gd name="connsiteY12" fmla="*/ 6941963 h 6941963"/>
                <a:gd name="connsiteX13" fmla="*/ 12302385 w 12308148"/>
                <a:gd name="connsiteY13" fmla="*/ 479568 h 6941963"/>
                <a:gd name="connsiteX14" fmla="*/ 12299184 w 12308148"/>
                <a:gd name="connsiteY14" fmla="*/ 476532 h 6941963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15" fmla="*/ 0 w 12308148"/>
                <a:gd name="connsiteY15" fmla="*/ 6049827 h 6938827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3403179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3403179 h 6462395"/>
                <a:gd name="connsiteX2" fmla="*/ 2421295 w 12308148"/>
                <a:gd name="connsiteY2" fmla="*/ 50623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3403179 h 6462395"/>
                <a:gd name="connsiteX2" fmla="*/ 2421295 w 12308148"/>
                <a:gd name="connsiteY2" fmla="*/ 5062333 h 6462395"/>
                <a:gd name="connsiteX3" fmla="*/ 3876042 w 12308148"/>
                <a:gd name="connsiteY3" fmla="*/ 5380016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3403179 h 6462395"/>
                <a:gd name="connsiteX2" fmla="*/ 2421295 w 12308148"/>
                <a:gd name="connsiteY2" fmla="*/ 5062333 h 6462395"/>
                <a:gd name="connsiteX3" fmla="*/ 3876042 w 12308148"/>
                <a:gd name="connsiteY3" fmla="*/ 5380016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62297 w 12308148"/>
                <a:gd name="connsiteY6" fmla="*/ 4809886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3403179 h 6462395"/>
                <a:gd name="connsiteX2" fmla="*/ 2421295 w 12308148"/>
                <a:gd name="connsiteY2" fmla="*/ 5062333 h 6462395"/>
                <a:gd name="connsiteX3" fmla="*/ 3876042 w 12308148"/>
                <a:gd name="connsiteY3" fmla="*/ 5380016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62297 w 12308148"/>
                <a:gd name="connsiteY6" fmla="*/ 4809886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620647 w 12308148"/>
                <a:gd name="connsiteY9" fmla="*/ 4635632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3403179 h 6462395"/>
                <a:gd name="connsiteX2" fmla="*/ 2421295 w 12308148"/>
                <a:gd name="connsiteY2" fmla="*/ 5062333 h 6462395"/>
                <a:gd name="connsiteX3" fmla="*/ 3876042 w 12308148"/>
                <a:gd name="connsiteY3" fmla="*/ 5380016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62297 w 12308148"/>
                <a:gd name="connsiteY6" fmla="*/ 4809886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620647 w 12308148"/>
                <a:gd name="connsiteY9" fmla="*/ 4635632 h 6462395"/>
                <a:gd name="connsiteX10" fmla="*/ 11178333 w 12308148"/>
                <a:gd name="connsiteY10" fmla="*/ 5493875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3403179 h 6462395"/>
                <a:gd name="connsiteX2" fmla="*/ 2421295 w 12308148"/>
                <a:gd name="connsiteY2" fmla="*/ 5062333 h 6462395"/>
                <a:gd name="connsiteX3" fmla="*/ 3876042 w 12308148"/>
                <a:gd name="connsiteY3" fmla="*/ 5380016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62297 w 12308148"/>
                <a:gd name="connsiteY6" fmla="*/ 4809886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620647 w 12308148"/>
                <a:gd name="connsiteY9" fmla="*/ 4635632 h 6462395"/>
                <a:gd name="connsiteX10" fmla="*/ 11178333 w 12308148"/>
                <a:gd name="connsiteY10" fmla="*/ 5493875 h 6462395"/>
                <a:gd name="connsiteX11" fmla="*/ 11684195 w 12308148"/>
                <a:gd name="connsiteY11" fmla="*/ 6088956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3403179 h 6462395"/>
                <a:gd name="connsiteX2" fmla="*/ 2421295 w 12308148"/>
                <a:gd name="connsiteY2" fmla="*/ 5062333 h 6462395"/>
                <a:gd name="connsiteX3" fmla="*/ 3876042 w 12308148"/>
                <a:gd name="connsiteY3" fmla="*/ 5380016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62297 w 12308148"/>
                <a:gd name="connsiteY6" fmla="*/ 4809886 h 6462395"/>
                <a:gd name="connsiteX7" fmla="*/ 9125004 w 12308148"/>
                <a:gd name="connsiteY7" fmla="*/ 5630545 h 6462395"/>
                <a:gd name="connsiteX8" fmla="*/ 9817094 w 12308148"/>
                <a:gd name="connsiteY8" fmla="*/ 5279924 h 6462395"/>
                <a:gd name="connsiteX9" fmla="*/ 10620647 w 12308148"/>
                <a:gd name="connsiteY9" fmla="*/ 4635632 h 6462395"/>
                <a:gd name="connsiteX10" fmla="*/ 11178333 w 12308148"/>
                <a:gd name="connsiteY10" fmla="*/ 5493875 h 6462395"/>
                <a:gd name="connsiteX11" fmla="*/ 11684195 w 12308148"/>
                <a:gd name="connsiteY11" fmla="*/ 6088956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3403179 h 6462395"/>
                <a:gd name="connsiteX2" fmla="*/ 2421295 w 12308148"/>
                <a:gd name="connsiteY2" fmla="*/ 5062333 h 6462395"/>
                <a:gd name="connsiteX3" fmla="*/ 3876042 w 12308148"/>
                <a:gd name="connsiteY3" fmla="*/ 5380016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62297 w 12308148"/>
                <a:gd name="connsiteY6" fmla="*/ 4809886 h 6462395"/>
                <a:gd name="connsiteX7" fmla="*/ 9291421 w 12308148"/>
                <a:gd name="connsiteY7" fmla="*/ 5363330 h 6462395"/>
                <a:gd name="connsiteX8" fmla="*/ 9817094 w 12308148"/>
                <a:gd name="connsiteY8" fmla="*/ 5279924 h 6462395"/>
                <a:gd name="connsiteX9" fmla="*/ 10620647 w 12308148"/>
                <a:gd name="connsiteY9" fmla="*/ 4635632 h 6462395"/>
                <a:gd name="connsiteX10" fmla="*/ 11178333 w 12308148"/>
                <a:gd name="connsiteY10" fmla="*/ 5493875 h 6462395"/>
                <a:gd name="connsiteX11" fmla="*/ 11684195 w 12308148"/>
                <a:gd name="connsiteY11" fmla="*/ 6088956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3403179 h 6462395"/>
                <a:gd name="connsiteX2" fmla="*/ 2421295 w 12308148"/>
                <a:gd name="connsiteY2" fmla="*/ 5062333 h 6462395"/>
                <a:gd name="connsiteX3" fmla="*/ 3876042 w 12308148"/>
                <a:gd name="connsiteY3" fmla="*/ 5380016 h 6462395"/>
                <a:gd name="connsiteX4" fmla="*/ 5677125 w 12308148"/>
                <a:gd name="connsiteY4" fmla="*/ 6055544 h 6462395"/>
                <a:gd name="connsiteX5" fmla="*/ 7184212 w 12308148"/>
                <a:gd name="connsiteY5" fmla="*/ 5931497 h 6462395"/>
                <a:gd name="connsiteX6" fmla="*/ 8462297 w 12308148"/>
                <a:gd name="connsiteY6" fmla="*/ 4809886 h 6462395"/>
                <a:gd name="connsiteX7" fmla="*/ 9291421 w 12308148"/>
                <a:gd name="connsiteY7" fmla="*/ 5363330 h 6462395"/>
                <a:gd name="connsiteX8" fmla="*/ 9817094 w 12308148"/>
                <a:gd name="connsiteY8" fmla="*/ 5279924 h 6462395"/>
                <a:gd name="connsiteX9" fmla="*/ 10620647 w 12308148"/>
                <a:gd name="connsiteY9" fmla="*/ 4635632 h 6462395"/>
                <a:gd name="connsiteX10" fmla="*/ 11178333 w 12308148"/>
                <a:gd name="connsiteY10" fmla="*/ 5493875 h 6462395"/>
                <a:gd name="connsiteX11" fmla="*/ 11684195 w 12308148"/>
                <a:gd name="connsiteY11" fmla="*/ 6088956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3403179 h 6462395"/>
                <a:gd name="connsiteX2" fmla="*/ 2395693 w 12308148"/>
                <a:gd name="connsiteY2" fmla="*/ 5013749 h 6462395"/>
                <a:gd name="connsiteX3" fmla="*/ 3876042 w 12308148"/>
                <a:gd name="connsiteY3" fmla="*/ 5380016 h 6462395"/>
                <a:gd name="connsiteX4" fmla="*/ 5677125 w 12308148"/>
                <a:gd name="connsiteY4" fmla="*/ 6055544 h 6462395"/>
                <a:gd name="connsiteX5" fmla="*/ 7184212 w 12308148"/>
                <a:gd name="connsiteY5" fmla="*/ 5931497 h 6462395"/>
                <a:gd name="connsiteX6" fmla="*/ 8462297 w 12308148"/>
                <a:gd name="connsiteY6" fmla="*/ 4809886 h 6462395"/>
                <a:gd name="connsiteX7" fmla="*/ 9291421 w 12308148"/>
                <a:gd name="connsiteY7" fmla="*/ 5363330 h 6462395"/>
                <a:gd name="connsiteX8" fmla="*/ 9817094 w 12308148"/>
                <a:gd name="connsiteY8" fmla="*/ 5279924 h 6462395"/>
                <a:gd name="connsiteX9" fmla="*/ 10620647 w 12308148"/>
                <a:gd name="connsiteY9" fmla="*/ 4635632 h 6462395"/>
                <a:gd name="connsiteX10" fmla="*/ 11178333 w 12308148"/>
                <a:gd name="connsiteY10" fmla="*/ 5493875 h 6462395"/>
                <a:gd name="connsiteX11" fmla="*/ 11684195 w 12308148"/>
                <a:gd name="connsiteY11" fmla="*/ 6088956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20949"/>
                <a:gd name="connsiteY0" fmla="*/ 4844627 h 6462395"/>
                <a:gd name="connsiteX1" fmla="*/ 1307014 w 12320949"/>
                <a:gd name="connsiteY1" fmla="*/ 3403179 h 6462395"/>
                <a:gd name="connsiteX2" fmla="*/ 2408494 w 12320949"/>
                <a:gd name="connsiteY2" fmla="*/ 5013749 h 6462395"/>
                <a:gd name="connsiteX3" fmla="*/ 3888843 w 12320949"/>
                <a:gd name="connsiteY3" fmla="*/ 5380016 h 6462395"/>
                <a:gd name="connsiteX4" fmla="*/ 5689926 w 12320949"/>
                <a:gd name="connsiteY4" fmla="*/ 6055544 h 6462395"/>
                <a:gd name="connsiteX5" fmla="*/ 7197013 w 12320949"/>
                <a:gd name="connsiteY5" fmla="*/ 5931497 h 6462395"/>
                <a:gd name="connsiteX6" fmla="*/ 8475098 w 12320949"/>
                <a:gd name="connsiteY6" fmla="*/ 4809886 h 6462395"/>
                <a:gd name="connsiteX7" fmla="*/ 9304222 w 12320949"/>
                <a:gd name="connsiteY7" fmla="*/ 5363330 h 6462395"/>
                <a:gd name="connsiteX8" fmla="*/ 9829895 w 12320949"/>
                <a:gd name="connsiteY8" fmla="*/ 5279924 h 6462395"/>
                <a:gd name="connsiteX9" fmla="*/ 10633448 w 12320949"/>
                <a:gd name="connsiteY9" fmla="*/ 4635632 h 6462395"/>
                <a:gd name="connsiteX10" fmla="*/ 11191134 w 12320949"/>
                <a:gd name="connsiteY10" fmla="*/ 5493875 h 6462395"/>
                <a:gd name="connsiteX11" fmla="*/ 11696996 w 12320949"/>
                <a:gd name="connsiteY11" fmla="*/ 6088956 h 6462395"/>
                <a:gd name="connsiteX12" fmla="*/ 12320947 w 12320949"/>
                <a:gd name="connsiteY12" fmla="*/ 6462395 h 6462395"/>
                <a:gd name="connsiteX13" fmla="*/ 12315186 w 12320949"/>
                <a:gd name="connsiteY13" fmla="*/ 0 h 6462395"/>
                <a:gd name="connsiteX14" fmla="*/ 35538 w 12320949"/>
                <a:gd name="connsiteY14" fmla="*/ 9110 h 6462395"/>
                <a:gd name="connsiteX15" fmla="*/ 0 w 12320949"/>
                <a:gd name="connsiteY15" fmla="*/ 4844627 h 6462395"/>
                <a:gd name="connsiteX0" fmla="*/ 0 w 12320949"/>
                <a:gd name="connsiteY0" fmla="*/ 4844627 h 6462395"/>
                <a:gd name="connsiteX1" fmla="*/ 1307014 w 12320949"/>
                <a:gd name="connsiteY1" fmla="*/ 3403179 h 6462395"/>
                <a:gd name="connsiteX2" fmla="*/ 2408494 w 12320949"/>
                <a:gd name="connsiteY2" fmla="*/ 5013749 h 6462395"/>
                <a:gd name="connsiteX3" fmla="*/ 3888843 w 12320949"/>
                <a:gd name="connsiteY3" fmla="*/ 5380016 h 6462395"/>
                <a:gd name="connsiteX4" fmla="*/ 5689926 w 12320949"/>
                <a:gd name="connsiteY4" fmla="*/ 6055544 h 6462395"/>
                <a:gd name="connsiteX5" fmla="*/ 7197013 w 12320949"/>
                <a:gd name="connsiteY5" fmla="*/ 5931497 h 6462395"/>
                <a:gd name="connsiteX6" fmla="*/ 8475098 w 12320949"/>
                <a:gd name="connsiteY6" fmla="*/ 4809886 h 6462395"/>
                <a:gd name="connsiteX7" fmla="*/ 9304222 w 12320949"/>
                <a:gd name="connsiteY7" fmla="*/ 5363330 h 6462395"/>
                <a:gd name="connsiteX8" fmla="*/ 9829895 w 12320949"/>
                <a:gd name="connsiteY8" fmla="*/ 5279924 h 6462395"/>
                <a:gd name="connsiteX9" fmla="*/ 10633448 w 12320949"/>
                <a:gd name="connsiteY9" fmla="*/ 4635632 h 6462395"/>
                <a:gd name="connsiteX10" fmla="*/ 11191134 w 12320949"/>
                <a:gd name="connsiteY10" fmla="*/ 5493875 h 6462395"/>
                <a:gd name="connsiteX11" fmla="*/ 11696996 w 12320949"/>
                <a:gd name="connsiteY11" fmla="*/ 6088956 h 6462395"/>
                <a:gd name="connsiteX12" fmla="*/ 12320947 w 12320949"/>
                <a:gd name="connsiteY12" fmla="*/ 6462395 h 6462395"/>
                <a:gd name="connsiteX13" fmla="*/ 12315186 w 12320949"/>
                <a:gd name="connsiteY13" fmla="*/ 0 h 6462395"/>
                <a:gd name="connsiteX14" fmla="*/ 35538 w 12320949"/>
                <a:gd name="connsiteY14" fmla="*/ 9110 h 6462395"/>
                <a:gd name="connsiteX15" fmla="*/ 0 w 12320949"/>
                <a:gd name="connsiteY15" fmla="*/ 4844627 h 6462395"/>
                <a:gd name="connsiteX0" fmla="*/ 0 w 12320949"/>
                <a:gd name="connsiteY0" fmla="*/ 4844627 h 6462395"/>
                <a:gd name="connsiteX1" fmla="*/ 1307014 w 12320949"/>
                <a:gd name="connsiteY1" fmla="*/ 3403179 h 6462395"/>
                <a:gd name="connsiteX2" fmla="*/ 2408494 w 12320949"/>
                <a:gd name="connsiteY2" fmla="*/ 5013749 h 6462395"/>
                <a:gd name="connsiteX3" fmla="*/ 3888843 w 12320949"/>
                <a:gd name="connsiteY3" fmla="*/ 5380016 h 6462395"/>
                <a:gd name="connsiteX4" fmla="*/ 5689926 w 12320949"/>
                <a:gd name="connsiteY4" fmla="*/ 6055544 h 6462395"/>
                <a:gd name="connsiteX5" fmla="*/ 7184212 w 12320949"/>
                <a:gd name="connsiteY5" fmla="*/ 5910242 h 6462395"/>
                <a:gd name="connsiteX6" fmla="*/ 8475098 w 12320949"/>
                <a:gd name="connsiteY6" fmla="*/ 4809886 h 6462395"/>
                <a:gd name="connsiteX7" fmla="*/ 9304222 w 12320949"/>
                <a:gd name="connsiteY7" fmla="*/ 5363330 h 6462395"/>
                <a:gd name="connsiteX8" fmla="*/ 9829895 w 12320949"/>
                <a:gd name="connsiteY8" fmla="*/ 5279924 h 6462395"/>
                <a:gd name="connsiteX9" fmla="*/ 10633448 w 12320949"/>
                <a:gd name="connsiteY9" fmla="*/ 4635632 h 6462395"/>
                <a:gd name="connsiteX10" fmla="*/ 11191134 w 12320949"/>
                <a:gd name="connsiteY10" fmla="*/ 5493875 h 6462395"/>
                <a:gd name="connsiteX11" fmla="*/ 11696996 w 12320949"/>
                <a:gd name="connsiteY11" fmla="*/ 6088956 h 6462395"/>
                <a:gd name="connsiteX12" fmla="*/ 12320947 w 12320949"/>
                <a:gd name="connsiteY12" fmla="*/ 6462395 h 6462395"/>
                <a:gd name="connsiteX13" fmla="*/ 12315186 w 12320949"/>
                <a:gd name="connsiteY13" fmla="*/ 0 h 6462395"/>
                <a:gd name="connsiteX14" fmla="*/ 35538 w 12320949"/>
                <a:gd name="connsiteY14" fmla="*/ 9110 h 6462395"/>
                <a:gd name="connsiteX15" fmla="*/ 0 w 12320949"/>
                <a:gd name="connsiteY15" fmla="*/ 4844627 h 6462395"/>
                <a:gd name="connsiteX0" fmla="*/ 0 w 12320949"/>
                <a:gd name="connsiteY0" fmla="*/ 4844627 h 6462395"/>
                <a:gd name="connsiteX1" fmla="*/ 1355019 w 12320949"/>
                <a:gd name="connsiteY1" fmla="*/ 1808997 h 6462395"/>
                <a:gd name="connsiteX2" fmla="*/ 2408494 w 12320949"/>
                <a:gd name="connsiteY2" fmla="*/ 5013749 h 6462395"/>
                <a:gd name="connsiteX3" fmla="*/ 3888843 w 12320949"/>
                <a:gd name="connsiteY3" fmla="*/ 5380016 h 6462395"/>
                <a:gd name="connsiteX4" fmla="*/ 5689926 w 12320949"/>
                <a:gd name="connsiteY4" fmla="*/ 6055544 h 6462395"/>
                <a:gd name="connsiteX5" fmla="*/ 7184212 w 12320949"/>
                <a:gd name="connsiteY5" fmla="*/ 5910242 h 6462395"/>
                <a:gd name="connsiteX6" fmla="*/ 8475098 w 12320949"/>
                <a:gd name="connsiteY6" fmla="*/ 4809886 h 6462395"/>
                <a:gd name="connsiteX7" fmla="*/ 9304222 w 12320949"/>
                <a:gd name="connsiteY7" fmla="*/ 5363330 h 6462395"/>
                <a:gd name="connsiteX8" fmla="*/ 9829895 w 12320949"/>
                <a:gd name="connsiteY8" fmla="*/ 5279924 h 6462395"/>
                <a:gd name="connsiteX9" fmla="*/ 10633448 w 12320949"/>
                <a:gd name="connsiteY9" fmla="*/ 4635632 h 6462395"/>
                <a:gd name="connsiteX10" fmla="*/ 11191134 w 12320949"/>
                <a:gd name="connsiteY10" fmla="*/ 5493875 h 6462395"/>
                <a:gd name="connsiteX11" fmla="*/ 11696996 w 12320949"/>
                <a:gd name="connsiteY11" fmla="*/ 6088956 h 6462395"/>
                <a:gd name="connsiteX12" fmla="*/ 12320947 w 12320949"/>
                <a:gd name="connsiteY12" fmla="*/ 6462395 h 6462395"/>
                <a:gd name="connsiteX13" fmla="*/ 12315186 w 12320949"/>
                <a:gd name="connsiteY13" fmla="*/ 0 h 6462395"/>
                <a:gd name="connsiteX14" fmla="*/ 35538 w 12320949"/>
                <a:gd name="connsiteY14" fmla="*/ 9110 h 6462395"/>
                <a:gd name="connsiteX15" fmla="*/ 0 w 12320949"/>
                <a:gd name="connsiteY15" fmla="*/ 4844627 h 6462395"/>
                <a:gd name="connsiteX0" fmla="*/ 0 w 12320949"/>
                <a:gd name="connsiteY0" fmla="*/ 4844627 h 6462395"/>
                <a:gd name="connsiteX1" fmla="*/ 1355019 w 12320949"/>
                <a:gd name="connsiteY1" fmla="*/ 1808997 h 6462395"/>
                <a:gd name="connsiteX2" fmla="*/ 2408494 w 12320949"/>
                <a:gd name="connsiteY2" fmla="*/ 5013749 h 6462395"/>
                <a:gd name="connsiteX3" fmla="*/ 3888843 w 12320949"/>
                <a:gd name="connsiteY3" fmla="*/ 5380016 h 6462395"/>
                <a:gd name="connsiteX4" fmla="*/ 5689926 w 12320949"/>
                <a:gd name="connsiteY4" fmla="*/ 6055544 h 6462395"/>
                <a:gd name="connsiteX5" fmla="*/ 7184212 w 12320949"/>
                <a:gd name="connsiteY5" fmla="*/ 5910242 h 6462395"/>
                <a:gd name="connsiteX6" fmla="*/ 8398290 w 12320949"/>
                <a:gd name="connsiteY6" fmla="*/ 4536598 h 6462395"/>
                <a:gd name="connsiteX7" fmla="*/ 9304222 w 12320949"/>
                <a:gd name="connsiteY7" fmla="*/ 5363330 h 6462395"/>
                <a:gd name="connsiteX8" fmla="*/ 9829895 w 12320949"/>
                <a:gd name="connsiteY8" fmla="*/ 5279924 h 6462395"/>
                <a:gd name="connsiteX9" fmla="*/ 10633448 w 12320949"/>
                <a:gd name="connsiteY9" fmla="*/ 4635632 h 6462395"/>
                <a:gd name="connsiteX10" fmla="*/ 11191134 w 12320949"/>
                <a:gd name="connsiteY10" fmla="*/ 5493875 h 6462395"/>
                <a:gd name="connsiteX11" fmla="*/ 11696996 w 12320949"/>
                <a:gd name="connsiteY11" fmla="*/ 6088956 h 6462395"/>
                <a:gd name="connsiteX12" fmla="*/ 12320947 w 12320949"/>
                <a:gd name="connsiteY12" fmla="*/ 6462395 h 6462395"/>
                <a:gd name="connsiteX13" fmla="*/ 12315186 w 12320949"/>
                <a:gd name="connsiteY13" fmla="*/ 0 h 6462395"/>
                <a:gd name="connsiteX14" fmla="*/ 35538 w 12320949"/>
                <a:gd name="connsiteY14" fmla="*/ 9110 h 6462395"/>
                <a:gd name="connsiteX15" fmla="*/ 0 w 12320949"/>
                <a:gd name="connsiteY15" fmla="*/ 4844627 h 6462395"/>
                <a:gd name="connsiteX0" fmla="*/ 0 w 12320949"/>
                <a:gd name="connsiteY0" fmla="*/ 4844627 h 6462395"/>
                <a:gd name="connsiteX1" fmla="*/ 1355019 w 12320949"/>
                <a:gd name="connsiteY1" fmla="*/ 1808997 h 6462395"/>
                <a:gd name="connsiteX2" fmla="*/ 2408494 w 12320949"/>
                <a:gd name="connsiteY2" fmla="*/ 5013749 h 6462395"/>
                <a:gd name="connsiteX3" fmla="*/ 3888843 w 12320949"/>
                <a:gd name="connsiteY3" fmla="*/ 5380016 h 6462395"/>
                <a:gd name="connsiteX4" fmla="*/ 5689926 w 12320949"/>
                <a:gd name="connsiteY4" fmla="*/ 6055544 h 6462395"/>
                <a:gd name="connsiteX5" fmla="*/ 7184212 w 12320949"/>
                <a:gd name="connsiteY5" fmla="*/ 5910242 h 6462395"/>
                <a:gd name="connsiteX6" fmla="*/ 8398290 w 12320949"/>
                <a:gd name="connsiteY6" fmla="*/ 4536598 h 6462395"/>
                <a:gd name="connsiteX7" fmla="*/ 9304222 w 12320949"/>
                <a:gd name="connsiteY7" fmla="*/ 5363330 h 6462395"/>
                <a:gd name="connsiteX8" fmla="*/ 9829895 w 12320949"/>
                <a:gd name="connsiteY8" fmla="*/ 5279924 h 6462395"/>
                <a:gd name="connsiteX9" fmla="*/ 10614246 w 12320949"/>
                <a:gd name="connsiteY9" fmla="*/ 4271248 h 6462395"/>
                <a:gd name="connsiteX10" fmla="*/ 11191134 w 12320949"/>
                <a:gd name="connsiteY10" fmla="*/ 5493875 h 6462395"/>
                <a:gd name="connsiteX11" fmla="*/ 11696996 w 12320949"/>
                <a:gd name="connsiteY11" fmla="*/ 6088956 h 6462395"/>
                <a:gd name="connsiteX12" fmla="*/ 12320947 w 12320949"/>
                <a:gd name="connsiteY12" fmla="*/ 6462395 h 6462395"/>
                <a:gd name="connsiteX13" fmla="*/ 12315186 w 12320949"/>
                <a:gd name="connsiteY13" fmla="*/ 0 h 6462395"/>
                <a:gd name="connsiteX14" fmla="*/ 35538 w 12320949"/>
                <a:gd name="connsiteY14" fmla="*/ 9110 h 6462395"/>
                <a:gd name="connsiteX15" fmla="*/ 0 w 12320949"/>
                <a:gd name="connsiteY15" fmla="*/ 4844627 h 6462395"/>
                <a:gd name="connsiteX0" fmla="*/ 0 w 12320949"/>
                <a:gd name="connsiteY0" fmla="*/ 4844627 h 6462395"/>
                <a:gd name="connsiteX1" fmla="*/ 1355019 w 12320949"/>
                <a:gd name="connsiteY1" fmla="*/ 1808997 h 6462395"/>
                <a:gd name="connsiteX2" fmla="*/ 2408494 w 12320949"/>
                <a:gd name="connsiteY2" fmla="*/ 5013749 h 6462395"/>
                <a:gd name="connsiteX3" fmla="*/ 3888843 w 12320949"/>
                <a:gd name="connsiteY3" fmla="*/ 5380016 h 6462395"/>
                <a:gd name="connsiteX4" fmla="*/ 5689926 w 12320949"/>
                <a:gd name="connsiteY4" fmla="*/ 6055544 h 6462395"/>
                <a:gd name="connsiteX5" fmla="*/ 7184212 w 12320949"/>
                <a:gd name="connsiteY5" fmla="*/ 5910242 h 6462395"/>
                <a:gd name="connsiteX6" fmla="*/ 8398290 w 12320949"/>
                <a:gd name="connsiteY6" fmla="*/ 4536598 h 6462395"/>
                <a:gd name="connsiteX7" fmla="*/ 9304222 w 12320949"/>
                <a:gd name="connsiteY7" fmla="*/ 5363330 h 6462395"/>
                <a:gd name="connsiteX8" fmla="*/ 9829895 w 12320949"/>
                <a:gd name="connsiteY8" fmla="*/ 5279924 h 6462395"/>
                <a:gd name="connsiteX9" fmla="*/ 10614246 w 12320949"/>
                <a:gd name="connsiteY9" fmla="*/ 4271248 h 6462395"/>
                <a:gd name="connsiteX10" fmla="*/ 11267942 w 12320949"/>
                <a:gd name="connsiteY10" fmla="*/ 5384560 h 6462395"/>
                <a:gd name="connsiteX11" fmla="*/ 11696996 w 12320949"/>
                <a:gd name="connsiteY11" fmla="*/ 6088956 h 6462395"/>
                <a:gd name="connsiteX12" fmla="*/ 12320947 w 12320949"/>
                <a:gd name="connsiteY12" fmla="*/ 6462395 h 6462395"/>
                <a:gd name="connsiteX13" fmla="*/ 12315186 w 12320949"/>
                <a:gd name="connsiteY13" fmla="*/ 0 h 6462395"/>
                <a:gd name="connsiteX14" fmla="*/ 35538 w 12320949"/>
                <a:gd name="connsiteY14" fmla="*/ 9110 h 6462395"/>
                <a:gd name="connsiteX15" fmla="*/ 0 w 12320949"/>
                <a:gd name="connsiteY15" fmla="*/ 4844627 h 6462395"/>
                <a:gd name="connsiteX0" fmla="*/ 0 w 12320949"/>
                <a:gd name="connsiteY0" fmla="*/ 4844627 h 6462395"/>
                <a:gd name="connsiteX1" fmla="*/ 1355019 w 12320949"/>
                <a:gd name="connsiteY1" fmla="*/ 1808997 h 6462395"/>
                <a:gd name="connsiteX2" fmla="*/ 2408494 w 12320949"/>
                <a:gd name="connsiteY2" fmla="*/ 5013749 h 6462395"/>
                <a:gd name="connsiteX3" fmla="*/ 3888843 w 12320949"/>
                <a:gd name="connsiteY3" fmla="*/ 5380016 h 6462395"/>
                <a:gd name="connsiteX4" fmla="*/ 5689926 w 12320949"/>
                <a:gd name="connsiteY4" fmla="*/ 6055544 h 6462395"/>
                <a:gd name="connsiteX5" fmla="*/ 7184212 w 12320949"/>
                <a:gd name="connsiteY5" fmla="*/ 5910242 h 6462395"/>
                <a:gd name="connsiteX6" fmla="*/ 8398290 w 12320949"/>
                <a:gd name="connsiteY6" fmla="*/ 4536598 h 6462395"/>
                <a:gd name="connsiteX7" fmla="*/ 9304222 w 12320949"/>
                <a:gd name="connsiteY7" fmla="*/ 5363330 h 6462395"/>
                <a:gd name="connsiteX8" fmla="*/ 9829895 w 12320949"/>
                <a:gd name="connsiteY8" fmla="*/ 5279924 h 6462395"/>
                <a:gd name="connsiteX9" fmla="*/ 10614246 w 12320949"/>
                <a:gd name="connsiteY9" fmla="*/ 4271248 h 6462395"/>
                <a:gd name="connsiteX10" fmla="*/ 11267942 w 12320949"/>
                <a:gd name="connsiteY10" fmla="*/ 5384560 h 6462395"/>
                <a:gd name="connsiteX11" fmla="*/ 11754602 w 12320949"/>
                <a:gd name="connsiteY11" fmla="*/ 5979641 h 6462395"/>
                <a:gd name="connsiteX12" fmla="*/ 12320947 w 12320949"/>
                <a:gd name="connsiteY12" fmla="*/ 6462395 h 6462395"/>
                <a:gd name="connsiteX13" fmla="*/ 12315186 w 12320949"/>
                <a:gd name="connsiteY13" fmla="*/ 0 h 6462395"/>
                <a:gd name="connsiteX14" fmla="*/ 35538 w 12320949"/>
                <a:gd name="connsiteY14" fmla="*/ 9110 h 6462395"/>
                <a:gd name="connsiteX15" fmla="*/ 0 w 12320949"/>
                <a:gd name="connsiteY15" fmla="*/ 4844627 h 6462395"/>
                <a:gd name="connsiteX0" fmla="*/ 0 w 12320949"/>
                <a:gd name="connsiteY0" fmla="*/ 4844627 h 6462395"/>
                <a:gd name="connsiteX1" fmla="*/ 1355019 w 12320949"/>
                <a:gd name="connsiteY1" fmla="*/ 1808997 h 6462395"/>
                <a:gd name="connsiteX2" fmla="*/ 2408494 w 12320949"/>
                <a:gd name="connsiteY2" fmla="*/ 5013749 h 6462395"/>
                <a:gd name="connsiteX3" fmla="*/ 3888843 w 12320949"/>
                <a:gd name="connsiteY3" fmla="*/ 5380016 h 6462395"/>
                <a:gd name="connsiteX4" fmla="*/ 5689926 w 12320949"/>
                <a:gd name="connsiteY4" fmla="*/ 6055544 h 6462395"/>
                <a:gd name="connsiteX5" fmla="*/ 7184212 w 12320949"/>
                <a:gd name="connsiteY5" fmla="*/ 5910242 h 6462395"/>
                <a:gd name="connsiteX6" fmla="*/ 8398290 w 12320949"/>
                <a:gd name="connsiteY6" fmla="*/ 4536598 h 6462395"/>
                <a:gd name="connsiteX7" fmla="*/ 9304222 w 12320949"/>
                <a:gd name="connsiteY7" fmla="*/ 5363330 h 6462395"/>
                <a:gd name="connsiteX8" fmla="*/ 9829895 w 12320949"/>
                <a:gd name="connsiteY8" fmla="*/ 5279924 h 6462395"/>
                <a:gd name="connsiteX9" fmla="*/ 10614246 w 12320949"/>
                <a:gd name="connsiteY9" fmla="*/ 4271248 h 6462395"/>
                <a:gd name="connsiteX10" fmla="*/ 11267942 w 12320949"/>
                <a:gd name="connsiteY10" fmla="*/ 5384560 h 6462395"/>
                <a:gd name="connsiteX11" fmla="*/ 11754602 w 12320949"/>
                <a:gd name="connsiteY11" fmla="*/ 5979641 h 6462395"/>
                <a:gd name="connsiteX12" fmla="*/ 12320947 w 12320949"/>
                <a:gd name="connsiteY12" fmla="*/ 6462395 h 6462395"/>
                <a:gd name="connsiteX13" fmla="*/ 12315186 w 12320949"/>
                <a:gd name="connsiteY13" fmla="*/ 0 h 6462395"/>
                <a:gd name="connsiteX14" fmla="*/ 35538 w 12320949"/>
                <a:gd name="connsiteY14" fmla="*/ 9110 h 6462395"/>
                <a:gd name="connsiteX15" fmla="*/ 0 w 12320949"/>
                <a:gd name="connsiteY15" fmla="*/ 4844627 h 6462395"/>
                <a:gd name="connsiteX0" fmla="*/ 0 w 12320949"/>
                <a:gd name="connsiteY0" fmla="*/ 4844627 h 6462395"/>
                <a:gd name="connsiteX1" fmla="*/ 1355019 w 12320949"/>
                <a:gd name="connsiteY1" fmla="*/ 1808997 h 6462395"/>
                <a:gd name="connsiteX2" fmla="*/ 2408494 w 12320949"/>
                <a:gd name="connsiteY2" fmla="*/ 5013749 h 6462395"/>
                <a:gd name="connsiteX3" fmla="*/ 3888843 w 12320949"/>
                <a:gd name="connsiteY3" fmla="*/ 5380016 h 6462395"/>
                <a:gd name="connsiteX4" fmla="*/ 5689926 w 12320949"/>
                <a:gd name="connsiteY4" fmla="*/ 6055544 h 6462395"/>
                <a:gd name="connsiteX5" fmla="*/ 7184212 w 12320949"/>
                <a:gd name="connsiteY5" fmla="*/ 5910242 h 6462395"/>
                <a:gd name="connsiteX6" fmla="*/ 8398290 w 12320949"/>
                <a:gd name="connsiteY6" fmla="*/ 4536598 h 6462395"/>
                <a:gd name="connsiteX7" fmla="*/ 9304222 w 12320949"/>
                <a:gd name="connsiteY7" fmla="*/ 5363330 h 6462395"/>
                <a:gd name="connsiteX8" fmla="*/ 9829895 w 12320949"/>
                <a:gd name="connsiteY8" fmla="*/ 5279924 h 6462395"/>
                <a:gd name="connsiteX9" fmla="*/ 10614246 w 12320949"/>
                <a:gd name="connsiteY9" fmla="*/ 4271248 h 6462395"/>
                <a:gd name="connsiteX10" fmla="*/ 11267942 w 12320949"/>
                <a:gd name="connsiteY10" fmla="*/ 5384560 h 6462395"/>
                <a:gd name="connsiteX11" fmla="*/ 11754602 w 12320949"/>
                <a:gd name="connsiteY11" fmla="*/ 5979641 h 6462395"/>
                <a:gd name="connsiteX12" fmla="*/ 12320947 w 12320949"/>
                <a:gd name="connsiteY12" fmla="*/ 6462395 h 6462395"/>
                <a:gd name="connsiteX13" fmla="*/ 12315186 w 12320949"/>
                <a:gd name="connsiteY13" fmla="*/ 0 h 6462395"/>
                <a:gd name="connsiteX14" fmla="*/ 35538 w 12320949"/>
                <a:gd name="connsiteY14" fmla="*/ 9110 h 6462395"/>
                <a:gd name="connsiteX15" fmla="*/ 0 w 12320949"/>
                <a:gd name="connsiteY15" fmla="*/ 4844627 h 646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0949" h="6462395">
                  <a:moveTo>
                    <a:pt x="0" y="4844627"/>
                  </a:moveTo>
                  <a:cubicBezTo>
                    <a:pt x="808887" y="4774778"/>
                    <a:pt x="953603" y="1780810"/>
                    <a:pt x="1355019" y="1808997"/>
                  </a:cubicBezTo>
                  <a:cubicBezTo>
                    <a:pt x="1756435" y="1837184"/>
                    <a:pt x="1986190" y="4418579"/>
                    <a:pt x="2408494" y="5013749"/>
                  </a:cubicBezTo>
                  <a:cubicBezTo>
                    <a:pt x="2830798" y="5608919"/>
                    <a:pt x="3341938" y="5206384"/>
                    <a:pt x="3888843" y="5380016"/>
                  </a:cubicBezTo>
                  <a:cubicBezTo>
                    <a:pt x="4435748" y="5553649"/>
                    <a:pt x="5140698" y="5967173"/>
                    <a:pt x="5689926" y="6055544"/>
                  </a:cubicBezTo>
                  <a:cubicBezTo>
                    <a:pt x="6239154" y="6143915"/>
                    <a:pt x="6732818" y="6163400"/>
                    <a:pt x="7184212" y="5910242"/>
                  </a:cubicBezTo>
                  <a:cubicBezTo>
                    <a:pt x="7635606" y="5657084"/>
                    <a:pt x="8044955" y="4627750"/>
                    <a:pt x="8398290" y="4536598"/>
                  </a:cubicBezTo>
                  <a:cubicBezTo>
                    <a:pt x="8751625" y="4445446"/>
                    <a:pt x="9065621" y="5239442"/>
                    <a:pt x="9304222" y="5363330"/>
                  </a:cubicBezTo>
                  <a:cubicBezTo>
                    <a:pt x="9542823" y="5487218"/>
                    <a:pt x="9611558" y="5461938"/>
                    <a:pt x="9829895" y="5279924"/>
                  </a:cubicBezTo>
                  <a:cubicBezTo>
                    <a:pt x="10048232" y="5097910"/>
                    <a:pt x="10374572" y="4253809"/>
                    <a:pt x="10614246" y="4271248"/>
                  </a:cubicBezTo>
                  <a:cubicBezTo>
                    <a:pt x="10853920" y="4288687"/>
                    <a:pt x="11077883" y="5099828"/>
                    <a:pt x="11267942" y="5384560"/>
                  </a:cubicBezTo>
                  <a:cubicBezTo>
                    <a:pt x="11458001" y="5669292"/>
                    <a:pt x="11579101" y="5800002"/>
                    <a:pt x="11754602" y="5979641"/>
                  </a:cubicBezTo>
                  <a:cubicBezTo>
                    <a:pt x="11930103" y="6159280"/>
                    <a:pt x="12080598" y="6286515"/>
                    <a:pt x="12320947" y="6462395"/>
                  </a:cubicBezTo>
                  <a:cubicBezTo>
                    <a:pt x="12321035" y="6256300"/>
                    <a:pt x="12318386" y="2032"/>
                    <a:pt x="12315186" y="0"/>
                  </a:cubicBezTo>
                  <a:lnTo>
                    <a:pt x="35538" y="9110"/>
                  </a:lnTo>
                  <a:lnTo>
                    <a:pt x="0" y="484462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60000">
                  <a:srgbClr val="C4F2F4"/>
                </a:gs>
                <a:gs pos="86000">
                  <a:srgbClr val="B5EEF1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D9F6D5-7313-B536-9EDD-F13DF3D66977}"/>
                </a:ext>
              </a:extLst>
            </p:cNvPr>
            <p:cNvSpPr/>
            <p:nvPr userDrawn="1"/>
          </p:nvSpPr>
          <p:spPr>
            <a:xfrm>
              <a:off x="-3507" y="2382526"/>
              <a:ext cx="12091039" cy="4479323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35950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57795 w 12382703"/>
                <a:gd name="connsiteY11" fmla="*/ 1100809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27041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94508 w 12382703"/>
                <a:gd name="connsiteY11" fmla="*/ 137941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174495 w 12382703"/>
                <a:gd name="connsiteY11" fmla="*/ 1322266 h 1510385"/>
                <a:gd name="connsiteX12" fmla="*/ 12382703 w 12382703"/>
                <a:gd name="connsiteY12" fmla="*/ 1510385 h 1510385"/>
                <a:gd name="connsiteX0" fmla="*/ 0 w 12382703"/>
                <a:gd name="connsiteY0" fmla="*/ 1967092 h 2881492"/>
                <a:gd name="connsiteX1" fmla="*/ 1329973 w 12382703"/>
                <a:gd name="connsiteY1" fmla="*/ 179 h 2881492"/>
                <a:gd name="connsiteX2" fmla="*/ 2184413 w 12382703"/>
                <a:gd name="connsiteY2" fmla="*/ 1851205 h 2881492"/>
                <a:gd name="connsiteX3" fmla="*/ 3325890 w 12382703"/>
                <a:gd name="connsiteY3" fmla="*/ 1948042 h 2881492"/>
                <a:gd name="connsiteX4" fmla="*/ 4932986 w 12382703"/>
                <a:gd name="connsiteY4" fmla="*/ 2520456 h 2881492"/>
                <a:gd name="connsiteX5" fmla="*/ 6460236 w 12382703"/>
                <a:gd name="connsiteY5" fmla="*/ 2599038 h 2881492"/>
                <a:gd name="connsiteX6" fmla="*/ 7333037 w 12382703"/>
                <a:gd name="connsiteY6" fmla="*/ 2371230 h 2881492"/>
                <a:gd name="connsiteX7" fmla="*/ 8416966 w 12382703"/>
                <a:gd name="connsiteY7" fmla="*/ 2000430 h 2881492"/>
                <a:gd name="connsiteX8" fmla="*/ 9004100 w 12382703"/>
                <a:gd name="connsiteY8" fmla="*/ 2029005 h 2881492"/>
                <a:gd name="connsiteX9" fmla="*/ 9611242 w 12382703"/>
                <a:gd name="connsiteY9" fmla="*/ 2291857 h 2881492"/>
                <a:gd name="connsiteX10" fmla="*/ 10499321 w 12382703"/>
                <a:gd name="connsiteY10" fmla="*/ 1924230 h 2881492"/>
                <a:gd name="connsiteX11" fmla="*/ 11174495 w 12382703"/>
                <a:gd name="connsiteY11" fmla="*/ 2693373 h 2881492"/>
                <a:gd name="connsiteX12" fmla="*/ 12382703 w 12382703"/>
                <a:gd name="connsiteY12" fmla="*/ 2881492 h 2881492"/>
                <a:gd name="connsiteX0" fmla="*/ 0 w 12382703"/>
                <a:gd name="connsiteY0" fmla="*/ 1971391 h 2885791"/>
                <a:gd name="connsiteX1" fmla="*/ 1329973 w 12382703"/>
                <a:gd name="connsiteY1" fmla="*/ 4478 h 2885791"/>
                <a:gd name="connsiteX2" fmla="*/ 2146009 w 12382703"/>
                <a:gd name="connsiteY2" fmla="*/ 1449104 h 2885791"/>
                <a:gd name="connsiteX3" fmla="*/ 3325890 w 12382703"/>
                <a:gd name="connsiteY3" fmla="*/ 1952341 h 2885791"/>
                <a:gd name="connsiteX4" fmla="*/ 4932986 w 12382703"/>
                <a:gd name="connsiteY4" fmla="*/ 2524755 h 2885791"/>
                <a:gd name="connsiteX5" fmla="*/ 6460236 w 12382703"/>
                <a:gd name="connsiteY5" fmla="*/ 2603337 h 2885791"/>
                <a:gd name="connsiteX6" fmla="*/ 7333037 w 12382703"/>
                <a:gd name="connsiteY6" fmla="*/ 2375529 h 2885791"/>
                <a:gd name="connsiteX7" fmla="*/ 8416966 w 12382703"/>
                <a:gd name="connsiteY7" fmla="*/ 2004729 h 2885791"/>
                <a:gd name="connsiteX8" fmla="*/ 9004100 w 12382703"/>
                <a:gd name="connsiteY8" fmla="*/ 2033304 h 2885791"/>
                <a:gd name="connsiteX9" fmla="*/ 9611242 w 12382703"/>
                <a:gd name="connsiteY9" fmla="*/ 2296156 h 2885791"/>
                <a:gd name="connsiteX10" fmla="*/ 10499321 w 12382703"/>
                <a:gd name="connsiteY10" fmla="*/ 1928529 h 2885791"/>
                <a:gd name="connsiteX11" fmla="*/ 11174495 w 12382703"/>
                <a:gd name="connsiteY11" fmla="*/ 2697672 h 2885791"/>
                <a:gd name="connsiteX12" fmla="*/ 12382703 w 12382703"/>
                <a:gd name="connsiteY12" fmla="*/ 2885791 h 2885791"/>
                <a:gd name="connsiteX0" fmla="*/ 0 w 12382703"/>
                <a:gd name="connsiteY0" fmla="*/ 1971298 h 2885698"/>
                <a:gd name="connsiteX1" fmla="*/ 1329973 w 12382703"/>
                <a:gd name="connsiteY1" fmla="*/ 4385 h 2885698"/>
                <a:gd name="connsiteX2" fmla="*/ 2146009 w 12382703"/>
                <a:gd name="connsiteY2" fmla="*/ 1449011 h 2885698"/>
                <a:gd name="connsiteX3" fmla="*/ 3377095 w 12382703"/>
                <a:gd name="connsiteY3" fmla="*/ 1787148 h 2885698"/>
                <a:gd name="connsiteX4" fmla="*/ 4932986 w 12382703"/>
                <a:gd name="connsiteY4" fmla="*/ 2524662 h 2885698"/>
                <a:gd name="connsiteX5" fmla="*/ 6460236 w 12382703"/>
                <a:gd name="connsiteY5" fmla="*/ 2603244 h 2885698"/>
                <a:gd name="connsiteX6" fmla="*/ 7333037 w 12382703"/>
                <a:gd name="connsiteY6" fmla="*/ 2375436 h 2885698"/>
                <a:gd name="connsiteX7" fmla="*/ 8416966 w 12382703"/>
                <a:gd name="connsiteY7" fmla="*/ 2004636 h 2885698"/>
                <a:gd name="connsiteX8" fmla="*/ 9004100 w 12382703"/>
                <a:gd name="connsiteY8" fmla="*/ 2033211 h 2885698"/>
                <a:gd name="connsiteX9" fmla="*/ 9611242 w 12382703"/>
                <a:gd name="connsiteY9" fmla="*/ 2296063 h 2885698"/>
                <a:gd name="connsiteX10" fmla="*/ 10499321 w 12382703"/>
                <a:gd name="connsiteY10" fmla="*/ 1928436 h 2885698"/>
                <a:gd name="connsiteX11" fmla="*/ 11174495 w 12382703"/>
                <a:gd name="connsiteY11" fmla="*/ 2697579 h 2885698"/>
                <a:gd name="connsiteX12" fmla="*/ 12382703 w 12382703"/>
                <a:gd name="connsiteY12" fmla="*/ 2885698 h 2885698"/>
                <a:gd name="connsiteX0" fmla="*/ 0 w 12382703"/>
                <a:gd name="connsiteY0" fmla="*/ 1971298 h 2885698"/>
                <a:gd name="connsiteX1" fmla="*/ 1329973 w 12382703"/>
                <a:gd name="connsiteY1" fmla="*/ 4385 h 2885698"/>
                <a:gd name="connsiteX2" fmla="*/ 2146009 w 12382703"/>
                <a:gd name="connsiteY2" fmla="*/ 1449011 h 2885698"/>
                <a:gd name="connsiteX3" fmla="*/ 3377095 w 12382703"/>
                <a:gd name="connsiteY3" fmla="*/ 1787148 h 2885698"/>
                <a:gd name="connsiteX4" fmla="*/ 5304224 w 12382703"/>
                <a:gd name="connsiteY4" fmla="*/ 2486562 h 2885698"/>
                <a:gd name="connsiteX5" fmla="*/ 6460236 w 12382703"/>
                <a:gd name="connsiteY5" fmla="*/ 2603244 h 2885698"/>
                <a:gd name="connsiteX6" fmla="*/ 7333037 w 12382703"/>
                <a:gd name="connsiteY6" fmla="*/ 2375436 h 2885698"/>
                <a:gd name="connsiteX7" fmla="*/ 8416966 w 12382703"/>
                <a:gd name="connsiteY7" fmla="*/ 2004636 h 2885698"/>
                <a:gd name="connsiteX8" fmla="*/ 9004100 w 12382703"/>
                <a:gd name="connsiteY8" fmla="*/ 2033211 h 2885698"/>
                <a:gd name="connsiteX9" fmla="*/ 9611242 w 12382703"/>
                <a:gd name="connsiteY9" fmla="*/ 2296063 h 2885698"/>
                <a:gd name="connsiteX10" fmla="*/ 10499321 w 12382703"/>
                <a:gd name="connsiteY10" fmla="*/ 1928436 h 2885698"/>
                <a:gd name="connsiteX11" fmla="*/ 11174495 w 12382703"/>
                <a:gd name="connsiteY11" fmla="*/ 2697579 h 2885698"/>
                <a:gd name="connsiteX12" fmla="*/ 12382703 w 12382703"/>
                <a:gd name="connsiteY12" fmla="*/ 2885698 h 2885698"/>
                <a:gd name="connsiteX0" fmla="*/ 0 w 12382703"/>
                <a:gd name="connsiteY0" fmla="*/ 1971298 h 2885698"/>
                <a:gd name="connsiteX1" fmla="*/ 1329973 w 12382703"/>
                <a:gd name="connsiteY1" fmla="*/ 4385 h 2885698"/>
                <a:gd name="connsiteX2" fmla="*/ 2146009 w 12382703"/>
                <a:gd name="connsiteY2" fmla="*/ 1449011 h 2885698"/>
                <a:gd name="connsiteX3" fmla="*/ 3377095 w 12382703"/>
                <a:gd name="connsiteY3" fmla="*/ 1787148 h 2885698"/>
                <a:gd name="connsiteX4" fmla="*/ 5304224 w 12382703"/>
                <a:gd name="connsiteY4" fmla="*/ 2486562 h 2885698"/>
                <a:gd name="connsiteX5" fmla="*/ 6460236 w 12382703"/>
                <a:gd name="connsiteY5" fmla="*/ 2527044 h 2885698"/>
                <a:gd name="connsiteX6" fmla="*/ 7333037 w 12382703"/>
                <a:gd name="connsiteY6" fmla="*/ 2375436 h 2885698"/>
                <a:gd name="connsiteX7" fmla="*/ 8416966 w 12382703"/>
                <a:gd name="connsiteY7" fmla="*/ 2004636 h 2885698"/>
                <a:gd name="connsiteX8" fmla="*/ 9004100 w 12382703"/>
                <a:gd name="connsiteY8" fmla="*/ 2033211 h 2885698"/>
                <a:gd name="connsiteX9" fmla="*/ 9611242 w 12382703"/>
                <a:gd name="connsiteY9" fmla="*/ 2296063 h 2885698"/>
                <a:gd name="connsiteX10" fmla="*/ 10499321 w 12382703"/>
                <a:gd name="connsiteY10" fmla="*/ 1928436 h 2885698"/>
                <a:gd name="connsiteX11" fmla="*/ 11174495 w 12382703"/>
                <a:gd name="connsiteY11" fmla="*/ 2697579 h 2885698"/>
                <a:gd name="connsiteX12" fmla="*/ 12382703 w 12382703"/>
                <a:gd name="connsiteY12" fmla="*/ 2885698 h 2885698"/>
                <a:gd name="connsiteX0" fmla="*/ 0 w 12382703"/>
                <a:gd name="connsiteY0" fmla="*/ 1971298 h 2885698"/>
                <a:gd name="connsiteX1" fmla="*/ 1329973 w 12382703"/>
                <a:gd name="connsiteY1" fmla="*/ 4385 h 2885698"/>
                <a:gd name="connsiteX2" fmla="*/ 2146009 w 12382703"/>
                <a:gd name="connsiteY2" fmla="*/ 1449011 h 2885698"/>
                <a:gd name="connsiteX3" fmla="*/ 3377095 w 12382703"/>
                <a:gd name="connsiteY3" fmla="*/ 1787148 h 2885698"/>
                <a:gd name="connsiteX4" fmla="*/ 5304224 w 12382703"/>
                <a:gd name="connsiteY4" fmla="*/ 2486562 h 2885698"/>
                <a:gd name="connsiteX5" fmla="*/ 6460236 w 12382703"/>
                <a:gd name="connsiteY5" fmla="*/ 2527044 h 2885698"/>
                <a:gd name="connsiteX6" fmla="*/ 7333037 w 12382703"/>
                <a:gd name="connsiteY6" fmla="*/ 2299236 h 2885698"/>
                <a:gd name="connsiteX7" fmla="*/ 8416966 w 12382703"/>
                <a:gd name="connsiteY7" fmla="*/ 2004636 h 2885698"/>
                <a:gd name="connsiteX8" fmla="*/ 9004100 w 12382703"/>
                <a:gd name="connsiteY8" fmla="*/ 2033211 h 2885698"/>
                <a:gd name="connsiteX9" fmla="*/ 9611242 w 12382703"/>
                <a:gd name="connsiteY9" fmla="*/ 2296063 h 2885698"/>
                <a:gd name="connsiteX10" fmla="*/ 10499321 w 12382703"/>
                <a:gd name="connsiteY10" fmla="*/ 1928436 h 2885698"/>
                <a:gd name="connsiteX11" fmla="*/ 11174495 w 12382703"/>
                <a:gd name="connsiteY11" fmla="*/ 2697579 h 2885698"/>
                <a:gd name="connsiteX12" fmla="*/ 12382703 w 12382703"/>
                <a:gd name="connsiteY12" fmla="*/ 2885698 h 2885698"/>
                <a:gd name="connsiteX0" fmla="*/ 0 w 12382703"/>
                <a:gd name="connsiteY0" fmla="*/ 1971298 h 2885698"/>
                <a:gd name="connsiteX1" fmla="*/ 1329973 w 12382703"/>
                <a:gd name="connsiteY1" fmla="*/ 4385 h 2885698"/>
                <a:gd name="connsiteX2" fmla="*/ 2146009 w 12382703"/>
                <a:gd name="connsiteY2" fmla="*/ 1449011 h 2885698"/>
                <a:gd name="connsiteX3" fmla="*/ 3377095 w 12382703"/>
                <a:gd name="connsiteY3" fmla="*/ 1787148 h 2885698"/>
                <a:gd name="connsiteX4" fmla="*/ 5304224 w 12382703"/>
                <a:gd name="connsiteY4" fmla="*/ 2486562 h 2885698"/>
                <a:gd name="connsiteX5" fmla="*/ 6460236 w 12382703"/>
                <a:gd name="connsiteY5" fmla="*/ 2527044 h 2885698"/>
                <a:gd name="connsiteX6" fmla="*/ 7333037 w 12382703"/>
                <a:gd name="connsiteY6" fmla="*/ 2299236 h 2885698"/>
                <a:gd name="connsiteX7" fmla="*/ 8570582 w 12382703"/>
                <a:gd name="connsiteY7" fmla="*/ 1369636 h 2885698"/>
                <a:gd name="connsiteX8" fmla="*/ 9004100 w 12382703"/>
                <a:gd name="connsiteY8" fmla="*/ 2033211 h 2885698"/>
                <a:gd name="connsiteX9" fmla="*/ 9611242 w 12382703"/>
                <a:gd name="connsiteY9" fmla="*/ 2296063 h 2885698"/>
                <a:gd name="connsiteX10" fmla="*/ 10499321 w 12382703"/>
                <a:gd name="connsiteY10" fmla="*/ 1928436 h 2885698"/>
                <a:gd name="connsiteX11" fmla="*/ 11174495 w 12382703"/>
                <a:gd name="connsiteY11" fmla="*/ 2697579 h 2885698"/>
                <a:gd name="connsiteX12" fmla="*/ 12382703 w 12382703"/>
                <a:gd name="connsiteY12" fmla="*/ 2885698 h 2885698"/>
                <a:gd name="connsiteX0" fmla="*/ 0 w 12382703"/>
                <a:gd name="connsiteY0" fmla="*/ 1971298 h 2885698"/>
                <a:gd name="connsiteX1" fmla="*/ 1329973 w 12382703"/>
                <a:gd name="connsiteY1" fmla="*/ 4385 h 2885698"/>
                <a:gd name="connsiteX2" fmla="*/ 2146009 w 12382703"/>
                <a:gd name="connsiteY2" fmla="*/ 1449011 h 2885698"/>
                <a:gd name="connsiteX3" fmla="*/ 3377095 w 12382703"/>
                <a:gd name="connsiteY3" fmla="*/ 1787148 h 2885698"/>
                <a:gd name="connsiteX4" fmla="*/ 5304224 w 12382703"/>
                <a:gd name="connsiteY4" fmla="*/ 2486562 h 2885698"/>
                <a:gd name="connsiteX5" fmla="*/ 6460236 w 12382703"/>
                <a:gd name="connsiteY5" fmla="*/ 2527044 h 2885698"/>
                <a:gd name="connsiteX6" fmla="*/ 7333037 w 12382703"/>
                <a:gd name="connsiteY6" fmla="*/ 2299236 h 2885698"/>
                <a:gd name="connsiteX7" fmla="*/ 8570582 w 12382703"/>
                <a:gd name="connsiteY7" fmla="*/ 1369636 h 2885698"/>
                <a:gd name="connsiteX8" fmla="*/ 9196119 w 12382703"/>
                <a:gd name="connsiteY8" fmla="*/ 1906211 h 2885698"/>
                <a:gd name="connsiteX9" fmla="*/ 9611242 w 12382703"/>
                <a:gd name="connsiteY9" fmla="*/ 2296063 h 2885698"/>
                <a:gd name="connsiteX10" fmla="*/ 10499321 w 12382703"/>
                <a:gd name="connsiteY10" fmla="*/ 1928436 h 2885698"/>
                <a:gd name="connsiteX11" fmla="*/ 11174495 w 12382703"/>
                <a:gd name="connsiteY11" fmla="*/ 2697579 h 2885698"/>
                <a:gd name="connsiteX12" fmla="*/ 12382703 w 12382703"/>
                <a:gd name="connsiteY12" fmla="*/ 2885698 h 2885698"/>
                <a:gd name="connsiteX0" fmla="*/ 0 w 12382703"/>
                <a:gd name="connsiteY0" fmla="*/ 1971298 h 2885698"/>
                <a:gd name="connsiteX1" fmla="*/ 1329973 w 12382703"/>
                <a:gd name="connsiteY1" fmla="*/ 4385 h 2885698"/>
                <a:gd name="connsiteX2" fmla="*/ 2146009 w 12382703"/>
                <a:gd name="connsiteY2" fmla="*/ 1449011 h 2885698"/>
                <a:gd name="connsiteX3" fmla="*/ 3377095 w 12382703"/>
                <a:gd name="connsiteY3" fmla="*/ 1787148 h 2885698"/>
                <a:gd name="connsiteX4" fmla="*/ 5304224 w 12382703"/>
                <a:gd name="connsiteY4" fmla="*/ 2486562 h 2885698"/>
                <a:gd name="connsiteX5" fmla="*/ 6460236 w 12382703"/>
                <a:gd name="connsiteY5" fmla="*/ 2527044 h 2885698"/>
                <a:gd name="connsiteX6" fmla="*/ 7333037 w 12382703"/>
                <a:gd name="connsiteY6" fmla="*/ 2299236 h 2885698"/>
                <a:gd name="connsiteX7" fmla="*/ 8570582 w 12382703"/>
                <a:gd name="connsiteY7" fmla="*/ 1369636 h 2885698"/>
                <a:gd name="connsiteX8" fmla="*/ 9196119 w 12382703"/>
                <a:gd name="connsiteY8" fmla="*/ 1906211 h 2885698"/>
                <a:gd name="connsiteX9" fmla="*/ 9777659 w 12382703"/>
                <a:gd name="connsiteY9" fmla="*/ 1965863 h 2885698"/>
                <a:gd name="connsiteX10" fmla="*/ 10499321 w 12382703"/>
                <a:gd name="connsiteY10" fmla="*/ 1928436 h 2885698"/>
                <a:gd name="connsiteX11" fmla="*/ 11174495 w 12382703"/>
                <a:gd name="connsiteY11" fmla="*/ 2697579 h 2885698"/>
                <a:gd name="connsiteX12" fmla="*/ 12382703 w 12382703"/>
                <a:gd name="connsiteY12" fmla="*/ 2885698 h 2885698"/>
                <a:gd name="connsiteX0" fmla="*/ 0 w 12382703"/>
                <a:gd name="connsiteY0" fmla="*/ 1971298 h 2899547"/>
                <a:gd name="connsiteX1" fmla="*/ 1329973 w 12382703"/>
                <a:gd name="connsiteY1" fmla="*/ 4385 h 2899547"/>
                <a:gd name="connsiteX2" fmla="*/ 2146009 w 12382703"/>
                <a:gd name="connsiteY2" fmla="*/ 1449011 h 2899547"/>
                <a:gd name="connsiteX3" fmla="*/ 3377095 w 12382703"/>
                <a:gd name="connsiteY3" fmla="*/ 1787148 h 2899547"/>
                <a:gd name="connsiteX4" fmla="*/ 5304224 w 12382703"/>
                <a:gd name="connsiteY4" fmla="*/ 2486562 h 2899547"/>
                <a:gd name="connsiteX5" fmla="*/ 6460236 w 12382703"/>
                <a:gd name="connsiteY5" fmla="*/ 2527044 h 2899547"/>
                <a:gd name="connsiteX6" fmla="*/ 7333037 w 12382703"/>
                <a:gd name="connsiteY6" fmla="*/ 2299236 h 2899547"/>
                <a:gd name="connsiteX7" fmla="*/ 8570582 w 12382703"/>
                <a:gd name="connsiteY7" fmla="*/ 1369636 h 2899547"/>
                <a:gd name="connsiteX8" fmla="*/ 9196119 w 12382703"/>
                <a:gd name="connsiteY8" fmla="*/ 1906211 h 2899547"/>
                <a:gd name="connsiteX9" fmla="*/ 9777659 w 12382703"/>
                <a:gd name="connsiteY9" fmla="*/ 1965863 h 2899547"/>
                <a:gd name="connsiteX10" fmla="*/ 10652937 w 12382703"/>
                <a:gd name="connsiteY10" fmla="*/ 1115636 h 2899547"/>
                <a:gd name="connsiteX11" fmla="*/ 11174495 w 12382703"/>
                <a:gd name="connsiteY11" fmla="*/ 2697579 h 2899547"/>
                <a:gd name="connsiteX12" fmla="*/ 12382703 w 12382703"/>
                <a:gd name="connsiteY12" fmla="*/ 2885698 h 2899547"/>
                <a:gd name="connsiteX0" fmla="*/ 0 w 12382703"/>
                <a:gd name="connsiteY0" fmla="*/ 1971298 h 2885698"/>
                <a:gd name="connsiteX1" fmla="*/ 1329973 w 12382703"/>
                <a:gd name="connsiteY1" fmla="*/ 4385 h 2885698"/>
                <a:gd name="connsiteX2" fmla="*/ 2146009 w 12382703"/>
                <a:gd name="connsiteY2" fmla="*/ 1449011 h 2885698"/>
                <a:gd name="connsiteX3" fmla="*/ 3377095 w 12382703"/>
                <a:gd name="connsiteY3" fmla="*/ 1787148 h 2885698"/>
                <a:gd name="connsiteX4" fmla="*/ 5304224 w 12382703"/>
                <a:gd name="connsiteY4" fmla="*/ 2486562 h 2885698"/>
                <a:gd name="connsiteX5" fmla="*/ 6460236 w 12382703"/>
                <a:gd name="connsiteY5" fmla="*/ 2527044 h 2885698"/>
                <a:gd name="connsiteX6" fmla="*/ 7333037 w 12382703"/>
                <a:gd name="connsiteY6" fmla="*/ 2299236 h 2885698"/>
                <a:gd name="connsiteX7" fmla="*/ 8570582 w 12382703"/>
                <a:gd name="connsiteY7" fmla="*/ 1369636 h 2885698"/>
                <a:gd name="connsiteX8" fmla="*/ 9196119 w 12382703"/>
                <a:gd name="connsiteY8" fmla="*/ 1906211 h 2885698"/>
                <a:gd name="connsiteX9" fmla="*/ 9777659 w 12382703"/>
                <a:gd name="connsiteY9" fmla="*/ 1965863 h 2885698"/>
                <a:gd name="connsiteX10" fmla="*/ 10652937 w 12382703"/>
                <a:gd name="connsiteY10" fmla="*/ 1115636 h 2885698"/>
                <a:gd name="connsiteX11" fmla="*/ 11328111 w 12382703"/>
                <a:gd name="connsiteY11" fmla="*/ 2392779 h 2885698"/>
                <a:gd name="connsiteX12" fmla="*/ 12382703 w 12382703"/>
                <a:gd name="connsiteY12" fmla="*/ 2885698 h 2885698"/>
                <a:gd name="connsiteX0" fmla="*/ 0 w 12382703"/>
                <a:gd name="connsiteY0" fmla="*/ 1971298 h 2885698"/>
                <a:gd name="connsiteX1" fmla="*/ 1329973 w 12382703"/>
                <a:gd name="connsiteY1" fmla="*/ 4385 h 2885698"/>
                <a:gd name="connsiteX2" fmla="*/ 2146009 w 12382703"/>
                <a:gd name="connsiteY2" fmla="*/ 1449011 h 2885698"/>
                <a:gd name="connsiteX3" fmla="*/ 3377095 w 12382703"/>
                <a:gd name="connsiteY3" fmla="*/ 1787148 h 2885698"/>
                <a:gd name="connsiteX4" fmla="*/ 5304224 w 12382703"/>
                <a:gd name="connsiteY4" fmla="*/ 2486562 h 2885698"/>
                <a:gd name="connsiteX5" fmla="*/ 6460236 w 12382703"/>
                <a:gd name="connsiteY5" fmla="*/ 2527044 h 2885698"/>
                <a:gd name="connsiteX6" fmla="*/ 7333037 w 12382703"/>
                <a:gd name="connsiteY6" fmla="*/ 2299236 h 2885698"/>
                <a:gd name="connsiteX7" fmla="*/ 8570582 w 12382703"/>
                <a:gd name="connsiteY7" fmla="*/ 1369636 h 2885698"/>
                <a:gd name="connsiteX8" fmla="*/ 9196119 w 12382703"/>
                <a:gd name="connsiteY8" fmla="*/ 1906211 h 2885698"/>
                <a:gd name="connsiteX9" fmla="*/ 9777659 w 12382703"/>
                <a:gd name="connsiteY9" fmla="*/ 1965863 h 2885698"/>
                <a:gd name="connsiteX10" fmla="*/ 10576129 w 12382703"/>
                <a:gd name="connsiteY10" fmla="*/ 1141036 h 2885698"/>
                <a:gd name="connsiteX11" fmla="*/ 11328111 w 12382703"/>
                <a:gd name="connsiteY11" fmla="*/ 2392779 h 2885698"/>
                <a:gd name="connsiteX12" fmla="*/ 12382703 w 12382703"/>
                <a:gd name="connsiteY12" fmla="*/ 2885698 h 2885698"/>
                <a:gd name="connsiteX0" fmla="*/ 0 w 12395504"/>
                <a:gd name="connsiteY0" fmla="*/ 1281557 h 2881757"/>
                <a:gd name="connsiteX1" fmla="*/ 1342774 w 12395504"/>
                <a:gd name="connsiteY1" fmla="*/ 444 h 2881757"/>
                <a:gd name="connsiteX2" fmla="*/ 2158810 w 12395504"/>
                <a:gd name="connsiteY2" fmla="*/ 1445070 h 2881757"/>
                <a:gd name="connsiteX3" fmla="*/ 3389896 w 12395504"/>
                <a:gd name="connsiteY3" fmla="*/ 1783207 h 2881757"/>
                <a:gd name="connsiteX4" fmla="*/ 5317025 w 12395504"/>
                <a:gd name="connsiteY4" fmla="*/ 2482621 h 2881757"/>
                <a:gd name="connsiteX5" fmla="*/ 6473037 w 12395504"/>
                <a:gd name="connsiteY5" fmla="*/ 2523103 h 2881757"/>
                <a:gd name="connsiteX6" fmla="*/ 7345838 w 12395504"/>
                <a:gd name="connsiteY6" fmla="*/ 2295295 h 2881757"/>
                <a:gd name="connsiteX7" fmla="*/ 8583383 w 12395504"/>
                <a:gd name="connsiteY7" fmla="*/ 1365695 h 2881757"/>
                <a:gd name="connsiteX8" fmla="*/ 9208920 w 12395504"/>
                <a:gd name="connsiteY8" fmla="*/ 1902270 h 2881757"/>
                <a:gd name="connsiteX9" fmla="*/ 9790460 w 12395504"/>
                <a:gd name="connsiteY9" fmla="*/ 1961922 h 2881757"/>
                <a:gd name="connsiteX10" fmla="*/ 10588930 w 12395504"/>
                <a:gd name="connsiteY10" fmla="*/ 1137095 h 2881757"/>
                <a:gd name="connsiteX11" fmla="*/ 11340912 w 12395504"/>
                <a:gd name="connsiteY11" fmla="*/ 2388838 h 2881757"/>
                <a:gd name="connsiteX12" fmla="*/ 12395504 w 12395504"/>
                <a:gd name="connsiteY12" fmla="*/ 2881757 h 2881757"/>
                <a:gd name="connsiteX0" fmla="*/ 0 w 12369901"/>
                <a:gd name="connsiteY0" fmla="*/ 1268931 h 2881831"/>
                <a:gd name="connsiteX1" fmla="*/ 1317171 w 12369901"/>
                <a:gd name="connsiteY1" fmla="*/ 518 h 2881831"/>
                <a:gd name="connsiteX2" fmla="*/ 2133207 w 12369901"/>
                <a:gd name="connsiteY2" fmla="*/ 1445144 h 2881831"/>
                <a:gd name="connsiteX3" fmla="*/ 3364293 w 12369901"/>
                <a:gd name="connsiteY3" fmla="*/ 1783281 h 2881831"/>
                <a:gd name="connsiteX4" fmla="*/ 5291422 w 12369901"/>
                <a:gd name="connsiteY4" fmla="*/ 2482695 h 2881831"/>
                <a:gd name="connsiteX5" fmla="*/ 6447434 w 12369901"/>
                <a:gd name="connsiteY5" fmla="*/ 2523177 h 2881831"/>
                <a:gd name="connsiteX6" fmla="*/ 7320235 w 12369901"/>
                <a:gd name="connsiteY6" fmla="*/ 2295369 h 2881831"/>
                <a:gd name="connsiteX7" fmla="*/ 8557780 w 12369901"/>
                <a:gd name="connsiteY7" fmla="*/ 1365769 h 2881831"/>
                <a:gd name="connsiteX8" fmla="*/ 9183317 w 12369901"/>
                <a:gd name="connsiteY8" fmla="*/ 1902344 h 2881831"/>
                <a:gd name="connsiteX9" fmla="*/ 9764857 w 12369901"/>
                <a:gd name="connsiteY9" fmla="*/ 1961996 h 2881831"/>
                <a:gd name="connsiteX10" fmla="*/ 10563327 w 12369901"/>
                <a:gd name="connsiteY10" fmla="*/ 1137169 h 2881831"/>
                <a:gd name="connsiteX11" fmla="*/ 11315309 w 12369901"/>
                <a:gd name="connsiteY11" fmla="*/ 2388912 h 2881831"/>
                <a:gd name="connsiteX12" fmla="*/ 12369901 w 12369901"/>
                <a:gd name="connsiteY12" fmla="*/ 2881831 h 2881831"/>
                <a:gd name="connsiteX0" fmla="*/ 0 w 12369901"/>
                <a:gd name="connsiteY0" fmla="*/ 1268931 h 2881831"/>
                <a:gd name="connsiteX1" fmla="*/ 1317171 w 12369901"/>
                <a:gd name="connsiteY1" fmla="*/ 518 h 2881831"/>
                <a:gd name="connsiteX2" fmla="*/ 2133207 w 12369901"/>
                <a:gd name="connsiteY2" fmla="*/ 1445144 h 2881831"/>
                <a:gd name="connsiteX3" fmla="*/ 3364293 w 12369901"/>
                <a:gd name="connsiteY3" fmla="*/ 1783281 h 2881831"/>
                <a:gd name="connsiteX4" fmla="*/ 5291422 w 12369901"/>
                <a:gd name="connsiteY4" fmla="*/ 2482695 h 2881831"/>
                <a:gd name="connsiteX5" fmla="*/ 6447434 w 12369901"/>
                <a:gd name="connsiteY5" fmla="*/ 2523177 h 2881831"/>
                <a:gd name="connsiteX6" fmla="*/ 7320235 w 12369901"/>
                <a:gd name="connsiteY6" fmla="*/ 2295369 h 2881831"/>
                <a:gd name="connsiteX7" fmla="*/ 8557780 w 12369901"/>
                <a:gd name="connsiteY7" fmla="*/ 1365769 h 2881831"/>
                <a:gd name="connsiteX8" fmla="*/ 9221720 w 12369901"/>
                <a:gd name="connsiteY8" fmla="*/ 1816619 h 2881831"/>
                <a:gd name="connsiteX9" fmla="*/ 9764857 w 12369901"/>
                <a:gd name="connsiteY9" fmla="*/ 1961996 h 2881831"/>
                <a:gd name="connsiteX10" fmla="*/ 10563327 w 12369901"/>
                <a:gd name="connsiteY10" fmla="*/ 1137169 h 2881831"/>
                <a:gd name="connsiteX11" fmla="*/ 11315309 w 12369901"/>
                <a:gd name="connsiteY11" fmla="*/ 2388912 h 2881831"/>
                <a:gd name="connsiteX12" fmla="*/ 12369901 w 12369901"/>
                <a:gd name="connsiteY12" fmla="*/ 2881831 h 2881831"/>
                <a:gd name="connsiteX0" fmla="*/ 0 w 12369901"/>
                <a:gd name="connsiteY0" fmla="*/ 1268931 h 2881831"/>
                <a:gd name="connsiteX1" fmla="*/ 1317171 w 12369901"/>
                <a:gd name="connsiteY1" fmla="*/ 518 h 2881831"/>
                <a:gd name="connsiteX2" fmla="*/ 2133207 w 12369901"/>
                <a:gd name="connsiteY2" fmla="*/ 1445144 h 2881831"/>
                <a:gd name="connsiteX3" fmla="*/ 3364293 w 12369901"/>
                <a:gd name="connsiteY3" fmla="*/ 1783281 h 2881831"/>
                <a:gd name="connsiteX4" fmla="*/ 5291422 w 12369901"/>
                <a:gd name="connsiteY4" fmla="*/ 2482695 h 2881831"/>
                <a:gd name="connsiteX5" fmla="*/ 6447434 w 12369901"/>
                <a:gd name="connsiteY5" fmla="*/ 2523177 h 2881831"/>
                <a:gd name="connsiteX6" fmla="*/ 7320235 w 12369901"/>
                <a:gd name="connsiteY6" fmla="*/ 2295369 h 2881831"/>
                <a:gd name="connsiteX7" fmla="*/ 8557780 w 12369901"/>
                <a:gd name="connsiteY7" fmla="*/ 1365769 h 2881831"/>
                <a:gd name="connsiteX8" fmla="*/ 9221720 w 12369901"/>
                <a:gd name="connsiteY8" fmla="*/ 1816619 h 2881831"/>
                <a:gd name="connsiteX9" fmla="*/ 9764857 w 12369901"/>
                <a:gd name="connsiteY9" fmla="*/ 1961996 h 2881831"/>
                <a:gd name="connsiteX10" fmla="*/ 10563327 w 12369901"/>
                <a:gd name="connsiteY10" fmla="*/ 1137169 h 2881831"/>
                <a:gd name="connsiteX11" fmla="*/ 11315309 w 12369901"/>
                <a:gd name="connsiteY11" fmla="*/ 2388912 h 2881831"/>
                <a:gd name="connsiteX12" fmla="*/ 12369901 w 12369901"/>
                <a:gd name="connsiteY12" fmla="*/ 2881831 h 2881831"/>
                <a:gd name="connsiteX0" fmla="*/ 0 w 12369901"/>
                <a:gd name="connsiteY0" fmla="*/ 1268931 h 2881831"/>
                <a:gd name="connsiteX1" fmla="*/ 1317171 w 12369901"/>
                <a:gd name="connsiteY1" fmla="*/ 518 h 2881831"/>
                <a:gd name="connsiteX2" fmla="*/ 2133207 w 12369901"/>
                <a:gd name="connsiteY2" fmla="*/ 1445144 h 2881831"/>
                <a:gd name="connsiteX3" fmla="*/ 3364293 w 12369901"/>
                <a:gd name="connsiteY3" fmla="*/ 1783281 h 2881831"/>
                <a:gd name="connsiteX4" fmla="*/ 5291422 w 12369901"/>
                <a:gd name="connsiteY4" fmla="*/ 2482695 h 2881831"/>
                <a:gd name="connsiteX5" fmla="*/ 6447434 w 12369901"/>
                <a:gd name="connsiteY5" fmla="*/ 2523177 h 2881831"/>
                <a:gd name="connsiteX6" fmla="*/ 7320235 w 12369901"/>
                <a:gd name="connsiteY6" fmla="*/ 2295369 h 2881831"/>
                <a:gd name="connsiteX7" fmla="*/ 8474572 w 12369901"/>
                <a:gd name="connsiteY7" fmla="*/ 1359419 h 2881831"/>
                <a:gd name="connsiteX8" fmla="*/ 9221720 w 12369901"/>
                <a:gd name="connsiteY8" fmla="*/ 1816619 h 2881831"/>
                <a:gd name="connsiteX9" fmla="*/ 9764857 w 12369901"/>
                <a:gd name="connsiteY9" fmla="*/ 1961996 h 2881831"/>
                <a:gd name="connsiteX10" fmla="*/ 10563327 w 12369901"/>
                <a:gd name="connsiteY10" fmla="*/ 1137169 h 2881831"/>
                <a:gd name="connsiteX11" fmla="*/ 11315309 w 12369901"/>
                <a:gd name="connsiteY11" fmla="*/ 2388912 h 2881831"/>
                <a:gd name="connsiteX12" fmla="*/ 12369901 w 12369901"/>
                <a:gd name="connsiteY12" fmla="*/ 2881831 h 2881831"/>
                <a:gd name="connsiteX0" fmla="*/ 0 w 12369901"/>
                <a:gd name="connsiteY0" fmla="*/ 1268931 h 2881831"/>
                <a:gd name="connsiteX1" fmla="*/ 1317171 w 12369901"/>
                <a:gd name="connsiteY1" fmla="*/ 518 h 2881831"/>
                <a:gd name="connsiteX2" fmla="*/ 2133207 w 12369901"/>
                <a:gd name="connsiteY2" fmla="*/ 1445144 h 2881831"/>
                <a:gd name="connsiteX3" fmla="*/ 3364293 w 12369901"/>
                <a:gd name="connsiteY3" fmla="*/ 1783281 h 2881831"/>
                <a:gd name="connsiteX4" fmla="*/ 5291422 w 12369901"/>
                <a:gd name="connsiteY4" fmla="*/ 2482695 h 2881831"/>
                <a:gd name="connsiteX5" fmla="*/ 6447434 w 12369901"/>
                <a:gd name="connsiteY5" fmla="*/ 2523177 h 2881831"/>
                <a:gd name="connsiteX6" fmla="*/ 7320235 w 12369901"/>
                <a:gd name="connsiteY6" fmla="*/ 2295369 h 2881831"/>
                <a:gd name="connsiteX7" fmla="*/ 8474572 w 12369901"/>
                <a:gd name="connsiteY7" fmla="*/ 1359419 h 2881831"/>
                <a:gd name="connsiteX8" fmla="*/ 9764857 w 12369901"/>
                <a:gd name="connsiteY8" fmla="*/ 1961996 h 2881831"/>
                <a:gd name="connsiteX9" fmla="*/ 10563327 w 12369901"/>
                <a:gd name="connsiteY9" fmla="*/ 1137169 h 2881831"/>
                <a:gd name="connsiteX10" fmla="*/ 11315309 w 12369901"/>
                <a:gd name="connsiteY10" fmla="*/ 2388912 h 2881831"/>
                <a:gd name="connsiteX11" fmla="*/ 12369901 w 12369901"/>
                <a:gd name="connsiteY11" fmla="*/ 2881831 h 2881831"/>
                <a:gd name="connsiteX0" fmla="*/ 0 w 12369901"/>
                <a:gd name="connsiteY0" fmla="*/ 1268931 h 2881831"/>
                <a:gd name="connsiteX1" fmla="*/ 1317171 w 12369901"/>
                <a:gd name="connsiteY1" fmla="*/ 518 h 2881831"/>
                <a:gd name="connsiteX2" fmla="*/ 2133207 w 12369901"/>
                <a:gd name="connsiteY2" fmla="*/ 1445144 h 2881831"/>
                <a:gd name="connsiteX3" fmla="*/ 3364293 w 12369901"/>
                <a:gd name="connsiteY3" fmla="*/ 1783281 h 2881831"/>
                <a:gd name="connsiteX4" fmla="*/ 5291422 w 12369901"/>
                <a:gd name="connsiteY4" fmla="*/ 2482695 h 2881831"/>
                <a:gd name="connsiteX5" fmla="*/ 6447434 w 12369901"/>
                <a:gd name="connsiteY5" fmla="*/ 2523177 h 2881831"/>
                <a:gd name="connsiteX6" fmla="*/ 7320235 w 12369901"/>
                <a:gd name="connsiteY6" fmla="*/ 2295369 h 2881831"/>
                <a:gd name="connsiteX7" fmla="*/ 8474572 w 12369901"/>
                <a:gd name="connsiteY7" fmla="*/ 1359419 h 2881831"/>
                <a:gd name="connsiteX8" fmla="*/ 9547235 w 12369901"/>
                <a:gd name="connsiteY8" fmla="*/ 1917546 h 2881831"/>
                <a:gd name="connsiteX9" fmla="*/ 10563327 w 12369901"/>
                <a:gd name="connsiteY9" fmla="*/ 1137169 h 2881831"/>
                <a:gd name="connsiteX10" fmla="*/ 11315309 w 12369901"/>
                <a:gd name="connsiteY10" fmla="*/ 2388912 h 2881831"/>
                <a:gd name="connsiteX11" fmla="*/ 12369901 w 12369901"/>
                <a:gd name="connsiteY11" fmla="*/ 2881831 h 2881831"/>
                <a:gd name="connsiteX0" fmla="*/ 0 w 12369901"/>
                <a:gd name="connsiteY0" fmla="*/ 1268931 h 2881831"/>
                <a:gd name="connsiteX1" fmla="*/ 1317171 w 12369901"/>
                <a:gd name="connsiteY1" fmla="*/ 518 h 2881831"/>
                <a:gd name="connsiteX2" fmla="*/ 2133207 w 12369901"/>
                <a:gd name="connsiteY2" fmla="*/ 1445144 h 2881831"/>
                <a:gd name="connsiteX3" fmla="*/ 3364293 w 12369901"/>
                <a:gd name="connsiteY3" fmla="*/ 1783281 h 2881831"/>
                <a:gd name="connsiteX4" fmla="*/ 5291422 w 12369901"/>
                <a:gd name="connsiteY4" fmla="*/ 2482695 h 2881831"/>
                <a:gd name="connsiteX5" fmla="*/ 6447434 w 12369901"/>
                <a:gd name="connsiteY5" fmla="*/ 2523177 h 2881831"/>
                <a:gd name="connsiteX6" fmla="*/ 7320235 w 12369901"/>
                <a:gd name="connsiteY6" fmla="*/ 2295369 h 2881831"/>
                <a:gd name="connsiteX7" fmla="*/ 8525777 w 12369901"/>
                <a:gd name="connsiteY7" fmla="*/ 1359419 h 2881831"/>
                <a:gd name="connsiteX8" fmla="*/ 9547235 w 12369901"/>
                <a:gd name="connsiteY8" fmla="*/ 1917546 h 2881831"/>
                <a:gd name="connsiteX9" fmla="*/ 10563327 w 12369901"/>
                <a:gd name="connsiteY9" fmla="*/ 1137169 h 2881831"/>
                <a:gd name="connsiteX10" fmla="*/ 11315309 w 12369901"/>
                <a:gd name="connsiteY10" fmla="*/ 2388912 h 2881831"/>
                <a:gd name="connsiteX11" fmla="*/ 12369901 w 12369901"/>
                <a:gd name="connsiteY11" fmla="*/ 2881831 h 2881831"/>
                <a:gd name="connsiteX0" fmla="*/ 0 w 12369901"/>
                <a:gd name="connsiteY0" fmla="*/ 1268931 h 2881831"/>
                <a:gd name="connsiteX1" fmla="*/ 1317171 w 12369901"/>
                <a:gd name="connsiteY1" fmla="*/ 518 h 2881831"/>
                <a:gd name="connsiteX2" fmla="*/ 2133207 w 12369901"/>
                <a:gd name="connsiteY2" fmla="*/ 1445144 h 2881831"/>
                <a:gd name="connsiteX3" fmla="*/ 3364293 w 12369901"/>
                <a:gd name="connsiteY3" fmla="*/ 1783281 h 2881831"/>
                <a:gd name="connsiteX4" fmla="*/ 5291422 w 12369901"/>
                <a:gd name="connsiteY4" fmla="*/ 2482695 h 2881831"/>
                <a:gd name="connsiteX5" fmla="*/ 6447434 w 12369901"/>
                <a:gd name="connsiteY5" fmla="*/ 2523177 h 2881831"/>
                <a:gd name="connsiteX6" fmla="*/ 7320235 w 12369901"/>
                <a:gd name="connsiteY6" fmla="*/ 2295369 h 2881831"/>
                <a:gd name="connsiteX7" fmla="*/ 8525777 w 12369901"/>
                <a:gd name="connsiteY7" fmla="*/ 1359419 h 2881831"/>
                <a:gd name="connsiteX8" fmla="*/ 9614442 w 12369901"/>
                <a:gd name="connsiteY8" fmla="*/ 1917546 h 2881831"/>
                <a:gd name="connsiteX9" fmla="*/ 10563327 w 12369901"/>
                <a:gd name="connsiteY9" fmla="*/ 1137169 h 2881831"/>
                <a:gd name="connsiteX10" fmla="*/ 11315309 w 12369901"/>
                <a:gd name="connsiteY10" fmla="*/ 2388912 h 2881831"/>
                <a:gd name="connsiteX11" fmla="*/ 12369901 w 12369901"/>
                <a:gd name="connsiteY11" fmla="*/ 2881831 h 2881831"/>
                <a:gd name="connsiteX0" fmla="*/ 0 w 12369901"/>
                <a:gd name="connsiteY0" fmla="*/ 1268931 h 2881831"/>
                <a:gd name="connsiteX1" fmla="*/ 1317171 w 12369901"/>
                <a:gd name="connsiteY1" fmla="*/ 518 h 2881831"/>
                <a:gd name="connsiteX2" fmla="*/ 2133207 w 12369901"/>
                <a:gd name="connsiteY2" fmla="*/ 1445144 h 2881831"/>
                <a:gd name="connsiteX3" fmla="*/ 3364293 w 12369901"/>
                <a:gd name="connsiteY3" fmla="*/ 1783281 h 2881831"/>
                <a:gd name="connsiteX4" fmla="*/ 5291422 w 12369901"/>
                <a:gd name="connsiteY4" fmla="*/ 2482695 h 2881831"/>
                <a:gd name="connsiteX5" fmla="*/ 6447434 w 12369901"/>
                <a:gd name="connsiteY5" fmla="*/ 2523177 h 2881831"/>
                <a:gd name="connsiteX6" fmla="*/ 7320235 w 12369901"/>
                <a:gd name="connsiteY6" fmla="*/ 2295369 h 2881831"/>
                <a:gd name="connsiteX7" fmla="*/ 8525777 w 12369901"/>
                <a:gd name="connsiteY7" fmla="*/ 1359419 h 2881831"/>
                <a:gd name="connsiteX8" fmla="*/ 9579239 w 12369901"/>
                <a:gd name="connsiteY8" fmla="*/ 1892146 h 2881831"/>
                <a:gd name="connsiteX9" fmla="*/ 10563327 w 12369901"/>
                <a:gd name="connsiteY9" fmla="*/ 1137169 h 2881831"/>
                <a:gd name="connsiteX10" fmla="*/ 11315309 w 12369901"/>
                <a:gd name="connsiteY10" fmla="*/ 2388912 h 2881831"/>
                <a:gd name="connsiteX11" fmla="*/ 12369901 w 12369901"/>
                <a:gd name="connsiteY11" fmla="*/ 2881831 h 2881831"/>
                <a:gd name="connsiteX0" fmla="*/ 0 w 12369901"/>
                <a:gd name="connsiteY0" fmla="*/ 2935509 h 4548409"/>
                <a:gd name="connsiteX1" fmla="*/ 1365176 w 12369901"/>
                <a:gd name="connsiteY1" fmla="*/ 221 h 4548409"/>
                <a:gd name="connsiteX2" fmla="*/ 2133207 w 12369901"/>
                <a:gd name="connsiteY2" fmla="*/ 3111722 h 4548409"/>
                <a:gd name="connsiteX3" fmla="*/ 3364293 w 12369901"/>
                <a:gd name="connsiteY3" fmla="*/ 3449859 h 4548409"/>
                <a:gd name="connsiteX4" fmla="*/ 5291422 w 12369901"/>
                <a:gd name="connsiteY4" fmla="*/ 4149273 h 4548409"/>
                <a:gd name="connsiteX5" fmla="*/ 6447434 w 12369901"/>
                <a:gd name="connsiteY5" fmla="*/ 4189755 h 4548409"/>
                <a:gd name="connsiteX6" fmla="*/ 7320235 w 12369901"/>
                <a:gd name="connsiteY6" fmla="*/ 3961947 h 4548409"/>
                <a:gd name="connsiteX7" fmla="*/ 8525777 w 12369901"/>
                <a:gd name="connsiteY7" fmla="*/ 3025997 h 4548409"/>
                <a:gd name="connsiteX8" fmla="*/ 9579239 w 12369901"/>
                <a:gd name="connsiteY8" fmla="*/ 3558724 h 4548409"/>
                <a:gd name="connsiteX9" fmla="*/ 10563327 w 12369901"/>
                <a:gd name="connsiteY9" fmla="*/ 2803747 h 4548409"/>
                <a:gd name="connsiteX10" fmla="*/ 11315309 w 12369901"/>
                <a:gd name="connsiteY10" fmla="*/ 4055490 h 4548409"/>
                <a:gd name="connsiteX11" fmla="*/ 12369901 w 12369901"/>
                <a:gd name="connsiteY11" fmla="*/ 4548409 h 4548409"/>
                <a:gd name="connsiteX0" fmla="*/ 0 w 12369901"/>
                <a:gd name="connsiteY0" fmla="*/ 2935290 h 4548190"/>
                <a:gd name="connsiteX1" fmla="*/ 1365176 w 12369901"/>
                <a:gd name="connsiteY1" fmla="*/ 2 h 4548190"/>
                <a:gd name="connsiteX2" fmla="*/ 2114005 w 12369901"/>
                <a:gd name="connsiteY2" fmla="*/ 2921003 h 4548190"/>
                <a:gd name="connsiteX3" fmla="*/ 3364293 w 12369901"/>
                <a:gd name="connsiteY3" fmla="*/ 3449640 h 4548190"/>
                <a:gd name="connsiteX4" fmla="*/ 5291422 w 12369901"/>
                <a:gd name="connsiteY4" fmla="*/ 4149054 h 4548190"/>
                <a:gd name="connsiteX5" fmla="*/ 6447434 w 12369901"/>
                <a:gd name="connsiteY5" fmla="*/ 4189536 h 4548190"/>
                <a:gd name="connsiteX6" fmla="*/ 7320235 w 12369901"/>
                <a:gd name="connsiteY6" fmla="*/ 3961728 h 4548190"/>
                <a:gd name="connsiteX7" fmla="*/ 8525777 w 12369901"/>
                <a:gd name="connsiteY7" fmla="*/ 3025778 h 4548190"/>
                <a:gd name="connsiteX8" fmla="*/ 9579239 w 12369901"/>
                <a:gd name="connsiteY8" fmla="*/ 3558505 h 4548190"/>
                <a:gd name="connsiteX9" fmla="*/ 10563327 w 12369901"/>
                <a:gd name="connsiteY9" fmla="*/ 2803528 h 4548190"/>
                <a:gd name="connsiteX10" fmla="*/ 11315309 w 12369901"/>
                <a:gd name="connsiteY10" fmla="*/ 4055271 h 4548190"/>
                <a:gd name="connsiteX11" fmla="*/ 12369901 w 12369901"/>
                <a:gd name="connsiteY11" fmla="*/ 4548190 h 4548190"/>
                <a:gd name="connsiteX0" fmla="*/ 0 w 12369901"/>
                <a:gd name="connsiteY0" fmla="*/ 2935290 h 4548190"/>
                <a:gd name="connsiteX1" fmla="*/ 1365176 w 12369901"/>
                <a:gd name="connsiteY1" fmla="*/ 2 h 4548190"/>
                <a:gd name="connsiteX2" fmla="*/ 2114005 w 12369901"/>
                <a:gd name="connsiteY2" fmla="*/ 2921003 h 4548190"/>
                <a:gd name="connsiteX3" fmla="*/ 3364293 w 12369901"/>
                <a:gd name="connsiteY3" fmla="*/ 3449640 h 4548190"/>
                <a:gd name="connsiteX4" fmla="*/ 5291422 w 12369901"/>
                <a:gd name="connsiteY4" fmla="*/ 4149054 h 4548190"/>
                <a:gd name="connsiteX5" fmla="*/ 6447434 w 12369901"/>
                <a:gd name="connsiteY5" fmla="*/ 4189536 h 4548190"/>
                <a:gd name="connsiteX6" fmla="*/ 7320235 w 12369901"/>
                <a:gd name="connsiteY6" fmla="*/ 3961728 h 4548190"/>
                <a:gd name="connsiteX7" fmla="*/ 8525777 w 12369901"/>
                <a:gd name="connsiteY7" fmla="*/ 3025778 h 4548190"/>
                <a:gd name="connsiteX8" fmla="*/ 9579239 w 12369901"/>
                <a:gd name="connsiteY8" fmla="*/ 3558505 h 4548190"/>
                <a:gd name="connsiteX9" fmla="*/ 10563327 w 12369901"/>
                <a:gd name="connsiteY9" fmla="*/ 2803528 h 4548190"/>
                <a:gd name="connsiteX10" fmla="*/ 11315309 w 12369901"/>
                <a:gd name="connsiteY10" fmla="*/ 4055271 h 4548190"/>
                <a:gd name="connsiteX11" fmla="*/ 12369901 w 12369901"/>
                <a:gd name="connsiteY11" fmla="*/ 4548190 h 4548190"/>
                <a:gd name="connsiteX0" fmla="*/ 0 w 12369901"/>
                <a:gd name="connsiteY0" fmla="*/ 2935290 h 4548190"/>
                <a:gd name="connsiteX1" fmla="*/ 1365176 w 12369901"/>
                <a:gd name="connsiteY1" fmla="*/ 2 h 4548190"/>
                <a:gd name="connsiteX2" fmla="*/ 2114005 w 12369901"/>
                <a:gd name="connsiteY2" fmla="*/ 2921003 h 4548190"/>
                <a:gd name="connsiteX3" fmla="*/ 3441101 w 12369901"/>
                <a:gd name="connsiteY3" fmla="*/ 3449640 h 4548190"/>
                <a:gd name="connsiteX4" fmla="*/ 5291422 w 12369901"/>
                <a:gd name="connsiteY4" fmla="*/ 4149054 h 4548190"/>
                <a:gd name="connsiteX5" fmla="*/ 6447434 w 12369901"/>
                <a:gd name="connsiteY5" fmla="*/ 4189536 h 4548190"/>
                <a:gd name="connsiteX6" fmla="*/ 7320235 w 12369901"/>
                <a:gd name="connsiteY6" fmla="*/ 3961728 h 4548190"/>
                <a:gd name="connsiteX7" fmla="*/ 8525777 w 12369901"/>
                <a:gd name="connsiteY7" fmla="*/ 3025778 h 4548190"/>
                <a:gd name="connsiteX8" fmla="*/ 9579239 w 12369901"/>
                <a:gd name="connsiteY8" fmla="*/ 3558505 h 4548190"/>
                <a:gd name="connsiteX9" fmla="*/ 10563327 w 12369901"/>
                <a:gd name="connsiteY9" fmla="*/ 2803528 h 4548190"/>
                <a:gd name="connsiteX10" fmla="*/ 11315309 w 12369901"/>
                <a:gd name="connsiteY10" fmla="*/ 4055271 h 4548190"/>
                <a:gd name="connsiteX11" fmla="*/ 12369901 w 12369901"/>
                <a:gd name="connsiteY11" fmla="*/ 4548190 h 4548190"/>
                <a:gd name="connsiteX0" fmla="*/ 0 w 12369901"/>
                <a:gd name="connsiteY0" fmla="*/ 2935290 h 4548190"/>
                <a:gd name="connsiteX1" fmla="*/ 1365176 w 12369901"/>
                <a:gd name="connsiteY1" fmla="*/ 2 h 4548190"/>
                <a:gd name="connsiteX2" fmla="*/ 2114005 w 12369901"/>
                <a:gd name="connsiteY2" fmla="*/ 2921003 h 4548190"/>
                <a:gd name="connsiteX3" fmla="*/ 3441101 w 12369901"/>
                <a:gd name="connsiteY3" fmla="*/ 3449640 h 4548190"/>
                <a:gd name="connsiteX4" fmla="*/ 5291422 w 12369901"/>
                <a:gd name="connsiteY4" fmla="*/ 4149054 h 4548190"/>
                <a:gd name="connsiteX5" fmla="*/ 6447434 w 12369901"/>
                <a:gd name="connsiteY5" fmla="*/ 4189536 h 4548190"/>
                <a:gd name="connsiteX6" fmla="*/ 7320235 w 12369901"/>
                <a:gd name="connsiteY6" fmla="*/ 3961728 h 4548190"/>
                <a:gd name="connsiteX7" fmla="*/ 8525777 w 12369901"/>
                <a:gd name="connsiteY7" fmla="*/ 3025778 h 4548190"/>
                <a:gd name="connsiteX8" fmla="*/ 9579239 w 12369901"/>
                <a:gd name="connsiteY8" fmla="*/ 3558505 h 4548190"/>
                <a:gd name="connsiteX9" fmla="*/ 10563327 w 12369901"/>
                <a:gd name="connsiteY9" fmla="*/ 2803528 h 4548190"/>
                <a:gd name="connsiteX10" fmla="*/ 11315309 w 12369901"/>
                <a:gd name="connsiteY10" fmla="*/ 4055271 h 4548190"/>
                <a:gd name="connsiteX11" fmla="*/ 12369901 w 12369901"/>
                <a:gd name="connsiteY11" fmla="*/ 4548190 h 4548190"/>
                <a:gd name="connsiteX0" fmla="*/ 0 w 12369901"/>
                <a:gd name="connsiteY0" fmla="*/ 2935290 h 4548190"/>
                <a:gd name="connsiteX1" fmla="*/ 1365176 w 12369901"/>
                <a:gd name="connsiteY1" fmla="*/ 2 h 4548190"/>
                <a:gd name="connsiteX2" fmla="*/ 2114005 w 12369901"/>
                <a:gd name="connsiteY2" fmla="*/ 2921003 h 4548190"/>
                <a:gd name="connsiteX3" fmla="*/ 3402698 w 12369901"/>
                <a:gd name="connsiteY3" fmla="*/ 3430590 h 4548190"/>
                <a:gd name="connsiteX4" fmla="*/ 5291422 w 12369901"/>
                <a:gd name="connsiteY4" fmla="*/ 4149054 h 4548190"/>
                <a:gd name="connsiteX5" fmla="*/ 6447434 w 12369901"/>
                <a:gd name="connsiteY5" fmla="*/ 4189536 h 4548190"/>
                <a:gd name="connsiteX6" fmla="*/ 7320235 w 12369901"/>
                <a:gd name="connsiteY6" fmla="*/ 3961728 h 4548190"/>
                <a:gd name="connsiteX7" fmla="*/ 8525777 w 12369901"/>
                <a:gd name="connsiteY7" fmla="*/ 3025778 h 4548190"/>
                <a:gd name="connsiteX8" fmla="*/ 9579239 w 12369901"/>
                <a:gd name="connsiteY8" fmla="*/ 3558505 h 4548190"/>
                <a:gd name="connsiteX9" fmla="*/ 10563327 w 12369901"/>
                <a:gd name="connsiteY9" fmla="*/ 2803528 h 4548190"/>
                <a:gd name="connsiteX10" fmla="*/ 11315309 w 12369901"/>
                <a:gd name="connsiteY10" fmla="*/ 4055271 h 4548190"/>
                <a:gd name="connsiteX11" fmla="*/ 12369901 w 12369901"/>
                <a:gd name="connsiteY11" fmla="*/ 4548190 h 4548190"/>
                <a:gd name="connsiteX0" fmla="*/ 0 w 12369901"/>
                <a:gd name="connsiteY0" fmla="*/ 2935290 h 4548190"/>
                <a:gd name="connsiteX1" fmla="*/ 1365176 w 12369901"/>
                <a:gd name="connsiteY1" fmla="*/ 2 h 4548190"/>
                <a:gd name="connsiteX2" fmla="*/ 2114005 w 12369901"/>
                <a:gd name="connsiteY2" fmla="*/ 2921003 h 4548190"/>
                <a:gd name="connsiteX3" fmla="*/ 3402698 w 12369901"/>
                <a:gd name="connsiteY3" fmla="*/ 3430590 h 4548190"/>
                <a:gd name="connsiteX4" fmla="*/ 5291422 w 12369901"/>
                <a:gd name="connsiteY4" fmla="*/ 4149054 h 4548190"/>
                <a:gd name="connsiteX5" fmla="*/ 6447434 w 12369901"/>
                <a:gd name="connsiteY5" fmla="*/ 4189536 h 4548190"/>
                <a:gd name="connsiteX6" fmla="*/ 7320235 w 12369901"/>
                <a:gd name="connsiteY6" fmla="*/ 3961728 h 4548190"/>
                <a:gd name="connsiteX7" fmla="*/ 8525777 w 12369901"/>
                <a:gd name="connsiteY7" fmla="*/ 3025778 h 4548190"/>
                <a:gd name="connsiteX8" fmla="*/ 9579239 w 12369901"/>
                <a:gd name="connsiteY8" fmla="*/ 3558505 h 4548190"/>
                <a:gd name="connsiteX9" fmla="*/ 10563327 w 12369901"/>
                <a:gd name="connsiteY9" fmla="*/ 2803528 h 4548190"/>
                <a:gd name="connsiteX10" fmla="*/ 11315309 w 12369901"/>
                <a:gd name="connsiteY10" fmla="*/ 4055271 h 4548190"/>
                <a:gd name="connsiteX11" fmla="*/ 12369901 w 12369901"/>
                <a:gd name="connsiteY11" fmla="*/ 4548190 h 4548190"/>
                <a:gd name="connsiteX0" fmla="*/ 0 w 12369901"/>
                <a:gd name="connsiteY0" fmla="*/ 2935324 h 4548224"/>
                <a:gd name="connsiteX1" fmla="*/ 1365176 w 12369901"/>
                <a:gd name="connsiteY1" fmla="*/ 36 h 4548224"/>
                <a:gd name="connsiteX2" fmla="*/ 2142808 w 12369901"/>
                <a:gd name="connsiteY2" fmla="*/ 3006762 h 4548224"/>
                <a:gd name="connsiteX3" fmla="*/ 3402698 w 12369901"/>
                <a:gd name="connsiteY3" fmla="*/ 3430624 h 4548224"/>
                <a:gd name="connsiteX4" fmla="*/ 5291422 w 12369901"/>
                <a:gd name="connsiteY4" fmla="*/ 4149088 h 4548224"/>
                <a:gd name="connsiteX5" fmla="*/ 6447434 w 12369901"/>
                <a:gd name="connsiteY5" fmla="*/ 4189570 h 4548224"/>
                <a:gd name="connsiteX6" fmla="*/ 7320235 w 12369901"/>
                <a:gd name="connsiteY6" fmla="*/ 3961762 h 4548224"/>
                <a:gd name="connsiteX7" fmla="*/ 8525777 w 12369901"/>
                <a:gd name="connsiteY7" fmla="*/ 3025812 h 4548224"/>
                <a:gd name="connsiteX8" fmla="*/ 9579239 w 12369901"/>
                <a:gd name="connsiteY8" fmla="*/ 3558539 h 4548224"/>
                <a:gd name="connsiteX9" fmla="*/ 10563327 w 12369901"/>
                <a:gd name="connsiteY9" fmla="*/ 2803562 h 4548224"/>
                <a:gd name="connsiteX10" fmla="*/ 11315309 w 12369901"/>
                <a:gd name="connsiteY10" fmla="*/ 4055305 h 4548224"/>
                <a:gd name="connsiteX11" fmla="*/ 12369901 w 12369901"/>
                <a:gd name="connsiteY11" fmla="*/ 4548224 h 4548224"/>
                <a:gd name="connsiteX0" fmla="*/ 0 w 12369901"/>
                <a:gd name="connsiteY0" fmla="*/ 2935324 h 4548224"/>
                <a:gd name="connsiteX1" fmla="*/ 1365176 w 12369901"/>
                <a:gd name="connsiteY1" fmla="*/ 36 h 4548224"/>
                <a:gd name="connsiteX2" fmla="*/ 2142808 w 12369901"/>
                <a:gd name="connsiteY2" fmla="*/ 3006762 h 4548224"/>
                <a:gd name="connsiteX3" fmla="*/ 3575515 w 12369901"/>
                <a:gd name="connsiteY3" fmla="*/ 3487774 h 4548224"/>
                <a:gd name="connsiteX4" fmla="*/ 5291422 w 12369901"/>
                <a:gd name="connsiteY4" fmla="*/ 4149088 h 4548224"/>
                <a:gd name="connsiteX5" fmla="*/ 6447434 w 12369901"/>
                <a:gd name="connsiteY5" fmla="*/ 4189570 h 4548224"/>
                <a:gd name="connsiteX6" fmla="*/ 7320235 w 12369901"/>
                <a:gd name="connsiteY6" fmla="*/ 3961762 h 4548224"/>
                <a:gd name="connsiteX7" fmla="*/ 8525777 w 12369901"/>
                <a:gd name="connsiteY7" fmla="*/ 3025812 h 4548224"/>
                <a:gd name="connsiteX8" fmla="*/ 9579239 w 12369901"/>
                <a:gd name="connsiteY8" fmla="*/ 3558539 h 4548224"/>
                <a:gd name="connsiteX9" fmla="*/ 10563327 w 12369901"/>
                <a:gd name="connsiteY9" fmla="*/ 2803562 h 4548224"/>
                <a:gd name="connsiteX10" fmla="*/ 11315309 w 12369901"/>
                <a:gd name="connsiteY10" fmla="*/ 4055305 h 4548224"/>
                <a:gd name="connsiteX11" fmla="*/ 12369901 w 12369901"/>
                <a:gd name="connsiteY11" fmla="*/ 4548224 h 4548224"/>
                <a:gd name="connsiteX0" fmla="*/ 0 w 12369901"/>
                <a:gd name="connsiteY0" fmla="*/ 2935324 h 4548224"/>
                <a:gd name="connsiteX1" fmla="*/ 1365176 w 12369901"/>
                <a:gd name="connsiteY1" fmla="*/ 36 h 4548224"/>
                <a:gd name="connsiteX2" fmla="*/ 2142808 w 12369901"/>
                <a:gd name="connsiteY2" fmla="*/ 3006762 h 4548224"/>
                <a:gd name="connsiteX3" fmla="*/ 3575515 w 12369901"/>
                <a:gd name="connsiteY3" fmla="*/ 3487774 h 4548224"/>
                <a:gd name="connsiteX4" fmla="*/ 5291422 w 12369901"/>
                <a:gd name="connsiteY4" fmla="*/ 4149088 h 4548224"/>
                <a:gd name="connsiteX5" fmla="*/ 6447434 w 12369901"/>
                <a:gd name="connsiteY5" fmla="*/ 4189570 h 4548224"/>
                <a:gd name="connsiteX6" fmla="*/ 7320235 w 12369901"/>
                <a:gd name="connsiteY6" fmla="*/ 3961762 h 4548224"/>
                <a:gd name="connsiteX7" fmla="*/ 8439368 w 12369901"/>
                <a:gd name="connsiteY7" fmla="*/ 2911512 h 4548224"/>
                <a:gd name="connsiteX8" fmla="*/ 9579239 w 12369901"/>
                <a:gd name="connsiteY8" fmla="*/ 3558539 h 4548224"/>
                <a:gd name="connsiteX9" fmla="*/ 10563327 w 12369901"/>
                <a:gd name="connsiteY9" fmla="*/ 2803562 h 4548224"/>
                <a:gd name="connsiteX10" fmla="*/ 11315309 w 12369901"/>
                <a:gd name="connsiteY10" fmla="*/ 4055305 h 4548224"/>
                <a:gd name="connsiteX11" fmla="*/ 12369901 w 12369901"/>
                <a:gd name="connsiteY11" fmla="*/ 4548224 h 4548224"/>
                <a:gd name="connsiteX0" fmla="*/ 0 w 12369901"/>
                <a:gd name="connsiteY0" fmla="*/ 2935324 h 4548224"/>
                <a:gd name="connsiteX1" fmla="*/ 1365176 w 12369901"/>
                <a:gd name="connsiteY1" fmla="*/ 36 h 4548224"/>
                <a:gd name="connsiteX2" fmla="*/ 2142808 w 12369901"/>
                <a:gd name="connsiteY2" fmla="*/ 3006762 h 4548224"/>
                <a:gd name="connsiteX3" fmla="*/ 3575515 w 12369901"/>
                <a:gd name="connsiteY3" fmla="*/ 3487774 h 4548224"/>
                <a:gd name="connsiteX4" fmla="*/ 5291422 w 12369901"/>
                <a:gd name="connsiteY4" fmla="*/ 4149088 h 4548224"/>
                <a:gd name="connsiteX5" fmla="*/ 6447434 w 12369901"/>
                <a:gd name="connsiteY5" fmla="*/ 4189570 h 4548224"/>
                <a:gd name="connsiteX6" fmla="*/ 7320235 w 12369901"/>
                <a:gd name="connsiteY6" fmla="*/ 3961762 h 4548224"/>
                <a:gd name="connsiteX7" fmla="*/ 8439368 w 12369901"/>
                <a:gd name="connsiteY7" fmla="*/ 2911512 h 4548224"/>
                <a:gd name="connsiteX8" fmla="*/ 9579239 w 12369901"/>
                <a:gd name="connsiteY8" fmla="*/ 3558539 h 4548224"/>
                <a:gd name="connsiteX9" fmla="*/ 10630534 w 12369901"/>
                <a:gd name="connsiteY9" fmla="*/ 2460662 h 4548224"/>
                <a:gd name="connsiteX10" fmla="*/ 11315309 w 12369901"/>
                <a:gd name="connsiteY10" fmla="*/ 4055305 h 4548224"/>
                <a:gd name="connsiteX11" fmla="*/ 12369901 w 12369901"/>
                <a:gd name="connsiteY11" fmla="*/ 4548224 h 4548224"/>
                <a:gd name="connsiteX0" fmla="*/ 0 w 12369901"/>
                <a:gd name="connsiteY0" fmla="*/ 2935324 h 4548224"/>
                <a:gd name="connsiteX1" fmla="*/ 1365176 w 12369901"/>
                <a:gd name="connsiteY1" fmla="*/ 36 h 4548224"/>
                <a:gd name="connsiteX2" fmla="*/ 2142808 w 12369901"/>
                <a:gd name="connsiteY2" fmla="*/ 3006762 h 4548224"/>
                <a:gd name="connsiteX3" fmla="*/ 3575515 w 12369901"/>
                <a:gd name="connsiteY3" fmla="*/ 3487774 h 4548224"/>
                <a:gd name="connsiteX4" fmla="*/ 5291422 w 12369901"/>
                <a:gd name="connsiteY4" fmla="*/ 4149088 h 4548224"/>
                <a:gd name="connsiteX5" fmla="*/ 6447434 w 12369901"/>
                <a:gd name="connsiteY5" fmla="*/ 4189570 h 4548224"/>
                <a:gd name="connsiteX6" fmla="*/ 7320235 w 12369901"/>
                <a:gd name="connsiteY6" fmla="*/ 3961762 h 4548224"/>
                <a:gd name="connsiteX7" fmla="*/ 8439368 w 12369901"/>
                <a:gd name="connsiteY7" fmla="*/ 2911512 h 4548224"/>
                <a:gd name="connsiteX8" fmla="*/ 9636844 w 12369901"/>
                <a:gd name="connsiteY8" fmla="*/ 3596639 h 4548224"/>
                <a:gd name="connsiteX9" fmla="*/ 10630534 w 12369901"/>
                <a:gd name="connsiteY9" fmla="*/ 2460662 h 4548224"/>
                <a:gd name="connsiteX10" fmla="*/ 11315309 w 12369901"/>
                <a:gd name="connsiteY10" fmla="*/ 4055305 h 4548224"/>
                <a:gd name="connsiteX11" fmla="*/ 12369901 w 12369901"/>
                <a:gd name="connsiteY11" fmla="*/ 4548224 h 4548224"/>
                <a:gd name="connsiteX0" fmla="*/ 0 w 12369901"/>
                <a:gd name="connsiteY0" fmla="*/ 2935324 h 4548224"/>
                <a:gd name="connsiteX1" fmla="*/ 1365176 w 12369901"/>
                <a:gd name="connsiteY1" fmla="*/ 36 h 4548224"/>
                <a:gd name="connsiteX2" fmla="*/ 2142808 w 12369901"/>
                <a:gd name="connsiteY2" fmla="*/ 3006762 h 4548224"/>
                <a:gd name="connsiteX3" fmla="*/ 3575515 w 12369901"/>
                <a:gd name="connsiteY3" fmla="*/ 3487774 h 4548224"/>
                <a:gd name="connsiteX4" fmla="*/ 5291422 w 12369901"/>
                <a:gd name="connsiteY4" fmla="*/ 4149088 h 4548224"/>
                <a:gd name="connsiteX5" fmla="*/ 6447434 w 12369901"/>
                <a:gd name="connsiteY5" fmla="*/ 4189570 h 4548224"/>
                <a:gd name="connsiteX6" fmla="*/ 7320235 w 12369901"/>
                <a:gd name="connsiteY6" fmla="*/ 3961762 h 4548224"/>
                <a:gd name="connsiteX7" fmla="*/ 8439368 w 12369901"/>
                <a:gd name="connsiteY7" fmla="*/ 2911512 h 4548224"/>
                <a:gd name="connsiteX8" fmla="*/ 9636844 w 12369901"/>
                <a:gd name="connsiteY8" fmla="*/ 3596639 h 4548224"/>
                <a:gd name="connsiteX9" fmla="*/ 10630534 w 12369901"/>
                <a:gd name="connsiteY9" fmla="*/ 2460662 h 4548224"/>
                <a:gd name="connsiteX10" fmla="*/ 11228900 w 12369901"/>
                <a:gd name="connsiteY10" fmla="*/ 3769555 h 4548224"/>
                <a:gd name="connsiteX11" fmla="*/ 12369901 w 12369901"/>
                <a:gd name="connsiteY11" fmla="*/ 4548224 h 4548224"/>
                <a:gd name="connsiteX0" fmla="*/ 0 w 12312295"/>
                <a:gd name="connsiteY0" fmla="*/ 2935324 h 4538699"/>
                <a:gd name="connsiteX1" fmla="*/ 1365176 w 12312295"/>
                <a:gd name="connsiteY1" fmla="*/ 36 h 4538699"/>
                <a:gd name="connsiteX2" fmla="*/ 2142808 w 12312295"/>
                <a:gd name="connsiteY2" fmla="*/ 3006762 h 4538699"/>
                <a:gd name="connsiteX3" fmla="*/ 3575515 w 12312295"/>
                <a:gd name="connsiteY3" fmla="*/ 3487774 h 4538699"/>
                <a:gd name="connsiteX4" fmla="*/ 5291422 w 12312295"/>
                <a:gd name="connsiteY4" fmla="*/ 4149088 h 4538699"/>
                <a:gd name="connsiteX5" fmla="*/ 6447434 w 12312295"/>
                <a:gd name="connsiteY5" fmla="*/ 4189570 h 4538699"/>
                <a:gd name="connsiteX6" fmla="*/ 7320235 w 12312295"/>
                <a:gd name="connsiteY6" fmla="*/ 3961762 h 4538699"/>
                <a:gd name="connsiteX7" fmla="*/ 8439368 w 12312295"/>
                <a:gd name="connsiteY7" fmla="*/ 2911512 h 4538699"/>
                <a:gd name="connsiteX8" fmla="*/ 9636844 w 12312295"/>
                <a:gd name="connsiteY8" fmla="*/ 3596639 h 4538699"/>
                <a:gd name="connsiteX9" fmla="*/ 10630534 w 12312295"/>
                <a:gd name="connsiteY9" fmla="*/ 2460662 h 4538699"/>
                <a:gd name="connsiteX10" fmla="*/ 11228900 w 12312295"/>
                <a:gd name="connsiteY10" fmla="*/ 3769555 h 4538699"/>
                <a:gd name="connsiteX11" fmla="*/ 12312295 w 12312295"/>
                <a:gd name="connsiteY11" fmla="*/ 4538699 h 4538699"/>
                <a:gd name="connsiteX0" fmla="*/ 0 w 12312295"/>
                <a:gd name="connsiteY0" fmla="*/ 2935324 h 4538699"/>
                <a:gd name="connsiteX1" fmla="*/ 1365176 w 12312295"/>
                <a:gd name="connsiteY1" fmla="*/ 36 h 4538699"/>
                <a:gd name="connsiteX2" fmla="*/ 2142808 w 12312295"/>
                <a:gd name="connsiteY2" fmla="*/ 3006762 h 4538699"/>
                <a:gd name="connsiteX3" fmla="*/ 3575515 w 12312295"/>
                <a:gd name="connsiteY3" fmla="*/ 3487774 h 4538699"/>
                <a:gd name="connsiteX4" fmla="*/ 5291422 w 12312295"/>
                <a:gd name="connsiteY4" fmla="*/ 4149088 h 4538699"/>
                <a:gd name="connsiteX5" fmla="*/ 6447434 w 12312295"/>
                <a:gd name="connsiteY5" fmla="*/ 4189570 h 4538699"/>
                <a:gd name="connsiteX6" fmla="*/ 7320235 w 12312295"/>
                <a:gd name="connsiteY6" fmla="*/ 3961762 h 4538699"/>
                <a:gd name="connsiteX7" fmla="*/ 8439368 w 12312295"/>
                <a:gd name="connsiteY7" fmla="*/ 2911512 h 4538699"/>
                <a:gd name="connsiteX8" fmla="*/ 9636844 w 12312295"/>
                <a:gd name="connsiteY8" fmla="*/ 3596639 h 4538699"/>
                <a:gd name="connsiteX9" fmla="*/ 10630534 w 12312295"/>
                <a:gd name="connsiteY9" fmla="*/ 2460662 h 4538699"/>
                <a:gd name="connsiteX10" fmla="*/ 11228900 w 12312295"/>
                <a:gd name="connsiteY10" fmla="*/ 3769555 h 4538699"/>
                <a:gd name="connsiteX11" fmla="*/ 12312295 w 12312295"/>
                <a:gd name="connsiteY11" fmla="*/ 4538699 h 4538699"/>
                <a:gd name="connsiteX0" fmla="*/ 0 w 12129876"/>
                <a:gd name="connsiteY0" fmla="*/ 2935324 h 4548224"/>
                <a:gd name="connsiteX1" fmla="*/ 1365176 w 12129876"/>
                <a:gd name="connsiteY1" fmla="*/ 36 h 4548224"/>
                <a:gd name="connsiteX2" fmla="*/ 2142808 w 12129876"/>
                <a:gd name="connsiteY2" fmla="*/ 3006762 h 4548224"/>
                <a:gd name="connsiteX3" fmla="*/ 3575515 w 12129876"/>
                <a:gd name="connsiteY3" fmla="*/ 3487774 h 4548224"/>
                <a:gd name="connsiteX4" fmla="*/ 5291422 w 12129876"/>
                <a:gd name="connsiteY4" fmla="*/ 4149088 h 4548224"/>
                <a:gd name="connsiteX5" fmla="*/ 6447434 w 12129876"/>
                <a:gd name="connsiteY5" fmla="*/ 4189570 h 4548224"/>
                <a:gd name="connsiteX6" fmla="*/ 7320235 w 12129876"/>
                <a:gd name="connsiteY6" fmla="*/ 3961762 h 4548224"/>
                <a:gd name="connsiteX7" fmla="*/ 8439368 w 12129876"/>
                <a:gd name="connsiteY7" fmla="*/ 2911512 h 4548224"/>
                <a:gd name="connsiteX8" fmla="*/ 9636844 w 12129876"/>
                <a:gd name="connsiteY8" fmla="*/ 3596639 h 4548224"/>
                <a:gd name="connsiteX9" fmla="*/ 10630534 w 12129876"/>
                <a:gd name="connsiteY9" fmla="*/ 2460662 h 4548224"/>
                <a:gd name="connsiteX10" fmla="*/ 11228900 w 12129876"/>
                <a:gd name="connsiteY10" fmla="*/ 3769555 h 4548224"/>
                <a:gd name="connsiteX11" fmla="*/ 12129876 w 12129876"/>
                <a:gd name="connsiteY11" fmla="*/ 4548224 h 4548224"/>
                <a:gd name="connsiteX0" fmla="*/ 0 w 12187482"/>
                <a:gd name="connsiteY0" fmla="*/ 2935324 h 4538699"/>
                <a:gd name="connsiteX1" fmla="*/ 1365176 w 12187482"/>
                <a:gd name="connsiteY1" fmla="*/ 36 h 4538699"/>
                <a:gd name="connsiteX2" fmla="*/ 2142808 w 12187482"/>
                <a:gd name="connsiteY2" fmla="*/ 3006762 h 4538699"/>
                <a:gd name="connsiteX3" fmla="*/ 3575515 w 12187482"/>
                <a:gd name="connsiteY3" fmla="*/ 3487774 h 4538699"/>
                <a:gd name="connsiteX4" fmla="*/ 5291422 w 12187482"/>
                <a:gd name="connsiteY4" fmla="*/ 4149088 h 4538699"/>
                <a:gd name="connsiteX5" fmla="*/ 6447434 w 12187482"/>
                <a:gd name="connsiteY5" fmla="*/ 4189570 h 4538699"/>
                <a:gd name="connsiteX6" fmla="*/ 7320235 w 12187482"/>
                <a:gd name="connsiteY6" fmla="*/ 3961762 h 4538699"/>
                <a:gd name="connsiteX7" fmla="*/ 8439368 w 12187482"/>
                <a:gd name="connsiteY7" fmla="*/ 2911512 h 4538699"/>
                <a:gd name="connsiteX8" fmla="*/ 9636844 w 12187482"/>
                <a:gd name="connsiteY8" fmla="*/ 3596639 h 4538699"/>
                <a:gd name="connsiteX9" fmla="*/ 10630534 w 12187482"/>
                <a:gd name="connsiteY9" fmla="*/ 2460662 h 4538699"/>
                <a:gd name="connsiteX10" fmla="*/ 11228900 w 12187482"/>
                <a:gd name="connsiteY10" fmla="*/ 3769555 h 4538699"/>
                <a:gd name="connsiteX11" fmla="*/ 12187482 w 12187482"/>
                <a:gd name="connsiteY11" fmla="*/ 4538699 h 4538699"/>
                <a:gd name="connsiteX0" fmla="*/ 0 w 12187482"/>
                <a:gd name="connsiteY0" fmla="*/ 2868651 h 4472026"/>
                <a:gd name="connsiteX1" fmla="*/ 1355575 w 12187482"/>
                <a:gd name="connsiteY1" fmla="*/ 38 h 4472026"/>
                <a:gd name="connsiteX2" fmla="*/ 2142808 w 12187482"/>
                <a:gd name="connsiteY2" fmla="*/ 2940089 h 4472026"/>
                <a:gd name="connsiteX3" fmla="*/ 3575515 w 12187482"/>
                <a:gd name="connsiteY3" fmla="*/ 3421101 h 4472026"/>
                <a:gd name="connsiteX4" fmla="*/ 5291422 w 12187482"/>
                <a:gd name="connsiteY4" fmla="*/ 4082415 h 4472026"/>
                <a:gd name="connsiteX5" fmla="*/ 6447434 w 12187482"/>
                <a:gd name="connsiteY5" fmla="*/ 4122897 h 4472026"/>
                <a:gd name="connsiteX6" fmla="*/ 7320235 w 12187482"/>
                <a:gd name="connsiteY6" fmla="*/ 3895089 h 4472026"/>
                <a:gd name="connsiteX7" fmla="*/ 8439368 w 12187482"/>
                <a:gd name="connsiteY7" fmla="*/ 2844839 h 4472026"/>
                <a:gd name="connsiteX8" fmla="*/ 9636844 w 12187482"/>
                <a:gd name="connsiteY8" fmla="*/ 3529966 h 4472026"/>
                <a:gd name="connsiteX9" fmla="*/ 10630534 w 12187482"/>
                <a:gd name="connsiteY9" fmla="*/ 2393989 h 4472026"/>
                <a:gd name="connsiteX10" fmla="*/ 11228900 w 12187482"/>
                <a:gd name="connsiteY10" fmla="*/ 3702882 h 4472026"/>
                <a:gd name="connsiteX11" fmla="*/ 12187482 w 12187482"/>
                <a:gd name="connsiteY11" fmla="*/ 4472026 h 4472026"/>
                <a:gd name="connsiteX0" fmla="*/ 0 w 12187482"/>
                <a:gd name="connsiteY0" fmla="*/ 2875948 h 4479323"/>
                <a:gd name="connsiteX1" fmla="*/ 1355575 w 12187482"/>
                <a:gd name="connsiteY1" fmla="*/ 7335 h 4479323"/>
                <a:gd name="connsiteX2" fmla="*/ 2142808 w 12187482"/>
                <a:gd name="connsiteY2" fmla="*/ 2947386 h 4479323"/>
                <a:gd name="connsiteX3" fmla="*/ 3575515 w 12187482"/>
                <a:gd name="connsiteY3" fmla="*/ 3428398 h 4479323"/>
                <a:gd name="connsiteX4" fmla="*/ 5291422 w 12187482"/>
                <a:gd name="connsiteY4" fmla="*/ 4089712 h 4479323"/>
                <a:gd name="connsiteX5" fmla="*/ 6447434 w 12187482"/>
                <a:gd name="connsiteY5" fmla="*/ 4130194 h 4479323"/>
                <a:gd name="connsiteX6" fmla="*/ 7320235 w 12187482"/>
                <a:gd name="connsiteY6" fmla="*/ 3902386 h 4479323"/>
                <a:gd name="connsiteX7" fmla="*/ 8439368 w 12187482"/>
                <a:gd name="connsiteY7" fmla="*/ 2852136 h 4479323"/>
                <a:gd name="connsiteX8" fmla="*/ 9636844 w 12187482"/>
                <a:gd name="connsiteY8" fmla="*/ 3537263 h 4479323"/>
                <a:gd name="connsiteX9" fmla="*/ 10630534 w 12187482"/>
                <a:gd name="connsiteY9" fmla="*/ 2401286 h 4479323"/>
                <a:gd name="connsiteX10" fmla="*/ 11228900 w 12187482"/>
                <a:gd name="connsiteY10" fmla="*/ 3710179 h 4479323"/>
                <a:gd name="connsiteX11" fmla="*/ 12187482 w 12187482"/>
                <a:gd name="connsiteY11" fmla="*/ 4479323 h 4479323"/>
                <a:gd name="connsiteX0" fmla="*/ 0 w 12187482"/>
                <a:gd name="connsiteY0" fmla="*/ 2875948 h 4479323"/>
                <a:gd name="connsiteX1" fmla="*/ 1384378 w 12187482"/>
                <a:gd name="connsiteY1" fmla="*/ 7335 h 4479323"/>
                <a:gd name="connsiteX2" fmla="*/ 2142808 w 12187482"/>
                <a:gd name="connsiteY2" fmla="*/ 2947386 h 4479323"/>
                <a:gd name="connsiteX3" fmla="*/ 3575515 w 12187482"/>
                <a:gd name="connsiteY3" fmla="*/ 3428398 h 4479323"/>
                <a:gd name="connsiteX4" fmla="*/ 5291422 w 12187482"/>
                <a:gd name="connsiteY4" fmla="*/ 4089712 h 4479323"/>
                <a:gd name="connsiteX5" fmla="*/ 6447434 w 12187482"/>
                <a:gd name="connsiteY5" fmla="*/ 4130194 h 4479323"/>
                <a:gd name="connsiteX6" fmla="*/ 7320235 w 12187482"/>
                <a:gd name="connsiteY6" fmla="*/ 3902386 h 4479323"/>
                <a:gd name="connsiteX7" fmla="*/ 8439368 w 12187482"/>
                <a:gd name="connsiteY7" fmla="*/ 2852136 h 4479323"/>
                <a:gd name="connsiteX8" fmla="*/ 9636844 w 12187482"/>
                <a:gd name="connsiteY8" fmla="*/ 3537263 h 4479323"/>
                <a:gd name="connsiteX9" fmla="*/ 10630534 w 12187482"/>
                <a:gd name="connsiteY9" fmla="*/ 2401286 h 4479323"/>
                <a:gd name="connsiteX10" fmla="*/ 11228900 w 12187482"/>
                <a:gd name="connsiteY10" fmla="*/ 3710179 h 4479323"/>
                <a:gd name="connsiteX11" fmla="*/ 12187482 w 12187482"/>
                <a:gd name="connsiteY11" fmla="*/ 4479323 h 447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87482" h="4479323">
                  <a:moveTo>
                    <a:pt x="0" y="2875948"/>
                  </a:moveTo>
                  <a:cubicBezTo>
                    <a:pt x="808887" y="2806099"/>
                    <a:pt x="1094450" y="-166496"/>
                    <a:pt x="1384378" y="7335"/>
                  </a:cubicBezTo>
                  <a:cubicBezTo>
                    <a:pt x="1674306" y="181166"/>
                    <a:pt x="1777618" y="2377209"/>
                    <a:pt x="2142808" y="2947386"/>
                  </a:cubicBezTo>
                  <a:cubicBezTo>
                    <a:pt x="2507998" y="3517563"/>
                    <a:pt x="3050746" y="3238010"/>
                    <a:pt x="3575515" y="3428398"/>
                  </a:cubicBezTo>
                  <a:cubicBezTo>
                    <a:pt x="4100284" y="3618786"/>
                    <a:pt x="4812769" y="3972746"/>
                    <a:pt x="5291422" y="4089712"/>
                  </a:cubicBezTo>
                  <a:cubicBezTo>
                    <a:pt x="5770075" y="4206678"/>
                    <a:pt x="6109299" y="4161415"/>
                    <a:pt x="6447434" y="4130194"/>
                  </a:cubicBezTo>
                  <a:cubicBezTo>
                    <a:pt x="6785569" y="4098973"/>
                    <a:pt x="6988246" y="4115396"/>
                    <a:pt x="7320235" y="3902386"/>
                  </a:cubicBezTo>
                  <a:cubicBezTo>
                    <a:pt x="7652224" y="3689376"/>
                    <a:pt x="8053267" y="2912990"/>
                    <a:pt x="8439368" y="2852136"/>
                  </a:cubicBezTo>
                  <a:cubicBezTo>
                    <a:pt x="8825469" y="2791282"/>
                    <a:pt x="9271650" y="3612405"/>
                    <a:pt x="9636844" y="3537263"/>
                  </a:cubicBezTo>
                  <a:cubicBezTo>
                    <a:pt x="10002038" y="3462121"/>
                    <a:pt x="10365191" y="2372467"/>
                    <a:pt x="10630534" y="2401286"/>
                  </a:cubicBezTo>
                  <a:cubicBezTo>
                    <a:pt x="10895877" y="2430105"/>
                    <a:pt x="10969409" y="3363840"/>
                    <a:pt x="11228900" y="3710179"/>
                  </a:cubicBezTo>
                  <a:cubicBezTo>
                    <a:pt x="11488391" y="4056518"/>
                    <a:pt x="11995138" y="4467416"/>
                    <a:pt x="12187482" y="4479323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3641F5A-AC2B-B21C-8CA1-2CE132AD2A15}"/>
                </a:ext>
              </a:extLst>
            </p:cNvPr>
            <p:cNvSpPr/>
            <p:nvPr userDrawn="1"/>
          </p:nvSpPr>
          <p:spPr>
            <a:xfrm>
              <a:off x="-36844" y="2161099"/>
              <a:ext cx="12291709" cy="4657884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610111 w 12378677"/>
                <a:gd name="connsiteY3" fmla="*/ 8720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59351"/>
                <a:gd name="connsiteY0" fmla="*/ 770409 h 1699114"/>
                <a:gd name="connsiteX1" fmla="*/ 1370126 w 12359351"/>
                <a:gd name="connsiteY1" fmla="*/ 471 h 1699114"/>
                <a:gd name="connsiteX2" fmla="*/ 2184430 w 12359351"/>
                <a:gd name="connsiteY2" fmla="*/ 657697 h 1699114"/>
                <a:gd name="connsiteX3" fmla="*/ 3345988 w 12359351"/>
                <a:gd name="connsiteY3" fmla="*/ 770409 h 1699114"/>
                <a:gd name="connsiteX4" fmla="*/ 5655139 w 12359351"/>
                <a:gd name="connsiteY4" fmla="*/ 1393623 h 1699114"/>
                <a:gd name="connsiteX5" fmla="*/ 7297281 w 12359351"/>
                <a:gd name="connsiteY5" fmla="*/ 1199948 h 1699114"/>
                <a:gd name="connsiteX6" fmla="*/ 8366923 w 12359351"/>
                <a:gd name="connsiteY6" fmla="*/ 724372 h 1699114"/>
                <a:gd name="connsiteX7" fmla="*/ 9068520 w 12359351"/>
                <a:gd name="connsiteY7" fmla="*/ 870422 h 1699114"/>
                <a:gd name="connsiteX8" fmla="*/ 9556356 w 12359351"/>
                <a:gd name="connsiteY8" fmla="*/ 1053899 h 1699114"/>
                <a:gd name="connsiteX9" fmla="*/ 10435318 w 12359351"/>
                <a:gd name="connsiteY9" fmla="*/ 676747 h 1699114"/>
                <a:gd name="connsiteX10" fmla="*/ 10981798 w 12359351"/>
                <a:gd name="connsiteY10" fmla="*/ 1172046 h 1699114"/>
                <a:gd name="connsiteX11" fmla="*/ 11489136 w 12359351"/>
                <a:gd name="connsiteY11" fmla="*/ 1660996 h 1699114"/>
                <a:gd name="connsiteX12" fmla="*/ 12359351 w 12359351"/>
                <a:gd name="connsiteY12" fmla="*/ 1691159 h 1699114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81798 w 12359351"/>
                <a:gd name="connsiteY10" fmla="*/ 117204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56926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360649 w 12359351"/>
                <a:gd name="connsiteY9" fmla="*/ 675159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1407032 w 12359351"/>
                <a:gd name="connsiteY10" fmla="*/ 1581621 h 1691159"/>
                <a:gd name="connsiteX11" fmla="*/ 12359351 w 12359351"/>
                <a:gd name="connsiteY11" fmla="*/ 1691159 h 1691159"/>
                <a:gd name="connsiteX0" fmla="*/ 0 w 12359351"/>
                <a:gd name="connsiteY0" fmla="*/ 770409 h 1696870"/>
                <a:gd name="connsiteX1" fmla="*/ 1370126 w 12359351"/>
                <a:gd name="connsiteY1" fmla="*/ 471 h 1696870"/>
                <a:gd name="connsiteX2" fmla="*/ 2184430 w 12359351"/>
                <a:gd name="connsiteY2" fmla="*/ 657697 h 1696870"/>
                <a:gd name="connsiteX3" fmla="*/ 3345988 w 12359351"/>
                <a:gd name="connsiteY3" fmla="*/ 770409 h 1696870"/>
                <a:gd name="connsiteX4" fmla="*/ 5655139 w 12359351"/>
                <a:gd name="connsiteY4" fmla="*/ 1393623 h 1696870"/>
                <a:gd name="connsiteX5" fmla="*/ 7297281 w 12359351"/>
                <a:gd name="connsiteY5" fmla="*/ 1199948 h 1696870"/>
                <a:gd name="connsiteX6" fmla="*/ 8366923 w 12359351"/>
                <a:gd name="connsiteY6" fmla="*/ 724372 h 1696870"/>
                <a:gd name="connsiteX7" fmla="*/ 9068520 w 12359351"/>
                <a:gd name="connsiteY7" fmla="*/ 870422 h 1696870"/>
                <a:gd name="connsiteX8" fmla="*/ 9556356 w 12359351"/>
                <a:gd name="connsiteY8" fmla="*/ 1053899 h 1696870"/>
                <a:gd name="connsiteX9" fmla="*/ 10543068 w 12359351"/>
                <a:gd name="connsiteY9" fmla="*/ 665634 h 1696870"/>
                <a:gd name="connsiteX10" fmla="*/ 11407032 w 12359351"/>
                <a:gd name="connsiteY10" fmla="*/ 1581621 h 1696870"/>
                <a:gd name="connsiteX11" fmla="*/ 12359351 w 12359351"/>
                <a:gd name="connsiteY11" fmla="*/ 1691159 h 1696870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43068 w 12359351"/>
                <a:gd name="connsiteY9" fmla="*/ 665634 h 1691159"/>
                <a:gd name="connsiteX10" fmla="*/ 11296621 w 12359351"/>
                <a:gd name="connsiteY10" fmla="*/ 1500659 h 1691159"/>
                <a:gd name="connsiteX11" fmla="*/ 12359351 w 12359351"/>
                <a:gd name="connsiteY11" fmla="*/ 1691159 h 1691159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68520 w 12368952"/>
                <a:gd name="connsiteY7" fmla="*/ 87042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111724 w 12368952"/>
                <a:gd name="connsiteY7" fmla="*/ 879947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4152"/>
                <a:gd name="connsiteY0" fmla="*/ 799243 h 1715230"/>
                <a:gd name="connsiteX1" fmla="*/ 1365326 w 12364152"/>
                <a:gd name="connsiteY1" fmla="*/ 730 h 1715230"/>
                <a:gd name="connsiteX2" fmla="*/ 2179630 w 12364152"/>
                <a:gd name="connsiteY2" fmla="*/ 657956 h 1715230"/>
                <a:gd name="connsiteX3" fmla="*/ 3341188 w 12364152"/>
                <a:gd name="connsiteY3" fmla="*/ 770668 h 1715230"/>
                <a:gd name="connsiteX4" fmla="*/ 5650339 w 12364152"/>
                <a:gd name="connsiteY4" fmla="*/ 1393882 h 1715230"/>
                <a:gd name="connsiteX5" fmla="*/ 7292481 w 12364152"/>
                <a:gd name="connsiteY5" fmla="*/ 1200207 h 1715230"/>
                <a:gd name="connsiteX6" fmla="*/ 8362123 w 12364152"/>
                <a:gd name="connsiteY6" fmla="*/ 724631 h 1715230"/>
                <a:gd name="connsiteX7" fmla="*/ 9106924 w 12364152"/>
                <a:gd name="connsiteY7" fmla="*/ 880206 h 1715230"/>
                <a:gd name="connsiteX8" fmla="*/ 9633164 w 12364152"/>
                <a:gd name="connsiteY8" fmla="*/ 1068445 h 1715230"/>
                <a:gd name="connsiteX9" fmla="*/ 10538268 w 12364152"/>
                <a:gd name="connsiteY9" fmla="*/ 665893 h 1715230"/>
                <a:gd name="connsiteX10" fmla="*/ 11291821 w 12364152"/>
                <a:gd name="connsiteY10" fmla="*/ 1500918 h 1715230"/>
                <a:gd name="connsiteX11" fmla="*/ 12364152 w 12364152"/>
                <a:gd name="connsiteY11" fmla="*/ 1715230 h 1715230"/>
                <a:gd name="connsiteX0" fmla="*/ 0 w 12364152"/>
                <a:gd name="connsiteY0" fmla="*/ 2056070 h 2972057"/>
                <a:gd name="connsiteX1" fmla="*/ 1275717 w 12364152"/>
                <a:gd name="connsiteY1" fmla="*/ 257 h 2972057"/>
                <a:gd name="connsiteX2" fmla="*/ 2179630 w 12364152"/>
                <a:gd name="connsiteY2" fmla="*/ 1914783 h 2972057"/>
                <a:gd name="connsiteX3" fmla="*/ 3341188 w 12364152"/>
                <a:gd name="connsiteY3" fmla="*/ 2027495 h 2972057"/>
                <a:gd name="connsiteX4" fmla="*/ 5650339 w 12364152"/>
                <a:gd name="connsiteY4" fmla="*/ 2650709 h 2972057"/>
                <a:gd name="connsiteX5" fmla="*/ 7292481 w 12364152"/>
                <a:gd name="connsiteY5" fmla="*/ 2457034 h 2972057"/>
                <a:gd name="connsiteX6" fmla="*/ 8362123 w 12364152"/>
                <a:gd name="connsiteY6" fmla="*/ 1981458 h 2972057"/>
                <a:gd name="connsiteX7" fmla="*/ 9106924 w 12364152"/>
                <a:gd name="connsiteY7" fmla="*/ 2137033 h 2972057"/>
                <a:gd name="connsiteX8" fmla="*/ 9633164 w 12364152"/>
                <a:gd name="connsiteY8" fmla="*/ 2325272 h 2972057"/>
                <a:gd name="connsiteX9" fmla="*/ 10538268 w 12364152"/>
                <a:gd name="connsiteY9" fmla="*/ 1922720 h 2972057"/>
                <a:gd name="connsiteX10" fmla="*/ 11291821 w 12364152"/>
                <a:gd name="connsiteY10" fmla="*/ 2757745 h 2972057"/>
                <a:gd name="connsiteX11" fmla="*/ 12364152 w 12364152"/>
                <a:gd name="connsiteY11" fmla="*/ 2972057 h 2972057"/>
                <a:gd name="connsiteX0" fmla="*/ 0 w 12364152"/>
                <a:gd name="connsiteY0" fmla="*/ 2061595 h 2977582"/>
                <a:gd name="connsiteX1" fmla="*/ 1275717 w 12364152"/>
                <a:gd name="connsiteY1" fmla="*/ 5782 h 2977582"/>
                <a:gd name="connsiteX2" fmla="*/ 2282041 w 12364152"/>
                <a:gd name="connsiteY2" fmla="*/ 1463108 h 2977582"/>
                <a:gd name="connsiteX3" fmla="*/ 3341188 w 12364152"/>
                <a:gd name="connsiteY3" fmla="*/ 2033020 h 2977582"/>
                <a:gd name="connsiteX4" fmla="*/ 5650339 w 12364152"/>
                <a:gd name="connsiteY4" fmla="*/ 2656234 h 2977582"/>
                <a:gd name="connsiteX5" fmla="*/ 7292481 w 12364152"/>
                <a:gd name="connsiteY5" fmla="*/ 2462559 h 2977582"/>
                <a:gd name="connsiteX6" fmla="*/ 8362123 w 12364152"/>
                <a:gd name="connsiteY6" fmla="*/ 1986983 h 2977582"/>
                <a:gd name="connsiteX7" fmla="*/ 9106924 w 12364152"/>
                <a:gd name="connsiteY7" fmla="*/ 2142558 h 2977582"/>
                <a:gd name="connsiteX8" fmla="*/ 9633164 w 12364152"/>
                <a:gd name="connsiteY8" fmla="*/ 2330797 h 2977582"/>
                <a:gd name="connsiteX9" fmla="*/ 10538268 w 12364152"/>
                <a:gd name="connsiteY9" fmla="*/ 1928245 h 2977582"/>
                <a:gd name="connsiteX10" fmla="*/ 11291821 w 12364152"/>
                <a:gd name="connsiteY10" fmla="*/ 2763270 h 2977582"/>
                <a:gd name="connsiteX11" fmla="*/ 12364152 w 12364152"/>
                <a:gd name="connsiteY11" fmla="*/ 2977582 h 2977582"/>
                <a:gd name="connsiteX0" fmla="*/ 0 w 12364152"/>
                <a:gd name="connsiteY0" fmla="*/ 2061469 h 2977456"/>
                <a:gd name="connsiteX1" fmla="*/ 1275717 w 12364152"/>
                <a:gd name="connsiteY1" fmla="*/ 5656 h 2977456"/>
                <a:gd name="connsiteX2" fmla="*/ 2282041 w 12364152"/>
                <a:gd name="connsiteY2" fmla="*/ 1462982 h 2977456"/>
                <a:gd name="connsiteX3" fmla="*/ 3635618 w 12364152"/>
                <a:gd name="connsiteY3" fmla="*/ 1855094 h 2977456"/>
                <a:gd name="connsiteX4" fmla="*/ 5650339 w 12364152"/>
                <a:gd name="connsiteY4" fmla="*/ 2656108 h 2977456"/>
                <a:gd name="connsiteX5" fmla="*/ 7292481 w 12364152"/>
                <a:gd name="connsiteY5" fmla="*/ 2462433 h 2977456"/>
                <a:gd name="connsiteX6" fmla="*/ 8362123 w 12364152"/>
                <a:gd name="connsiteY6" fmla="*/ 1986857 h 2977456"/>
                <a:gd name="connsiteX7" fmla="*/ 9106924 w 12364152"/>
                <a:gd name="connsiteY7" fmla="*/ 2142432 h 2977456"/>
                <a:gd name="connsiteX8" fmla="*/ 9633164 w 12364152"/>
                <a:gd name="connsiteY8" fmla="*/ 2330671 h 2977456"/>
                <a:gd name="connsiteX9" fmla="*/ 10538268 w 12364152"/>
                <a:gd name="connsiteY9" fmla="*/ 1928119 h 2977456"/>
                <a:gd name="connsiteX10" fmla="*/ 11291821 w 12364152"/>
                <a:gd name="connsiteY10" fmla="*/ 2763144 h 2977456"/>
                <a:gd name="connsiteX11" fmla="*/ 12364152 w 12364152"/>
                <a:gd name="connsiteY11" fmla="*/ 2977456 h 2977456"/>
                <a:gd name="connsiteX0" fmla="*/ 0 w 12364152"/>
                <a:gd name="connsiteY0" fmla="*/ 2061469 h 2977456"/>
                <a:gd name="connsiteX1" fmla="*/ 1275717 w 12364152"/>
                <a:gd name="connsiteY1" fmla="*/ 5656 h 2977456"/>
                <a:gd name="connsiteX2" fmla="*/ 2282041 w 12364152"/>
                <a:gd name="connsiteY2" fmla="*/ 1462982 h 2977456"/>
                <a:gd name="connsiteX3" fmla="*/ 3635618 w 12364152"/>
                <a:gd name="connsiteY3" fmla="*/ 1855094 h 2977456"/>
                <a:gd name="connsiteX4" fmla="*/ 5650339 w 12364152"/>
                <a:gd name="connsiteY4" fmla="*/ 2656108 h 2977456"/>
                <a:gd name="connsiteX5" fmla="*/ 7292481 w 12364152"/>
                <a:gd name="connsiteY5" fmla="*/ 2462433 h 2977456"/>
                <a:gd name="connsiteX6" fmla="*/ 8477335 w 12364152"/>
                <a:gd name="connsiteY6" fmla="*/ 1339157 h 2977456"/>
                <a:gd name="connsiteX7" fmla="*/ 9106924 w 12364152"/>
                <a:gd name="connsiteY7" fmla="*/ 2142432 h 2977456"/>
                <a:gd name="connsiteX8" fmla="*/ 9633164 w 12364152"/>
                <a:gd name="connsiteY8" fmla="*/ 2330671 h 2977456"/>
                <a:gd name="connsiteX9" fmla="*/ 10538268 w 12364152"/>
                <a:gd name="connsiteY9" fmla="*/ 1928119 h 2977456"/>
                <a:gd name="connsiteX10" fmla="*/ 11291821 w 12364152"/>
                <a:gd name="connsiteY10" fmla="*/ 2763144 h 2977456"/>
                <a:gd name="connsiteX11" fmla="*/ 12364152 w 12364152"/>
                <a:gd name="connsiteY11" fmla="*/ 2977456 h 2977456"/>
                <a:gd name="connsiteX0" fmla="*/ 0 w 12364152"/>
                <a:gd name="connsiteY0" fmla="*/ 2061469 h 2977456"/>
                <a:gd name="connsiteX1" fmla="*/ 1275717 w 12364152"/>
                <a:gd name="connsiteY1" fmla="*/ 5656 h 2977456"/>
                <a:gd name="connsiteX2" fmla="*/ 2282041 w 12364152"/>
                <a:gd name="connsiteY2" fmla="*/ 1462982 h 2977456"/>
                <a:gd name="connsiteX3" fmla="*/ 3635618 w 12364152"/>
                <a:gd name="connsiteY3" fmla="*/ 1855094 h 2977456"/>
                <a:gd name="connsiteX4" fmla="*/ 5650339 w 12364152"/>
                <a:gd name="connsiteY4" fmla="*/ 2656108 h 2977456"/>
                <a:gd name="connsiteX5" fmla="*/ 7279680 w 12364152"/>
                <a:gd name="connsiteY5" fmla="*/ 2348133 h 2977456"/>
                <a:gd name="connsiteX6" fmla="*/ 8477335 w 12364152"/>
                <a:gd name="connsiteY6" fmla="*/ 1339157 h 2977456"/>
                <a:gd name="connsiteX7" fmla="*/ 9106924 w 12364152"/>
                <a:gd name="connsiteY7" fmla="*/ 2142432 h 2977456"/>
                <a:gd name="connsiteX8" fmla="*/ 9633164 w 12364152"/>
                <a:gd name="connsiteY8" fmla="*/ 2330671 h 2977456"/>
                <a:gd name="connsiteX9" fmla="*/ 10538268 w 12364152"/>
                <a:gd name="connsiteY9" fmla="*/ 1928119 h 2977456"/>
                <a:gd name="connsiteX10" fmla="*/ 11291821 w 12364152"/>
                <a:gd name="connsiteY10" fmla="*/ 2763144 h 2977456"/>
                <a:gd name="connsiteX11" fmla="*/ 12364152 w 12364152"/>
                <a:gd name="connsiteY11" fmla="*/ 2977456 h 2977456"/>
                <a:gd name="connsiteX0" fmla="*/ 0 w 12364152"/>
                <a:gd name="connsiteY0" fmla="*/ 2061469 h 2977456"/>
                <a:gd name="connsiteX1" fmla="*/ 1275717 w 12364152"/>
                <a:gd name="connsiteY1" fmla="*/ 5656 h 2977456"/>
                <a:gd name="connsiteX2" fmla="*/ 2282041 w 12364152"/>
                <a:gd name="connsiteY2" fmla="*/ 1462982 h 2977456"/>
                <a:gd name="connsiteX3" fmla="*/ 3635618 w 12364152"/>
                <a:gd name="connsiteY3" fmla="*/ 1855094 h 2977456"/>
                <a:gd name="connsiteX4" fmla="*/ 5688744 w 12364152"/>
                <a:gd name="connsiteY4" fmla="*/ 2579908 h 2977456"/>
                <a:gd name="connsiteX5" fmla="*/ 7279680 w 12364152"/>
                <a:gd name="connsiteY5" fmla="*/ 2348133 h 2977456"/>
                <a:gd name="connsiteX6" fmla="*/ 8477335 w 12364152"/>
                <a:gd name="connsiteY6" fmla="*/ 1339157 h 2977456"/>
                <a:gd name="connsiteX7" fmla="*/ 9106924 w 12364152"/>
                <a:gd name="connsiteY7" fmla="*/ 2142432 h 2977456"/>
                <a:gd name="connsiteX8" fmla="*/ 9633164 w 12364152"/>
                <a:gd name="connsiteY8" fmla="*/ 2330671 h 2977456"/>
                <a:gd name="connsiteX9" fmla="*/ 10538268 w 12364152"/>
                <a:gd name="connsiteY9" fmla="*/ 1928119 h 2977456"/>
                <a:gd name="connsiteX10" fmla="*/ 11291821 w 12364152"/>
                <a:gd name="connsiteY10" fmla="*/ 2763144 h 2977456"/>
                <a:gd name="connsiteX11" fmla="*/ 12364152 w 12364152"/>
                <a:gd name="connsiteY11" fmla="*/ 2977456 h 2977456"/>
                <a:gd name="connsiteX0" fmla="*/ 0 w 12364152"/>
                <a:gd name="connsiteY0" fmla="*/ 2061469 h 2985137"/>
                <a:gd name="connsiteX1" fmla="*/ 1275717 w 12364152"/>
                <a:gd name="connsiteY1" fmla="*/ 5656 h 2985137"/>
                <a:gd name="connsiteX2" fmla="*/ 2282041 w 12364152"/>
                <a:gd name="connsiteY2" fmla="*/ 1462982 h 2985137"/>
                <a:gd name="connsiteX3" fmla="*/ 3635618 w 12364152"/>
                <a:gd name="connsiteY3" fmla="*/ 1855094 h 2985137"/>
                <a:gd name="connsiteX4" fmla="*/ 5688744 w 12364152"/>
                <a:gd name="connsiteY4" fmla="*/ 2579908 h 2985137"/>
                <a:gd name="connsiteX5" fmla="*/ 7279680 w 12364152"/>
                <a:gd name="connsiteY5" fmla="*/ 2348133 h 2985137"/>
                <a:gd name="connsiteX6" fmla="*/ 8477335 w 12364152"/>
                <a:gd name="connsiteY6" fmla="*/ 1339157 h 2985137"/>
                <a:gd name="connsiteX7" fmla="*/ 9106924 w 12364152"/>
                <a:gd name="connsiteY7" fmla="*/ 2142432 h 2985137"/>
                <a:gd name="connsiteX8" fmla="*/ 9633164 w 12364152"/>
                <a:gd name="connsiteY8" fmla="*/ 2330671 h 2985137"/>
                <a:gd name="connsiteX9" fmla="*/ 10640678 w 12364152"/>
                <a:gd name="connsiteY9" fmla="*/ 1140719 h 2985137"/>
                <a:gd name="connsiteX10" fmla="*/ 11291821 w 12364152"/>
                <a:gd name="connsiteY10" fmla="*/ 2763144 h 2985137"/>
                <a:gd name="connsiteX11" fmla="*/ 12364152 w 12364152"/>
                <a:gd name="connsiteY11" fmla="*/ 2977456 h 2985137"/>
                <a:gd name="connsiteX0" fmla="*/ 0 w 12364152"/>
                <a:gd name="connsiteY0" fmla="*/ 2061469 h 2985137"/>
                <a:gd name="connsiteX1" fmla="*/ 1275717 w 12364152"/>
                <a:gd name="connsiteY1" fmla="*/ 5656 h 2985137"/>
                <a:gd name="connsiteX2" fmla="*/ 2282041 w 12364152"/>
                <a:gd name="connsiteY2" fmla="*/ 1462982 h 2985137"/>
                <a:gd name="connsiteX3" fmla="*/ 3635618 w 12364152"/>
                <a:gd name="connsiteY3" fmla="*/ 1855094 h 2985137"/>
                <a:gd name="connsiteX4" fmla="*/ 5688744 w 12364152"/>
                <a:gd name="connsiteY4" fmla="*/ 2579908 h 2985137"/>
                <a:gd name="connsiteX5" fmla="*/ 7279680 w 12364152"/>
                <a:gd name="connsiteY5" fmla="*/ 2348133 h 2985137"/>
                <a:gd name="connsiteX6" fmla="*/ 8477335 w 12364152"/>
                <a:gd name="connsiteY6" fmla="*/ 1339157 h 2985137"/>
                <a:gd name="connsiteX7" fmla="*/ 9106924 w 12364152"/>
                <a:gd name="connsiteY7" fmla="*/ 2142432 h 2985137"/>
                <a:gd name="connsiteX8" fmla="*/ 9850787 w 12364152"/>
                <a:gd name="connsiteY8" fmla="*/ 1784571 h 2985137"/>
                <a:gd name="connsiteX9" fmla="*/ 10640678 w 12364152"/>
                <a:gd name="connsiteY9" fmla="*/ 1140719 h 2985137"/>
                <a:gd name="connsiteX10" fmla="*/ 11291821 w 12364152"/>
                <a:gd name="connsiteY10" fmla="*/ 2763144 h 2985137"/>
                <a:gd name="connsiteX11" fmla="*/ 12364152 w 12364152"/>
                <a:gd name="connsiteY11" fmla="*/ 2977456 h 2985137"/>
                <a:gd name="connsiteX0" fmla="*/ 0 w 12364152"/>
                <a:gd name="connsiteY0" fmla="*/ 2061469 h 2985137"/>
                <a:gd name="connsiteX1" fmla="*/ 1275717 w 12364152"/>
                <a:gd name="connsiteY1" fmla="*/ 5656 h 2985137"/>
                <a:gd name="connsiteX2" fmla="*/ 2282041 w 12364152"/>
                <a:gd name="connsiteY2" fmla="*/ 1462982 h 2985137"/>
                <a:gd name="connsiteX3" fmla="*/ 3635618 w 12364152"/>
                <a:gd name="connsiteY3" fmla="*/ 1855094 h 2985137"/>
                <a:gd name="connsiteX4" fmla="*/ 5688744 w 12364152"/>
                <a:gd name="connsiteY4" fmla="*/ 2579908 h 2985137"/>
                <a:gd name="connsiteX5" fmla="*/ 7279680 w 12364152"/>
                <a:gd name="connsiteY5" fmla="*/ 2348133 h 2985137"/>
                <a:gd name="connsiteX6" fmla="*/ 8477335 w 12364152"/>
                <a:gd name="connsiteY6" fmla="*/ 1339157 h 2985137"/>
                <a:gd name="connsiteX7" fmla="*/ 9375751 w 12364152"/>
                <a:gd name="connsiteY7" fmla="*/ 1913832 h 2985137"/>
                <a:gd name="connsiteX8" fmla="*/ 9850787 w 12364152"/>
                <a:gd name="connsiteY8" fmla="*/ 1784571 h 2985137"/>
                <a:gd name="connsiteX9" fmla="*/ 10640678 w 12364152"/>
                <a:gd name="connsiteY9" fmla="*/ 1140719 h 2985137"/>
                <a:gd name="connsiteX10" fmla="*/ 11291821 w 12364152"/>
                <a:gd name="connsiteY10" fmla="*/ 2763144 h 2985137"/>
                <a:gd name="connsiteX11" fmla="*/ 12364152 w 12364152"/>
                <a:gd name="connsiteY11" fmla="*/ 2977456 h 2985137"/>
                <a:gd name="connsiteX0" fmla="*/ 0 w 12364152"/>
                <a:gd name="connsiteY0" fmla="*/ 2061469 h 2977456"/>
                <a:gd name="connsiteX1" fmla="*/ 1275717 w 12364152"/>
                <a:gd name="connsiteY1" fmla="*/ 5656 h 2977456"/>
                <a:gd name="connsiteX2" fmla="*/ 2282041 w 12364152"/>
                <a:gd name="connsiteY2" fmla="*/ 1462982 h 2977456"/>
                <a:gd name="connsiteX3" fmla="*/ 3635618 w 12364152"/>
                <a:gd name="connsiteY3" fmla="*/ 1855094 h 2977456"/>
                <a:gd name="connsiteX4" fmla="*/ 5688744 w 12364152"/>
                <a:gd name="connsiteY4" fmla="*/ 2579908 h 2977456"/>
                <a:gd name="connsiteX5" fmla="*/ 7279680 w 12364152"/>
                <a:gd name="connsiteY5" fmla="*/ 2348133 h 2977456"/>
                <a:gd name="connsiteX6" fmla="*/ 8477335 w 12364152"/>
                <a:gd name="connsiteY6" fmla="*/ 1339157 h 2977456"/>
                <a:gd name="connsiteX7" fmla="*/ 9375751 w 12364152"/>
                <a:gd name="connsiteY7" fmla="*/ 1913832 h 2977456"/>
                <a:gd name="connsiteX8" fmla="*/ 9850787 w 12364152"/>
                <a:gd name="connsiteY8" fmla="*/ 1784571 h 2977456"/>
                <a:gd name="connsiteX9" fmla="*/ 10640678 w 12364152"/>
                <a:gd name="connsiteY9" fmla="*/ 1140719 h 2977456"/>
                <a:gd name="connsiteX10" fmla="*/ 11330225 w 12364152"/>
                <a:gd name="connsiteY10" fmla="*/ 2356744 h 2977456"/>
                <a:gd name="connsiteX11" fmla="*/ 12364152 w 12364152"/>
                <a:gd name="connsiteY11" fmla="*/ 2977456 h 2977456"/>
                <a:gd name="connsiteX0" fmla="*/ 0 w 12389755"/>
                <a:gd name="connsiteY0" fmla="*/ 1256395 h 2972482"/>
                <a:gd name="connsiteX1" fmla="*/ 1301320 w 12389755"/>
                <a:gd name="connsiteY1" fmla="*/ 682 h 2972482"/>
                <a:gd name="connsiteX2" fmla="*/ 2307644 w 12389755"/>
                <a:gd name="connsiteY2" fmla="*/ 1458008 h 2972482"/>
                <a:gd name="connsiteX3" fmla="*/ 3661221 w 12389755"/>
                <a:gd name="connsiteY3" fmla="*/ 1850120 h 2972482"/>
                <a:gd name="connsiteX4" fmla="*/ 5714347 w 12389755"/>
                <a:gd name="connsiteY4" fmla="*/ 2574934 h 2972482"/>
                <a:gd name="connsiteX5" fmla="*/ 7305283 w 12389755"/>
                <a:gd name="connsiteY5" fmla="*/ 2343159 h 2972482"/>
                <a:gd name="connsiteX6" fmla="*/ 8502938 w 12389755"/>
                <a:gd name="connsiteY6" fmla="*/ 1334183 h 2972482"/>
                <a:gd name="connsiteX7" fmla="*/ 9401354 w 12389755"/>
                <a:gd name="connsiteY7" fmla="*/ 1908858 h 2972482"/>
                <a:gd name="connsiteX8" fmla="*/ 9876390 w 12389755"/>
                <a:gd name="connsiteY8" fmla="*/ 1779597 h 2972482"/>
                <a:gd name="connsiteX9" fmla="*/ 10666281 w 12389755"/>
                <a:gd name="connsiteY9" fmla="*/ 1135745 h 2972482"/>
                <a:gd name="connsiteX10" fmla="*/ 11355828 w 12389755"/>
                <a:gd name="connsiteY10" fmla="*/ 2351770 h 2972482"/>
                <a:gd name="connsiteX11" fmla="*/ 12389755 w 12389755"/>
                <a:gd name="connsiteY11" fmla="*/ 2972482 h 2972482"/>
                <a:gd name="connsiteX0" fmla="*/ 0 w 12389755"/>
                <a:gd name="connsiteY0" fmla="*/ 1332166 h 2972053"/>
                <a:gd name="connsiteX1" fmla="*/ 1301320 w 12389755"/>
                <a:gd name="connsiteY1" fmla="*/ 253 h 2972053"/>
                <a:gd name="connsiteX2" fmla="*/ 2307644 w 12389755"/>
                <a:gd name="connsiteY2" fmla="*/ 1457579 h 2972053"/>
                <a:gd name="connsiteX3" fmla="*/ 3661221 w 12389755"/>
                <a:gd name="connsiteY3" fmla="*/ 1849691 h 2972053"/>
                <a:gd name="connsiteX4" fmla="*/ 5714347 w 12389755"/>
                <a:gd name="connsiteY4" fmla="*/ 2574505 h 2972053"/>
                <a:gd name="connsiteX5" fmla="*/ 7305283 w 12389755"/>
                <a:gd name="connsiteY5" fmla="*/ 2342730 h 2972053"/>
                <a:gd name="connsiteX6" fmla="*/ 8502938 w 12389755"/>
                <a:gd name="connsiteY6" fmla="*/ 1333754 h 2972053"/>
                <a:gd name="connsiteX7" fmla="*/ 9401354 w 12389755"/>
                <a:gd name="connsiteY7" fmla="*/ 1908429 h 2972053"/>
                <a:gd name="connsiteX8" fmla="*/ 9876390 w 12389755"/>
                <a:gd name="connsiteY8" fmla="*/ 1779168 h 2972053"/>
                <a:gd name="connsiteX9" fmla="*/ 10666281 w 12389755"/>
                <a:gd name="connsiteY9" fmla="*/ 1135316 h 2972053"/>
                <a:gd name="connsiteX10" fmla="*/ 11355828 w 12389755"/>
                <a:gd name="connsiteY10" fmla="*/ 2351341 h 2972053"/>
                <a:gd name="connsiteX11" fmla="*/ 12389755 w 12389755"/>
                <a:gd name="connsiteY11" fmla="*/ 2972053 h 2972053"/>
                <a:gd name="connsiteX0" fmla="*/ 0 w 12389755"/>
                <a:gd name="connsiteY0" fmla="*/ 1306883 h 2972170"/>
                <a:gd name="connsiteX1" fmla="*/ 1301320 w 12389755"/>
                <a:gd name="connsiteY1" fmla="*/ 370 h 2972170"/>
                <a:gd name="connsiteX2" fmla="*/ 2307644 w 12389755"/>
                <a:gd name="connsiteY2" fmla="*/ 1457696 h 2972170"/>
                <a:gd name="connsiteX3" fmla="*/ 3661221 w 12389755"/>
                <a:gd name="connsiteY3" fmla="*/ 1849808 h 2972170"/>
                <a:gd name="connsiteX4" fmla="*/ 5714347 w 12389755"/>
                <a:gd name="connsiteY4" fmla="*/ 2574622 h 2972170"/>
                <a:gd name="connsiteX5" fmla="*/ 7305283 w 12389755"/>
                <a:gd name="connsiteY5" fmla="*/ 2342847 h 2972170"/>
                <a:gd name="connsiteX6" fmla="*/ 8502938 w 12389755"/>
                <a:gd name="connsiteY6" fmla="*/ 1333871 h 2972170"/>
                <a:gd name="connsiteX7" fmla="*/ 9401354 w 12389755"/>
                <a:gd name="connsiteY7" fmla="*/ 1908546 h 2972170"/>
                <a:gd name="connsiteX8" fmla="*/ 9876390 w 12389755"/>
                <a:gd name="connsiteY8" fmla="*/ 1779285 h 2972170"/>
                <a:gd name="connsiteX9" fmla="*/ 10666281 w 12389755"/>
                <a:gd name="connsiteY9" fmla="*/ 1135433 h 2972170"/>
                <a:gd name="connsiteX10" fmla="*/ 11355828 w 12389755"/>
                <a:gd name="connsiteY10" fmla="*/ 2351458 h 2972170"/>
                <a:gd name="connsiteX11" fmla="*/ 12389755 w 12389755"/>
                <a:gd name="connsiteY11" fmla="*/ 2972170 h 2972170"/>
                <a:gd name="connsiteX0" fmla="*/ 0 w 12389755"/>
                <a:gd name="connsiteY0" fmla="*/ 1421153 h 3086440"/>
                <a:gd name="connsiteX1" fmla="*/ 1339724 w 12389755"/>
                <a:gd name="connsiteY1" fmla="*/ 340 h 3086440"/>
                <a:gd name="connsiteX2" fmla="*/ 2307644 w 12389755"/>
                <a:gd name="connsiteY2" fmla="*/ 1571966 h 3086440"/>
                <a:gd name="connsiteX3" fmla="*/ 3661221 w 12389755"/>
                <a:gd name="connsiteY3" fmla="*/ 1964078 h 3086440"/>
                <a:gd name="connsiteX4" fmla="*/ 5714347 w 12389755"/>
                <a:gd name="connsiteY4" fmla="*/ 2688892 h 3086440"/>
                <a:gd name="connsiteX5" fmla="*/ 7305283 w 12389755"/>
                <a:gd name="connsiteY5" fmla="*/ 2457117 h 3086440"/>
                <a:gd name="connsiteX6" fmla="*/ 8502938 w 12389755"/>
                <a:gd name="connsiteY6" fmla="*/ 1448141 h 3086440"/>
                <a:gd name="connsiteX7" fmla="*/ 9401354 w 12389755"/>
                <a:gd name="connsiteY7" fmla="*/ 2022816 h 3086440"/>
                <a:gd name="connsiteX8" fmla="*/ 9876390 w 12389755"/>
                <a:gd name="connsiteY8" fmla="*/ 1893555 h 3086440"/>
                <a:gd name="connsiteX9" fmla="*/ 10666281 w 12389755"/>
                <a:gd name="connsiteY9" fmla="*/ 1249703 h 3086440"/>
                <a:gd name="connsiteX10" fmla="*/ 11355828 w 12389755"/>
                <a:gd name="connsiteY10" fmla="*/ 2465728 h 3086440"/>
                <a:gd name="connsiteX11" fmla="*/ 12389755 w 12389755"/>
                <a:gd name="connsiteY11" fmla="*/ 3086440 h 3086440"/>
                <a:gd name="connsiteX0" fmla="*/ 0 w 12389755"/>
                <a:gd name="connsiteY0" fmla="*/ 1421153 h 3086440"/>
                <a:gd name="connsiteX1" fmla="*/ 1339724 w 12389755"/>
                <a:gd name="connsiteY1" fmla="*/ 340 h 3086440"/>
                <a:gd name="connsiteX2" fmla="*/ 2307644 w 12389755"/>
                <a:gd name="connsiteY2" fmla="*/ 1571966 h 3086440"/>
                <a:gd name="connsiteX3" fmla="*/ 3661221 w 12389755"/>
                <a:gd name="connsiteY3" fmla="*/ 1964078 h 3086440"/>
                <a:gd name="connsiteX4" fmla="*/ 5714347 w 12389755"/>
                <a:gd name="connsiteY4" fmla="*/ 2688892 h 3086440"/>
                <a:gd name="connsiteX5" fmla="*/ 7295682 w 12389755"/>
                <a:gd name="connsiteY5" fmla="*/ 2472992 h 3086440"/>
                <a:gd name="connsiteX6" fmla="*/ 8502938 w 12389755"/>
                <a:gd name="connsiteY6" fmla="*/ 1448141 h 3086440"/>
                <a:gd name="connsiteX7" fmla="*/ 9401354 w 12389755"/>
                <a:gd name="connsiteY7" fmla="*/ 2022816 h 3086440"/>
                <a:gd name="connsiteX8" fmla="*/ 9876390 w 12389755"/>
                <a:gd name="connsiteY8" fmla="*/ 1893555 h 3086440"/>
                <a:gd name="connsiteX9" fmla="*/ 10666281 w 12389755"/>
                <a:gd name="connsiteY9" fmla="*/ 1249703 h 3086440"/>
                <a:gd name="connsiteX10" fmla="*/ 11355828 w 12389755"/>
                <a:gd name="connsiteY10" fmla="*/ 2465728 h 3086440"/>
                <a:gd name="connsiteX11" fmla="*/ 12389755 w 12389755"/>
                <a:gd name="connsiteY11" fmla="*/ 3086440 h 3086440"/>
                <a:gd name="connsiteX0" fmla="*/ 0 w 12389755"/>
                <a:gd name="connsiteY0" fmla="*/ 1421153 h 3086440"/>
                <a:gd name="connsiteX1" fmla="*/ 1339724 w 12389755"/>
                <a:gd name="connsiteY1" fmla="*/ 340 h 3086440"/>
                <a:gd name="connsiteX2" fmla="*/ 2307644 w 12389755"/>
                <a:gd name="connsiteY2" fmla="*/ 1571966 h 3086440"/>
                <a:gd name="connsiteX3" fmla="*/ 3661221 w 12389755"/>
                <a:gd name="connsiteY3" fmla="*/ 1964078 h 3086440"/>
                <a:gd name="connsiteX4" fmla="*/ 5714347 w 12389755"/>
                <a:gd name="connsiteY4" fmla="*/ 2688892 h 3086440"/>
                <a:gd name="connsiteX5" fmla="*/ 7295682 w 12389755"/>
                <a:gd name="connsiteY5" fmla="*/ 2472992 h 3086440"/>
                <a:gd name="connsiteX6" fmla="*/ 8502938 w 12389755"/>
                <a:gd name="connsiteY6" fmla="*/ 1448141 h 3086440"/>
                <a:gd name="connsiteX7" fmla="*/ 9401354 w 12389755"/>
                <a:gd name="connsiteY7" fmla="*/ 2022816 h 3086440"/>
                <a:gd name="connsiteX8" fmla="*/ 9876390 w 12389755"/>
                <a:gd name="connsiteY8" fmla="*/ 1893555 h 3086440"/>
                <a:gd name="connsiteX9" fmla="*/ 10666281 w 12389755"/>
                <a:gd name="connsiteY9" fmla="*/ 1249703 h 3086440"/>
                <a:gd name="connsiteX10" fmla="*/ 11355828 w 12389755"/>
                <a:gd name="connsiteY10" fmla="*/ 2465728 h 3086440"/>
                <a:gd name="connsiteX11" fmla="*/ 12389755 w 12389755"/>
                <a:gd name="connsiteY11" fmla="*/ 3086440 h 3086440"/>
                <a:gd name="connsiteX0" fmla="*/ 0 w 12389755"/>
                <a:gd name="connsiteY0" fmla="*/ 1421153 h 3086440"/>
                <a:gd name="connsiteX1" fmla="*/ 1339724 w 12389755"/>
                <a:gd name="connsiteY1" fmla="*/ 340 h 3086440"/>
                <a:gd name="connsiteX2" fmla="*/ 2307644 w 12389755"/>
                <a:gd name="connsiteY2" fmla="*/ 1571966 h 3086440"/>
                <a:gd name="connsiteX3" fmla="*/ 3661221 w 12389755"/>
                <a:gd name="connsiteY3" fmla="*/ 1964078 h 3086440"/>
                <a:gd name="connsiteX4" fmla="*/ 6002377 w 12389755"/>
                <a:gd name="connsiteY4" fmla="*/ 2676192 h 3086440"/>
                <a:gd name="connsiteX5" fmla="*/ 7295682 w 12389755"/>
                <a:gd name="connsiteY5" fmla="*/ 2472992 h 3086440"/>
                <a:gd name="connsiteX6" fmla="*/ 8502938 w 12389755"/>
                <a:gd name="connsiteY6" fmla="*/ 1448141 h 3086440"/>
                <a:gd name="connsiteX7" fmla="*/ 9401354 w 12389755"/>
                <a:gd name="connsiteY7" fmla="*/ 2022816 h 3086440"/>
                <a:gd name="connsiteX8" fmla="*/ 9876390 w 12389755"/>
                <a:gd name="connsiteY8" fmla="*/ 1893555 h 3086440"/>
                <a:gd name="connsiteX9" fmla="*/ 10666281 w 12389755"/>
                <a:gd name="connsiteY9" fmla="*/ 1249703 h 3086440"/>
                <a:gd name="connsiteX10" fmla="*/ 11355828 w 12389755"/>
                <a:gd name="connsiteY10" fmla="*/ 2465728 h 3086440"/>
                <a:gd name="connsiteX11" fmla="*/ 12389755 w 12389755"/>
                <a:gd name="connsiteY11" fmla="*/ 3086440 h 3086440"/>
                <a:gd name="connsiteX0" fmla="*/ 0 w 12389755"/>
                <a:gd name="connsiteY0" fmla="*/ 1421153 h 3086440"/>
                <a:gd name="connsiteX1" fmla="*/ 1339724 w 12389755"/>
                <a:gd name="connsiteY1" fmla="*/ 340 h 3086440"/>
                <a:gd name="connsiteX2" fmla="*/ 2307644 w 12389755"/>
                <a:gd name="connsiteY2" fmla="*/ 1571966 h 3086440"/>
                <a:gd name="connsiteX3" fmla="*/ 3661221 w 12389755"/>
                <a:gd name="connsiteY3" fmla="*/ 1964078 h 3086440"/>
                <a:gd name="connsiteX4" fmla="*/ 6002377 w 12389755"/>
                <a:gd name="connsiteY4" fmla="*/ 2676192 h 3086440"/>
                <a:gd name="connsiteX5" fmla="*/ 7295682 w 12389755"/>
                <a:gd name="connsiteY5" fmla="*/ 2472992 h 3086440"/>
                <a:gd name="connsiteX6" fmla="*/ 8502938 w 12389755"/>
                <a:gd name="connsiteY6" fmla="*/ 1448141 h 3086440"/>
                <a:gd name="connsiteX7" fmla="*/ 9401354 w 12389755"/>
                <a:gd name="connsiteY7" fmla="*/ 2022816 h 3086440"/>
                <a:gd name="connsiteX8" fmla="*/ 9876390 w 12389755"/>
                <a:gd name="connsiteY8" fmla="*/ 1893555 h 3086440"/>
                <a:gd name="connsiteX9" fmla="*/ 10666281 w 12389755"/>
                <a:gd name="connsiteY9" fmla="*/ 1249703 h 3086440"/>
                <a:gd name="connsiteX10" fmla="*/ 11355828 w 12389755"/>
                <a:gd name="connsiteY10" fmla="*/ 2465728 h 3086440"/>
                <a:gd name="connsiteX11" fmla="*/ 12389755 w 12389755"/>
                <a:gd name="connsiteY11" fmla="*/ 3086440 h 3086440"/>
                <a:gd name="connsiteX0" fmla="*/ 0 w 12389755"/>
                <a:gd name="connsiteY0" fmla="*/ 1421153 h 3086440"/>
                <a:gd name="connsiteX1" fmla="*/ 1339724 w 12389755"/>
                <a:gd name="connsiteY1" fmla="*/ 340 h 3086440"/>
                <a:gd name="connsiteX2" fmla="*/ 2307644 w 12389755"/>
                <a:gd name="connsiteY2" fmla="*/ 1571966 h 3086440"/>
                <a:gd name="connsiteX3" fmla="*/ 3661221 w 12389755"/>
                <a:gd name="connsiteY3" fmla="*/ 1964078 h 3086440"/>
                <a:gd name="connsiteX4" fmla="*/ 5896767 w 12389755"/>
                <a:gd name="connsiteY4" fmla="*/ 2701592 h 3086440"/>
                <a:gd name="connsiteX5" fmla="*/ 7295682 w 12389755"/>
                <a:gd name="connsiteY5" fmla="*/ 2472992 h 3086440"/>
                <a:gd name="connsiteX6" fmla="*/ 8502938 w 12389755"/>
                <a:gd name="connsiteY6" fmla="*/ 1448141 h 3086440"/>
                <a:gd name="connsiteX7" fmla="*/ 9401354 w 12389755"/>
                <a:gd name="connsiteY7" fmla="*/ 2022816 h 3086440"/>
                <a:gd name="connsiteX8" fmla="*/ 9876390 w 12389755"/>
                <a:gd name="connsiteY8" fmla="*/ 1893555 h 3086440"/>
                <a:gd name="connsiteX9" fmla="*/ 10666281 w 12389755"/>
                <a:gd name="connsiteY9" fmla="*/ 1249703 h 3086440"/>
                <a:gd name="connsiteX10" fmla="*/ 11355828 w 12389755"/>
                <a:gd name="connsiteY10" fmla="*/ 2465728 h 3086440"/>
                <a:gd name="connsiteX11" fmla="*/ 12389755 w 12389755"/>
                <a:gd name="connsiteY11" fmla="*/ 3086440 h 3086440"/>
                <a:gd name="connsiteX0" fmla="*/ 0 w 12389755"/>
                <a:gd name="connsiteY0" fmla="*/ 2992597 h 4657884"/>
                <a:gd name="connsiteX1" fmla="*/ 1387729 w 12389755"/>
                <a:gd name="connsiteY1" fmla="*/ 159 h 4657884"/>
                <a:gd name="connsiteX2" fmla="*/ 2307644 w 12389755"/>
                <a:gd name="connsiteY2" fmla="*/ 3143410 h 4657884"/>
                <a:gd name="connsiteX3" fmla="*/ 3661221 w 12389755"/>
                <a:gd name="connsiteY3" fmla="*/ 3535522 h 4657884"/>
                <a:gd name="connsiteX4" fmla="*/ 5896767 w 12389755"/>
                <a:gd name="connsiteY4" fmla="*/ 4273036 h 4657884"/>
                <a:gd name="connsiteX5" fmla="*/ 7295682 w 12389755"/>
                <a:gd name="connsiteY5" fmla="*/ 4044436 h 4657884"/>
                <a:gd name="connsiteX6" fmla="*/ 8502938 w 12389755"/>
                <a:gd name="connsiteY6" fmla="*/ 3019585 h 4657884"/>
                <a:gd name="connsiteX7" fmla="*/ 9401354 w 12389755"/>
                <a:gd name="connsiteY7" fmla="*/ 3594260 h 4657884"/>
                <a:gd name="connsiteX8" fmla="*/ 9876390 w 12389755"/>
                <a:gd name="connsiteY8" fmla="*/ 3464999 h 4657884"/>
                <a:gd name="connsiteX9" fmla="*/ 10666281 w 12389755"/>
                <a:gd name="connsiteY9" fmla="*/ 2821147 h 4657884"/>
                <a:gd name="connsiteX10" fmla="*/ 11355828 w 12389755"/>
                <a:gd name="connsiteY10" fmla="*/ 4037172 h 4657884"/>
                <a:gd name="connsiteX11" fmla="*/ 12389755 w 12389755"/>
                <a:gd name="connsiteY11" fmla="*/ 4657884 h 4657884"/>
                <a:gd name="connsiteX0" fmla="*/ 0 w 12389755"/>
                <a:gd name="connsiteY0" fmla="*/ 2992597 h 4657884"/>
                <a:gd name="connsiteX1" fmla="*/ 1387729 w 12389755"/>
                <a:gd name="connsiteY1" fmla="*/ 159 h 4657884"/>
                <a:gd name="connsiteX2" fmla="*/ 2307644 w 12389755"/>
                <a:gd name="connsiteY2" fmla="*/ 3143410 h 4657884"/>
                <a:gd name="connsiteX3" fmla="*/ 3661221 w 12389755"/>
                <a:gd name="connsiteY3" fmla="*/ 3535522 h 4657884"/>
                <a:gd name="connsiteX4" fmla="*/ 5896767 w 12389755"/>
                <a:gd name="connsiteY4" fmla="*/ 4273036 h 4657884"/>
                <a:gd name="connsiteX5" fmla="*/ 7295682 w 12389755"/>
                <a:gd name="connsiteY5" fmla="*/ 4044436 h 4657884"/>
                <a:gd name="connsiteX6" fmla="*/ 8426130 w 12389755"/>
                <a:gd name="connsiteY6" fmla="*/ 2733835 h 4657884"/>
                <a:gd name="connsiteX7" fmla="*/ 9401354 w 12389755"/>
                <a:gd name="connsiteY7" fmla="*/ 3594260 h 4657884"/>
                <a:gd name="connsiteX8" fmla="*/ 9876390 w 12389755"/>
                <a:gd name="connsiteY8" fmla="*/ 3464999 h 4657884"/>
                <a:gd name="connsiteX9" fmla="*/ 10666281 w 12389755"/>
                <a:gd name="connsiteY9" fmla="*/ 2821147 h 4657884"/>
                <a:gd name="connsiteX10" fmla="*/ 11355828 w 12389755"/>
                <a:gd name="connsiteY10" fmla="*/ 4037172 h 4657884"/>
                <a:gd name="connsiteX11" fmla="*/ 12389755 w 12389755"/>
                <a:gd name="connsiteY11" fmla="*/ 4657884 h 4657884"/>
                <a:gd name="connsiteX0" fmla="*/ 0 w 12389755"/>
                <a:gd name="connsiteY0" fmla="*/ 2992597 h 4657884"/>
                <a:gd name="connsiteX1" fmla="*/ 1387729 w 12389755"/>
                <a:gd name="connsiteY1" fmla="*/ 159 h 4657884"/>
                <a:gd name="connsiteX2" fmla="*/ 2307644 w 12389755"/>
                <a:gd name="connsiteY2" fmla="*/ 3143410 h 4657884"/>
                <a:gd name="connsiteX3" fmla="*/ 3661221 w 12389755"/>
                <a:gd name="connsiteY3" fmla="*/ 3535522 h 4657884"/>
                <a:gd name="connsiteX4" fmla="*/ 5896767 w 12389755"/>
                <a:gd name="connsiteY4" fmla="*/ 4273036 h 4657884"/>
                <a:gd name="connsiteX5" fmla="*/ 7295682 w 12389755"/>
                <a:gd name="connsiteY5" fmla="*/ 4044436 h 4657884"/>
                <a:gd name="connsiteX6" fmla="*/ 8426130 w 12389755"/>
                <a:gd name="connsiteY6" fmla="*/ 2733835 h 4657884"/>
                <a:gd name="connsiteX7" fmla="*/ 9401354 w 12389755"/>
                <a:gd name="connsiteY7" fmla="*/ 3594260 h 4657884"/>
                <a:gd name="connsiteX8" fmla="*/ 9876390 w 12389755"/>
                <a:gd name="connsiteY8" fmla="*/ 3464999 h 4657884"/>
                <a:gd name="connsiteX9" fmla="*/ 10685483 w 12389755"/>
                <a:gd name="connsiteY9" fmla="*/ 2459197 h 4657884"/>
                <a:gd name="connsiteX10" fmla="*/ 11355828 w 12389755"/>
                <a:gd name="connsiteY10" fmla="*/ 4037172 h 4657884"/>
                <a:gd name="connsiteX11" fmla="*/ 12389755 w 12389755"/>
                <a:gd name="connsiteY11" fmla="*/ 4657884 h 4657884"/>
                <a:gd name="connsiteX0" fmla="*/ 0 w 12389755"/>
                <a:gd name="connsiteY0" fmla="*/ 2992597 h 4657884"/>
                <a:gd name="connsiteX1" fmla="*/ 1387729 w 12389755"/>
                <a:gd name="connsiteY1" fmla="*/ 159 h 4657884"/>
                <a:gd name="connsiteX2" fmla="*/ 2307644 w 12389755"/>
                <a:gd name="connsiteY2" fmla="*/ 3143410 h 4657884"/>
                <a:gd name="connsiteX3" fmla="*/ 3661221 w 12389755"/>
                <a:gd name="connsiteY3" fmla="*/ 3535522 h 4657884"/>
                <a:gd name="connsiteX4" fmla="*/ 5896767 w 12389755"/>
                <a:gd name="connsiteY4" fmla="*/ 4273036 h 4657884"/>
                <a:gd name="connsiteX5" fmla="*/ 7295682 w 12389755"/>
                <a:gd name="connsiteY5" fmla="*/ 4044436 h 4657884"/>
                <a:gd name="connsiteX6" fmla="*/ 8426130 w 12389755"/>
                <a:gd name="connsiteY6" fmla="*/ 2733835 h 4657884"/>
                <a:gd name="connsiteX7" fmla="*/ 9401354 w 12389755"/>
                <a:gd name="connsiteY7" fmla="*/ 3594260 h 4657884"/>
                <a:gd name="connsiteX8" fmla="*/ 9876390 w 12389755"/>
                <a:gd name="connsiteY8" fmla="*/ 3464999 h 4657884"/>
                <a:gd name="connsiteX9" fmla="*/ 10685483 w 12389755"/>
                <a:gd name="connsiteY9" fmla="*/ 2459197 h 4657884"/>
                <a:gd name="connsiteX10" fmla="*/ 11442237 w 12389755"/>
                <a:gd name="connsiteY10" fmla="*/ 3999072 h 4657884"/>
                <a:gd name="connsiteX11" fmla="*/ 12389755 w 12389755"/>
                <a:gd name="connsiteY11" fmla="*/ 4657884 h 4657884"/>
                <a:gd name="connsiteX0" fmla="*/ 0 w 12389755"/>
                <a:gd name="connsiteY0" fmla="*/ 2992597 h 4657884"/>
                <a:gd name="connsiteX1" fmla="*/ 1387729 w 12389755"/>
                <a:gd name="connsiteY1" fmla="*/ 159 h 4657884"/>
                <a:gd name="connsiteX2" fmla="*/ 2307644 w 12389755"/>
                <a:gd name="connsiteY2" fmla="*/ 3143410 h 4657884"/>
                <a:gd name="connsiteX3" fmla="*/ 3661221 w 12389755"/>
                <a:gd name="connsiteY3" fmla="*/ 3535522 h 4657884"/>
                <a:gd name="connsiteX4" fmla="*/ 5896767 w 12389755"/>
                <a:gd name="connsiteY4" fmla="*/ 4273036 h 4657884"/>
                <a:gd name="connsiteX5" fmla="*/ 7295682 w 12389755"/>
                <a:gd name="connsiteY5" fmla="*/ 4044436 h 4657884"/>
                <a:gd name="connsiteX6" fmla="*/ 8426130 w 12389755"/>
                <a:gd name="connsiteY6" fmla="*/ 2733835 h 4657884"/>
                <a:gd name="connsiteX7" fmla="*/ 9401354 w 12389755"/>
                <a:gd name="connsiteY7" fmla="*/ 3594260 h 4657884"/>
                <a:gd name="connsiteX8" fmla="*/ 9876390 w 12389755"/>
                <a:gd name="connsiteY8" fmla="*/ 3464999 h 4657884"/>
                <a:gd name="connsiteX9" fmla="*/ 10685483 w 12389755"/>
                <a:gd name="connsiteY9" fmla="*/ 2459197 h 4657884"/>
                <a:gd name="connsiteX10" fmla="*/ 11442237 w 12389755"/>
                <a:gd name="connsiteY10" fmla="*/ 3999072 h 4657884"/>
                <a:gd name="connsiteX11" fmla="*/ 12389755 w 12389755"/>
                <a:gd name="connsiteY11" fmla="*/ 4657884 h 4657884"/>
                <a:gd name="connsiteX0" fmla="*/ 0 w 12389755"/>
                <a:gd name="connsiteY0" fmla="*/ 2992597 h 4657884"/>
                <a:gd name="connsiteX1" fmla="*/ 1387729 w 12389755"/>
                <a:gd name="connsiteY1" fmla="*/ 159 h 4657884"/>
                <a:gd name="connsiteX2" fmla="*/ 2307644 w 12389755"/>
                <a:gd name="connsiteY2" fmla="*/ 3143410 h 4657884"/>
                <a:gd name="connsiteX3" fmla="*/ 3661221 w 12389755"/>
                <a:gd name="connsiteY3" fmla="*/ 3535522 h 4657884"/>
                <a:gd name="connsiteX4" fmla="*/ 5896767 w 12389755"/>
                <a:gd name="connsiteY4" fmla="*/ 4273036 h 4657884"/>
                <a:gd name="connsiteX5" fmla="*/ 7295682 w 12389755"/>
                <a:gd name="connsiteY5" fmla="*/ 4044436 h 4657884"/>
                <a:gd name="connsiteX6" fmla="*/ 8426130 w 12389755"/>
                <a:gd name="connsiteY6" fmla="*/ 2733835 h 4657884"/>
                <a:gd name="connsiteX7" fmla="*/ 9401354 w 12389755"/>
                <a:gd name="connsiteY7" fmla="*/ 3594260 h 4657884"/>
                <a:gd name="connsiteX8" fmla="*/ 9876390 w 12389755"/>
                <a:gd name="connsiteY8" fmla="*/ 3464999 h 4657884"/>
                <a:gd name="connsiteX9" fmla="*/ 10685483 w 12389755"/>
                <a:gd name="connsiteY9" fmla="*/ 2459197 h 4657884"/>
                <a:gd name="connsiteX10" fmla="*/ 11442237 w 12389755"/>
                <a:gd name="connsiteY10" fmla="*/ 3999072 h 4657884"/>
                <a:gd name="connsiteX11" fmla="*/ 12389755 w 12389755"/>
                <a:gd name="connsiteY11" fmla="*/ 4657884 h 4657884"/>
                <a:gd name="connsiteX0" fmla="*/ 0 w 12389755"/>
                <a:gd name="connsiteY0" fmla="*/ 2992597 h 4657884"/>
                <a:gd name="connsiteX1" fmla="*/ 1387729 w 12389755"/>
                <a:gd name="connsiteY1" fmla="*/ 159 h 4657884"/>
                <a:gd name="connsiteX2" fmla="*/ 2307644 w 12389755"/>
                <a:gd name="connsiteY2" fmla="*/ 3143410 h 4657884"/>
                <a:gd name="connsiteX3" fmla="*/ 3661221 w 12389755"/>
                <a:gd name="connsiteY3" fmla="*/ 3535522 h 4657884"/>
                <a:gd name="connsiteX4" fmla="*/ 5896767 w 12389755"/>
                <a:gd name="connsiteY4" fmla="*/ 4273036 h 4657884"/>
                <a:gd name="connsiteX5" fmla="*/ 7295682 w 12389755"/>
                <a:gd name="connsiteY5" fmla="*/ 4044436 h 4657884"/>
                <a:gd name="connsiteX6" fmla="*/ 8426130 w 12389755"/>
                <a:gd name="connsiteY6" fmla="*/ 2733835 h 4657884"/>
                <a:gd name="connsiteX7" fmla="*/ 9401354 w 12389755"/>
                <a:gd name="connsiteY7" fmla="*/ 3594260 h 4657884"/>
                <a:gd name="connsiteX8" fmla="*/ 9876390 w 12389755"/>
                <a:gd name="connsiteY8" fmla="*/ 3464999 h 4657884"/>
                <a:gd name="connsiteX9" fmla="*/ 10685483 w 12389755"/>
                <a:gd name="connsiteY9" fmla="*/ 2459197 h 4657884"/>
                <a:gd name="connsiteX10" fmla="*/ 11355828 w 12389755"/>
                <a:gd name="connsiteY10" fmla="*/ 3808572 h 4657884"/>
                <a:gd name="connsiteX11" fmla="*/ 12389755 w 12389755"/>
                <a:gd name="connsiteY11" fmla="*/ 4657884 h 4657884"/>
                <a:gd name="connsiteX0" fmla="*/ 0 w 12389755"/>
                <a:gd name="connsiteY0" fmla="*/ 2992597 h 4657884"/>
                <a:gd name="connsiteX1" fmla="*/ 1387729 w 12389755"/>
                <a:gd name="connsiteY1" fmla="*/ 159 h 4657884"/>
                <a:gd name="connsiteX2" fmla="*/ 2307644 w 12389755"/>
                <a:gd name="connsiteY2" fmla="*/ 3143410 h 4657884"/>
                <a:gd name="connsiteX3" fmla="*/ 3661221 w 12389755"/>
                <a:gd name="connsiteY3" fmla="*/ 3535522 h 4657884"/>
                <a:gd name="connsiteX4" fmla="*/ 5896767 w 12389755"/>
                <a:gd name="connsiteY4" fmla="*/ 4273036 h 4657884"/>
                <a:gd name="connsiteX5" fmla="*/ 7295682 w 12389755"/>
                <a:gd name="connsiteY5" fmla="*/ 4044436 h 4657884"/>
                <a:gd name="connsiteX6" fmla="*/ 8426130 w 12389755"/>
                <a:gd name="connsiteY6" fmla="*/ 2733835 h 4657884"/>
                <a:gd name="connsiteX7" fmla="*/ 9401354 w 12389755"/>
                <a:gd name="connsiteY7" fmla="*/ 3594260 h 4657884"/>
                <a:gd name="connsiteX8" fmla="*/ 9876390 w 12389755"/>
                <a:gd name="connsiteY8" fmla="*/ 3464999 h 4657884"/>
                <a:gd name="connsiteX9" fmla="*/ 10656680 w 12389755"/>
                <a:gd name="connsiteY9" fmla="*/ 2459197 h 4657884"/>
                <a:gd name="connsiteX10" fmla="*/ 11355828 w 12389755"/>
                <a:gd name="connsiteY10" fmla="*/ 3808572 h 4657884"/>
                <a:gd name="connsiteX11" fmla="*/ 12389755 w 12389755"/>
                <a:gd name="connsiteY11" fmla="*/ 4657884 h 465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9755" h="4657884">
                  <a:moveTo>
                    <a:pt x="0" y="2992597"/>
                  </a:moveTo>
                  <a:cubicBezTo>
                    <a:pt x="808887" y="2922748"/>
                    <a:pt x="1003122" y="-24976"/>
                    <a:pt x="1387729" y="159"/>
                  </a:cubicBezTo>
                  <a:cubicBezTo>
                    <a:pt x="1772336" y="25294"/>
                    <a:pt x="1928729" y="2554183"/>
                    <a:pt x="2307644" y="3143410"/>
                  </a:cubicBezTo>
                  <a:cubicBezTo>
                    <a:pt x="2686559" y="3732637"/>
                    <a:pt x="3063034" y="3347251"/>
                    <a:pt x="3661221" y="3535522"/>
                  </a:cubicBezTo>
                  <a:cubicBezTo>
                    <a:pt x="4259408" y="3723793"/>
                    <a:pt x="5281423" y="4273942"/>
                    <a:pt x="5896767" y="4273036"/>
                  </a:cubicBezTo>
                  <a:cubicBezTo>
                    <a:pt x="6512111" y="4272130"/>
                    <a:pt x="6874122" y="4300969"/>
                    <a:pt x="7295682" y="4044436"/>
                  </a:cubicBezTo>
                  <a:cubicBezTo>
                    <a:pt x="7717242" y="3787903"/>
                    <a:pt x="8075185" y="2808864"/>
                    <a:pt x="8426130" y="2733835"/>
                  </a:cubicBezTo>
                  <a:cubicBezTo>
                    <a:pt x="8777075" y="2658806"/>
                    <a:pt x="9159644" y="3472399"/>
                    <a:pt x="9401354" y="3594260"/>
                  </a:cubicBezTo>
                  <a:cubicBezTo>
                    <a:pt x="9643064" y="3716121"/>
                    <a:pt x="9667169" y="3654176"/>
                    <a:pt x="9876390" y="3464999"/>
                  </a:cubicBezTo>
                  <a:cubicBezTo>
                    <a:pt x="10085611" y="3275822"/>
                    <a:pt x="10410107" y="2401935"/>
                    <a:pt x="10656680" y="2459197"/>
                  </a:cubicBezTo>
                  <a:cubicBezTo>
                    <a:pt x="10903253" y="2516459"/>
                    <a:pt x="11066982" y="3442124"/>
                    <a:pt x="11355828" y="3808572"/>
                  </a:cubicBezTo>
                  <a:cubicBezTo>
                    <a:pt x="11644674" y="4175020"/>
                    <a:pt x="12197411" y="4645977"/>
                    <a:pt x="12389755" y="4657884"/>
                  </a:cubicBezTo>
                </a:path>
              </a:pathLst>
            </a:cu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84391796">
                    <a:custGeom>
                      <a:avLst/>
                      <a:gdLst>
                        <a:gd name="connsiteX0" fmla="*/ 0 w 12208205"/>
                        <a:gd name="connsiteY0" fmla="*/ 853843 h 1749193"/>
                        <a:gd name="connsiteX1" fmla="*/ 1356904 w 12208205"/>
                        <a:gd name="connsiteY1" fmla="*/ 1355 h 1749193"/>
                        <a:gd name="connsiteX2" fmla="*/ 2159576 w 12208205"/>
                        <a:gd name="connsiteY2" fmla="*/ 658581 h 1749193"/>
                        <a:gd name="connsiteX3" fmla="*/ 3564892 w 12208205"/>
                        <a:gd name="connsiteY3" fmla="*/ 872893 h 1749193"/>
                        <a:gd name="connsiteX4" fmla="*/ 5625158 w 12208205"/>
                        <a:gd name="connsiteY4" fmla="*/ 1426257 h 1749193"/>
                        <a:gd name="connsiteX5" fmla="*/ 7205743 w 12208205"/>
                        <a:gd name="connsiteY5" fmla="*/ 1245282 h 1749193"/>
                        <a:gd name="connsiteX6" fmla="*/ 8253756 w 12208205"/>
                        <a:gd name="connsiteY6" fmla="*/ 725256 h 1749193"/>
                        <a:gd name="connsiteX7" fmla="*/ 8875481 w 12208205"/>
                        <a:gd name="connsiteY7" fmla="*/ 915756 h 1749193"/>
                        <a:gd name="connsiteX8" fmla="*/ 9426199 w 12208205"/>
                        <a:gd name="connsiteY8" fmla="*/ 1054783 h 1749193"/>
                        <a:gd name="connsiteX9" fmla="*/ 10292605 w 12208205"/>
                        <a:gd name="connsiteY9" fmla="*/ 677631 h 1749193"/>
                        <a:gd name="connsiteX10" fmla="*/ 10748729 w 12208205"/>
                        <a:gd name="connsiteY10" fmla="*/ 1230080 h 1749193"/>
                        <a:gd name="connsiteX11" fmla="*/ 11286920 w 12208205"/>
                        <a:gd name="connsiteY11" fmla="*/ 1668230 h 1749193"/>
                        <a:gd name="connsiteX12" fmla="*/ 12208205 w 12208205"/>
                        <a:gd name="connsiteY12" fmla="*/ 1749193 h 1749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08205" h="1749193" extrusionOk="0">
                          <a:moveTo>
                            <a:pt x="0" y="853843"/>
                          </a:moveTo>
                          <a:cubicBezTo>
                            <a:pt x="762308" y="783682"/>
                            <a:pt x="1010980" y="18741"/>
                            <a:pt x="1356904" y="1355"/>
                          </a:cubicBezTo>
                          <a:cubicBezTo>
                            <a:pt x="1781061" y="-9291"/>
                            <a:pt x="1776085" y="520575"/>
                            <a:pt x="2159576" y="658581"/>
                          </a:cubicBezTo>
                          <a:cubicBezTo>
                            <a:pt x="2577996" y="798099"/>
                            <a:pt x="2967284" y="666953"/>
                            <a:pt x="3564892" y="872893"/>
                          </a:cubicBezTo>
                          <a:cubicBezTo>
                            <a:pt x="4145973" y="978121"/>
                            <a:pt x="5030285" y="1302256"/>
                            <a:pt x="5625158" y="1426257"/>
                          </a:cubicBezTo>
                          <a:cubicBezTo>
                            <a:pt x="6165714" y="1467335"/>
                            <a:pt x="6892745" y="1312803"/>
                            <a:pt x="7205743" y="1245282"/>
                          </a:cubicBezTo>
                          <a:cubicBezTo>
                            <a:pt x="7503297" y="1190801"/>
                            <a:pt x="7944907" y="779127"/>
                            <a:pt x="8253756" y="725256"/>
                          </a:cubicBezTo>
                          <a:cubicBezTo>
                            <a:pt x="8513065" y="653322"/>
                            <a:pt x="8656084" y="891570"/>
                            <a:pt x="8875481" y="915756"/>
                          </a:cubicBezTo>
                          <a:cubicBezTo>
                            <a:pt x="9077569" y="980879"/>
                            <a:pt x="9190090" y="1105648"/>
                            <a:pt x="9426199" y="1054783"/>
                          </a:cubicBezTo>
                          <a:cubicBezTo>
                            <a:pt x="9655103" y="1027794"/>
                            <a:pt x="10057717" y="675279"/>
                            <a:pt x="10292605" y="677631"/>
                          </a:cubicBezTo>
                          <a:cubicBezTo>
                            <a:pt x="10498750" y="723999"/>
                            <a:pt x="10616898" y="961590"/>
                            <a:pt x="10748729" y="1230080"/>
                          </a:cubicBezTo>
                          <a:cubicBezTo>
                            <a:pt x="10892593" y="1452964"/>
                            <a:pt x="10944688" y="1593116"/>
                            <a:pt x="11286920" y="1668230"/>
                          </a:cubicBezTo>
                          <a:cubicBezTo>
                            <a:pt x="11586491" y="1717712"/>
                            <a:pt x="11982736" y="1748351"/>
                            <a:pt x="12208205" y="174919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478BFC-226B-F934-6CFC-C9C419784B38}"/>
                </a:ext>
              </a:extLst>
            </p:cNvPr>
            <p:cNvSpPr/>
            <p:nvPr userDrawn="1"/>
          </p:nvSpPr>
          <p:spPr>
            <a:xfrm>
              <a:off x="-16206" y="2576359"/>
              <a:ext cx="11904960" cy="429964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32583 h 1427933"/>
                <a:gd name="connsiteX1" fmla="*/ 1365238 w 12385119"/>
                <a:gd name="connsiteY1" fmla="*/ 770 h 1427933"/>
                <a:gd name="connsiteX2" fmla="*/ 2184413 w 12385119"/>
                <a:gd name="connsiteY2" fmla="*/ 416696 h 1427933"/>
                <a:gd name="connsiteX3" fmla="*/ 3325890 w 12385119"/>
                <a:gd name="connsiteY3" fmla="*/ 513533 h 1427933"/>
                <a:gd name="connsiteX4" fmla="*/ 4932986 w 12385119"/>
                <a:gd name="connsiteY4" fmla="*/ 1085947 h 1427933"/>
                <a:gd name="connsiteX5" fmla="*/ 6460236 w 12385119"/>
                <a:gd name="connsiteY5" fmla="*/ 1164529 h 1427933"/>
                <a:gd name="connsiteX6" fmla="*/ 7333037 w 12385119"/>
                <a:gd name="connsiteY6" fmla="*/ 936721 h 1427933"/>
                <a:gd name="connsiteX7" fmla="*/ 8416966 w 12385119"/>
                <a:gd name="connsiteY7" fmla="*/ 565921 h 1427933"/>
                <a:gd name="connsiteX8" fmla="*/ 9004100 w 12385119"/>
                <a:gd name="connsiteY8" fmla="*/ 594496 h 1427933"/>
                <a:gd name="connsiteX9" fmla="*/ 9611242 w 12385119"/>
                <a:gd name="connsiteY9" fmla="*/ 857348 h 1427933"/>
                <a:gd name="connsiteX10" fmla="*/ 10436915 w 12385119"/>
                <a:gd name="connsiteY10" fmla="*/ 489721 h 1427933"/>
                <a:gd name="connsiteX11" fmla="*/ 10962627 w 12385119"/>
                <a:gd name="connsiteY11" fmla="*/ 996926 h 1427933"/>
                <a:gd name="connsiteX12" fmla="*/ 11435950 w 12385119"/>
                <a:gd name="connsiteY12" fmla="*/ 1380308 h 1427933"/>
                <a:gd name="connsiteX13" fmla="*/ 12385119 w 12385119"/>
                <a:gd name="connsiteY13" fmla="*/ 1427933 h 1427933"/>
                <a:gd name="connsiteX0" fmla="*/ 0 w 12385119"/>
                <a:gd name="connsiteY0" fmla="*/ 534722 h 1430072"/>
                <a:gd name="connsiteX1" fmla="*/ 1365238 w 12385119"/>
                <a:gd name="connsiteY1" fmla="*/ 2909 h 1430072"/>
                <a:gd name="connsiteX2" fmla="*/ 2107109 w 12385119"/>
                <a:gd name="connsiteY2" fmla="*/ 329935 h 1430072"/>
                <a:gd name="connsiteX3" fmla="*/ 3325890 w 12385119"/>
                <a:gd name="connsiteY3" fmla="*/ 515672 h 1430072"/>
                <a:gd name="connsiteX4" fmla="*/ 4932986 w 12385119"/>
                <a:gd name="connsiteY4" fmla="*/ 1088086 h 1430072"/>
                <a:gd name="connsiteX5" fmla="*/ 6460236 w 12385119"/>
                <a:gd name="connsiteY5" fmla="*/ 1166668 h 1430072"/>
                <a:gd name="connsiteX6" fmla="*/ 7333037 w 12385119"/>
                <a:gd name="connsiteY6" fmla="*/ 938860 h 1430072"/>
                <a:gd name="connsiteX7" fmla="*/ 8416966 w 12385119"/>
                <a:gd name="connsiteY7" fmla="*/ 568060 h 1430072"/>
                <a:gd name="connsiteX8" fmla="*/ 9004100 w 12385119"/>
                <a:gd name="connsiteY8" fmla="*/ 596635 h 1430072"/>
                <a:gd name="connsiteX9" fmla="*/ 9611242 w 12385119"/>
                <a:gd name="connsiteY9" fmla="*/ 859487 h 1430072"/>
                <a:gd name="connsiteX10" fmla="*/ 10436915 w 12385119"/>
                <a:gd name="connsiteY10" fmla="*/ 491860 h 1430072"/>
                <a:gd name="connsiteX11" fmla="*/ 10962627 w 12385119"/>
                <a:gd name="connsiteY11" fmla="*/ 999065 h 1430072"/>
                <a:gd name="connsiteX12" fmla="*/ 11435950 w 12385119"/>
                <a:gd name="connsiteY12" fmla="*/ 1382447 h 1430072"/>
                <a:gd name="connsiteX13" fmla="*/ 12385119 w 12385119"/>
                <a:gd name="connsiteY13" fmla="*/ 1430072 h 1430072"/>
                <a:gd name="connsiteX0" fmla="*/ 0 w 12385119"/>
                <a:gd name="connsiteY0" fmla="*/ 534703 h 1430053"/>
                <a:gd name="connsiteX1" fmla="*/ 1365238 w 12385119"/>
                <a:gd name="connsiteY1" fmla="*/ 2890 h 1430053"/>
                <a:gd name="connsiteX2" fmla="*/ 2107109 w 12385119"/>
                <a:gd name="connsiteY2" fmla="*/ 329916 h 1430053"/>
                <a:gd name="connsiteX3" fmla="*/ 2949032 w 12385119"/>
                <a:gd name="connsiteY3" fmla="*/ 502953 h 1430053"/>
                <a:gd name="connsiteX4" fmla="*/ 4932986 w 12385119"/>
                <a:gd name="connsiteY4" fmla="*/ 1088067 h 1430053"/>
                <a:gd name="connsiteX5" fmla="*/ 6460236 w 12385119"/>
                <a:gd name="connsiteY5" fmla="*/ 1166649 h 1430053"/>
                <a:gd name="connsiteX6" fmla="*/ 7333037 w 12385119"/>
                <a:gd name="connsiteY6" fmla="*/ 938841 h 1430053"/>
                <a:gd name="connsiteX7" fmla="*/ 8416966 w 12385119"/>
                <a:gd name="connsiteY7" fmla="*/ 568041 h 1430053"/>
                <a:gd name="connsiteX8" fmla="*/ 9004100 w 12385119"/>
                <a:gd name="connsiteY8" fmla="*/ 596616 h 1430053"/>
                <a:gd name="connsiteX9" fmla="*/ 9611242 w 12385119"/>
                <a:gd name="connsiteY9" fmla="*/ 859468 h 1430053"/>
                <a:gd name="connsiteX10" fmla="*/ 10436915 w 12385119"/>
                <a:gd name="connsiteY10" fmla="*/ 491841 h 1430053"/>
                <a:gd name="connsiteX11" fmla="*/ 10962627 w 12385119"/>
                <a:gd name="connsiteY11" fmla="*/ 999046 h 1430053"/>
                <a:gd name="connsiteX12" fmla="*/ 11435950 w 12385119"/>
                <a:gd name="connsiteY12" fmla="*/ 1382428 h 1430053"/>
                <a:gd name="connsiteX13" fmla="*/ 12385119 w 12385119"/>
                <a:gd name="connsiteY13" fmla="*/ 1430053 h 1430053"/>
                <a:gd name="connsiteX0" fmla="*/ 0 w 12385119"/>
                <a:gd name="connsiteY0" fmla="*/ 533138 h 1428488"/>
                <a:gd name="connsiteX1" fmla="*/ 1365238 w 12385119"/>
                <a:gd name="connsiteY1" fmla="*/ 1325 h 1428488"/>
                <a:gd name="connsiteX2" fmla="*/ 2168308 w 12385119"/>
                <a:gd name="connsiteY2" fmla="*/ 385501 h 1428488"/>
                <a:gd name="connsiteX3" fmla="*/ 2949032 w 12385119"/>
                <a:gd name="connsiteY3" fmla="*/ 501388 h 1428488"/>
                <a:gd name="connsiteX4" fmla="*/ 4932986 w 12385119"/>
                <a:gd name="connsiteY4" fmla="*/ 1086502 h 1428488"/>
                <a:gd name="connsiteX5" fmla="*/ 6460236 w 12385119"/>
                <a:gd name="connsiteY5" fmla="*/ 1165084 h 1428488"/>
                <a:gd name="connsiteX6" fmla="*/ 7333037 w 12385119"/>
                <a:gd name="connsiteY6" fmla="*/ 937276 h 1428488"/>
                <a:gd name="connsiteX7" fmla="*/ 8416966 w 12385119"/>
                <a:gd name="connsiteY7" fmla="*/ 566476 h 1428488"/>
                <a:gd name="connsiteX8" fmla="*/ 9004100 w 12385119"/>
                <a:gd name="connsiteY8" fmla="*/ 595051 h 1428488"/>
                <a:gd name="connsiteX9" fmla="*/ 9611242 w 12385119"/>
                <a:gd name="connsiteY9" fmla="*/ 857903 h 1428488"/>
                <a:gd name="connsiteX10" fmla="*/ 10436915 w 12385119"/>
                <a:gd name="connsiteY10" fmla="*/ 490276 h 1428488"/>
                <a:gd name="connsiteX11" fmla="*/ 10962627 w 12385119"/>
                <a:gd name="connsiteY11" fmla="*/ 997481 h 1428488"/>
                <a:gd name="connsiteX12" fmla="*/ 11435950 w 12385119"/>
                <a:gd name="connsiteY12" fmla="*/ 1380863 h 1428488"/>
                <a:gd name="connsiteX13" fmla="*/ 12385119 w 12385119"/>
                <a:gd name="connsiteY13" fmla="*/ 1428488 h 1428488"/>
                <a:gd name="connsiteX0" fmla="*/ 0 w 12385119"/>
                <a:gd name="connsiteY0" fmla="*/ 535050 h 1430400"/>
                <a:gd name="connsiteX1" fmla="*/ 1365238 w 12385119"/>
                <a:gd name="connsiteY1" fmla="*/ 3237 h 1430400"/>
                <a:gd name="connsiteX2" fmla="*/ 2123214 w 12385119"/>
                <a:gd name="connsiteY2" fmla="*/ 320738 h 1430400"/>
                <a:gd name="connsiteX3" fmla="*/ 2949032 w 12385119"/>
                <a:gd name="connsiteY3" fmla="*/ 503300 h 1430400"/>
                <a:gd name="connsiteX4" fmla="*/ 4932986 w 12385119"/>
                <a:gd name="connsiteY4" fmla="*/ 1088414 h 1430400"/>
                <a:gd name="connsiteX5" fmla="*/ 6460236 w 12385119"/>
                <a:gd name="connsiteY5" fmla="*/ 1166996 h 1430400"/>
                <a:gd name="connsiteX6" fmla="*/ 7333037 w 12385119"/>
                <a:gd name="connsiteY6" fmla="*/ 939188 h 1430400"/>
                <a:gd name="connsiteX7" fmla="*/ 8416966 w 12385119"/>
                <a:gd name="connsiteY7" fmla="*/ 568388 h 1430400"/>
                <a:gd name="connsiteX8" fmla="*/ 9004100 w 12385119"/>
                <a:gd name="connsiteY8" fmla="*/ 596963 h 1430400"/>
                <a:gd name="connsiteX9" fmla="*/ 9611242 w 12385119"/>
                <a:gd name="connsiteY9" fmla="*/ 859815 h 1430400"/>
                <a:gd name="connsiteX10" fmla="*/ 10436915 w 12385119"/>
                <a:gd name="connsiteY10" fmla="*/ 492188 h 1430400"/>
                <a:gd name="connsiteX11" fmla="*/ 10962627 w 12385119"/>
                <a:gd name="connsiteY11" fmla="*/ 999393 h 1430400"/>
                <a:gd name="connsiteX12" fmla="*/ 11435950 w 12385119"/>
                <a:gd name="connsiteY12" fmla="*/ 1382775 h 1430400"/>
                <a:gd name="connsiteX13" fmla="*/ 12385119 w 12385119"/>
                <a:gd name="connsiteY13" fmla="*/ 1430400 h 1430400"/>
                <a:gd name="connsiteX0" fmla="*/ 0 w 12385119"/>
                <a:gd name="connsiteY0" fmla="*/ 533418 h 1428768"/>
                <a:gd name="connsiteX1" fmla="*/ 1365238 w 12385119"/>
                <a:gd name="connsiteY1" fmla="*/ 1605 h 1428768"/>
                <a:gd name="connsiteX2" fmla="*/ 2206960 w 12385119"/>
                <a:gd name="connsiteY2" fmla="*/ 373081 h 1428768"/>
                <a:gd name="connsiteX3" fmla="*/ 2949032 w 12385119"/>
                <a:gd name="connsiteY3" fmla="*/ 501668 h 1428768"/>
                <a:gd name="connsiteX4" fmla="*/ 4932986 w 12385119"/>
                <a:gd name="connsiteY4" fmla="*/ 1086782 h 1428768"/>
                <a:gd name="connsiteX5" fmla="*/ 6460236 w 12385119"/>
                <a:gd name="connsiteY5" fmla="*/ 1165364 h 1428768"/>
                <a:gd name="connsiteX6" fmla="*/ 7333037 w 12385119"/>
                <a:gd name="connsiteY6" fmla="*/ 937556 h 1428768"/>
                <a:gd name="connsiteX7" fmla="*/ 8416966 w 12385119"/>
                <a:gd name="connsiteY7" fmla="*/ 566756 h 1428768"/>
                <a:gd name="connsiteX8" fmla="*/ 9004100 w 12385119"/>
                <a:gd name="connsiteY8" fmla="*/ 595331 h 1428768"/>
                <a:gd name="connsiteX9" fmla="*/ 9611242 w 12385119"/>
                <a:gd name="connsiteY9" fmla="*/ 858183 h 1428768"/>
                <a:gd name="connsiteX10" fmla="*/ 10436915 w 12385119"/>
                <a:gd name="connsiteY10" fmla="*/ 490556 h 1428768"/>
                <a:gd name="connsiteX11" fmla="*/ 10962627 w 12385119"/>
                <a:gd name="connsiteY11" fmla="*/ 997761 h 1428768"/>
                <a:gd name="connsiteX12" fmla="*/ 11435950 w 12385119"/>
                <a:gd name="connsiteY12" fmla="*/ 1381143 h 1428768"/>
                <a:gd name="connsiteX13" fmla="*/ 12385119 w 12385119"/>
                <a:gd name="connsiteY13" fmla="*/ 1428768 h 1428768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32986 w 12385119"/>
                <a:gd name="connsiteY4" fmla="*/ 1086827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8994437 w 12385119"/>
                <a:gd name="connsiteY8" fmla="*/ 5858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712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1435950"/>
                <a:gd name="connsiteY0" fmla="*/ 533463 h 1381188"/>
                <a:gd name="connsiteX1" fmla="*/ 1365238 w 11435950"/>
                <a:gd name="connsiteY1" fmla="*/ 1650 h 1381188"/>
                <a:gd name="connsiteX2" fmla="*/ 2206960 w 11435950"/>
                <a:gd name="connsiteY2" fmla="*/ 373126 h 1381188"/>
                <a:gd name="connsiteX3" fmla="*/ 3290459 w 11435950"/>
                <a:gd name="connsiteY3" fmla="*/ 558863 h 1381188"/>
                <a:gd name="connsiteX4" fmla="*/ 4929766 w 11435950"/>
                <a:gd name="connsiteY4" fmla="*/ 1051902 h 1381188"/>
                <a:gd name="connsiteX5" fmla="*/ 6460236 w 11435950"/>
                <a:gd name="connsiteY5" fmla="*/ 1165409 h 1381188"/>
                <a:gd name="connsiteX6" fmla="*/ 7358805 w 11435950"/>
                <a:gd name="connsiteY6" fmla="*/ 969351 h 1381188"/>
                <a:gd name="connsiteX7" fmla="*/ 8407303 w 11435950"/>
                <a:gd name="connsiteY7" fmla="*/ 544576 h 1381188"/>
                <a:gd name="connsiteX8" fmla="*/ 9016984 w 11435950"/>
                <a:gd name="connsiteY8" fmla="*/ 627126 h 1381188"/>
                <a:gd name="connsiteX9" fmla="*/ 9611242 w 11435950"/>
                <a:gd name="connsiteY9" fmla="*/ 858228 h 1381188"/>
                <a:gd name="connsiteX10" fmla="*/ 10436915 w 11435950"/>
                <a:gd name="connsiteY10" fmla="*/ 490601 h 1381188"/>
                <a:gd name="connsiteX11" fmla="*/ 10962627 w 11435950"/>
                <a:gd name="connsiteY11" fmla="*/ 997806 h 1381188"/>
                <a:gd name="connsiteX12" fmla="*/ 11435950 w 11435950"/>
                <a:gd name="connsiteY12" fmla="*/ 1381188 h 1381188"/>
                <a:gd name="connsiteX0" fmla="*/ 0 w 11291005"/>
                <a:gd name="connsiteY0" fmla="*/ 533463 h 1263713"/>
                <a:gd name="connsiteX1" fmla="*/ 1365238 w 11291005"/>
                <a:gd name="connsiteY1" fmla="*/ 1650 h 1263713"/>
                <a:gd name="connsiteX2" fmla="*/ 2206960 w 11291005"/>
                <a:gd name="connsiteY2" fmla="*/ 373126 h 1263713"/>
                <a:gd name="connsiteX3" fmla="*/ 3290459 w 11291005"/>
                <a:gd name="connsiteY3" fmla="*/ 558863 h 1263713"/>
                <a:gd name="connsiteX4" fmla="*/ 4929766 w 11291005"/>
                <a:gd name="connsiteY4" fmla="*/ 1051902 h 1263713"/>
                <a:gd name="connsiteX5" fmla="*/ 6460236 w 11291005"/>
                <a:gd name="connsiteY5" fmla="*/ 1165409 h 1263713"/>
                <a:gd name="connsiteX6" fmla="*/ 7358805 w 11291005"/>
                <a:gd name="connsiteY6" fmla="*/ 969351 h 1263713"/>
                <a:gd name="connsiteX7" fmla="*/ 8407303 w 11291005"/>
                <a:gd name="connsiteY7" fmla="*/ 544576 h 1263713"/>
                <a:gd name="connsiteX8" fmla="*/ 9016984 w 11291005"/>
                <a:gd name="connsiteY8" fmla="*/ 627126 h 1263713"/>
                <a:gd name="connsiteX9" fmla="*/ 9611242 w 11291005"/>
                <a:gd name="connsiteY9" fmla="*/ 858228 h 1263713"/>
                <a:gd name="connsiteX10" fmla="*/ 10436915 w 11291005"/>
                <a:gd name="connsiteY10" fmla="*/ 490601 h 1263713"/>
                <a:gd name="connsiteX11" fmla="*/ 10962627 w 11291005"/>
                <a:gd name="connsiteY11" fmla="*/ 997806 h 1263713"/>
                <a:gd name="connsiteX12" fmla="*/ 11291005 w 11291005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62627 w 11377972"/>
                <a:gd name="connsiteY11" fmla="*/ 997806 h 1308163"/>
                <a:gd name="connsiteX12" fmla="*/ 11377972 w 11377972"/>
                <a:gd name="connsiteY12" fmla="*/ 1308163 h 130816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40080 w 11377972"/>
                <a:gd name="connsiteY11" fmla="*/ 1064481 h 1308163"/>
                <a:gd name="connsiteX12" fmla="*/ 11377972 w 11377972"/>
                <a:gd name="connsiteY12" fmla="*/ 1308163 h 1308163"/>
                <a:gd name="connsiteX0" fmla="*/ 0 w 11348983"/>
                <a:gd name="connsiteY0" fmla="*/ 533463 h 1295463"/>
                <a:gd name="connsiteX1" fmla="*/ 1365238 w 11348983"/>
                <a:gd name="connsiteY1" fmla="*/ 1650 h 1295463"/>
                <a:gd name="connsiteX2" fmla="*/ 2206960 w 11348983"/>
                <a:gd name="connsiteY2" fmla="*/ 373126 h 1295463"/>
                <a:gd name="connsiteX3" fmla="*/ 3290459 w 11348983"/>
                <a:gd name="connsiteY3" fmla="*/ 558863 h 1295463"/>
                <a:gd name="connsiteX4" fmla="*/ 4929766 w 11348983"/>
                <a:gd name="connsiteY4" fmla="*/ 1051902 h 1295463"/>
                <a:gd name="connsiteX5" fmla="*/ 6460236 w 11348983"/>
                <a:gd name="connsiteY5" fmla="*/ 1165409 h 1295463"/>
                <a:gd name="connsiteX6" fmla="*/ 7358805 w 11348983"/>
                <a:gd name="connsiteY6" fmla="*/ 969351 h 1295463"/>
                <a:gd name="connsiteX7" fmla="*/ 8407303 w 11348983"/>
                <a:gd name="connsiteY7" fmla="*/ 544576 h 1295463"/>
                <a:gd name="connsiteX8" fmla="*/ 9016984 w 11348983"/>
                <a:gd name="connsiteY8" fmla="*/ 627126 h 1295463"/>
                <a:gd name="connsiteX9" fmla="*/ 9611242 w 11348983"/>
                <a:gd name="connsiteY9" fmla="*/ 858228 h 1295463"/>
                <a:gd name="connsiteX10" fmla="*/ 10436915 w 11348983"/>
                <a:gd name="connsiteY10" fmla="*/ 490601 h 1295463"/>
                <a:gd name="connsiteX11" fmla="*/ 10940080 w 11348983"/>
                <a:gd name="connsiteY11" fmla="*/ 1064481 h 1295463"/>
                <a:gd name="connsiteX12" fmla="*/ 11348983 w 11348983"/>
                <a:gd name="connsiteY12" fmla="*/ 1295463 h 1295463"/>
                <a:gd name="connsiteX0" fmla="*/ 0 w 11375558"/>
                <a:gd name="connsiteY0" fmla="*/ 533463 h 1311173"/>
                <a:gd name="connsiteX1" fmla="*/ 1365238 w 11375558"/>
                <a:gd name="connsiteY1" fmla="*/ 1650 h 1311173"/>
                <a:gd name="connsiteX2" fmla="*/ 2206960 w 11375558"/>
                <a:gd name="connsiteY2" fmla="*/ 373126 h 1311173"/>
                <a:gd name="connsiteX3" fmla="*/ 3290459 w 11375558"/>
                <a:gd name="connsiteY3" fmla="*/ 558863 h 1311173"/>
                <a:gd name="connsiteX4" fmla="*/ 4929766 w 11375558"/>
                <a:gd name="connsiteY4" fmla="*/ 1051902 h 1311173"/>
                <a:gd name="connsiteX5" fmla="*/ 6460236 w 11375558"/>
                <a:gd name="connsiteY5" fmla="*/ 1165409 h 1311173"/>
                <a:gd name="connsiteX6" fmla="*/ 7358805 w 11375558"/>
                <a:gd name="connsiteY6" fmla="*/ 969351 h 1311173"/>
                <a:gd name="connsiteX7" fmla="*/ 8407303 w 11375558"/>
                <a:gd name="connsiteY7" fmla="*/ 544576 h 1311173"/>
                <a:gd name="connsiteX8" fmla="*/ 9016984 w 11375558"/>
                <a:gd name="connsiteY8" fmla="*/ 627126 h 1311173"/>
                <a:gd name="connsiteX9" fmla="*/ 9611242 w 11375558"/>
                <a:gd name="connsiteY9" fmla="*/ 858228 h 1311173"/>
                <a:gd name="connsiteX10" fmla="*/ 10436915 w 11375558"/>
                <a:gd name="connsiteY10" fmla="*/ 490601 h 1311173"/>
                <a:gd name="connsiteX11" fmla="*/ 10940080 w 11375558"/>
                <a:gd name="connsiteY11" fmla="*/ 1064481 h 1311173"/>
                <a:gd name="connsiteX12" fmla="*/ 11348983 w 11375558"/>
                <a:gd name="connsiteY12" fmla="*/ 1295463 h 1311173"/>
                <a:gd name="connsiteX13" fmla="*/ 11335073 w 11375558"/>
                <a:gd name="connsiteY13" fmla="*/ 1290351 h 1311173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49747"/>
                <a:gd name="connsiteY0" fmla="*/ 533463 h 1306919"/>
                <a:gd name="connsiteX1" fmla="*/ 1365238 w 11349747"/>
                <a:gd name="connsiteY1" fmla="*/ 1650 h 1306919"/>
                <a:gd name="connsiteX2" fmla="*/ 2206960 w 11349747"/>
                <a:gd name="connsiteY2" fmla="*/ 373126 h 1306919"/>
                <a:gd name="connsiteX3" fmla="*/ 3290459 w 11349747"/>
                <a:gd name="connsiteY3" fmla="*/ 558863 h 1306919"/>
                <a:gd name="connsiteX4" fmla="*/ 4929766 w 11349747"/>
                <a:gd name="connsiteY4" fmla="*/ 1051902 h 1306919"/>
                <a:gd name="connsiteX5" fmla="*/ 6460236 w 11349747"/>
                <a:gd name="connsiteY5" fmla="*/ 1165409 h 1306919"/>
                <a:gd name="connsiteX6" fmla="*/ 7358805 w 11349747"/>
                <a:gd name="connsiteY6" fmla="*/ 969351 h 1306919"/>
                <a:gd name="connsiteX7" fmla="*/ 8407303 w 11349747"/>
                <a:gd name="connsiteY7" fmla="*/ 544576 h 1306919"/>
                <a:gd name="connsiteX8" fmla="*/ 9016984 w 11349747"/>
                <a:gd name="connsiteY8" fmla="*/ 627126 h 1306919"/>
                <a:gd name="connsiteX9" fmla="*/ 9611242 w 11349747"/>
                <a:gd name="connsiteY9" fmla="*/ 858228 h 1306919"/>
                <a:gd name="connsiteX10" fmla="*/ 10436915 w 11349747"/>
                <a:gd name="connsiteY10" fmla="*/ 490601 h 1306919"/>
                <a:gd name="connsiteX11" fmla="*/ 10940080 w 11349747"/>
                <a:gd name="connsiteY11" fmla="*/ 1064481 h 1306919"/>
                <a:gd name="connsiteX12" fmla="*/ 11348983 w 11349747"/>
                <a:gd name="connsiteY12" fmla="*/ 1295463 h 1306919"/>
                <a:gd name="connsiteX13" fmla="*/ 7205738 w 11349747"/>
                <a:gd name="connsiteY13" fmla="*/ 1264951 h 1306919"/>
                <a:gd name="connsiteX0" fmla="*/ 0 w 11349394"/>
                <a:gd name="connsiteY0" fmla="*/ 533463 h 1307754"/>
                <a:gd name="connsiteX1" fmla="*/ 1365238 w 11349394"/>
                <a:gd name="connsiteY1" fmla="*/ 1650 h 1307754"/>
                <a:gd name="connsiteX2" fmla="*/ 2206960 w 11349394"/>
                <a:gd name="connsiteY2" fmla="*/ 373126 h 1307754"/>
                <a:gd name="connsiteX3" fmla="*/ 3290459 w 11349394"/>
                <a:gd name="connsiteY3" fmla="*/ 558863 h 1307754"/>
                <a:gd name="connsiteX4" fmla="*/ 4929766 w 11349394"/>
                <a:gd name="connsiteY4" fmla="*/ 1051902 h 1307754"/>
                <a:gd name="connsiteX5" fmla="*/ 6460236 w 11349394"/>
                <a:gd name="connsiteY5" fmla="*/ 1165409 h 1307754"/>
                <a:gd name="connsiteX6" fmla="*/ 7358805 w 11349394"/>
                <a:gd name="connsiteY6" fmla="*/ 969351 h 1307754"/>
                <a:gd name="connsiteX7" fmla="*/ 8407303 w 11349394"/>
                <a:gd name="connsiteY7" fmla="*/ 544576 h 1307754"/>
                <a:gd name="connsiteX8" fmla="*/ 9016984 w 11349394"/>
                <a:gd name="connsiteY8" fmla="*/ 627126 h 1307754"/>
                <a:gd name="connsiteX9" fmla="*/ 9611242 w 11349394"/>
                <a:gd name="connsiteY9" fmla="*/ 858228 h 1307754"/>
                <a:gd name="connsiteX10" fmla="*/ 10436915 w 11349394"/>
                <a:gd name="connsiteY10" fmla="*/ 490601 h 1307754"/>
                <a:gd name="connsiteX11" fmla="*/ 10940080 w 11349394"/>
                <a:gd name="connsiteY11" fmla="*/ 1064481 h 1307754"/>
                <a:gd name="connsiteX12" fmla="*/ 11348983 w 11349394"/>
                <a:gd name="connsiteY12" fmla="*/ 1295463 h 1307754"/>
                <a:gd name="connsiteX13" fmla="*/ 3562775 w 11349394"/>
                <a:gd name="connsiteY13" fmla="*/ 1271301 h 1307754"/>
                <a:gd name="connsiteX0" fmla="*/ 0 w 11349267"/>
                <a:gd name="connsiteY0" fmla="*/ 533463 h 1308717"/>
                <a:gd name="connsiteX1" fmla="*/ 1365238 w 11349267"/>
                <a:gd name="connsiteY1" fmla="*/ 1650 h 1308717"/>
                <a:gd name="connsiteX2" fmla="*/ 2206960 w 11349267"/>
                <a:gd name="connsiteY2" fmla="*/ 373126 h 1308717"/>
                <a:gd name="connsiteX3" fmla="*/ 3290459 w 11349267"/>
                <a:gd name="connsiteY3" fmla="*/ 558863 h 1308717"/>
                <a:gd name="connsiteX4" fmla="*/ 4929766 w 11349267"/>
                <a:gd name="connsiteY4" fmla="*/ 1051902 h 1308717"/>
                <a:gd name="connsiteX5" fmla="*/ 6460236 w 11349267"/>
                <a:gd name="connsiteY5" fmla="*/ 1165409 h 1308717"/>
                <a:gd name="connsiteX6" fmla="*/ 7358805 w 11349267"/>
                <a:gd name="connsiteY6" fmla="*/ 969351 h 1308717"/>
                <a:gd name="connsiteX7" fmla="*/ 8407303 w 11349267"/>
                <a:gd name="connsiteY7" fmla="*/ 544576 h 1308717"/>
                <a:gd name="connsiteX8" fmla="*/ 9016984 w 11349267"/>
                <a:gd name="connsiteY8" fmla="*/ 627126 h 1308717"/>
                <a:gd name="connsiteX9" fmla="*/ 9611242 w 11349267"/>
                <a:gd name="connsiteY9" fmla="*/ 858228 h 1308717"/>
                <a:gd name="connsiteX10" fmla="*/ 10436915 w 11349267"/>
                <a:gd name="connsiteY10" fmla="*/ 490601 h 1308717"/>
                <a:gd name="connsiteX11" fmla="*/ 10940080 w 11349267"/>
                <a:gd name="connsiteY11" fmla="*/ 1064481 h 1308717"/>
                <a:gd name="connsiteX12" fmla="*/ 11348983 w 11349267"/>
                <a:gd name="connsiteY12" fmla="*/ 1295463 h 1308717"/>
                <a:gd name="connsiteX13" fmla="*/ 16443 w 11349267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55708"/>
                <a:gd name="connsiteY0" fmla="*/ 533463 h 1293718"/>
                <a:gd name="connsiteX1" fmla="*/ 1365238 w 11355708"/>
                <a:gd name="connsiteY1" fmla="*/ 1650 h 1293718"/>
                <a:gd name="connsiteX2" fmla="*/ 2206960 w 11355708"/>
                <a:gd name="connsiteY2" fmla="*/ 373126 h 1293718"/>
                <a:gd name="connsiteX3" fmla="*/ 3290459 w 11355708"/>
                <a:gd name="connsiteY3" fmla="*/ 558863 h 1293718"/>
                <a:gd name="connsiteX4" fmla="*/ 4929766 w 11355708"/>
                <a:gd name="connsiteY4" fmla="*/ 1051902 h 1293718"/>
                <a:gd name="connsiteX5" fmla="*/ 6460236 w 11355708"/>
                <a:gd name="connsiteY5" fmla="*/ 1165409 h 1293718"/>
                <a:gd name="connsiteX6" fmla="*/ 7358805 w 11355708"/>
                <a:gd name="connsiteY6" fmla="*/ 969351 h 1293718"/>
                <a:gd name="connsiteX7" fmla="*/ 8407303 w 11355708"/>
                <a:gd name="connsiteY7" fmla="*/ 544576 h 1293718"/>
                <a:gd name="connsiteX8" fmla="*/ 9016984 w 11355708"/>
                <a:gd name="connsiteY8" fmla="*/ 627126 h 1293718"/>
                <a:gd name="connsiteX9" fmla="*/ 9611242 w 11355708"/>
                <a:gd name="connsiteY9" fmla="*/ 858228 h 1293718"/>
                <a:gd name="connsiteX10" fmla="*/ 10436915 w 11355708"/>
                <a:gd name="connsiteY10" fmla="*/ 490601 h 1293718"/>
                <a:gd name="connsiteX11" fmla="*/ 10940080 w 11355708"/>
                <a:gd name="connsiteY11" fmla="*/ 1064481 h 1293718"/>
                <a:gd name="connsiteX12" fmla="*/ 11355425 w 11355708"/>
                <a:gd name="connsiteY12" fmla="*/ 1276413 h 1293718"/>
                <a:gd name="connsiteX13" fmla="*/ 16443 w 11355708"/>
                <a:gd name="connsiteY13" fmla="*/ 1277651 h 1293718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821841 w 12167887"/>
                <a:gd name="connsiteY0" fmla="*/ 533463 h 1291464"/>
                <a:gd name="connsiteX1" fmla="*/ 2187079 w 12167887"/>
                <a:gd name="connsiteY1" fmla="*/ 1650 h 1291464"/>
                <a:gd name="connsiteX2" fmla="*/ 3028801 w 12167887"/>
                <a:gd name="connsiteY2" fmla="*/ 373126 h 1291464"/>
                <a:gd name="connsiteX3" fmla="*/ 4112300 w 12167887"/>
                <a:gd name="connsiteY3" fmla="*/ 558863 h 1291464"/>
                <a:gd name="connsiteX4" fmla="*/ 5751607 w 12167887"/>
                <a:gd name="connsiteY4" fmla="*/ 1051902 h 1291464"/>
                <a:gd name="connsiteX5" fmla="*/ 7282077 w 12167887"/>
                <a:gd name="connsiteY5" fmla="*/ 1165409 h 1291464"/>
                <a:gd name="connsiteX6" fmla="*/ 8180646 w 12167887"/>
                <a:gd name="connsiteY6" fmla="*/ 969351 h 1291464"/>
                <a:gd name="connsiteX7" fmla="*/ 9229144 w 12167887"/>
                <a:gd name="connsiteY7" fmla="*/ 544576 h 1291464"/>
                <a:gd name="connsiteX8" fmla="*/ 9838825 w 12167887"/>
                <a:gd name="connsiteY8" fmla="*/ 627126 h 1291464"/>
                <a:gd name="connsiteX9" fmla="*/ 10433083 w 12167887"/>
                <a:gd name="connsiteY9" fmla="*/ 858228 h 1291464"/>
                <a:gd name="connsiteX10" fmla="*/ 11258756 w 12167887"/>
                <a:gd name="connsiteY10" fmla="*/ 490601 h 1291464"/>
                <a:gd name="connsiteX11" fmla="*/ 11761921 w 12167887"/>
                <a:gd name="connsiteY11" fmla="*/ 1064481 h 1291464"/>
                <a:gd name="connsiteX12" fmla="*/ 12167603 w 12167887"/>
                <a:gd name="connsiteY12" fmla="*/ 1273238 h 1291464"/>
                <a:gd name="connsiteX13" fmla="*/ 838284 w 12167887"/>
                <a:gd name="connsiteY13" fmla="*/ 1277651 h 1291464"/>
                <a:gd name="connsiteX14" fmla="*/ 841505 w 12167887"/>
                <a:gd name="connsiteY14" fmla="*/ 1268125 h 1291464"/>
                <a:gd name="connsiteX0" fmla="*/ 851157 w 12197203"/>
                <a:gd name="connsiteY0" fmla="*/ 533463 h 1291464"/>
                <a:gd name="connsiteX1" fmla="*/ 2216395 w 12197203"/>
                <a:gd name="connsiteY1" fmla="*/ 1650 h 1291464"/>
                <a:gd name="connsiteX2" fmla="*/ 3058117 w 12197203"/>
                <a:gd name="connsiteY2" fmla="*/ 373126 h 1291464"/>
                <a:gd name="connsiteX3" fmla="*/ 4141616 w 12197203"/>
                <a:gd name="connsiteY3" fmla="*/ 558863 h 1291464"/>
                <a:gd name="connsiteX4" fmla="*/ 5780923 w 12197203"/>
                <a:gd name="connsiteY4" fmla="*/ 1051902 h 1291464"/>
                <a:gd name="connsiteX5" fmla="*/ 7311393 w 12197203"/>
                <a:gd name="connsiteY5" fmla="*/ 1165409 h 1291464"/>
                <a:gd name="connsiteX6" fmla="*/ 8209962 w 12197203"/>
                <a:gd name="connsiteY6" fmla="*/ 969351 h 1291464"/>
                <a:gd name="connsiteX7" fmla="*/ 9258460 w 12197203"/>
                <a:gd name="connsiteY7" fmla="*/ 544576 h 1291464"/>
                <a:gd name="connsiteX8" fmla="*/ 9868141 w 12197203"/>
                <a:gd name="connsiteY8" fmla="*/ 627126 h 1291464"/>
                <a:gd name="connsiteX9" fmla="*/ 10462399 w 12197203"/>
                <a:gd name="connsiteY9" fmla="*/ 858228 h 1291464"/>
                <a:gd name="connsiteX10" fmla="*/ 11288072 w 12197203"/>
                <a:gd name="connsiteY10" fmla="*/ 490601 h 1291464"/>
                <a:gd name="connsiteX11" fmla="*/ 11791237 w 12197203"/>
                <a:gd name="connsiteY11" fmla="*/ 1064481 h 1291464"/>
                <a:gd name="connsiteX12" fmla="*/ 12196919 w 12197203"/>
                <a:gd name="connsiteY12" fmla="*/ 1273238 h 1291464"/>
                <a:gd name="connsiteX13" fmla="*/ 867600 w 12197203"/>
                <a:gd name="connsiteY13" fmla="*/ 1277651 h 1291464"/>
                <a:gd name="connsiteX14" fmla="*/ 761307 w 12197203"/>
                <a:gd name="connsiteY14" fmla="*/ 572800 h 1291464"/>
                <a:gd name="connsiteX0" fmla="*/ 1169259 w 12515305"/>
                <a:gd name="connsiteY0" fmla="*/ 533463 h 1291464"/>
                <a:gd name="connsiteX1" fmla="*/ 2534497 w 12515305"/>
                <a:gd name="connsiteY1" fmla="*/ 1650 h 1291464"/>
                <a:gd name="connsiteX2" fmla="*/ 3376219 w 12515305"/>
                <a:gd name="connsiteY2" fmla="*/ 373126 h 1291464"/>
                <a:gd name="connsiteX3" fmla="*/ 4459718 w 12515305"/>
                <a:gd name="connsiteY3" fmla="*/ 558863 h 1291464"/>
                <a:gd name="connsiteX4" fmla="*/ 6099025 w 12515305"/>
                <a:gd name="connsiteY4" fmla="*/ 1051902 h 1291464"/>
                <a:gd name="connsiteX5" fmla="*/ 7629495 w 12515305"/>
                <a:gd name="connsiteY5" fmla="*/ 1165409 h 1291464"/>
                <a:gd name="connsiteX6" fmla="*/ 8528064 w 12515305"/>
                <a:gd name="connsiteY6" fmla="*/ 969351 h 1291464"/>
                <a:gd name="connsiteX7" fmla="*/ 9576562 w 12515305"/>
                <a:gd name="connsiteY7" fmla="*/ 544576 h 1291464"/>
                <a:gd name="connsiteX8" fmla="*/ 10186243 w 12515305"/>
                <a:gd name="connsiteY8" fmla="*/ 627126 h 1291464"/>
                <a:gd name="connsiteX9" fmla="*/ 10780501 w 12515305"/>
                <a:gd name="connsiteY9" fmla="*/ 858228 h 1291464"/>
                <a:gd name="connsiteX10" fmla="*/ 11606174 w 12515305"/>
                <a:gd name="connsiteY10" fmla="*/ 490601 h 1291464"/>
                <a:gd name="connsiteX11" fmla="*/ 12109339 w 12515305"/>
                <a:gd name="connsiteY11" fmla="*/ 1064481 h 1291464"/>
                <a:gd name="connsiteX12" fmla="*/ 12515021 w 12515305"/>
                <a:gd name="connsiteY12" fmla="*/ 1273238 h 1291464"/>
                <a:gd name="connsiteX13" fmla="*/ 1185702 w 12515305"/>
                <a:gd name="connsiteY13" fmla="*/ 1277651 h 1291464"/>
                <a:gd name="connsiteX14" fmla="*/ 335355 w 12515305"/>
                <a:gd name="connsiteY14" fmla="*/ 1058575 h 1291464"/>
                <a:gd name="connsiteX15" fmla="*/ 1079409 w 12515305"/>
                <a:gd name="connsiteY15" fmla="*/ 572800 h 1291464"/>
                <a:gd name="connsiteX0" fmla="*/ 853920 w 12199966"/>
                <a:gd name="connsiteY0" fmla="*/ 533463 h 1291464"/>
                <a:gd name="connsiteX1" fmla="*/ 2219158 w 12199966"/>
                <a:gd name="connsiteY1" fmla="*/ 1650 h 1291464"/>
                <a:gd name="connsiteX2" fmla="*/ 3060880 w 12199966"/>
                <a:gd name="connsiteY2" fmla="*/ 373126 h 1291464"/>
                <a:gd name="connsiteX3" fmla="*/ 4144379 w 12199966"/>
                <a:gd name="connsiteY3" fmla="*/ 558863 h 1291464"/>
                <a:gd name="connsiteX4" fmla="*/ 5783686 w 12199966"/>
                <a:gd name="connsiteY4" fmla="*/ 1051902 h 1291464"/>
                <a:gd name="connsiteX5" fmla="*/ 7314156 w 12199966"/>
                <a:gd name="connsiteY5" fmla="*/ 1165409 h 1291464"/>
                <a:gd name="connsiteX6" fmla="*/ 8212725 w 12199966"/>
                <a:gd name="connsiteY6" fmla="*/ 969351 h 1291464"/>
                <a:gd name="connsiteX7" fmla="*/ 9261223 w 12199966"/>
                <a:gd name="connsiteY7" fmla="*/ 544576 h 1291464"/>
                <a:gd name="connsiteX8" fmla="*/ 9870904 w 12199966"/>
                <a:gd name="connsiteY8" fmla="*/ 627126 h 1291464"/>
                <a:gd name="connsiteX9" fmla="*/ 10465162 w 12199966"/>
                <a:gd name="connsiteY9" fmla="*/ 858228 h 1291464"/>
                <a:gd name="connsiteX10" fmla="*/ 11290835 w 12199966"/>
                <a:gd name="connsiteY10" fmla="*/ 490601 h 1291464"/>
                <a:gd name="connsiteX11" fmla="*/ 11794000 w 12199966"/>
                <a:gd name="connsiteY11" fmla="*/ 1064481 h 1291464"/>
                <a:gd name="connsiteX12" fmla="*/ 12199682 w 12199966"/>
                <a:gd name="connsiteY12" fmla="*/ 1273238 h 1291464"/>
                <a:gd name="connsiteX13" fmla="*/ 870363 w 12199966"/>
                <a:gd name="connsiteY13" fmla="*/ 1277651 h 1291464"/>
                <a:gd name="connsiteX14" fmla="*/ 764070 w 12199966"/>
                <a:gd name="connsiteY14" fmla="*/ 572800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14" fmla="*/ 0 w 11346046"/>
                <a:gd name="connsiteY14" fmla="*/ 533463 h 1291464"/>
                <a:gd name="connsiteX0" fmla="*/ 2883 w 11329603"/>
                <a:gd name="connsiteY0" fmla="*/ 533463 h 1291464"/>
                <a:gd name="connsiteX1" fmla="*/ 1348795 w 11329603"/>
                <a:gd name="connsiteY1" fmla="*/ 1650 h 1291464"/>
                <a:gd name="connsiteX2" fmla="*/ 2190517 w 11329603"/>
                <a:gd name="connsiteY2" fmla="*/ 373126 h 1291464"/>
                <a:gd name="connsiteX3" fmla="*/ 3274016 w 11329603"/>
                <a:gd name="connsiteY3" fmla="*/ 558863 h 1291464"/>
                <a:gd name="connsiteX4" fmla="*/ 4913323 w 11329603"/>
                <a:gd name="connsiteY4" fmla="*/ 1051902 h 1291464"/>
                <a:gd name="connsiteX5" fmla="*/ 6443793 w 11329603"/>
                <a:gd name="connsiteY5" fmla="*/ 1165409 h 1291464"/>
                <a:gd name="connsiteX6" fmla="*/ 7342362 w 11329603"/>
                <a:gd name="connsiteY6" fmla="*/ 969351 h 1291464"/>
                <a:gd name="connsiteX7" fmla="*/ 8390860 w 11329603"/>
                <a:gd name="connsiteY7" fmla="*/ 544576 h 1291464"/>
                <a:gd name="connsiteX8" fmla="*/ 9000541 w 11329603"/>
                <a:gd name="connsiteY8" fmla="*/ 627126 h 1291464"/>
                <a:gd name="connsiteX9" fmla="*/ 9594799 w 11329603"/>
                <a:gd name="connsiteY9" fmla="*/ 858228 h 1291464"/>
                <a:gd name="connsiteX10" fmla="*/ 10420472 w 11329603"/>
                <a:gd name="connsiteY10" fmla="*/ 490601 h 1291464"/>
                <a:gd name="connsiteX11" fmla="*/ 10923637 w 11329603"/>
                <a:gd name="connsiteY11" fmla="*/ 1064481 h 1291464"/>
                <a:gd name="connsiteX12" fmla="*/ 11329319 w 11329603"/>
                <a:gd name="connsiteY12" fmla="*/ 1273238 h 1291464"/>
                <a:gd name="connsiteX13" fmla="*/ 0 w 11329603"/>
                <a:gd name="connsiteY13" fmla="*/ 1277651 h 1291464"/>
                <a:gd name="connsiteX14" fmla="*/ 2883 w 11329603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23637 w 11433478"/>
                <a:gd name="connsiteY11" fmla="*/ 1064481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33300 w 11433478"/>
                <a:gd name="connsiteY11" fmla="*/ 1016856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958319"/>
                <a:gd name="connsiteY0" fmla="*/ 533463 h 1283859"/>
                <a:gd name="connsiteX1" fmla="*/ 1348795 w 11958319"/>
                <a:gd name="connsiteY1" fmla="*/ 1650 h 1283859"/>
                <a:gd name="connsiteX2" fmla="*/ 2190517 w 11958319"/>
                <a:gd name="connsiteY2" fmla="*/ 373126 h 1283859"/>
                <a:gd name="connsiteX3" fmla="*/ 3274016 w 11958319"/>
                <a:gd name="connsiteY3" fmla="*/ 558863 h 1283859"/>
                <a:gd name="connsiteX4" fmla="*/ 4913323 w 11958319"/>
                <a:gd name="connsiteY4" fmla="*/ 1051902 h 1283859"/>
                <a:gd name="connsiteX5" fmla="*/ 6443793 w 11958319"/>
                <a:gd name="connsiteY5" fmla="*/ 1165409 h 1283859"/>
                <a:gd name="connsiteX6" fmla="*/ 7342362 w 11958319"/>
                <a:gd name="connsiteY6" fmla="*/ 969351 h 1283859"/>
                <a:gd name="connsiteX7" fmla="*/ 8390860 w 11958319"/>
                <a:gd name="connsiteY7" fmla="*/ 544576 h 1283859"/>
                <a:gd name="connsiteX8" fmla="*/ 9000541 w 11958319"/>
                <a:gd name="connsiteY8" fmla="*/ 627126 h 1283859"/>
                <a:gd name="connsiteX9" fmla="*/ 9594799 w 11958319"/>
                <a:gd name="connsiteY9" fmla="*/ 858228 h 1283859"/>
                <a:gd name="connsiteX10" fmla="*/ 10420472 w 11958319"/>
                <a:gd name="connsiteY10" fmla="*/ 490601 h 1283859"/>
                <a:gd name="connsiteX11" fmla="*/ 10933300 w 11958319"/>
                <a:gd name="connsiteY11" fmla="*/ 1016856 h 1283859"/>
                <a:gd name="connsiteX12" fmla="*/ 11958050 w 11958319"/>
                <a:gd name="connsiteY12" fmla="*/ 1260986 h 1283859"/>
                <a:gd name="connsiteX13" fmla="*/ 0 w 11958319"/>
                <a:gd name="connsiteY13" fmla="*/ 1277651 h 1283859"/>
                <a:gd name="connsiteX14" fmla="*/ 2883 w 11958319"/>
                <a:gd name="connsiteY14" fmla="*/ 533463 h 1283859"/>
                <a:gd name="connsiteX0" fmla="*/ 2883 w 11958319"/>
                <a:gd name="connsiteY0" fmla="*/ 753966 h 1504362"/>
                <a:gd name="connsiteX1" fmla="*/ 1348795 w 11958319"/>
                <a:gd name="connsiteY1" fmla="*/ 222153 h 1504362"/>
                <a:gd name="connsiteX2" fmla="*/ 2190517 w 11958319"/>
                <a:gd name="connsiteY2" fmla="*/ 593629 h 1504362"/>
                <a:gd name="connsiteX3" fmla="*/ 3274016 w 11958319"/>
                <a:gd name="connsiteY3" fmla="*/ 779366 h 1504362"/>
                <a:gd name="connsiteX4" fmla="*/ 4913323 w 11958319"/>
                <a:gd name="connsiteY4" fmla="*/ 1272405 h 1504362"/>
                <a:gd name="connsiteX5" fmla="*/ 6443793 w 11958319"/>
                <a:gd name="connsiteY5" fmla="*/ 1385912 h 1504362"/>
                <a:gd name="connsiteX6" fmla="*/ 7342362 w 11958319"/>
                <a:gd name="connsiteY6" fmla="*/ 1189854 h 1504362"/>
                <a:gd name="connsiteX7" fmla="*/ 8390860 w 11958319"/>
                <a:gd name="connsiteY7" fmla="*/ 765079 h 1504362"/>
                <a:gd name="connsiteX8" fmla="*/ 9000541 w 11958319"/>
                <a:gd name="connsiteY8" fmla="*/ 847629 h 1504362"/>
                <a:gd name="connsiteX9" fmla="*/ 9594799 w 11958319"/>
                <a:gd name="connsiteY9" fmla="*/ 1078731 h 1504362"/>
                <a:gd name="connsiteX10" fmla="*/ 10548485 w 11958319"/>
                <a:gd name="connsiteY10" fmla="*/ 533 h 1504362"/>
                <a:gd name="connsiteX11" fmla="*/ 10933300 w 11958319"/>
                <a:gd name="connsiteY11" fmla="*/ 1237359 h 1504362"/>
                <a:gd name="connsiteX12" fmla="*/ 11958050 w 11958319"/>
                <a:gd name="connsiteY12" fmla="*/ 1481489 h 1504362"/>
                <a:gd name="connsiteX13" fmla="*/ 0 w 11958319"/>
                <a:gd name="connsiteY13" fmla="*/ 1498154 h 1504362"/>
                <a:gd name="connsiteX14" fmla="*/ 2883 w 11958319"/>
                <a:gd name="connsiteY14" fmla="*/ 753966 h 1504362"/>
                <a:gd name="connsiteX0" fmla="*/ 2883 w 11958319"/>
                <a:gd name="connsiteY0" fmla="*/ 753581 h 1503977"/>
                <a:gd name="connsiteX1" fmla="*/ 1348795 w 11958319"/>
                <a:gd name="connsiteY1" fmla="*/ 221768 h 1503977"/>
                <a:gd name="connsiteX2" fmla="*/ 2190517 w 11958319"/>
                <a:gd name="connsiteY2" fmla="*/ 593244 h 1503977"/>
                <a:gd name="connsiteX3" fmla="*/ 3274016 w 11958319"/>
                <a:gd name="connsiteY3" fmla="*/ 778981 h 1503977"/>
                <a:gd name="connsiteX4" fmla="*/ 4913323 w 11958319"/>
                <a:gd name="connsiteY4" fmla="*/ 1272020 h 1503977"/>
                <a:gd name="connsiteX5" fmla="*/ 6443793 w 11958319"/>
                <a:gd name="connsiteY5" fmla="*/ 1385527 h 1503977"/>
                <a:gd name="connsiteX6" fmla="*/ 7342362 w 11958319"/>
                <a:gd name="connsiteY6" fmla="*/ 1189469 h 1503977"/>
                <a:gd name="connsiteX7" fmla="*/ 8390860 w 11958319"/>
                <a:gd name="connsiteY7" fmla="*/ 764694 h 1503977"/>
                <a:gd name="connsiteX8" fmla="*/ 9000541 w 11958319"/>
                <a:gd name="connsiteY8" fmla="*/ 847244 h 1503977"/>
                <a:gd name="connsiteX9" fmla="*/ 9594799 w 11958319"/>
                <a:gd name="connsiteY9" fmla="*/ 1078346 h 1503977"/>
                <a:gd name="connsiteX10" fmla="*/ 10548485 w 11958319"/>
                <a:gd name="connsiteY10" fmla="*/ 148 h 1503977"/>
                <a:gd name="connsiteX11" fmla="*/ 11125320 w 11958319"/>
                <a:gd name="connsiteY11" fmla="*/ 1004201 h 1503977"/>
                <a:gd name="connsiteX12" fmla="*/ 11958050 w 11958319"/>
                <a:gd name="connsiteY12" fmla="*/ 1481104 h 1503977"/>
                <a:gd name="connsiteX13" fmla="*/ 0 w 11958319"/>
                <a:gd name="connsiteY13" fmla="*/ 1497769 h 1503977"/>
                <a:gd name="connsiteX14" fmla="*/ 2883 w 11958319"/>
                <a:gd name="connsiteY14" fmla="*/ 753581 h 1503977"/>
                <a:gd name="connsiteX0" fmla="*/ 2883 w 11958319"/>
                <a:gd name="connsiteY0" fmla="*/ 755044 h 1505440"/>
                <a:gd name="connsiteX1" fmla="*/ 1348795 w 11958319"/>
                <a:gd name="connsiteY1" fmla="*/ 223231 h 1505440"/>
                <a:gd name="connsiteX2" fmla="*/ 2190517 w 11958319"/>
                <a:gd name="connsiteY2" fmla="*/ 594707 h 1505440"/>
                <a:gd name="connsiteX3" fmla="*/ 3274016 w 11958319"/>
                <a:gd name="connsiteY3" fmla="*/ 780444 h 1505440"/>
                <a:gd name="connsiteX4" fmla="*/ 4913323 w 11958319"/>
                <a:gd name="connsiteY4" fmla="*/ 1273483 h 1505440"/>
                <a:gd name="connsiteX5" fmla="*/ 6443793 w 11958319"/>
                <a:gd name="connsiteY5" fmla="*/ 1386990 h 1505440"/>
                <a:gd name="connsiteX6" fmla="*/ 7342362 w 11958319"/>
                <a:gd name="connsiteY6" fmla="*/ 1190932 h 1505440"/>
                <a:gd name="connsiteX7" fmla="*/ 8390860 w 11958319"/>
                <a:gd name="connsiteY7" fmla="*/ 766157 h 1505440"/>
                <a:gd name="connsiteX8" fmla="*/ 9000541 w 11958319"/>
                <a:gd name="connsiteY8" fmla="*/ 848707 h 1505440"/>
                <a:gd name="connsiteX9" fmla="*/ 9812421 w 11958319"/>
                <a:gd name="connsiteY9" fmla="*/ 773528 h 1505440"/>
                <a:gd name="connsiteX10" fmla="*/ 10548485 w 11958319"/>
                <a:gd name="connsiteY10" fmla="*/ 1611 h 1505440"/>
                <a:gd name="connsiteX11" fmla="*/ 11125320 w 11958319"/>
                <a:gd name="connsiteY11" fmla="*/ 1005664 h 1505440"/>
                <a:gd name="connsiteX12" fmla="*/ 11958050 w 11958319"/>
                <a:gd name="connsiteY12" fmla="*/ 1482567 h 1505440"/>
                <a:gd name="connsiteX13" fmla="*/ 0 w 11958319"/>
                <a:gd name="connsiteY13" fmla="*/ 1499232 h 1505440"/>
                <a:gd name="connsiteX14" fmla="*/ 2883 w 11958319"/>
                <a:gd name="connsiteY14" fmla="*/ 755044 h 1505440"/>
                <a:gd name="connsiteX0" fmla="*/ 2883 w 11958319"/>
                <a:gd name="connsiteY0" fmla="*/ 755017 h 1505413"/>
                <a:gd name="connsiteX1" fmla="*/ 1348795 w 11958319"/>
                <a:gd name="connsiteY1" fmla="*/ 223204 h 1505413"/>
                <a:gd name="connsiteX2" fmla="*/ 2190517 w 11958319"/>
                <a:gd name="connsiteY2" fmla="*/ 594680 h 1505413"/>
                <a:gd name="connsiteX3" fmla="*/ 3274016 w 11958319"/>
                <a:gd name="connsiteY3" fmla="*/ 780417 h 1505413"/>
                <a:gd name="connsiteX4" fmla="*/ 4913323 w 11958319"/>
                <a:gd name="connsiteY4" fmla="*/ 1273456 h 1505413"/>
                <a:gd name="connsiteX5" fmla="*/ 6443793 w 11958319"/>
                <a:gd name="connsiteY5" fmla="*/ 1386963 h 1505413"/>
                <a:gd name="connsiteX6" fmla="*/ 7342362 w 11958319"/>
                <a:gd name="connsiteY6" fmla="*/ 1190905 h 1505413"/>
                <a:gd name="connsiteX7" fmla="*/ 8390860 w 11958319"/>
                <a:gd name="connsiteY7" fmla="*/ 766130 h 1505413"/>
                <a:gd name="connsiteX8" fmla="*/ 9218164 w 11958319"/>
                <a:gd name="connsiteY8" fmla="*/ 775173 h 1505413"/>
                <a:gd name="connsiteX9" fmla="*/ 9812421 w 11958319"/>
                <a:gd name="connsiteY9" fmla="*/ 773501 h 1505413"/>
                <a:gd name="connsiteX10" fmla="*/ 10548485 w 11958319"/>
                <a:gd name="connsiteY10" fmla="*/ 1584 h 1505413"/>
                <a:gd name="connsiteX11" fmla="*/ 11125320 w 11958319"/>
                <a:gd name="connsiteY11" fmla="*/ 1005637 h 1505413"/>
                <a:gd name="connsiteX12" fmla="*/ 11958050 w 11958319"/>
                <a:gd name="connsiteY12" fmla="*/ 1482540 h 1505413"/>
                <a:gd name="connsiteX13" fmla="*/ 0 w 11958319"/>
                <a:gd name="connsiteY13" fmla="*/ 1499205 h 1505413"/>
                <a:gd name="connsiteX14" fmla="*/ 2883 w 11958319"/>
                <a:gd name="connsiteY14" fmla="*/ 755017 h 1505413"/>
                <a:gd name="connsiteX0" fmla="*/ 2883 w 11958319"/>
                <a:gd name="connsiteY0" fmla="*/ 755017 h 1505413"/>
                <a:gd name="connsiteX1" fmla="*/ 1348795 w 11958319"/>
                <a:gd name="connsiteY1" fmla="*/ 223204 h 1505413"/>
                <a:gd name="connsiteX2" fmla="*/ 2190517 w 11958319"/>
                <a:gd name="connsiteY2" fmla="*/ 594680 h 1505413"/>
                <a:gd name="connsiteX3" fmla="*/ 3274016 w 11958319"/>
                <a:gd name="connsiteY3" fmla="*/ 780417 h 1505413"/>
                <a:gd name="connsiteX4" fmla="*/ 4913323 w 11958319"/>
                <a:gd name="connsiteY4" fmla="*/ 1273456 h 1505413"/>
                <a:gd name="connsiteX5" fmla="*/ 6443793 w 11958319"/>
                <a:gd name="connsiteY5" fmla="*/ 1386963 h 1505413"/>
                <a:gd name="connsiteX6" fmla="*/ 7342362 w 11958319"/>
                <a:gd name="connsiteY6" fmla="*/ 1190905 h 1505413"/>
                <a:gd name="connsiteX7" fmla="*/ 8557278 w 11958319"/>
                <a:gd name="connsiteY7" fmla="*/ 227076 h 1505413"/>
                <a:gd name="connsiteX8" fmla="*/ 9218164 w 11958319"/>
                <a:gd name="connsiteY8" fmla="*/ 775173 h 1505413"/>
                <a:gd name="connsiteX9" fmla="*/ 9812421 w 11958319"/>
                <a:gd name="connsiteY9" fmla="*/ 773501 h 1505413"/>
                <a:gd name="connsiteX10" fmla="*/ 10548485 w 11958319"/>
                <a:gd name="connsiteY10" fmla="*/ 1584 h 1505413"/>
                <a:gd name="connsiteX11" fmla="*/ 11125320 w 11958319"/>
                <a:gd name="connsiteY11" fmla="*/ 1005637 h 1505413"/>
                <a:gd name="connsiteX12" fmla="*/ 11958050 w 11958319"/>
                <a:gd name="connsiteY12" fmla="*/ 1482540 h 1505413"/>
                <a:gd name="connsiteX13" fmla="*/ 0 w 11958319"/>
                <a:gd name="connsiteY13" fmla="*/ 1499205 h 1505413"/>
                <a:gd name="connsiteX14" fmla="*/ 2883 w 11958319"/>
                <a:gd name="connsiteY14" fmla="*/ 755017 h 1505413"/>
                <a:gd name="connsiteX0" fmla="*/ 2883 w 11958319"/>
                <a:gd name="connsiteY0" fmla="*/ 755017 h 1505413"/>
                <a:gd name="connsiteX1" fmla="*/ 1348795 w 11958319"/>
                <a:gd name="connsiteY1" fmla="*/ 223204 h 1505413"/>
                <a:gd name="connsiteX2" fmla="*/ 2190517 w 11958319"/>
                <a:gd name="connsiteY2" fmla="*/ 594680 h 1505413"/>
                <a:gd name="connsiteX3" fmla="*/ 3274016 w 11958319"/>
                <a:gd name="connsiteY3" fmla="*/ 780417 h 1505413"/>
                <a:gd name="connsiteX4" fmla="*/ 4913323 w 11958319"/>
                <a:gd name="connsiteY4" fmla="*/ 1273456 h 1505413"/>
                <a:gd name="connsiteX5" fmla="*/ 6443793 w 11958319"/>
                <a:gd name="connsiteY5" fmla="*/ 1386963 h 1505413"/>
                <a:gd name="connsiteX6" fmla="*/ 7355164 w 11958319"/>
                <a:gd name="connsiteY6" fmla="*/ 1080644 h 1505413"/>
                <a:gd name="connsiteX7" fmla="*/ 8557278 w 11958319"/>
                <a:gd name="connsiteY7" fmla="*/ 227076 h 1505413"/>
                <a:gd name="connsiteX8" fmla="*/ 9218164 w 11958319"/>
                <a:gd name="connsiteY8" fmla="*/ 775173 h 1505413"/>
                <a:gd name="connsiteX9" fmla="*/ 9812421 w 11958319"/>
                <a:gd name="connsiteY9" fmla="*/ 773501 h 1505413"/>
                <a:gd name="connsiteX10" fmla="*/ 10548485 w 11958319"/>
                <a:gd name="connsiteY10" fmla="*/ 1584 h 1505413"/>
                <a:gd name="connsiteX11" fmla="*/ 11125320 w 11958319"/>
                <a:gd name="connsiteY11" fmla="*/ 1005637 h 1505413"/>
                <a:gd name="connsiteX12" fmla="*/ 11958050 w 11958319"/>
                <a:gd name="connsiteY12" fmla="*/ 1482540 h 1505413"/>
                <a:gd name="connsiteX13" fmla="*/ 0 w 11958319"/>
                <a:gd name="connsiteY13" fmla="*/ 1499205 h 1505413"/>
                <a:gd name="connsiteX14" fmla="*/ 2883 w 11958319"/>
                <a:gd name="connsiteY14" fmla="*/ 755017 h 1505413"/>
                <a:gd name="connsiteX0" fmla="*/ 2883 w 11958319"/>
                <a:gd name="connsiteY0" fmla="*/ 755017 h 1505413"/>
                <a:gd name="connsiteX1" fmla="*/ 1348795 w 11958319"/>
                <a:gd name="connsiteY1" fmla="*/ 223204 h 1505413"/>
                <a:gd name="connsiteX2" fmla="*/ 2190517 w 11958319"/>
                <a:gd name="connsiteY2" fmla="*/ 594680 h 1505413"/>
                <a:gd name="connsiteX3" fmla="*/ 3274016 w 11958319"/>
                <a:gd name="connsiteY3" fmla="*/ 780417 h 1505413"/>
                <a:gd name="connsiteX4" fmla="*/ 4913323 w 11958319"/>
                <a:gd name="connsiteY4" fmla="*/ 1273456 h 1505413"/>
                <a:gd name="connsiteX5" fmla="*/ 6456595 w 11958319"/>
                <a:gd name="connsiteY5" fmla="*/ 1276702 h 1505413"/>
                <a:gd name="connsiteX6" fmla="*/ 7355164 w 11958319"/>
                <a:gd name="connsiteY6" fmla="*/ 1080644 h 1505413"/>
                <a:gd name="connsiteX7" fmla="*/ 8557278 w 11958319"/>
                <a:gd name="connsiteY7" fmla="*/ 227076 h 1505413"/>
                <a:gd name="connsiteX8" fmla="*/ 9218164 w 11958319"/>
                <a:gd name="connsiteY8" fmla="*/ 775173 h 1505413"/>
                <a:gd name="connsiteX9" fmla="*/ 9812421 w 11958319"/>
                <a:gd name="connsiteY9" fmla="*/ 773501 h 1505413"/>
                <a:gd name="connsiteX10" fmla="*/ 10548485 w 11958319"/>
                <a:gd name="connsiteY10" fmla="*/ 1584 h 1505413"/>
                <a:gd name="connsiteX11" fmla="*/ 11125320 w 11958319"/>
                <a:gd name="connsiteY11" fmla="*/ 1005637 h 1505413"/>
                <a:gd name="connsiteX12" fmla="*/ 11958050 w 11958319"/>
                <a:gd name="connsiteY12" fmla="*/ 1482540 h 1505413"/>
                <a:gd name="connsiteX13" fmla="*/ 0 w 11958319"/>
                <a:gd name="connsiteY13" fmla="*/ 1499205 h 1505413"/>
                <a:gd name="connsiteX14" fmla="*/ 2883 w 11958319"/>
                <a:gd name="connsiteY14" fmla="*/ 755017 h 1505413"/>
                <a:gd name="connsiteX0" fmla="*/ 2883 w 11958319"/>
                <a:gd name="connsiteY0" fmla="*/ 755017 h 1505413"/>
                <a:gd name="connsiteX1" fmla="*/ 1348795 w 11958319"/>
                <a:gd name="connsiteY1" fmla="*/ 223204 h 1505413"/>
                <a:gd name="connsiteX2" fmla="*/ 2190517 w 11958319"/>
                <a:gd name="connsiteY2" fmla="*/ 594680 h 1505413"/>
                <a:gd name="connsiteX3" fmla="*/ 3274016 w 11958319"/>
                <a:gd name="connsiteY3" fmla="*/ 780417 h 1505413"/>
                <a:gd name="connsiteX4" fmla="*/ 4913323 w 11958319"/>
                <a:gd name="connsiteY4" fmla="*/ 1187697 h 1505413"/>
                <a:gd name="connsiteX5" fmla="*/ 6456595 w 11958319"/>
                <a:gd name="connsiteY5" fmla="*/ 1276702 h 1505413"/>
                <a:gd name="connsiteX6" fmla="*/ 7355164 w 11958319"/>
                <a:gd name="connsiteY6" fmla="*/ 1080644 h 1505413"/>
                <a:gd name="connsiteX7" fmla="*/ 8557278 w 11958319"/>
                <a:gd name="connsiteY7" fmla="*/ 227076 h 1505413"/>
                <a:gd name="connsiteX8" fmla="*/ 9218164 w 11958319"/>
                <a:gd name="connsiteY8" fmla="*/ 775173 h 1505413"/>
                <a:gd name="connsiteX9" fmla="*/ 9812421 w 11958319"/>
                <a:gd name="connsiteY9" fmla="*/ 773501 h 1505413"/>
                <a:gd name="connsiteX10" fmla="*/ 10548485 w 11958319"/>
                <a:gd name="connsiteY10" fmla="*/ 1584 h 1505413"/>
                <a:gd name="connsiteX11" fmla="*/ 11125320 w 11958319"/>
                <a:gd name="connsiteY11" fmla="*/ 1005637 h 1505413"/>
                <a:gd name="connsiteX12" fmla="*/ 11958050 w 11958319"/>
                <a:gd name="connsiteY12" fmla="*/ 1482540 h 1505413"/>
                <a:gd name="connsiteX13" fmla="*/ 0 w 11958319"/>
                <a:gd name="connsiteY13" fmla="*/ 1499205 h 1505413"/>
                <a:gd name="connsiteX14" fmla="*/ 2883 w 11958319"/>
                <a:gd name="connsiteY14" fmla="*/ 755017 h 1505413"/>
                <a:gd name="connsiteX0" fmla="*/ 2883 w 11958319"/>
                <a:gd name="connsiteY0" fmla="*/ 755017 h 1505413"/>
                <a:gd name="connsiteX1" fmla="*/ 1348795 w 11958319"/>
                <a:gd name="connsiteY1" fmla="*/ 223204 h 1505413"/>
                <a:gd name="connsiteX2" fmla="*/ 2190517 w 11958319"/>
                <a:gd name="connsiteY2" fmla="*/ 594680 h 1505413"/>
                <a:gd name="connsiteX3" fmla="*/ 3222811 w 11958319"/>
                <a:gd name="connsiteY3" fmla="*/ 535392 h 1505413"/>
                <a:gd name="connsiteX4" fmla="*/ 4913323 w 11958319"/>
                <a:gd name="connsiteY4" fmla="*/ 1187697 h 1505413"/>
                <a:gd name="connsiteX5" fmla="*/ 6456595 w 11958319"/>
                <a:gd name="connsiteY5" fmla="*/ 1276702 h 1505413"/>
                <a:gd name="connsiteX6" fmla="*/ 7355164 w 11958319"/>
                <a:gd name="connsiteY6" fmla="*/ 1080644 h 1505413"/>
                <a:gd name="connsiteX7" fmla="*/ 8557278 w 11958319"/>
                <a:gd name="connsiteY7" fmla="*/ 227076 h 1505413"/>
                <a:gd name="connsiteX8" fmla="*/ 9218164 w 11958319"/>
                <a:gd name="connsiteY8" fmla="*/ 775173 h 1505413"/>
                <a:gd name="connsiteX9" fmla="*/ 9812421 w 11958319"/>
                <a:gd name="connsiteY9" fmla="*/ 773501 h 1505413"/>
                <a:gd name="connsiteX10" fmla="*/ 10548485 w 11958319"/>
                <a:gd name="connsiteY10" fmla="*/ 1584 h 1505413"/>
                <a:gd name="connsiteX11" fmla="*/ 11125320 w 11958319"/>
                <a:gd name="connsiteY11" fmla="*/ 1005637 h 1505413"/>
                <a:gd name="connsiteX12" fmla="*/ 11958050 w 11958319"/>
                <a:gd name="connsiteY12" fmla="*/ 1482540 h 1505413"/>
                <a:gd name="connsiteX13" fmla="*/ 0 w 11958319"/>
                <a:gd name="connsiteY13" fmla="*/ 1499205 h 1505413"/>
                <a:gd name="connsiteX14" fmla="*/ 2883 w 11958319"/>
                <a:gd name="connsiteY14" fmla="*/ 755017 h 1505413"/>
                <a:gd name="connsiteX0" fmla="*/ 2883 w 11958319"/>
                <a:gd name="connsiteY0" fmla="*/ 1818564 h 2568960"/>
                <a:gd name="connsiteX1" fmla="*/ 1387199 w 11958319"/>
                <a:gd name="connsiteY1" fmla="*/ 372 h 2568960"/>
                <a:gd name="connsiteX2" fmla="*/ 2190517 w 11958319"/>
                <a:gd name="connsiteY2" fmla="*/ 1658227 h 2568960"/>
                <a:gd name="connsiteX3" fmla="*/ 3222811 w 11958319"/>
                <a:gd name="connsiteY3" fmla="*/ 1598939 h 2568960"/>
                <a:gd name="connsiteX4" fmla="*/ 4913323 w 11958319"/>
                <a:gd name="connsiteY4" fmla="*/ 2251244 h 2568960"/>
                <a:gd name="connsiteX5" fmla="*/ 6456595 w 11958319"/>
                <a:gd name="connsiteY5" fmla="*/ 2340249 h 2568960"/>
                <a:gd name="connsiteX6" fmla="*/ 7355164 w 11958319"/>
                <a:gd name="connsiteY6" fmla="*/ 2144191 h 2568960"/>
                <a:gd name="connsiteX7" fmla="*/ 8557278 w 11958319"/>
                <a:gd name="connsiteY7" fmla="*/ 1290623 h 2568960"/>
                <a:gd name="connsiteX8" fmla="*/ 9218164 w 11958319"/>
                <a:gd name="connsiteY8" fmla="*/ 1838720 h 2568960"/>
                <a:gd name="connsiteX9" fmla="*/ 9812421 w 11958319"/>
                <a:gd name="connsiteY9" fmla="*/ 1837048 h 2568960"/>
                <a:gd name="connsiteX10" fmla="*/ 10548485 w 11958319"/>
                <a:gd name="connsiteY10" fmla="*/ 1065131 h 2568960"/>
                <a:gd name="connsiteX11" fmla="*/ 11125320 w 11958319"/>
                <a:gd name="connsiteY11" fmla="*/ 2069184 h 2568960"/>
                <a:gd name="connsiteX12" fmla="*/ 11958050 w 11958319"/>
                <a:gd name="connsiteY12" fmla="*/ 2546087 h 2568960"/>
                <a:gd name="connsiteX13" fmla="*/ 0 w 11958319"/>
                <a:gd name="connsiteY13" fmla="*/ 2562752 h 2568960"/>
                <a:gd name="connsiteX14" fmla="*/ 2883 w 11958319"/>
                <a:gd name="connsiteY14" fmla="*/ 1818564 h 2568960"/>
                <a:gd name="connsiteX0" fmla="*/ 2883 w 11958319"/>
                <a:gd name="connsiteY0" fmla="*/ 1823136 h 2573532"/>
                <a:gd name="connsiteX1" fmla="*/ 1387199 w 11958319"/>
                <a:gd name="connsiteY1" fmla="*/ 4944 h 2573532"/>
                <a:gd name="connsiteX2" fmla="*/ 2036901 w 11958319"/>
                <a:gd name="connsiteY2" fmla="*/ 1295263 h 2573532"/>
                <a:gd name="connsiteX3" fmla="*/ 3222811 w 11958319"/>
                <a:gd name="connsiteY3" fmla="*/ 1603511 h 2573532"/>
                <a:gd name="connsiteX4" fmla="*/ 4913323 w 11958319"/>
                <a:gd name="connsiteY4" fmla="*/ 2255816 h 2573532"/>
                <a:gd name="connsiteX5" fmla="*/ 6456595 w 11958319"/>
                <a:gd name="connsiteY5" fmla="*/ 2344821 h 2573532"/>
                <a:gd name="connsiteX6" fmla="*/ 7355164 w 11958319"/>
                <a:gd name="connsiteY6" fmla="*/ 2148763 h 2573532"/>
                <a:gd name="connsiteX7" fmla="*/ 8557278 w 11958319"/>
                <a:gd name="connsiteY7" fmla="*/ 1295195 h 2573532"/>
                <a:gd name="connsiteX8" fmla="*/ 9218164 w 11958319"/>
                <a:gd name="connsiteY8" fmla="*/ 1843292 h 2573532"/>
                <a:gd name="connsiteX9" fmla="*/ 9812421 w 11958319"/>
                <a:gd name="connsiteY9" fmla="*/ 1841620 h 2573532"/>
                <a:gd name="connsiteX10" fmla="*/ 10548485 w 11958319"/>
                <a:gd name="connsiteY10" fmla="*/ 1069703 h 2573532"/>
                <a:gd name="connsiteX11" fmla="*/ 11125320 w 11958319"/>
                <a:gd name="connsiteY11" fmla="*/ 2073756 h 2573532"/>
                <a:gd name="connsiteX12" fmla="*/ 11958050 w 11958319"/>
                <a:gd name="connsiteY12" fmla="*/ 2550659 h 2573532"/>
                <a:gd name="connsiteX13" fmla="*/ 0 w 11958319"/>
                <a:gd name="connsiteY13" fmla="*/ 2567324 h 2573532"/>
                <a:gd name="connsiteX14" fmla="*/ 2883 w 11958319"/>
                <a:gd name="connsiteY14" fmla="*/ 1823136 h 2573532"/>
                <a:gd name="connsiteX0" fmla="*/ 2883 w 11958319"/>
                <a:gd name="connsiteY0" fmla="*/ 1823136 h 2573532"/>
                <a:gd name="connsiteX1" fmla="*/ 1246384 w 11958319"/>
                <a:gd name="connsiteY1" fmla="*/ 4944 h 2573532"/>
                <a:gd name="connsiteX2" fmla="*/ 2036901 w 11958319"/>
                <a:gd name="connsiteY2" fmla="*/ 1295263 h 2573532"/>
                <a:gd name="connsiteX3" fmla="*/ 3222811 w 11958319"/>
                <a:gd name="connsiteY3" fmla="*/ 1603511 h 2573532"/>
                <a:gd name="connsiteX4" fmla="*/ 4913323 w 11958319"/>
                <a:gd name="connsiteY4" fmla="*/ 2255816 h 2573532"/>
                <a:gd name="connsiteX5" fmla="*/ 6456595 w 11958319"/>
                <a:gd name="connsiteY5" fmla="*/ 2344821 h 2573532"/>
                <a:gd name="connsiteX6" fmla="*/ 7355164 w 11958319"/>
                <a:gd name="connsiteY6" fmla="*/ 2148763 h 2573532"/>
                <a:gd name="connsiteX7" fmla="*/ 8557278 w 11958319"/>
                <a:gd name="connsiteY7" fmla="*/ 1295195 h 2573532"/>
                <a:gd name="connsiteX8" fmla="*/ 9218164 w 11958319"/>
                <a:gd name="connsiteY8" fmla="*/ 1843292 h 2573532"/>
                <a:gd name="connsiteX9" fmla="*/ 9812421 w 11958319"/>
                <a:gd name="connsiteY9" fmla="*/ 1841620 h 2573532"/>
                <a:gd name="connsiteX10" fmla="*/ 10548485 w 11958319"/>
                <a:gd name="connsiteY10" fmla="*/ 1069703 h 2573532"/>
                <a:gd name="connsiteX11" fmla="*/ 11125320 w 11958319"/>
                <a:gd name="connsiteY11" fmla="*/ 2073756 h 2573532"/>
                <a:gd name="connsiteX12" fmla="*/ 11958050 w 11958319"/>
                <a:gd name="connsiteY12" fmla="*/ 2550659 h 2573532"/>
                <a:gd name="connsiteX13" fmla="*/ 0 w 11958319"/>
                <a:gd name="connsiteY13" fmla="*/ 2567324 h 2573532"/>
                <a:gd name="connsiteX14" fmla="*/ 2883 w 11958319"/>
                <a:gd name="connsiteY14" fmla="*/ 1823136 h 2573532"/>
                <a:gd name="connsiteX0" fmla="*/ 2883 w 11958319"/>
                <a:gd name="connsiteY0" fmla="*/ 1181346 h 2568806"/>
                <a:gd name="connsiteX1" fmla="*/ 1246384 w 11958319"/>
                <a:gd name="connsiteY1" fmla="*/ 218 h 2568806"/>
                <a:gd name="connsiteX2" fmla="*/ 2036901 w 11958319"/>
                <a:gd name="connsiteY2" fmla="*/ 1290537 h 2568806"/>
                <a:gd name="connsiteX3" fmla="*/ 3222811 w 11958319"/>
                <a:gd name="connsiteY3" fmla="*/ 1598785 h 2568806"/>
                <a:gd name="connsiteX4" fmla="*/ 4913323 w 11958319"/>
                <a:gd name="connsiteY4" fmla="*/ 2251090 h 2568806"/>
                <a:gd name="connsiteX5" fmla="*/ 6456595 w 11958319"/>
                <a:gd name="connsiteY5" fmla="*/ 2340095 h 2568806"/>
                <a:gd name="connsiteX6" fmla="*/ 7355164 w 11958319"/>
                <a:gd name="connsiteY6" fmla="*/ 2144037 h 2568806"/>
                <a:gd name="connsiteX7" fmla="*/ 8557278 w 11958319"/>
                <a:gd name="connsiteY7" fmla="*/ 1290469 h 2568806"/>
                <a:gd name="connsiteX8" fmla="*/ 9218164 w 11958319"/>
                <a:gd name="connsiteY8" fmla="*/ 1838566 h 2568806"/>
                <a:gd name="connsiteX9" fmla="*/ 9812421 w 11958319"/>
                <a:gd name="connsiteY9" fmla="*/ 1836894 h 2568806"/>
                <a:gd name="connsiteX10" fmla="*/ 10548485 w 11958319"/>
                <a:gd name="connsiteY10" fmla="*/ 1064977 h 2568806"/>
                <a:gd name="connsiteX11" fmla="*/ 11125320 w 11958319"/>
                <a:gd name="connsiteY11" fmla="*/ 2069030 h 2568806"/>
                <a:gd name="connsiteX12" fmla="*/ 11958050 w 11958319"/>
                <a:gd name="connsiteY12" fmla="*/ 2545933 h 2568806"/>
                <a:gd name="connsiteX13" fmla="*/ 0 w 11958319"/>
                <a:gd name="connsiteY13" fmla="*/ 2562598 h 2568806"/>
                <a:gd name="connsiteX14" fmla="*/ 2883 w 11958319"/>
                <a:gd name="connsiteY14" fmla="*/ 1181346 h 2568806"/>
                <a:gd name="connsiteX0" fmla="*/ 2883 w 11958319"/>
                <a:gd name="connsiteY0" fmla="*/ 1181346 h 2568806"/>
                <a:gd name="connsiteX1" fmla="*/ 1310391 w 11958319"/>
                <a:gd name="connsiteY1" fmla="*/ 218 h 2568806"/>
                <a:gd name="connsiteX2" fmla="*/ 2036901 w 11958319"/>
                <a:gd name="connsiteY2" fmla="*/ 1290537 h 2568806"/>
                <a:gd name="connsiteX3" fmla="*/ 3222811 w 11958319"/>
                <a:gd name="connsiteY3" fmla="*/ 1598785 h 2568806"/>
                <a:gd name="connsiteX4" fmla="*/ 4913323 w 11958319"/>
                <a:gd name="connsiteY4" fmla="*/ 2251090 h 2568806"/>
                <a:gd name="connsiteX5" fmla="*/ 6456595 w 11958319"/>
                <a:gd name="connsiteY5" fmla="*/ 2340095 h 2568806"/>
                <a:gd name="connsiteX6" fmla="*/ 7355164 w 11958319"/>
                <a:gd name="connsiteY6" fmla="*/ 2144037 h 2568806"/>
                <a:gd name="connsiteX7" fmla="*/ 8557278 w 11958319"/>
                <a:gd name="connsiteY7" fmla="*/ 1290469 h 2568806"/>
                <a:gd name="connsiteX8" fmla="*/ 9218164 w 11958319"/>
                <a:gd name="connsiteY8" fmla="*/ 1838566 h 2568806"/>
                <a:gd name="connsiteX9" fmla="*/ 9812421 w 11958319"/>
                <a:gd name="connsiteY9" fmla="*/ 1836894 h 2568806"/>
                <a:gd name="connsiteX10" fmla="*/ 10548485 w 11958319"/>
                <a:gd name="connsiteY10" fmla="*/ 1064977 h 2568806"/>
                <a:gd name="connsiteX11" fmla="*/ 11125320 w 11958319"/>
                <a:gd name="connsiteY11" fmla="*/ 2069030 h 2568806"/>
                <a:gd name="connsiteX12" fmla="*/ 11958050 w 11958319"/>
                <a:gd name="connsiteY12" fmla="*/ 2545933 h 2568806"/>
                <a:gd name="connsiteX13" fmla="*/ 0 w 11958319"/>
                <a:gd name="connsiteY13" fmla="*/ 2562598 h 2568806"/>
                <a:gd name="connsiteX14" fmla="*/ 2883 w 11958319"/>
                <a:gd name="connsiteY14" fmla="*/ 1181346 h 2568806"/>
                <a:gd name="connsiteX0" fmla="*/ 2883 w 11958319"/>
                <a:gd name="connsiteY0" fmla="*/ 1205842 h 2593302"/>
                <a:gd name="connsiteX1" fmla="*/ 1323192 w 11958319"/>
                <a:gd name="connsiteY1" fmla="*/ 212 h 2593302"/>
                <a:gd name="connsiteX2" fmla="*/ 2036901 w 11958319"/>
                <a:gd name="connsiteY2" fmla="*/ 1315033 h 2593302"/>
                <a:gd name="connsiteX3" fmla="*/ 3222811 w 11958319"/>
                <a:gd name="connsiteY3" fmla="*/ 1623281 h 2593302"/>
                <a:gd name="connsiteX4" fmla="*/ 4913323 w 11958319"/>
                <a:gd name="connsiteY4" fmla="*/ 2275586 h 2593302"/>
                <a:gd name="connsiteX5" fmla="*/ 6456595 w 11958319"/>
                <a:gd name="connsiteY5" fmla="*/ 2364591 h 2593302"/>
                <a:gd name="connsiteX6" fmla="*/ 7355164 w 11958319"/>
                <a:gd name="connsiteY6" fmla="*/ 2168533 h 2593302"/>
                <a:gd name="connsiteX7" fmla="*/ 8557278 w 11958319"/>
                <a:gd name="connsiteY7" fmla="*/ 1314965 h 2593302"/>
                <a:gd name="connsiteX8" fmla="*/ 9218164 w 11958319"/>
                <a:gd name="connsiteY8" fmla="*/ 1863062 h 2593302"/>
                <a:gd name="connsiteX9" fmla="*/ 9812421 w 11958319"/>
                <a:gd name="connsiteY9" fmla="*/ 1861390 h 2593302"/>
                <a:gd name="connsiteX10" fmla="*/ 10548485 w 11958319"/>
                <a:gd name="connsiteY10" fmla="*/ 1089473 h 2593302"/>
                <a:gd name="connsiteX11" fmla="*/ 11125320 w 11958319"/>
                <a:gd name="connsiteY11" fmla="*/ 2093526 h 2593302"/>
                <a:gd name="connsiteX12" fmla="*/ 11958050 w 11958319"/>
                <a:gd name="connsiteY12" fmla="*/ 2570429 h 2593302"/>
                <a:gd name="connsiteX13" fmla="*/ 0 w 11958319"/>
                <a:gd name="connsiteY13" fmla="*/ 2587094 h 2593302"/>
                <a:gd name="connsiteX14" fmla="*/ 2883 w 11958319"/>
                <a:gd name="connsiteY14" fmla="*/ 1205842 h 2593302"/>
                <a:gd name="connsiteX0" fmla="*/ 2883 w 11958319"/>
                <a:gd name="connsiteY0" fmla="*/ 1205842 h 2593302"/>
                <a:gd name="connsiteX1" fmla="*/ 1323192 w 11958319"/>
                <a:gd name="connsiteY1" fmla="*/ 212 h 2593302"/>
                <a:gd name="connsiteX2" fmla="*/ 2036901 w 11958319"/>
                <a:gd name="connsiteY2" fmla="*/ 1315033 h 2593302"/>
                <a:gd name="connsiteX3" fmla="*/ 3222811 w 11958319"/>
                <a:gd name="connsiteY3" fmla="*/ 1623281 h 2593302"/>
                <a:gd name="connsiteX4" fmla="*/ 4913323 w 11958319"/>
                <a:gd name="connsiteY4" fmla="*/ 2275586 h 2593302"/>
                <a:gd name="connsiteX5" fmla="*/ 6456595 w 11958319"/>
                <a:gd name="connsiteY5" fmla="*/ 2364591 h 2593302"/>
                <a:gd name="connsiteX6" fmla="*/ 7355164 w 11958319"/>
                <a:gd name="connsiteY6" fmla="*/ 2168533 h 2593302"/>
                <a:gd name="connsiteX7" fmla="*/ 8522074 w 11958319"/>
                <a:gd name="connsiteY7" fmla="*/ 1223080 h 2593302"/>
                <a:gd name="connsiteX8" fmla="*/ 9218164 w 11958319"/>
                <a:gd name="connsiteY8" fmla="*/ 1863062 h 2593302"/>
                <a:gd name="connsiteX9" fmla="*/ 9812421 w 11958319"/>
                <a:gd name="connsiteY9" fmla="*/ 1861390 h 2593302"/>
                <a:gd name="connsiteX10" fmla="*/ 10548485 w 11958319"/>
                <a:gd name="connsiteY10" fmla="*/ 1089473 h 2593302"/>
                <a:gd name="connsiteX11" fmla="*/ 11125320 w 11958319"/>
                <a:gd name="connsiteY11" fmla="*/ 2093526 h 2593302"/>
                <a:gd name="connsiteX12" fmla="*/ 11958050 w 11958319"/>
                <a:gd name="connsiteY12" fmla="*/ 2570429 h 2593302"/>
                <a:gd name="connsiteX13" fmla="*/ 0 w 11958319"/>
                <a:gd name="connsiteY13" fmla="*/ 2587094 h 2593302"/>
                <a:gd name="connsiteX14" fmla="*/ 2883 w 11958319"/>
                <a:gd name="connsiteY14" fmla="*/ 1205842 h 2593302"/>
                <a:gd name="connsiteX0" fmla="*/ 2883 w 11958319"/>
                <a:gd name="connsiteY0" fmla="*/ 1205842 h 2593302"/>
                <a:gd name="connsiteX1" fmla="*/ 1323192 w 11958319"/>
                <a:gd name="connsiteY1" fmla="*/ 212 h 2593302"/>
                <a:gd name="connsiteX2" fmla="*/ 2036901 w 11958319"/>
                <a:gd name="connsiteY2" fmla="*/ 1315033 h 2593302"/>
                <a:gd name="connsiteX3" fmla="*/ 3222811 w 11958319"/>
                <a:gd name="connsiteY3" fmla="*/ 1623281 h 2593302"/>
                <a:gd name="connsiteX4" fmla="*/ 4913323 w 11958319"/>
                <a:gd name="connsiteY4" fmla="*/ 2275586 h 2593302"/>
                <a:gd name="connsiteX5" fmla="*/ 6456595 w 11958319"/>
                <a:gd name="connsiteY5" fmla="*/ 2364591 h 2593302"/>
                <a:gd name="connsiteX6" fmla="*/ 7355164 w 11958319"/>
                <a:gd name="connsiteY6" fmla="*/ 2168533 h 2593302"/>
                <a:gd name="connsiteX7" fmla="*/ 8522074 w 11958319"/>
                <a:gd name="connsiteY7" fmla="*/ 1223080 h 2593302"/>
                <a:gd name="connsiteX8" fmla="*/ 9243766 w 11958319"/>
                <a:gd name="connsiteY8" fmla="*/ 1676230 h 2593302"/>
                <a:gd name="connsiteX9" fmla="*/ 9812421 w 11958319"/>
                <a:gd name="connsiteY9" fmla="*/ 1861390 h 2593302"/>
                <a:gd name="connsiteX10" fmla="*/ 10548485 w 11958319"/>
                <a:gd name="connsiteY10" fmla="*/ 1089473 h 2593302"/>
                <a:gd name="connsiteX11" fmla="*/ 11125320 w 11958319"/>
                <a:gd name="connsiteY11" fmla="*/ 2093526 h 2593302"/>
                <a:gd name="connsiteX12" fmla="*/ 11958050 w 11958319"/>
                <a:gd name="connsiteY12" fmla="*/ 2570429 h 2593302"/>
                <a:gd name="connsiteX13" fmla="*/ 0 w 11958319"/>
                <a:gd name="connsiteY13" fmla="*/ 2587094 h 2593302"/>
                <a:gd name="connsiteX14" fmla="*/ 2883 w 11958319"/>
                <a:gd name="connsiteY14" fmla="*/ 1205842 h 2593302"/>
                <a:gd name="connsiteX0" fmla="*/ 2883 w 11958319"/>
                <a:gd name="connsiteY0" fmla="*/ 1205842 h 2593302"/>
                <a:gd name="connsiteX1" fmla="*/ 1323192 w 11958319"/>
                <a:gd name="connsiteY1" fmla="*/ 212 h 2593302"/>
                <a:gd name="connsiteX2" fmla="*/ 2036901 w 11958319"/>
                <a:gd name="connsiteY2" fmla="*/ 1315033 h 2593302"/>
                <a:gd name="connsiteX3" fmla="*/ 3222811 w 11958319"/>
                <a:gd name="connsiteY3" fmla="*/ 1623281 h 2593302"/>
                <a:gd name="connsiteX4" fmla="*/ 4913323 w 11958319"/>
                <a:gd name="connsiteY4" fmla="*/ 2275586 h 2593302"/>
                <a:gd name="connsiteX5" fmla="*/ 6456595 w 11958319"/>
                <a:gd name="connsiteY5" fmla="*/ 2364591 h 2593302"/>
                <a:gd name="connsiteX6" fmla="*/ 7355164 w 11958319"/>
                <a:gd name="connsiteY6" fmla="*/ 2168533 h 2593302"/>
                <a:gd name="connsiteX7" fmla="*/ 8522074 w 11958319"/>
                <a:gd name="connsiteY7" fmla="*/ 1223080 h 2593302"/>
                <a:gd name="connsiteX8" fmla="*/ 9243766 w 11958319"/>
                <a:gd name="connsiteY8" fmla="*/ 1676230 h 2593302"/>
                <a:gd name="connsiteX9" fmla="*/ 9780418 w 11958319"/>
                <a:gd name="connsiteY9" fmla="*/ 1686810 h 2593302"/>
                <a:gd name="connsiteX10" fmla="*/ 10548485 w 11958319"/>
                <a:gd name="connsiteY10" fmla="*/ 1089473 h 2593302"/>
                <a:gd name="connsiteX11" fmla="*/ 11125320 w 11958319"/>
                <a:gd name="connsiteY11" fmla="*/ 2093526 h 2593302"/>
                <a:gd name="connsiteX12" fmla="*/ 11958050 w 11958319"/>
                <a:gd name="connsiteY12" fmla="*/ 2570429 h 2593302"/>
                <a:gd name="connsiteX13" fmla="*/ 0 w 11958319"/>
                <a:gd name="connsiteY13" fmla="*/ 2587094 h 2593302"/>
                <a:gd name="connsiteX14" fmla="*/ 2883 w 11958319"/>
                <a:gd name="connsiteY14" fmla="*/ 1205842 h 2593302"/>
                <a:gd name="connsiteX0" fmla="*/ 2883 w 11958319"/>
                <a:gd name="connsiteY0" fmla="*/ 1205842 h 2593302"/>
                <a:gd name="connsiteX1" fmla="*/ 1323192 w 11958319"/>
                <a:gd name="connsiteY1" fmla="*/ 212 h 2593302"/>
                <a:gd name="connsiteX2" fmla="*/ 2036901 w 11958319"/>
                <a:gd name="connsiteY2" fmla="*/ 1315033 h 2593302"/>
                <a:gd name="connsiteX3" fmla="*/ 3222811 w 11958319"/>
                <a:gd name="connsiteY3" fmla="*/ 1623281 h 2593302"/>
                <a:gd name="connsiteX4" fmla="*/ 4913323 w 11958319"/>
                <a:gd name="connsiteY4" fmla="*/ 2275586 h 2593302"/>
                <a:gd name="connsiteX5" fmla="*/ 6456595 w 11958319"/>
                <a:gd name="connsiteY5" fmla="*/ 2364591 h 2593302"/>
                <a:gd name="connsiteX6" fmla="*/ 7355164 w 11958319"/>
                <a:gd name="connsiteY6" fmla="*/ 2168533 h 2593302"/>
                <a:gd name="connsiteX7" fmla="*/ 8522074 w 11958319"/>
                <a:gd name="connsiteY7" fmla="*/ 1223080 h 2593302"/>
                <a:gd name="connsiteX8" fmla="*/ 9243766 w 11958319"/>
                <a:gd name="connsiteY8" fmla="*/ 1676230 h 2593302"/>
                <a:gd name="connsiteX9" fmla="*/ 9780418 w 11958319"/>
                <a:gd name="connsiteY9" fmla="*/ 1686810 h 2593302"/>
                <a:gd name="connsiteX10" fmla="*/ 10554886 w 11958319"/>
                <a:gd name="connsiteY10" fmla="*/ 1022092 h 2593302"/>
                <a:gd name="connsiteX11" fmla="*/ 11125320 w 11958319"/>
                <a:gd name="connsiteY11" fmla="*/ 2093526 h 2593302"/>
                <a:gd name="connsiteX12" fmla="*/ 11958050 w 11958319"/>
                <a:gd name="connsiteY12" fmla="*/ 2570429 h 2593302"/>
                <a:gd name="connsiteX13" fmla="*/ 0 w 11958319"/>
                <a:gd name="connsiteY13" fmla="*/ 2587094 h 2593302"/>
                <a:gd name="connsiteX14" fmla="*/ 2883 w 11958319"/>
                <a:gd name="connsiteY14" fmla="*/ 1205842 h 2593302"/>
                <a:gd name="connsiteX0" fmla="*/ 2883 w 11958319"/>
                <a:gd name="connsiteY0" fmla="*/ 1205842 h 2593302"/>
                <a:gd name="connsiteX1" fmla="*/ 1323192 w 11958319"/>
                <a:gd name="connsiteY1" fmla="*/ 212 h 2593302"/>
                <a:gd name="connsiteX2" fmla="*/ 2036901 w 11958319"/>
                <a:gd name="connsiteY2" fmla="*/ 1315033 h 2593302"/>
                <a:gd name="connsiteX3" fmla="*/ 3222811 w 11958319"/>
                <a:gd name="connsiteY3" fmla="*/ 1623281 h 2593302"/>
                <a:gd name="connsiteX4" fmla="*/ 4913323 w 11958319"/>
                <a:gd name="connsiteY4" fmla="*/ 2275586 h 2593302"/>
                <a:gd name="connsiteX5" fmla="*/ 6456595 w 11958319"/>
                <a:gd name="connsiteY5" fmla="*/ 2364591 h 2593302"/>
                <a:gd name="connsiteX6" fmla="*/ 7355164 w 11958319"/>
                <a:gd name="connsiteY6" fmla="*/ 2168533 h 2593302"/>
                <a:gd name="connsiteX7" fmla="*/ 8522074 w 11958319"/>
                <a:gd name="connsiteY7" fmla="*/ 1223080 h 2593302"/>
                <a:gd name="connsiteX8" fmla="*/ 9243766 w 11958319"/>
                <a:gd name="connsiteY8" fmla="*/ 1676230 h 2593302"/>
                <a:gd name="connsiteX9" fmla="*/ 9780418 w 11958319"/>
                <a:gd name="connsiteY9" fmla="*/ 1686810 h 2593302"/>
                <a:gd name="connsiteX10" fmla="*/ 10593290 w 11958319"/>
                <a:gd name="connsiteY10" fmla="*/ 1006778 h 2593302"/>
                <a:gd name="connsiteX11" fmla="*/ 11125320 w 11958319"/>
                <a:gd name="connsiteY11" fmla="*/ 2093526 h 2593302"/>
                <a:gd name="connsiteX12" fmla="*/ 11958050 w 11958319"/>
                <a:gd name="connsiteY12" fmla="*/ 2570429 h 2593302"/>
                <a:gd name="connsiteX13" fmla="*/ 0 w 11958319"/>
                <a:gd name="connsiteY13" fmla="*/ 2587094 h 2593302"/>
                <a:gd name="connsiteX14" fmla="*/ 2883 w 11958319"/>
                <a:gd name="connsiteY14" fmla="*/ 1205842 h 2593302"/>
                <a:gd name="connsiteX0" fmla="*/ 2883 w 11958319"/>
                <a:gd name="connsiteY0" fmla="*/ 1205842 h 2593302"/>
                <a:gd name="connsiteX1" fmla="*/ 1323192 w 11958319"/>
                <a:gd name="connsiteY1" fmla="*/ 212 h 2593302"/>
                <a:gd name="connsiteX2" fmla="*/ 2036901 w 11958319"/>
                <a:gd name="connsiteY2" fmla="*/ 1315033 h 2593302"/>
                <a:gd name="connsiteX3" fmla="*/ 3222811 w 11958319"/>
                <a:gd name="connsiteY3" fmla="*/ 1623281 h 2593302"/>
                <a:gd name="connsiteX4" fmla="*/ 4913323 w 11958319"/>
                <a:gd name="connsiteY4" fmla="*/ 2275586 h 2593302"/>
                <a:gd name="connsiteX5" fmla="*/ 6456595 w 11958319"/>
                <a:gd name="connsiteY5" fmla="*/ 2364591 h 2593302"/>
                <a:gd name="connsiteX6" fmla="*/ 7355164 w 11958319"/>
                <a:gd name="connsiteY6" fmla="*/ 2168533 h 2593302"/>
                <a:gd name="connsiteX7" fmla="*/ 8522074 w 11958319"/>
                <a:gd name="connsiteY7" fmla="*/ 1223080 h 2593302"/>
                <a:gd name="connsiteX8" fmla="*/ 9243766 w 11958319"/>
                <a:gd name="connsiteY8" fmla="*/ 1676230 h 2593302"/>
                <a:gd name="connsiteX9" fmla="*/ 9780418 w 11958319"/>
                <a:gd name="connsiteY9" fmla="*/ 1686810 h 2593302"/>
                <a:gd name="connsiteX10" fmla="*/ 10593290 w 11958319"/>
                <a:gd name="connsiteY10" fmla="*/ 1006778 h 2593302"/>
                <a:gd name="connsiteX11" fmla="*/ 11157323 w 11958319"/>
                <a:gd name="connsiteY11" fmla="*/ 2056772 h 2593302"/>
                <a:gd name="connsiteX12" fmla="*/ 11958050 w 11958319"/>
                <a:gd name="connsiteY12" fmla="*/ 2570429 h 2593302"/>
                <a:gd name="connsiteX13" fmla="*/ 0 w 11958319"/>
                <a:gd name="connsiteY13" fmla="*/ 2587094 h 2593302"/>
                <a:gd name="connsiteX14" fmla="*/ 2883 w 11958319"/>
                <a:gd name="connsiteY14" fmla="*/ 1205842 h 2593302"/>
                <a:gd name="connsiteX0" fmla="*/ 2883 w 11999922"/>
                <a:gd name="connsiteY0" fmla="*/ 1205842 h 2598827"/>
                <a:gd name="connsiteX1" fmla="*/ 1323192 w 11999922"/>
                <a:gd name="connsiteY1" fmla="*/ 212 h 2598827"/>
                <a:gd name="connsiteX2" fmla="*/ 2036901 w 11999922"/>
                <a:gd name="connsiteY2" fmla="*/ 1315033 h 2598827"/>
                <a:gd name="connsiteX3" fmla="*/ 3222811 w 11999922"/>
                <a:gd name="connsiteY3" fmla="*/ 1623281 h 2598827"/>
                <a:gd name="connsiteX4" fmla="*/ 4913323 w 11999922"/>
                <a:gd name="connsiteY4" fmla="*/ 2275586 h 2598827"/>
                <a:gd name="connsiteX5" fmla="*/ 6456595 w 11999922"/>
                <a:gd name="connsiteY5" fmla="*/ 2364591 h 2598827"/>
                <a:gd name="connsiteX6" fmla="*/ 7355164 w 11999922"/>
                <a:gd name="connsiteY6" fmla="*/ 2168533 h 2598827"/>
                <a:gd name="connsiteX7" fmla="*/ 8522074 w 11999922"/>
                <a:gd name="connsiteY7" fmla="*/ 1223080 h 2598827"/>
                <a:gd name="connsiteX8" fmla="*/ 9243766 w 11999922"/>
                <a:gd name="connsiteY8" fmla="*/ 1676230 h 2598827"/>
                <a:gd name="connsiteX9" fmla="*/ 9780418 w 11999922"/>
                <a:gd name="connsiteY9" fmla="*/ 1686810 h 2598827"/>
                <a:gd name="connsiteX10" fmla="*/ 10593290 w 11999922"/>
                <a:gd name="connsiteY10" fmla="*/ 1006778 h 2598827"/>
                <a:gd name="connsiteX11" fmla="*/ 11157323 w 11999922"/>
                <a:gd name="connsiteY11" fmla="*/ 2056772 h 2598827"/>
                <a:gd name="connsiteX12" fmla="*/ 11999654 w 11999922"/>
                <a:gd name="connsiteY12" fmla="*/ 2579617 h 2598827"/>
                <a:gd name="connsiteX13" fmla="*/ 0 w 11999922"/>
                <a:gd name="connsiteY13" fmla="*/ 2587094 h 2598827"/>
                <a:gd name="connsiteX14" fmla="*/ 2883 w 11999922"/>
                <a:gd name="connsiteY14" fmla="*/ 1205842 h 2598827"/>
                <a:gd name="connsiteX0" fmla="*/ 2883 w 11999922"/>
                <a:gd name="connsiteY0" fmla="*/ 1205842 h 2598827"/>
                <a:gd name="connsiteX1" fmla="*/ 1323192 w 11999922"/>
                <a:gd name="connsiteY1" fmla="*/ 212 h 2598827"/>
                <a:gd name="connsiteX2" fmla="*/ 2036901 w 11999922"/>
                <a:gd name="connsiteY2" fmla="*/ 1315033 h 2598827"/>
                <a:gd name="connsiteX3" fmla="*/ 3222811 w 11999922"/>
                <a:gd name="connsiteY3" fmla="*/ 1623281 h 2598827"/>
                <a:gd name="connsiteX4" fmla="*/ 4913323 w 11999922"/>
                <a:gd name="connsiteY4" fmla="*/ 2275586 h 2598827"/>
                <a:gd name="connsiteX5" fmla="*/ 6456595 w 11999922"/>
                <a:gd name="connsiteY5" fmla="*/ 2364591 h 2598827"/>
                <a:gd name="connsiteX6" fmla="*/ 7339163 w 11999922"/>
                <a:gd name="connsiteY6" fmla="*/ 2119528 h 2598827"/>
                <a:gd name="connsiteX7" fmla="*/ 8522074 w 11999922"/>
                <a:gd name="connsiteY7" fmla="*/ 1223080 h 2598827"/>
                <a:gd name="connsiteX8" fmla="*/ 9243766 w 11999922"/>
                <a:gd name="connsiteY8" fmla="*/ 1676230 h 2598827"/>
                <a:gd name="connsiteX9" fmla="*/ 9780418 w 11999922"/>
                <a:gd name="connsiteY9" fmla="*/ 1686810 h 2598827"/>
                <a:gd name="connsiteX10" fmla="*/ 10593290 w 11999922"/>
                <a:gd name="connsiteY10" fmla="*/ 1006778 h 2598827"/>
                <a:gd name="connsiteX11" fmla="*/ 11157323 w 11999922"/>
                <a:gd name="connsiteY11" fmla="*/ 2056772 h 2598827"/>
                <a:gd name="connsiteX12" fmla="*/ 11999654 w 11999922"/>
                <a:gd name="connsiteY12" fmla="*/ 2579617 h 2598827"/>
                <a:gd name="connsiteX13" fmla="*/ 0 w 11999922"/>
                <a:gd name="connsiteY13" fmla="*/ 2587094 h 2598827"/>
                <a:gd name="connsiteX14" fmla="*/ 2883 w 11999922"/>
                <a:gd name="connsiteY14" fmla="*/ 1205842 h 2598827"/>
                <a:gd name="connsiteX0" fmla="*/ 2883 w 11999922"/>
                <a:gd name="connsiteY0" fmla="*/ 1205842 h 2598827"/>
                <a:gd name="connsiteX1" fmla="*/ 1323192 w 11999922"/>
                <a:gd name="connsiteY1" fmla="*/ 212 h 2598827"/>
                <a:gd name="connsiteX2" fmla="*/ 2036901 w 11999922"/>
                <a:gd name="connsiteY2" fmla="*/ 1315033 h 2598827"/>
                <a:gd name="connsiteX3" fmla="*/ 3222811 w 11999922"/>
                <a:gd name="connsiteY3" fmla="*/ 1623281 h 2598827"/>
                <a:gd name="connsiteX4" fmla="*/ 4913323 w 11999922"/>
                <a:gd name="connsiteY4" fmla="*/ 2275586 h 2598827"/>
                <a:gd name="connsiteX5" fmla="*/ 6462996 w 11999922"/>
                <a:gd name="connsiteY5" fmla="*/ 2389094 h 2598827"/>
                <a:gd name="connsiteX6" fmla="*/ 7339163 w 11999922"/>
                <a:gd name="connsiteY6" fmla="*/ 2119528 h 2598827"/>
                <a:gd name="connsiteX7" fmla="*/ 8522074 w 11999922"/>
                <a:gd name="connsiteY7" fmla="*/ 1223080 h 2598827"/>
                <a:gd name="connsiteX8" fmla="*/ 9243766 w 11999922"/>
                <a:gd name="connsiteY8" fmla="*/ 1676230 h 2598827"/>
                <a:gd name="connsiteX9" fmla="*/ 9780418 w 11999922"/>
                <a:gd name="connsiteY9" fmla="*/ 1686810 h 2598827"/>
                <a:gd name="connsiteX10" fmla="*/ 10593290 w 11999922"/>
                <a:gd name="connsiteY10" fmla="*/ 1006778 h 2598827"/>
                <a:gd name="connsiteX11" fmla="*/ 11157323 w 11999922"/>
                <a:gd name="connsiteY11" fmla="*/ 2056772 h 2598827"/>
                <a:gd name="connsiteX12" fmla="*/ 11999654 w 11999922"/>
                <a:gd name="connsiteY12" fmla="*/ 2579617 h 2598827"/>
                <a:gd name="connsiteX13" fmla="*/ 0 w 11999922"/>
                <a:gd name="connsiteY13" fmla="*/ 2587094 h 2598827"/>
                <a:gd name="connsiteX14" fmla="*/ 2883 w 11999922"/>
                <a:gd name="connsiteY14" fmla="*/ 1205842 h 2598827"/>
                <a:gd name="connsiteX0" fmla="*/ 2883 w 11999922"/>
                <a:gd name="connsiteY0" fmla="*/ 1205842 h 2598827"/>
                <a:gd name="connsiteX1" fmla="*/ 1323192 w 11999922"/>
                <a:gd name="connsiteY1" fmla="*/ 212 h 2598827"/>
                <a:gd name="connsiteX2" fmla="*/ 2036901 w 11999922"/>
                <a:gd name="connsiteY2" fmla="*/ 1315033 h 2598827"/>
                <a:gd name="connsiteX3" fmla="*/ 3222811 w 11999922"/>
                <a:gd name="connsiteY3" fmla="*/ 1623281 h 2598827"/>
                <a:gd name="connsiteX4" fmla="*/ 4954927 w 11999922"/>
                <a:gd name="connsiteY4" fmla="*/ 2205142 h 2598827"/>
                <a:gd name="connsiteX5" fmla="*/ 6462996 w 11999922"/>
                <a:gd name="connsiteY5" fmla="*/ 2389094 h 2598827"/>
                <a:gd name="connsiteX6" fmla="*/ 7339163 w 11999922"/>
                <a:gd name="connsiteY6" fmla="*/ 2119528 h 2598827"/>
                <a:gd name="connsiteX7" fmla="*/ 8522074 w 11999922"/>
                <a:gd name="connsiteY7" fmla="*/ 1223080 h 2598827"/>
                <a:gd name="connsiteX8" fmla="*/ 9243766 w 11999922"/>
                <a:gd name="connsiteY8" fmla="*/ 1676230 h 2598827"/>
                <a:gd name="connsiteX9" fmla="*/ 9780418 w 11999922"/>
                <a:gd name="connsiteY9" fmla="*/ 1686810 h 2598827"/>
                <a:gd name="connsiteX10" fmla="*/ 10593290 w 11999922"/>
                <a:gd name="connsiteY10" fmla="*/ 1006778 h 2598827"/>
                <a:gd name="connsiteX11" fmla="*/ 11157323 w 11999922"/>
                <a:gd name="connsiteY11" fmla="*/ 2056772 h 2598827"/>
                <a:gd name="connsiteX12" fmla="*/ 11999654 w 11999922"/>
                <a:gd name="connsiteY12" fmla="*/ 2579617 h 2598827"/>
                <a:gd name="connsiteX13" fmla="*/ 0 w 11999922"/>
                <a:gd name="connsiteY13" fmla="*/ 2587094 h 2598827"/>
                <a:gd name="connsiteX14" fmla="*/ 2883 w 11999922"/>
                <a:gd name="connsiteY14" fmla="*/ 1205842 h 2598827"/>
                <a:gd name="connsiteX0" fmla="*/ 2883 w 11999922"/>
                <a:gd name="connsiteY0" fmla="*/ 1205842 h 2598827"/>
                <a:gd name="connsiteX1" fmla="*/ 1323192 w 11999922"/>
                <a:gd name="connsiteY1" fmla="*/ 212 h 2598827"/>
                <a:gd name="connsiteX2" fmla="*/ 2036901 w 11999922"/>
                <a:gd name="connsiteY2" fmla="*/ 1315033 h 2598827"/>
                <a:gd name="connsiteX3" fmla="*/ 3357225 w 11999922"/>
                <a:gd name="connsiteY3" fmla="*/ 1604904 h 2598827"/>
                <a:gd name="connsiteX4" fmla="*/ 4954927 w 11999922"/>
                <a:gd name="connsiteY4" fmla="*/ 2205142 h 2598827"/>
                <a:gd name="connsiteX5" fmla="*/ 6462996 w 11999922"/>
                <a:gd name="connsiteY5" fmla="*/ 2389094 h 2598827"/>
                <a:gd name="connsiteX6" fmla="*/ 7339163 w 11999922"/>
                <a:gd name="connsiteY6" fmla="*/ 2119528 h 2598827"/>
                <a:gd name="connsiteX7" fmla="*/ 8522074 w 11999922"/>
                <a:gd name="connsiteY7" fmla="*/ 1223080 h 2598827"/>
                <a:gd name="connsiteX8" fmla="*/ 9243766 w 11999922"/>
                <a:gd name="connsiteY8" fmla="*/ 1676230 h 2598827"/>
                <a:gd name="connsiteX9" fmla="*/ 9780418 w 11999922"/>
                <a:gd name="connsiteY9" fmla="*/ 1686810 h 2598827"/>
                <a:gd name="connsiteX10" fmla="*/ 10593290 w 11999922"/>
                <a:gd name="connsiteY10" fmla="*/ 1006778 h 2598827"/>
                <a:gd name="connsiteX11" fmla="*/ 11157323 w 11999922"/>
                <a:gd name="connsiteY11" fmla="*/ 2056772 h 2598827"/>
                <a:gd name="connsiteX12" fmla="*/ 11999654 w 11999922"/>
                <a:gd name="connsiteY12" fmla="*/ 2579617 h 2598827"/>
                <a:gd name="connsiteX13" fmla="*/ 0 w 11999922"/>
                <a:gd name="connsiteY13" fmla="*/ 2587094 h 2598827"/>
                <a:gd name="connsiteX14" fmla="*/ 2883 w 11999922"/>
                <a:gd name="connsiteY14" fmla="*/ 1205842 h 2598827"/>
                <a:gd name="connsiteX0" fmla="*/ 2883 w 11999922"/>
                <a:gd name="connsiteY0" fmla="*/ 1205703 h 2598688"/>
                <a:gd name="connsiteX1" fmla="*/ 1323192 w 11999922"/>
                <a:gd name="connsiteY1" fmla="*/ 73 h 2598688"/>
                <a:gd name="connsiteX2" fmla="*/ 2100908 w 11999922"/>
                <a:gd name="connsiteY2" fmla="*/ 1268952 h 2598688"/>
                <a:gd name="connsiteX3" fmla="*/ 3357225 w 11999922"/>
                <a:gd name="connsiteY3" fmla="*/ 1604765 h 2598688"/>
                <a:gd name="connsiteX4" fmla="*/ 4954927 w 11999922"/>
                <a:gd name="connsiteY4" fmla="*/ 2205003 h 2598688"/>
                <a:gd name="connsiteX5" fmla="*/ 6462996 w 11999922"/>
                <a:gd name="connsiteY5" fmla="*/ 2388955 h 2598688"/>
                <a:gd name="connsiteX6" fmla="*/ 7339163 w 11999922"/>
                <a:gd name="connsiteY6" fmla="*/ 2119389 h 2598688"/>
                <a:gd name="connsiteX7" fmla="*/ 8522074 w 11999922"/>
                <a:gd name="connsiteY7" fmla="*/ 1222941 h 2598688"/>
                <a:gd name="connsiteX8" fmla="*/ 9243766 w 11999922"/>
                <a:gd name="connsiteY8" fmla="*/ 1676091 h 2598688"/>
                <a:gd name="connsiteX9" fmla="*/ 9780418 w 11999922"/>
                <a:gd name="connsiteY9" fmla="*/ 1686671 h 2598688"/>
                <a:gd name="connsiteX10" fmla="*/ 10593290 w 11999922"/>
                <a:gd name="connsiteY10" fmla="*/ 1006639 h 2598688"/>
                <a:gd name="connsiteX11" fmla="*/ 11157323 w 11999922"/>
                <a:gd name="connsiteY11" fmla="*/ 2056633 h 2598688"/>
                <a:gd name="connsiteX12" fmla="*/ 11999654 w 11999922"/>
                <a:gd name="connsiteY12" fmla="*/ 2579478 h 2598688"/>
                <a:gd name="connsiteX13" fmla="*/ 0 w 11999922"/>
                <a:gd name="connsiteY13" fmla="*/ 2586955 h 2598688"/>
                <a:gd name="connsiteX14" fmla="*/ 2883 w 11999922"/>
                <a:gd name="connsiteY14" fmla="*/ 1205703 h 2598688"/>
                <a:gd name="connsiteX0" fmla="*/ 2883 w 11999922"/>
                <a:gd name="connsiteY0" fmla="*/ 1291455 h 2684440"/>
                <a:gd name="connsiteX1" fmla="*/ 1313591 w 11999922"/>
                <a:gd name="connsiteY1" fmla="*/ 67 h 2684440"/>
                <a:gd name="connsiteX2" fmla="*/ 2100908 w 11999922"/>
                <a:gd name="connsiteY2" fmla="*/ 1354704 h 2684440"/>
                <a:gd name="connsiteX3" fmla="*/ 3357225 w 11999922"/>
                <a:gd name="connsiteY3" fmla="*/ 1690517 h 2684440"/>
                <a:gd name="connsiteX4" fmla="*/ 4954927 w 11999922"/>
                <a:gd name="connsiteY4" fmla="*/ 2290755 h 2684440"/>
                <a:gd name="connsiteX5" fmla="*/ 6462996 w 11999922"/>
                <a:gd name="connsiteY5" fmla="*/ 2474707 h 2684440"/>
                <a:gd name="connsiteX6" fmla="*/ 7339163 w 11999922"/>
                <a:gd name="connsiteY6" fmla="*/ 2205141 h 2684440"/>
                <a:gd name="connsiteX7" fmla="*/ 8522074 w 11999922"/>
                <a:gd name="connsiteY7" fmla="*/ 1308693 h 2684440"/>
                <a:gd name="connsiteX8" fmla="*/ 9243766 w 11999922"/>
                <a:gd name="connsiteY8" fmla="*/ 1761843 h 2684440"/>
                <a:gd name="connsiteX9" fmla="*/ 9780418 w 11999922"/>
                <a:gd name="connsiteY9" fmla="*/ 1772423 h 2684440"/>
                <a:gd name="connsiteX10" fmla="*/ 10593290 w 11999922"/>
                <a:gd name="connsiteY10" fmla="*/ 1092391 h 2684440"/>
                <a:gd name="connsiteX11" fmla="*/ 11157323 w 11999922"/>
                <a:gd name="connsiteY11" fmla="*/ 2142385 h 2684440"/>
                <a:gd name="connsiteX12" fmla="*/ 11999654 w 11999922"/>
                <a:gd name="connsiteY12" fmla="*/ 2665230 h 2684440"/>
                <a:gd name="connsiteX13" fmla="*/ 0 w 11999922"/>
                <a:gd name="connsiteY13" fmla="*/ 2672707 h 2684440"/>
                <a:gd name="connsiteX14" fmla="*/ 2883 w 11999922"/>
                <a:gd name="connsiteY14" fmla="*/ 1291455 h 2684440"/>
                <a:gd name="connsiteX0" fmla="*/ 2883 w 11999922"/>
                <a:gd name="connsiteY0" fmla="*/ 2697249 h 4090234"/>
                <a:gd name="connsiteX1" fmla="*/ 1371197 w 11999922"/>
                <a:gd name="connsiteY1" fmla="*/ 31 h 4090234"/>
                <a:gd name="connsiteX2" fmla="*/ 2100908 w 11999922"/>
                <a:gd name="connsiteY2" fmla="*/ 2760498 h 4090234"/>
                <a:gd name="connsiteX3" fmla="*/ 3357225 w 11999922"/>
                <a:gd name="connsiteY3" fmla="*/ 3096311 h 4090234"/>
                <a:gd name="connsiteX4" fmla="*/ 4954927 w 11999922"/>
                <a:gd name="connsiteY4" fmla="*/ 3696549 h 4090234"/>
                <a:gd name="connsiteX5" fmla="*/ 6462996 w 11999922"/>
                <a:gd name="connsiteY5" fmla="*/ 3880501 h 4090234"/>
                <a:gd name="connsiteX6" fmla="*/ 7339163 w 11999922"/>
                <a:gd name="connsiteY6" fmla="*/ 3610935 h 4090234"/>
                <a:gd name="connsiteX7" fmla="*/ 8522074 w 11999922"/>
                <a:gd name="connsiteY7" fmla="*/ 2714487 h 4090234"/>
                <a:gd name="connsiteX8" fmla="*/ 9243766 w 11999922"/>
                <a:gd name="connsiteY8" fmla="*/ 3167637 h 4090234"/>
                <a:gd name="connsiteX9" fmla="*/ 9780418 w 11999922"/>
                <a:gd name="connsiteY9" fmla="*/ 3178217 h 4090234"/>
                <a:gd name="connsiteX10" fmla="*/ 10593290 w 11999922"/>
                <a:gd name="connsiteY10" fmla="*/ 2498185 h 4090234"/>
                <a:gd name="connsiteX11" fmla="*/ 11157323 w 11999922"/>
                <a:gd name="connsiteY11" fmla="*/ 3548179 h 4090234"/>
                <a:gd name="connsiteX12" fmla="*/ 11999654 w 11999922"/>
                <a:gd name="connsiteY12" fmla="*/ 4071024 h 4090234"/>
                <a:gd name="connsiteX13" fmla="*/ 0 w 11999922"/>
                <a:gd name="connsiteY13" fmla="*/ 4078501 h 4090234"/>
                <a:gd name="connsiteX14" fmla="*/ 2883 w 11999922"/>
                <a:gd name="connsiteY14" fmla="*/ 2697249 h 4090234"/>
                <a:gd name="connsiteX0" fmla="*/ 2883 w 11999922"/>
                <a:gd name="connsiteY0" fmla="*/ 2745667 h 4138652"/>
                <a:gd name="connsiteX1" fmla="*/ 1371197 w 11999922"/>
                <a:gd name="connsiteY1" fmla="*/ 48449 h 4138652"/>
                <a:gd name="connsiteX2" fmla="*/ 2100908 w 11999922"/>
                <a:gd name="connsiteY2" fmla="*/ 2808916 h 4138652"/>
                <a:gd name="connsiteX3" fmla="*/ 3357225 w 11999922"/>
                <a:gd name="connsiteY3" fmla="*/ 3144729 h 4138652"/>
                <a:gd name="connsiteX4" fmla="*/ 4954927 w 11999922"/>
                <a:gd name="connsiteY4" fmla="*/ 3744967 h 4138652"/>
                <a:gd name="connsiteX5" fmla="*/ 6462996 w 11999922"/>
                <a:gd name="connsiteY5" fmla="*/ 3928919 h 4138652"/>
                <a:gd name="connsiteX6" fmla="*/ 7339163 w 11999922"/>
                <a:gd name="connsiteY6" fmla="*/ 3659353 h 4138652"/>
                <a:gd name="connsiteX7" fmla="*/ 8522074 w 11999922"/>
                <a:gd name="connsiteY7" fmla="*/ 2762905 h 4138652"/>
                <a:gd name="connsiteX8" fmla="*/ 9243766 w 11999922"/>
                <a:gd name="connsiteY8" fmla="*/ 3216055 h 4138652"/>
                <a:gd name="connsiteX9" fmla="*/ 9780418 w 11999922"/>
                <a:gd name="connsiteY9" fmla="*/ 3226635 h 4138652"/>
                <a:gd name="connsiteX10" fmla="*/ 10593290 w 11999922"/>
                <a:gd name="connsiteY10" fmla="*/ 2546603 h 4138652"/>
                <a:gd name="connsiteX11" fmla="*/ 11157323 w 11999922"/>
                <a:gd name="connsiteY11" fmla="*/ 3596597 h 4138652"/>
                <a:gd name="connsiteX12" fmla="*/ 11999654 w 11999922"/>
                <a:gd name="connsiteY12" fmla="*/ 4119442 h 4138652"/>
                <a:gd name="connsiteX13" fmla="*/ 0 w 11999922"/>
                <a:gd name="connsiteY13" fmla="*/ 4126919 h 4138652"/>
                <a:gd name="connsiteX14" fmla="*/ 2883 w 11999922"/>
                <a:gd name="connsiteY14" fmla="*/ 2745667 h 4138652"/>
                <a:gd name="connsiteX0" fmla="*/ 2883 w 11999922"/>
                <a:gd name="connsiteY0" fmla="*/ 2718476 h 4111461"/>
                <a:gd name="connsiteX1" fmla="*/ 1275187 w 11999922"/>
                <a:gd name="connsiteY1" fmla="*/ 48824 h 4111461"/>
                <a:gd name="connsiteX2" fmla="*/ 2100908 w 11999922"/>
                <a:gd name="connsiteY2" fmla="*/ 2781725 h 4111461"/>
                <a:gd name="connsiteX3" fmla="*/ 3357225 w 11999922"/>
                <a:gd name="connsiteY3" fmla="*/ 3117538 h 4111461"/>
                <a:gd name="connsiteX4" fmla="*/ 4954927 w 11999922"/>
                <a:gd name="connsiteY4" fmla="*/ 3717776 h 4111461"/>
                <a:gd name="connsiteX5" fmla="*/ 6462996 w 11999922"/>
                <a:gd name="connsiteY5" fmla="*/ 3901728 h 4111461"/>
                <a:gd name="connsiteX6" fmla="*/ 7339163 w 11999922"/>
                <a:gd name="connsiteY6" fmla="*/ 3632162 h 4111461"/>
                <a:gd name="connsiteX7" fmla="*/ 8522074 w 11999922"/>
                <a:gd name="connsiteY7" fmla="*/ 2735714 h 4111461"/>
                <a:gd name="connsiteX8" fmla="*/ 9243766 w 11999922"/>
                <a:gd name="connsiteY8" fmla="*/ 3188864 h 4111461"/>
                <a:gd name="connsiteX9" fmla="*/ 9780418 w 11999922"/>
                <a:gd name="connsiteY9" fmla="*/ 3199444 h 4111461"/>
                <a:gd name="connsiteX10" fmla="*/ 10593290 w 11999922"/>
                <a:gd name="connsiteY10" fmla="*/ 2519412 h 4111461"/>
                <a:gd name="connsiteX11" fmla="*/ 11157323 w 11999922"/>
                <a:gd name="connsiteY11" fmla="*/ 3569406 h 4111461"/>
                <a:gd name="connsiteX12" fmla="*/ 11999654 w 11999922"/>
                <a:gd name="connsiteY12" fmla="*/ 4092251 h 4111461"/>
                <a:gd name="connsiteX13" fmla="*/ 0 w 11999922"/>
                <a:gd name="connsiteY13" fmla="*/ 4099728 h 4111461"/>
                <a:gd name="connsiteX14" fmla="*/ 2883 w 11999922"/>
                <a:gd name="connsiteY14" fmla="*/ 2718476 h 4111461"/>
                <a:gd name="connsiteX0" fmla="*/ 2883 w 11999922"/>
                <a:gd name="connsiteY0" fmla="*/ 2754731 h 4147716"/>
                <a:gd name="connsiteX1" fmla="*/ 1303990 w 11999922"/>
                <a:gd name="connsiteY1" fmla="*/ 48325 h 4147716"/>
                <a:gd name="connsiteX2" fmla="*/ 2100908 w 11999922"/>
                <a:gd name="connsiteY2" fmla="*/ 2817980 h 4147716"/>
                <a:gd name="connsiteX3" fmla="*/ 3357225 w 11999922"/>
                <a:gd name="connsiteY3" fmla="*/ 3153793 h 4147716"/>
                <a:gd name="connsiteX4" fmla="*/ 4954927 w 11999922"/>
                <a:gd name="connsiteY4" fmla="*/ 3754031 h 4147716"/>
                <a:gd name="connsiteX5" fmla="*/ 6462996 w 11999922"/>
                <a:gd name="connsiteY5" fmla="*/ 3937983 h 4147716"/>
                <a:gd name="connsiteX6" fmla="*/ 7339163 w 11999922"/>
                <a:gd name="connsiteY6" fmla="*/ 3668417 h 4147716"/>
                <a:gd name="connsiteX7" fmla="*/ 8522074 w 11999922"/>
                <a:gd name="connsiteY7" fmla="*/ 2771969 h 4147716"/>
                <a:gd name="connsiteX8" fmla="*/ 9243766 w 11999922"/>
                <a:gd name="connsiteY8" fmla="*/ 3225119 h 4147716"/>
                <a:gd name="connsiteX9" fmla="*/ 9780418 w 11999922"/>
                <a:gd name="connsiteY9" fmla="*/ 3235699 h 4147716"/>
                <a:gd name="connsiteX10" fmla="*/ 10593290 w 11999922"/>
                <a:gd name="connsiteY10" fmla="*/ 2555667 h 4147716"/>
                <a:gd name="connsiteX11" fmla="*/ 11157323 w 11999922"/>
                <a:gd name="connsiteY11" fmla="*/ 3605661 h 4147716"/>
                <a:gd name="connsiteX12" fmla="*/ 11999654 w 11999922"/>
                <a:gd name="connsiteY12" fmla="*/ 4128506 h 4147716"/>
                <a:gd name="connsiteX13" fmla="*/ 0 w 11999922"/>
                <a:gd name="connsiteY13" fmla="*/ 4135983 h 4147716"/>
                <a:gd name="connsiteX14" fmla="*/ 2883 w 11999922"/>
                <a:gd name="connsiteY14" fmla="*/ 2754731 h 4147716"/>
                <a:gd name="connsiteX0" fmla="*/ 2883 w 11999922"/>
                <a:gd name="connsiteY0" fmla="*/ 2754731 h 4147716"/>
                <a:gd name="connsiteX1" fmla="*/ 1303990 w 11999922"/>
                <a:gd name="connsiteY1" fmla="*/ 48325 h 4147716"/>
                <a:gd name="connsiteX2" fmla="*/ 2100908 w 11999922"/>
                <a:gd name="connsiteY2" fmla="*/ 2817980 h 4147716"/>
                <a:gd name="connsiteX3" fmla="*/ 3357225 w 11999922"/>
                <a:gd name="connsiteY3" fmla="*/ 3153793 h 4147716"/>
                <a:gd name="connsiteX4" fmla="*/ 4954927 w 11999922"/>
                <a:gd name="connsiteY4" fmla="*/ 3754031 h 4147716"/>
                <a:gd name="connsiteX5" fmla="*/ 6462996 w 11999922"/>
                <a:gd name="connsiteY5" fmla="*/ 3937983 h 4147716"/>
                <a:gd name="connsiteX6" fmla="*/ 7339163 w 11999922"/>
                <a:gd name="connsiteY6" fmla="*/ 3668417 h 4147716"/>
                <a:gd name="connsiteX7" fmla="*/ 8464468 w 11999922"/>
                <a:gd name="connsiteY7" fmla="*/ 2753592 h 4147716"/>
                <a:gd name="connsiteX8" fmla="*/ 9243766 w 11999922"/>
                <a:gd name="connsiteY8" fmla="*/ 3225119 h 4147716"/>
                <a:gd name="connsiteX9" fmla="*/ 9780418 w 11999922"/>
                <a:gd name="connsiteY9" fmla="*/ 3235699 h 4147716"/>
                <a:gd name="connsiteX10" fmla="*/ 10593290 w 11999922"/>
                <a:gd name="connsiteY10" fmla="*/ 2555667 h 4147716"/>
                <a:gd name="connsiteX11" fmla="*/ 11157323 w 11999922"/>
                <a:gd name="connsiteY11" fmla="*/ 3605661 h 4147716"/>
                <a:gd name="connsiteX12" fmla="*/ 11999654 w 11999922"/>
                <a:gd name="connsiteY12" fmla="*/ 4128506 h 4147716"/>
                <a:gd name="connsiteX13" fmla="*/ 0 w 11999922"/>
                <a:gd name="connsiteY13" fmla="*/ 4135983 h 4147716"/>
                <a:gd name="connsiteX14" fmla="*/ 2883 w 11999922"/>
                <a:gd name="connsiteY14" fmla="*/ 2754731 h 4147716"/>
                <a:gd name="connsiteX0" fmla="*/ 2883 w 11999922"/>
                <a:gd name="connsiteY0" fmla="*/ 2754731 h 4147716"/>
                <a:gd name="connsiteX1" fmla="*/ 1303990 w 11999922"/>
                <a:gd name="connsiteY1" fmla="*/ 48325 h 4147716"/>
                <a:gd name="connsiteX2" fmla="*/ 2100908 w 11999922"/>
                <a:gd name="connsiteY2" fmla="*/ 2817980 h 4147716"/>
                <a:gd name="connsiteX3" fmla="*/ 3357225 w 11999922"/>
                <a:gd name="connsiteY3" fmla="*/ 3153793 h 4147716"/>
                <a:gd name="connsiteX4" fmla="*/ 4954927 w 11999922"/>
                <a:gd name="connsiteY4" fmla="*/ 3754031 h 4147716"/>
                <a:gd name="connsiteX5" fmla="*/ 6462996 w 11999922"/>
                <a:gd name="connsiteY5" fmla="*/ 3937983 h 4147716"/>
                <a:gd name="connsiteX6" fmla="*/ 7339163 w 11999922"/>
                <a:gd name="connsiteY6" fmla="*/ 3668417 h 4147716"/>
                <a:gd name="connsiteX7" fmla="*/ 8464468 w 11999922"/>
                <a:gd name="connsiteY7" fmla="*/ 2753592 h 4147716"/>
                <a:gd name="connsiteX8" fmla="*/ 9243766 w 11999922"/>
                <a:gd name="connsiteY8" fmla="*/ 3225119 h 4147716"/>
                <a:gd name="connsiteX9" fmla="*/ 9780418 w 11999922"/>
                <a:gd name="connsiteY9" fmla="*/ 3235699 h 4147716"/>
                <a:gd name="connsiteX10" fmla="*/ 10631693 w 11999922"/>
                <a:gd name="connsiteY10" fmla="*/ 2436217 h 4147716"/>
                <a:gd name="connsiteX11" fmla="*/ 11157323 w 11999922"/>
                <a:gd name="connsiteY11" fmla="*/ 3605661 h 4147716"/>
                <a:gd name="connsiteX12" fmla="*/ 11999654 w 11999922"/>
                <a:gd name="connsiteY12" fmla="*/ 4128506 h 4147716"/>
                <a:gd name="connsiteX13" fmla="*/ 0 w 11999922"/>
                <a:gd name="connsiteY13" fmla="*/ 4135983 h 4147716"/>
                <a:gd name="connsiteX14" fmla="*/ 2883 w 11999922"/>
                <a:gd name="connsiteY14" fmla="*/ 2754731 h 4147716"/>
                <a:gd name="connsiteX0" fmla="*/ 2883 w 11999922"/>
                <a:gd name="connsiteY0" fmla="*/ 2754731 h 4147716"/>
                <a:gd name="connsiteX1" fmla="*/ 1303990 w 11999922"/>
                <a:gd name="connsiteY1" fmla="*/ 48325 h 4147716"/>
                <a:gd name="connsiteX2" fmla="*/ 2100908 w 11999922"/>
                <a:gd name="connsiteY2" fmla="*/ 2817980 h 4147716"/>
                <a:gd name="connsiteX3" fmla="*/ 3357225 w 11999922"/>
                <a:gd name="connsiteY3" fmla="*/ 3153793 h 4147716"/>
                <a:gd name="connsiteX4" fmla="*/ 4954927 w 11999922"/>
                <a:gd name="connsiteY4" fmla="*/ 3754031 h 4147716"/>
                <a:gd name="connsiteX5" fmla="*/ 6462996 w 11999922"/>
                <a:gd name="connsiteY5" fmla="*/ 3937983 h 4147716"/>
                <a:gd name="connsiteX6" fmla="*/ 7339163 w 11999922"/>
                <a:gd name="connsiteY6" fmla="*/ 3668417 h 4147716"/>
                <a:gd name="connsiteX7" fmla="*/ 8464468 w 11999922"/>
                <a:gd name="connsiteY7" fmla="*/ 2753592 h 4147716"/>
                <a:gd name="connsiteX8" fmla="*/ 9243766 w 11999922"/>
                <a:gd name="connsiteY8" fmla="*/ 3225119 h 4147716"/>
                <a:gd name="connsiteX9" fmla="*/ 9780418 w 11999922"/>
                <a:gd name="connsiteY9" fmla="*/ 3235699 h 4147716"/>
                <a:gd name="connsiteX10" fmla="*/ 10631693 w 11999922"/>
                <a:gd name="connsiteY10" fmla="*/ 2436217 h 4147716"/>
                <a:gd name="connsiteX11" fmla="*/ 11061313 w 11999922"/>
                <a:gd name="connsiteY11" fmla="*/ 3394328 h 4147716"/>
                <a:gd name="connsiteX12" fmla="*/ 11999654 w 11999922"/>
                <a:gd name="connsiteY12" fmla="*/ 4128506 h 4147716"/>
                <a:gd name="connsiteX13" fmla="*/ 0 w 11999922"/>
                <a:gd name="connsiteY13" fmla="*/ 4135983 h 4147716"/>
                <a:gd name="connsiteX14" fmla="*/ 2883 w 11999922"/>
                <a:gd name="connsiteY14" fmla="*/ 2754731 h 4147716"/>
                <a:gd name="connsiteX0" fmla="*/ 2883 w 11999922"/>
                <a:gd name="connsiteY0" fmla="*/ 2754731 h 4147716"/>
                <a:gd name="connsiteX1" fmla="*/ 1303990 w 11999922"/>
                <a:gd name="connsiteY1" fmla="*/ 48325 h 4147716"/>
                <a:gd name="connsiteX2" fmla="*/ 2100908 w 11999922"/>
                <a:gd name="connsiteY2" fmla="*/ 2817980 h 4147716"/>
                <a:gd name="connsiteX3" fmla="*/ 3357225 w 11999922"/>
                <a:gd name="connsiteY3" fmla="*/ 3153793 h 4147716"/>
                <a:gd name="connsiteX4" fmla="*/ 4954927 w 11999922"/>
                <a:gd name="connsiteY4" fmla="*/ 3754031 h 4147716"/>
                <a:gd name="connsiteX5" fmla="*/ 6462996 w 11999922"/>
                <a:gd name="connsiteY5" fmla="*/ 3937983 h 4147716"/>
                <a:gd name="connsiteX6" fmla="*/ 7339163 w 11999922"/>
                <a:gd name="connsiteY6" fmla="*/ 3668417 h 4147716"/>
                <a:gd name="connsiteX7" fmla="*/ 8464468 w 11999922"/>
                <a:gd name="connsiteY7" fmla="*/ 2753592 h 4147716"/>
                <a:gd name="connsiteX8" fmla="*/ 9243766 w 11999922"/>
                <a:gd name="connsiteY8" fmla="*/ 3225119 h 4147716"/>
                <a:gd name="connsiteX9" fmla="*/ 9780418 w 11999922"/>
                <a:gd name="connsiteY9" fmla="*/ 3235699 h 4147716"/>
                <a:gd name="connsiteX10" fmla="*/ 10631693 w 11999922"/>
                <a:gd name="connsiteY10" fmla="*/ 2436217 h 4147716"/>
                <a:gd name="connsiteX11" fmla="*/ 11061313 w 11999922"/>
                <a:gd name="connsiteY11" fmla="*/ 3394328 h 4147716"/>
                <a:gd name="connsiteX12" fmla="*/ 11999654 w 11999922"/>
                <a:gd name="connsiteY12" fmla="*/ 4128506 h 4147716"/>
                <a:gd name="connsiteX13" fmla="*/ 0 w 11999922"/>
                <a:gd name="connsiteY13" fmla="*/ 4135983 h 4147716"/>
                <a:gd name="connsiteX14" fmla="*/ 2883 w 11999922"/>
                <a:gd name="connsiteY14" fmla="*/ 2754731 h 4147716"/>
                <a:gd name="connsiteX0" fmla="*/ 2883 w 11999922"/>
                <a:gd name="connsiteY0" fmla="*/ 2754731 h 4147716"/>
                <a:gd name="connsiteX1" fmla="*/ 1303990 w 11999922"/>
                <a:gd name="connsiteY1" fmla="*/ 48325 h 4147716"/>
                <a:gd name="connsiteX2" fmla="*/ 2100908 w 11999922"/>
                <a:gd name="connsiteY2" fmla="*/ 2817980 h 4147716"/>
                <a:gd name="connsiteX3" fmla="*/ 3357225 w 11999922"/>
                <a:gd name="connsiteY3" fmla="*/ 3153793 h 4147716"/>
                <a:gd name="connsiteX4" fmla="*/ 4954927 w 11999922"/>
                <a:gd name="connsiteY4" fmla="*/ 3754031 h 4147716"/>
                <a:gd name="connsiteX5" fmla="*/ 6462996 w 11999922"/>
                <a:gd name="connsiteY5" fmla="*/ 3937983 h 4147716"/>
                <a:gd name="connsiteX6" fmla="*/ 7339163 w 11999922"/>
                <a:gd name="connsiteY6" fmla="*/ 3668417 h 4147716"/>
                <a:gd name="connsiteX7" fmla="*/ 8464468 w 11999922"/>
                <a:gd name="connsiteY7" fmla="*/ 2753592 h 4147716"/>
                <a:gd name="connsiteX8" fmla="*/ 9186160 w 11999922"/>
                <a:gd name="connsiteY8" fmla="*/ 3151611 h 4147716"/>
                <a:gd name="connsiteX9" fmla="*/ 9780418 w 11999922"/>
                <a:gd name="connsiteY9" fmla="*/ 3235699 h 4147716"/>
                <a:gd name="connsiteX10" fmla="*/ 10631693 w 11999922"/>
                <a:gd name="connsiteY10" fmla="*/ 2436217 h 4147716"/>
                <a:gd name="connsiteX11" fmla="*/ 11061313 w 11999922"/>
                <a:gd name="connsiteY11" fmla="*/ 3394328 h 4147716"/>
                <a:gd name="connsiteX12" fmla="*/ 11999654 w 11999922"/>
                <a:gd name="connsiteY12" fmla="*/ 4128506 h 4147716"/>
                <a:gd name="connsiteX13" fmla="*/ 0 w 11999922"/>
                <a:gd name="connsiteY13" fmla="*/ 4135983 h 4147716"/>
                <a:gd name="connsiteX14" fmla="*/ 2883 w 11999922"/>
                <a:gd name="connsiteY14" fmla="*/ 2754731 h 4147716"/>
                <a:gd name="connsiteX0" fmla="*/ 2883 w 11999922"/>
                <a:gd name="connsiteY0" fmla="*/ 2754731 h 4147716"/>
                <a:gd name="connsiteX1" fmla="*/ 1303990 w 11999922"/>
                <a:gd name="connsiteY1" fmla="*/ 48325 h 4147716"/>
                <a:gd name="connsiteX2" fmla="*/ 2100908 w 11999922"/>
                <a:gd name="connsiteY2" fmla="*/ 2817980 h 4147716"/>
                <a:gd name="connsiteX3" fmla="*/ 3357225 w 11999922"/>
                <a:gd name="connsiteY3" fmla="*/ 3153793 h 4147716"/>
                <a:gd name="connsiteX4" fmla="*/ 4954927 w 11999922"/>
                <a:gd name="connsiteY4" fmla="*/ 3754031 h 4147716"/>
                <a:gd name="connsiteX5" fmla="*/ 6462996 w 11999922"/>
                <a:gd name="connsiteY5" fmla="*/ 3937983 h 4147716"/>
                <a:gd name="connsiteX6" fmla="*/ 7339163 w 11999922"/>
                <a:gd name="connsiteY6" fmla="*/ 3668417 h 4147716"/>
                <a:gd name="connsiteX7" fmla="*/ 8464468 w 11999922"/>
                <a:gd name="connsiteY7" fmla="*/ 2753592 h 4147716"/>
                <a:gd name="connsiteX8" fmla="*/ 9186160 w 11999922"/>
                <a:gd name="connsiteY8" fmla="*/ 3151611 h 4147716"/>
                <a:gd name="connsiteX9" fmla="*/ 9809221 w 11999922"/>
                <a:gd name="connsiteY9" fmla="*/ 3244888 h 4147716"/>
                <a:gd name="connsiteX10" fmla="*/ 10631693 w 11999922"/>
                <a:gd name="connsiteY10" fmla="*/ 2436217 h 4147716"/>
                <a:gd name="connsiteX11" fmla="*/ 11061313 w 11999922"/>
                <a:gd name="connsiteY11" fmla="*/ 3394328 h 4147716"/>
                <a:gd name="connsiteX12" fmla="*/ 11999654 w 11999922"/>
                <a:gd name="connsiteY12" fmla="*/ 4128506 h 4147716"/>
                <a:gd name="connsiteX13" fmla="*/ 0 w 11999922"/>
                <a:gd name="connsiteY13" fmla="*/ 4135983 h 4147716"/>
                <a:gd name="connsiteX14" fmla="*/ 2883 w 11999922"/>
                <a:gd name="connsiteY14" fmla="*/ 2754731 h 4147716"/>
                <a:gd name="connsiteX0" fmla="*/ 2883 w 11999922"/>
                <a:gd name="connsiteY0" fmla="*/ 2754731 h 4147716"/>
                <a:gd name="connsiteX1" fmla="*/ 1303990 w 11999922"/>
                <a:gd name="connsiteY1" fmla="*/ 48325 h 4147716"/>
                <a:gd name="connsiteX2" fmla="*/ 2100908 w 11999922"/>
                <a:gd name="connsiteY2" fmla="*/ 2817980 h 4147716"/>
                <a:gd name="connsiteX3" fmla="*/ 3357225 w 11999922"/>
                <a:gd name="connsiteY3" fmla="*/ 3153793 h 4147716"/>
                <a:gd name="connsiteX4" fmla="*/ 4954927 w 11999922"/>
                <a:gd name="connsiteY4" fmla="*/ 3754031 h 4147716"/>
                <a:gd name="connsiteX5" fmla="*/ 6462996 w 11999922"/>
                <a:gd name="connsiteY5" fmla="*/ 3937983 h 4147716"/>
                <a:gd name="connsiteX6" fmla="*/ 7339163 w 11999922"/>
                <a:gd name="connsiteY6" fmla="*/ 3668417 h 4147716"/>
                <a:gd name="connsiteX7" fmla="*/ 8464468 w 11999922"/>
                <a:gd name="connsiteY7" fmla="*/ 2753592 h 4147716"/>
                <a:gd name="connsiteX8" fmla="*/ 9186160 w 11999922"/>
                <a:gd name="connsiteY8" fmla="*/ 3151611 h 4147716"/>
                <a:gd name="connsiteX9" fmla="*/ 9809221 w 11999922"/>
                <a:gd name="connsiteY9" fmla="*/ 3244888 h 4147716"/>
                <a:gd name="connsiteX10" fmla="*/ 10631693 w 11999922"/>
                <a:gd name="connsiteY10" fmla="*/ 2436217 h 4147716"/>
                <a:gd name="connsiteX11" fmla="*/ 11061313 w 11999922"/>
                <a:gd name="connsiteY11" fmla="*/ 3394328 h 4147716"/>
                <a:gd name="connsiteX12" fmla="*/ 11999654 w 11999922"/>
                <a:gd name="connsiteY12" fmla="*/ 4128506 h 4147716"/>
                <a:gd name="connsiteX13" fmla="*/ 0 w 11999922"/>
                <a:gd name="connsiteY13" fmla="*/ 4135983 h 4147716"/>
                <a:gd name="connsiteX14" fmla="*/ 2883 w 11999922"/>
                <a:gd name="connsiteY14" fmla="*/ 2754731 h 4147716"/>
                <a:gd name="connsiteX0" fmla="*/ 2883 w 11999922"/>
                <a:gd name="connsiteY0" fmla="*/ 2754731 h 4147716"/>
                <a:gd name="connsiteX1" fmla="*/ 1303990 w 11999922"/>
                <a:gd name="connsiteY1" fmla="*/ 48325 h 4147716"/>
                <a:gd name="connsiteX2" fmla="*/ 2100908 w 11999922"/>
                <a:gd name="connsiteY2" fmla="*/ 2817980 h 4147716"/>
                <a:gd name="connsiteX3" fmla="*/ 3357225 w 11999922"/>
                <a:gd name="connsiteY3" fmla="*/ 3153793 h 4147716"/>
                <a:gd name="connsiteX4" fmla="*/ 4954927 w 11999922"/>
                <a:gd name="connsiteY4" fmla="*/ 3754031 h 4147716"/>
                <a:gd name="connsiteX5" fmla="*/ 6462996 w 11999922"/>
                <a:gd name="connsiteY5" fmla="*/ 3937983 h 4147716"/>
                <a:gd name="connsiteX6" fmla="*/ 7339163 w 11999922"/>
                <a:gd name="connsiteY6" fmla="*/ 3668417 h 4147716"/>
                <a:gd name="connsiteX7" fmla="*/ 8464468 w 11999922"/>
                <a:gd name="connsiteY7" fmla="*/ 2753592 h 4147716"/>
                <a:gd name="connsiteX8" fmla="*/ 9186160 w 11999922"/>
                <a:gd name="connsiteY8" fmla="*/ 3151611 h 4147716"/>
                <a:gd name="connsiteX9" fmla="*/ 9809221 w 11999922"/>
                <a:gd name="connsiteY9" fmla="*/ 3244888 h 4147716"/>
                <a:gd name="connsiteX10" fmla="*/ 10631693 w 11999922"/>
                <a:gd name="connsiteY10" fmla="*/ 2436217 h 4147716"/>
                <a:gd name="connsiteX11" fmla="*/ 11061313 w 11999922"/>
                <a:gd name="connsiteY11" fmla="*/ 3394328 h 4147716"/>
                <a:gd name="connsiteX12" fmla="*/ 11999654 w 11999922"/>
                <a:gd name="connsiteY12" fmla="*/ 4128506 h 4147716"/>
                <a:gd name="connsiteX13" fmla="*/ 0 w 11999922"/>
                <a:gd name="connsiteY13" fmla="*/ 4135983 h 4147716"/>
                <a:gd name="connsiteX14" fmla="*/ 2883 w 11999922"/>
                <a:gd name="connsiteY14" fmla="*/ 2754731 h 414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9922" h="4147716">
                  <a:moveTo>
                    <a:pt x="2883" y="2754731"/>
                  </a:moveTo>
                  <a:cubicBezTo>
                    <a:pt x="811770" y="2684882"/>
                    <a:pt x="1088733" y="488017"/>
                    <a:pt x="1303990" y="48325"/>
                  </a:cubicBezTo>
                  <a:cubicBezTo>
                    <a:pt x="1519247" y="-391367"/>
                    <a:pt x="1758702" y="2300402"/>
                    <a:pt x="2100908" y="2817980"/>
                  </a:cubicBezTo>
                  <a:cubicBezTo>
                    <a:pt x="2443114" y="3335558"/>
                    <a:pt x="2881555" y="2997785"/>
                    <a:pt x="3357225" y="3153793"/>
                  </a:cubicBezTo>
                  <a:cubicBezTo>
                    <a:pt x="3832895" y="3309801"/>
                    <a:pt x="4437299" y="3623333"/>
                    <a:pt x="4954927" y="3754031"/>
                  </a:cubicBezTo>
                  <a:cubicBezTo>
                    <a:pt x="5472555" y="3884729"/>
                    <a:pt x="6065623" y="3952252"/>
                    <a:pt x="6462996" y="3937983"/>
                  </a:cubicBezTo>
                  <a:cubicBezTo>
                    <a:pt x="6860369" y="3923714"/>
                    <a:pt x="7005584" y="3865815"/>
                    <a:pt x="7339163" y="3668417"/>
                  </a:cubicBezTo>
                  <a:cubicBezTo>
                    <a:pt x="7672742" y="3471019"/>
                    <a:pt x="8156635" y="2839726"/>
                    <a:pt x="8464468" y="2753592"/>
                  </a:cubicBezTo>
                  <a:cubicBezTo>
                    <a:pt x="8772301" y="2667458"/>
                    <a:pt x="8952433" y="3023786"/>
                    <a:pt x="9186160" y="3151611"/>
                  </a:cubicBezTo>
                  <a:cubicBezTo>
                    <a:pt x="9419887" y="3279436"/>
                    <a:pt x="9568299" y="3364120"/>
                    <a:pt x="9809221" y="3244888"/>
                  </a:cubicBezTo>
                  <a:cubicBezTo>
                    <a:pt x="10050143" y="3125656"/>
                    <a:pt x="10423011" y="2411310"/>
                    <a:pt x="10631693" y="2436217"/>
                  </a:cubicBezTo>
                  <a:cubicBezTo>
                    <a:pt x="10840375" y="2461124"/>
                    <a:pt x="10833320" y="3112280"/>
                    <a:pt x="11061313" y="3394328"/>
                  </a:cubicBezTo>
                  <a:cubicBezTo>
                    <a:pt x="11289306" y="3676376"/>
                    <a:pt x="11735370" y="4028494"/>
                    <a:pt x="11999654" y="4128506"/>
                  </a:cubicBezTo>
                  <a:cubicBezTo>
                    <a:pt x="12065486" y="4166151"/>
                    <a:pt x="2898" y="4137048"/>
                    <a:pt x="0" y="4135983"/>
                  </a:cubicBezTo>
                  <a:lnTo>
                    <a:pt x="2883" y="275473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3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CB9381-6D67-A1BC-5CA4-199281484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378" y="790575"/>
            <a:ext cx="7321241" cy="2638426"/>
          </a:xfrm>
        </p:spPr>
        <p:txBody>
          <a:bodyPr anchor="t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475CD-FF47-ACB2-7C21-581D1182A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20" y="5499652"/>
            <a:ext cx="4705350" cy="1135546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C8D6-4092-FFDE-824D-E4FAC29F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DBE46-E672-09A0-B806-99AD285E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316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3020D9A-91E8-D4BD-6D0C-AAC107510541}"/>
              </a:ext>
            </a:extLst>
          </p:cNvPr>
          <p:cNvGrpSpPr/>
          <p:nvPr userDrawn="1"/>
        </p:nvGrpSpPr>
        <p:grpSpPr>
          <a:xfrm>
            <a:off x="-76195" y="-12702"/>
            <a:ext cx="12338510" cy="6887340"/>
            <a:chOff x="-76195" y="-12702"/>
            <a:chExt cx="12338510" cy="688734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CC0B8D6-679E-E20E-E3DA-E92C30BA1374}"/>
                </a:ext>
              </a:extLst>
            </p:cNvPr>
            <p:cNvSpPr/>
            <p:nvPr userDrawn="1"/>
          </p:nvSpPr>
          <p:spPr>
            <a:xfrm>
              <a:off x="-30480" y="-12702"/>
              <a:ext cx="12227849" cy="5626184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920437 h 1815787"/>
                <a:gd name="connsiteX1" fmla="*/ 1294213 w 12385119"/>
                <a:gd name="connsiteY1" fmla="*/ 1274 h 1815787"/>
                <a:gd name="connsiteX2" fmla="*/ 2190872 w 12385119"/>
                <a:gd name="connsiteY2" fmla="*/ 725175 h 1815787"/>
                <a:gd name="connsiteX3" fmla="*/ 3616553 w 12385119"/>
                <a:gd name="connsiteY3" fmla="*/ 939487 h 1815787"/>
                <a:gd name="connsiteX4" fmla="*/ 5706675 w 12385119"/>
                <a:gd name="connsiteY4" fmla="*/ 1492851 h 1815787"/>
                <a:gd name="connsiteX5" fmla="*/ 7310165 w 12385119"/>
                <a:gd name="connsiteY5" fmla="*/ 1311876 h 1815787"/>
                <a:gd name="connsiteX6" fmla="*/ 8373365 w 12385119"/>
                <a:gd name="connsiteY6" fmla="*/ 791850 h 1815787"/>
                <a:gd name="connsiteX7" fmla="*/ 9004100 w 12385119"/>
                <a:gd name="connsiteY7" fmla="*/ 982350 h 1815787"/>
                <a:gd name="connsiteX8" fmla="*/ 9562798 w 12385119"/>
                <a:gd name="connsiteY8" fmla="*/ 1121377 h 1815787"/>
                <a:gd name="connsiteX9" fmla="*/ 10441760 w 12385119"/>
                <a:gd name="connsiteY9" fmla="*/ 744225 h 1815787"/>
                <a:gd name="connsiteX10" fmla="*/ 10955360 w 12385119"/>
                <a:gd name="connsiteY10" fmla="*/ 1334774 h 1815787"/>
                <a:gd name="connsiteX11" fmla="*/ 11450484 w 12385119"/>
                <a:gd name="connsiteY11" fmla="*/ 1734824 h 1815787"/>
                <a:gd name="connsiteX12" fmla="*/ 12385119 w 12385119"/>
                <a:gd name="connsiteY12" fmla="*/ 1815787 h 1815787"/>
                <a:gd name="connsiteX0" fmla="*/ 0 w 12385119"/>
                <a:gd name="connsiteY0" fmla="*/ 933761 h 1829111"/>
                <a:gd name="connsiteX1" fmla="*/ 1294213 w 12385119"/>
                <a:gd name="connsiteY1" fmla="*/ 14598 h 1829111"/>
                <a:gd name="connsiteX2" fmla="*/ 2190872 w 12385119"/>
                <a:gd name="connsiteY2" fmla="*/ 738499 h 1829111"/>
                <a:gd name="connsiteX3" fmla="*/ 3616553 w 12385119"/>
                <a:gd name="connsiteY3" fmla="*/ 952811 h 1829111"/>
                <a:gd name="connsiteX4" fmla="*/ 5706675 w 12385119"/>
                <a:gd name="connsiteY4" fmla="*/ 1506175 h 1829111"/>
                <a:gd name="connsiteX5" fmla="*/ 7310165 w 12385119"/>
                <a:gd name="connsiteY5" fmla="*/ 1325200 h 1829111"/>
                <a:gd name="connsiteX6" fmla="*/ 8373365 w 12385119"/>
                <a:gd name="connsiteY6" fmla="*/ 805174 h 1829111"/>
                <a:gd name="connsiteX7" fmla="*/ 9004100 w 12385119"/>
                <a:gd name="connsiteY7" fmla="*/ 995674 h 1829111"/>
                <a:gd name="connsiteX8" fmla="*/ 9562798 w 12385119"/>
                <a:gd name="connsiteY8" fmla="*/ 1134701 h 1829111"/>
                <a:gd name="connsiteX9" fmla="*/ 10441760 w 12385119"/>
                <a:gd name="connsiteY9" fmla="*/ 757549 h 1829111"/>
                <a:gd name="connsiteX10" fmla="*/ 10955360 w 12385119"/>
                <a:gd name="connsiteY10" fmla="*/ 1348098 h 1829111"/>
                <a:gd name="connsiteX11" fmla="*/ 11450484 w 12385119"/>
                <a:gd name="connsiteY11" fmla="*/ 1748148 h 1829111"/>
                <a:gd name="connsiteX12" fmla="*/ 12385119 w 12385119"/>
                <a:gd name="connsiteY12" fmla="*/ 1829111 h 1829111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706675 w 12385119"/>
                <a:gd name="connsiteY4" fmla="*/ 150597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595255 w 12385119"/>
                <a:gd name="connsiteY4" fmla="*/ 1444065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848784 w 12385119"/>
                <a:gd name="connsiteY10" fmla="*/ 11431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583485 w 12359351"/>
                <a:gd name="connsiteY9" fmla="*/ 7303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76006 w 12359351"/>
                <a:gd name="connsiteY10" fmla="*/ 13733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63122 w 12359351"/>
                <a:gd name="connsiteY10" fmla="*/ 130345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421707"/>
                <a:gd name="connsiteY0" fmla="*/ 933564 h 1827895"/>
                <a:gd name="connsiteX1" fmla="*/ 1294213 w 12421707"/>
                <a:gd name="connsiteY1" fmla="*/ 14401 h 1827895"/>
                <a:gd name="connsiteX2" fmla="*/ 2190872 w 12421707"/>
                <a:gd name="connsiteY2" fmla="*/ 738302 h 1827895"/>
                <a:gd name="connsiteX3" fmla="*/ 3645619 w 12421707"/>
                <a:gd name="connsiteY3" fmla="*/ 885939 h 1827895"/>
                <a:gd name="connsiteX4" fmla="*/ 5625919 w 12421707"/>
                <a:gd name="connsiteY4" fmla="*/ 1525028 h 1827895"/>
                <a:gd name="connsiteX5" fmla="*/ 7184212 w 12421707"/>
                <a:gd name="connsiteY5" fmla="*/ 1291666 h 1827895"/>
                <a:gd name="connsiteX6" fmla="*/ 8475098 w 12421707"/>
                <a:gd name="connsiteY6" fmla="*/ 728777 h 1827895"/>
                <a:gd name="connsiteX7" fmla="*/ 9125004 w 12421707"/>
                <a:gd name="connsiteY7" fmla="*/ 990714 h 1827895"/>
                <a:gd name="connsiteX8" fmla="*/ 9548266 w 12421707"/>
                <a:gd name="connsiteY8" fmla="*/ 1077354 h 1827895"/>
                <a:gd name="connsiteX9" fmla="*/ 10390224 w 12421707"/>
                <a:gd name="connsiteY9" fmla="*/ 736715 h 1827895"/>
                <a:gd name="connsiteX10" fmla="*/ 11063122 w 12421707"/>
                <a:gd name="connsiteY10" fmla="*/ 1303451 h 1827895"/>
                <a:gd name="connsiteX11" fmla="*/ 11460172 w 12421707"/>
                <a:gd name="connsiteY11" fmla="*/ 1719376 h 1827895"/>
                <a:gd name="connsiteX12" fmla="*/ 12359351 w 12421707"/>
                <a:gd name="connsiteY12" fmla="*/ 1822564 h 1827895"/>
                <a:gd name="connsiteX13" fmla="*/ 12343989 w 12421707"/>
                <a:gd name="connsiteY13" fmla="*/ 1812810 h 1827895"/>
                <a:gd name="connsiteX0" fmla="*/ 0 w 12413803"/>
                <a:gd name="connsiteY0" fmla="*/ 5543030 h 6432058"/>
                <a:gd name="connsiteX1" fmla="*/ 1294213 w 12413803"/>
                <a:gd name="connsiteY1" fmla="*/ 4623867 h 6432058"/>
                <a:gd name="connsiteX2" fmla="*/ 2190872 w 12413803"/>
                <a:gd name="connsiteY2" fmla="*/ 5347768 h 6432058"/>
                <a:gd name="connsiteX3" fmla="*/ 3645619 w 12413803"/>
                <a:gd name="connsiteY3" fmla="*/ 5495405 h 6432058"/>
                <a:gd name="connsiteX4" fmla="*/ 5625919 w 12413803"/>
                <a:gd name="connsiteY4" fmla="*/ 6134494 h 6432058"/>
                <a:gd name="connsiteX5" fmla="*/ 7184212 w 12413803"/>
                <a:gd name="connsiteY5" fmla="*/ 5901132 h 6432058"/>
                <a:gd name="connsiteX6" fmla="*/ 8475098 w 12413803"/>
                <a:gd name="connsiteY6" fmla="*/ 5338243 h 6432058"/>
                <a:gd name="connsiteX7" fmla="*/ 9125004 w 12413803"/>
                <a:gd name="connsiteY7" fmla="*/ 5600180 h 6432058"/>
                <a:gd name="connsiteX8" fmla="*/ 9548266 w 12413803"/>
                <a:gd name="connsiteY8" fmla="*/ 5686820 h 6432058"/>
                <a:gd name="connsiteX9" fmla="*/ 10390224 w 12413803"/>
                <a:gd name="connsiteY9" fmla="*/ 5346181 h 6432058"/>
                <a:gd name="connsiteX10" fmla="*/ 11063122 w 12413803"/>
                <a:gd name="connsiteY10" fmla="*/ 5912917 h 6432058"/>
                <a:gd name="connsiteX11" fmla="*/ 11460172 w 12413803"/>
                <a:gd name="connsiteY11" fmla="*/ 6328842 h 6432058"/>
                <a:gd name="connsiteX12" fmla="*/ 12359351 w 12413803"/>
                <a:gd name="connsiteY12" fmla="*/ 6432030 h 6432058"/>
                <a:gd name="connsiteX13" fmla="*/ 12305585 w 12413803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0172 w 12373661"/>
                <a:gd name="connsiteY11" fmla="*/ 6328842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08236"/>
                <a:gd name="connsiteY0" fmla="*/ 5543030 h 6432030"/>
                <a:gd name="connsiteX1" fmla="*/ 1294213 w 12308236"/>
                <a:gd name="connsiteY1" fmla="*/ 4623867 h 6432030"/>
                <a:gd name="connsiteX2" fmla="*/ 2190872 w 12308236"/>
                <a:gd name="connsiteY2" fmla="*/ 5347768 h 6432030"/>
                <a:gd name="connsiteX3" fmla="*/ 3645619 w 12308236"/>
                <a:gd name="connsiteY3" fmla="*/ 5495405 h 6432030"/>
                <a:gd name="connsiteX4" fmla="*/ 5625919 w 12308236"/>
                <a:gd name="connsiteY4" fmla="*/ 6134494 h 6432030"/>
                <a:gd name="connsiteX5" fmla="*/ 7184212 w 12308236"/>
                <a:gd name="connsiteY5" fmla="*/ 5901132 h 6432030"/>
                <a:gd name="connsiteX6" fmla="*/ 8475098 w 12308236"/>
                <a:gd name="connsiteY6" fmla="*/ 5338243 h 6432030"/>
                <a:gd name="connsiteX7" fmla="*/ 9125004 w 12308236"/>
                <a:gd name="connsiteY7" fmla="*/ 5600180 h 6432030"/>
                <a:gd name="connsiteX8" fmla="*/ 9548266 w 12308236"/>
                <a:gd name="connsiteY8" fmla="*/ 5686820 h 6432030"/>
                <a:gd name="connsiteX9" fmla="*/ 10390224 w 12308236"/>
                <a:gd name="connsiteY9" fmla="*/ 5346181 h 6432030"/>
                <a:gd name="connsiteX10" fmla="*/ 11063122 w 12308236"/>
                <a:gd name="connsiteY10" fmla="*/ 5912917 h 6432030"/>
                <a:gd name="connsiteX11" fmla="*/ 11466573 w 12308236"/>
                <a:gd name="connsiteY11" fmla="*/ 6313660 h 6432030"/>
                <a:gd name="connsiteX12" fmla="*/ 12308146 w 12308236"/>
                <a:gd name="connsiteY12" fmla="*/ 6432030 h 6432030"/>
                <a:gd name="connsiteX13" fmla="*/ 12305585 w 12308236"/>
                <a:gd name="connsiteY13" fmla="*/ 0 h 6432030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0" fmla="*/ 0 w 12308148"/>
                <a:gd name="connsiteY0" fmla="*/ 6052963 h 6941963"/>
                <a:gd name="connsiteX1" fmla="*/ 1294213 w 12308148"/>
                <a:gd name="connsiteY1" fmla="*/ 5133800 h 6941963"/>
                <a:gd name="connsiteX2" fmla="*/ 2190872 w 12308148"/>
                <a:gd name="connsiteY2" fmla="*/ 5857701 h 6941963"/>
                <a:gd name="connsiteX3" fmla="*/ 3645619 w 12308148"/>
                <a:gd name="connsiteY3" fmla="*/ 6005338 h 6941963"/>
                <a:gd name="connsiteX4" fmla="*/ 5625919 w 12308148"/>
                <a:gd name="connsiteY4" fmla="*/ 6644427 h 6941963"/>
                <a:gd name="connsiteX5" fmla="*/ 7184212 w 12308148"/>
                <a:gd name="connsiteY5" fmla="*/ 6411065 h 6941963"/>
                <a:gd name="connsiteX6" fmla="*/ 8475098 w 12308148"/>
                <a:gd name="connsiteY6" fmla="*/ 5848176 h 6941963"/>
                <a:gd name="connsiteX7" fmla="*/ 9125004 w 12308148"/>
                <a:gd name="connsiteY7" fmla="*/ 6110113 h 6941963"/>
                <a:gd name="connsiteX8" fmla="*/ 9548266 w 12308148"/>
                <a:gd name="connsiteY8" fmla="*/ 6196753 h 6941963"/>
                <a:gd name="connsiteX9" fmla="*/ 10390224 w 12308148"/>
                <a:gd name="connsiteY9" fmla="*/ 5856114 h 6941963"/>
                <a:gd name="connsiteX10" fmla="*/ 11063122 w 12308148"/>
                <a:gd name="connsiteY10" fmla="*/ 6422850 h 6941963"/>
                <a:gd name="connsiteX11" fmla="*/ 11466573 w 12308148"/>
                <a:gd name="connsiteY11" fmla="*/ 6823593 h 6941963"/>
                <a:gd name="connsiteX12" fmla="*/ 12308146 w 12308148"/>
                <a:gd name="connsiteY12" fmla="*/ 6941963 h 6941963"/>
                <a:gd name="connsiteX13" fmla="*/ 12302385 w 12308148"/>
                <a:gd name="connsiteY13" fmla="*/ 479568 h 6941963"/>
                <a:gd name="connsiteX14" fmla="*/ 12299184 w 12308148"/>
                <a:gd name="connsiteY14" fmla="*/ 476532 h 6941963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15" fmla="*/ 0 w 12308148"/>
                <a:gd name="connsiteY15" fmla="*/ 6049827 h 6938827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874166 w 12285460"/>
                <a:gd name="connsiteY0" fmla="*/ 4994598 h 6462395"/>
                <a:gd name="connsiteX1" fmla="*/ 1271525 w 12285460"/>
                <a:gd name="connsiteY1" fmla="*/ 4654232 h 6462395"/>
                <a:gd name="connsiteX2" fmla="*/ 2168184 w 12285460"/>
                <a:gd name="connsiteY2" fmla="*/ 5378133 h 6462395"/>
                <a:gd name="connsiteX3" fmla="*/ 3622931 w 12285460"/>
                <a:gd name="connsiteY3" fmla="*/ 5525770 h 6462395"/>
                <a:gd name="connsiteX4" fmla="*/ 5603231 w 12285460"/>
                <a:gd name="connsiteY4" fmla="*/ 6164859 h 6462395"/>
                <a:gd name="connsiteX5" fmla="*/ 7161524 w 12285460"/>
                <a:gd name="connsiteY5" fmla="*/ 5931497 h 6462395"/>
                <a:gd name="connsiteX6" fmla="*/ 8452410 w 12285460"/>
                <a:gd name="connsiteY6" fmla="*/ 5368608 h 6462395"/>
                <a:gd name="connsiteX7" fmla="*/ 9102316 w 12285460"/>
                <a:gd name="connsiteY7" fmla="*/ 5630545 h 6462395"/>
                <a:gd name="connsiteX8" fmla="*/ 9525578 w 12285460"/>
                <a:gd name="connsiteY8" fmla="*/ 5717185 h 6462395"/>
                <a:gd name="connsiteX9" fmla="*/ 10367536 w 12285460"/>
                <a:gd name="connsiteY9" fmla="*/ 5376546 h 6462395"/>
                <a:gd name="connsiteX10" fmla="*/ 11040434 w 12285460"/>
                <a:gd name="connsiteY10" fmla="*/ 5943282 h 6462395"/>
                <a:gd name="connsiteX11" fmla="*/ 11443885 w 12285460"/>
                <a:gd name="connsiteY11" fmla="*/ 6344025 h 6462395"/>
                <a:gd name="connsiteX12" fmla="*/ 12285458 w 12285460"/>
                <a:gd name="connsiteY12" fmla="*/ 6462395 h 6462395"/>
                <a:gd name="connsiteX13" fmla="*/ 12279697 w 12285460"/>
                <a:gd name="connsiteY13" fmla="*/ 0 h 6462395"/>
                <a:gd name="connsiteX14" fmla="*/ 49 w 12285460"/>
                <a:gd name="connsiteY14" fmla="*/ 9110 h 6462395"/>
                <a:gd name="connsiteX15" fmla="*/ 874166 w 12285460"/>
                <a:gd name="connsiteY15" fmla="*/ 4994598 h 6462395"/>
                <a:gd name="connsiteX0" fmla="*/ 874166 w 12285460"/>
                <a:gd name="connsiteY0" fmla="*/ 4994598 h 6462395"/>
                <a:gd name="connsiteX1" fmla="*/ 1271525 w 12285460"/>
                <a:gd name="connsiteY1" fmla="*/ 4654232 h 6462395"/>
                <a:gd name="connsiteX2" fmla="*/ 2168184 w 12285460"/>
                <a:gd name="connsiteY2" fmla="*/ 5378133 h 6462395"/>
                <a:gd name="connsiteX3" fmla="*/ 3622931 w 12285460"/>
                <a:gd name="connsiteY3" fmla="*/ 5525770 h 6462395"/>
                <a:gd name="connsiteX4" fmla="*/ 5603231 w 12285460"/>
                <a:gd name="connsiteY4" fmla="*/ 6164859 h 6462395"/>
                <a:gd name="connsiteX5" fmla="*/ 7161524 w 12285460"/>
                <a:gd name="connsiteY5" fmla="*/ 5931497 h 6462395"/>
                <a:gd name="connsiteX6" fmla="*/ 8452410 w 12285460"/>
                <a:gd name="connsiteY6" fmla="*/ 5368608 h 6462395"/>
                <a:gd name="connsiteX7" fmla="*/ 9102316 w 12285460"/>
                <a:gd name="connsiteY7" fmla="*/ 5630545 h 6462395"/>
                <a:gd name="connsiteX8" fmla="*/ 9525578 w 12285460"/>
                <a:gd name="connsiteY8" fmla="*/ 5717185 h 6462395"/>
                <a:gd name="connsiteX9" fmla="*/ 10367536 w 12285460"/>
                <a:gd name="connsiteY9" fmla="*/ 5376546 h 6462395"/>
                <a:gd name="connsiteX10" fmla="*/ 11040434 w 12285460"/>
                <a:gd name="connsiteY10" fmla="*/ 5943282 h 6462395"/>
                <a:gd name="connsiteX11" fmla="*/ 11443885 w 12285460"/>
                <a:gd name="connsiteY11" fmla="*/ 6344025 h 6462395"/>
                <a:gd name="connsiteX12" fmla="*/ 12285458 w 12285460"/>
                <a:gd name="connsiteY12" fmla="*/ 6462395 h 6462395"/>
                <a:gd name="connsiteX13" fmla="*/ 12279697 w 12285460"/>
                <a:gd name="connsiteY13" fmla="*/ 0 h 6462395"/>
                <a:gd name="connsiteX14" fmla="*/ 49 w 12285460"/>
                <a:gd name="connsiteY14" fmla="*/ 9110 h 6462395"/>
                <a:gd name="connsiteX15" fmla="*/ 874166 w 12285460"/>
                <a:gd name="connsiteY15" fmla="*/ 4994598 h 6462395"/>
                <a:gd name="connsiteX0" fmla="*/ 0 w 11411294"/>
                <a:gd name="connsiteY0" fmla="*/ 4994598 h 6462395"/>
                <a:gd name="connsiteX1" fmla="*/ 397359 w 11411294"/>
                <a:gd name="connsiteY1" fmla="*/ 4654232 h 6462395"/>
                <a:gd name="connsiteX2" fmla="*/ 1294018 w 11411294"/>
                <a:gd name="connsiteY2" fmla="*/ 5378133 h 6462395"/>
                <a:gd name="connsiteX3" fmla="*/ 2748765 w 11411294"/>
                <a:gd name="connsiteY3" fmla="*/ 5525770 h 6462395"/>
                <a:gd name="connsiteX4" fmla="*/ 4729065 w 11411294"/>
                <a:gd name="connsiteY4" fmla="*/ 6164859 h 6462395"/>
                <a:gd name="connsiteX5" fmla="*/ 6287358 w 11411294"/>
                <a:gd name="connsiteY5" fmla="*/ 5931497 h 6462395"/>
                <a:gd name="connsiteX6" fmla="*/ 7578244 w 11411294"/>
                <a:gd name="connsiteY6" fmla="*/ 5368608 h 6462395"/>
                <a:gd name="connsiteX7" fmla="*/ 8228150 w 11411294"/>
                <a:gd name="connsiteY7" fmla="*/ 5630545 h 6462395"/>
                <a:gd name="connsiteX8" fmla="*/ 8651412 w 11411294"/>
                <a:gd name="connsiteY8" fmla="*/ 5717185 h 6462395"/>
                <a:gd name="connsiteX9" fmla="*/ 9493370 w 11411294"/>
                <a:gd name="connsiteY9" fmla="*/ 5376546 h 6462395"/>
                <a:gd name="connsiteX10" fmla="*/ 10166268 w 11411294"/>
                <a:gd name="connsiteY10" fmla="*/ 5943282 h 6462395"/>
                <a:gd name="connsiteX11" fmla="*/ 10569719 w 11411294"/>
                <a:gd name="connsiteY11" fmla="*/ 6344025 h 6462395"/>
                <a:gd name="connsiteX12" fmla="*/ 11411292 w 11411294"/>
                <a:gd name="connsiteY12" fmla="*/ 6462395 h 6462395"/>
                <a:gd name="connsiteX13" fmla="*/ 11405531 w 11411294"/>
                <a:gd name="connsiteY13" fmla="*/ 0 h 6462395"/>
                <a:gd name="connsiteX14" fmla="*/ 53312 w 11411294"/>
                <a:gd name="connsiteY14" fmla="*/ 1066302 h 6462395"/>
                <a:gd name="connsiteX15" fmla="*/ 0 w 11411294"/>
                <a:gd name="connsiteY15" fmla="*/ 4994598 h 6462395"/>
                <a:gd name="connsiteX0" fmla="*/ 0 w 11411294"/>
                <a:gd name="connsiteY0" fmla="*/ 4994598 h 6462395"/>
                <a:gd name="connsiteX1" fmla="*/ 397359 w 11411294"/>
                <a:gd name="connsiteY1" fmla="*/ 4654232 h 6462395"/>
                <a:gd name="connsiteX2" fmla="*/ 1294018 w 11411294"/>
                <a:gd name="connsiteY2" fmla="*/ 5378133 h 6462395"/>
                <a:gd name="connsiteX3" fmla="*/ 2748765 w 11411294"/>
                <a:gd name="connsiteY3" fmla="*/ 5525770 h 6462395"/>
                <a:gd name="connsiteX4" fmla="*/ 4729065 w 11411294"/>
                <a:gd name="connsiteY4" fmla="*/ 6164859 h 6462395"/>
                <a:gd name="connsiteX5" fmla="*/ 6287358 w 11411294"/>
                <a:gd name="connsiteY5" fmla="*/ 5931497 h 6462395"/>
                <a:gd name="connsiteX6" fmla="*/ 7578244 w 11411294"/>
                <a:gd name="connsiteY6" fmla="*/ 5368608 h 6462395"/>
                <a:gd name="connsiteX7" fmla="*/ 8228150 w 11411294"/>
                <a:gd name="connsiteY7" fmla="*/ 5630545 h 6462395"/>
                <a:gd name="connsiteX8" fmla="*/ 8651412 w 11411294"/>
                <a:gd name="connsiteY8" fmla="*/ 5717185 h 6462395"/>
                <a:gd name="connsiteX9" fmla="*/ 9493370 w 11411294"/>
                <a:gd name="connsiteY9" fmla="*/ 5376546 h 6462395"/>
                <a:gd name="connsiteX10" fmla="*/ 10166268 w 11411294"/>
                <a:gd name="connsiteY10" fmla="*/ 5943282 h 6462395"/>
                <a:gd name="connsiteX11" fmla="*/ 10569719 w 11411294"/>
                <a:gd name="connsiteY11" fmla="*/ 6344025 h 6462395"/>
                <a:gd name="connsiteX12" fmla="*/ 11411292 w 11411294"/>
                <a:gd name="connsiteY12" fmla="*/ 6462395 h 6462395"/>
                <a:gd name="connsiteX13" fmla="*/ 11405531 w 11411294"/>
                <a:gd name="connsiteY13" fmla="*/ 0 h 6462395"/>
                <a:gd name="connsiteX14" fmla="*/ 12546 w 11411294"/>
                <a:gd name="connsiteY14" fmla="*/ 1255297 h 6462395"/>
                <a:gd name="connsiteX15" fmla="*/ 0 w 11411294"/>
                <a:gd name="connsiteY15" fmla="*/ 4994598 h 6462395"/>
                <a:gd name="connsiteX0" fmla="*/ 0 w 11411292"/>
                <a:gd name="connsiteY0" fmla="*/ 3739301 h 5207098"/>
                <a:gd name="connsiteX1" fmla="*/ 397359 w 11411292"/>
                <a:gd name="connsiteY1" fmla="*/ 3398935 h 5207098"/>
                <a:gd name="connsiteX2" fmla="*/ 1294018 w 11411292"/>
                <a:gd name="connsiteY2" fmla="*/ 4122836 h 5207098"/>
                <a:gd name="connsiteX3" fmla="*/ 2748765 w 11411292"/>
                <a:gd name="connsiteY3" fmla="*/ 4270473 h 5207098"/>
                <a:gd name="connsiteX4" fmla="*/ 4729065 w 11411292"/>
                <a:gd name="connsiteY4" fmla="*/ 4909562 h 5207098"/>
                <a:gd name="connsiteX5" fmla="*/ 6287358 w 11411292"/>
                <a:gd name="connsiteY5" fmla="*/ 4676200 h 5207098"/>
                <a:gd name="connsiteX6" fmla="*/ 7578244 w 11411292"/>
                <a:gd name="connsiteY6" fmla="*/ 4113311 h 5207098"/>
                <a:gd name="connsiteX7" fmla="*/ 8228150 w 11411292"/>
                <a:gd name="connsiteY7" fmla="*/ 4375248 h 5207098"/>
                <a:gd name="connsiteX8" fmla="*/ 8651412 w 11411292"/>
                <a:gd name="connsiteY8" fmla="*/ 4461888 h 5207098"/>
                <a:gd name="connsiteX9" fmla="*/ 9493370 w 11411292"/>
                <a:gd name="connsiteY9" fmla="*/ 4121249 h 5207098"/>
                <a:gd name="connsiteX10" fmla="*/ 10166268 w 11411292"/>
                <a:gd name="connsiteY10" fmla="*/ 4687985 h 5207098"/>
                <a:gd name="connsiteX11" fmla="*/ 10569719 w 11411292"/>
                <a:gd name="connsiteY11" fmla="*/ 5088728 h 5207098"/>
                <a:gd name="connsiteX12" fmla="*/ 11411292 w 11411292"/>
                <a:gd name="connsiteY12" fmla="*/ 5207098 h 5207098"/>
                <a:gd name="connsiteX13" fmla="*/ 9830940 w 11411292"/>
                <a:gd name="connsiteY13" fmla="*/ 445659 h 5207098"/>
                <a:gd name="connsiteX14" fmla="*/ 12546 w 11411292"/>
                <a:gd name="connsiteY14" fmla="*/ 0 h 5207098"/>
                <a:gd name="connsiteX15" fmla="*/ 0 w 11411292"/>
                <a:gd name="connsiteY15" fmla="*/ 3739301 h 5207098"/>
                <a:gd name="connsiteX0" fmla="*/ 0 w 11411292"/>
                <a:gd name="connsiteY0" fmla="*/ 3754317 h 5222114"/>
                <a:gd name="connsiteX1" fmla="*/ 397359 w 11411292"/>
                <a:gd name="connsiteY1" fmla="*/ 3413951 h 5222114"/>
                <a:gd name="connsiteX2" fmla="*/ 1294018 w 11411292"/>
                <a:gd name="connsiteY2" fmla="*/ 4137852 h 5222114"/>
                <a:gd name="connsiteX3" fmla="*/ 2748765 w 11411292"/>
                <a:gd name="connsiteY3" fmla="*/ 4285489 h 5222114"/>
                <a:gd name="connsiteX4" fmla="*/ 4729065 w 11411292"/>
                <a:gd name="connsiteY4" fmla="*/ 4924578 h 5222114"/>
                <a:gd name="connsiteX5" fmla="*/ 6287358 w 11411292"/>
                <a:gd name="connsiteY5" fmla="*/ 4691216 h 5222114"/>
                <a:gd name="connsiteX6" fmla="*/ 7578244 w 11411292"/>
                <a:gd name="connsiteY6" fmla="*/ 4128327 h 5222114"/>
                <a:gd name="connsiteX7" fmla="*/ 8228150 w 11411292"/>
                <a:gd name="connsiteY7" fmla="*/ 4390264 h 5222114"/>
                <a:gd name="connsiteX8" fmla="*/ 8651412 w 11411292"/>
                <a:gd name="connsiteY8" fmla="*/ 4476904 h 5222114"/>
                <a:gd name="connsiteX9" fmla="*/ 9493370 w 11411292"/>
                <a:gd name="connsiteY9" fmla="*/ 4136265 h 5222114"/>
                <a:gd name="connsiteX10" fmla="*/ 10166268 w 11411292"/>
                <a:gd name="connsiteY10" fmla="*/ 4703001 h 5222114"/>
                <a:gd name="connsiteX11" fmla="*/ 10569719 w 11411292"/>
                <a:gd name="connsiteY11" fmla="*/ 5103744 h 5222114"/>
                <a:gd name="connsiteX12" fmla="*/ 11411292 w 11411292"/>
                <a:gd name="connsiteY12" fmla="*/ 5222114 h 5222114"/>
                <a:gd name="connsiteX13" fmla="*/ 8174817 w 11411292"/>
                <a:gd name="connsiteY13" fmla="*/ 0 h 5222114"/>
                <a:gd name="connsiteX14" fmla="*/ 12546 w 11411292"/>
                <a:gd name="connsiteY14" fmla="*/ 15016 h 5222114"/>
                <a:gd name="connsiteX15" fmla="*/ 0 w 11411292"/>
                <a:gd name="connsiteY15" fmla="*/ 3754317 h 5222114"/>
                <a:gd name="connsiteX0" fmla="*/ 0 w 10670454"/>
                <a:gd name="connsiteY0" fmla="*/ 3754317 h 5398919"/>
                <a:gd name="connsiteX1" fmla="*/ 397359 w 10670454"/>
                <a:gd name="connsiteY1" fmla="*/ 3413951 h 5398919"/>
                <a:gd name="connsiteX2" fmla="*/ 1294018 w 10670454"/>
                <a:gd name="connsiteY2" fmla="*/ 4137852 h 5398919"/>
                <a:gd name="connsiteX3" fmla="*/ 2748765 w 10670454"/>
                <a:gd name="connsiteY3" fmla="*/ 4285489 h 5398919"/>
                <a:gd name="connsiteX4" fmla="*/ 4729065 w 10670454"/>
                <a:gd name="connsiteY4" fmla="*/ 4924578 h 5398919"/>
                <a:gd name="connsiteX5" fmla="*/ 6287358 w 10670454"/>
                <a:gd name="connsiteY5" fmla="*/ 4691216 h 5398919"/>
                <a:gd name="connsiteX6" fmla="*/ 7578244 w 10670454"/>
                <a:gd name="connsiteY6" fmla="*/ 4128327 h 5398919"/>
                <a:gd name="connsiteX7" fmla="*/ 8228150 w 10670454"/>
                <a:gd name="connsiteY7" fmla="*/ 4390264 h 5398919"/>
                <a:gd name="connsiteX8" fmla="*/ 8651412 w 10670454"/>
                <a:gd name="connsiteY8" fmla="*/ 4476904 h 5398919"/>
                <a:gd name="connsiteX9" fmla="*/ 9493370 w 10670454"/>
                <a:gd name="connsiteY9" fmla="*/ 4136265 h 5398919"/>
                <a:gd name="connsiteX10" fmla="*/ 10166268 w 10670454"/>
                <a:gd name="connsiteY10" fmla="*/ 4703001 h 5398919"/>
                <a:gd name="connsiteX11" fmla="*/ 10569719 w 10670454"/>
                <a:gd name="connsiteY11" fmla="*/ 5103744 h 5398919"/>
                <a:gd name="connsiteX12" fmla="*/ 8174817 w 10670454"/>
                <a:gd name="connsiteY12" fmla="*/ 0 h 5398919"/>
                <a:gd name="connsiteX13" fmla="*/ 12546 w 10670454"/>
                <a:gd name="connsiteY13" fmla="*/ 15016 h 5398919"/>
                <a:gd name="connsiteX14" fmla="*/ 0 w 10670454"/>
                <a:gd name="connsiteY14" fmla="*/ 3754317 h 5398919"/>
                <a:gd name="connsiteX0" fmla="*/ 0 w 10211438"/>
                <a:gd name="connsiteY0" fmla="*/ 3754317 h 4927753"/>
                <a:gd name="connsiteX1" fmla="*/ 397359 w 10211438"/>
                <a:gd name="connsiteY1" fmla="*/ 3413951 h 4927753"/>
                <a:gd name="connsiteX2" fmla="*/ 1294018 w 10211438"/>
                <a:gd name="connsiteY2" fmla="*/ 4137852 h 4927753"/>
                <a:gd name="connsiteX3" fmla="*/ 2748765 w 10211438"/>
                <a:gd name="connsiteY3" fmla="*/ 4285489 h 4927753"/>
                <a:gd name="connsiteX4" fmla="*/ 4729065 w 10211438"/>
                <a:gd name="connsiteY4" fmla="*/ 4924578 h 4927753"/>
                <a:gd name="connsiteX5" fmla="*/ 6287358 w 10211438"/>
                <a:gd name="connsiteY5" fmla="*/ 4691216 h 4927753"/>
                <a:gd name="connsiteX6" fmla="*/ 7578244 w 10211438"/>
                <a:gd name="connsiteY6" fmla="*/ 4128327 h 4927753"/>
                <a:gd name="connsiteX7" fmla="*/ 8228150 w 10211438"/>
                <a:gd name="connsiteY7" fmla="*/ 4390264 h 4927753"/>
                <a:gd name="connsiteX8" fmla="*/ 8651412 w 10211438"/>
                <a:gd name="connsiteY8" fmla="*/ 4476904 h 4927753"/>
                <a:gd name="connsiteX9" fmla="*/ 9493370 w 10211438"/>
                <a:gd name="connsiteY9" fmla="*/ 4136265 h 4927753"/>
                <a:gd name="connsiteX10" fmla="*/ 10166268 w 10211438"/>
                <a:gd name="connsiteY10" fmla="*/ 4703001 h 4927753"/>
                <a:gd name="connsiteX11" fmla="*/ 8174817 w 10211438"/>
                <a:gd name="connsiteY11" fmla="*/ 0 h 4927753"/>
                <a:gd name="connsiteX12" fmla="*/ 12546 w 10211438"/>
                <a:gd name="connsiteY12" fmla="*/ 15016 h 4927753"/>
                <a:gd name="connsiteX13" fmla="*/ 0 w 10211438"/>
                <a:gd name="connsiteY13" fmla="*/ 3754317 h 4927753"/>
                <a:gd name="connsiteX0" fmla="*/ 8174817 w 10252349"/>
                <a:gd name="connsiteY0" fmla="*/ 0 h 4948697"/>
                <a:gd name="connsiteX1" fmla="*/ 12546 w 10252349"/>
                <a:gd name="connsiteY1" fmla="*/ 15016 h 4948697"/>
                <a:gd name="connsiteX2" fmla="*/ 0 w 10252349"/>
                <a:gd name="connsiteY2" fmla="*/ 3754317 h 4948697"/>
                <a:gd name="connsiteX3" fmla="*/ 397359 w 10252349"/>
                <a:gd name="connsiteY3" fmla="*/ 3413951 h 4948697"/>
                <a:gd name="connsiteX4" fmla="*/ 1294018 w 10252349"/>
                <a:gd name="connsiteY4" fmla="*/ 4137852 h 4948697"/>
                <a:gd name="connsiteX5" fmla="*/ 2748765 w 10252349"/>
                <a:gd name="connsiteY5" fmla="*/ 4285489 h 4948697"/>
                <a:gd name="connsiteX6" fmla="*/ 4729065 w 10252349"/>
                <a:gd name="connsiteY6" fmla="*/ 4924578 h 4948697"/>
                <a:gd name="connsiteX7" fmla="*/ 6287358 w 10252349"/>
                <a:gd name="connsiteY7" fmla="*/ 4691216 h 4948697"/>
                <a:gd name="connsiteX8" fmla="*/ 7578244 w 10252349"/>
                <a:gd name="connsiteY8" fmla="*/ 4128327 h 4948697"/>
                <a:gd name="connsiteX9" fmla="*/ 8228150 w 10252349"/>
                <a:gd name="connsiteY9" fmla="*/ 4390264 h 4948697"/>
                <a:gd name="connsiteX10" fmla="*/ 8651412 w 10252349"/>
                <a:gd name="connsiteY10" fmla="*/ 4476904 h 4948697"/>
                <a:gd name="connsiteX11" fmla="*/ 9493370 w 10252349"/>
                <a:gd name="connsiteY11" fmla="*/ 4136265 h 4948697"/>
                <a:gd name="connsiteX12" fmla="*/ 10227417 w 10252349"/>
                <a:gd name="connsiteY12" fmla="*/ 4773874 h 4948697"/>
                <a:gd name="connsiteX0" fmla="*/ 8174817 w 9493370"/>
                <a:gd name="connsiteY0" fmla="*/ 0 h 4927753"/>
                <a:gd name="connsiteX1" fmla="*/ 12546 w 9493370"/>
                <a:gd name="connsiteY1" fmla="*/ 15016 h 4927753"/>
                <a:gd name="connsiteX2" fmla="*/ 0 w 9493370"/>
                <a:gd name="connsiteY2" fmla="*/ 3754317 h 4927753"/>
                <a:gd name="connsiteX3" fmla="*/ 397359 w 9493370"/>
                <a:gd name="connsiteY3" fmla="*/ 3413951 h 4927753"/>
                <a:gd name="connsiteX4" fmla="*/ 1294018 w 9493370"/>
                <a:gd name="connsiteY4" fmla="*/ 4137852 h 4927753"/>
                <a:gd name="connsiteX5" fmla="*/ 2748765 w 9493370"/>
                <a:gd name="connsiteY5" fmla="*/ 4285489 h 4927753"/>
                <a:gd name="connsiteX6" fmla="*/ 4729065 w 9493370"/>
                <a:gd name="connsiteY6" fmla="*/ 4924578 h 4927753"/>
                <a:gd name="connsiteX7" fmla="*/ 6287358 w 9493370"/>
                <a:gd name="connsiteY7" fmla="*/ 4691216 h 4927753"/>
                <a:gd name="connsiteX8" fmla="*/ 7578244 w 9493370"/>
                <a:gd name="connsiteY8" fmla="*/ 4128327 h 4927753"/>
                <a:gd name="connsiteX9" fmla="*/ 8228150 w 9493370"/>
                <a:gd name="connsiteY9" fmla="*/ 4390264 h 4927753"/>
                <a:gd name="connsiteX10" fmla="*/ 8651412 w 9493370"/>
                <a:gd name="connsiteY10" fmla="*/ 4476904 h 4927753"/>
                <a:gd name="connsiteX11" fmla="*/ 9493370 w 9493370"/>
                <a:gd name="connsiteY11" fmla="*/ 4136265 h 4927753"/>
                <a:gd name="connsiteX0" fmla="*/ 8174817 w 9493370"/>
                <a:gd name="connsiteY0" fmla="*/ 0 h 4927753"/>
                <a:gd name="connsiteX1" fmla="*/ 12546 w 9493370"/>
                <a:gd name="connsiteY1" fmla="*/ 15016 h 4927753"/>
                <a:gd name="connsiteX2" fmla="*/ 0 w 9493370"/>
                <a:gd name="connsiteY2" fmla="*/ 3754317 h 4927753"/>
                <a:gd name="connsiteX3" fmla="*/ 397359 w 9493370"/>
                <a:gd name="connsiteY3" fmla="*/ 3413951 h 4927753"/>
                <a:gd name="connsiteX4" fmla="*/ 1294018 w 9493370"/>
                <a:gd name="connsiteY4" fmla="*/ 4137852 h 4927753"/>
                <a:gd name="connsiteX5" fmla="*/ 2748765 w 9493370"/>
                <a:gd name="connsiteY5" fmla="*/ 4285489 h 4927753"/>
                <a:gd name="connsiteX6" fmla="*/ 4729065 w 9493370"/>
                <a:gd name="connsiteY6" fmla="*/ 4924578 h 4927753"/>
                <a:gd name="connsiteX7" fmla="*/ 6287358 w 9493370"/>
                <a:gd name="connsiteY7" fmla="*/ 4691216 h 4927753"/>
                <a:gd name="connsiteX8" fmla="*/ 7578244 w 9493370"/>
                <a:gd name="connsiteY8" fmla="*/ 4128327 h 4927753"/>
                <a:gd name="connsiteX9" fmla="*/ 8228150 w 9493370"/>
                <a:gd name="connsiteY9" fmla="*/ 4390264 h 4927753"/>
                <a:gd name="connsiteX10" fmla="*/ 8651412 w 9493370"/>
                <a:gd name="connsiteY10" fmla="*/ 4476904 h 4927753"/>
                <a:gd name="connsiteX11" fmla="*/ 9493370 w 9493370"/>
                <a:gd name="connsiteY11" fmla="*/ 4136265 h 4927753"/>
                <a:gd name="connsiteX12" fmla="*/ 8174817 w 9493370"/>
                <a:gd name="connsiteY12" fmla="*/ 0 h 4927753"/>
                <a:gd name="connsiteX0" fmla="*/ 8174817 w 8964082"/>
                <a:gd name="connsiteY0" fmla="*/ 0 h 4927753"/>
                <a:gd name="connsiteX1" fmla="*/ 12546 w 8964082"/>
                <a:gd name="connsiteY1" fmla="*/ 15016 h 4927753"/>
                <a:gd name="connsiteX2" fmla="*/ 0 w 8964082"/>
                <a:gd name="connsiteY2" fmla="*/ 3754317 h 4927753"/>
                <a:gd name="connsiteX3" fmla="*/ 397359 w 8964082"/>
                <a:gd name="connsiteY3" fmla="*/ 3413951 h 4927753"/>
                <a:gd name="connsiteX4" fmla="*/ 1294018 w 8964082"/>
                <a:gd name="connsiteY4" fmla="*/ 4137852 h 4927753"/>
                <a:gd name="connsiteX5" fmla="*/ 2748765 w 8964082"/>
                <a:gd name="connsiteY5" fmla="*/ 4285489 h 4927753"/>
                <a:gd name="connsiteX6" fmla="*/ 4729065 w 8964082"/>
                <a:gd name="connsiteY6" fmla="*/ 4924578 h 4927753"/>
                <a:gd name="connsiteX7" fmla="*/ 6287358 w 8964082"/>
                <a:gd name="connsiteY7" fmla="*/ 4691216 h 4927753"/>
                <a:gd name="connsiteX8" fmla="*/ 7578244 w 8964082"/>
                <a:gd name="connsiteY8" fmla="*/ 4128327 h 4927753"/>
                <a:gd name="connsiteX9" fmla="*/ 8228150 w 8964082"/>
                <a:gd name="connsiteY9" fmla="*/ 4390264 h 4927753"/>
                <a:gd name="connsiteX10" fmla="*/ 8651412 w 8964082"/>
                <a:gd name="connsiteY10" fmla="*/ 4476904 h 4927753"/>
                <a:gd name="connsiteX11" fmla="*/ 8174817 w 8964082"/>
                <a:gd name="connsiteY11" fmla="*/ 0 h 4927753"/>
                <a:gd name="connsiteX0" fmla="*/ 8174817 w 8821131"/>
                <a:gd name="connsiteY0" fmla="*/ 0 h 4927753"/>
                <a:gd name="connsiteX1" fmla="*/ 12546 w 8821131"/>
                <a:gd name="connsiteY1" fmla="*/ 15016 h 4927753"/>
                <a:gd name="connsiteX2" fmla="*/ 0 w 8821131"/>
                <a:gd name="connsiteY2" fmla="*/ 3754317 h 4927753"/>
                <a:gd name="connsiteX3" fmla="*/ 397359 w 8821131"/>
                <a:gd name="connsiteY3" fmla="*/ 3413951 h 4927753"/>
                <a:gd name="connsiteX4" fmla="*/ 1294018 w 8821131"/>
                <a:gd name="connsiteY4" fmla="*/ 4137852 h 4927753"/>
                <a:gd name="connsiteX5" fmla="*/ 2748765 w 8821131"/>
                <a:gd name="connsiteY5" fmla="*/ 4285489 h 4927753"/>
                <a:gd name="connsiteX6" fmla="*/ 4729065 w 8821131"/>
                <a:gd name="connsiteY6" fmla="*/ 4924578 h 4927753"/>
                <a:gd name="connsiteX7" fmla="*/ 6287358 w 8821131"/>
                <a:gd name="connsiteY7" fmla="*/ 4691216 h 4927753"/>
                <a:gd name="connsiteX8" fmla="*/ 7578244 w 8821131"/>
                <a:gd name="connsiteY8" fmla="*/ 4128327 h 4927753"/>
                <a:gd name="connsiteX9" fmla="*/ 8228150 w 8821131"/>
                <a:gd name="connsiteY9" fmla="*/ 4390264 h 4927753"/>
                <a:gd name="connsiteX10" fmla="*/ 8174817 w 8821131"/>
                <a:gd name="connsiteY10" fmla="*/ 0 h 4927753"/>
                <a:gd name="connsiteX0" fmla="*/ 8174817 w 8821131"/>
                <a:gd name="connsiteY0" fmla="*/ 0 h 4927753"/>
                <a:gd name="connsiteX1" fmla="*/ 12546 w 8821131"/>
                <a:gd name="connsiteY1" fmla="*/ 15016 h 4927753"/>
                <a:gd name="connsiteX2" fmla="*/ 0 w 8821131"/>
                <a:gd name="connsiteY2" fmla="*/ 3754317 h 4927753"/>
                <a:gd name="connsiteX3" fmla="*/ 397359 w 8821131"/>
                <a:gd name="connsiteY3" fmla="*/ 3413951 h 4927753"/>
                <a:gd name="connsiteX4" fmla="*/ 1294018 w 8821131"/>
                <a:gd name="connsiteY4" fmla="*/ 4137852 h 4927753"/>
                <a:gd name="connsiteX5" fmla="*/ 2748765 w 8821131"/>
                <a:gd name="connsiteY5" fmla="*/ 4285489 h 4927753"/>
                <a:gd name="connsiteX6" fmla="*/ 4729065 w 8821131"/>
                <a:gd name="connsiteY6" fmla="*/ 4924578 h 4927753"/>
                <a:gd name="connsiteX7" fmla="*/ 6287358 w 8821131"/>
                <a:gd name="connsiteY7" fmla="*/ 4691216 h 4927753"/>
                <a:gd name="connsiteX8" fmla="*/ 7578244 w 8821131"/>
                <a:gd name="connsiteY8" fmla="*/ 4128327 h 4927753"/>
                <a:gd name="connsiteX9" fmla="*/ 8228150 w 8821131"/>
                <a:gd name="connsiteY9" fmla="*/ 4390264 h 4927753"/>
                <a:gd name="connsiteX10" fmla="*/ 8174817 w 8821131"/>
                <a:gd name="connsiteY10" fmla="*/ 0 h 4927753"/>
                <a:gd name="connsiteX0" fmla="*/ 8174817 w 8794601"/>
                <a:gd name="connsiteY0" fmla="*/ 0 h 4927753"/>
                <a:gd name="connsiteX1" fmla="*/ 12546 w 8794601"/>
                <a:gd name="connsiteY1" fmla="*/ 15016 h 4927753"/>
                <a:gd name="connsiteX2" fmla="*/ 0 w 8794601"/>
                <a:gd name="connsiteY2" fmla="*/ 3754317 h 4927753"/>
                <a:gd name="connsiteX3" fmla="*/ 397359 w 8794601"/>
                <a:gd name="connsiteY3" fmla="*/ 3413951 h 4927753"/>
                <a:gd name="connsiteX4" fmla="*/ 1294018 w 8794601"/>
                <a:gd name="connsiteY4" fmla="*/ 4137852 h 4927753"/>
                <a:gd name="connsiteX5" fmla="*/ 2748765 w 8794601"/>
                <a:gd name="connsiteY5" fmla="*/ 4285489 h 4927753"/>
                <a:gd name="connsiteX6" fmla="*/ 4729065 w 8794601"/>
                <a:gd name="connsiteY6" fmla="*/ 4924578 h 4927753"/>
                <a:gd name="connsiteX7" fmla="*/ 6287358 w 8794601"/>
                <a:gd name="connsiteY7" fmla="*/ 4691216 h 4927753"/>
                <a:gd name="connsiteX8" fmla="*/ 7578244 w 8794601"/>
                <a:gd name="connsiteY8" fmla="*/ 4128327 h 4927753"/>
                <a:gd name="connsiteX9" fmla="*/ 8228150 w 8794601"/>
                <a:gd name="connsiteY9" fmla="*/ 4390264 h 4927753"/>
                <a:gd name="connsiteX10" fmla="*/ 8174817 w 8794601"/>
                <a:gd name="connsiteY10" fmla="*/ 0 h 4927753"/>
                <a:gd name="connsiteX0" fmla="*/ 8174817 w 8794601"/>
                <a:gd name="connsiteY0" fmla="*/ 0 h 4927753"/>
                <a:gd name="connsiteX1" fmla="*/ 12546 w 8794601"/>
                <a:gd name="connsiteY1" fmla="*/ 15016 h 4927753"/>
                <a:gd name="connsiteX2" fmla="*/ 0 w 8794601"/>
                <a:gd name="connsiteY2" fmla="*/ 3754317 h 4927753"/>
                <a:gd name="connsiteX3" fmla="*/ 397359 w 8794601"/>
                <a:gd name="connsiteY3" fmla="*/ 3413951 h 4927753"/>
                <a:gd name="connsiteX4" fmla="*/ 1294018 w 8794601"/>
                <a:gd name="connsiteY4" fmla="*/ 4137852 h 4927753"/>
                <a:gd name="connsiteX5" fmla="*/ 2748765 w 8794601"/>
                <a:gd name="connsiteY5" fmla="*/ 4285489 h 4927753"/>
                <a:gd name="connsiteX6" fmla="*/ 4729065 w 8794601"/>
                <a:gd name="connsiteY6" fmla="*/ 4924578 h 4927753"/>
                <a:gd name="connsiteX7" fmla="*/ 6287358 w 8794601"/>
                <a:gd name="connsiteY7" fmla="*/ 4691216 h 4927753"/>
                <a:gd name="connsiteX8" fmla="*/ 7578244 w 8794601"/>
                <a:gd name="connsiteY8" fmla="*/ 4128327 h 4927753"/>
                <a:gd name="connsiteX9" fmla="*/ 8228150 w 8794601"/>
                <a:gd name="connsiteY9" fmla="*/ 4390264 h 4927753"/>
                <a:gd name="connsiteX10" fmla="*/ 8174817 w 8794601"/>
                <a:gd name="connsiteY10" fmla="*/ 0 h 4927753"/>
                <a:gd name="connsiteX0" fmla="*/ 8174817 w 8781184"/>
                <a:gd name="connsiteY0" fmla="*/ 0 h 4927753"/>
                <a:gd name="connsiteX1" fmla="*/ 12546 w 8781184"/>
                <a:gd name="connsiteY1" fmla="*/ 15016 h 4927753"/>
                <a:gd name="connsiteX2" fmla="*/ 0 w 8781184"/>
                <a:gd name="connsiteY2" fmla="*/ 3754317 h 4927753"/>
                <a:gd name="connsiteX3" fmla="*/ 397359 w 8781184"/>
                <a:gd name="connsiteY3" fmla="*/ 3413951 h 4927753"/>
                <a:gd name="connsiteX4" fmla="*/ 1294018 w 8781184"/>
                <a:gd name="connsiteY4" fmla="*/ 4137852 h 4927753"/>
                <a:gd name="connsiteX5" fmla="*/ 2748765 w 8781184"/>
                <a:gd name="connsiteY5" fmla="*/ 4285489 h 4927753"/>
                <a:gd name="connsiteX6" fmla="*/ 4729065 w 8781184"/>
                <a:gd name="connsiteY6" fmla="*/ 4924578 h 4927753"/>
                <a:gd name="connsiteX7" fmla="*/ 6287358 w 8781184"/>
                <a:gd name="connsiteY7" fmla="*/ 4691216 h 4927753"/>
                <a:gd name="connsiteX8" fmla="*/ 7578244 w 8781184"/>
                <a:gd name="connsiteY8" fmla="*/ 4128327 h 4927753"/>
                <a:gd name="connsiteX9" fmla="*/ 8177193 w 8781184"/>
                <a:gd name="connsiteY9" fmla="*/ 4360733 h 4927753"/>
                <a:gd name="connsiteX10" fmla="*/ 8174817 w 8781184"/>
                <a:gd name="connsiteY10" fmla="*/ 0 h 4927753"/>
                <a:gd name="connsiteX0" fmla="*/ 8174817 w 8177193"/>
                <a:gd name="connsiteY0" fmla="*/ 0 h 4927753"/>
                <a:gd name="connsiteX1" fmla="*/ 12546 w 8177193"/>
                <a:gd name="connsiteY1" fmla="*/ 15016 h 4927753"/>
                <a:gd name="connsiteX2" fmla="*/ 0 w 8177193"/>
                <a:gd name="connsiteY2" fmla="*/ 3754317 h 4927753"/>
                <a:gd name="connsiteX3" fmla="*/ 397359 w 8177193"/>
                <a:gd name="connsiteY3" fmla="*/ 3413951 h 4927753"/>
                <a:gd name="connsiteX4" fmla="*/ 1294018 w 8177193"/>
                <a:gd name="connsiteY4" fmla="*/ 4137852 h 4927753"/>
                <a:gd name="connsiteX5" fmla="*/ 2748765 w 8177193"/>
                <a:gd name="connsiteY5" fmla="*/ 4285489 h 4927753"/>
                <a:gd name="connsiteX6" fmla="*/ 4729065 w 8177193"/>
                <a:gd name="connsiteY6" fmla="*/ 4924578 h 4927753"/>
                <a:gd name="connsiteX7" fmla="*/ 6287358 w 8177193"/>
                <a:gd name="connsiteY7" fmla="*/ 4691216 h 4927753"/>
                <a:gd name="connsiteX8" fmla="*/ 7578244 w 8177193"/>
                <a:gd name="connsiteY8" fmla="*/ 4128327 h 4927753"/>
                <a:gd name="connsiteX9" fmla="*/ 8177193 w 8177193"/>
                <a:gd name="connsiteY9" fmla="*/ 4360733 h 4927753"/>
                <a:gd name="connsiteX10" fmla="*/ 8174817 w 8177193"/>
                <a:gd name="connsiteY10" fmla="*/ 0 h 4927753"/>
                <a:gd name="connsiteX0" fmla="*/ 8174817 w 8177193"/>
                <a:gd name="connsiteY0" fmla="*/ 0 h 4744437"/>
                <a:gd name="connsiteX1" fmla="*/ 12546 w 8177193"/>
                <a:gd name="connsiteY1" fmla="*/ 15016 h 4744437"/>
                <a:gd name="connsiteX2" fmla="*/ 0 w 8177193"/>
                <a:gd name="connsiteY2" fmla="*/ 3754317 h 4744437"/>
                <a:gd name="connsiteX3" fmla="*/ 397359 w 8177193"/>
                <a:gd name="connsiteY3" fmla="*/ 3413951 h 4744437"/>
                <a:gd name="connsiteX4" fmla="*/ 1294018 w 8177193"/>
                <a:gd name="connsiteY4" fmla="*/ 4137852 h 4744437"/>
                <a:gd name="connsiteX5" fmla="*/ 2748765 w 8177193"/>
                <a:gd name="connsiteY5" fmla="*/ 4285489 h 4744437"/>
                <a:gd name="connsiteX6" fmla="*/ 4786393 w 8177193"/>
                <a:gd name="connsiteY6" fmla="*/ 4703100 h 4744437"/>
                <a:gd name="connsiteX7" fmla="*/ 6287358 w 8177193"/>
                <a:gd name="connsiteY7" fmla="*/ 4691216 h 4744437"/>
                <a:gd name="connsiteX8" fmla="*/ 7578244 w 8177193"/>
                <a:gd name="connsiteY8" fmla="*/ 4128327 h 4744437"/>
                <a:gd name="connsiteX9" fmla="*/ 8177193 w 8177193"/>
                <a:gd name="connsiteY9" fmla="*/ 4360733 h 4744437"/>
                <a:gd name="connsiteX10" fmla="*/ 8174817 w 8177193"/>
                <a:gd name="connsiteY10" fmla="*/ 0 h 4744437"/>
                <a:gd name="connsiteX0" fmla="*/ 8174817 w 8177193"/>
                <a:gd name="connsiteY0" fmla="*/ 0 h 4709847"/>
                <a:gd name="connsiteX1" fmla="*/ 12546 w 8177193"/>
                <a:gd name="connsiteY1" fmla="*/ 15016 h 4709847"/>
                <a:gd name="connsiteX2" fmla="*/ 0 w 8177193"/>
                <a:gd name="connsiteY2" fmla="*/ 3754317 h 4709847"/>
                <a:gd name="connsiteX3" fmla="*/ 397359 w 8177193"/>
                <a:gd name="connsiteY3" fmla="*/ 3413951 h 4709847"/>
                <a:gd name="connsiteX4" fmla="*/ 1294018 w 8177193"/>
                <a:gd name="connsiteY4" fmla="*/ 4137852 h 4709847"/>
                <a:gd name="connsiteX5" fmla="*/ 2748765 w 8177193"/>
                <a:gd name="connsiteY5" fmla="*/ 4285489 h 4709847"/>
                <a:gd name="connsiteX6" fmla="*/ 4786393 w 8177193"/>
                <a:gd name="connsiteY6" fmla="*/ 4703100 h 4709847"/>
                <a:gd name="connsiteX7" fmla="*/ 6287358 w 8177193"/>
                <a:gd name="connsiteY7" fmla="*/ 4514033 h 4709847"/>
                <a:gd name="connsiteX8" fmla="*/ 7578244 w 8177193"/>
                <a:gd name="connsiteY8" fmla="*/ 4128327 h 4709847"/>
                <a:gd name="connsiteX9" fmla="*/ 8177193 w 8177193"/>
                <a:gd name="connsiteY9" fmla="*/ 4360733 h 4709847"/>
                <a:gd name="connsiteX10" fmla="*/ 8174817 w 8177193"/>
                <a:gd name="connsiteY10" fmla="*/ 0 h 4709847"/>
                <a:gd name="connsiteX0" fmla="*/ 8174817 w 8177193"/>
                <a:gd name="connsiteY0" fmla="*/ 0 h 4710467"/>
                <a:gd name="connsiteX1" fmla="*/ 12546 w 8177193"/>
                <a:gd name="connsiteY1" fmla="*/ 15016 h 4710467"/>
                <a:gd name="connsiteX2" fmla="*/ 0 w 8177193"/>
                <a:gd name="connsiteY2" fmla="*/ 3754317 h 4710467"/>
                <a:gd name="connsiteX3" fmla="*/ 397359 w 8177193"/>
                <a:gd name="connsiteY3" fmla="*/ 3413951 h 4710467"/>
                <a:gd name="connsiteX4" fmla="*/ 1294018 w 8177193"/>
                <a:gd name="connsiteY4" fmla="*/ 4137852 h 4710467"/>
                <a:gd name="connsiteX5" fmla="*/ 2748765 w 8177193"/>
                <a:gd name="connsiteY5" fmla="*/ 4285489 h 4710467"/>
                <a:gd name="connsiteX6" fmla="*/ 4786393 w 8177193"/>
                <a:gd name="connsiteY6" fmla="*/ 4703100 h 4710467"/>
                <a:gd name="connsiteX7" fmla="*/ 6287358 w 8177193"/>
                <a:gd name="connsiteY7" fmla="*/ 4514033 h 4710467"/>
                <a:gd name="connsiteX8" fmla="*/ 7590984 w 8177193"/>
                <a:gd name="connsiteY8" fmla="*/ 4039736 h 4710467"/>
                <a:gd name="connsiteX9" fmla="*/ 8177193 w 8177193"/>
                <a:gd name="connsiteY9" fmla="*/ 4360733 h 4710467"/>
                <a:gd name="connsiteX10" fmla="*/ 8174817 w 8177193"/>
                <a:gd name="connsiteY10" fmla="*/ 0 h 4710467"/>
                <a:gd name="connsiteX0" fmla="*/ 8174817 w 8177193"/>
                <a:gd name="connsiteY0" fmla="*/ 0 h 4724806"/>
                <a:gd name="connsiteX1" fmla="*/ 12546 w 8177193"/>
                <a:gd name="connsiteY1" fmla="*/ 15016 h 4724806"/>
                <a:gd name="connsiteX2" fmla="*/ 0 w 8177193"/>
                <a:gd name="connsiteY2" fmla="*/ 3754317 h 4724806"/>
                <a:gd name="connsiteX3" fmla="*/ 397359 w 8177193"/>
                <a:gd name="connsiteY3" fmla="*/ 3413951 h 4724806"/>
                <a:gd name="connsiteX4" fmla="*/ 1294018 w 8177193"/>
                <a:gd name="connsiteY4" fmla="*/ 4137852 h 4724806"/>
                <a:gd name="connsiteX5" fmla="*/ 2736026 w 8177193"/>
                <a:gd name="connsiteY5" fmla="*/ 4034480 h 4724806"/>
                <a:gd name="connsiteX6" fmla="*/ 4786393 w 8177193"/>
                <a:gd name="connsiteY6" fmla="*/ 4703100 h 4724806"/>
                <a:gd name="connsiteX7" fmla="*/ 6287358 w 8177193"/>
                <a:gd name="connsiteY7" fmla="*/ 4514033 h 4724806"/>
                <a:gd name="connsiteX8" fmla="*/ 7590984 w 8177193"/>
                <a:gd name="connsiteY8" fmla="*/ 4039736 h 4724806"/>
                <a:gd name="connsiteX9" fmla="*/ 8177193 w 8177193"/>
                <a:gd name="connsiteY9" fmla="*/ 4360733 h 4724806"/>
                <a:gd name="connsiteX10" fmla="*/ 8174817 w 8177193"/>
                <a:gd name="connsiteY10" fmla="*/ 0 h 4724806"/>
                <a:gd name="connsiteX0" fmla="*/ 8174817 w 8177193"/>
                <a:gd name="connsiteY0" fmla="*/ 0 h 4537946"/>
                <a:gd name="connsiteX1" fmla="*/ 12546 w 8177193"/>
                <a:gd name="connsiteY1" fmla="*/ 15016 h 4537946"/>
                <a:gd name="connsiteX2" fmla="*/ 0 w 8177193"/>
                <a:gd name="connsiteY2" fmla="*/ 3754317 h 4537946"/>
                <a:gd name="connsiteX3" fmla="*/ 397359 w 8177193"/>
                <a:gd name="connsiteY3" fmla="*/ 3413951 h 4537946"/>
                <a:gd name="connsiteX4" fmla="*/ 1294018 w 8177193"/>
                <a:gd name="connsiteY4" fmla="*/ 4137852 h 4537946"/>
                <a:gd name="connsiteX5" fmla="*/ 2736026 w 8177193"/>
                <a:gd name="connsiteY5" fmla="*/ 4034480 h 4537946"/>
                <a:gd name="connsiteX6" fmla="*/ 4786393 w 8177193"/>
                <a:gd name="connsiteY6" fmla="*/ 4422560 h 4537946"/>
                <a:gd name="connsiteX7" fmla="*/ 6287358 w 8177193"/>
                <a:gd name="connsiteY7" fmla="*/ 4514033 h 4537946"/>
                <a:gd name="connsiteX8" fmla="*/ 7590984 w 8177193"/>
                <a:gd name="connsiteY8" fmla="*/ 4039736 h 4537946"/>
                <a:gd name="connsiteX9" fmla="*/ 8177193 w 8177193"/>
                <a:gd name="connsiteY9" fmla="*/ 4360733 h 4537946"/>
                <a:gd name="connsiteX10" fmla="*/ 8174817 w 8177193"/>
                <a:gd name="connsiteY10" fmla="*/ 0 h 4537946"/>
                <a:gd name="connsiteX0" fmla="*/ 8174817 w 8177193"/>
                <a:gd name="connsiteY0" fmla="*/ 0 h 4427072"/>
                <a:gd name="connsiteX1" fmla="*/ 12546 w 8177193"/>
                <a:gd name="connsiteY1" fmla="*/ 15016 h 4427072"/>
                <a:gd name="connsiteX2" fmla="*/ 0 w 8177193"/>
                <a:gd name="connsiteY2" fmla="*/ 3754317 h 4427072"/>
                <a:gd name="connsiteX3" fmla="*/ 397359 w 8177193"/>
                <a:gd name="connsiteY3" fmla="*/ 3413951 h 4427072"/>
                <a:gd name="connsiteX4" fmla="*/ 1294018 w 8177193"/>
                <a:gd name="connsiteY4" fmla="*/ 4137852 h 4427072"/>
                <a:gd name="connsiteX5" fmla="*/ 2736026 w 8177193"/>
                <a:gd name="connsiteY5" fmla="*/ 4034480 h 4427072"/>
                <a:gd name="connsiteX6" fmla="*/ 4786393 w 8177193"/>
                <a:gd name="connsiteY6" fmla="*/ 4422560 h 4427072"/>
                <a:gd name="connsiteX7" fmla="*/ 6274619 w 8177193"/>
                <a:gd name="connsiteY7" fmla="*/ 4233494 h 4427072"/>
                <a:gd name="connsiteX8" fmla="*/ 7590984 w 8177193"/>
                <a:gd name="connsiteY8" fmla="*/ 4039736 h 4427072"/>
                <a:gd name="connsiteX9" fmla="*/ 8177193 w 8177193"/>
                <a:gd name="connsiteY9" fmla="*/ 4360733 h 4427072"/>
                <a:gd name="connsiteX10" fmla="*/ 8174817 w 8177193"/>
                <a:gd name="connsiteY10" fmla="*/ 0 h 4427072"/>
                <a:gd name="connsiteX0" fmla="*/ 8174817 w 8177193"/>
                <a:gd name="connsiteY0" fmla="*/ 0 h 4427731"/>
                <a:gd name="connsiteX1" fmla="*/ 12546 w 8177193"/>
                <a:gd name="connsiteY1" fmla="*/ 15016 h 4427731"/>
                <a:gd name="connsiteX2" fmla="*/ 0 w 8177193"/>
                <a:gd name="connsiteY2" fmla="*/ 3754317 h 4427731"/>
                <a:gd name="connsiteX3" fmla="*/ 397359 w 8177193"/>
                <a:gd name="connsiteY3" fmla="*/ 3413951 h 4427731"/>
                <a:gd name="connsiteX4" fmla="*/ 1294018 w 8177193"/>
                <a:gd name="connsiteY4" fmla="*/ 4137852 h 4427731"/>
                <a:gd name="connsiteX5" fmla="*/ 2736026 w 8177193"/>
                <a:gd name="connsiteY5" fmla="*/ 4034480 h 4427731"/>
                <a:gd name="connsiteX6" fmla="*/ 4786393 w 8177193"/>
                <a:gd name="connsiteY6" fmla="*/ 4422560 h 4427731"/>
                <a:gd name="connsiteX7" fmla="*/ 6274619 w 8177193"/>
                <a:gd name="connsiteY7" fmla="*/ 4233494 h 4427731"/>
                <a:gd name="connsiteX8" fmla="*/ 7597353 w 8177193"/>
                <a:gd name="connsiteY8" fmla="*/ 3892084 h 4427731"/>
                <a:gd name="connsiteX9" fmla="*/ 8177193 w 8177193"/>
                <a:gd name="connsiteY9" fmla="*/ 4360733 h 4427731"/>
                <a:gd name="connsiteX10" fmla="*/ 8174817 w 8177193"/>
                <a:gd name="connsiteY10" fmla="*/ 0 h 4427731"/>
                <a:gd name="connsiteX0" fmla="*/ 8174817 w 8177193"/>
                <a:gd name="connsiteY0" fmla="*/ 0 h 4431128"/>
                <a:gd name="connsiteX1" fmla="*/ 12546 w 8177193"/>
                <a:gd name="connsiteY1" fmla="*/ 15016 h 4431128"/>
                <a:gd name="connsiteX2" fmla="*/ 0 w 8177193"/>
                <a:gd name="connsiteY2" fmla="*/ 3754317 h 4431128"/>
                <a:gd name="connsiteX3" fmla="*/ 397359 w 8177193"/>
                <a:gd name="connsiteY3" fmla="*/ 3413951 h 4431128"/>
                <a:gd name="connsiteX4" fmla="*/ 1294018 w 8177193"/>
                <a:gd name="connsiteY4" fmla="*/ 4137852 h 4431128"/>
                <a:gd name="connsiteX5" fmla="*/ 2755136 w 8177193"/>
                <a:gd name="connsiteY5" fmla="*/ 3960654 h 4431128"/>
                <a:gd name="connsiteX6" fmla="*/ 4786393 w 8177193"/>
                <a:gd name="connsiteY6" fmla="*/ 4422560 h 4431128"/>
                <a:gd name="connsiteX7" fmla="*/ 6274619 w 8177193"/>
                <a:gd name="connsiteY7" fmla="*/ 4233494 h 4431128"/>
                <a:gd name="connsiteX8" fmla="*/ 7597353 w 8177193"/>
                <a:gd name="connsiteY8" fmla="*/ 3892084 h 4431128"/>
                <a:gd name="connsiteX9" fmla="*/ 8177193 w 8177193"/>
                <a:gd name="connsiteY9" fmla="*/ 4360733 h 4431128"/>
                <a:gd name="connsiteX10" fmla="*/ 8174817 w 8177193"/>
                <a:gd name="connsiteY10" fmla="*/ 0 h 4431128"/>
                <a:gd name="connsiteX0" fmla="*/ 8174817 w 8177193"/>
                <a:gd name="connsiteY0" fmla="*/ 0 h 4360733"/>
                <a:gd name="connsiteX1" fmla="*/ 12546 w 8177193"/>
                <a:gd name="connsiteY1" fmla="*/ 15016 h 4360733"/>
                <a:gd name="connsiteX2" fmla="*/ 0 w 8177193"/>
                <a:gd name="connsiteY2" fmla="*/ 3754317 h 4360733"/>
                <a:gd name="connsiteX3" fmla="*/ 397359 w 8177193"/>
                <a:gd name="connsiteY3" fmla="*/ 3413951 h 4360733"/>
                <a:gd name="connsiteX4" fmla="*/ 1294018 w 8177193"/>
                <a:gd name="connsiteY4" fmla="*/ 4137852 h 4360733"/>
                <a:gd name="connsiteX5" fmla="*/ 2755136 w 8177193"/>
                <a:gd name="connsiteY5" fmla="*/ 3960654 h 4360733"/>
                <a:gd name="connsiteX6" fmla="*/ 4799133 w 8177193"/>
                <a:gd name="connsiteY6" fmla="*/ 4341351 h 4360733"/>
                <a:gd name="connsiteX7" fmla="*/ 6274619 w 8177193"/>
                <a:gd name="connsiteY7" fmla="*/ 4233494 h 4360733"/>
                <a:gd name="connsiteX8" fmla="*/ 7597353 w 8177193"/>
                <a:gd name="connsiteY8" fmla="*/ 3892084 h 4360733"/>
                <a:gd name="connsiteX9" fmla="*/ 8177193 w 8177193"/>
                <a:gd name="connsiteY9" fmla="*/ 4360733 h 4360733"/>
                <a:gd name="connsiteX10" fmla="*/ 8174817 w 8177193"/>
                <a:gd name="connsiteY10" fmla="*/ 0 h 4360733"/>
                <a:gd name="connsiteX0" fmla="*/ 8174817 w 8177193"/>
                <a:gd name="connsiteY0" fmla="*/ 0 h 4360733"/>
                <a:gd name="connsiteX1" fmla="*/ 12546 w 8177193"/>
                <a:gd name="connsiteY1" fmla="*/ 15016 h 4360733"/>
                <a:gd name="connsiteX2" fmla="*/ 0 w 8177193"/>
                <a:gd name="connsiteY2" fmla="*/ 3754317 h 4360733"/>
                <a:gd name="connsiteX3" fmla="*/ 397359 w 8177193"/>
                <a:gd name="connsiteY3" fmla="*/ 3413951 h 4360733"/>
                <a:gd name="connsiteX4" fmla="*/ 1332236 w 8177193"/>
                <a:gd name="connsiteY4" fmla="*/ 3953287 h 4360733"/>
                <a:gd name="connsiteX5" fmla="*/ 2755136 w 8177193"/>
                <a:gd name="connsiteY5" fmla="*/ 3960654 h 4360733"/>
                <a:gd name="connsiteX6" fmla="*/ 4799133 w 8177193"/>
                <a:gd name="connsiteY6" fmla="*/ 4341351 h 4360733"/>
                <a:gd name="connsiteX7" fmla="*/ 6274619 w 8177193"/>
                <a:gd name="connsiteY7" fmla="*/ 4233494 h 4360733"/>
                <a:gd name="connsiteX8" fmla="*/ 7597353 w 8177193"/>
                <a:gd name="connsiteY8" fmla="*/ 3892084 h 4360733"/>
                <a:gd name="connsiteX9" fmla="*/ 8177193 w 8177193"/>
                <a:gd name="connsiteY9" fmla="*/ 4360733 h 4360733"/>
                <a:gd name="connsiteX10" fmla="*/ 8174817 w 8177193"/>
                <a:gd name="connsiteY10" fmla="*/ 0 h 43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77193" h="4360733">
                  <a:moveTo>
                    <a:pt x="8174817" y="0"/>
                  </a:moveTo>
                  <a:lnTo>
                    <a:pt x="12546" y="15016"/>
                  </a:lnTo>
                  <a:cubicBezTo>
                    <a:pt x="4967" y="1869778"/>
                    <a:pt x="7579" y="1899555"/>
                    <a:pt x="0" y="3754317"/>
                  </a:cubicBezTo>
                  <a:cubicBezTo>
                    <a:pt x="95480" y="3637220"/>
                    <a:pt x="175320" y="3380789"/>
                    <a:pt x="397359" y="3413951"/>
                  </a:cubicBezTo>
                  <a:cubicBezTo>
                    <a:pt x="619398" y="3447113"/>
                    <a:pt x="939273" y="3862170"/>
                    <a:pt x="1332236" y="3953287"/>
                  </a:cubicBezTo>
                  <a:cubicBezTo>
                    <a:pt x="1725199" y="4044404"/>
                    <a:pt x="2177320" y="3895977"/>
                    <a:pt x="2755136" y="3960654"/>
                  </a:cubicBezTo>
                  <a:cubicBezTo>
                    <a:pt x="3332952" y="4025331"/>
                    <a:pt x="4212553" y="4295878"/>
                    <a:pt x="4799133" y="4341351"/>
                  </a:cubicBezTo>
                  <a:cubicBezTo>
                    <a:pt x="5385713" y="4386824"/>
                    <a:pt x="5808249" y="4308372"/>
                    <a:pt x="6274619" y="4233494"/>
                  </a:cubicBezTo>
                  <a:cubicBezTo>
                    <a:pt x="6740989" y="4158616"/>
                    <a:pt x="7280257" y="3870878"/>
                    <a:pt x="7597353" y="3892084"/>
                  </a:cubicBezTo>
                  <a:cubicBezTo>
                    <a:pt x="7914449" y="3913290"/>
                    <a:pt x="8003428" y="4255388"/>
                    <a:pt x="8177193" y="4360733"/>
                  </a:cubicBezTo>
                  <a:cubicBezTo>
                    <a:pt x="8164515" y="3672680"/>
                    <a:pt x="8173324" y="1497001"/>
                    <a:pt x="81748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A22253-B33C-6CD5-72B4-2FDFA62082C6}"/>
                </a:ext>
              </a:extLst>
            </p:cNvPr>
            <p:cNvSpPr/>
            <p:nvPr userDrawn="1"/>
          </p:nvSpPr>
          <p:spPr>
            <a:xfrm>
              <a:off x="-76195" y="4676910"/>
              <a:ext cx="12338510" cy="1194309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35950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57795 w 12382703"/>
                <a:gd name="connsiteY11" fmla="*/ 1100809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27041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94508 w 12382703"/>
                <a:gd name="connsiteY11" fmla="*/ 137941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174495 w 12382703"/>
                <a:gd name="connsiteY11" fmla="*/ 1322266 h 1510385"/>
                <a:gd name="connsiteX12" fmla="*/ 12382703 w 12382703"/>
                <a:gd name="connsiteY12" fmla="*/ 1510385 h 1510385"/>
                <a:gd name="connsiteX0" fmla="*/ 0 w 11934276"/>
                <a:gd name="connsiteY0" fmla="*/ 595985 h 1351742"/>
                <a:gd name="connsiteX1" fmla="*/ 1355575 w 11934276"/>
                <a:gd name="connsiteY1" fmla="*/ 672 h 1351742"/>
                <a:gd name="connsiteX2" fmla="*/ 2184413 w 11934276"/>
                <a:gd name="connsiteY2" fmla="*/ 480098 h 1351742"/>
                <a:gd name="connsiteX3" fmla="*/ 3325890 w 11934276"/>
                <a:gd name="connsiteY3" fmla="*/ 576935 h 1351742"/>
                <a:gd name="connsiteX4" fmla="*/ 4932986 w 11934276"/>
                <a:gd name="connsiteY4" fmla="*/ 1149349 h 1351742"/>
                <a:gd name="connsiteX5" fmla="*/ 6460236 w 11934276"/>
                <a:gd name="connsiteY5" fmla="*/ 1227931 h 1351742"/>
                <a:gd name="connsiteX6" fmla="*/ 7333037 w 11934276"/>
                <a:gd name="connsiteY6" fmla="*/ 1000123 h 1351742"/>
                <a:gd name="connsiteX7" fmla="*/ 8416966 w 11934276"/>
                <a:gd name="connsiteY7" fmla="*/ 629323 h 1351742"/>
                <a:gd name="connsiteX8" fmla="*/ 9004100 w 11934276"/>
                <a:gd name="connsiteY8" fmla="*/ 657898 h 1351742"/>
                <a:gd name="connsiteX9" fmla="*/ 9611242 w 11934276"/>
                <a:gd name="connsiteY9" fmla="*/ 920750 h 1351742"/>
                <a:gd name="connsiteX10" fmla="*/ 10499321 w 11934276"/>
                <a:gd name="connsiteY10" fmla="*/ 553123 h 1351742"/>
                <a:gd name="connsiteX11" fmla="*/ 11174495 w 11934276"/>
                <a:gd name="connsiteY11" fmla="*/ 1322266 h 1351742"/>
                <a:gd name="connsiteX12" fmla="*/ 11934276 w 11934276"/>
                <a:gd name="connsiteY12" fmla="*/ 997826 h 1351742"/>
                <a:gd name="connsiteX0" fmla="*/ 0 w 11174495"/>
                <a:gd name="connsiteY0" fmla="*/ 595985 h 1322266"/>
                <a:gd name="connsiteX1" fmla="*/ 1355575 w 11174495"/>
                <a:gd name="connsiteY1" fmla="*/ 672 h 1322266"/>
                <a:gd name="connsiteX2" fmla="*/ 2184413 w 11174495"/>
                <a:gd name="connsiteY2" fmla="*/ 480098 h 1322266"/>
                <a:gd name="connsiteX3" fmla="*/ 3325890 w 11174495"/>
                <a:gd name="connsiteY3" fmla="*/ 576935 h 1322266"/>
                <a:gd name="connsiteX4" fmla="*/ 4932986 w 11174495"/>
                <a:gd name="connsiteY4" fmla="*/ 1149349 h 1322266"/>
                <a:gd name="connsiteX5" fmla="*/ 6460236 w 11174495"/>
                <a:gd name="connsiteY5" fmla="*/ 1227931 h 1322266"/>
                <a:gd name="connsiteX6" fmla="*/ 7333037 w 11174495"/>
                <a:gd name="connsiteY6" fmla="*/ 1000123 h 1322266"/>
                <a:gd name="connsiteX7" fmla="*/ 8416966 w 11174495"/>
                <a:gd name="connsiteY7" fmla="*/ 629323 h 1322266"/>
                <a:gd name="connsiteX8" fmla="*/ 9004100 w 11174495"/>
                <a:gd name="connsiteY8" fmla="*/ 657898 h 1322266"/>
                <a:gd name="connsiteX9" fmla="*/ 9611242 w 11174495"/>
                <a:gd name="connsiteY9" fmla="*/ 920750 h 1322266"/>
                <a:gd name="connsiteX10" fmla="*/ 10499321 w 11174495"/>
                <a:gd name="connsiteY10" fmla="*/ 553123 h 1322266"/>
                <a:gd name="connsiteX11" fmla="*/ 11174495 w 11174495"/>
                <a:gd name="connsiteY11" fmla="*/ 1322266 h 1322266"/>
                <a:gd name="connsiteX0" fmla="*/ 0 w 10499321"/>
                <a:gd name="connsiteY0" fmla="*/ 595985 h 1238945"/>
                <a:gd name="connsiteX1" fmla="*/ 1355575 w 10499321"/>
                <a:gd name="connsiteY1" fmla="*/ 672 h 1238945"/>
                <a:gd name="connsiteX2" fmla="*/ 2184413 w 10499321"/>
                <a:gd name="connsiteY2" fmla="*/ 480098 h 1238945"/>
                <a:gd name="connsiteX3" fmla="*/ 3325890 w 10499321"/>
                <a:gd name="connsiteY3" fmla="*/ 576935 h 1238945"/>
                <a:gd name="connsiteX4" fmla="*/ 4932986 w 10499321"/>
                <a:gd name="connsiteY4" fmla="*/ 1149349 h 1238945"/>
                <a:gd name="connsiteX5" fmla="*/ 6460236 w 10499321"/>
                <a:gd name="connsiteY5" fmla="*/ 1227931 h 1238945"/>
                <a:gd name="connsiteX6" fmla="*/ 7333037 w 10499321"/>
                <a:gd name="connsiteY6" fmla="*/ 1000123 h 1238945"/>
                <a:gd name="connsiteX7" fmla="*/ 8416966 w 10499321"/>
                <a:gd name="connsiteY7" fmla="*/ 629323 h 1238945"/>
                <a:gd name="connsiteX8" fmla="*/ 9004100 w 10499321"/>
                <a:gd name="connsiteY8" fmla="*/ 657898 h 1238945"/>
                <a:gd name="connsiteX9" fmla="*/ 9611242 w 10499321"/>
                <a:gd name="connsiteY9" fmla="*/ 920750 h 1238945"/>
                <a:gd name="connsiteX10" fmla="*/ 10499321 w 10499321"/>
                <a:gd name="connsiteY10" fmla="*/ 553123 h 1238945"/>
                <a:gd name="connsiteX0" fmla="*/ 0 w 9611242"/>
                <a:gd name="connsiteY0" fmla="*/ 595985 h 1238945"/>
                <a:gd name="connsiteX1" fmla="*/ 1355575 w 9611242"/>
                <a:gd name="connsiteY1" fmla="*/ 672 h 1238945"/>
                <a:gd name="connsiteX2" fmla="*/ 2184413 w 9611242"/>
                <a:gd name="connsiteY2" fmla="*/ 480098 h 1238945"/>
                <a:gd name="connsiteX3" fmla="*/ 3325890 w 9611242"/>
                <a:gd name="connsiteY3" fmla="*/ 576935 h 1238945"/>
                <a:gd name="connsiteX4" fmla="*/ 4932986 w 9611242"/>
                <a:gd name="connsiteY4" fmla="*/ 1149349 h 1238945"/>
                <a:gd name="connsiteX5" fmla="*/ 6460236 w 9611242"/>
                <a:gd name="connsiteY5" fmla="*/ 1227931 h 1238945"/>
                <a:gd name="connsiteX6" fmla="*/ 7333037 w 9611242"/>
                <a:gd name="connsiteY6" fmla="*/ 1000123 h 1238945"/>
                <a:gd name="connsiteX7" fmla="*/ 8416966 w 9611242"/>
                <a:gd name="connsiteY7" fmla="*/ 629323 h 1238945"/>
                <a:gd name="connsiteX8" fmla="*/ 9004100 w 9611242"/>
                <a:gd name="connsiteY8" fmla="*/ 657898 h 1238945"/>
                <a:gd name="connsiteX9" fmla="*/ 9611242 w 9611242"/>
                <a:gd name="connsiteY9" fmla="*/ 920750 h 1238945"/>
                <a:gd name="connsiteX0" fmla="*/ 0 w 9004100"/>
                <a:gd name="connsiteY0" fmla="*/ 595985 h 1238945"/>
                <a:gd name="connsiteX1" fmla="*/ 1355575 w 9004100"/>
                <a:gd name="connsiteY1" fmla="*/ 672 h 1238945"/>
                <a:gd name="connsiteX2" fmla="*/ 2184413 w 9004100"/>
                <a:gd name="connsiteY2" fmla="*/ 480098 h 1238945"/>
                <a:gd name="connsiteX3" fmla="*/ 3325890 w 9004100"/>
                <a:gd name="connsiteY3" fmla="*/ 576935 h 1238945"/>
                <a:gd name="connsiteX4" fmla="*/ 4932986 w 9004100"/>
                <a:gd name="connsiteY4" fmla="*/ 1149349 h 1238945"/>
                <a:gd name="connsiteX5" fmla="*/ 6460236 w 9004100"/>
                <a:gd name="connsiteY5" fmla="*/ 1227931 h 1238945"/>
                <a:gd name="connsiteX6" fmla="*/ 7333037 w 9004100"/>
                <a:gd name="connsiteY6" fmla="*/ 1000123 h 1238945"/>
                <a:gd name="connsiteX7" fmla="*/ 8416966 w 9004100"/>
                <a:gd name="connsiteY7" fmla="*/ 629323 h 1238945"/>
                <a:gd name="connsiteX8" fmla="*/ 9004100 w 9004100"/>
                <a:gd name="connsiteY8" fmla="*/ 657898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416966 w 9060153"/>
                <a:gd name="connsiteY7" fmla="*/ 629323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34168 w 9060153"/>
                <a:gd name="connsiteY7" fmla="*/ 425534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34168 w 9060153"/>
                <a:gd name="connsiteY7" fmla="*/ 425534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03593 w 9060153"/>
                <a:gd name="connsiteY7" fmla="*/ 413183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636083 w 9060153"/>
                <a:gd name="connsiteY7" fmla="*/ 425534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13785 w 9060153"/>
                <a:gd name="connsiteY7" fmla="*/ 388482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447540 w 9060153"/>
                <a:gd name="connsiteY7" fmla="*/ 419359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498497 w 9060153"/>
                <a:gd name="connsiteY7" fmla="*/ 444060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44359 w 9060153"/>
                <a:gd name="connsiteY7" fmla="*/ 407008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44359 w 9060153"/>
                <a:gd name="connsiteY7" fmla="*/ 407008 h 1238945"/>
                <a:gd name="connsiteX8" fmla="*/ 9060153 w 9060153"/>
                <a:gd name="connsiteY8" fmla="*/ 670249 h 1238945"/>
                <a:gd name="connsiteX0" fmla="*/ 0 w 9060153"/>
                <a:gd name="connsiteY0" fmla="*/ 595985 h 1228445"/>
                <a:gd name="connsiteX1" fmla="*/ 1355575 w 9060153"/>
                <a:gd name="connsiteY1" fmla="*/ 672 h 1228445"/>
                <a:gd name="connsiteX2" fmla="*/ 2184413 w 9060153"/>
                <a:gd name="connsiteY2" fmla="*/ 480098 h 1228445"/>
                <a:gd name="connsiteX3" fmla="*/ 3325890 w 9060153"/>
                <a:gd name="connsiteY3" fmla="*/ 576935 h 1228445"/>
                <a:gd name="connsiteX4" fmla="*/ 4938082 w 9060153"/>
                <a:gd name="connsiteY4" fmla="*/ 1050542 h 1228445"/>
                <a:gd name="connsiteX5" fmla="*/ 6460236 w 9060153"/>
                <a:gd name="connsiteY5" fmla="*/ 1227931 h 1228445"/>
                <a:gd name="connsiteX6" fmla="*/ 7333037 w 9060153"/>
                <a:gd name="connsiteY6" fmla="*/ 1000123 h 1228445"/>
                <a:gd name="connsiteX7" fmla="*/ 8544359 w 9060153"/>
                <a:gd name="connsiteY7" fmla="*/ 407008 h 1228445"/>
                <a:gd name="connsiteX8" fmla="*/ 9060153 w 9060153"/>
                <a:gd name="connsiteY8" fmla="*/ 670249 h 1228445"/>
                <a:gd name="connsiteX0" fmla="*/ 0 w 9060153"/>
                <a:gd name="connsiteY0" fmla="*/ 595985 h 1229110"/>
                <a:gd name="connsiteX1" fmla="*/ 1355575 w 9060153"/>
                <a:gd name="connsiteY1" fmla="*/ 672 h 1229110"/>
                <a:gd name="connsiteX2" fmla="*/ 2184413 w 9060153"/>
                <a:gd name="connsiteY2" fmla="*/ 480098 h 1229110"/>
                <a:gd name="connsiteX3" fmla="*/ 3325890 w 9060153"/>
                <a:gd name="connsiteY3" fmla="*/ 576935 h 1229110"/>
                <a:gd name="connsiteX4" fmla="*/ 4938082 w 9060153"/>
                <a:gd name="connsiteY4" fmla="*/ 1050542 h 1229110"/>
                <a:gd name="connsiteX5" fmla="*/ 6460236 w 9060153"/>
                <a:gd name="connsiteY5" fmla="*/ 1227931 h 1229110"/>
                <a:gd name="connsiteX6" fmla="*/ 7333037 w 9060153"/>
                <a:gd name="connsiteY6" fmla="*/ 1000123 h 1229110"/>
                <a:gd name="connsiteX7" fmla="*/ 8544359 w 9060153"/>
                <a:gd name="connsiteY7" fmla="*/ 407008 h 1229110"/>
                <a:gd name="connsiteX8" fmla="*/ 9060153 w 9060153"/>
                <a:gd name="connsiteY8" fmla="*/ 670249 h 1229110"/>
                <a:gd name="connsiteX0" fmla="*/ 0 w 9060153"/>
                <a:gd name="connsiteY0" fmla="*/ 595985 h 1228162"/>
                <a:gd name="connsiteX1" fmla="*/ 1355575 w 9060153"/>
                <a:gd name="connsiteY1" fmla="*/ 672 h 1228162"/>
                <a:gd name="connsiteX2" fmla="*/ 2184413 w 9060153"/>
                <a:gd name="connsiteY2" fmla="*/ 480098 h 1228162"/>
                <a:gd name="connsiteX3" fmla="*/ 3325890 w 9060153"/>
                <a:gd name="connsiteY3" fmla="*/ 576935 h 1228162"/>
                <a:gd name="connsiteX4" fmla="*/ 4932987 w 9060153"/>
                <a:gd name="connsiteY4" fmla="*/ 1025840 h 1228162"/>
                <a:gd name="connsiteX5" fmla="*/ 6460236 w 9060153"/>
                <a:gd name="connsiteY5" fmla="*/ 1227931 h 1228162"/>
                <a:gd name="connsiteX6" fmla="*/ 7333037 w 9060153"/>
                <a:gd name="connsiteY6" fmla="*/ 1000123 h 1228162"/>
                <a:gd name="connsiteX7" fmla="*/ 8544359 w 9060153"/>
                <a:gd name="connsiteY7" fmla="*/ 407008 h 1228162"/>
                <a:gd name="connsiteX8" fmla="*/ 9060153 w 9060153"/>
                <a:gd name="connsiteY8" fmla="*/ 670249 h 1228162"/>
                <a:gd name="connsiteX0" fmla="*/ 0 w 9060153"/>
                <a:gd name="connsiteY0" fmla="*/ 595976 h 1228066"/>
                <a:gd name="connsiteX1" fmla="*/ 1355575 w 9060153"/>
                <a:gd name="connsiteY1" fmla="*/ 663 h 1228066"/>
                <a:gd name="connsiteX2" fmla="*/ 2184413 w 9060153"/>
                <a:gd name="connsiteY2" fmla="*/ 480089 h 1228066"/>
                <a:gd name="connsiteX3" fmla="*/ 3366656 w 9060153"/>
                <a:gd name="connsiteY3" fmla="*/ 539874 h 1228066"/>
                <a:gd name="connsiteX4" fmla="*/ 4932987 w 9060153"/>
                <a:gd name="connsiteY4" fmla="*/ 1025831 h 1228066"/>
                <a:gd name="connsiteX5" fmla="*/ 6460236 w 9060153"/>
                <a:gd name="connsiteY5" fmla="*/ 1227922 h 1228066"/>
                <a:gd name="connsiteX6" fmla="*/ 7333037 w 9060153"/>
                <a:gd name="connsiteY6" fmla="*/ 1000114 h 1228066"/>
                <a:gd name="connsiteX7" fmla="*/ 8544359 w 9060153"/>
                <a:gd name="connsiteY7" fmla="*/ 406999 h 1228066"/>
                <a:gd name="connsiteX8" fmla="*/ 9060153 w 9060153"/>
                <a:gd name="connsiteY8" fmla="*/ 670240 h 1228066"/>
                <a:gd name="connsiteX0" fmla="*/ 0 w 9060153"/>
                <a:gd name="connsiteY0" fmla="*/ 836602 h 1468692"/>
                <a:gd name="connsiteX1" fmla="*/ 1274043 w 9060153"/>
                <a:gd name="connsiteY1" fmla="*/ 448 h 1468692"/>
                <a:gd name="connsiteX2" fmla="*/ 2184413 w 9060153"/>
                <a:gd name="connsiteY2" fmla="*/ 720715 h 1468692"/>
                <a:gd name="connsiteX3" fmla="*/ 3366656 w 9060153"/>
                <a:gd name="connsiteY3" fmla="*/ 780500 h 1468692"/>
                <a:gd name="connsiteX4" fmla="*/ 4932987 w 9060153"/>
                <a:gd name="connsiteY4" fmla="*/ 1266457 h 1468692"/>
                <a:gd name="connsiteX5" fmla="*/ 6460236 w 9060153"/>
                <a:gd name="connsiteY5" fmla="*/ 1468548 h 1468692"/>
                <a:gd name="connsiteX6" fmla="*/ 7333037 w 9060153"/>
                <a:gd name="connsiteY6" fmla="*/ 1240740 h 1468692"/>
                <a:gd name="connsiteX7" fmla="*/ 8544359 w 9060153"/>
                <a:gd name="connsiteY7" fmla="*/ 647625 h 1468692"/>
                <a:gd name="connsiteX8" fmla="*/ 9060153 w 9060153"/>
                <a:gd name="connsiteY8" fmla="*/ 910866 h 1468692"/>
                <a:gd name="connsiteX0" fmla="*/ 0 w 8193873"/>
                <a:gd name="connsiteY0" fmla="*/ 320983 h 1477983"/>
                <a:gd name="connsiteX1" fmla="*/ 407763 w 8193873"/>
                <a:gd name="connsiteY1" fmla="*/ 9739 h 1477983"/>
                <a:gd name="connsiteX2" fmla="*/ 1318133 w 8193873"/>
                <a:gd name="connsiteY2" fmla="*/ 730006 h 1477983"/>
                <a:gd name="connsiteX3" fmla="*/ 2500376 w 8193873"/>
                <a:gd name="connsiteY3" fmla="*/ 789791 h 1477983"/>
                <a:gd name="connsiteX4" fmla="*/ 4066707 w 8193873"/>
                <a:gd name="connsiteY4" fmla="*/ 1275748 h 1477983"/>
                <a:gd name="connsiteX5" fmla="*/ 5593956 w 8193873"/>
                <a:gd name="connsiteY5" fmla="*/ 1477839 h 1477983"/>
                <a:gd name="connsiteX6" fmla="*/ 6466757 w 8193873"/>
                <a:gd name="connsiteY6" fmla="*/ 1250031 h 1477983"/>
                <a:gd name="connsiteX7" fmla="*/ 7678079 w 8193873"/>
                <a:gd name="connsiteY7" fmla="*/ 656916 h 1477983"/>
                <a:gd name="connsiteX8" fmla="*/ 8193873 w 8193873"/>
                <a:gd name="connsiteY8" fmla="*/ 920157 h 1477983"/>
                <a:gd name="connsiteX0" fmla="*/ 0 w 8193873"/>
                <a:gd name="connsiteY0" fmla="*/ 321669 h 1478669"/>
                <a:gd name="connsiteX1" fmla="*/ 407763 w 8193873"/>
                <a:gd name="connsiteY1" fmla="*/ 10425 h 1478669"/>
                <a:gd name="connsiteX2" fmla="*/ 1318133 w 8193873"/>
                <a:gd name="connsiteY2" fmla="*/ 730692 h 1478669"/>
                <a:gd name="connsiteX3" fmla="*/ 2500376 w 8193873"/>
                <a:gd name="connsiteY3" fmla="*/ 790477 h 1478669"/>
                <a:gd name="connsiteX4" fmla="*/ 4066707 w 8193873"/>
                <a:gd name="connsiteY4" fmla="*/ 1276434 h 1478669"/>
                <a:gd name="connsiteX5" fmla="*/ 5593956 w 8193873"/>
                <a:gd name="connsiteY5" fmla="*/ 1478525 h 1478669"/>
                <a:gd name="connsiteX6" fmla="*/ 6466757 w 8193873"/>
                <a:gd name="connsiteY6" fmla="*/ 1250717 h 1478669"/>
                <a:gd name="connsiteX7" fmla="*/ 7678079 w 8193873"/>
                <a:gd name="connsiteY7" fmla="*/ 657602 h 1478669"/>
                <a:gd name="connsiteX8" fmla="*/ 8193873 w 8193873"/>
                <a:gd name="connsiteY8" fmla="*/ 920843 h 1478669"/>
                <a:gd name="connsiteX0" fmla="*/ 0 w 8193873"/>
                <a:gd name="connsiteY0" fmla="*/ 333653 h 1490653"/>
                <a:gd name="connsiteX1" fmla="*/ 474008 w 8193873"/>
                <a:gd name="connsiteY1" fmla="*/ 10058 h 1490653"/>
                <a:gd name="connsiteX2" fmla="*/ 1318133 w 8193873"/>
                <a:gd name="connsiteY2" fmla="*/ 742676 h 1490653"/>
                <a:gd name="connsiteX3" fmla="*/ 2500376 w 8193873"/>
                <a:gd name="connsiteY3" fmla="*/ 802461 h 1490653"/>
                <a:gd name="connsiteX4" fmla="*/ 4066707 w 8193873"/>
                <a:gd name="connsiteY4" fmla="*/ 1288418 h 1490653"/>
                <a:gd name="connsiteX5" fmla="*/ 5593956 w 8193873"/>
                <a:gd name="connsiteY5" fmla="*/ 1490509 h 1490653"/>
                <a:gd name="connsiteX6" fmla="*/ 6466757 w 8193873"/>
                <a:gd name="connsiteY6" fmla="*/ 1262701 h 1490653"/>
                <a:gd name="connsiteX7" fmla="*/ 7678079 w 8193873"/>
                <a:gd name="connsiteY7" fmla="*/ 669586 h 1490653"/>
                <a:gd name="connsiteX8" fmla="*/ 8193873 w 8193873"/>
                <a:gd name="connsiteY8" fmla="*/ 932827 h 1490653"/>
                <a:gd name="connsiteX0" fmla="*/ 0 w 8193873"/>
                <a:gd name="connsiteY0" fmla="*/ 325310 h 1482310"/>
                <a:gd name="connsiteX1" fmla="*/ 474008 w 8193873"/>
                <a:gd name="connsiteY1" fmla="*/ 1715 h 1482310"/>
                <a:gd name="connsiteX2" fmla="*/ 1318133 w 8193873"/>
                <a:gd name="connsiteY2" fmla="*/ 734333 h 1482310"/>
                <a:gd name="connsiteX3" fmla="*/ 2500376 w 8193873"/>
                <a:gd name="connsiteY3" fmla="*/ 794118 h 1482310"/>
                <a:gd name="connsiteX4" fmla="*/ 4066707 w 8193873"/>
                <a:gd name="connsiteY4" fmla="*/ 1280075 h 1482310"/>
                <a:gd name="connsiteX5" fmla="*/ 5593956 w 8193873"/>
                <a:gd name="connsiteY5" fmla="*/ 1482166 h 1482310"/>
                <a:gd name="connsiteX6" fmla="*/ 6466757 w 8193873"/>
                <a:gd name="connsiteY6" fmla="*/ 1254358 h 1482310"/>
                <a:gd name="connsiteX7" fmla="*/ 7678079 w 8193873"/>
                <a:gd name="connsiteY7" fmla="*/ 661243 h 1482310"/>
                <a:gd name="connsiteX8" fmla="*/ 8193873 w 8193873"/>
                <a:gd name="connsiteY8" fmla="*/ 924484 h 1482310"/>
                <a:gd name="connsiteX0" fmla="*/ 0 w 8193873"/>
                <a:gd name="connsiteY0" fmla="*/ 337586 h 1494586"/>
                <a:gd name="connsiteX1" fmla="*/ 412859 w 8193873"/>
                <a:gd name="connsiteY1" fmla="*/ 1640 h 1494586"/>
                <a:gd name="connsiteX2" fmla="*/ 1318133 w 8193873"/>
                <a:gd name="connsiteY2" fmla="*/ 746609 h 1494586"/>
                <a:gd name="connsiteX3" fmla="*/ 2500376 w 8193873"/>
                <a:gd name="connsiteY3" fmla="*/ 806394 h 1494586"/>
                <a:gd name="connsiteX4" fmla="*/ 4066707 w 8193873"/>
                <a:gd name="connsiteY4" fmla="*/ 1292351 h 1494586"/>
                <a:gd name="connsiteX5" fmla="*/ 5593956 w 8193873"/>
                <a:gd name="connsiteY5" fmla="*/ 1494442 h 1494586"/>
                <a:gd name="connsiteX6" fmla="*/ 6466757 w 8193873"/>
                <a:gd name="connsiteY6" fmla="*/ 1266634 h 1494586"/>
                <a:gd name="connsiteX7" fmla="*/ 7678079 w 8193873"/>
                <a:gd name="connsiteY7" fmla="*/ 673519 h 1494586"/>
                <a:gd name="connsiteX8" fmla="*/ 8193873 w 8193873"/>
                <a:gd name="connsiteY8" fmla="*/ 936760 h 1494586"/>
                <a:gd name="connsiteX0" fmla="*/ 0 w 8193873"/>
                <a:gd name="connsiteY0" fmla="*/ 337586 h 1496640"/>
                <a:gd name="connsiteX1" fmla="*/ 412859 w 8193873"/>
                <a:gd name="connsiteY1" fmla="*/ 1640 h 1496640"/>
                <a:gd name="connsiteX2" fmla="*/ 1318133 w 8193873"/>
                <a:gd name="connsiteY2" fmla="*/ 746609 h 1496640"/>
                <a:gd name="connsiteX3" fmla="*/ 2500376 w 8193873"/>
                <a:gd name="connsiteY3" fmla="*/ 806394 h 1496640"/>
                <a:gd name="connsiteX4" fmla="*/ 4104925 w 8193873"/>
                <a:gd name="connsiteY4" fmla="*/ 1346386 h 1496640"/>
                <a:gd name="connsiteX5" fmla="*/ 5593956 w 8193873"/>
                <a:gd name="connsiteY5" fmla="*/ 1494442 h 1496640"/>
                <a:gd name="connsiteX6" fmla="*/ 6466757 w 8193873"/>
                <a:gd name="connsiteY6" fmla="*/ 1266634 h 1496640"/>
                <a:gd name="connsiteX7" fmla="*/ 7678079 w 8193873"/>
                <a:gd name="connsiteY7" fmla="*/ 673519 h 1496640"/>
                <a:gd name="connsiteX8" fmla="*/ 8193873 w 8193873"/>
                <a:gd name="connsiteY8" fmla="*/ 936760 h 1496640"/>
                <a:gd name="connsiteX0" fmla="*/ 0 w 8193873"/>
                <a:gd name="connsiteY0" fmla="*/ 337586 h 1498863"/>
                <a:gd name="connsiteX1" fmla="*/ 412859 w 8193873"/>
                <a:gd name="connsiteY1" fmla="*/ 1640 h 1498863"/>
                <a:gd name="connsiteX2" fmla="*/ 1318133 w 8193873"/>
                <a:gd name="connsiteY2" fmla="*/ 746609 h 1498863"/>
                <a:gd name="connsiteX3" fmla="*/ 2500376 w 8193873"/>
                <a:gd name="connsiteY3" fmla="*/ 806394 h 1498863"/>
                <a:gd name="connsiteX4" fmla="*/ 4104925 w 8193873"/>
                <a:gd name="connsiteY4" fmla="*/ 1346386 h 1498863"/>
                <a:gd name="connsiteX5" fmla="*/ 5593956 w 8193873"/>
                <a:gd name="connsiteY5" fmla="*/ 1494442 h 1498863"/>
                <a:gd name="connsiteX6" fmla="*/ 6466757 w 8193873"/>
                <a:gd name="connsiteY6" fmla="*/ 1266634 h 1498863"/>
                <a:gd name="connsiteX7" fmla="*/ 7678079 w 8193873"/>
                <a:gd name="connsiteY7" fmla="*/ 673519 h 1498863"/>
                <a:gd name="connsiteX8" fmla="*/ 8193873 w 8193873"/>
                <a:gd name="connsiteY8" fmla="*/ 936760 h 1498863"/>
                <a:gd name="connsiteX0" fmla="*/ 0 w 8193873"/>
                <a:gd name="connsiteY0" fmla="*/ 337586 h 1495565"/>
                <a:gd name="connsiteX1" fmla="*/ 412859 w 8193873"/>
                <a:gd name="connsiteY1" fmla="*/ 1640 h 1495565"/>
                <a:gd name="connsiteX2" fmla="*/ 1318133 w 8193873"/>
                <a:gd name="connsiteY2" fmla="*/ 746609 h 1495565"/>
                <a:gd name="connsiteX3" fmla="*/ 2500376 w 8193873"/>
                <a:gd name="connsiteY3" fmla="*/ 806394 h 1495565"/>
                <a:gd name="connsiteX4" fmla="*/ 4085816 w 8193873"/>
                <a:gd name="connsiteY4" fmla="*/ 1315509 h 1495565"/>
                <a:gd name="connsiteX5" fmla="*/ 5593956 w 8193873"/>
                <a:gd name="connsiteY5" fmla="*/ 1494442 h 1495565"/>
                <a:gd name="connsiteX6" fmla="*/ 6466757 w 8193873"/>
                <a:gd name="connsiteY6" fmla="*/ 1266634 h 1495565"/>
                <a:gd name="connsiteX7" fmla="*/ 7678079 w 8193873"/>
                <a:gd name="connsiteY7" fmla="*/ 673519 h 1495565"/>
                <a:gd name="connsiteX8" fmla="*/ 8193873 w 8193873"/>
                <a:gd name="connsiteY8" fmla="*/ 936760 h 1495565"/>
                <a:gd name="connsiteX0" fmla="*/ 0 w 8251200"/>
                <a:gd name="connsiteY0" fmla="*/ 337586 h 1495565"/>
                <a:gd name="connsiteX1" fmla="*/ 412859 w 8251200"/>
                <a:gd name="connsiteY1" fmla="*/ 1640 h 1495565"/>
                <a:gd name="connsiteX2" fmla="*/ 1318133 w 8251200"/>
                <a:gd name="connsiteY2" fmla="*/ 746609 h 1495565"/>
                <a:gd name="connsiteX3" fmla="*/ 2500376 w 8251200"/>
                <a:gd name="connsiteY3" fmla="*/ 806394 h 1495565"/>
                <a:gd name="connsiteX4" fmla="*/ 4085816 w 8251200"/>
                <a:gd name="connsiteY4" fmla="*/ 1315509 h 1495565"/>
                <a:gd name="connsiteX5" fmla="*/ 5593956 w 8251200"/>
                <a:gd name="connsiteY5" fmla="*/ 1494442 h 1495565"/>
                <a:gd name="connsiteX6" fmla="*/ 6466757 w 8251200"/>
                <a:gd name="connsiteY6" fmla="*/ 1266634 h 1495565"/>
                <a:gd name="connsiteX7" fmla="*/ 7678079 w 8251200"/>
                <a:gd name="connsiteY7" fmla="*/ 673519 h 1495565"/>
                <a:gd name="connsiteX8" fmla="*/ 8251200 w 8251200"/>
                <a:gd name="connsiteY8" fmla="*/ 967637 h 1495565"/>
                <a:gd name="connsiteX0" fmla="*/ 0 w 8251200"/>
                <a:gd name="connsiteY0" fmla="*/ 337586 h 1505557"/>
                <a:gd name="connsiteX1" fmla="*/ 412859 w 8251200"/>
                <a:gd name="connsiteY1" fmla="*/ 1640 h 1505557"/>
                <a:gd name="connsiteX2" fmla="*/ 1318133 w 8251200"/>
                <a:gd name="connsiteY2" fmla="*/ 746609 h 1505557"/>
                <a:gd name="connsiteX3" fmla="*/ 2500376 w 8251200"/>
                <a:gd name="connsiteY3" fmla="*/ 806394 h 1505557"/>
                <a:gd name="connsiteX4" fmla="*/ 4085816 w 8251200"/>
                <a:gd name="connsiteY4" fmla="*/ 1315509 h 1505557"/>
                <a:gd name="connsiteX5" fmla="*/ 5593956 w 8251200"/>
                <a:gd name="connsiteY5" fmla="*/ 1494442 h 1505557"/>
                <a:gd name="connsiteX6" fmla="*/ 6479496 w 8251200"/>
                <a:gd name="connsiteY6" fmla="*/ 1081372 h 1505557"/>
                <a:gd name="connsiteX7" fmla="*/ 7678079 w 8251200"/>
                <a:gd name="connsiteY7" fmla="*/ 673519 h 1505557"/>
                <a:gd name="connsiteX8" fmla="*/ 8251200 w 8251200"/>
                <a:gd name="connsiteY8" fmla="*/ 967637 h 1505557"/>
                <a:gd name="connsiteX0" fmla="*/ 0 w 8251200"/>
                <a:gd name="connsiteY0" fmla="*/ 337586 h 1505557"/>
                <a:gd name="connsiteX1" fmla="*/ 412859 w 8251200"/>
                <a:gd name="connsiteY1" fmla="*/ 1640 h 1505557"/>
                <a:gd name="connsiteX2" fmla="*/ 1318133 w 8251200"/>
                <a:gd name="connsiteY2" fmla="*/ 746609 h 1505557"/>
                <a:gd name="connsiteX3" fmla="*/ 2500376 w 8251200"/>
                <a:gd name="connsiteY3" fmla="*/ 806394 h 1505557"/>
                <a:gd name="connsiteX4" fmla="*/ 4085816 w 8251200"/>
                <a:gd name="connsiteY4" fmla="*/ 1315509 h 1505557"/>
                <a:gd name="connsiteX5" fmla="*/ 5593956 w 8251200"/>
                <a:gd name="connsiteY5" fmla="*/ 1494442 h 1505557"/>
                <a:gd name="connsiteX6" fmla="*/ 6479496 w 8251200"/>
                <a:gd name="connsiteY6" fmla="*/ 1081372 h 1505557"/>
                <a:gd name="connsiteX7" fmla="*/ 7722667 w 8251200"/>
                <a:gd name="connsiteY7" fmla="*/ 627203 h 1505557"/>
                <a:gd name="connsiteX8" fmla="*/ 8251200 w 8251200"/>
                <a:gd name="connsiteY8" fmla="*/ 967637 h 1505557"/>
                <a:gd name="connsiteX0" fmla="*/ 0 w 8251200"/>
                <a:gd name="connsiteY0" fmla="*/ 337586 h 1371591"/>
                <a:gd name="connsiteX1" fmla="*/ 412859 w 8251200"/>
                <a:gd name="connsiteY1" fmla="*/ 1640 h 1371591"/>
                <a:gd name="connsiteX2" fmla="*/ 1318133 w 8251200"/>
                <a:gd name="connsiteY2" fmla="*/ 746609 h 1371591"/>
                <a:gd name="connsiteX3" fmla="*/ 2500376 w 8251200"/>
                <a:gd name="connsiteY3" fmla="*/ 806394 h 1371591"/>
                <a:gd name="connsiteX4" fmla="*/ 4085816 w 8251200"/>
                <a:gd name="connsiteY4" fmla="*/ 1315509 h 1371591"/>
                <a:gd name="connsiteX5" fmla="*/ 5587586 w 8251200"/>
                <a:gd name="connsiteY5" fmla="*/ 1332337 h 1371591"/>
                <a:gd name="connsiteX6" fmla="*/ 6479496 w 8251200"/>
                <a:gd name="connsiteY6" fmla="*/ 1081372 h 1371591"/>
                <a:gd name="connsiteX7" fmla="*/ 7722667 w 8251200"/>
                <a:gd name="connsiteY7" fmla="*/ 627203 h 1371591"/>
                <a:gd name="connsiteX8" fmla="*/ 8251200 w 8251200"/>
                <a:gd name="connsiteY8" fmla="*/ 967637 h 1371591"/>
                <a:gd name="connsiteX0" fmla="*/ 0 w 8251200"/>
                <a:gd name="connsiteY0" fmla="*/ 337586 h 1339721"/>
                <a:gd name="connsiteX1" fmla="*/ 412859 w 8251200"/>
                <a:gd name="connsiteY1" fmla="*/ 1640 h 1339721"/>
                <a:gd name="connsiteX2" fmla="*/ 1318133 w 8251200"/>
                <a:gd name="connsiteY2" fmla="*/ 746609 h 1339721"/>
                <a:gd name="connsiteX3" fmla="*/ 2500376 w 8251200"/>
                <a:gd name="connsiteY3" fmla="*/ 806394 h 1339721"/>
                <a:gd name="connsiteX4" fmla="*/ 4117665 w 8251200"/>
                <a:gd name="connsiteY4" fmla="*/ 1230597 h 1339721"/>
                <a:gd name="connsiteX5" fmla="*/ 5587586 w 8251200"/>
                <a:gd name="connsiteY5" fmla="*/ 1332337 h 1339721"/>
                <a:gd name="connsiteX6" fmla="*/ 6479496 w 8251200"/>
                <a:gd name="connsiteY6" fmla="*/ 1081372 h 1339721"/>
                <a:gd name="connsiteX7" fmla="*/ 7722667 w 8251200"/>
                <a:gd name="connsiteY7" fmla="*/ 627203 h 1339721"/>
                <a:gd name="connsiteX8" fmla="*/ 8251200 w 8251200"/>
                <a:gd name="connsiteY8" fmla="*/ 967637 h 1339721"/>
                <a:gd name="connsiteX0" fmla="*/ 0 w 8251200"/>
                <a:gd name="connsiteY0" fmla="*/ 337586 h 1340240"/>
                <a:gd name="connsiteX1" fmla="*/ 412859 w 8251200"/>
                <a:gd name="connsiteY1" fmla="*/ 1640 h 1340240"/>
                <a:gd name="connsiteX2" fmla="*/ 1318133 w 8251200"/>
                <a:gd name="connsiteY2" fmla="*/ 746609 h 1340240"/>
                <a:gd name="connsiteX3" fmla="*/ 2519485 w 8251200"/>
                <a:gd name="connsiteY3" fmla="*/ 775517 h 1340240"/>
                <a:gd name="connsiteX4" fmla="*/ 4117665 w 8251200"/>
                <a:gd name="connsiteY4" fmla="*/ 1230597 h 1340240"/>
                <a:gd name="connsiteX5" fmla="*/ 5587586 w 8251200"/>
                <a:gd name="connsiteY5" fmla="*/ 1332337 h 1340240"/>
                <a:gd name="connsiteX6" fmla="*/ 6479496 w 8251200"/>
                <a:gd name="connsiteY6" fmla="*/ 1081372 h 1340240"/>
                <a:gd name="connsiteX7" fmla="*/ 7722667 w 8251200"/>
                <a:gd name="connsiteY7" fmla="*/ 627203 h 1340240"/>
                <a:gd name="connsiteX8" fmla="*/ 8251200 w 8251200"/>
                <a:gd name="connsiteY8" fmla="*/ 967637 h 1340240"/>
                <a:gd name="connsiteX0" fmla="*/ 0 w 8251200"/>
                <a:gd name="connsiteY0" fmla="*/ 337586 h 1344466"/>
                <a:gd name="connsiteX1" fmla="*/ 412859 w 8251200"/>
                <a:gd name="connsiteY1" fmla="*/ 1640 h 1344466"/>
                <a:gd name="connsiteX2" fmla="*/ 1318133 w 8251200"/>
                <a:gd name="connsiteY2" fmla="*/ 746609 h 1344466"/>
                <a:gd name="connsiteX3" fmla="*/ 2653249 w 8251200"/>
                <a:gd name="connsiteY3" fmla="*/ 597973 h 1344466"/>
                <a:gd name="connsiteX4" fmla="*/ 4117665 w 8251200"/>
                <a:gd name="connsiteY4" fmla="*/ 1230597 h 1344466"/>
                <a:gd name="connsiteX5" fmla="*/ 5587586 w 8251200"/>
                <a:gd name="connsiteY5" fmla="*/ 1332337 h 1344466"/>
                <a:gd name="connsiteX6" fmla="*/ 6479496 w 8251200"/>
                <a:gd name="connsiteY6" fmla="*/ 1081372 h 1344466"/>
                <a:gd name="connsiteX7" fmla="*/ 7722667 w 8251200"/>
                <a:gd name="connsiteY7" fmla="*/ 627203 h 1344466"/>
                <a:gd name="connsiteX8" fmla="*/ 8251200 w 8251200"/>
                <a:gd name="connsiteY8" fmla="*/ 967637 h 1344466"/>
                <a:gd name="connsiteX0" fmla="*/ 0 w 8251200"/>
                <a:gd name="connsiteY0" fmla="*/ 337586 h 1333742"/>
                <a:gd name="connsiteX1" fmla="*/ 412859 w 8251200"/>
                <a:gd name="connsiteY1" fmla="*/ 1640 h 1333742"/>
                <a:gd name="connsiteX2" fmla="*/ 1318133 w 8251200"/>
                <a:gd name="connsiteY2" fmla="*/ 746609 h 1333742"/>
                <a:gd name="connsiteX3" fmla="*/ 2653249 w 8251200"/>
                <a:gd name="connsiteY3" fmla="*/ 597973 h 1333742"/>
                <a:gd name="connsiteX4" fmla="*/ 4168623 w 8251200"/>
                <a:gd name="connsiteY4" fmla="*/ 975860 h 1333742"/>
                <a:gd name="connsiteX5" fmla="*/ 5587586 w 8251200"/>
                <a:gd name="connsiteY5" fmla="*/ 1332337 h 1333742"/>
                <a:gd name="connsiteX6" fmla="*/ 6479496 w 8251200"/>
                <a:gd name="connsiteY6" fmla="*/ 1081372 h 1333742"/>
                <a:gd name="connsiteX7" fmla="*/ 7722667 w 8251200"/>
                <a:gd name="connsiteY7" fmla="*/ 627203 h 1333742"/>
                <a:gd name="connsiteX8" fmla="*/ 8251200 w 8251200"/>
                <a:gd name="connsiteY8" fmla="*/ 967637 h 1333742"/>
                <a:gd name="connsiteX0" fmla="*/ 0 w 8251200"/>
                <a:gd name="connsiteY0" fmla="*/ 337586 h 1120841"/>
                <a:gd name="connsiteX1" fmla="*/ 412859 w 8251200"/>
                <a:gd name="connsiteY1" fmla="*/ 1640 h 1120841"/>
                <a:gd name="connsiteX2" fmla="*/ 1318133 w 8251200"/>
                <a:gd name="connsiteY2" fmla="*/ 746609 h 1120841"/>
                <a:gd name="connsiteX3" fmla="*/ 2653249 w 8251200"/>
                <a:gd name="connsiteY3" fmla="*/ 597973 h 1120841"/>
                <a:gd name="connsiteX4" fmla="*/ 4168623 w 8251200"/>
                <a:gd name="connsiteY4" fmla="*/ 975860 h 1120841"/>
                <a:gd name="connsiteX5" fmla="*/ 5479301 w 8251200"/>
                <a:gd name="connsiteY5" fmla="*/ 1085320 h 1120841"/>
                <a:gd name="connsiteX6" fmla="*/ 6479496 w 8251200"/>
                <a:gd name="connsiteY6" fmla="*/ 1081372 h 1120841"/>
                <a:gd name="connsiteX7" fmla="*/ 7722667 w 8251200"/>
                <a:gd name="connsiteY7" fmla="*/ 627203 h 1120841"/>
                <a:gd name="connsiteX8" fmla="*/ 8251200 w 8251200"/>
                <a:gd name="connsiteY8" fmla="*/ 967637 h 1120841"/>
                <a:gd name="connsiteX0" fmla="*/ 0 w 8251200"/>
                <a:gd name="connsiteY0" fmla="*/ 337586 h 1093331"/>
                <a:gd name="connsiteX1" fmla="*/ 412859 w 8251200"/>
                <a:gd name="connsiteY1" fmla="*/ 1640 h 1093331"/>
                <a:gd name="connsiteX2" fmla="*/ 1318133 w 8251200"/>
                <a:gd name="connsiteY2" fmla="*/ 746609 h 1093331"/>
                <a:gd name="connsiteX3" fmla="*/ 2653249 w 8251200"/>
                <a:gd name="connsiteY3" fmla="*/ 597973 h 1093331"/>
                <a:gd name="connsiteX4" fmla="*/ 4168623 w 8251200"/>
                <a:gd name="connsiteY4" fmla="*/ 975860 h 1093331"/>
                <a:gd name="connsiteX5" fmla="*/ 5479301 w 8251200"/>
                <a:gd name="connsiteY5" fmla="*/ 1085320 h 1093331"/>
                <a:gd name="connsiteX6" fmla="*/ 6530454 w 8251200"/>
                <a:gd name="connsiteY6" fmla="*/ 795758 h 1093331"/>
                <a:gd name="connsiteX7" fmla="*/ 7722667 w 8251200"/>
                <a:gd name="connsiteY7" fmla="*/ 627203 h 1093331"/>
                <a:gd name="connsiteX8" fmla="*/ 8251200 w 8251200"/>
                <a:gd name="connsiteY8" fmla="*/ 967637 h 1093331"/>
                <a:gd name="connsiteX0" fmla="*/ 0 w 8251200"/>
                <a:gd name="connsiteY0" fmla="*/ 337586 h 1058914"/>
                <a:gd name="connsiteX1" fmla="*/ 412859 w 8251200"/>
                <a:gd name="connsiteY1" fmla="*/ 1640 h 1058914"/>
                <a:gd name="connsiteX2" fmla="*/ 1318133 w 8251200"/>
                <a:gd name="connsiteY2" fmla="*/ 746609 h 1058914"/>
                <a:gd name="connsiteX3" fmla="*/ 2653249 w 8251200"/>
                <a:gd name="connsiteY3" fmla="*/ 597973 h 1058914"/>
                <a:gd name="connsiteX4" fmla="*/ 4168623 w 8251200"/>
                <a:gd name="connsiteY4" fmla="*/ 975860 h 1058914"/>
                <a:gd name="connsiteX5" fmla="*/ 5409235 w 8251200"/>
                <a:gd name="connsiteY5" fmla="*/ 1046724 h 1058914"/>
                <a:gd name="connsiteX6" fmla="*/ 6530454 w 8251200"/>
                <a:gd name="connsiteY6" fmla="*/ 795758 h 1058914"/>
                <a:gd name="connsiteX7" fmla="*/ 7722667 w 8251200"/>
                <a:gd name="connsiteY7" fmla="*/ 627203 h 1058914"/>
                <a:gd name="connsiteX8" fmla="*/ 8251200 w 8251200"/>
                <a:gd name="connsiteY8" fmla="*/ 967637 h 1058914"/>
                <a:gd name="connsiteX0" fmla="*/ 0 w 8251200"/>
                <a:gd name="connsiteY0" fmla="*/ 337586 h 1058914"/>
                <a:gd name="connsiteX1" fmla="*/ 412859 w 8251200"/>
                <a:gd name="connsiteY1" fmla="*/ 1640 h 1058914"/>
                <a:gd name="connsiteX2" fmla="*/ 1318133 w 8251200"/>
                <a:gd name="connsiteY2" fmla="*/ 746609 h 1058914"/>
                <a:gd name="connsiteX3" fmla="*/ 2653249 w 8251200"/>
                <a:gd name="connsiteY3" fmla="*/ 597973 h 1058914"/>
                <a:gd name="connsiteX4" fmla="*/ 4168623 w 8251200"/>
                <a:gd name="connsiteY4" fmla="*/ 975860 h 1058914"/>
                <a:gd name="connsiteX5" fmla="*/ 5409235 w 8251200"/>
                <a:gd name="connsiteY5" fmla="*/ 1046724 h 1058914"/>
                <a:gd name="connsiteX6" fmla="*/ 6530454 w 8251200"/>
                <a:gd name="connsiteY6" fmla="*/ 795758 h 1058914"/>
                <a:gd name="connsiteX7" fmla="*/ 7671709 w 8251200"/>
                <a:gd name="connsiteY7" fmla="*/ 434221 h 1058914"/>
                <a:gd name="connsiteX8" fmla="*/ 8251200 w 8251200"/>
                <a:gd name="connsiteY8" fmla="*/ 967637 h 1058914"/>
                <a:gd name="connsiteX0" fmla="*/ 0 w 8251200"/>
                <a:gd name="connsiteY0" fmla="*/ 337586 h 1062888"/>
                <a:gd name="connsiteX1" fmla="*/ 412859 w 8251200"/>
                <a:gd name="connsiteY1" fmla="*/ 1640 h 1062888"/>
                <a:gd name="connsiteX2" fmla="*/ 1318133 w 8251200"/>
                <a:gd name="connsiteY2" fmla="*/ 746609 h 1062888"/>
                <a:gd name="connsiteX3" fmla="*/ 2653249 w 8251200"/>
                <a:gd name="connsiteY3" fmla="*/ 474465 h 1062888"/>
                <a:gd name="connsiteX4" fmla="*/ 4168623 w 8251200"/>
                <a:gd name="connsiteY4" fmla="*/ 975860 h 1062888"/>
                <a:gd name="connsiteX5" fmla="*/ 5409235 w 8251200"/>
                <a:gd name="connsiteY5" fmla="*/ 1046724 h 1062888"/>
                <a:gd name="connsiteX6" fmla="*/ 6530454 w 8251200"/>
                <a:gd name="connsiteY6" fmla="*/ 795758 h 1062888"/>
                <a:gd name="connsiteX7" fmla="*/ 7671709 w 8251200"/>
                <a:gd name="connsiteY7" fmla="*/ 434221 h 1062888"/>
                <a:gd name="connsiteX8" fmla="*/ 8251200 w 8251200"/>
                <a:gd name="connsiteY8" fmla="*/ 967637 h 1062888"/>
                <a:gd name="connsiteX0" fmla="*/ 0 w 8251200"/>
                <a:gd name="connsiteY0" fmla="*/ 337586 h 1046771"/>
                <a:gd name="connsiteX1" fmla="*/ 412859 w 8251200"/>
                <a:gd name="connsiteY1" fmla="*/ 1640 h 1046771"/>
                <a:gd name="connsiteX2" fmla="*/ 1318133 w 8251200"/>
                <a:gd name="connsiteY2" fmla="*/ 746609 h 1046771"/>
                <a:gd name="connsiteX3" fmla="*/ 2653249 w 8251200"/>
                <a:gd name="connsiteY3" fmla="*/ 474465 h 1046771"/>
                <a:gd name="connsiteX4" fmla="*/ 4238690 w 8251200"/>
                <a:gd name="connsiteY4" fmla="*/ 813755 h 1046771"/>
                <a:gd name="connsiteX5" fmla="*/ 5409235 w 8251200"/>
                <a:gd name="connsiteY5" fmla="*/ 1046724 h 1046771"/>
                <a:gd name="connsiteX6" fmla="*/ 6530454 w 8251200"/>
                <a:gd name="connsiteY6" fmla="*/ 795758 h 1046771"/>
                <a:gd name="connsiteX7" fmla="*/ 7671709 w 8251200"/>
                <a:gd name="connsiteY7" fmla="*/ 434221 h 1046771"/>
                <a:gd name="connsiteX8" fmla="*/ 8251200 w 8251200"/>
                <a:gd name="connsiteY8" fmla="*/ 967637 h 1046771"/>
                <a:gd name="connsiteX0" fmla="*/ 0 w 8251200"/>
                <a:gd name="connsiteY0" fmla="*/ 337586 h 967637"/>
                <a:gd name="connsiteX1" fmla="*/ 412859 w 8251200"/>
                <a:gd name="connsiteY1" fmla="*/ 1640 h 967637"/>
                <a:gd name="connsiteX2" fmla="*/ 1318133 w 8251200"/>
                <a:gd name="connsiteY2" fmla="*/ 746609 h 967637"/>
                <a:gd name="connsiteX3" fmla="*/ 2653249 w 8251200"/>
                <a:gd name="connsiteY3" fmla="*/ 474465 h 967637"/>
                <a:gd name="connsiteX4" fmla="*/ 4238690 w 8251200"/>
                <a:gd name="connsiteY4" fmla="*/ 813755 h 967637"/>
                <a:gd name="connsiteX5" fmla="*/ 5402865 w 8251200"/>
                <a:gd name="connsiteY5" fmla="*/ 938654 h 967637"/>
                <a:gd name="connsiteX6" fmla="*/ 6530454 w 8251200"/>
                <a:gd name="connsiteY6" fmla="*/ 795758 h 967637"/>
                <a:gd name="connsiteX7" fmla="*/ 7671709 w 8251200"/>
                <a:gd name="connsiteY7" fmla="*/ 434221 h 967637"/>
                <a:gd name="connsiteX8" fmla="*/ 8251200 w 8251200"/>
                <a:gd name="connsiteY8" fmla="*/ 967637 h 967637"/>
                <a:gd name="connsiteX0" fmla="*/ 0 w 8251200"/>
                <a:gd name="connsiteY0" fmla="*/ 337586 h 967637"/>
                <a:gd name="connsiteX1" fmla="*/ 412859 w 8251200"/>
                <a:gd name="connsiteY1" fmla="*/ 1640 h 967637"/>
                <a:gd name="connsiteX2" fmla="*/ 1318133 w 8251200"/>
                <a:gd name="connsiteY2" fmla="*/ 746609 h 967637"/>
                <a:gd name="connsiteX3" fmla="*/ 2653249 w 8251200"/>
                <a:gd name="connsiteY3" fmla="*/ 474465 h 967637"/>
                <a:gd name="connsiteX4" fmla="*/ 4238690 w 8251200"/>
                <a:gd name="connsiteY4" fmla="*/ 813755 h 967637"/>
                <a:gd name="connsiteX5" fmla="*/ 5402865 w 8251200"/>
                <a:gd name="connsiteY5" fmla="*/ 938654 h 967637"/>
                <a:gd name="connsiteX6" fmla="*/ 6511345 w 8251200"/>
                <a:gd name="connsiteY6" fmla="*/ 757161 h 967637"/>
                <a:gd name="connsiteX7" fmla="*/ 7671709 w 8251200"/>
                <a:gd name="connsiteY7" fmla="*/ 434221 h 967637"/>
                <a:gd name="connsiteX8" fmla="*/ 8251200 w 8251200"/>
                <a:gd name="connsiteY8" fmla="*/ 967637 h 967637"/>
                <a:gd name="connsiteX0" fmla="*/ 0 w 8251200"/>
                <a:gd name="connsiteY0" fmla="*/ 337586 h 967637"/>
                <a:gd name="connsiteX1" fmla="*/ 412859 w 8251200"/>
                <a:gd name="connsiteY1" fmla="*/ 1640 h 967637"/>
                <a:gd name="connsiteX2" fmla="*/ 1318133 w 8251200"/>
                <a:gd name="connsiteY2" fmla="*/ 746609 h 967637"/>
                <a:gd name="connsiteX3" fmla="*/ 2653249 w 8251200"/>
                <a:gd name="connsiteY3" fmla="*/ 474465 h 967637"/>
                <a:gd name="connsiteX4" fmla="*/ 4238690 w 8251200"/>
                <a:gd name="connsiteY4" fmla="*/ 813755 h 967637"/>
                <a:gd name="connsiteX5" fmla="*/ 5402865 w 8251200"/>
                <a:gd name="connsiteY5" fmla="*/ 938654 h 967637"/>
                <a:gd name="connsiteX6" fmla="*/ 6511345 w 8251200"/>
                <a:gd name="connsiteY6" fmla="*/ 757161 h 967637"/>
                <a:gd name="connsiteX7" fmla="*/ 7627121 w 8251200"/>
                <a:gd name="connsiteY7" fmla="*/ 465098 h 967637"/>
                <a:gd name="connsiteX8" fmla="*/ 8251200 w 8251200"/>
                <a:gd name="connsiteY8" fmla="*/ 967637 h 967637"/>
                <a:gd name="connsiteX0" fmla="*/ 0 w 8251200"/>
                <a:gd name="connsiteY0" fmla="*/ 337844 h 967895"/>
                <a:gd name="connsiteX1" fmla="*/ 412859 w 8251200"/>
                <a:gd name="connsiteY1" fmla="*/ 1898 h 967895"/>
                <a:gd name="connsiteX2" fmla="*/ 1330873 w 8251200"/>
                <a:gd name="connsiteY2" fmla="*/ 499850 h 967895"/>
                <a:gd name="connsiteX3" fmla="*/ 2653249 w 8251200"/>
                <a:gd name="connsiteY3" fmla="*/ 474723 h 967895"/>
                <a:gd name="connsiteX4" fmla="*/ 4238690 w 8251200"/>
                <a:gd name="connsiteY4" fmla="*/ 814013 h 967895"/>
                <a:gd name="connsiteX5" fmla="*/ 5402865 w 8251200"/>
                <a:gd name="connsiteY5" fmla="*/ 938912 h 967895"/>
                <a:gd name="connsiteX6" fmla="*/ 6511345 w 8251200"/>
                <a:gd name="connsiteY6" fmla="*/ 757419 h 967895"/>
                <a:gd name="connsiteX7" fmla="*/ 7627121 w 8251200"/>
                <a:gd name="connsiteY7" fmla="*/ 465356 h 967895"/>
                <a:gd name="connsiteX8" fmla="*/ 8251200 w 8251200"/>
                <a:gd name="connsiteY8" fmla="*/ 967895 h 9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1200" h="967895">
                  <a:moveTo>
                    <a:pt x="0" y="337844"/>
                  </a:moveTo>
                  <a:cubicBezTo>
                    <a:pt x="115863" y="243293"/>
                    <a:pt x="191047" y="-25103"/>
                    <a:pt x="412859" y="1898"/>
                  </a:cubicBezTo>
                  <a:cubicBezTo>
                    <a:pt x="634671" y="28899"/>
                    <a:pt x="957475" y="421046"/>
                    <a:pt x="1330873" y="499850"/>
                  </a:cubicBezTo>
                  <a:cubicBezTo>
                    <a:pt x="1704271" y="578654"/>
                    <a:pt x="2168613" y="422363"/>
                    <a:pt x="2653249" y="474723"/>
                  </a:cubicBezTo>
                  <a:cubicBezTo>
                    <a:pt x="3137885" y="527083"/>
                    <a:pt x="3780421" y="736648"/>
                    <a:pt x="4238690" y="814013"/>
                  </a:cubicBezTo>
                  <a:cubicBezTo>
                    <a:pt x="4696959" y="891378"/>
                    <a:pt x="5024089" y="948344"/>
                    <a:pt x="5402865" y="938912"/>
                  </a:cubicBezTo>
                  <a:cubicBezTo>
                    <a:pt x="5781641" y="929480"/>
                    <a:pt x="6140636" y="836345"/>
                    <a:pt x="6511345" y="757419"/>
                  </a:cubicBezTo>
                  <a:cubicBezTo>
                    <a:pt x="6882054" y="678493"/>
                    <a:pt x="7337145" y="430277"/>
                    <a:pt x="7627121" y="465356"/>
                  </a:cubicBezTo>
                  <a:cubicBezTo>
                    <a:pt x="7917097" y="500435"/>
                    <a:pt x="8087825" y="839044"/>
                    <a:pt x="8251200" y="967895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A3487F-0742-7732-F99D-409EF5EF9706}"/>
                </a:ext>
              </a:extLst>
            </p:cNvPr>
            <p:cNvSpPr/>
            <p:nvPr userDrawn="1"/>
          </p:nvSpPr>
          <p:spPr>
            <a:xfrm>
              <a:off x="-30918" y="4495921"/>
              <a:ext cx="12284778" cy="124443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610111 w 12378677"/>
                <a:gd name="connsiteY3" fmla="*/ 8720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59351"/>
                <a:gd name="connsiteY0" fmla="*/ 770409 h 1699114"/>
                <a:gd name="connsiteX1" fmla="*/ 1370126 w 12359351"/>
                <a:gd name="connsiteY1" fmla="*/ 471 h 1699114"/>
                <a:gd name="connsiteX2" fmla="*/ 2184430 w 12359351"/>
                <a:gd name="connsiteY2" fmla="*/ 657697 h 1699114"/>
                <a:gd name="connsiteX3" fmla="*/ 3345988 w 12359351"/>
                <a:gd name="connsiteY3" fmla="*/ 770409 h 1699114"/>
                <a:gd name="connsiteX4" fmla="*/ 5655139 w 12359351"/>
                <a:gd name="connsiteY4" fmla="*/ 1393623 h 1699114"/>
                <a:gd name="connsiteX5" fmla="*/ 7297281 w 12359351"/>
                <a:gd name="connsiteY5" fmla="*/ 1199948 h 1699114"/>
                <a:gd name="connsiteX6" fmla="*/ 8366923 w 12359351"/>
                <a:gd name="connsiteY6" fmla="*/ 724372 h 1699114"/>
                <a:gd name="connsiteX7" fmla="*/ 9068520 w 12359351"/>
                <a:gd name="connsiteY7" fmla="*/ 870422 h 1699114"/>
                <a:gd name="connsiteX8" fmla="*/ 9556356 w 12359351"/>
                <a:gd name="connsiteY8" fmla="*/ 1053899 h 1699114"/>
                <a:gd name="connsiteX9" fmla="*/ 10435318 w 12359351"/>
                <a:gd name="connsiteY9" fmla="*/ 676747 h 1699114"/>
                <a:gd name="connsiteX10" fmla="*/ 10981798 w 12359351"/>
                <a:gd name="connsiteY10" fmla="*/ 1172046 h 1699114"/>
                <a:gd name="connsiteX11" fmla="*/ 11489136 w 12359351"/>
                <a:gd name="connsiteY11" fmla="*/ 1660996 h 1699114"/>
                <a:gd name="connsiteX12" fmla="*/ 12359351 w 12359351"/>
                <a:gd name="connsiteY12" fmla="*/ 1691159 h 1699114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81798 w 12359351"/>
                <a:gd name="connsiteY10" fmla="*/ 117204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56926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360649 w 12359351"/>
                <a:gd name="connsiteY9" fmla="*/ 675159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1407032 w 12359351"/>
                <a:gd name="connsiteY10" fmla="*/ 1581621 h 1691159"/>
                <a:gd name="connsiteX11" fmla="*/ 12359351 w 12359351"/>
                <a:gd name="connsiteY11" fmla="*/ 1691159 h 1691159"/>
                <a:gd name="connsiteX0" fmla="*/ 0 w 12359351"/>
                <a:gd name="connsiteY0" fmla="*/ 770409 h 1696870"/>
                <a:gd name="connsiteX1" fmla="*/ 1370126 w 12359351"/>
                <a:gd name="connsiteY1" fmla="*/ 471 h 1696870"/>
                <a:gd name="connsiteX2" fmla="*/ 2184430 w 12359351"/>
                <a:gd name="connsiteY2" fmla="*/ 657697 h 1696870"/>
                <a:gd name="connsiteX3" fmla="*/ 3345988 w 12359351"/>
                <a:gd name="connsiteY3" fmla="*/ 770409 h 1696870"/>
                <a:gd name="connsiteX4" fmla="*/ 5655139 w 12359351"/>
                <a:gd name="connsiteY4" fmla="*/ 1393623 h 1696870"/>
                <a:gd name="connsiteX5" fmla="*/ 7297281 w 12359351"/>
                <a:gd name="connsiteY5" fmla="*/ 1199948 h 1696870"/>
                <a:gd name="connsiteX6" fmla="*/ 8366923 w 12359351"/>
                <a:gd name="connsiteY6" fmla="*/ 724372 h 1696870"/>
                <a:gd name="connsiteX7" fmla="*/ 9068520 w 12359351"/>
                <a:gd name="connsiteY7" fmla="*/ 870422 h 1696870"/>
                <a:gd name="connsiteX8" fmla="*/ 9556356 w 12359351"/>
                <a:gd name="connsiteY8" fmla="*/ 1053899 h 1696870"/>
                <a:gd name="connsiteX9" fmla="*/ 10543068 w 12359351"/>
                <a:gd name="connsiteY9" fmla="*/ 665634 h 1696870"/>
                <a:gd name="connsiteX10" fmla="*/ 11407032 w 12359351"/>
                <a:gd name="connsiteY10" fmla="*/ 1581621 h 1696870"/>
                <a:gd name="connsiteX11" fmla="*/ 12359351 w 12359351"/>
                <a:gd name="connsiteY11" fmla="*/ 1691159 h 1696870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43068 w 12359351"/>
                <a:gd name="connsiteY9" fmla="*/ 665634 h 1691159"/>
                <a:gd name="connsiteX10" fmla="*/ 11296621 w 12359351"/>
                <a:gd name="connsiteY10" fmla="*/ 1500659 h 1691159"/>
                <a:gd name="connsiteX11" fmla="*/ 12359351 w 12359351"/>
                <a:gd name="connsiteY11" fmla="*/ 1691159 h 1691159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68520 w 12368952"/>
                <a:gd name="connsiteY7" fmla="*/ 87042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111724 w 12368952"/>
                <a:gd name="connsiteY7" fmla="*/ 879947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4152"/>
                <a:gd name="connsiteY0" fmla="*/ 799243 h 1715230"/>
                <a:gd name="connsiteX1" fmla="*/ 1365326 w 12364152"/>
                <a:gd name="connsiteY1" fmla="*/ 730 h 1715230"/>
                <a:gd name="connsiteX2" fmla="*/ 2179630 w 12364152"/>
                <a:gd name="connsiteY2" fmla="*/ 657956 h 1715230"/>
                <a:gd name="connsiteX3" fmla="*/ 3341188 w 12364152"/>
                <a:gd name="connsiteY3" fmla="*/ 770668 h 1715230"/>
                <a:gd name="connsiteX4" fmla="*/ 5650339 w 12364152"/>
                <a:gd name="connsiteY4" fmla="*/ 1393882 h 1715230"/>
                <a:gd name="connsiteX5" fmla="*/ 7292481 w 12364152"/>
                <a:gd name="connsiteY5" fmla="*/ 1200207 h 1715230"/>
                <a:gd name="connsiteX6" fmla="*/ 8362123 w 12364152"/>
                <a:gd name="connsiteY6" fmla="*/ 724631 h 1715230"/>
                <a:gd name="connsiteX7" fmla="*/ 9106924 w 12364152"/>
                <a:gd name="connsiteY7" fmla="*/ 880206 h 1715230"/>
                <a:gd name="connsiteX8" fmla="*/ 9633164 w 12364152"/>
                <a:gd name="connsiteY8" fmla="*/ 1068445 h 1715230"/>
                <a:gd name="connsiteX9" fmla="*/ 10538268 w 12364152"/>
                <a:gd name="connsiteY9" fmla="*/ 665893 h 1715230"/>
                <a:gd name="connsiteX10" fmla="*/ 11291821 w 12364152"/>
                <a:gd name="connsiteY10" fmla="*/ 1500918 h 1715230"/>
                <a:gd name="connsiteX11" fmla="*/ 12364152 w 12364152"/>
                <a:gd name="connsiteY11" fmla="*/ 1715230 h 1715230"/>
                <a:gd name="connsiteX0" fmla="*/ 0 w 12364152"/>
                <a:gd name="connsiteY0" fmla="*/ 959664 h 1875651"/>
                <a:gd name="connsiteX1" fmla="*/ 1344943 w 12364152"/>
                <a:gd name="connsiteY1" fmla="*/ 591 h 1875651"/>
                <a:gd name="connsiteX2" fmla="*/ 2179630 w 12364152"/>
                <a:gd name="connsiteY2" fmla="*/ 818377 h 1875651"/>
                <a:gd name="connsiteX3" fmla="*/ 3341188 w 12364152"/>
                <a:gd name="connsiteY3" fmla="*/ 931089 h 1875651"/>
                <a:gd name="connsiteX4" fmla="*/ 5650339 w 12364152"/>
                <a:gd name="connsiteY4" fmla="*/ 1554303 h 1875651"/>
                <a:gd name="connsiteX5" fmla="*/ 7292481 w 12364152"/>
                <a:gd name="connsiteY5" fmla="*/ 1360628 h 1875651"/>
                <a:gd name="connsiteX6" fmla="*/ 8362123 w 12364152"/>
                <a:gd name="connsiteY6" fmla="*/ 885052 h 1875651"/>
                <a:gd name="connsiteX7" fmla="*/ 9106924 w 12364152"/>
                <a:gd name="connsiteY7" fmla="*/ 1040627 h 1875651"/>
                <a:gd name="connsiteX8" fmla="*/ 9633164 w 12364152"/>
                <a:gd name="connsiteY8" fmla="*/ 1228866 h 1875651"/>
                <a:gd name="connsiteX9" fmla="*/ 10538268 w 12364152"/>
                <a:gd name="connsiteY9" fmla="*/ 826314 h 1875651"/>
                <a:gd name="connsiteX10" fmla="*/ 11291821 w 12364152"/>
                <a:gd name="connsiteY10" fmla="*/ 1661339 h 1875651"/>
                <a:gd name="connsiteX11" fmla="*/ 12364152 w 12364152"/>
                <a:gd name="connsiteY11" fmla="*/ 1875651 h 1875651"/>
                <a:gd name="connsiteX0" fmla="*/ 0 w 11472393"/>
                <a:gd name="connsiteY0" fmla="*/ 370449 h 1885450"/>
                <a:gd name="connsiteX1" fmla="*/ 453184 w 11472393"/>
                <a:gd name="connsiteY1" fmla="*/ 10390 h 1885450"/>
                <a:gd name="connsiteX2" fmla="*/ 1287871 w 11472393"/>
                <a:gd name="connsiteY2" fmla="*/ 828176 h 1885450"/>
                <a:gd name="connsiteX3" fmla="*/ 2449429 w 11472393"/>
                <a:gd name="connsiteY3" fmla="*/ 940888 h 1885450"/>
                <a:gd name="connsiteX4" fmla="*/ 4758580 w 11472393"/>
                <a:gd name="connsiteY4" fmla="*/ 1564102 h 1885450"/>
                <a:gd name="connsiteX5" fmla="*/ 6400722 w 11472393"/>
                <a:gd name="connsiteY5" fmla="*/ 1370427 h 1885450"/>
                <a:gd name="connsiteX6" fmla="*/ 7470364 w 11472393"/>
                <a:gd name="connsiteY6" fmla="*/ 894851 h 1885450"/>
                <a:gd name="connsiteX7" fmla="*/ 8215165 w 11472393"/>
                <a:gd name="connsiteY7" fmla="*/ 1050426 h 1885450"/>
                <a:gd name="connsiteX8" fmla="*/ 8741405 w 11472393"/>
                <a:gd name="connsiteY8" fmla="*/ 1238665 h 1885450"/>
                <a:gd name="connsiteX9" fmla="*/ 9646509 w 11472393"/>
                <a:gd name="connsiteY9" fmla="*/ 836113 h 1885450"/>
                <a:gd name="connsiteX10" fmla="*/ 10400062 w 11472393"/>
                <a:gd name="connsiteY10" fmla="*/ 1671138 h 1885450"/>
                <a:gd name="connsiteX11" fmla="*/ 11472393 w 11472393"/>
                <a:gd name="connsiteY11" fmla="*/ 1885450 h 1885450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449429 w 11472393"/>
                <a:gd name="connsiteY3" fmla="*/ 939951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470364 w 11472393"/>
                <a:gd name="connsiteY6" fmla="*/ 893914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470364 w 11472393"/>
                <a:gd name="connsiteY6" fmla="*/ 893914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582470 w 11472393"/>
                <a:gd name="connsiteY6" fmla="*/ 751880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664002 w 11472393"/>
                <a:gd name="connsiteY6" fmla="*/ 751880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245740 w 11472393"/>
                <a:gd name="connsiteY7" fmla="*/ 1024787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741405 w 11472393"/>
                <a:gd name="connsiteY7" fmla="*/ 1237728 h 1884513"/>
                <a:gd name="connsiteX8" fmla="*/ 9646509 w 11472393"/>
                <a:gd name="connsiteY8" fmla="*/ 835176 h 1884513"/>
                <a:gd name="connsiteX9" fmla="*/ 10400062 w 11472393"/>
                <a:gd name="connsiteY9" fmla="*/ 1670201 h 1884513"/>
                <a:gd name="connsiteX10" fmla="*/ 11472393 w 11472393"/>
                <a:gd name="connsiteY10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629298 w 11472393"/>
                <a:gd name="connsiteY7" fmla="*/ 1169798 h 1884513"/>
                <a:gd name="connsiteX8" fmla="*/ 9646509 w 11472393"/>
                <a:gd name="connsiteY8" fmla="*/ 835176 h 1884513"/>
                <a:gd name="connsiteX9" fmla="*/ 10400062 w 11472393"/>
                <a:gd name="connsiteY9" fmla="*/ 1670201 h 1884513"/>
                <a:gd name="connsiteX10" fmla="*/ 11472393 w 11472393"/>
                <a:gd name="connsiteY10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629298 w 11472393"/>
                <a:gd name="connsiteY7" fmla="*/ 1169798 h 1884513"/>
                <a:gd name="connsiteX8" fmla="*/ 9503827 w 11472393"/>
                <a:gd name="connsiteY8" fmla="*/ 754896 h 1884513"/>
                <a:gd name="connsiteX9" fmla="*/ 10400062 w 11472393"/>
                <a:gd name="connsiteY9" fmla="*/ 1670201 h 1884513"/>
                <a:gd name="connsiteX10" fmla="*/ 11472393 w 11472393"/>
                <a:gd name="connsiteY10" fmla="*/ 1884513 h 1884513"/>
                <a:gd name="connsiteX0" fmla="*/ 0 w 10400062"/>
                <a:gd name="connsiteY0" fmla="*/ 369512 h 1670201"/>
                <a:gd name="connsiteX1" fmla="*/ 453184 w 10400062"/>
                <a:gd name="connsiteY1" fmla="*/ 9453 h 1670201"/>
                <a:gd name="connsiteX2" fmla="*/ 1287871 w 10400062"/>
                <a:gd name="connsiteY2" fmla="*/ 827239 h 1670201"/>
                <a:gd name="connsiteX3" fmla="*/ 2571727 w 10400062"/>
                <a:gd name="connsiteY3" fmla="*/ 865846 h 1670201"/>
                <a:gd name="connsiteX4" fmla="*/ 4758580 w 10400062"/>
                <a:gd name="connsiteY4" fmla="*/ 1563165 h 1670201"/>
                <a:gd name="connsiteX5" fmla="*/ 6426201 w 10400062"/>
                <a:gd name="connsiteY5" fmla="*/ 1301561 h 1670201"/>
                <a:gd name="connsiteX6" fmla="*/ 7664002 w 10400062"/>
                <a:gd name="connsiteY6" fmla="*/ 751880 h 1670201"/>
                <a:gd name="connsiteX7" fmla="*/ 8629298 w 10400062"/>
                <a:gd name="connsiteY7" fmla="*/ 1169798 h 1670201"/>
                <a:gd name="connsiteX8" fmla="*/ 9503827 w 10400062"/>
                <a:gd name="connsiteY8" fmla="*/ 754896 h 1670201"/>
                <a:gd name="connsiteX9" fmla="*/ 10400062 w 10400062"/>
                <a:gd name="connsiteY9" fmla="*/ 1670201 h 1670201"/>
                <a:gd name="connsiteX0" fmla="*/ 0 w 9503827"/>
                <a:gd name="connsiteY0" fmla="*/ 369512 h 1578646"/>
                <a:gd name="connsiteX1" fmla="*/ 453184 w 9503827"/>
                <a:gd name="connsiteY1" fmla="*/ 9453 h 1578646"/>
                <a:gd name="connsiteX2" fmla="*/ 1287871 w 9503827"/>
                <a:gd name="connsiteY2" fmla="*/ 827239 h 1578646"/>
                <a:gd name="connsiteX3" fmla="*/ 2571727 w 9503827"/>
                <a:gd name="connsiteY3" fmla="*/ 865846 h 1578646"/>
                <a:gd name="connsiteX4" fmla="*/ 4758580 w 9503827"/>
                <a:gd name="connsiteY4" fmla="*/ 1563165 h 1578646"/>
                <a:gd name="connsiteX5" fmla="*/ 6426201 w 9503827"/>
                <a:gd name="connsiteY5" fmla="*/ 1301561 h 1578646"/>
                <a:gd name="connsiteX6" fmla="*/ 7664002 w 9503827"/>
                <a:gd name="connsiteY6" fmla="*/ 751880 h 1578646"/>
                <a:gd name="connsiteX7" fmla="*/ 8629298 w 9503827"/>
                <a:gd name="connsiteY7" fmla="*/ 1169798 h 1578646"/>
                <a:gd name="connsiteX8" fmla="*/ 9503827 w 9503827"/>
                <a:gd name="connsiteY8" fmla="*/ 754896 h 1578646"/>
                <a:gd name="connsiteX0" fmla="*/ 0 w 8629298"/>
                <a:gd name="connsiteY0" fmla="*/ 369512 h 1578646"/>
                <a:gd name="connsiteX1" fmla="*/ 453184 w 8629298"/>
                <a:gd name="connsiteY1" fmla="*/ 9453 h 1578646"/>
                <a:gd name="connsiteX2" fmla="*/ 1287871 w 8629298"/>
                <a:gd name="connsiteY2" fmla="*/ 827239 h 1578646"/>
                <a:gd name="connsiteX3" fmla="*/ 2571727 w 8629298"/>
                <a:gd name="connsiteY3" fmla="*/ 865846 h 1578646"/>
                <a:gd name="connsiteX4" fmla="*/ 4758580 w 8629298"/>
                <a:gd name="connsiteY4" fmla="*/ 1563165 h 1578646"/>
                <a:gd name="connsiteX5" fmla="*/ 6426201 w 8629298"/>
                <a:gd name="connsiteY5" fmla="*/ 1301561 h 1578646"/>
                <a:gd name="connsiteX6" fmla="*/ 7664002 w 8629298"/>
                <a:gd name="connsiteY6" fmla="*/ 751880 h 1578646"/>
                <a:gd name="connsiteX7" fmla="*/ 8629298 w 8629298"/>
                <a:gd name="connsiteY7" fmla="*/ 1169798 h 1578646"/>
                <a:gd name="connsiteX0" fmla="*/ 0 w 8170679"/>
                <a:gd name="connsiteY0" fmla="*/ 369512 h 1578646"/>
                <a:gd name="connsiteX1" fmla="*/ 453184 w 8170679"/>
                <a:gd name="connsiteY1" fmla="*/ 9453 h 1578646"/>
                <a:gd name="connsiteX2" fmla="*/ 1287871 w 8170679"/>
                <a:gd name="connsiteY2" fmla="*/ 827239 h 1578646"/>
                <a:gd name="connsiteX3" fmla="*/ 2571727 w 8170679"/>
                <a:gd name="connsiteY3" fmla="*/ 865846 h 1578646"/>
                <a:gd name="connsiteX4" fmla="*/ 4758580 w 8170679"/>
                <a:gd name="connsiteY4" fmla="*/ 1563165 h 1578646"/>
                <a:gd name="connsiteX5" fmla="*/ 6426201 w 8170679"/>
                <a:gd name="connsiteY5" fmla="*/ 1301561 h 1578646"/>
                <a:gd name="connsiteX6" fmla="*/ 7664002 w 8170679"/>
                <a:gd name="connsiteY6" fmla="*/ 751880 h 1578646"/>
                <a:gd name="connsiteX7" fmla="*/ 8170679 w 8170679"/>
                <a:gd name="connsiteY7" fmla="*/ 990711 h 1578646"/>
                <a:gd name="connsiteX0" fmla="*/ 0 w 8170679"/>
                <a:gd name="connsiteY0" fmla="*/ 369512 h 1578646"/>
                <a:gd name="connsiteX1" fmla="*/ 453184 w 8170679"/>
                <a:gd name="connsiteY1" fmla="*/ 9453 h 1578646"/>
                <a:gd name="connsiteX2" fmla="*/ 1287871 w 8170679"/>
                <a:gd name="connsiteY2" fmla="*/ 827239 h 1578646"/>
                <a:gd name="connsiteX3" fmla="*/ 2571727 w 8170679"/>
                <a:gd name="connsiteY3" fmla="*/ 865846 h 1578646"/>
                <a:gd name="connsiteX4" fmla="*/ 4758580 w 8170679"/>
                <a:gd name="connsiteY4" fmla="*/ 1563165 h 1578646"/>
                <a:gd name="connsiteX5" fmla="*/ 6426201 w 8170679"/>
                <a:gd name="connsiteY5" fmla="*/ 1301561 h 1578646"/>
                <a:gd name="connsiteX6" fmla="*/ 7664002 w 8170679"/>
                <a:gd name="connsiteY6" fmla="*/ 751880 h 1578646"/>
                <a:gd name="connsiteX7" fmla="*/ 8170679 w 8170679"/>
                <a:gd name="connsiteY7" fmla="*/ 990711 h 1578646"/>
                <a:gd name="connsiteX0" fmla="*/ 0 w 8170679"/>
                <a:gd name="connsiteY0" fmla="*/ 369512 h 1578646"/>
                <a:gd name="connsiteX1" fmla="*/ 453184 w 8170679"/>
                <a:gd name="connsiteY1" fmla="*/ 9453 h 1578646"/>
                <a:gd name="connsiteX2" fmla="*/ 1287871 w 8170679"/>
                <a:gd name="connsiteY2" fmla="*/ 827239 h 1578646"/>
                <a:gd name="connsiteX3" fmla="*/ 2571727 w 8170679"/>
                <a:gd name="connsiteY3" fmla="*/ 865846 h 1578646"/>
                <a:gd name="connsiteX4" fmla="*/ 4758580 w 8170679"/>
                <a:gd name="connsiteY4" fmla="*/ 1563165 h 1578646"/>
                <a:gd name="connsiteX5" fmla="*/ 6426201 w 8170679"/>
                <a:gd name="connsiteY5" fmla="*/ 1301561 h 1578646"/>
                <a:gd name="connsiteX6" fmla="*/ 7664002 w 8170679"/>
                <a:gd name="connsiteY6" fmla="*/ 751880 h 1578646"/>
                <a:gd name="connsiteX7" fmla="*/ 8170679 w 8170679"/>
                <a:gd name="connsiteY7" fmla="*/ 990711 h 1578646"/>
                <a:gd name="connsiteX0" fmla="*/ 0 w 8170679"/>
                <a:gd name="connsiteY0" fmla="*/ 369512 h 1578819"/>
                <a:gd name="connsiteX1" fmla="*/ 453184 w 8170679"/>
                <a:gd name="connsiteY1" fmla="*/ 9453 h 1578819"/>
                <a:gd name="connsiteX2" fmla="*/ 1287871 w 8170679"/>
                <a:gd name="connsiteY2" fmla="*/ 827239 h 1578819"/>
                <a:gd name="connsiteX3" fmla="*/ 2571727 w 8170679"/>
                <a:gd name="connsiteY3" fmla="*/ 865846 h 1578819"/>
                <a:gd name="connsiteX4" fmla="*/ 4758580 w 8170679"/>
                <a:gd name="connsiteY4" fmla="*/ 1563165 h 1578819"/>
                <a:gd name="connsiteX5" fmla="*/ 6426201 w 8170679"/>
                <a:gd name="connsiteY5" fmla="*/ 1301561 h 1578819"/>
                <a:gd name="connsiteX6" fmla="*/ 7618140 w 8170679"/>
                <a:gd name="connsiteY6" fmla="*/ 733354 h 1578819"/>
                <a:gd name="connsiteX7" fmla="*/ 8170679 w 8170679"/>
                <a:gd name="connsiteY7" fmla="*/ 990711 h 1578819"/>
                <a:gd name="connsiteX0" fmla="*/ 0 w 8170679"/>
                <a:gd name="connsiteY0" fmla="*/ 369512 h 1578819"/>
                <a:gd name="connsiteX1" fmla="*/ 453184 w 8170679"/>
                <a:gd name="connsiteY1" fmla="*/ 9453 h 1578819"/>
                <a:gd name="connsiteX2" fmla="*/ 1287871 w 8170679"/>
                <a:gd name="connsiteY2" fmla="*/ 827239 h 1578819"/>
                <a:gd name="connsiteX3" fmla="*/ 2571727 w 8170679"/>
                <a:gd name="connsiteY3" fmla="*/ 865846 h 1578819"/>
                <a:gd name="connsiteX4" fmla="*/ 4758580 w 8170679"/>
                <a:gd name="connsiteY4" fmla="*/ 1563165 h 1578819"/>
                <a:gd name="connsiteX5" fmla="*/ 6426201 w 8170679"/>
                <a:gd name="connsiteY5" fmla="*/ 1301561 h 1578819"/>
                <a:gd name="connsiteX6" fmla="*/ 7618140 w 8170679"/>
                <a:gd name="connsiteY6" fmla="*/ 733354 h 1578819"/>
                <a:gd name="connsiteX7" fmla="*/ 8170679 w 8170679"/>
                <a:gd name="connsiteY7" fmla="*/ 990711 h 1578819"/>
                <a:gd name="connsiteX0" fmla="*/ 0 w 8170679"/>
                <a:gd name="connsiteY0" fmla="*/ 369512 h 1578819"/>
                <a:gd name="connsiteX1" fmla="*/ 453184 w 8170679"/>
                <a:gd name="connsiteY1" fmla="*/ 9453 h 1578819"/>
                <a:gd name="connsiteX2" fmla="*/ 1287871 w 8170679"/>
                <a:gd name="connsiteY2" fmla="*/ 827239 h 1578819"/>
                <a:gd name="connsiteX3" fmla="*/ 2571727 w 8170679"/>
                <a:gd name="connsiteY3" fmla="*/ 865846 h 1578819"/>
                <a:gd name="connsiteX4" fmla="*/ 4758580 w 8170679"/>
                <a:gd name="connsiteY4" fmla="*/ 1563165 h 1578819"/>
                <a:gd name="connsiteX5" fmla="*/ 6426201 w 8170679"/>
                <a:gd name="connsiteY5" fmla="*/ 1301561 h 1578819"/>
                <a:gd name="connsiteX6" fmla="*/ 7679289 w 8170679"/>
                <a:gd name="connsiteY6" fmla="*/ 733354 h 1578819"/>
                <a:gd name="connsiteX7" fmla="*/ 8170679 w 8170679"/>
                <a:gd name="connsiteY7" fmla="*/ 990711 h 1578819"/>
                <a:gd name="connsiteX0" fmla="*/ 0 w 8170679"/>
                <a:gd name="connsiteY0" fmla="*/ 369512 h 1578877"/>
                <a:gd name="connsiteX1" fmla="*/ 453184 w 8170679"/>
                <a:gd name="connsiteY1" fmla="*/ 9453 h 1578877"/>
                <a:gd name="connsiteX2" fmla="*/ 1287871 w 8170679"/>
                <a:gd name="connsiteY2" fmla="*/ 827239 h 1578877"/>
                <a:gd name="connsiteX3" fmla="*/ 2571727 w 8170679"/>
                <a:gd name="connsiteY3" fmla="*/ 865846 h 1578877"/>
                <a:gd name="connsiteX4" fmla="*/ 4758580 w 8170679"/>
                <a:gd name="connsiteY4" fmla="*/ 1563165 h 1578877"/>
                <a:gd name="connsiteX5" fmla="*/ 6426201 w 8170679"/>
                <a:gd name="connsiteY5" fmla="*/ 1301561 h 1578877"/>
                <a:gd name="connsiteX6" fmla="*/ 7648714 w 8170679"/>
                <a:gd name="connsiteY6" fmla="*/ 727179 h 1578877"/>
                <a:gd name="connsiteX7" fmla="*/ 8170679 w 8170679"/>
                <a:gd name="connsiteY7" fmla="*/ 990711 h 1578877"/>
                <a:gd name="connsiteX0" fmla="*/ 0 w 8170679"/>
                <a:gd name="connsiteY0" fmla="*/ 369512 h 1578877"/>
                <a:gd name="connsiteX1" fmla="*/ 453184 w 8170679"/>
                <a:gd name="connsiteY1" fmla="*/ 9453 h 1578877"/>
                <a:gd name="connsiteX2" fmla="*/ 1287871 w 8170679"/>
                <a:gd name="connsiteY2" fmla="*/ 827239 h 1578877"/>
                <a:gd name="connsiteX3" fmla="*/ 2571727 w 8170679"/>
                <a:gd name="connsiteY3" fmla="*/ 865846 h 1578877"/>
                <a:gd name="connsiteX4" fmla="*/ 4758580 w 8170679"/>
                <a:gd name="connsiteY4" fmla="*/ 1563165 h 1578877"/>
                <a:gd name="connsiteX5" fmla="*/ 6426201 w 8170679"/>
                <a:gd name="connsiteY5" fmla="*/ 1301561 h 1578877"/>
                <a:gd name="connsiteX6" fmla="*/ 7648714 w 8170679"/>
                <a:gd name="connsiteY6" fmla="*/ 727179 h 1578877"/>
                <a:gd name="connsiteX7" fmla="*/ 8170679 w 8170679"/>
                <a:gd name="connsiteY7" fmla="*/ 990711 h 1578877"/>
                <a:gd name="connsiteX0" fmla="*/ 0 w 8170679"/>
                <a:gd name="connsiteY0" fmla="*/ 369512 h 1578877"/>
                <a:gd name="connsiteX1" fmla="*/ 453184 w 8170679"/>
                <a:gd name="connsiteY1" fmla="*/ 9453 h 1578877"/>
                <a:gd name="connsiteX2" fmla="*/ 1287871 w 8170679"/>
                <a:gd name="connsiteY2" fmla="*/ 827239 h 1578877"/>
                <a:gd name="connsiteX3" fmla="*/ 2571727 w 8170679"/>
                <a:gd name="connsiteY3" fmla="*/ 865846 h 1578877"/>
                <a:gd name="connsiteX4" fmla="*/ 4758580 w 8170679"/>
                <a:gd name="connsiteY4" fmla="*/ 1563165 h 1578877"/>
                <a:gd name="connsiteX5" fmla="*/ 6426201 w 8170679"/>
                <a:gd name="connsiteY5" fmla="*/ 1301561 h 1578877"/>
                <a:gd name="connsiteX6" fmla="*/ 7684385 w 8170679"/>
                <a:gd name="connsiteY6" fmla="*/ 727179 h 1578877"/>
                <a:gd name="connsiteX7" fmla="*/ 8170679 w 8170679"/>
                <a:gd name="connsiteY7" fmla="*/ 990711 h 1578877"/>
                <a:gd name="connsiteX0" fmla="*/ 0 w 8170679"/>
                <a:gd name="connsiteY0" fmla="*/ 369512 h 1580821"/>
                <a:gd name="connsiteX1" fmla="*/ 453184 w 8170679"/>
                <a:gd name="connsiteY1" fmla="*/ 9453 h 1580821"/>
                <a:gd name="connsiteX2" fmla="*/ 1287871 w 8170679"/>
                <a:gd name="connsiteY2" fmla="*/ 827239 h 1580821"/>
                <a:gd name="connsiteX3" fmla="*/ 2571727 w 8170679"/>
                <a:gd name="connsiteY3" fmla="*/ 865846 h 1580821"/>
                <a:gd name="connsiteX4" fmla="*/ 4758580 w 8170679"/>
                <a:gd name="connsiteY4" fmla="*/ 1563165 h 1580821"/>
                <a:gd name="connsiteX5" fmla="*/ 6426201 w 8170679"/>
                <a:gd name="connsiteY5" fmla="*/ 1301561 h 1580821"/>
                <a:gd name="connsiteX6" fmla="*/ 7684385 w 8170679"/>
                <a:gd name="connsiteY6" fmla="*/ 727179 h 1580821"/>
                <a:gd name="connsiteX7" fmla="*/ 8170679 w 8170679"/>
                <a:gd name="connsiteY7" fmla="*/ 990711 h 1580821"/>
                <a:gd name="connsiteX0" fmla="*/ 0 w 8170679"/>
                <a:gd name="connsiteY0" fmla="*/ 363465 h 1574774"/>
                <a:gd name="connsiteX1" fmla="*/ 371652 w 8170679"/>
                <a:gd name="connsiteY1" fmla="*/ 9581 h 1574774"/>
                <a:gd name="connsiteX2" fmla="*/ 1287871 w 8170679"/>
                <a:gd name="connsiteY2" fmla="*/ 821192 h 1574774"/>
                <a:gd name="connsiteX3" fmla="*/ 2571727 w 8170679"/>
                <a:gd name="connsiteY3" fmla="*/ 859799 h 1574774"/>
                <a:gd name="connsiteX4" fmla="*/ 4758580 w 8170679"/>
                <a:gd name="connsiteY4" fmla="*/ 1557118 h 1574774"/>
                <a:gd name="connsiteX5" fmla="*/ 6426201 w 8170679"/>
                <a:gd name="connsiteY5" fmla="*/ 1295514 h 1574774"/>
                <a:gd name="connsiteX6" fmla="*/ 7684385 w 8170679"/>
                <a:gd name="connsiteY6" fmla="*/ 721132 h 1574774"/>
                <a:gd name="connsiteX7" fmla="*/ 8170679 w 8170679"/>
                <a:gd name="connsiteY7" fmla="*/ 984664 h 1574774"/>
                <a:gd name="connsiteX0" fmla="*/ 0 w 8215267"/>
                <a:gd name="connsiteY0" fmla="*/ 363465 h 1574774"/>
                <a:gd name="connsiteX1" fmla="*/ 371652 w 8215267"/>
                <a:gd name="connsiteY1" fmla="*/ 9581 h 1574774"/>
                <a:gd name="connsiteX2" fmla="*/ 1287871 w 8215267"/>
                <a:gd name="connsiteY2" fmla="*/ 821192 h 1574774"/>
                <a:gd name="connsiteX3" fmla="*/ 2571727 w 8215267"/>
                <a:gd name="connsiteY3" fmla="*/ 859799 h 1574774"/>
                <a:gd name="connsiteX4" fmla="*/ 4758580 w 8215267"/>
                <a:gd name="connsiteY4" fmla="*/ 1557118 h 1574774"/>
                <a:gd name="connsiteX5" fmla="*/ 6426201 w 8215267"/>
                <a:gd name="connsiteY5" fmla="*/ 1295514 h 1574774"/>
                <a:gd name="connsiteX6" fmla="*/ 7684385 w 8215267"/>
                <a:gd name="connsiteY6" fmla="*/ 721132 h 1574774"/>
                <a:gd name="connsiteX7" fmla="*/ 8215267 w 8215267"/>
                <a:gd name="connsiteY7" fmla="*/ 1015541 h 1574774"/>
                <a:gd name="connsiteX0" fmla="*/ 0 w 8215267"/>
                <a:gd name="connsiteY0" fmla="*/ 363465 h 1414447"/>
                <a:gd name="connsiteX1" fmla="*/ 371652 w 8215267"/>
                <a:gd name="connsiteY1" fmla="*/ 9581 h 1414447"/>
                <a:gd name="connsiteX2" fmla="*/ 1287871 w 8215267"/>
                <a:gd name="connsiteY2" fmla="*/ 821192 h 1414447"/>
                <a:gd name="connsiteX3" fmla="*/ 2571727 w 8215267"/>
                <a:gd name="connsiteY3" fmla="*/ 859799 h 1414447"/>
                <a:gd name="connsiteX4" fmla="*/ 4745841 w 8215267"/>
                <a:gd name="connsiteY4" fmla="*/ 1379575 h 1414447"/>
                <a:gd name="connsiteX5" fmla="*/ 6426201 w 8215267"/>
                <a:gd name="connsiteY5" fmla="*/ 1295514 h 1414447"/>
                <a:gd name="connsiteX6" fmla="*/ 7684385 w 8215267"/>
                <a:gd name="connsiteY6" fmla="*/ 721132 h 1414447"/>
                <a:gd name="connsiteX7" fmla="*/ 8215267 w 8215267"/>
                <a:gd name="connsiteY7" fmla="*/ 1015541 h 1414447"/>
                <a:gd name="connsiteX0" fmla="*/ 0 w 8215267"/>
                <a:gd name="connsiteY0" fmla="*/ 363465 h 1393986"/>
                <a:gd name="connsiteX1" fmla="*/ 371652 w 8215267"/>
                <a:gd name="connsiteY1" fmla="*/ 9581 h 1393986"/>
                <a:gd name="connsiteX2" fmla="*/ 1287871 w 8215267"/>
                <a:gd name="connsiteY2" fmla="*/ 821192 h 1393986"/>
                <a:gd name="connsiteX3" fmla="*/ 2571727 w 8215267"/>
                <a:gd name="connsiteY3" fmla="*/ 859799 h 1393986"/>
                <a:gd name="connsiteX4" fmla="*/ 4745841 w 8215267"/>
                <a:gd name="connsiteY4" fmla="*/ 1379575 h 1393986"/>
                <a:gd name="connsiteX5" fmla="*/ 6260589 w 8215267"/>
                <a:gd name="connsiteY5" fmla="*/ 1202883 h 1393986"/>
                <a:gd name="connsiteX6" fmla="*/ 7684385 w 8215267"/>
                <a:gd name="connsiteY6" fmla="*/ 721132 h 1393986"/>
                <a:gd name="connsiteX7" fmla="*/ 8215267 w 8215267"/>
                <a:gd name="connsiteY7" fmla="*/ 1015541 h 1393986"/>
                <a:gd name="connsiteX0" fmla="*/ 0 w 8215267"/>
                <a:gd name="connsiteY0" fmla="*/ 363465 h 1394483"/>
                <a:gd name="connsiteX1" fmla="*/ 371652 w 8215267"/>
                <a:gd name="connsiteY1" fmla="*/ 9581 h 1394483"/>
                <a:gd name="connsiteX2" fmla="*/ 1287871 w 8215267"/>
                <a:gd name="connsiteY2" fmla="*/ 821192 h 1394483"/>
                <a:gd name="connsiteX3" fmla="*/ 2571727 w 8215267"/>
                <a:gd name="connsiteY3" fmla="*/ 859799 h 1394483"/>
                <a:gd name="connsiteX4" fmla="*/ 4745841 w 8215267"/>
                <a:gd name="connsiteY4" fmla="*/ 1379575 h 1394483"/>
                <a:gd name="connsiteX5" fmla="*/ 6260589 w 8215267"/>
                <a:gd name="connsiteY5" fmla="*/ 1202883 h 1394483"/>
                <a:gd name="connsiteX6" fmla="*/ 7652537 w 8215267"/>
                <a:gd name="connsiteY6" fmla="*/ 682536 h 1394483"/>
                <a:gd name="connsiteX7" fmla="*/ 8215267 w 8215267"/>
                <a:gd name="connsiteY7" fmla="*/ 1015541 h 1394483"/>
                <a:gd name="connsiteX0" fmla="*/ 0 w 8215267"/>
                <a:gd name="connsiteY0" fmla="*/ 363465 h 1407254"/>
                <a:gd name="connsiteX1" fmla="*/ 371652 w 8215267"/>
                <a:gd name="connsiteY1" fmla="*/ 9581 h 1407254"/>
                <a:gd name="connsiteX2" fmla="*/ 1287871 w 8215267"/>
                <a:gd name="connsiteY2" fmla="*/ 821192 h 1407254"/>
                <a:gd name="connsiteX3" fmla="*/ 2711861 w 8215267"/>
                <a:gd name="connsiteY3" fmla="*/ 659099 h 1407254"/>
                <a:gd name="connsiteX4" fmla="*/ 4745841 w 8215267"/>
                <a:gd name="connsiteY4" fmla="*/ 1379575 h 1407254"/>
                <a:gd name="connsiteX5" fmla="*/ 6260589 w 8215267"/>
                <a:gd name="connsiteY5" fmla="*/ 1202883 h 1407254"/>
                <a:gd name="connsiteX6" fmla="*/ 7652537 w 8215267"/>
                <a:gd name="connsiteY6" fmla="*/ 682536 h 1407254"/>
                <a:gd name="connsiteX7" fmla="*/ 8215267 w 8215267"/>
                <a:gd name="connsiteY7" fmla="*/ 1015541 h 1407254"/>
                <a:gd name="connsiteX0" fmla="*/ 0 w 8215267"/>
                <a:gd name="connsiteY0" fmla="*/ 363465 h 1224254"/>
                <a:gd name="connsiteX1" fmla="*/ 371652 w 8215267"/>
                <a:gd name="connsiteY1" fmla="*/ 9581 h 1224254"/>
                <a:gd name="connsiteX2" fmla="*/ 1287871 w 8215267"/>
                <a:gd name="connsiteY2" fmla="*/ 821192 h 1224254"/>
                <a:gd name="connsiteX3" fmla="*/ 2711861 w 8215267"/>
                <a:gd name="connsiteY3" fmla="*/ 659099 h 1224254"/>
                <a:gd name="connsiteX4" fmla="*/ 4777690 w 8215267"/>
                <a:gd name="connsiteY4" fmla="*/ 1078524 h 1224254"/>
                <a:gd name="connsiteX5" fmla="*/ 6260589 w 8215267"/>
                <a:gd name="connsiteY5" fmla="*/ 1202883 h 1224254"/>
                <a:gd name="connsiteX6" fmla="*/ 7652537 w 8215267"/>
                <a:gd name="connsiteY6" fmla="*/ 682536 h 1224254"/>
                <a:gd name="connsiteX7" fmla="*/ 8215267 w 8215267"/>
                <a:gd name="connsiteY7" fmla="*/ 1015541 h 1224254"/>
                <a:gd name="connsiteX0" fmla="*/ 0 w 8215267"/>
                <a:gd name="connsiteY0" fmla="*/ 363465 h 1084693"/>
                <a:gd name="connsiteX1" fmla="*/ 371652 w 8215267"/>
                <a:gd name="connsiteY1" fmla="*/ 9581 h 1084693"/>
                <a:gd name="connsiteX2" fmla="*/ 1287871 w 8215267"/>
                <a:gd name="connsiteY2" fmla="*/ 821192 h 1084693"/>
                <a:gd name="connsiteX3" fmla="*/ 2711861 w 8215267"/>
                <a:gd name="connsiteY3" fmla="*/ 659099 h 1084693"/>
                <a:gd name="connsiteX4" fmla="*/ 4777690 w 8215267"/>
                <a:gd name="connsiteY4" fmla="*/ 1078524 h 1084693"/>
                <a:gd name="connsiteX5" fmla="*/ 6228741 w 8215267"/>
                <a:gd name="connsiteY5" fmla="*/ 894113 h 1084693"/>
                <a:gd name="connsiteX6" fmla="*/ 7652537 w 8215267"/>
                <a:gd name="connsiteY6" fmla="*/ 682536 h 1084693"/>
                <a:gd name="connsiteX7" fmla="*/ 8215267 w 8215267"/>
                <a:gd name="connsiteY7" fmla="*/ 1015541 h 1084693"/>
                <a:gd name="connsiteX0" fmla="*/ 0 w 8215267"/>
                <a:gd name="connsiteY0" fmla="*/ 363465 h 1085822"/>
                <a:gd name="connsiteX1" fmla="*/ 371652 w 8215267"/>
                <a:gd name="connsiteY1" fmla="*/ 9581 h 1085822"/>
                <a:gd name="connsiteX2" fmla="*/ 1287871 w 8215267"/>
                <a:gd name="connsiteY2" fmla="*/ 821192 h 1085822"/>
                <a:gd name="connsiteX3" fmla="*/ 2711861 w 8215267"/>
                <a:gd name="connsiteY3" fmla="*/ 659099 h 1085822"/>
                <a:gd name="connsiteX4" fmla="*/ 4777690 w 8215267"/>
                <a:gd name="connsiteY4" fmla="*/ 1078524 h 1085822"/>
                <a:gd name="connsiteX5" fmla="*/ 6228741 w 8215267"/>
                <a:gd name="connsiteY5" fmla="*/ 894113 h 1085822"/>
                <a:gd name="connsiteX6" fmla="*/ 7601579 w 8215267"/>
                <a:gd name="connsiteY6" fmla="*/ 497274 h 1085822"/>
                <a:gd name="connsiteX7" fmla="*/ 8215267 w 8215267"/>
                <a:gd name="connsiteY7" fmla="*/ 1015541 h 1085822"/>
                <a:gd name="connsiteX0" fmla="*/ 0 w 8215267"/>
                <a:gd name="connsiteY0" fmla="*/ 363465 h 1015541"/>
                <a:gd name="connsiteX1" fmla="*/ 371652 w 8215267"/>
                <a:gd name="connsiteY1" fmla="*/ 9581 h 1015541"/>
                <a:gd name="connsiteX2" fmla="*/ 1287871 w 8215267"/>
                <a:gd name="connsiteY2" fmla="*/ 821192 h 1015541"/>
                <a:gd name="connsiteX3" fmla="*/ 2711861 w 8215267"/>
                <a:gd name="connsiteY3" fmla="*/ 659099 h 1015541"/>
                <a:gd name="connsiteX4" fmla="*/ 4803169 w 8215267"/>
                <a:gd name="connsiteY4" fmla="*/ 931858 h 1015541"/>
                <a:gd name="connsiteX5" fmla="*/ 6228741 w 8215267"/>
                <a:gd name="connsiteY5" fmla="*/ 894113 h 1015541"/>
                <a:gd name="connsiteX6" fmla="*/ 7601579 w 8215267"/>
                <a:gd name="connsiteY6" fmla="*/ 497274 h 1015541"/>
                <a:gd name="connsiteX7" fmla="*/ 8215267 w 8215267"/>
                <a:gd name="connsiteY7" fmla="*/ 1015541 h 1015541"/>
                <a:gd name="connsiteX0" fmla="*/ 0 w 8215267"/>
                <a:gd name="connsiteY0" fmla="*/ 363465 h 1015541"/>
                <a:gd name="connsiteX1" fmla="*/ 371652 w 8215267"/>
                <a:gd name="connsiteY1" fmla="*/ 9581 h 1015541"/>
                <a:gd name="connsiteX2" fmla="*/ 1287871 w 8215267"/>
                <a:gd name="connsiteY2" fmla="*/ 821192 h 1015541"/>
                <a:gd name="connsiteX3" fmla="*/ 2699121 w 8215267"/>
                <a:gd name="connsiteY3" fmla="*/ 543310 h 1015541"/>
                <a:gd name="connsiteX4" fmla="*/ 4803169 w 8215267"/>
                <a:gd name="connsiteY4" fmla="*/ 931858 h 1015541"/>
                <a:gd name="connsiteX5" fmla="*/ 6228741 w 8215267"/>
                <a:gd name="connsiteY5" fmla="*/ 894113 h 1015541"/>
                <a:gd name="connsiteX6" fmla="*/ 7601579 w 8215267"/>
                <a:gd name="connsiteY6" fmla="*/ 497274 h 1015541"/>
                <a:gd name="connsiteX7" fmla="*/ 8215267 w 8215267"/>
                <a:gd name="connsiteY7" fmla="*/ 1015541 h 1015541"/>
                <a:gd name="connsiteX0" fmla="*/ 0 w 8215267"/>
                <a:gd name="connsiteY0" fmla="*/ 356443 h 1008519"/>
                <a:gd name="connsiteX1" fmla="*/ 371652 w 8215267"/>
                <a:gd name="connsiteY1" fmla="*/ 2559 h 1008519"/>
                <a:gd name="connsiteX2" fmla="*/ 1306980 w 8215267"/>
                <a:gd name="connsiteY2" fmla="*/ 574873 h 1008519"/>
                <a:gd name="connsiteX3" fmla="*/ 2699121 w 8215267"/>
                <a:gd name="connsiteY3" fmla="*/ 536288 h 1008519"/>
                <a:gd name="connsiteX4" fmla="*/ 4803169 w 8215267"/>
                <a:gd name="connsiteY4" fmla="*/ 924836 h 1008519"/>
                <a:gd name="connsiteX5" fmla="*/ 6228741 w 8215267"/>
                <a:gd name="connsiteY5" fmla="*/ 887091 h 1008519"/>
                <a:gd name="connsiteX6" fmla="*/ 7601579 w 8215267"/>
                <a:gd name="connsiteY6" fmla="*/ 490252 h 1008519"/>
                <a:gd name="connsiteX7" fmla="*/ 8215267 w 8215267"/>
                <a:gd name="connsiteY7" fmla="*/ 1008519 h 100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15267" h="1008519">
                  <a:moveTo>
                    <a:pt x="0" y="356443"/>
                  </a:moveTo>
                  <a:cubicBezTo>
                    <a:pt x="59810" y="329822"/>
                    <a:pt x="153822" y="-33846"/>
                    <a:pt x="371652" y="2559"/>
                  </a:cubicBezTo>
                  <a:cubicBezTo>
                    <a:pt x="589482" y="38964"/>
                    <a:pt x="919068" y="485918"/>
                    <a:pt x="1306980" y="574873"/>
                  </a:cubicBezTo>
                  <a:cubicBezTo>
                    <a:pt x="1694892" y="663828"/>
                    <a:pt x="2116423" y="477961"/>
                    <a:pt x="2699121" y="536288"/>
                  </a:cubicBezTo>
                  <a:cubicBezTo>
                    <a:pt x="3281819" y="594615"/>
                    <a:pt x="4214899" y="866369"/>
                    <a:pt x="4803169" y="924836"/>
                  </a:cubicBezTo>
                  <a:cubicBezTo>
                    <a:pt x="5391439" y="983303"/>
                    <a:pt x="5762339" y="959522"/>
                    <a:pt x="6228741" y="887091"/>
                  </a:cubicBezTo>
                  <a:cubicBezTo>
                    <a:pt x="6695143" y="814660"/>
                    <a:pt x="7270491" y="470014"/>
                    <a:pt x="7601579" y="490252"/>
                  </a:cubicBezTo>
                  <a:cubicBezTo>
                    <a:pt x="7932667" y="510490"/>
                    <a:pt x="8158322" y="995665"/>
                    <a:pt x="8215267" y="1008519"/>
                  </a:cubicBezTo>
                </a:path>
              </a:pathLst>
            </a:cu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84391796">
                    <a:custGeom>
                      <a:avLst/>
                      <a:gdLst>
                        <a:gd name="connsiteX0" fmla="*/ 0 w 12208205"/>
                        <a:gd name="connsiteY0" fmla="*/ 853843 h 1749193"/>
                        <a:gd name="connsiteX1" fmla="*/ 1356904 w 12208205"/>
                        <a:gd name="connsiteY1" fmla="*/ 1355 h 1749193"/>
                        <a:gd name="connsiteX2" fmla="*/ 2159576 w 12208205"/>
                        <a:gd name="connsiteY2" fmla="*/ 658581 h 1749193"/>
                        <a:gd name="connsiteX3" fmla="*/ 3564892 w 12208205"/>
                        <a:gd name="connsiteY3" fmla="*/ 872893 h 1749193"/>
                        <a:gd name="connsiteX4" fmla="*/ 5625158 w 12208205"/>
                        <a:gd name="connsiteY4" fmla="*/ 1426257 h 1749193"/>
                        <a:gd name="connsiteX5" fmla="*/ 7205743 w 12208205"/>
                        <a:gd name="connsiteY5" fmla="*/ 1245282 h 1749193"/>
                        <a:gd name="connsiteX6" fmla="*/ 8253756 w 12208205"/>
                        <a:gd name="connsiteY6" fmla="*/ 725256 h 1749193"/>
                        <a:gd name="connsiteX7" fmla="*/ 8875481 w 12208205"/>
                        <a:gd name="connsiteY7" fmla="*/ 915756 h 1749193"/>
                        <a:gd name="connsiteX8" fmla="*/ 9426199 w 12208205"/>
                        <a:gd name="connsiteY8" fmla="*/ 1054783 h 1749193"/>
                        <a:gd name="connsiteX9" fmla="*/ 10292605 w 12208205"/>
                        <a:gd name="connsiteY9" fmla="*/ 677631 h 1749193"/>
                        <a:gd name="connsiteX10" fmla="*/ 10748729 w 12208205"/>
                        <a:gd name="connsiteY10" fmla="*/ 1230080 h 1749193"/>
                        <a:gd name="connsiteX11" fmla="*/ 11286920 w 12208205"/>
                        <a:gd name="connsiteY11" fmla="*/ 1668230 h 1749193"/>
                        <a:gd name="connsiteX12" fmla="*/ 12208205 w 12208205"/>
                        <a:gd name="connsiteY12" fmla="*/ 1749193 h 1749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08205" h="1749193" extrusionOk="0">
                          <a:moveTo>
                            <a:pt x="0" y="853843"/>
                          </a:moveTo>
                          <a:cubicBezTo>
                            <a:pt x="762308" y="783682"/>
                            <a:pt x="1010980" y="18741"/>
                            <a:pt x="1356904" y="1355"/>
                          </a:cubicBezTo>
                          <a:cubicBezTo>
                            <a:pt x="1781061" y="-9291"/>
                            <a:pt x="1776085" y="520575"/>
                            <a:pt x="2159576" y="658581"/>
                          </a:cubicBezTo>
                          <a:cubicBezTo>
                            <a:pt x="2577996" y="798099"/>
                            <a:pt x="2967284" y="666953"/>
                            <a:pt x="3564892" y="872893"/>
                          </a:cubicBezTo>
                          <a:cubicBezTo>
                            <a:pt x="4145973" y="978121"/>
                            <a:pt x="5030285" y="1302256"/>
                            <a:pt x="5625158" y="1426257"/>
                          </a:cubicBezTo>
                          <a:cubicBezTo>
                            <a:pt x="6165714" y="1467335"/>
                            <a:pt x="6892745" y="1312803"/>
                            <a:pt x="7205743" y="1245282"/>
                          </a:cubicBezTo>
                          <a:cubicBezTo>
                            <a:pt x="7503297" y="1190801"/>
                            <a:pt x="7944907" y="779127"/>
                            <a:pt x="8253756" y="725256"/>
                          </a:cubicBezTo>
                          <a:cubicBezTo>
                            <a:pt x="8513065" y="653322"/>
                            <a:pt x="8656084" y="891570"/>
                            <a:pt x="8875481" y="915756"/>
                          </a:cubicBezTo>
                          <a:cubicBezTo>
                            <a:pt x="9077569" y="980879"/>
                            <a:pt x="9190090" y="1105648"/>
                            <a:pt x="9426199" y="1054783"/>
                          </a:cubicBezTo>
                          <a:cubicBezTo>
                            <a:pt x="9655103" y="1027794"/>
                            <a:pt x="10057717" y="675279"/>
                            <a:pt x="10292605" y="677631"/>
                          </a:cubicBezTo>
                          <a:cubicBezTo>
                            <a:pt x="10498750" y="723999"/>
                            <a:pt x="10616898" y="961590"/>
                            <a:pt x="10748729" y="1230080"/>
                          </a:cubicBezTo>
                          <a:cubicBezTo>
                            <a:pt x="10892593" y="1452964"/>
                            <a:pt x="10944688" y="1593116"/>
                            <a:pt x="11286920" y="1668230"/>
                          </a:cubicBezTo>
                          <a:cubicBezTo>
                            <a:pt x="11586491" y="1717712"/>
                            <a:pt x="11982736" y="1748351"/>
                            <a:pt x="12208205" y="174919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48AEBA-2A32-47D7-F9F9-31A2C1BC3524}"/>
                </a:ext>
              </a:extLst>
            </p:cNvPr>
            <p:cNvSpPr/>
            <p:nvPr userDrawn="1"/>
          </p:nvSpPr>
          <p:spPr>
            <a:xfrm>
              <a:off x="-30919" y="4776133"/>
              <a:ext cx="12242886" cy="2098505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32583 h 1427933"/>
                <a:gd name="connsiteX1" fmla="*/ 1365238 w 12385119"/>
                <a:gd name="connsiteY1" fmla="*/ 770 h 1427933"/>
                <a:gd name="connsiteX2" fmla="*/ 2184413 w 12385119"/>
                <a:gd name="connsiteY2" fmla="*/ 416696 h 1427933"/>
                <a:gd name="connsiteX3" fmla="*/ 3325890 w 12385119"/>
                <a:gd name="connsiteY3" fmla="*/ 513533 h 1427933"/>
                <a:gd name="connsiteX4" fmla="*/ 4932986 w 12385119"/>
                <a:gd name="connsiteY4" fmla="*/ 1085947 h 1427933"/>
                <a:gd name="connsiteX5" fmla="*/ 6460236 w 12385119"/>
                <a:gd name="connsiteY5" fmla="*/ 1164529 h 1427933"/>
                <a:gd name="connsiteX6" fmla="*/ 7333037 w 12385119"/>
                <a:gd name="connsiteY6" fmla="*/ 936721 h 1427933"/>
                <a:gd name="connsiteX7" fmla="*/ 8416966 w 12385119"/>
                <a:gd name="connsiteY7" fmla="*/ 565921 h 1427933"/>
                <a:gd name="connsiteX8" fmla="*/ 9004100 w 12385119"/>
                <a:gd name="connsiteY8" fmla="*/ 594496 h 1427933"/>
                <a:gd name="connsiteX9" fmla="*/ 9611242 w 12385119"/>
                <a:gd name="connsiteY9" fmla="*/ 857348 h 1427933"/>
                <a:gd name="connsiteX10" fmla="*/ 10436915 w 12385119"/>
                <a:gd name="connsiteY10" fmla="*/ 489721 h 1427933"/>
                <a:gd name="connsiteX11" fmla="*/ 10962627 w 12385119"/>
                <a:gd name="connsiteY11" fmla="*/ 996926 h 1427933"/>
                <a:gd name="connsiteX12" fmla="*/ 11435950 w 12385119"/>
                <a:gd name="connsiteY12" fmla="*/ 1380308 h 1427933"/>
                <a:gd name="connsiteX13" fmla="*/ 12385119 w 12385119"/>
                <a:gd name="connsiteY13" fmla="*/ 1427933 h 1427933"/>
                <a:gd name="connsiteX0" fmla="*/ 0 w 12385119"/>
                <a:gd name="connsiteY0" fmla="*/ 534722 h 1430072"/>
                <a:gd name="connsiteX1" fmla="*/ 1365238 w 12385119"/>
                <a:gd name="connsiteY1" fmla="*/ 2909 h 1430072"/>
                <a:gd name="connsiteX2" fmla="*/ 2107109 w 12385119"/>
                <a:gd name="connsiteY2" fmla="*/ 329935 h 1430072"/>
                <a:gd name="connsiteX3" fmla="*/ 3325890 w 12385119"/>
                <a:gd name="connsiteY3" fmla="*/ 515672 h 1430072"/>
                <a:gd name="connsiteX4" fmla="*/ 4932986 w 12385119"/>
                <a:gd name="connsiteY4" fmla="*/ 1088086 h 1430072"/>
                <a:gd name="connsiteX5" fmla="*/ 6460236 w 12385119"/>
                <a:gd name="connsiteY5" fmla="*/ 1166668 h 1430072"/>
                <a:gd name="connsiteX6" fmla="*/ 7333037 w 12385119"/>
                <a:gd name="connsiteY6" fmla="*/ 938860 h 1430072"/>
                <a:gd name="connsiteX7" fmla="*/ 8416966 w 12385119"/>
                <a:gd name="connsiteY7" fmla="*/ 568060 h 1430072"/>
                <a:gd name="connsiteX8" fmla="*/ 9004100 w 12385119"/>
                <a:gd name="connsiteY8" fmla="*/ 596635 h 1430072"/>
                <a:gd name="connsiteX9" fmla="*/ 9611242 w 12385119"/>
                <a:gd name="connsiteY9" fmla="*/ 859487 h 1430072"/>
                <a:gd name="connsiteX10" fmla="*/ 10436915 w 12385119"/>
                <a:gd name="connsiteY10" fmla="*/ 491860 h 1430072"/>
                <a:gd name="connsiteX11" fmla="*/ 10962627 w 12385119"/>
                <a:gd name="connsiteY11" fmla="*/ 999065 h 1430072"/>
                <a:gd name="connsiteX12" fmla="*/ 11435950 w 12385119"/>
                <a:gd name="connsiteY12" fmla="*/ 1382447 h 1430072"/>
                <a:gd name="connsiteX13" fmla="*/ 12385119 w 12385119"/>
                <a:gd name="connsiteY13" fmla="*/ 1430072 h 1430072"/>
                <a:gd name="connsiteX0" fmla="*/ 0 w 12385119"/>
                <a:gd name="connsiteY0" fmla="*/ 534703 h 1430053"/>
                <a:gd name="connsiteX1" fmla="*/ 1365238 w 12385119"/>
                <a:gd name="connsiteY1" fmla="*/ 2890 h 1430053"/>
                <a:gd name="connsiteX2" fmla="*/ 2107109 w 12385119"/>
                <a:gd name="connsiteY2" fmla="*/ 329916 h 1430053"/>
                <a:gd name="connsiteX3" fmla="*/ 2949032 w 12385119"/>
                <a:gd name="connsiteY3" fmla="*/ 502953 h 1430053"/>
                <a:gd name="connsiteX4" fmla="*/ 4932986 w 12385119"/>
                <a:gd name="connsiteY4" fmla="*/ 1088067 h 1430053"/>
                <a:gd name="connsiteX5" fmla="*/ 6460236 w 12385119"/>
                <a:gd name="connsiteY5" fmla="*/ 1166649 h 1430053"/>
                <a:gd name="connsiteX6" fmla="*/ 7333037 w 12385119"/>
                <a:gd name="connsiteY6" fmla="*/ 938841 h 1430053"/>
                <a:gd name="connsiteX7" fmla="*/ 8416966 w 12385119"/>
                <a:gd name="connsiteY7" fmla="*/ 568041 h 1430053"/>
                <a:gd name="connsiteX8" fmla="*/ 9004100 w 12385119"/>
                <a:gd name="connsiteY8" fmla="*/ 596616 h 1430053"/>
                <a:gd name="connsiteX9" fmla="*/ 9611242 w 12385119"/>
                <a:gd name="connsiteY9" fmla="*/ 859468 h 1430053"/>
                <a:gd name="connsiteX10" fmla="*/ 10436915 w 12385119"/>
                <a:gd name="connsiteY10" fmla="*/ 491841 h 1430053"/>
                <a:gd name="connsiteX11" fmla="*/ 10962627 w 12385119"/>
                <a:gd name="connsiteY11" fmla="*/ 999046 h 1430053"/>
                <a:gd name="connsiteX12" fmla="*/ 11435950 w 12385119"/>
                <a:gd name="connsiteY12" fmla="*/ 1382428 h 1430053"/>
                <a:gd name="connsiteX13" fmla="*/ 12385119 w 12385119"/>
                <a:gd name="connsiteY13" fmla="*/ 1430053 h 1430053"/>
                <a:gd name="connsiteX0" fmla="*/ 0 w 12385119"/>
                <a:gd name="connsiteY0" fmla="*/ 533138 h 1428488"/>
                <a:gd name="connsiteX1" fmla="*/ 1365238 w 12385119"/>
                <a:gd name="connsiteY1" fmla="*/ 1325 h 1428488"/>
                <a:gd name="connsiteX2" fmla="*/ 2168308 w 12385119"/>
                <a:gd name="connsiteY2" fmla="*/ 385501 h 1428488"/>
                <a:gd name="connsiteX3" fmla="*/ 2949032 w 12385119"/>
                <a:gd name="connsiteY3" fmla="*/ 501388 h 1428488"/>
                <a:gd name="connsiteX4" fmla="*/ 4932986 w 12385119"/>
                <a:gd name="connsiteY4" fmla="*/ 1086502 h 1428488"/>
                <a:gd name="connsiteX5" fmla="*/ 6460236 w 12385119"/>
                <a:gd name="connsiteY5" fmla="*/ 1165084 h 1428488"/>
                <a:gd name="connsiteX6" fmla="*/ 7333037 w 12385119"/>
                <a:gd name="connsiteY6" fmla="*/ 937276 h 1428488"/>
                <a:gd name="connsiteX7" fmla="*/ 8416966 w 12385119"/>
                <a:gd name="connsiteY7" fmla="*/ 566476 h 1428488"/>
                <a:gd name="connsiteX8" fmla="*/ 9004100 w 12385119"/>
                <a:gd name="connsiteY8" fmla="*/ 595051 h 1428488"/>
                <a:gd name="connsiteX9" fmla="*/ 9611242 w 12385119"/>
                <a:gd name="connsiteY9" fmla="*/ 857903 h 1428488"/>
                <a:gd name="connsiteX10" fmla="*/ 10436915 w 12385119"/>
                <a:gd name="connsiteY10" fmla="*/ 490276 h 1428488"/>
                <a:gd name="connsiteX11" fmla="*/ 10962627 w 12385119"/>
                <a:gd name="connsiteY11" fmla="*/ 997481 h 1428488"/>
                <a:gd name="connsiteX12" fmla="*/ 11435950 w 12385119"/>
                <a:gd name="connsiteY12" fmla="*/ 1380863 h 1428488"/>
                <a:gd name="connsiteX13" fmla="*/ 12385119 w 12385119"/>
                <a:gd name="connsiteY13" fmla="*/ 1428488 h 1428488"/>
                <a:gd name="connsiteX0" fmla="*/ 0 w 12385119"/>
                <a:gd name="connsiteY0" fmla="*/ 535050 h 1430400"/>
                <a:gd name="connsiteX1" fmla="*/ 1365238 w 12385119"/>
                <a:gd name="connsiteY1" fmla="*/ 3237 h 1430400"/>
                <a:gd name="connsiteX2" fmla="*/ 2123214 w 12385119"/>
                <a:gd name="connsiteY2" fmla="*/ 320738 h 1430400"/>
                <a:gd name="connsiteX3" fmla="*/ 2949032 w 12385119"/>
                <a:gd name="connsiteY3" fmla="*/ 503300 h 1430400"/>
                <a:gd name="connsiteX4" fmla="*/ 4932986 w 12385119"/>
                <a:gd name="connsiteY4" fmla="*/ 1088414 h 1430400"/>
                <a:gd name="connsiteX5" fmla="*/ 6460236 w 12385119"/>
                <a:gd name="connsiteY5" fmla="*/ 1166996 h 1430400"/>
                <a:gd name="connsiteX6" fmla="*/ 7333037 w 12385119"/>
                <a:gd name="connsiteY6" fmla="*/ 939188 h 1430400"/>
                <a:gd name="connsiteX7" fmla="*/ 8416966 w 12385119"/>
                <a:gd name="connsiteY7" fmla="*/ 568388 h 1430400"/>
                <a:gd name="connsiteX8" fmla="*/ 9004100 w 12385119"/>
                <a:gd name="connsiteY8" fmla="*/ 596963 h 1430400"/>
                <a:gd name="connsiteX9" fmla="*/ 9611242 w 12385119"/>
                <a:gd name="connsiteY9" fmla="*/ 859815 h 1430400"/>
                <a:gd name="connsiteX10" fmla="*/ 10436915 w 12385119"/>
                <a:gd name="connsiteY10" fmla="*/ 492188 h 1430400"/>
                <a:gd name="connsiteX11" fmla="*/ 10962627 w 12385119"/>
                <a:gd name="connsiteY11" fmla="*/ 999393 h 1430400"/>
                <a:gd name="connsiteX12" fmla="*/ 11435950 w 12385119"/>
                <a:gd name="connsiteY12" fmla="*/ 1382775 h 1430400"/>
                <a:gd name="connsiteX13" fmla="*/ 12385119 w 12385119"/>
                <a:gd name="connsiteY13" fmla="*/ 1430400 h 1430400"/>
                <a:gd name="connsiteX0" fmla="*/ 0 w 12385119"/>
                <a:gd name="connsiteY0" fmla="*/ 533418 h 1428768"/>
                <a:gd name="connsiteX1" fmla="*/ 1365238 w 12385119"/>
                <a:gd name="connsiteY1" fmla="*/ 1605 h 1428768"/>
                <a:gd name="connsiteX2" fmla="*/ 2206960 w 12385119"/>
                <a:gd name="connsiteY2" fmla="*/ 373081 h 1428768"/>
                <a:gd name="connsiteX3" fmla="*/ 2949032 w 12385119"/>
                <a:gd name="connsiteY3" fmla="*/ 501668 h 1428768"/>
                <a:gd name="connsiteX4" fmla="*/ 4932986 w 12385119"/>
                <a:gd name="connsiteY4" fmla="*/ 1086782 h 1428768"/>
                <a:gd name="connsiteX5" fmla="*/ 6460236 w 12385119"/>
                <a:gd name="connsiteY5" fmla="*/ 1165364 h 1428768"/>
                <a:gd name="connsiteX6" fmla="*/ 7333037 w 12385119"/>
                <a:gd name="connsiteY6" fmla="*/ 937556 h 1428768"/>
                <a:gd name="connsiteX7" fmla="*/ 8416966 w 12385119"/>
                <a:gd name="connsiteY7" fmla="*/ 566756 h 1428768"/>
                <a:gd name="connsiteX8" fmla="*/ 9004100 w 12385119"/>
                <a:gd name="connsiteY8" fmla="*/ 595331 h 1428768"/>
                <a:gd name="connsiteX9" fmla="*/ 9611242 w 12385119"/>
                <a:gd name="connsiteY9" fmla="*/ 858183 h 1428768"/>
                <a:gd name="connsiteX10" fmla="*/ 10436915 w 12385119"/>
                <a:gd name="connsiteY10" fmla="*/ 490556 h 1428768"/>
                <a:gd name="connsiteX11" fmla="*/ 10962627 w 12385119"/>
                <a:gd name="connsiteY11" fmla="*/ 997761 h 1428768"/>
                <a:gd name="connsiteX12" fmla="*/ 11435950 w 12385119"/>
                <a:gd name="connsiteY12" fmla="*/ 1381143 h 1428768"/>
                <a:gd name="connsiteX13" fmla="*/ 12385119 w 12385119"/>
                <a:gd name="connsiteY13" fmla="*/ 1428768 h 1428768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32986 w 12385119"/>
                <a:gd name="connsiteY4" fmla="*/ 1086827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8994437 w 12385119"/>
                <a:gd name="connsiteY8" fmla="*/ 5858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712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1435950"/>
                <a:gd name="connsiteY0" fmla="*/ 533463 h 1381188"/>
                <a:gd name="connsiteX1" fmla="*/ 1365238 w 11435950"/>
                <a:gd name="connsiteY1" fmla="*/ 1650 h 1381188"/>
                <a:gd name="connsiteX2" fmla="*/ 2206960 w 11435950"/>
                <a:gd name="connsiteY2" fmla="*/ 373126 h 1381188"/>
                <a:gd name="connsiteX3" fmla="*/ 3290459 w 11435950"/>
                <a:gd name="connsiteY3" fmla="*/ 558863 h 1381188"/>
                <a:gd name="connsiteX4" fmla="*/ 4929766 w 11435950"/>
                <a:gd name="connsiteY4" fmla="*/ 1051902 h 1381188"/>
                <a:gd name="connsiteX5" fmla="*/ 6460236 w 11435950"/>
                <a:gd name="connsiteY5" fmla="*/ 1165409 h 1381188"/>
                <a:gd name="connsiteX6" fmla="*/ 7358805 w 11435950"/>
                <a:gd name="connsiteY6" fmla="*/ 969351 h 1381188"/>
                <a:gd name="connsiteX7" fmla="*/ 8407303 w 11435950"/>
                <a:gd name="connsiteY7" fmla="*/ 544576 h 1381188"/>
                <a:gd name="connsiteX8" fmla="*/ 9016984 w 11435950"/>
                <a:gd name="connsiteY8" fmla="*/ 627126 h 1381188"/>
                <a:gd name="connsiteX9" fmla="*/ 9611242 w 11435950"/>
                <a:gd name="connsiteY9" fmla="*/ 858228 h 1381188"/>
                <a:gd name="connsiteX10" fmla="*/ 10436915 w 11435950"/>
                <a:gd name="connsiteY10" fmla="*/ 490601 h 1381188"/>
                <a:gd name="connsiteX11" fmla="*/ 10962627 w 11435950"/>
                <a:gd name="connsiteY11" fmla="*/ 997806 h 1381188"/>
                <a:gd name="connsiteX12" fmla="*/ 11435950 w 11435950"/>
                <a:gd name="connsiteY12" fmla="*/ 1381188 h 1381188"/>
                <a:gd name="connsiteX0" fmla="*/ 0 w 11291005"/>
                <a:gd name="connsiteY0" fmla="*/ 533463 h 1263713"/>
                <a:gd name="connsiteX1" fmla="*/ 1365238 w 11291005"/>
                <a:gd name="connsiteY1" fmla="*/ 1650 h 1263713"/>
                <a:gd name="connsiteX2" fmla="*/ 2206960 w 11291005"/>
                <a:gd name="connsiteY2" fmla="*/ 373126 h 1263713"/>
                <a:gd name="connsiteX3" fmla="*/ 3290459 w 11291005"/>
                <a:gd name="connsiteY3" fmla="*/ 558863 h 1263713"/>
                <a:gd name="connsiteX4" fmla="*/ 4929766 w 11291005"/>
                <a:gd name="connsiteY4" fmla="*/ 1051902 h 1263713"/>
                <a:gd name="connsiteX5" fmla="*/ 6460236 w 11291005"/>
                <a:gd name="connsiteY5" fmla="*/ 1165409 h 1263713"/>
                <a:gd name="connsiteX6" fmla="*/ 7358805 w 11291005"/>
                <a:gd name="connsiteY6" fmla="*/ 969351 h 1263713"/>
                <a:gd name="connsiteX7" fmla="*/ 8407303 w 11291005"/>
                <a:gd name="connsiteY7" fmla="*/ 544576 h 1263713"/>
                <a:gd name="connsiteX8" fmla="*/ 9016984 w 11291005"/>
                <a:gd name="connsiteY8" fmla="*/ 627126 h 1263713"/>
                <a:gd name="connsiteX9" fmla="*/ 9611242 w 11291005"/>
                <a:gd name="connsiteY9" fmla="*/ 858228 h 1263713"/>
                <a:gd name="connsiteX10" fmla="*/ 10436915 w 11291005"/>
                <a:gd name="connsiteY10" fmla="*/ 490601 h 1263713"/>
                <a:gd name="connsiteX11" fmla="*/ 10962627 w 11291005"/>
                <a:gd name="connsiteY11" fmla="*/ 997806 h 1263713"/>
                <a:gd name="connsiteX12" fmla="*/ 11291005 w 11291005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62627 w 11377972"/>
                <a:gd name="connsiteY11" fmla="*/ 997806 h 1308163"/>
                <a:gd name="connsiteX12" fmla="*/ 11377972 w 11377972"/>
                <a:gd name="connsiteY12" fmla="*/ 1308163 h 130816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40080 w 11377972"/>
                <a:gd name="connsiteY11" fmla="*/ 1064481 h 1308163"/>
                <a:gd name="connsiteX12" fmla="*/ 11377972 w 11377972"/>
                <a:gd name="connsiteY12" fmla="*/ 1308163 h 1308163"/>
                <a:gd name="connsiteX0" fmla="*/ 0 w 11348983"/>
                <a:gd name="connsiteY0" fmla="*/ 533463 h 1295463"/>
                <a:gd name="connsiteX1" fmla="*/ 1365238 w 11348983"/>
                <a:gd name="connsiteY1" fmla="*/ 1650 h 1295463"/>
                <a:gd name="connsiteX2" fmla="*/ 2206960 w 11348983"/>
                <a:gd name="connsiteY2" fmla="*/ 373126 h 1295463"/>
                <a:gd name="connsiteX3" fmla="*/ 3290459 w 11348983"/>
                <a:gd name="connsiteY3" fmla="*/ 558863 h 1295463"/>
                <a:gd name="connsiteX4" fmla="*/ 4929766 w 11348983"/>
                <a:gd name="connsiteY4" fmla="*/ 1051902 h 1295463"/>
                <a:gd name="connsiteX5" fmla="*/ 6460236 w 11348983"/>
                <a:gd name="connsiteY5" fmla="*/ 1165409 h 1295463"/>
                <a:gd name="connsiteX6" fmla="*/ 7358805 w 11348983"/>
                <a:gd name="connsiteY6" fmla="*/ 969351 h 1295463"/>
                <a:gd name="connsiteX7" fmla="*/ 8407303 w 11348983"/>
                <a:gd name="connsiteY7" fmla="*/ 544576 h 1295463"/>
                <a:gd name="connsiteX8" fmla="*/ 9016984 w 11348983"/>
                <a:gd name="connsiteY8" fmla="*/ 627126 h 1295463"/>
                <a:gd name="connsiteX9" fmla="*/ 9611242 w 11348983"/>
                <a:gd name="connsiteY9" fmla="*/ 858228 h 1295463"/>
                <a:gd name="connsiteX10" fmla="*/ 10436915 w 11348983"/>
                <a:gd name="connsiteY10" fmla="*/ 490601 h 1295463"/>
                <a:gd name="connsiteX11" fmla="*/ 10940080 w 11348983"/>
                <a:gd name="connsiteY11" fmla="*/ 1064481 h 1295463"/>
                <a:gd name="connsiteX12" fmla="*/ 11348983 w 11348983"/>
                <a:gd name="connsiteY12" fmla="*/ 1295463 h 1295463"/>
                <a:gd name="connsiteX0" fmla="*/ 0 w 11375558"/>
                <a:gd name="connsiteY0" fmla="*/ 533463 h 1311173"/>
                <a:gd name="connsiteX1" fmla="*/ 1365238 w 11375558"/>
                <a:gd name="connsiteY1" fmla="*/ 1650 h 1311173"/>
                <a:gd name="connsiteX2" fmla="*/ 2206960 w 11375558"/>
                <a:gd name="connsiteY2" fmla="*/ 373126 h 1311173"/>
                <a:gd name="connsiteX3" fmla="*/ 3290459 w 11375558"/>
                <a:gd name="connsiteY3" fmla="*/ 558863 h 1311173"/>
                <a:gd name="connsiteX4" fmla="*/ 4929766 w 11375558"/>
                <a:gd name="connsiteY4" fmla="*/ 1051902 h 1311173"/>
                <a:gd name="connsiteX5" fmla="*/ 6460236 w 11375558"/>
                <a:gd name="connsiteY5" fmla="*/ 1165409 h 1311173"/>
                <a:gd name="connsiteX6" fmla="*/ 7358805 w 11375558"/>
                <a:gd name="connsiteY6" fmla="*/ 969351 h 1311173"/>
                <a:gd name="connsiteX7" fmla="*/ 8407303 w 11375558"/>
                <a:gd name="connsiteY7" fmla="*/ 544576 h 1311173"/>
                <a:gd name="connsiteX8" fmla="*/ 9016984 w 11375558"/>
                <a:gd name="connsiteY8" fmla="*/ 627126 h 1311173"/>
                <a:gd name="connsiteX9" fmla="*/ 9611242 w 11375558"/>
                <a:gd name="connsiteY9" fmla="*/ 858228 h 1311173"/>
                <a:gd name="connsiteX10" fmla="*/ 10436915 w 11375558"/>
                <a:gd name="connsiteY10" fmla="*/ 490601 h 1311173"/>
                <a:gd name="connsiteX11" fmla="*/ 10940080 w 11375558"/>
                <a:gd name="connsiteY11" fmla="*/ 1064481 h 1311173"/>
                <a:gd name="connsiteX12" fmla="*/ 11348983 w 11375558"/>
                <a:gd name="connsiteY12" fmla="*/ 1295463 h 1311173"/>
                <a:gd name="connsiteX13" fmla="*/ 11335073 w 11375558"/>
                <a:gd name="connsiteY13" fmla="*/ 1290351 h 1311173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49747"/>
                <a:gd name="connsiteY0" fmla="*/ 533463 h 1306919"/>
                <a:gd name="connsiteX1" fmla="*/ 1365238 w 11349747"/>
                <a:gd name="connsiteY1" fmla="*/ 1650 h 1306919"/>
                <a:gd name="connsiteX2" fmla="*/ 2206960 w 11349747"/>
                <a:gd name="connsiteY2" fmla="*/ 373126 h 1306919"/>
                <a:gd name="connsiteX3" fmla="*/ 3290459 w 11349747"/>
                <a:gd name="connsiteY3" fmla="*/ 558863 h 1306919"/>
                <a:gd name="connsiteX4" fmla="*/ 4929766 w 11349747"/>
                <a:gd name="connsiteY4" fmla="*/ 1051902 h 1306919"/>
                <a:gd name="connsiteX5" fmla="*/ 6460236 w 11349747"/>
                <a:gd name="connsiteY5" fmla="*/ 1165409 h 1306919"/>
                <a:gd name="connsiteX6" fmla="*/ 7358805 w 11349747"/>
                <a:gd name="connsiteY6" fmla="*/ 969351 h 1306919"/>
                <a:gd name="connsiteX7" fmla="*/ 8407303 w 11349747"/>
                <a:gd name="connsiteY7" fmla="*/ 544576 h 1306919"/>
                <a:gd name="connsiteX8" fmla="*/ 9016984 w 11349747"/>
                <a:gd name="connsiteY8" fmla="*/ 627126 h 1306919"/>
                <a:gd name="connsiteX9" fmla="*/ 9611242 w 11349747"/>
                <a:gd name="connsiteY9" fmla="*/ 858228 h 1306919"/>
                <a:gd name="connsiteX10" fmla="*/ 10436915 w 11349747"/>
                <a:gd name="connsiteY10" fmla="*/ 490601 h 1306919"/>
                <a:gd name="connsiteX11" fmla="*/ 10940080 w 11349747"/>
                <a:gd name="connsiteY11" fmla="*/ 1064481 h 1306919"/>
                <a:gd name="connsiteX12" fmla="*/ 11348983 w 11349747"/>
                <a:gd name="connsiteY12" fmla="*/ 1295463 h 1306919"/>
                <a:gd name="connsiteX13" fmla="*/ 7205738 w 11349747"/>
                <a:gd name="connsiteY13" fmla="*/ 1264951 h 1306919"/>
                <a:gd name="connsiteX0" fmla="*/ 0 w 11349394"/>
                <a:gd name="connsiteY0" fmla="*/ 533463 h 1307754"/>
                <a:gd name="connsiteX1" fmla="*/ 1365238 w 11349394"/>
                <a:gd name="connsiteY1" fmla="*/ 1650 h 1307754"/>
                <a:gd name="connsiteX2" fmla="*/ 2206960 w 11349394"/>
                <a:gd name="connsiteY2" fmla="*/ 373126 h 1307754"/>
                <a:gd name="connsiteX3" fmla="*/ 3290459 w 11349394"/>
                <a:gd name="connsiteY3" fmla="*/ 558863 h 1307754"/>
                <a:gd name="connsiteX4" fmla="*/ 4929766 w 11349394"/>
                <a:gd name="connsiteY4" fmla="*/ 1051902 h 1307754"/>
                <a:gd name="connsiteX5" fmla="*/ 6460236 w 11349394"/>
                <a:gd name="connsiteY5" fmla="*/ 1165409 h 1307754"/>
                <a:gd name="connsiteX6" fmla="*/ 7358805 w 11349394"/>
                <a:gd name="connsiteY6" fmla="*/ 969351 h 1307754"/>
                <a:gd name="connsiteX7" fmla="*/ 8407303 w 11349394"/>
                <a:gd name="connsiteY7" fmla="*/ 544576 h 1307754"/>
                <a:gd name="connsiteX8" fmla="*/ 9016984 w 11349394"/>
                <a:gd name="connsiteY8" fmla="*/ 627126 h 1307754"/>
                <a:gd name="connsiteX9" fmla="*/ 9611242 w 11349394"/>
                <a:gd name="connsiteY9" fmla="*/ 858228 h 1307754"/>
                <a:gd name="connsiteX10" fmla="*/ 10436915 w 11349394"/>
                <a:gd name="connsiteY10" fmla="*/ 490601 h 1307754"/>
                <a:gd name="connsiteX11" fmla="*/ 10940080 w 11349394"/>
                <a:gd name="connsiteY11" fmla="*/ 1064481 h 1307754"/>
                <a:gd name="connsiteX12" fmla="*/ 11348983 w 11349394"/>
                <a:gd name="connsiteY12" fmla="*/ 1295463 h 1307754"/>
                <a:gd name="connsiteX13" fmla="*/ 3562775 w 11349394"/>
                <a:gd name="connsiteY13" fmla="*/ 1271301 h 1307754"/>
                <a:gd name="connsiteX0" fmla="*/ 0 w 11349267"/>
                <a:gd name="connsiteY0" fmla="*/ 533463 h 1308717"/>
                <a:gd name="connsiteX1" fmla="*/ 1365238 w 11349267"/>
                <a:gd name="connsiteY1" fmla="*/ 1650 h 1308717"/>
                <a:gd name="connsiteX2" fmla="*/ 2206960 w 11349267"/>
                <a:gd name="connsiteY2" fmla="*/ 373126 h 1308717"/>
                <a:gd name="connsiteX3" fmla="*/ 3290459 w 11349267"/>
                <a:gd name="connsiteY3" fmla="*/ 558863 h 1308717"/>
                <a:gd name="connsiteX4" fmla="*/ 4929766 w 11349267"/>
                <a:gd name="connsiteY4" fmla="*/ 1051902 h 1308717"/>
                <a:gd name="connsiteX5" fmla="*/ 6460236 w 11349267"/>
                <a:gd name="connsiteY5" fmla="*/ 1165409 h 1308717"/>
                <a:gd name="connsiteX6" fmla="*/ 7358805 w 11349267"/>
                <a:gd name="connsiteY6" fmla="*/ 969351 h 1308717"/>
                <a:gd name="connsiteX7" fmla="*/ 8407303 w 11349267"/>
                <a:gd name="connsiteY7" fmla="*/ 544576 h 1308717"/>
                <a:gd name="connsiteX8" fmla="*/ 9016984 w 11349267"/>
                <a:gd name="connsiteY8" fmla="*/ 627126 h 1308717"/>
                <a:gd name="connsiteX9" fmla="*/ 9611242 w 11349267"/>
                <a:gd name="connsiteY9" fmla="*/ 858228 h 1308717"/>
                <a:gd name="connsiteX10" fmla="*/ 10436915 w 11349267"/>
                <a:gd name="connsiteY10" fmla="*/ 490601 h 1308717"/>
                <a:gd name="connsiteX11" fmla="*/ 10940080 w 11349267"/>
                <a:gd name="connsiteY11" fmla="*/ 1064481 h 1308717"/>
                <a:gd name="connsiteX12" fmla="*/ 11348983 w 11349267"/>
                <a:gd name="connsiteY12" fmla="*/ 1295463 h 1308717"/>
                <a:gd name="connsiteX13" fmla="*/ 16443 w 11349267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55708"/>
                <a:gd name="connsiteY0" fmla="*/ 533463 h 1293718"/>
                <a:gd name="connsiteX1" fmla="*/ 1365238 w 11355708"/>
                <a:gd name="connsiteY1" fmla="*/ 1650 h 1293718"/>
                <a:gd name="connsiteX2" fmla="*/ 2206960 w 11355708"/>
                <a:gd name="connsiteY2" fmla="*/ 373126 h 1293718"/>
                <a:gd name="connsiteX3" fmla="*/ 3290459 w 11355708"/>
                <a:gd name="connsiteY3" fmla="*/ 558863 h 1293718"/>
                <a:gd name="connsiteX4" fmla="*/ 4929766 w 11355708"/>
                <a:gd name="connsiteY4" fmla="*/ 1051902 h 1293718"/>
                <a:gd name="connsiteX5" fmla="*/ 6460236 w 11355708"/>
                <a:gd name="connsiteY5" fmla="*/ 1165409 h 1293718"/>
                <a:gd name="connsiteX6" fmla="*/ 7358805 w 11355708"/>
                <a:gd name="connsiteY6" fmla="*/ 969351 h 1293718"/>
                <a:gd name="connsiteX7" fmla="*/ 8407303 w 11355708"/>
                <a:gd name="connsiteY7" fmla="*/ 544576 h 1293718"/>
                <a:gd name="connsiteX8" fmla="*/ 9016984 w 11355708"/>
                <a:gd name="connsiteY8" fmla="*/ 627126 h 1293718"/>
                <a:gd name="connsiteX9" fmla="*/ 9611242 w 11355708"/>
                <a:gd name="connsiteY9" fmla="*/ 858228 h 1293718"/>
                <a:gd name="connsiteX10" fmla="*/ 10436915 w 11355708"/>
                <a:gd name="connsiteY10" fmla="*/ 490601 h 1293718"/>
                <a:gd name="connsiteX11" fmla="*/ 10940080 w 11355708"/>
                <a:gd name="connsiteY11" fmla="*/ 1064481 h 1293718"/>
                <a:gd name="connsiteX12" fmla="*/ 11355425 w 11355708"/>
                <a:gd name="connsiteY12" fmla="*/ 1276413 h 1293718"/>
                <a:gd name="connsiteX13" fmla="*/ 16443 w 11355708"/>
                <a:gd name="connsiteY13" fmla="*/ 1277651 h 1293718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821841 w 12167887"/>
                <a:gd name="connsiteY0" fmla="*/ 533463 h 1291464"/>
                <a:gd name="connsiteX1" fmla="*/ 2187079 w 12167887"/>
                <a:gd name="connsiteY1" fmla="*/ 1650 h 1291464"/>
                <a:gd name="connsiteX2" fmla="*/ 3028801 w 12167887"/>
                <a:gd name="connsiteY2" fmla="*/ 373126 h 1291464"/>
                <a:gd name="connsiteX3" fmla="*/ 4112300 w 12167887"/>
                <a:gd name="connsiteY3" fmla="*/ 558863 h 1291464"/>
                <a:gd name="connsiteX4" fmla="*/ 5751607 w 12167887"/>
                <a:gd name="connsiteY4" fmla="*/ 1051902 h 1291464"/>
                <a:gd name="connsiteX5" fmla="*/ 7282077 w 12167887"/>
                <a:gd name="connsiteY5" fmla="*/ 1165409 h 1291464"/>
                <a:gd name="connsiteX6" fmla="*/ 8180646 w 12167887"/>
                <a:gd name="connsiteY6" fmla="*/ 969351 h 1291464"/>
                <a:gd name="connsiteX7" fmla="*/ 9229144 w 12167887"/>
                <a:gd name="connsiteY7" fmla="*/ 544576 h 1291464"/>
                <a:gd name="connsiteX8" fmla="*/ 9838825 w 12167887"/>
                <a:gd name="connsiteY8" fmla="*/ 627126 h 1291464"/>
                <a:gd name="connsiteX9" fmla="*/ 10433083 w 12167887"/>
                <a:gd name="connsiteY9" fmla="*/ 858228 h 1291464"/>
                <a:gd name="connsiteX10" fmla="*/ 11258756 w 12167887"/>
                <a:gd name="connsiteY10" fmla="*/ 490601 h 1291464"/>
                <a:gd name="connsiteX11" fmla="*/ 11761921 w 12167887"/>
                <a:gd name="connsiteY11" fmla="*/ 1064481 h 1291464"/>
                <a:gd name="connsiteX12" fmla="*/ 12167603 w 12167887"/>
                <a:gd name="connsiteY12" fmla="*/ 1273238 h 1291464"/>
                <a:gd name="connsiteX13" fmla="*/ 838284 w 12167887"/>
                <a:gd name="connsiteY13" fmla="*/ 1277651 h 1291464"/>
                <a:gd name="connsiteX14" fmla="*/ 841505 w 12167887"/>
                <a:gd name="connsiteY14" fmla="*/ 1268125 h 1291464"/>
                <a:gd name="connsiteX0" fmla="*/ 851157 w 12197203"/>
                <a:gd name="connsiteY0" fmla="*/ 533463 h 1291464"/>
                <a:gd name="connsiteX1" fmla="*/ 2216395 w 12197203"/>
                <a:gd name="connsiteY1" fmla="*/ 1650 h 1291464"/>
                <a:gd name="connsiteX2" fmla="*/ 3058117 w 12197203"/>
                <a:gd name="connsiteY2" fmla="*/ 373126 h 1291464"/>
                <a:gd name="connsiteX3" fmla="*/ 4141616 w 12197203"/>
                <a:gd name="connsiteY3" fmla="*/ 558863 h 1291464"/>
                <a:gd name="connsiteX4" fmla="*/ 5780923 w 12197203"/>
                <a:gd name="connsiteY4" fmla="*/ 1051902 h 1291464"/>
                <a:gd name="connsiteX5" fmla="*/ 7311393 w 12197203"/>
                <a:gd name="connsiteY5" fmla="*/ 1165409 h 1291464"/>
                <a:gd name="connsiteX6" fmla="*/ 8209962 w 12197203"/>
                <a:gd name="connsiteY6" fmla="*/ 969351 h 1291464"/>
                <a:gd name="connsiteX7" fmla="*/ 9258460 w 12197203"/>
                <a:gd name="connsiteY7" fmla="*/ 544576 h 1291464"/>
                <a:gd name="connsiteX8" fmla="*/ 9868141 w 12197203"/>
                <a:gd name="connsiteY8" fmla="*/ 627126 h 1291464"/>
                <a:gd name="connsiteX9" fmla="*/ 10462399 w 12197203"/>
                <a:gd name="connsiteY9" fmla="*/ 858228 h 1291464"/>
                <a:gd name="connsiteX10" fmla="*/ 11288072 w 12197203"/>
                <a:gd name="connsiteY10" fmla="*/ 490601 h 1291464"/>
                <a:gd name="connsiteX11" fmla="*/ 11791237 w 12197203"/>
                <a:gd name="connsiteY11" fmla="*/ 1064481 h 1291464"/>
                <a:gd name="connsiteX12" fmla="*/ 12196919 w 12197203"/>
                <a:gd name="connsiteY12" fmla="*/ 1273238 h 1291464"/>
                <a:gd name="connsiteX13" fmla="*/ 867600 w 12197203"/>
                <a:gd name="connsiteY13" fmla="*/ 1277651 h 1291464"/>
                <a:gd name="connsiteX14" fmla="*/ 761307 w 12197203"/>
                <a:gd name="connsiteY14" fmla="*/ 572800 h 1291464"/>
                <a:gd name="connsiteX0" fmla="*/ 1169259 w 12515305"/>
                <a:gd name="connsiteY0" fmla="*/ 533463 h 1291464"/>
                <a:gd name="connsiteX1" fmla="*/ 2534497 w 12515305"/>
                <a:gd name="connsiteY1" fmla="*/ 1650 h 1291464"/>
                <a:gd name="connsiteX2" fmla="*/ 3376219 w 12515305"/>
                <a:gd name="connsiteY2" fmla="*/ 373126 h 1291464"/>
                <a:gd name="connsiteX3" fmla="*/ 4459718 w 12515305"/>
                <a:gd name="connsiteY3" fmla="*/ 558863 h 1291464"/>
                <a:gd name="connsiteX4" fmla="*/ 6099025 w 12515305"/>
                <a:gd name="connsiteY4" fmla="*/ 1051902 h 1291464"/>
                <a:gd name="connsiteX5" fmla="*/ 7629495 w 12515305"/>
                <a:gd name="connsiteY5" fmla="*/ 1165409 h 1291464"/>
                <a:gd name="connsiteX6" fmla="*/ 8528064 w 12515305"/>
                <a:gd name="connsiteY6" fmla="*/ 969351 h 1291464"/>
                <a:gd name="connsiteX7" fmla="*/ 9576562 w 12515305"/>
                <a:gd name="connsiteY7" fmla="*/ 544576 h 1291464"/>
                <a:gd name="connsiteX8" fmla="*/ 10186243 w 12515305"/>
                <a:gd name="connsiteY8" fmla="*/ 627126 h 1291464"/>
                <a:gd name="connsiteX9" fmla="*/ 10780501 w 12515305"/>
                <a:gd name="connsiteY9" fmla="*/ 858228 h 1291464"/>
                <a:gd name="connsiteX10" fmla="*/ 11606174 w 12515305"/>
                <a:gd name="connsiteY10" fmla="*/ 490601 h 1291464"/>
                <a:gd name="connsiteX11" fmla="*/ 12109339 w 12515305"/>
                <a:gd name="connsiteY11" fmla="*/ 1064481 h 1291464"/>
                <a:gd name="connsiteX12" fmla="*/ 12515021 w 12515305"/>
                <a:gd name="connsiteY12" fmla="*/ 1273238 h 1291464"/>
                <a:gd name="connsiteX13" fmla="*/ 1185702 w 12515305"/>
                <a:gd name="connsiteY13" fmla="*/ 1277651 h 1291464"/>
                <a:gd name="connsiteX14" fmla="*/ 335355 w 12515305"/>
                <a:gd name="connsiteY14" fmla="*/ 1058575 h 1291464"/>
                <a:gd name="connsiteX15" fmla="*/ 1079409 w 12515305"/>
                <a:gd name="connsiteY15" fmla="*/ 572800 h 1291464"/>
                <a:gd name="connsiteX0" fmla="*/ 853920 w 12199966"/>
                <a:gd name="connsiteY0" fmla="*/ 533463 h 1291464"/>
                <a:gd name="connsiteX1" fmla="*/ 2219158 w 12199966"/>
                <a:gd name="connsiteY1" fmla="*/ 1650 h 1291464"/>
                <a:gd name="connsiteX2" fmla="*/ 3060880 w 12199966"/>
                <a:gd name="connsiteY2" fmla="*/ 373126 h 1291464"/>
                <a:gd name="connsiteX3" fmla="*/ 4144379 w 12199966"/>
                <a:gd name="connsiteY3" fmla="*/ 558863 h 1291464"/>
                <a:gd name="connsiteX4" fmla="*/ 5783686 w 12199966"/>
                <a:gd name="connsiteY4" fmla="*/ 1051902 h 1291464"/>
                <a:gd name="connsiteX5" fmla="*/ 7314156 w 12199966"/>
                <a:gd name="connsiteY5" fmla="*/ 1165409 h 1291464"/>
                <a:gd name="connsiteX6" fmla="*/ 8212725 w 12199966"/>
                <a:gd name="connsiteY6" fmla="*/ 969351 h 1291464"/>
                <a:gd name="connsiteX7" fmla="*/ 9261223 w 12199966"/>
                <a:gd name="connsiteY7" fmla="*/ 544576 h 1291464"/>
                <a:gd name="connsiteX8" fmla="*/ 9870904 w 12199966"/>
                <a:gd name="connsiteY8" fmla="*/ 627126 h 1291464"/>
                <a:gd name="connsiteX9" fmla="*/ 10465162 w 12199966"/>
                <a:gd name="connsiteY9" fmla="*/ 858228 h 1291464"/>
                <a:gd name="connsiteX10" fmla="*/ 11290835 w 12199966"/>
                <a:gd name="connsiteY10" fmla="*/ 490601 h 1291464"/>
                <a:gd name="connsiteX11" fmla="*/ 11794000 w 12199966"/>
                <a:gd name="connsiteY11" fmla="*/ 1064481 h 1291464"/>
                <a:gd name="connsiteX12" fmla="*/ 12199682 w 12199966"/>
                <a:gd name="connsiteY12" fmla="*/ 1273238 h 1291464"/>
                <a:gd name="connsiteX13" fmla="*/ 870363 w 12199966"/>
                <a:gd name="connsiteY13" fmla="*/ 1277651 h 1291464"/>
                <a:gd name="connsiteX14" fmla="*/ 764070 w 12199966"/>
                <a:gd name="connsiteY14" fmla="*/ 572800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14" fmla="*/ 0 w 11346046"/>
                <a:gd name="connsiteY14" fmla="*/ 533463 h 1291464"/>
                <a:gd name="connsiteX0" fmla="*/ 2883 w 11329603"/>
                <a:gd name="connsiteY0" fmla="*/ 533463 h 1291464"/>
                <a:gd name="connsiteX1" fmla="*/ 1348795 w 11329603"/>
                <a:gd name="connsiteY1" fmla="*/ 1650 h 1291464"/>
                <a:gd name="connsiteX2" fmla="*/ 2190517 w 11329603"/>
                <a:gd name="connsiteY2" fmla="*/ 373126 h 1291464"/>
                <a:gd name="connsiteX3" fmla="*/ 3274016 w 11329603"/>
                <a:gd name="connsiteY3" fmla="*/ 558863 h 1291464"/>
                <a:gd name="connsiteX4" fmla="*/ 4913323 w 11329603"/>
                <a:gd name="connsiteY4" fmla="*/ 1051902 h 1291464"/>
                <a:gd name="connsiteX5" fmla="*/ 6443793 w 11329603"/>
                <a:gd name="connsiteY5" fmla="*/ 1165409 h 1291464"/>
                <a:gd name="connsiteX6" fmla="*/ 7342362 w 11329603"/>
                <a:gd name="connsiteY6" fmla="*/ 969351 h 1291464"/>
                <a:gd name="connsiteX7" fmla="*/ 8390860 w 11329603"/>
                <a:gd name="connsiteY7" fmla="*/ 544576 h 1291464"/>
                <a:gd name="connsiteX8" fmla="*/ 9000541 w 11329603"/>
                <a:gd name="connsiteY8" fmla="*/ 627126 h 1291464"/>
                <a:gd name="connsiteX9" fmla="*/ 9594799 w 11329603"/>
                <a:gd name="connsiteY9" fmla="*/ 858228 h 1291464"/>
                <a:gd name="connsiteX10" fmla="*/ 10420472 w 11329603"/>
                <a:gd name="connsiteY10" fmla="*/ 490601 h 1291464"/>
                <a:gd name="connsiteX11" fmla="*/ 10923637 w 11329603"/>
                <a:gd name="connsiteY11" fmla="*/ 1064481 h 1291464"/>
                <a:gd name="connsiteX12" fmla="*/ 11329319 w 11329603"/>
                <a:gd name="connsiteY12" fmla="*/ 1273238 h 1291464"/>
                <a:gd name="connsiteX13" fmla="*/ 0 w 11329603"/>
                <a:gd name="connsiteY13" fmla="*/ 1277651 h 1291464"/>
                <a:gd name="connsiteX14" fmla="*/ 2883 w 11329603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23637 w 11433478"/>
                <a:gd name="connsiteY11" fmla="*/ 1064481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33300 w 11433478"/>
                <a:gd name="connsiteY11" fmla="*/ 1016856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800864 h 1558865"/>
                <a:gd name="connsiteX1" fmla="*/ 1206114 w 11433478"/>
                <a:gd name="connsiteY1" fmla="*/ 977 h 1558865"/>
                <a:gd name="connsiteX2" fmla="*/ 2190517 w 11433478"/>
                <a:gd name="connsiteY2" fmla="*/ 640527 h 1558865"/>
                <a:gd name="connsiteX3" fmla="*/ 3274016 w 11433478"/>
                <a:gd name="connsiteY3" fmla="*/ 826264 h 1558865"/>
                <a:gd name="connsiteX4" fmla="*/ 4913323 w 11433478"/>
                <a:gd name="connsiteY4" fmla="*/ 1319303 h 1558865"/>
                <a:gd name="connsiteX5" fmla="*/ 6443793 w 11433478"/>
                <a:gd name="connsiteY5" fmla="*/ 1432810 h 1558865"/>
                <a:gd name="connsiteX6" fmla="*/ 7342362 w 11433478"/>
                <a:gd name="connsiteY6" fmla="*/ 1236752 h 1558865"/>
                <a:gd name="connsiteX7" fmla="*/ 8390860 w 11433478"/>
                <a:gd name="connsiteY7" fmla="*/ 811977 h 1558865"/>
                <a:gd name="connsiteX8" fmla="*/ 9000541 w 11433478"/>
                <a:gd name="connsiteY8" fmla="*/ 894527 h 1558865"/>
                <a:gd name="connsiteX9" fmla="*/ 9594799 w 11433478"/>
                <a:gd name="connsiteY9" fmla="*/ 1125629 h 1558865"/>
                <a:gd name="connsiteX10" fmla="*/ 10420472 w 11433478"/>
                <a:gd name="connsiteY10" fmla="*/ 758002 h 1558865"/>
                <a:gd name="connsiteX11" fmla="*/ 10933300 w 11433478"/>
                <a:gd name="connsiteY11" fmla="*/ 1284257 h 1558865"/>
                <a:gd name="connsiteX12" fmla="*/ 11433197 w 11433478"/>
                <a:gd name="connsiteY12" fmla="*/ 1540639 h 1558865"/>
                <a:gd name="connsiteX13" fmla="*/ 0 w 11433478"/>
                <a:gd name="connsiteY13" fmla="*/ 1545052 h 1558865"/>
                <a:gd name="connsiteX14" fmla="*/ 2883 w 11433478"/>
                <a:gd name="connsiteY14" fmla="*/ 800864 h 1558865"/>
                <a:gd name="connsiteX0" fmla="*/ 874259 w 11433478"/>
                <a:gd name="connsiteY0" fmla="*/ 257048 h 1569068"/>
                <a:gd name="connsiteX1" fmla="*/ 1206114 w 11433478"/>
                <a:gd name="connsiteY1" fmla="*/ 11180 h 1569068"/>
                <a:gd name="connsiteX2" fmla="*/ 2190517 w 11433478"/>
                <a:gd name="connsiteY2" fmla="*/ 650730 h 1569068"/>
                <a:gd name="connsiteX3" fmla="*/ 3274016 w 11433478"/>
                <a:gd name="connsiteY3" fmla="*/ 836467 h 1569068"/>
                <a:gd name="connsiteX4" fmla="*/ 4913323 w 11433478"/>
                <a:gd name="connsiteY4" fmla="*/ 1329506 h 1569068"/>
                <a:gd name="connsiteX5" fmla="*/ 6443793 w 11433478"/>
                <a:gd name="connsiteY5" fmla="*/ 1443013 h 1569068"/>
                <a:gd name="connsiteX6" fmla="*/ 7342362 w 11433478"/>
                <a:gd name="connsiteY6" fmla="*/ 1246955 h 1569068"/>
                <a:gd name="connsiteX7" fmla="*/ 8390860 w 11433478"/>
                <a:gd name="connsiteY7" fmla="*/ 822180 h 1569068"/>
                <a:gd name="connsiteX8" fmla="*/ 9000541 w 11433478"/>
                <a:gd name="connsiteY8" fmla="*/ 904730 h 1569068"/>
                <a:gd name="connsiteX9" fmla="*/ 9594799 w 11433478"/>
                <a:gd name="connsiteY9" fmla="*/ 1135832 h 1569068"/>
                <a:gd name="connsiteX10" fmla="*/ 10420472 w 11433478"/>
                <a:gd name="connsiteY10" fmla="*/ 768205 h 1569068"/>
                <a:gd name="connsiteX11" fmla="*/ 10933300 w 11433478"/>
                <a:gd name="connsiteY11" fmla="*/ 1294460 h 1569068"/>
                <a:gd name="connsiteX12" fmla="*/ 11433197 w 11433478"/>
                <a:gd name="connsiteY12" fmla="*/ 1550842 h 1569068"/>
                <a:gd name="connsiteX13" fmla="*/ 0 w 11433478"/>
                <a:gd name="connsiteY13" fmla="*/ 1555255 h 1569068"/>
                <a:gd name="connsiteX14" fmla="*/ 874259 w 11433478"/>
                <a:gd name="connsiteY14" fmla="*/ 257048 h 1569068"/>
                <a:gd name="connsiteX0" fmla="*/ 874259 w 11433478"/>
                <a:gd name="connsiteY0" fmla="*/ 257048 h 1569068"/>
                <a:gd name="connsiteX1" fmla="*/ 1206114 w 11433478"/>
                <a:gd name="connsiteY1" fmla="*/ 11180 h 1569068"/>
                <a:gd name="connsiteX2" fmla="*/ 2190517 w 11433478"/>
                <a:gd name="connsiteY2" fmla="*/ 650730 h 1569068"/>
                <a:gd name="connsiteX3" fmla="*/ 3274016 w 11433478"/>
                <a:gd name="connsiteY3" fmla="*/ 836467 h 1569068"/>
                <a:gd name="connsiteX4" fmla="*/ 4913323 w 11433478"/>
                <a:gd name="connsiteY4" fmla="*/ 1329506 h 1569068"/>
                <a:gd name="connsiteX5" fmla="*/ 6443793 w 11433478"/>
                <a:gd name="connsiteY5" fmla="*/ 1443013 h 1569068"/>
                <a:gd name="connsiteX6" fmla="*/ 7342362 w 11433478"/>
                <a:gd name="connsiteY6" fmla="*/ 1246955 h 1569068"/>
                <a:gd name="connsiteX7" fmla="*/ 8390860 w 11433478"/>
                <a:gd name="connsiteY7" fmla="*/ 822180 h 1569068"/>
                <a:gd name="connsiteX8" fmla="*/ 9000541 w 11433478"/>
                <a:gd name="connsiteY8" fmla="*/ 904730 h 1569068"/>
                <a:gd name="connsiteX9" fmla="*/ 9594799 w 11433478"/>
                <a:gd name="connsiteY9" fmla="*/ 1135832 h 1569068"/>
                <a:gd name="connsiteX10" fmla="*/ 10420472 w 11433478"/>
                <a:gd name="connsiteY10" fmla="*/ 768205 h 1569068"/>
                <a:gd name="connsiteX11" fmla="*/ 10933300 w 11433478"/>
                <a:gd name="connsiteY11" fmla="*/ 1294460 h 1569068"/>
                <a:gd name="connsiteX12" fmla="*/ 11433197 w 11433478"/>
                <a:gd name="connsiteY12" fmla="*/ 1550842 h 1569068"/>
                <a:gd name="connsiteX13" fmla="*/ 0 w 11433478"/>
                <a:gd name="connsiteY13" fmla="*/ 1555255 h 1569068"/>
                <a:gd name="connsiteX14" fmla="*/ 874259 w 11433478"/>
                <a:gd name="connsiteY14" fmla="*/ 257048 h 1569068"/>
                <a:gd name="connsiteX0" fmla="*/ 874259 w 11433478"/>
                <a:gd name="connsiteY0" fmla="*/ 280033 h 1592053"/>
                <a:gd name="connsiteX1" fmla="*/ 1277455 w 11433478"/>
                <a:gd name="connsiteY1" fmla="*/ 10337 h 1592053"/>
                <a:gd name="connsiteX2" fmla="*/ 2190517 w 11433478"/>
                <a:gd name="connsiteY2" fmla="*/ 673715 h 1592053"/>
                <a:gd name="connsiteX3" fmla="*/ 3274016 w 11433478"/>
                <a:gd name="connsiteY3" fmla="*/ 859452 h 1592053"/>
                <a:gd name="connsiteX4" fmla="*/ 4913323 w 11433478"/>
                <a:gd name="connsiteY4" fmla="*/ 1352491 h 1592053"/>
                <a:gd name="connsiteX5" fmla="*/ 6443793 w 11433478"/>
                <a:gd name="connsiteY5" fmla="*/ 1465998 h 1592053"/>
                <a:gd name="connsiteX6" fmla="*/ 7342362 w 11433478"/>
                <a:gd name="connsiteY6" fmla="*/ 1269940 h 1592053"/>
                <a:gd name="connsiteX7" fmla="*/ 8390860 w 11433478"/>
                <a:gd name="connsiteY7" fmla="*/ 845165 h 1592053"/>
                <a:gd name="connsiteX8" fmla="*/ 9000541 w 11433478"/>
                <a:gd name="connsiteY8" fmla="*/ 927715 h 1592053"/>
                <a:gd name="connsiteX9" fmla="*/ 9594799 w 11433478"/>
                <a:gd name="connsiteY9" fmla="*/ 1158817 h 1592053"/>
                <a:gd name="connsiteX10" fmla="*/ 10420472 w 11433478"/>
                <a:gd name="connsiteY10" fmla="*/ 791190 h 1592053"/>
                <a:gd name="connsiteX11" fmla="*/ 10933300 w 11433478"/>
                <a:gd name="connsiteY11" fmla="*/ 1317445 h 1592053"/>
                <a:gd name="connsiteX12" fmla="*/ 11433197 w 11433478"/>
                <a:gd name="connsiteY12" fmla="*/ 1573827 h 1592053"/>
                <a:gd name="connsiteX13" fmla="*/ 0 w 11433478"/>
                <a:gd name="connsiteY13" fmla="*/ 1578240 h 1592053"/>
                <a:gd name="connsiteX14" fmla="*/ 874259 w 11433478"/>
                <a:gd name="connsiteY14" fmla="*/ 280033 h 1592053"/>
                <a:gd name="connsiteX0" fmla="*/ 0 w 10559243"/>
                <a:gd name="connsiteY0" fmla="*/ 280033 h 1586824"/>
                <a:gd name="connsiteX1" fmla="*/ 403196 w 10559243"/>
                <a:gd name="connsiteY1" fmla="*/ 10337 h 1586824"/>
                <a:gd name="connsiteX2" fmla="*/ 1316258 w 10559243"/>
                <a:gd name="connsiteY2" fmla="*/ 673715 h 1586824"/>
                <a:gd name="connsiteX3" fmla="*/ 2399757 w 10559243"/>
                <a:gd name="connsiteY3" fmla="*/ 859452 h 1586824"/>
                <a:gd name="connsiteX4" fmla="*/ 4039064 w 10559243"/>
                <a:gd name="connsiteY4" fmla="*/ 1352491 h 1586824"/>
                <a:gd name="connsiteX5" fmla="*/ 5569534 w 10559243"/>
                <a:gd name="connsiteY5" fmla="*/ 1465998 h 1586824"/>
                <a:gd name="connsiteX6" fmla="*/ 6468103 w 10559243"/>
                <a:gd name="connsiteY6" fmla="*/ 1269940 h 1586824"/>
                <a:gd name="connsiteX7" fmla="*/ 7516601 w 10559243"/>
                <a:gd name="connsiteY7" fmla="*/ 845165 h 1586824"/>
                <a:gd name="connsiteX8" fmla="*/ 8126282 w 10559243"/>
                <a:gd name="connsiteY8" fmla="*/ 927715 h 1586824"/>
                <a:gd name="connsiteX9" fmla="*/ 8720540 w 10559243"/>
                <a:gd name="connsiteY9" fmla="*/ 1158817 h 1586824"/>
                <a:gd name="connsiteX10" fmla="*/ 9546213 w 10559243"/>
                <a:gd name="connsiteY10" fmla="*/ 791190 h 1586824"/>
                <a:gd name="connsiteX11" fmla="*/ 10059041 w 10559243"/>
                <a:gd name="connsiteY11" fmla="*/ 1317445 h 1586824"/>
                <a:gd name="connsiteX12" fmla="*/ 10558938 w 10559243"/>
                <a:gd name="connsiteY12" fmla="*/ 1573827 h 1586824"/>
                <a:gd name="connsiteX13" fmla="*/ 27691 w 10559243"/>
                <a:gd name="connsiteY13" fmla="*/ 1554412 h 1586824"/>
                <a:gd name="connsiteX14" fmla="*/ 0 w 10559243"/>
                <a:gd name="connsiteY14" fmla="*/ 280033 h 1586824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399757 w 10559243"/>
                <a:gd name="connsiteY3" fmla="*/ 859452 h 1592053"/>
                <a:gd name="connsiteX4" fmla="*/ 4039064 w 10559243"/>
                <a:gd name="connsiteY4" fmla="*/ 1352491 h 1592053"/>
                <a:gd name="connsiteX5" fmla="*/ 5569534 w 10559243"/>
                <a:gd name="connsiteY5" fmla="*/ 1465998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039064 w 10559243"/>
                <a:gd name="connsiteY4" fmla="*/ 1352491 h 1592053"/>
                <a:gd name="connsiteX5" fmla="*/ 5569534 w 10559243"/>
                <a:gd name="connsiteY5" fmla="*/ 1465998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039064 w 10559243"/>
                <a:gd name="connsiteY4" fmla="*/ 1352491 h 1592053"/>
                <a:gd name="connsiteX5" fmla="*/ 5895663 w 10559243"/>
                <a:gd name="connsiteY5" fmla="*/ 1382597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895663 w 10559243"/>
                <a:gd name="connsiteY5" fmla="*/ 1382597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895663 w 10559243"/>
                <a:gd name="connsiteY5" fmla="*/ 1382597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895663 w 10559243"/>
                <a:gd name="connsiteY5" fmla="*/ 1382597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7671336 w 10559243"/>
                <a:gd name="connsiteY8" fmla="*/ 635053 h 1592053"/>
                <a:gd name="connsiteX9" fmla="*/ 8126282 w 10559243"/>
                <a:gd name="connsiteY9" fmla="*/ 927715 h 1592053"/>
                <a:gd name="connsiteX10" fmla="*/ 8720540 w 10559243"/>
                <a:gd name="connsiteY10" fmla="*/ 1158817 h 1592053"/>
                <a:gd name="connsiteX11" fmla="*/ 9546213 w 10559243"/>
                <a:gd name="connsiteY11" fmla="*/ 791190 h 1592053"/>
                <a:gd name="connsiteX12" fmla="*/ 10059041 w 10559243"/>
                <a:gd name="connsiteY12" fmla="*/ 1317445 h 1592053"/>
                <a:gd name="connsiteX13" fmla="*/ 10558938 w 10559243"/>
                <a:gd name="connsiteY13" fmla="*/ 1573827 h 1592053"/>
                <a:gd name="connsiteX14" fmla="*/ 12404 w 10559243"/>
                <a:gd name="connsiteY14" fmla="*/ 1578241 h 1592053"/>
                <a:gd name="connsiteX15" fmla="*/ 0 w 10559243"/>
                <a:gd name="connsiteY15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164993 w 10559243"/>
                <a:gd name="connsiteY7" fmla="*/ 827294 h 1592053"/>
                <a:gd name="connsiteX8" fmla="*/ 7671336 w 10559243"/>
                <a:gd name="connsiteY8" fmla="*/ 635053 h 1592053"/>
                <a:gd name="connsiteX9" fmla="*/ 8126282 w 10559243"/>
                <a:gd name="connsiteY9" fmla="*/ 927715 h 1592053"/>
                <a:gd name="connsiteX10" fmla="*/ 8720540 w 10559243"/>
                <a:gd name="connsiteY10" fmla="*/ 1158817 h 1592053"/>
                <a:gd name="connsiteX11" fmla="*/ 9546213 w 10559243"/>
                <a:gd name="connsiteY11" fmla="*/ 791190 h 1592053"/>
                <a:gd name="connsiteX12" fmla="*/ 10059041 w 10559243"/>
                <a:gd name="connsiteY12" fmla="*/ 1317445 h 1592053"/>
                <a:gd name="connsiteX13" fmla="*/ 10558938 w 10559243"/>
                <a:gd name="connsiteY13" fmla="*/ 1573827 h 1592053"/>
                <a:gd name="connsiteX14" fmla="*/ 12404 w 10559243"/>
                <a:gd name="connsiteY14" fmla="*/ 1578241 h 1592053"/>
                <a:gd name="connsiteX15" fmla="*/ 0 w 10559243"/>
                <a:gd name="connsiteY15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164993 w 10559243"/>
                <a:gd name="connsiteY7" fmla="*/ 827294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700048 w 10559243"/>
                <a:gd name="connsiteY7" fmla="*/ 636664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700048 w 10559243"/>
                <a:gd name="connsiteY7" fmla="*/ 636664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10059041 w 10559243"/>
                <a:gd name="connsiteY10" fmla="*/ 1317445 h 1592053"/>
                <a:gd name="connsiteX11" fmla="*/ 10558938 w 10559243"/>
                <a:gd name="connsiteY11" fmla="*/ 1573827 h 1592053"/>
                <a:gd name="connsiteX12" fmla="*/ 12404 w 10559243"/>
                <a:gd name="connsiteY12" fmla="*/ 1578241 h 1592053"/>
                <a:gd name="connsiteX13" fmla="*/ 0 w 10559243"/>
                <a:gd name="connsiteY13" fmla="*/ 280033 h 1592053"/>
                <a:gd name="connsiteX0" fmla="*/ 0 w 10964014"/>
                <a:gd name="connsiteY0" fmla="*/ 280033 h 1592053"/>
                <a:gd name="connsiteX1" fmla="*/ 403196 w 10964014"/>
                <a:gd name="connsiteY1" fmla="*/ 10337 h 1592053"/>
                <a:gd name="connsiteX2" fmla="*/ 1316258 w 10964014"/>
                <a:gd name="connsiteY2" fmla="*/ 673715 h 1592053"/>
                <a:gd name="connsiteX3" fmla="*/ 2644354 w 10964014"/>
                <a:gd name="connsiteY3" fmla="*/ 776052 h 1592053"/>
                <a:gd name="connsiteX4" fmla="*/ 4105309 w 10964014"/>
                <a:gd name="connsiteY4" fmla="*/ 1239304 h 1592053"/>
                <a:gd name="connsiteX5" fmla="*/ 5600109 w 10964014"/>
                <a:gd name="connsiteY5" fmla="*/ 1412383 h 1592053"/>
                <a:gd name="connsiteX6" fmla="*/ 6564923 w 10964014"/>
                <a:gd name="connsiteY6" fmla="*/ 1162710 h 1592053"/>
                <a:gd name="connsiteX7" fmla="*/ 7700048 w 10964014"/>
                <a:gd name="connsiteY7" fmla="*/ 636664 h 1592053"/>
                <a:gd name="connsiteX8" fmla="*/ 8126282 w 10964014"/>
                <a:gd name="connsiteY8" fmla="*/ 927715 h 1592053"/>
                <a:gd name="connsiteX9" fmla="*/ 8720540 w 10964014"/>
                <a:gd name="connsiteY9" fmla="*/ 1158817 h 1592053"/>
                <a:gd name="connsiteX10" fmla="*/ 10558938 w 10964014"/>
                <a:gd name="connsiteY10" fmla="*/ 1573827 h 1592053"/>
                <a:gd name="connsiteX11" fmla="*/ 12404 w 10964014"/>
                <a:gd name="connsiteY11" fmla="*/ 1578241 h 1592053"/>
                <a:gd name="connsiteX12" fmla="*/ 0 w 10964014"/>
                <a:gd name="connsiteY12" fmla="*/ 280033 h 1592053"/>
                <a:gd name="connsiteX0" fmla="*/ 0 w 8992209"/>
                <a:gd name="connsiteY0" fmla="*/ 280033 h 1596353"/>
                <a:gd name="connsiteX1" fmla="*/ 403196 w 8992209"/>
                <a:gd name="connsiteY1" fmla="*/ 10337 h 1596353"/>
                <a:gd name="connsiteX2" fmla="*/ 1316258 w 8992209"/>
                <a:gd name="connsiteY2" fmla="*/ 673715 h 1596353"/>
                <a:gd name="connsiteX3" fmla="*/ 2644354 w 8992209"/>
                <a:gd name="connsiteY3" fmla="*/ 776052 h 1596353"/>
                <a:gd name="connsiteX4" fmla="*/ 4105309 w 8992209"/>
                <a:gd name="connsiteY4" fmla="*/ 1239304 h 1596353"/>
                <a:gd name="connsiteX5" fmla="*/ 5600109 w 8992209"/>
                <a:gd name="connsiteY5" fmla="*/ 1412383 h 1596353"/>
                <a:gd name="connsiteX6" fmla="*/ 6564923 w 8992209"/>
                <a:gd name="connsiteY6" fmla="*/ 1162710 h 1596353"/>
                <a:gd name="connsiteX7" fmla="*/ 7700048 w 8992209"/>
                <a:gd name="connsiteY7" fmla="*/ 636664 h 1596353"/>
                <a:gd name="connsiteX8" fmla="*/ 8126282 w 8992209"/>
                <a:gd name="connsiteY8" fmla="*/ 927715 h 1596353"/>
                <a:gd name="connsiteX9" fmla="*/ 8720540 w 8992209"/>
                <a:gd name="connsiteY9" fmla="*/ 1158817 h 1596353"/>
                <a:gd name="connsiteX10" fmla="*/ 8158833 w 8992209"/>
                <a:gd name="connsiteY10" fmla="*/ 1579784 h 1596353"/>
                <a:gd name="connsiteX11" fmla="*/ 12404 w 8992209"/>
                <a:gd name="connsiteY11" fmla="*/ 1578241 h 1596353"/>
                <a:gd name="connsiteX12" fmla="*/ 0 w 8992209"/>
                <a:gd name="connsiteY12" fmla="*/ 280033 h 1596353"/>
                <a:gd name="connsiteX0" fmla="*/ 0 w 8720578"/>
                <a:gd name="connsiteY0" fmla="*/ 280033 h 1596353"/>
                <a:gd name="connsiteX1" fmla="*/ 403196 w 8720578"/>
                <a:gd name="connsiteY1" fmla="*/ 10337 h 1596353"/>
                <a:gd name="connsiteX2" fmla="*/ 1316258 w 8720578"/>
                <a:gd name="connsiteY2" fmla="*/ 673715 h 1596353"/>
                <a:gd name="connsiteX3" fmla="*/ 2644354 w 8720578"/>
                <a:gd name="connsiteY3" fmla="*/ 776052 h 1596353"/>
                <a:gd name="connsiteX4" fmla="*/ 4105309 w 8720578"/>
                <a:gd name="connsiteY4" fmla="*/ 1239304 h 1596353"/>
                <a:gd name="connsiteX5" fmla="*/ 5600109 w 8720578"/>
                <a:gd name="connsiteY5" fmla="*/ 1412383 h 1596353"/>
                <a:gd name="connsiteX6" fmla="*/ 6564923 w 8720578"/>
                <a:gd name="connsiteY6" fmla="*/ 1162710 h 1596353"/>
                <a:gd name="connsiteX7" fmla="*/ 7700048 w 8720578"/>
                <a:gd name="connsiteY7" fmla="*/ 636664 h 1596353"/>
                <a:gd name="connsiteX8" fmla="*/ 8126282 w 8720578"/>
                <a:gd name="connsiteY8" fmla="*/ 927715 h 1596353"/>
                <a:gd name="connsiteX9" fmla="*/ 8720540 w 8720578"/>
                <a:gd name="connsiteY9" fmla="*/ 1158817 h 1596353"/>
                <a:gd name="connsiteX10" fmla="*/ 8158833 w 8720578"/>
                <a:gd name="connsiteY10" fmla="*/ 1579784 h 1596353"/>
                <a:gd name="connsiteX11" fmla="*/ 12404 w 8720578"/>
                <a:gd name="connsiteY11" fmla="*/ 1578241 h 1596353"/>
                <a:gd name="connsiteX12" fmla="*/ 0 w 8720578"/>
                <a:gd name="connsiteY12" fmla="*/ 280033 h 1596353"/>
                <a:gd name="connsiteX0" fmla="*/ 0 w 8768480"/>
                <a:gd name="connsiteY0" fmla="*/ 280033 h 1596353"/>
                <a:gd name="connsiteX1" fmla="*/ 403196 w 8768480"/>
                <a:gd name="connsiteY1" fmla="*/ 10337 h 1596353"/>
                <a:gd name="connsiteX2" fmla="*/ 1316258 w 8768480"/>
                <a:gd name="connsiteY2" fmla="*/ 673715 h 1596353"/>
                <a:gd name="connsiteX3" fmla="*/ 2644354 w 8768480"/>
                <a:gd name="connsiteY3" fmla="*/ 776052 h 1596353"/>
                <a:gd name="connsiteX4" fmla="*/ 4105309 w 8768480"/>
                <a:gd name="connsiteY4" fmla="*/ 1239304 h 1596353"/>
                <a:gd name="connsiteX5" fmla="*/ 5600109 w 8768480"/>
                <a:gd name="connsiteY5" fmla="*/ 1412383 h 1596353"/>
                <a:gd name="connsiteX6" fmla="*/ 6564923 w 8768480"/>
                <a:gd name="connsiteY6" fmla="*/ 1162710 h 1596353"/>
                <a:gd name="connsiteX7" fmla="*/ 7700048 w 8768480"/>
                <a:gd name="connsiteY7" fmla="*/ 636664 h 1596353"/>
                <a:gd name="connsiteX8" fmla="*/ 8126282 w 8768480"/>
                <a:gd name="connsiteY8" fmla="*/ 927715 h 1596353"/>
                <a:gd name="connsiteX9" fmla="*/ 8158833 w 8768480"/>
                <a:gd name="connsiteY9" fmla="*/ 1579784 h 1596353"/>
                <a:gd name="connsiteX10" fmla="*/ 12404 w 8768480"/>
                <a:gd name="connsiteY10" fmla="*/ 1578241 h 1596353"/>
                <a:gd name="connsiteX11" fmla="*/ 0 w 8768480"/>
                <a:gd name="connsiteY11" fmla="*/ 280033 h 1596353"/>
                <a:gd name="connsiteX0" fmla="*/ 0 w 8768480"/>
                <a:gd name="connsiteY0" fmla="*/ 280033 h 1596353"/>
                <a:gd name="connsiteX1" fmla="*/ 403196 w 8768480"/>
                <a:gd name="connsiteY1" fmla="*/ 10337 h 1596353"/>
                <a:gd name="connsiteX2" fmla="*/ 1316258 w 8768480"/>
                <a:gd name="connsiteY2" fmla="*/ 673715 h 1596353"/>
                <a:gd name="connsiteX3" fmla="*/ 2644354 w 8768480"/>
                <a:gd name="connsiteY3" fmla="*/ 776052 h 1596353"/>
                <a:gd name="connsiteX4" fmla="*/ 4105309 w 8768480"/>
                <a:gd name="connsiteY4" fmla="*/ 1239304 h 1596353"/>
                <a:gd name="connsiteX5" fmla="*/ 5600109 w 8768480"/>
                <a:gd name="connsiteY5" fmla="*/ 1412383 h 1596353"/>
                <a:gd name="connsiteX6" fmla="*/ 6564923 w 8768480"/>
                <a:gd name="connsiteY6" fmla="*/ 1162710 h 1596353"/>
                <a:gd name="connsiteX7" fmla="*/ 7700048 w 8768480"/>
                <a:gd name="connsiteY7" fmla="*/ 636664 h 1596353"/>
                <a:gd name="connsiteX8" fmla="*/ 8126282 w 8768480"/>
                <a:gd name="connsiteY8" fmla="*/ 927715 h 1596353"/>
                <a:gd name="connsiteX9" fmla="*/ 8158833 w 8768480"/>
                <a:gd name="connsiteY9" fmla="*/ 1579784 h 1596353"/>
                <a:gd name="connsiteX10" fmla="*/ 12404 w 8768480"/>
                <a:gd name="connsiteY10" fmla="*/ 1578241 h 1596353"/>
                <a:gd name="connsiteX11" fmla="*/ 0 w 8768480"/>
                <a:gd name="connsiteY11" fmla="*/ 280033 h 1596353"/>
                <a:gd name="connsiteX0" fmla="*/ 0 w 8782264"/>
                <a:gd name="connsiteY0" fmla="*/ 280033 h 1596353"/>
                <a:gd name="connsiteX1" fmla="*/ 403196 w 8782264"/>
                <a:gd name="connsiteY1" fmla="*/ 10337 h 1596353"/>
                <a:gd name="connsiteX2" fmla="*/ 1316258 w 8782264"/>
                <a:gd name="connsiteY2" fmla="*/ 673715 h 1596353"/>
                <a:gd name="connsiteX3" fmla="*/ 2644354 w 8782264"/>
                <a:gd name="connsiteY3" fmla="*/ 776052 h 1596353"/>
                <a:gd name="connsiteX4" fmla="*/ 4105309 w 8782264"/>
                <a:gd name="connsiteY4" fmla="*/ 1239304 h 1596353"/>
                <a:gd name="connsiteX5" fmla="*/ 5600109 w 8782264"/>
                <a:gd name="connsiteY5" fmla="*/ 1412383 h 1596353"/>
                <a:gd name="connsiteX6" fmla="*/ 6564923 w 8782264"/>
                <a:gd name="connsiteY6" fmla="*/ 1162710 h 1596353"/>
                <a:gd name="connsiteX7" fmla="*/ 7700048 w 8782264"/>
                <a:gd name="connsiteY7" fmla="*/ 636664 h 1596353"/>
                <a:gd name="connsiteX8" fmla="*/ 8177240 w 8782264"/>
                <a:gd name="connsiteY8" fmla="*/ 927715 h 1596353"/>
                <a:gd name="connsiteX9" fmla="*/ 8158833 w 8782264"/>
                <a:gd name="connsiteY9" fmla="*/ 1579784 h 1596353"/>
                <a:gd name="connsiteX10" fmla="*/ 12404 w 8782264"/>
                <a:gd name="connsiteY10" fmla="*/ 1578241 h 1596353"/>
                <a:gd name="connsiteX11" fmla="*/ 0 w 8782264"/>
                <a:gd name="connsiteY11" fmla="*/ 280033 h 1596353"/>
                <a:gd name="connsiteX0" fmla="*/ 0 w 8782264"/>
                <a:gd name="connsiteY0" fmla="*/ 280033 h 1596353"/>
                <a:gd name="connsiteX1" fmla="*/ 403196 w 8782264"/>
                <a:gd name="connsiteY1" fmla="*/ 10337 h 1596353"/>
                <a:gd name="connsiteX2" fmla="*/ 1316258 w 8782264"/>
                <a:gd name="connsiteY2" fmla="*/ 673715 h 1596353"/>
                <a:gd name="connsiteX3" fmla="*/ 2644354 w 8782264"/>
                <a:gd name="connsiteY3" fmla="*/ 776052 h 1596353"/>
                <a:gd name="connsiteX4" fmla="*/ 4105309 w 8782264"/>
                <a:gd name="connsiteY4" fmla="*/ 1239304 h 1596353"/>
                <a:gd name="connsiteX5" fmla="*/ 5600109 w 8782264"/>
                <a:gd name="connsiteY5" fmla="*/ 1412383 h 1596353"/>
                <a:gd name="connsiteX6" fmla="*/ 6564923 w 8782264"/>
                <a:gd name="connsiteY6" fmla="*/ 1162710 h 1596353"/>
                <a:gd name="connsiteX7" fmla="*/ 7700048 w 8782264"/>
                <a:gd name="connsiteY7" fmla="*/ 636664 h 1596353"/>
                <a:gd name="connsiteX8" fmla="*/ 8177240 w 8782264"/>
                <a:gd name="connsiteY8" fmla="*/ 927715 h 1596353"/>
                <a:gd name="connsiteX9" fmla="*/ 8158833 w 8782264"/>
                <a:gd name="connsiteY9" fmla="*/ 1579784 h 1596353"/>
                <a:gd name="connsiteX10" fmla="*/ 12404 w 8782264"/>
                <a:gd name="connsiteY10" fmla="*/ 1578241 h 1596353"/>
                <a:gd name="connsiteX11" fmla="*/ 0 w 8782264"/>
                <a:gd name="connsiteY11" fmla="*/ 280033 h 1596353"/>
                <a:gd name="connsiteX0" fmla="*/ 0 w 8764676"/>
                <a:gd name="connsiteY0" fmla="*/ 280033 h 1596353"/>
                <a:gd name="connsiteX1" fmla="*/ 403196 w 8764676"/>
                <a:gd name="connsiteY1" fmla="*/ 10337 h 1596353"/>
                <a:gd name="connsiteX2" fmla="*/ 1316258 w 8764676"/>
                <a:gd name="connsiteY2" fmla="*/ 673715 h 1596353"/>
                <a:gd name="connsiteX3" fmla="*/ 2644354 w 8764676"/>
                <a:gd name="connsiteY3" fmla="*/ 776052 h 1596353"/>
                <a:gd name="connsiteX4" fmla="*/ 4105309 w 8764676"/>
                <a:gd name="connsiteY4" fmla="*/ 1239304 h 1596353"/>
                <a:gd name="connsiteX5" fmla="*/ 5600109 w 8764676"/>
                <a:gd name="connsiteY5" fmla="*/ 1412383 h 1596353"/>
                <a:gd name="connsiteX6" fmla="*/ 6564923 w 8764676"/>
                <a:gd name="connsiteY6" fmla="*/ 1162710 h 1596353"/>
                <a:gd name="connsiteX7" fmla="*/ 7700048 w 8764676"/>
                <a:gd name="connsiteY7" fmla="*/ 636664 h 1596353"/>
                <a:gd name="connsiteX8" fmla="*/ 8177240 w 8764676"/>
                <a:gd name="connsiteY8" fmla="*/ 927715 h 1596353"/>
                <a:gd name="connsiteX9" fmla="*/ 8158833 w 8764676"/>
                <a:gd name="connsiteY9" fmla="*/ 1579784 h 1596353"/>
                <a:gd name="connsiteX10" fmla="*/ 12404 w 8764676"/>
                <a:gd name="connsiteY10" fmla="*/ 1578241 h 1596353"/>
                <a:gd name="connsiteX11" fmla="*/ 0 w 8764676"/>
                <a:gd name="connsiteY11" fmla="*/ 280033 h 1596353"/>
                <a:gd name="connsiteX0" fmla="*/ 0 w 8177240"/>
                <a:gd name="connsiteY0" fmla="*/ 280033 h 1596353"/>
                <a:gd name="connsiteX1" fmla="*/ 403196 w 8177240"/>
                <a:gd name="connsiteY1" fmla="*/ 10337 h 1596353"/>
                <a:gd name="connsiteX2" fmla="*/ 1316258 w 8177240"/>
                <a:gd name="connsiteY2" fmla="*/ 673715 h 1596353"/>
                <a:gd name="connsiteX3" fmla="*/ 2644354 w 8177240"/>
                <a:gd name="connsiteY3" fmla="*/ 776052 h 1596353"/>
                <a:gd name="connsiteX4" fmla="*/ 4105309 w 8177240"/>
                <a:gd name="connsiteY4" fmla="*/ 1239304 h 1596353"/>
                <a:gd name="connsiteX5" fmla="*/ 5600109 w 8177240"/>
                <a:gd name="connsiteY5" fmla="*/ 1412383 h 1596353"/>
                <a:gd name="connsiteX6" fmla="*/ 6564923 w 8177240"/>
                <a:gd name="connsiteY6" fmla="*/ 1162710 h 1596353"/>
                <a:gd name="connsiteX7" fmla="*/ 7700048 w 8177240"/>
                <a:gd name="connsiteY7" fmla="*/ 636664 h 1596353"/>
                <a:gd name="connsiteX8" fmla="*/ 8177240 w 8177240"/>
                <a:gd name="connsiteY8" fmla="*/ 927715 h 1596353"/>
                <a:gd name="connsiteX9" fmla="*/ 8158833 w 8177240"/>
                <a:gd name="connsiteY9" fmla="*/ 1579784 h 1596353"/>
                <a:gd name="connsiteX10" fmla="*/ 12404 w 8177240"/>
                <a:gd name="connsiteY10" fmla="*/ 1578241 h 1596353"/>
                <a:gd name="connsiteX11" fmla="*/ 0 w 8177240"/>
                <a:gd name="connsiteY11" fmla="*/ 280033 h 1596353"/>
                <a:gd name="connsiteX0" fmla="*/ 0 w 8199990"/>
                <a:gd name="connsiteY0" fmla="*/ 280033 h 1605705"/>
                <a:gd name="connsiteX1" fmla="*/ 403196 w 8199990"/>
                <a:gd name="connsiteY1" fmla="*/ 10337 h 1605705"/>
                <a:gd name="connsiteX2" fmla="*/ 1316258 w 8199990"/>
                <a:gd name="connsiteY2" fmla="*/ 673715 h 1605705"/>
                <a:gd name="connsiteX3" fmla="*/ 2644354 w 8199990"/>
                <a:gd name="connsiteY3" fmla="*/ 776052 h 1605705"/>
                <a:gd name="connsiteX4" fmla="*/ 4105309 w 8199990"/>
                <a:gd name="connsiteY4" fmla="*/ 1239304 h 1605705"/>
                <a:gd name="connsiteX5" fmla="*/ 5600109 w 8199990"/>
                <a:gd name="connsiteY5" fmla="*/ 1412383 h 1605705"/>
                <a:gd name="connsiteX6" fmla="*/ 6564923 w 8199990"/>
                <a:gd name="connsiteY6" fmla="*/ 1162710 h 1605705"/>
                <a:gd name="connsiteX7" fmla="*/ 7700048 w 8199990"/>
                <a:gd name="connsiteY7" fmla="*/ 636664 h 1605705"/>
                <a:gd name="connsiteX8" fmla="*/ 8177240 w 8199990"/>
                <a:gd name="connsiteY8" fmla="*/ 927715 h 1605705"/>
                <a:gd name="connsiteX9" fmla="*/ 8199599 w 8199990"/>
                <a:gd name="connsiteY9" fmla="*/ 1591698 h 1605705"/>
                <a:gd name="connsiteX10" fmla="*/ 12404 w 8199990"/>
                <a:gd name="connsiteY10" fmla="*/ 1578241 h 1605705"/>
                <a:gd name="connsiteX11" fmla="*/ 0 w 8199990"/>
                <a:gd name="connsiteY11" fmla="*/ 280033 h 1605705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00109 w 8187251"/>
                <a:gd name="connsiteY5" fmla="*/ 1412383 h 1589054"/>
                <a:gd name="connsiteX6" fmla="*/ 6564923 w 8187251"/>
                <a:gd name="connsiteY6" fmla="*/ 1162710 h 1589054"/>
                <a:gd name="connsiteX7" fmla="*/ 7700048 w 8187251"/>
                <a:gd name="connsiteY7" fmla="*/ 636664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00109 w 8187251"/>
                <a:gd name="connsiteY5" fmla="*/ 1412383 h 1589054"/>
                <a:gd name="connsiteX6" fmla="*/ 6564923 w 8187251"/>
                <a:gd name="connsiteY6" fmla="*/ 1162710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00109 w 8187251"/>
                <a:gd name="connsiteY5" fmla="*/ 1412383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207224 w 8187251"/>
                <a:gd name="connsiteY4" fmla="*/ 1179732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536069 w 8187251"/>
                <a:gd name="connsiteY3" fmla="*/ 716480 h 1589054"/>
                <a:gd name="connsiteX4" fmla="*/ 4207224 w 8187251"/>
                <a:gd name="connsiteY4" fmla="*/ 1179732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69833 w 8187251"/>
                <a:gd name="connsiteY3" fmla="*/ 537764 h 1589054"/>
                <a:gd name="connsiteX4" fmla="*/ 4207224 w 8187251"/>
                <a:gd name="connsiteY4" fmla="*/ 1179732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07224 w 8187251"/>
                <a:gd name="connsiteY4" fmla="*/ 1181374 h 1590696"/>
                <a:gd name="connsiteX5" fmla="*/ 5619218 w 8187251"/>
                <a:gd name="connsiteY5" fmla="*/ 1250203 h 1590696"/>
                <a:gd name="connsiteX6" fmla="*/ 6641360 w 8187251"/>
                <a:gd name="connsiteY6" fmla="*/ 940957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619218 w 8187251"/>
                <a:gd name="connsiteY5" fmla="*/ 1250203 h 1590696"/>
                <a:gd name="connsiteX6" fmla="*/ 6641360 w 8187251"/>
                <a:gd name="connsiteY6" fmla="*/ 940957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41360 w 8187251"/>
                <a:gd name="connsiteY6" fmla="*/ 940957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442602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442602 h 1590696"/>
                <a:gd name="connsiteX4" fmla="*/ 4251812 w 8187251"/>
                <a:gd name="connsiteY4" fmla="*/ 771817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3463 w 8187251"/>
                <a:gd name="connsiteY3" fmla="*/ 397923 h 1590696"/>
                <a:gd name="connsiteX4" fmla="*/ 4251812 w 8187251"/>
                <a:gd name="connsiteY4" fmla="*/ 771817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3463 w 8187251"/>
                <a:gd name="connsiteY3" fmla="*/ 397923 h 1590696"/>
                <a:gd name="connsiteX4" fmla="*/ 4251812 w 8187251"/>
                <a:gd name="connsiteY4" fmla="*/ 771817 h 1590696"/>
                <a:gd name="connsiteX5" fmla="*/ 5307103 w 8187251"/>
                <a:gd name="connsiteY5" fmla="*/ 885324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3463 w 8187251"/>
                <a:gd name="connsiteY3" fmla="*/ 397923 h 1590696"/>
                <a:gd name="connsiteX4" fmla="*/ 4251812 w 8187251"/>
                <a:gd name="connsiteY4" fmla="*/ 771817 h 1590696"/>
                <a:gd name="connsiteX5" fmla="*/ 5307103 w 8187251"/>
                <a:gd name="connsiteY5" fmla="*/ 885324 h 1590696"/>
                <a:gd name="connsiteX6" fmla="*/ 6615881 w 8187251"/>
                <a:gd name="connsiteY6" fmla="*/ 650544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663463 w 8187251"/>
                <a:gd name="connsiteY3" fmla="*/ 389855 h 1582628"/>
                <a:gd name="connsiteX4" fmla="*/ 4251812 w 8187251"/>
                <a:gd name="connsiteY4" fmla="*/ 763749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663463 w 8187251"/>
                <a:gd name="connsiteY3" fmla="*/ 389855 h 1582628"/>
                <a:gd name="connsiteX4" fmla="*/ 4251812 w 8187251"/>
                <a:gd name="connsiteY4" fmla="*/ 719070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567918 w 8187251"/>
                <a:gd name="connsiteY3" fmla="*/ 389855 h 1582628"/>
                <a:gd name="connsiteX4" fmla="*/ 4251812 w 8187251"/>
                <a:gd name="connsiteY4" fmla="*/ 719070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567918 w 8187251"/>
                <a:gd name="connsiteY3" fmla="*/ 389855 h 1582628"/>
                <a:gd name="connsiteX4" fmla="*/ 4251812 w 8187251"/>
                <a:gd name="connsiteY4" fmla="*/ 719070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2521 h 1581542"/>
                <a:gd name="connsiteX1" fmla="*/ 403196 w 8187251"/>
                <a:gd name="connsiteY1" fmla="*/ 2825 h 1581542"/>
                <a:gd name="connsiteX2" fmla="*/ 1322628 w 8187251"/>
                <a:gd name="connsiteY2" fmla="*/ 457701 h 1581542"/>
                <a:gd name="connsiteX3" fmla="*/ 2567918 w 8187251"/>
                <a:gd name="connsiteY3" fmla="*/ 388769 h 1581542"/>
                <a:gd name="connsiteX4" fmla="*/ 4251812 w 8187251"/>
                <a:gd name="connsiteY4" fmla="*/ 717984 h 1581542"/>
                <a:gd name="connsiteX5" fmla="*/ 5307103 w 8187251"/>
                <a:gd name="connsiteY5" fmla="*/ 876170 h 1581542"/>
                <a:gd name="connsiteX6" fmla="*/ 6615881 w 8187251"/>
                <a:gd name="connsiteY6" fmla="*/ 641390 h 1581542"/>
                <a:gd name="connsiteX7" fmla="*/ 7649090 w 8187251"/>
                <a:gd name="connsiteY7" fmla="*/ 405757 h 1581542"/>
                <a:gd name="connsiteX8" fmla="*/ 8177240 w 8187251"/>
                <a:gd name="connsiteY8" fmla="*/ 920203 h 1581542"/>
                <a:gd name="connsiteX9" fmla="*/ 8186859 w 8187251"/>
                <a:gd name="connsiteY9" fmla="*/ 1561846 h 1581542"/>
                <a:gd name="connsiteX10" fmla="*/ 12404 w 8187251"/>
                <a:gd name="connsiteY10" fmla="*/ 1570729 h 1581542"/>
                <a:gd name="connsiteX11" fmla="*/ 0 w 8187251"/>
                <a:gd name="connsiteY11" fmla="*/ 272521 h 1581542"/>
                <a:gd name="connsiteX0" fmla="*/ 0 w 8187251"/>
                <a:gd name="connsiteY0" fmla="*/ 353743 h 1662764"/>
                <a:gd name="connsiteX1" fmla="*/ 415935 w 8187251"/>
                <a:gd name="connsiteY1" fmla="*/ 2136 h 1662764"/>
                <a:gd name="connsiteX2" fmla="*/ 1322628 w 8187251"/>
                <a:gd name="connsiteY2" fmla="*/ 538923 h 1662764"/>
                <a:gd name="connsiteX3" fmla="*/ 2567918 w 8187251"/>
                <a:gd name="connsiteY3" fmla="*/ 469991 h 1662764"/>
                <a:gd name="connsiteX4" fmla="*/ 4251812 w 8187251"/>
                <a:gd name="connsiteY4" fmla="*/ 799206 h 1662764"/>
                <a:gd name="connsiteX5" fmla="*/ 5307103 w 8187251"/>
                <a:gd name="connsiteY5" fmla="*/ 957392 h 1662764"/>
                <a:gd name="connsiteX6" fmla="*/ 6615881 w 8187251"/>
                <a:gd name="connsiteY6" fmla="*/ 722612 h 1662764"/>
                <a:gd name="connsiteX7" fmla="*/ 7649090 w 8187251"/>
                <a:gd name="connsiteY7" fmla="*/ 486979 h 1662764"/>
                <a:gd name="connsiteX8" fmla="*/ 8177240 w 8187251"/>
                <a:gd name="connsiteY8" fmla="*/ 1001425 h 1662764"/>
                <a:gd name="connsiteX9" fmla="*/ 8186859 w 8187251"/>
                <a:gd name="connsiteY9" fmla="*/ 1643068 h 1662764"/>
                <a:gd name="connsiteX10" fmla="*/ 12404 w 8187251"/>
                <a:gd name="connsiteY10" fmla="*/ 1651951 h 1662764"/>
                <a:gd name="connsiteX11" fmla="*/ 0 w 8187251"/>
                <a:gd name="connsiteY11" fmla="*/ 353743 h 1662764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307103 w 8187251"/>
                <a:gd name="connsiteY5" fmla="*/ 935206 h 1640578"/>
                <a:gd name="connsiteX6" fmla="*/ 6615881 w 8187251"/>
                <a:gd name="connsiteY6" fmla="*/ 700426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15881 w 8187251"/>
                <a:gd name="connsiteY6" fmla="*/ 700426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15881 w 8187251"/>
                <a:gd name="connsiteY6" fmla="*/ 745105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15881 w 8187251"/>
                <a:gd name="connsiteY6" fmla="*/ 745105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41360 w 8187251"/>
                <a:gd name="connsiteY6" fmla="*/ 707873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87251" h="1640578">
                  <a:moveTo>
                    <a:pt x="0" y="331557"/>
                  </a:moveTo>
                  <a:cubicBezTo>
                    <a:pt x="80193" y="261708"/>
                    <a:pt x="157279" y="-28574"/>
                    <a:pt x="377717" y="2289"/>
                  </a:cubicBezTo>
                  <a:cubicBezTo>
                    <a:pt x="598155" y="33152"/>
                    <a:pt x="957595" y="442484"/>
                    <a:pt x="1322628" y="516737"/>
                  </a:cubicBezTo>
                  <a:cubicBezTo>
                    <a:pt x="1687661" y="590990"/>
                    <a:pt x="2079721" y="404425"/>
                    <a:pt x="2567918" y="447805"/>
                  </a:cubicBezTo>
                  <a:cubicBezTo>
                    <a:pt x="3056115" y="491185"/>
                    <a:pt x="3774049" y="699510"/>
                    <a:pt x="4251812" y="777020"/>
                  </a:cubicBezTo>
                  <a:cubicBezTo>
                    <a:pt x="4729575" y="854530"/>
                    <a:pt x="5036239" y="924392"/>
                    <a:pt x="5434497" y="912867"/>
                  </a:cubicBezTo>
                  <a:cubicBezTo>
                    <a:pt x="5832755" y="901343"/>
                    <a:pt x="6272261" y="804891"/>
                    <a:pt x="6641360" y="707873"/>
                  </a:cubicBezTo>
                  <a:cubicBezTo>
                    <a:pt x="7010459" y="610855"/>
                    <a:pt x="7393110" y="419565"/>
                    <a:pt x="7649090" y="464793"/>
                  </a:cubicBezTo>
                  <a:cubicBezTo>
                    <a:pt x="7905070" y="510021"/>
                    <a:pt x="8075297" y="863752"/>
                    <a:pt x="8177240" y="979239"/>
                  </a:cubicBezTo>
                  <a:cubicBezTo>
                    <a:pt x="8177268" y="1172169"/>
                    <a:pt x="8188794" y="1435017"/>
                    <a:pt x="8186859" y="1620882"/>
                  </a:cubicBezTo>
                  <a:cubicBezTo>
                    <a:pt x="8252691" y="1658527"/>
                    <a:pt x="15302" y="1630830"/>
                    <a:pt x="12404" y="1629765"/>
                  </a:cubicBezTo>
                  <a:lnTo>
                    <a:pt x="0" y="3315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F02DF2-B53E-0E1F-3870-8E313661982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9472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5543-8737-C2EA-BD1D-1A7783B7C74A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5545492" y="10133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FD511-614E-E6DD-12BB-CD96E4B27267}"/>
              </a:ext>
            </a:extLst>
          </p:cNvPr>
          <p:cNvSpPr>
            <a:spLocks noGrp="1"/>
          </p:cNvSpPr>
          <p:nvPr userDrawn="1">
            <p:ph type="body" sz="half" idx="2"/>
          </p:nvPr>
        </p:nvSpPr>
        <p:spPr>
          <a:xfrm>
            <a:off x="49472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6055E-C79E-C83C-5019-84944A66F37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CB629-D814-92D1-E1C2-F1FDC326284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1BF3E-8E85-3B91-776E-94652ED4A3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382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B561-5331-0512-D060-105EDD25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8EE6B-C978-BF35-F52C-776D82F5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2ACAC-A3A4-C0D3-D114-72B879E5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6B89F-17F0-8A97-24B1-FF6457D8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069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1E09B-6500-9530-35E7-8C6F927E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24532-E4F2-E596-1C04-E9109F75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B0A2F-E9A0-0D62-672C-726EB227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512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C003-B987-3782-7D47-BA52A511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B8FC5-9A2B-03EA-2437-ADAB2E74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AEFE2-E3A4-37CB-A66B-4269795B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0C63-2C22-0C4D-41FD-302C8DED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9914F-38C4-CBA3-E022-2E0BF723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BE56-0CEB-F7B7-0DB6-EC2DC1F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771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55F3-3746-8F15-A2AE-AF0A4071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4EA44-A689-623A-2738-3E9EA7B7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AA19-0437-7244-1C5C-19484D37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83D2-CE40-40AD-AFAA-A97863F3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950DB-A4CE-ACE9-3A20-C57C8758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966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97F7B-A626-32B8-2401-2574D8AF5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4B327-2CBF-B536-EB5B-020AC48F9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81C0-619F-0456-5CEB-6B4F7CCE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A3F8-0111-A4B2-E59C-717B29AD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B12D-104D-8457-5A47-AA9EABC7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3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3AE15-47BA-36F5-7D86-1DE8E1C20C99}"/>
              </a:ext>
            </a:extLst>
          </p:cNvPr>
          <p:cNvGrpSpPr/>
          <p:nvPr userDrawn="1"/>
        </p:nvGrpSpPr>
        <p:grpSpPr>
          <a:xfrm>
            <a:off x="-35256" y="-3175"/>
            <a:ext cx="12303764" cy="6881339"/>
            <a:chOff x="-35256" y="-3175"/>
            <a:chExt cx="12303764" cy="688133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6AEC81-4B3D-980B-D6C6-C43F96115492}"/>
                </a:ext>
              </a:extLst>
            </p:cNvPr>
            <p:cNvSpPr/>
            <p:nvPr userDrawn="1"/>
          </p:nvSpPr>
          <p:spPr>
            <a:xfrm>
              <a:off x="2843" y="-3175"/>
              <a:ext cx="12191700" cy="6757074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920437 h 1815787"/>
                <a:gd name="connsiteX1" fmla="*/ 1294213 w 12385119"/>
                <a:gd name="connsiteY1" fmla="*/ 1274 h 1815787"/>
                <a:gd name="connsiteX2" fmla="*/ 2190872 w 12385119"/>
                <a:gd name="connsiteY2" fmla="*/ 725175 h 1815787"/>
                <a:gd name="connsiteX3" fmla="*/ 3616553 w 12385119"/>
                <a:gd name="connsiteY3" fmla="*/ 939487 h 1815787"/>
                <a:gd name="connsiteX4" fmla="*/ 5706675 w 12385119"/>
                <a:gd name="connsiteY4" fmla="*/ 1492851 h 1815787"/>
                <a:gd name="connsiteX5" fmla="*/ 7310165 w 12385119"/>
                <a:gd name="connsiteY5" fmla="*/ 1311876 h 1815787"/>
                <a:gd name="connsiteX6" fmla="*/ 8373365 w 12385119"/>
                <a:gd name="connsiteY6" fmla="*/ 791850 h 1815787"/>
                <a:gd name="connsiteX7" fmla="*/ 9004100 w 12385119"/>
                <a:gd name="connsiteY7" fmla="*/ 982350 h 1815787"/>
                <a:gd name="connsiteX8" fmla="*/ 9562798 w 12385119"/>
                <a:gd name="connsiteY8" fmla="*/ 1121377 h 1815787"/>
                <a:gd name="connsiteX9" fmla="*/ 10441760 w 12385119"/>
                <a:gd name="connsiteY9" fmla="*/ 744225 h 1815787"/>
                <a:gd name="connsiteX10" fmla="*/ 10955360 w 12385119"/>
                <a:gd name="connsiteY10" fmla="*/ 1334774 h 1815787"/>
                <a:gd name="connsiteX11" fmla="*/ 11450484 w 12385119"/>
                <a:gd name="connsiteY11" fmla="*/ 1734824 h 1815787"/>
                <a:gd name="connsiteX12" fmla="*/ 12385119 w 12385119"/>
                <a:gd name="connsiteY12" fmla="*/ 1815787 h 1815787"/>
                <a:gd name="connsiteX0" fmla="*/ 0 w 12385119"/>
                <a:gd name="connsiteY0" fmla="*/ 933761 h 1829111"/>
                <a:gd name="connsiteX1" fmla="*/ 1294213 w 12385119"/>
                <a:gd name="connsiteY1" fmla="*/ 14598 h 1829111"/>
                <a:gd name="connsiteX2" fmla="*/ 2190872 w 12385119"/>
                <a:gd name="connsiteY2" fmla="*/ 738499 h 1829111"/>
                <a:gd name="connsiteX3" fmla="*/ 3616553 w 12385119"/>
                <a:gd name="connsiteY3" fmla="*/ 952811 h 1829111"/>
                <a:gd name="connsiteX4" fmla="*/ 5706675 w 12385119"/>
                <a:gd name="connsiteY4" fmla="*/ 1506175 h 1829111"/>
                <a:gd name="connsiteX5" fmla="*/ 7310165 w 12385119"/>
                <a:gd name="connsiteY5" fmla="*/ 1325200 h 1829111"/>
                <a:gd name="connsiteX6" fmla="*/ 8373365 w 12385119"/>
                <a:gd name="connsiteY6" fmla="*/ 805174 h 1829111"/>
                <a:gd name="connsiteX7" fmla="*/ 9004100 w 12385119"/>
                <a:gd name="connsiteY7" fmla="*/ 995674 h 1829111"/>
                <a:gd name="connsiteX8" fmla="*/ 9562798 w 12385119"/>
                <a:gd name="connsiteY8" fmla="*/ 1134701 h 1829111"/>
                <a:gd name="connsiteX9" fmla="*/ 10441760 w 12385119"/>
                <a:gd name="connsiteY9" fmla="*/ 757549 h 1829111"/>
                <a:gd name="connsiteX10" fmla="*/ 10955360 w 12385119"/>
                <a:gd name="connsiteY10" fmla="*/ 1348098 h 1829111"/>
                <a:gd name="connsiteX11" fmla="*/ 11450484 w 12385119"/>
                <a:gd name="connsiteY11" fmla="*/ 1748148 h 1829111"/>
                <a:gd name="connsiteX12" fmla="*/ 12385119 w 12385119"/>
                <a:gd name="connsiteY12" fmla="*/ 1829111 h 1829111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706675 w 12385119"/>
                <a:gd name="connsiteY4" fmla="*/ 150597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595255 w 12385119"/>
                <a:gd name="connsiteY4" fmla="*/ 1444065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848784 w 12385119"/>
                <a:gd name="connsiteY10" fmla="*/ 11431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583485 w 12359351"/>
                <a:gd name="connsiteY9" fmla="*/ 7303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76006 w 12359351"/>
                <a:gd name="connsiteY10" fmla="*/ 13733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63122 w 12359351"/>
                <a:gd name="connsiteY10" fmla="*/ 130345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421707"/>
                <a:gd name="connsiteY0" fmla="*/ 933564 h 1827895"/>
                <a:gd name="connsiteX1" fmla="*/ 1294213 w 12421707"/>
                <a:gd name="connsiteY1" fmla="*/ 14401 h 1827895"/>
                <a:gd name="connsiteX2" fmla="*/ 2190872 w 12421707"/>
                <a:gd name="connsiteY2" fmla="*/ 738302 h 1827895"/>
                <a:gd name="connsiteX3" fmla="*/ 3645619 w 12421707"/>
                <a:gd name="connsiteY3" fmla="*/ 885939 h 1827895"/>
                <a:gd name="connsiteX4" fmla="*/ 5625919 w 12421707"/>
                <a:gd name="connsiteY4" fmla="*/ 1525028 h 1827895"/>
                <a:gd name="connsiteX5" fmla="*/ 7184212 w 12421707"/>
                <a:gd name="connsiteY5" fmla="*/ 1291666 h 1827895"/>
                <a:gd name="connsiteX6" fmla="*/ 8475098 w 12421707"/>
                <a:gd name="connsiteY6" fmla="*/ 728777 h 1827895"/>
                <a:gd name="connsiteX7" fmla="*/ 9125004 w 12421707"/>
                <a:gd name="connsiteY7" fmla="*/ 990714 h 1827895"/>
                <a:gd name="connsiteX8" fmla="*/ 9548266 w 12421707"/>
                <a:gd name="connsiteY8" fmla="*/ 1077354 h 1827895"/>
                <a:gd name="connsiteX9" fmla="*/ 10390224 w 12421707"/>
                <a:gd name="connsiteY9" fmla="*/ 736715 h 1827895"/>
                <a:gd name="connsiteX10" fmla="*/ 11063122 w 12421707"/>
                <a:gd name="connsiteY10" fmla="*/ 1303451 h 1827895"/>
                <a:gd name="connsiteX11" fmla="*/ 11460172 w 12421707"/>
                <a:gd name="connsiteY11" fmla="*/ 1719376 h 1827895"/>
                <a:gd name="connsiteX12" fmla="*/ 12359351 w 12421707"/>
                <a:gd name="connsiteY12" fmla="*/ 1822564 h 1827895"/>
                <a:gd name="connsiteX13" fmla="*/ 12343989 w 12421707"/>
                <a:gd name="connsiteY13" fmla="*/ 1812810 h 1827895"/>
                <a:gd name="connsiteX0" fmla="*/ 0 w 12413803"/>
                <a:gd name="connsiteY0" fmla="*/ 5543030 h 6432058"/>
                <a:gd name="connsiteX1" fmla="*/ 1294213 w 12413803"/>
                <a:gd name="connsiteY1" fmla="*/ 4623867 h 6432058"/>
                <a:gd name="connsiteX2" fmla="*/ 2190872 w 12413803"/>
                <a:gd name="connsiteY2" fmla="*/ 5347768 h 6432058"/>
                <a:gd name="connsiteX3" fmla="*/ 3645619 w 12413803"/>
                <a:gd name="connsiteY3" fmla="*/ 5495405 h 6432058"/>
                <a:gd name="connsiteX4" fmla="*/ 5625919 w 12413803"/>
                <a:gd name="connsiteY4" fmla="*/ 6134494 h 6432058"/>
                <a:gd name="connsiteX5" fmla="*/ 7184212 w 12413803"/>
                <a:gd name="connsiteY5" fmla="*/ 5901132 h 6432058"/>
                <a:gd name="connsiteX6" fmla="*/ 8475098 w 12413803"/>
                <a:gd name="connsiteY6" fmla="*/ 5338243 h 6432058"/>
                <a:gd name="connsiteX7" fmla="*/ 9125004 w 12413803"/>
                <a:gd name="connsiteY7" fmla="*/ 5600180 h 6432058"/>
                <a:gd name="connsiteX8" fmla="*/ 9548266 w 12413803"/>
                <a:gd name="connsiteY8" fmla="*/ 5686820 h 6432058"/>
                <a:gd name="connsiteX9" fmla="*/ 10390224 w 12413803"/>
                <a:gd name="connsiteY9" fmla="*/ 5346181 h 6432058"/>
                <a:gd name="connsiteX10" fmla="*/ 11063122 w 12413803"/>
                <a:gd name="connsiteY10" fmla="*/ 5912917 h 6432058"/>
                <a:gd name="connsiteX11" fmla="*/ 11460172 w 12413803"/>
                <a:gd name="connsiteY11" fmla="*/ 6328842 h 6432058"/>
                <a:gd name="connsiteX12" fmla="*/ 12359351 w 12413803"/>
                <a:gd name="connsiteY12" fmla="*/ 6432030 h 6432058"/>
                <a:gd name="connsiteX13" fmla="*/ 12305585 w 12413803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0172 w 12373661"/>
                <a:gd name="connsiteY11" fmla="*/ 6328842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08236"/>
                <a:gd name="connsiteY0" fmla="*/ 5543030 h 6432030"/>
                <a:gd name="connsiteX1" fmla="*/ 1294213 w 12308236"/>
                <a:gd name="connsiteY1" fmla="*/ 4623867 h 6432030"/>
                <a:gd name="connsiteX2" fmla="*/ 2190872 w 12308236"/>
                <a:gd name="connsiteY2" fmla="*/ 5347768 h 6432030"/>
                <a:gd name="connsiteX3" fmla="*/ 3645619 w 12308236"/>
                <a:gd name="connsiteY3" fmla="*/ 5495405 h 6432030"/>
                <a:gd name="connsiteX4" fmla="*/ 5625919 w 12308236"/>
                <a:gd name="connsiteY4" fmla="*/ 6134494 h 6432030"/>
                <a:gd name="connsiteX5" fmla="*/ 7184212 w 12308236"/>
                <a:gd name="connsiteY5" fmla="*/ 5901132 h 6432030"/>
                <a:gd name="connsiteX6" fmla="*/ 8475098 w 12308236"/>
                <a:gd name="connsiteY6" fmla="*/ 5338243 h 6432030"/>
                <a:gd name="connsiteX7" fmla="*/ 9125004 w 12308236"/>
                <a:gd name="connsiteY7" fmla="*/ 5600180 h 6432030"/>
                <a:gd name="connsiteX8" fmla="*/ 9548266 w 12308236"/>
                <a:gd name="connsiteY8" fmla="*/ 5686820 h 6432030"/>
                <a:gd name="connsiteX9" fmla="*/ 10390224 w 12308236"/>
                <a:gd name="connsiteY9" fmla="*/ 5346181 h 6432030"/>
                <a:gd name="connsiteX10" fmla="*/ 11063122 w 12308236"/>
                <a:gd name="connsiteY10" fmla="*/ 5912917 h 6432030"/>
                <a:gd name="connsiteX11" fmla="*/ 11466573 w 12308236"/>
                <a:gd name="connsiteY11" fmla="*/ 6313660 h 6432030"/>
                <a:gd name="connsiteX12" fmla="*/ 12308146 w 12308236"/>
                <a:gd name="connsiteY12" fmla="*/ 6432030 h 6432030"/>
                <a:gd name="connsiteX13" fmla="*/ 12305585 w 12308236"/>
                <a:gd name="connsiteY13" fmla="*/ 0 h 6432030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0" fmla="*/ 0 w 12308148"/>
                <a:gd name="connsiteY0" fmla="*/ 6052963 h 6941963"/>
                <a:gd name="connsiteX1" fmla="*/ 1294213 w 12308148"/>
                <a:gd name="connsiteY1" fmla="*/ 5133800 h 6941963"/>
                <a:gd name="connsiteX2" fmla="*/ 2190872 w 12308148"/>
                <a:gd name="connsiteY2" fmla="*/ 5857701 h 6941963"/>
                <a:gd name="connsiteX3" fmla="*/ 3645619 w 12308148"/>
                <a:gd name="connsiteY3" fmla="*/ 6005338 h 6941963"/>
                <a:gd name="connsiteX4" fmla="*/ 5625919 w 12308148"/>
                <a:gd name="connsiteY4" fmla="*/ 6644427 h 6941963"/>
                <a:gd name="connsiteX5" fmla="*/ 7184212 w 12308148"/>
                <a:gd name="connsiteY5" fmla="*/ 6411065 h 6941963"/>
                <a:gd name="connsiteX6" fmla="*/ 8475098 w 12308148"/>
                <a:gd name="connsiteY6" fmla="*/ 5848176 h 6941963"/>
                <a:gd name="connsiteX7" fmla="*/ 9125004 w 12308148"/>
                <a:gd name="connsiteY7" fmla="*/ 6110113 h 6941963"/>
                <a:gd name="connsiteX8" fmla="*/ 9548266 w 12308148"/>
                <a:gd name="connsiteY8" fmla="*/ 6196753 h 6941963"/>
                <a:gd name="connsiteX9" fmla="*/ 10390224 w 12308148"/>
                <a:gd name="connsiteY9" fmla="*/ 5856114 h 6941963"/>
                <a:gd name="connsiteX10" fmla="*/ 11063122 w 12308148"/>
                <a:gd name="connsiteY10" fmla="*/ 6422850 h 6941963"/>
                <a:gd name="connsiteX11" fmla="*/ 11466573 w 12308148"/>
                <a:gd name="connsiteY11" fmla="*/ 6823593 h 6941963"/>
                <a:gd name="connsiteX12" fmla="*/ 12308146 w 12308148"/>
                <a:gd name="connsiteY12" fmla="*/ 6941963 h 6941963"/>
                <a:gd name="connsiteX13" fmla="*/ 12302385 w 12308148"/>
                <a:gd name="connsiteY13" fmla="*/ 479568 h 6941963"/>
                <a:gd name="connsiteX14" fmla="*/ 12299184 w 12308148"/>
                <a:gd name="connsiteY14" fmla="*/ 476532 h 6941963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15" fmla="*/ 0 w 12308148"/>
                <a:gd name="connsiteY15" fmla="*/ 6049827 h 6938827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288946"/>
                <a:gd name="connsiteY0" fmla="*/ 5773807 h 6462395"/>
                <a:gd name="connsiteX1" fmla="*/ 1275011 w 12288946"/>
                <a:gd name="connsiteY1" fmla="*/ 4654232 h 6462395"/>
                <a:gd name="connsiteX2" fmla="*/ 2171670 w 12288946"/>
                <a:gd name="connsiteY2" fmla="*/ 5378133 h 6462395"/>
                <a:gd name="connsiteX3" fmla="*/ 3626417 w 12288946"/>
                <a:gd name="connsiteY3" fmla="*/ 5525770 h 6462395"/>
                <a:gd name="connsiteX4" fmla="*/ 5606717 w 12288946"/>
                <a:gd name="connsiteY4" fmla="*/ 6164859 h 6462395"/>
                <a:gd name="connsiteX5" fmla="*/ 7165010 w 12288946"/>
                <a:gd name="connsiteY5" fmla="*/ 5931497 h 6462395"/>
                <a:gd name="connsiteX6" fmla="*/ 8455896 w 12288946"/>
                <a:gd name="connsiteY6" fmla="*/ 5368608 h 6462395"/>
                <a:gd name="connsiteX7" fmla="*/ 9105802 w 12288946"/>
                <a:gd name="connsiteY7" fmla="*/ 5630545 h 6462395"/>
                <a:gd name="connsiteX8" fmla="*/ 9529064 w 12288946"/>
                <a:gd name="connsiteY8" fmla="*/ 5717185 h 6462395"/>
                <a:gd name="connsiteX9" fmla="*/ 10371022 w 12288946"/>
                <a:gd name="connsiteY9" fmla="*/ 5376546 h 6462395"/>
                <a:gd name="connsiteX10" fmla="*/ 11043920 w 12288946"/>
                <a:gd name="connsiteY10" fmla="*/ 5943282 h 6462395"/>
                <a:gd name="connsiteX11" fmla="*/ 11447371 w 12288946"/>
                <a:gd name="connsiteY11" fmla="*/ 6344025 h 6462395"/>
                <a:gd name="connsiteX12" fmla="*/ 12288944 w 12288946"/>
                <a:gd name="connsiteY12" fmla="*/ 6462395 h 6462395"/>
                <a:gd name="connsiteX13" fmla="*/ 12283183 w 12288946"/>
                <a:gd name="connsiteY13" fmla="*/ 0 h 6462395"/>
                <a:gd name="connsiteX14" fmla="*/ 3535 w 12288946"/>
                <a:gd name="connsiteY14" fmla="*/ 9110 h 6462395"/>
                <a:gd name="connsiteX15" fmla="*/ 0 w 12288946"/>
                <a:gd name="connsiteY15" fmla="*/ 5773807 h 6462395"/>
                <a:gd name="connsiteX0" fmla="*/ 0 w 12288946"/>
                <a:gd name="connsiteY0" fmla="*/ 5773807 h 6462395"/>
                <a:gd name="connsiteX1" fmla="*/ 1236608 w 12288946"/>
                <a:gd name="connsiteY1" fmla="*/ 5319234 h 6462395"/>
                <a:gd name="connsiteX2" fmla="*/ 2171670 w 12288946"/>
                <a:gd name="connsiteY2" fmla="*/ 5378133 h 6462395"/>
                <a:gd name="connsiteX3" fmla="*/ 3626417 w 12288946"/>
                <a:gd name="connsiteY3" fmla="*/ 5525770 h 6462395"/>
                <a:gd name="connsiteX4" fmla="*/ 5606717 w 12288946"/>
                <a:gd name="connsiteY4" fmla="*/ 6164859 h 6462395"/>
                <a:gd name="connsiteX5" fmla="*/ 7165010 w 12288946"/>
                <a:gd name="connsiteY5" fmla="*/ 5931497 h 6462395"/>
                <a:gd name="connsiteX6" fmla="*/ 8455896 w 12288946"/>
                <a:gd name="connsiteY6" fmla="*/ 5368608 h 6462395"/>
                <a:gd name="connsiteX7" fmla="*/ 9105802 w 12288946"/>
                <a:gd name="connsiteY7" fmla="*/ 5630545 h 6462395"/>
                <a:gd name="connsiteX8" fmla="*/ 9529064 w 12288946"/>
                <a:gd name="connsiteY8" fmla="*/ 5717185 h 6462395"/>
                <a:gd name="connsiteX9" fmla="*/ 10371022 w 12288946"/>
                <a:gd name="connsiteY9" fmla="*/ 5376546 h 6462395"/>
                <a:gd name="connsiteX10" fmla="*/ 11043920 w 12288946"/>
                <a:gd name="connsiteY10" fmla="*/ 5943282 h 6462395"/>
                <a:gd name="connsiteX11" fmla="*/ 11447371 w 12288946"/>
                <a:gd name="connsiteY11" fmla="*/ 6344025 h 6462395"/>
                <a:gd name="connsiteX12" fmla="*/ 12288944 w 12288946"/>
                <a:gd name="connsiteY12" fmla="*/ 6462395 h 6462395"/>
                <a:gd name="connsiteX13" fmla="*/ 12283183 w 12288946"/>
                <a:gd name="connsiteY13" fmla="*/ 0 h 6462395"/>
                <a:gd name="connsiteX14" fmla="*/ 3535 w 12288946"/>
                <a:gd name="connsiteY14" fmla="*/ 9110 h 6462395"/>
                <a:gd name="connsiteX15" fmla="*/ 0 w 12288946"/>
                <a:gd name="connsiteY15" fmla="*/ 5773807 h 6462395"/>
                <a:gd name="connsiteX0" fmla="*/ 0 w 12288946"/>
                <a:gd name="connsiteY0" fmla="*/ 5773807 h 6462395"/>
                <a:gd name="connsiteX1" fmla="*/ 1236608 w 12288946"/>
                <a:gd name="connsiteY1" fmla="*/ 5319234 h 6462395"/>
                <a:gd name="connsiteX2" fmla="*/ 2171670 w 12288946"/>
                <a:gd name="connsiteY2" fmla="*/ 5633202 h 6462395"/>
                <a:gd name="connsiteX3" fmla="*/ 3626417 w 12288946"/>
                <a:gd name="connsiteY3" fmla="*/ 5525770 h 6462395"/>
                <a:gd name="connsiteX4" fmla="*/ 5606717 w 12288946"/>
                <a:gd name="connsiteY4" fmla="*/ 6164859 h 6462395"/>
                <a:gd name="connsiteX5" fmla="*/ 7165010 w 12288946"/>
                <a:gd name="connsiteY5" fmla="*/ 5931497 h 6462395"/>
                <a:gd name="connsiteX6" fmla="*/ 8455896 w 12288946"/>
                <a:gd name="connsiteY6" fmla="*/ 5368608 h 6462395"/>
                <a:gd name="connsiteX7" fmla="*/ 9105802 w 12288946"/>
                <a:gd name="connsiteY7" fmla="*/ 5630545 h 6462395"/>
                <a:gd name="connsiteX8" fmla="*/ 9529064 w 12288946"/>
                <a:gd name="connsiteY8" fmla="*/ 5717185 h 6462395"/>
                <a:gd name="connsiteX9" fmla="*/ 10371022 w 12288946"/>
                <a:gd name="connsiteY9" fmla="*/ 5376546 h 6462395"/>
                <a:gd name="connsiteX10" fmla="*/ 11043920 w 12288946"/>
                <a:gd name="connsiteY10" fmla="*/ 5943282 h 6462395"/>
                <a:gd name="connsiteX11" fmla="*/ 11447371 w 12288946"/>
                <a:gd name="connsiteY11" fmla="*/ 6344025 h 6462395"/>
                <a:gd name="connsiteX12" fmla="*/ 12288944 w 12288946"/>
                <a:gd name="connsiteY12" fmla="*/ 6462395 h 6462395"/>
                <a:gd name="connsiteX13" fmla="*/ 12283183 w 12288946"/>
                <a:gd name="connsiteY13" fmla="*/ 0 h 6462395"/>
                <a:gd name="connsiteX14" fmla="*/ 3535 w 12288946"/>
                <a:gd name="connsiteY14" fmla="*/ 9110 h 6462395"/>
                <a:gd name="connsiteX15" fmla="*/ 0 w 12288946"/>
                <a:gd name="connsiteY15" fmla="*/ 5773807 h 6462395"/>
                <a:gd name="connsiteX0" fmla="*/ 0 w 12288946"/>
                <a:gd name="connsiteY0" fmla="*/ 5773807 h 6462395"/>
                <a:gd name="connsiteX1" fmla="*/ 1236608 w 12288946"/>
                <a:gd name="connsiteY1" fmla="*/ 5319234 h 6462395"/>
                <a:gd name="connsiteX2" fmla="*/ 2171670 w 12288946"/>
                <a:gd name="connsiteY2" fmla="*/ 5633202 h 6462395"/>
                <a:gd name="connsiteX3" fmla="*/ 3924047 w 12288946"/>
                <a:gd name="connsiteY3" fmla="*/ 5890155 h 6462395"/>
                <a:gd name="connsiteX4" fmla="*/ 5606717 w 12288946"/>
                <a:gd name="connsiteY4" fmla="*/ 6164859 h 6462395"/>
                <a:gd name="connsiteX5" fmla="*/ 7165010 w 12288946"/>
                <a:gd name="connsiteY5" fmla="*/ 5931497 h 6462395"/>
                <a:gd name="connsiteX6" fmla="*/ 8455896 w 12288946"/>
                <a:gd name="connsiteY6" fmla="*/ 5368608 h 6462395"/>
                <a:gd name="connsiteX7" fmla="*/ 9105802 w 12288946"/>
                <a:gd name="connsiteY7" fmla="*/ 5630545 h 6462395"/>
                <a:gd name="connsiteX8" fmla="*/ 9529064 w 12288946"/>
                <a:gd name="connsiteY8" fmla="*/ 5717185 h 6462395"/>
                <a:gd name="connsiteX9" fmla="*/ 10371022 w 12288946"/>
                <a:gd name="connsiteY9" fmla="*/ 5376546 h 6462395"/>
                <a:gd name="connsiteX10" fmla="*/ 11043920 w 12288946"/>
                <a:gd name="connsiteY10" fmla="*/ 5943282 h 6462395"/>
                <a:gd name="connsiteX11" fmla="*/ 11447371 w 12288946"/>
                <a:gd name="connsiteY11" fmla="*/ 6344025 h 6462395"/>
                <a:gd name="connsiteX12" fmla="*/ 12288944 w 12288946"/>
                <a:gd name="connsiteY12" fmla="*/ 6462395 h 6462395"/>
                <a:gd name="connsiteX13" fmla="*/ 12283183 w 12288946"/>
                <a:gd name="connsiteY13" fmla="*/ 0 h 6462395"/>
                <a:gd name="connsiteX14" fmla="*/ 3535 w 12288946"/>
                <a:gd name="connsiteY14" fmla="*/ 9110 h 6462395"/>
                <a:gd name="connsiteX15" fmla="*/ 0 w 12288946"/>
                <a:gd name="connsiteY15" fmla="*/ 5773807 h 6462395"/>
                <a:gd name="connsiteX0" fmla="*/ 0 w 12288946"/>
                <a:gd name="connsiteY0" fmla="*/ 5773807 h 6462395"/>
                <a:gd name="connsiteX1" fmla="*/ 1236608 w 12288946"/>
                <a:gd name="connsiteY1" fmla="*/ 5319234 h 6462395"/>
                <a:gd name="connsiteX2" fmla="*/ 2171670 w 12288946"/>
                <a:gd name="connsiteY2" fmla="*/ 5633202 h 6462395"/>
                <a:gd name="connsiteX3" fmla="*/ 3924047 w 12288946"/>
                <a:gd name="connsiteY3" fmla="*/ 5890155 h 6462395"/>
                <a:gd name="connsiteX4" fmla="*/ 5606717 w 12288946"/>
                <a:gd name="connsiteY4" fmla="*/ 6164859 h 6462395"/>
                <a:gd name="connsiteX5" fmla="*/ 7165010 w 12288946"/>
                <a:gd name="connsiteY5" fmla="*/ 5931497 h 6462395"/>
                <a:gd name="connsiteX6" fmla="*/ 8455896 w 12288946"/>
                <a:gd name="connsiteY6" fmla="*/ 5368608 h 6462395"/>
                <a:gd name="connsiteX7" fmla="*/ 9105802 w 12288946"/>
                <a:gd name="connsiteY7" fmla="*/ 5630545 h 6462395"/>
                <a:gd name="connsiteX8" fmla="*/ 9529064 w 12288946"/>
                <a:gd name="connsiteY8" fmla="*/ 5717185 h 6462395"/>
                <a:gd name="connsiteX9" fmla="*/ 10371022 w 12288946"/>
                <a:gd name="connsiteY9" fmla="*/ 5376546 h 6462395"/>
                <a:gd name="connsiteX10" fmla="*/ 11043920 w 12288946"/>
                <a:gd name="connsiteY10" fmla="*/ 5943282 h 6462395"/>
                <a:gd name="connsiteX11" fmla="*/ 11447371 w 12288946"/>
                <a:gd name="connsiteY11" fmla="*/ 6344025 h 6462395"/>
                <a:gd name="connsiteX12" fmla="*/ 12288944 w 12288946"/>
                <a:gd name="connsiteY12" fmla="*/ 6462395 h 6462395"/>
                <a:gd name="connsiteX13" fmla="*/ 12283183 w 12288946"/>
                <a:gd name="connsiteY13" fmla="*/ 0 h 6462395"/>
                <a:gd name="connsiteX14" fmla="*/ 3535 w 12288946"/>
                <a:gd name="connsiteY14" fmla="*/ 9110 h 6462395"/>
                <a:gd name="connsiteX15" fmla="*/ 0 w 12288946"/>
                <a:gd name="connsiteY15" fmla="*/ 5773807 h 6462395"/>
                <a:gd name="connsiteX0" fmla="*/ 0 w 12288946"/>
                <a:gd name="connsiteY0" fmla="*/ 5773807 h 6462395"/>
                <a:gd name="connsiteX1" fmla="*/ 1236608 w 12288946"/>
                <a:gd name="connsiteY1" fmla="*/ 5319234 h 6462395"/>
                <a:gd name="connsiteX2" fmla="*/ 2171670 w 12288946"/>
                <a:gd name="connsiteY2" fmla="*/ 5633202 h 6462395"/>
                <a:gd name="connsiteX3" fmla="*/ 3904845 w 12288946"/>
                <a:gd name="connsiteY3" fmla="*/ 5844608 h 6462395"/>
                <a:gd name="connsiteX4" fmla="*/ 5606717 w 12288946"/>
                <a:gd name="connsiteY4" fmla="*/ 6164859 h 6462395"/>
                <a:gd name="connsiteX5" fmla="*/ 7165010 w 12288946"/>
                <a:gd name="connsiteY5" fmla="*/ 5931497 h 6462395"/>
                <a:gd name="connsiteX6" fmla="*/ 8455896 w 12288946"/>
                <a:gd name="connsiteY6" fmla="*/ 5368608 h 6462395"/>
                <a:gd name="connsiteX7" fmla="*/ 9105802 w 12288946"/>
                <a:gd name="connsiteY7" fmla="*/ 5630545 h 6462395"/>
                <a:gd name="connsiteX8" fmla="*/ 9529064 w 12288946"/>
                <a:gd name="connsiteY8" fmla="*/ 5717185 h 6462395"/>
                <a:gd name="connsiteX9" fmla="*/ 10371022 w 12288946"/>
                <a:gd name="connsiteY9" fmla="*/ 5376546 h 6462395"/>
                <a:gd name="connsiteX10" fmla="*/ 11043920 w 12288946"/>
                <a:gd name="connsiteY10" fmla="*/ 5943282 h 6462395"/>
                <a:gd name="connsiteX11" fmla="*/ 11447371 w 12288946"/>
                <a:gd name="connsiteY11" fmla="*/ 6344025 h 6462395"/>
                <a:gd name="connsiteX12" fmla="*/ 12288944 w 12288946"/>
                <a:gd name="connsiteY12" fmla="*/ 6462395 h 6462395"/>
                <a:gd name="connsiteX13" fmla="*/ 12283183 w 12288946"/>
                <a:gd name="connsiteY13" fmla="*/ 0 h 6462395"/>
                <a:gd name="connsiteX14" fmla="*/ 3535 w 12288946"/>
                <a:gd name="connsiteY14" fmla="*/ 9110 h 6462395"/>
                <a:gd name="connsiteX15" fmla="*/ 0 w 12288946"/>
                <a:gd name="connsiteY15" fmla="*/ 5773807 h 6462395"/>
                <a:gd name="connsiteX0" fmla="*/ 0 w 12288946"/>
                <a:gd name="connsiteY0" fmla="*/ 5773807 h 6462395"/>
                <a:gd name="connsiteX1" fmla="*/ 1236608 w 12288946"/>
                <a:gd name="connsiteY1" fmla="*/ 5319234 h 6462395"/>
                <a:gd name="connsiteX2" fmla="*/ 2171670 w 12288946"/>
                <a:gd name="connsiteY2" fmla="*/ 5633202 h 6462395"/>
                <a:gd name="connsiteX3" fmla="*/ 3904845 w 12288946"/>
                <a:gd name="connsiteY3" fmla="*/ 5844608 h 6462395"/>
                <a:gd name="connsiteX4" fmla="*/ 5635521 w 12288946"/>
                <a:gd name="connsiteY4" fmla="*/ 6164859 h 6462395"/>
                <a:gd name="connsiteX5" fmla="*/ 7165010 w 12288946"/>
                <a:gd name="connsiteY5" fmla="*/ 5931497 h 6462395"/>
                <a:gd name="connsiteX6" fmla="*/ 8455896 w 12288946"/>
                <a:gd name="connsiteY6" fmla="*/ 5368608 h 6462395"/>
                <a:gd name="connsiteX7" fmla="*/ 9105802 w 12288946"/>
                <a:gd name="connsiteY7" fmla="*/ 5630545 h 6462395"/>
                <a:gd name="connsiteX8" fmla="*/ 9529064 w 12288946"/>
                <a:gd name="connsiteY8" fmla="*/ 5717185 h 6462395"/>
                <a:gd name="connsiteX9" fmla="*/ 10371022 w 12288946"/>
                <a:gd name="connsiteY9" fmla="*/ 5376546 h 6462395"/>
                <a:gd name="connsiteX10" fmla="*/ 11043920 w 12288946"/>
                <a:gd name="connsiteY10" fmla="*/ 5943282 h 6462395"/>
                <a:gd name="connsiteX11" fmla="*/ 11447371 w 12288946"/>
                <a:gd name="connsiteY11" fmla="*/ 6344025 h 6462395"/>
                <a:gd name="connsiteX12" fmla="*/ 12288944 w 12288946"/>
                <a:gd name="connsiteY12" fmla="*/ 6462395 h 6462395"/>
                <a:gd name="connsiteX13" fmla="*/ 12283183 w 12288946"/>
                <a:gd name="connsiteY13" fmla="*/ 0 h 6462395"/>
                <a:gd name="connsiteX14" fmla="*/ 3535 w 12288946"/>
                <a:gd name="connsiteY14" fmla="*/ 9110 h 6462395"/>
                <a:gd name="connsiteX15" fmla="*/ 0 w 12288946"/>
                <a:gd name="connsiteY15" fmla="*/ 5773807 h 6462395"/>
                <a:gd name="connsiteX0" fmla="*/ 0 w 12288946"/>
                <a:gd name="connsiteY0" fmla="*/ 5773807 h 6462395"/>
                <a:gd name="connsiteX1" fmla="*/ 1236608 w 12288946"/>
                <a:gd name="connsiteY1" fmla="*/ 5319234 h 6462395"/>
                <a:gd name="connsiteX2" fmla="*/ 2171670 w 12288946"/>
                <a:gd name="connsiteY2" fmla="*/ 5633202 h 6462395"/>
                <a:gd name="connsiteX3" fmla="*/ 3904845 w 12288946"/>
                <a:gd name="connsiteY3" fmla="*/ 5844608 h 6462395"/>
                <a:gd name="connsiteX4" fmla="*/ 5635521 w 12288946"/>
                <a:gd name="connsiteY4" fmla="*/ 6164859 h 6462395"/>
                <a:gd name="connsiteX5" fmla="*/ 7299423 w 12288946"/>
                <a:gd name="connsiteY5" fmla="*/ 5931497 h 6462395"/>
                <a:gd name="connsiteX6" fmla="*/ 8455896 w 12288946"/>
                <a:gd name="connsiteY6" fmla="*/ 5368608 h 6462395"/>
                <a:gd name="connsiteX7" fmla="*/ 9105802 w 12288946"/>
                <a:gd name="connsiteY7" fmla="*/ 5630545 h 6462395"/>
                <a:gd name="connsiteX8" fmla="*/ 9529064 w 12288946"/>
                <a:gd name="connsiteY8" fmla="*/ 5717185 h 6462395"/>
                <a:gd name="connsiteX9" fmla="*/ 10371022 w 12288946"/>
                <a:gd name="connsiteY9" fmla="*/ 5376546 h 6462395"/>
                <a:gd name="connsiteX10" fmla="*/ 11043920 w 12288946"/>
                <a:gd name="connsiteY10" fmla="*/ 5943282 h 6462395"/>
                <a:gd name="connsiteX11" fmla="*/ 11447371 w 12288946"/>
                <a:gd name="connsiteY11" fmla="*/ 6344025 h 6462395"/>
                <a:gd name="connsiteX12" fmla="*/ 12288944 w 12288946"/>
                <a:gd name="connsiteY12" fmla="*/ 6462395 h 6462395"/>
                <a:gd name="connsiteX13" fmla="*/ 12283183 w 12288946"/>
                <a:gd name="connsiteY13" fmla="*/ 0 h 6462395"/>
                <a:gd name="connsiteX14" fmla="*/ 3535 w 12288946"/>
                <a:gd name="connsiteY14" fmla="*/ 9110 h 6462395"/>
                <a:gd name="connsiteX15" fmla="*/ 0 w 12288946"/>
                <a:gd name="connsiteY15" fmla="*/ 5773807 h 6462395"/>
                <a:gd name="connsiteX0" fmla="*/ 0 w 12288946"/>
                <a:gd name="connsiteY0" fmla="*/ 5773807 h 6462395"/>
                <a:gd name="connsiteX1" fmla="*/ 1236608 w 12288946"/>
                <a:gd name="connsiteY1" fmla="*/ 5319234 h 6462395"/>
                <a:gd name="connsiteX2" fmla="*/ 2171670 w 12288946"/>
                <a:gd name="connsiteY2" fmla="*/ 5633202 h 6462395"/>
                <a:gd name="connsiteX3" fmla="*/ 3904845 w 12288946"/>
                <a:gd name="connsiteY3" fmla="*/ 5844608 h 6462395"/>
                <a:gd name="connsiteX4" fmla="*/ 5635521 w 12288946"/>
                <a:gd name="connsiteY4" fmla="*/ 6164859 h 6462395"/>
                <a:gd name="connsiteX5" fmla="*/ 7299423 w 12288946"/>
                <a:gd name="connsiteY5" fmla="*/ 5931497 h 6462395"/>
                <a:gd name="connsiteX6" fmla="*/ 8398290 w 12288946"/>
                <a:gd name="connsiteY6" fmla="*/ 5432376 h 6462395"/>
                <a:gd name="connsiteX7" fmla="*/ 9105802 w 12288946"/>
                <a:gd name="connsiteY7" fmla="*/ 5630545 h 6462395"/>
                <a:gd name="connsiteX8" fmla="*/ 9529064 w 12288946"/>
                <a:gd name="connsiteY8" fmla="*/ 5717185 h 6462395"/>
                <a:gd name="connsiteX9" fmla="*/ 10371022 w 12288946"/>
                <a:gd name="connsiteY9" fmla="*/ 5376546 h 6462395"/>
                <a:gd name="connsiteX10" fmla="*/ 11043920 w 12288946"/>
                <a:gd name="connsiteY10" fmla="*/ 5943282 h 6462395"/>
                <a:gd name="connsiteX11" fmla="*/ 11447371 w 12288946"/>
                <a:gd name="connsiteY11" fmla="*/ 6344025 h 6462395"/>
                <a:gd name="connsiteX12" fmla="*/ 12288944 w 12288946"/>
                <a:gd name="connsiteY12" fmla="*/ 6462395 h 6462395"/>
                <a:gd name="connsiteX13" fmla="*/ 12283183 w 12288946"/>
                <a:gd name="connsiteY13" fmla="*/ 0 h 6462395"/>
                <a:gd name="connsiteX14" fmla="*/ 3535 w 12288946"/>
                <a:gd name="connsiteY14" fmla="*/ 9110 h 6462395"/>
                <a:gd name="connsiteX15" fmla="*/ 0 w 12288946"/>
                <a:gd name="connsiteY15" fmla="*/ 5773807 h 6462395"/>
                <a:gd name="connsiteX0" fmla="*/ 0 w 12288946"/>
                <a:gd name="connsiteY0" fmla="*/ 5773807 h 6462395"/>
                <a:gd name="connsiteX1" fmla="*/ 1236608 w 12288946"/>
                <a:gd name="connsiteY1" fmla="*/ 5319234 h 6462395"/>
                <a:gd name="connsiteX2" fmla="*/ 2171670 w 12288946"/>
                <a:gd name="connsiteY2" fmla="*/ 5633202 h 6462395"/>
                <a:gd name="connsiteX3" fmla="*/ 3904845 w 12288946"/>
                <a:gd name="connsiteY3" fmla="*/ 5844608 h 6462395"/>
                <a:gd name="connsiteX4" fmla="*/ 5635521 w 12288946"/>
                <a:gd name="connsiteY4" fmla="*/ 6164859 h 6462395"/>
                <a:gd name="connsiteX5" fmla="*/ 7299423 w 12288946"/>
                <a:gd name="connsiteY5" fmla="*/ 5931497 h 6462395"/>
                <a:gd name="connsiteX6" fmla="*/ 8398290 w 12288946"/>
                <a:gd name="connsiteY6" fmla="*/ 5432376 h 6462395"/>
                <a:gd name="connsiteX7" fmla="*/ 9105802 w 12288946"/>
                <a:gd name="connsiteY7" fmla="*/ 5630545 h 6462395"/>
                <a:gd name="connsiteX8" fmla="*/ 9577069 w 12288946"/>
                <a:gd name="connsiteY8" fmla="*/ 5771843 h 6462395"/>
                <a:gd name="connsiteX9" fmla="*/ 10371022 w 12288946"/>
                <a:gd name="connsiteY9" fmla="*/ 5376546 h 6462395"/>
                <a:gd name="connsiteX10" fmla="*/ 11043920 w 12288946"/>
                <a:gd name="connsiteY10" fmla="*/ 5943282 h 6462395"/>
                <a:gd name="connsiteX11" fmla="*/ 11447371 w 12288946"/>
                <a:gd name="connsiteY11" fmla="*/ 6344025 h 6462395"/>
                <a:gd name="connsiteX12" fmla="*/ 12288944 w 12288946"/>
                <a:gd name="connsiteY12" fmla="*/ 6462395 h 6462395"/>
                <a:gd name="connsiteX13" fmla="*/ 12283183 w 12288946"/>
                <a:gd name="connsiteY13" fmla="*/ 0 h 6462395"/>
                <a:gd name="connsiteX14" fmla="*/ 3535 w 12288946"/>
                <a:gd name="connsiteY14" fmla="*/ 9110 h 6462395"/>
                <a:gd name="connsiteX15" fmla="*/ 0 w 12288946"/>
                <a:gd name="connsiteY15" fmla="*/ 5773807 h 6462395"/>
                <a:gd name="connsiteX0" fmla="*/ 0 w 12288946"/>
                <a:gd name="connsiteY0" fmla="*/ 5773807 h 6462395"/>
                <a:gd name="connsiteX1" fmla="*/ 1236608 w 12288946"/>
                <a:gd name="connsiteY1" fmla="*/ 5319234 h 6462395"/>
                <a:gd name="connsiteX2" fmla="*/ 2171670 w 12288946"/>
                <a:gd name="connsiteY2" fmla="*/ 5633202 h 6462395"/>
                <a:gd name="connsiteX3" fmla="*/ 3904845 w 12288946"/>
                <a:gd name="connsiteY3" fmla="*/ 5844608 h 6462395"/>
                <a:gd name="connsiteX4" fmla="*/ 5635521 w 12288946"/>
                <a:gd name="connsiteY4" fmla="*/ 6164859 h 6462395"/>
                <a:gd name="connsiteX5" fmla="*/ 7299423 w 12288946"/>
                <a:gd name="connsiteY5" fmla="*/ 5931497 h 6462395"/>
                <a:gd name="connsiteX6" fmla="*/ 8398290 w 12288946"/>
                <a:gd name="connsiteY6" fmla="*/ 5432376 h 6462395"/>
                <a:gd name="connsiteX7" fmla="*/ 9105802 w 12288946"/>
                <a:gd name="connsiteY7" fmla="*/ 5630545 h 6462395"/>
                <a:gd name="connsiteX8" fmla="*/ 9577069 w 12288946"/>
                <a:gd name="connsiteY8" fmla="*/ 5771843 h 6462395"/>
                <a:gd name="connsiteX9" fmla="*/ 10428628 w 12288946"/>
                <a:gd name="connsiteY9" fmla="*/ 5403875 h 6462395"/>
                <a:gd name="connsiteX10" fmla="*/ 11043920 w 12288946"/>
                <a:gd name="connsiteY10" fmla="*/ 5943282 h 6462395"/>
                <a:gd name="connsiteX11" fmla="*/ 11447371 w 12288946"/>
                <a:gd name="connsiteY11" fmla="*/ 6344025 h 6462395"/>
                <a:gd name="connsiteX12" fmla="*/ 12288944 w 12288946"/>
                <a:gd name="connsiteY12" fmla="*/ 6462395 h 6462395"/>
                <a:gd name="connsiteX13" fmla="*/ 12283183 w 12288946"/>
                <a:gd name="connsiteY13" fmla="*/ 0 h 6462395"/>
                <a:gd name="connsiteX14" fmla="*/ 3535 w 12288946"/>
                <a:gd name="connsiteY14" fmla="*/ 9110 h 6462395"/>
                <a:gd name="connsiteX15" fmla="*/ 0 w 12288946"/>
                <a:gd name="connsiteY15" fmla="*/ 5773807 h 646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288946" h="6462395">
                  <a:moveTo>
                    <a:pt x="0" y="5773807"/>
                  </a:moveTo>
                  <a:cubicBezTo>
                    <a:pt x="808887" y="5703958"/>
                    <a:pt x="874663" y="5342668"/>
                    <a:pt x="1236608" y="5319234"/>
                  </a:cubicBezTo>
                  <a:cubicBezTo>
                    <a:pt x="1598553" y="5295800"/>
                    <a:pt x="1726964" y="5545640"/>
                    <a:pt x="2171670" y="5633202"/>
                  </a:cubicBezTo>
                  <a:cubicBezTo>
                    <a:pt x="2616376" y="5720764"/>
                    <a:pt x="3327537" y="5755999"/>
                    <a:pt x="3904845" y="5844608"/>
                  </a:cubicBezTo>
                  <a:cubicBezTo>
                    <a:pt x="4482153" y="5933217"/>
                    <a:pt x="5069758" y="6150378"/>
                    <a:pt x="5635521" y="6164859"/>
                  </a:cubicBezTo>
                  <a:cubicBezTo>
                    <a:pt x="6201284" y="6179340"/>
                    <a:pt x="6838962" y="6053577"/>
                    <a:pt x="7299423" y="5931497"/>
                  </a:cubicBezTo>
                  <a:cubicBezTo>
                    <a:pt x="7759884" y="5809417"/>
                    <a:pt x="8097227" y="5482535"/>
                    <a:pt x="8398290" y="5432376"/>
                  </a:cubicBezTo>
                  <a:cubicBezTo>
                    <a:pt x="8699353" y="5382217"/>
                    <a:pt x="8909339" y="5573967"/>
                    <a:pt x="9105802" y="5630545"/>
                  </a:cubicBezTo>
                  <a:cubicBezTo>
                    <a:pt x="9302265" y="5687123"/>
                    <a:pt x="9356598" y="5809621"/>
                    <a:pt x="9577069" y="5771843"/>
                  </a:cubicBezTo>
                  <a:cubicBezTo>
                    <a:pt x="9797540" y="5734065"/>
                    <a:pt x="10184153" y="5375302"/>
                    <a:pt x="10428628" y="5403875"/>
                  </a:cubicBezTo>
                  <a:cubicBezTo>
                    <a:pt x="10673103" y="5432448"/>
                    <a:pt x="10874130" y="5786590"/>
                    <a:pt x="11043920" y="5943282"/>
                  </a:cubicBezTo>
                  <a:cubicBezTo>
                    <a:pt x="11213710" y="6099974"/>
                    <a:pt x="11239867" y="6257506"/>
                    <a:pt x="11447371" y="6344025"/>
                  </a:cubicBezTo>
                  <a:cubicBezTo>
                    <a:pt x="11654875" y="6430544"/>
                    <a:pt x="12096600" y="6450488"/>
                    <a:pt x="12288944" y="6462395"/>
                  </a:cubicBezTo>
                  <a:cubicBezTo>
                    <a:pt x="12289032" y="6256300"/>
                    <a:pt x="12286383" y="2032"/>
                    <a:pt x="12283183" y="0"/>
                  </a:cubicBezTo>
                  <a:lnTo>
                    <a:pt x="3535" y="9110"/>
                  </a:lnTo>
                  <a:cubicBezTo>
                    <a:pt x="-4044" y="1863872"/>
                    <a:pt x="7579" y="3919045"/>
                    <a:pt x="0" y="577380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60000">
                  <a:srgbClr val="C4F2F4"/>
                </a:gs>
                <a:gs pos="86000">
                  <a:srgbClr val="B5EEF1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6ED5A2-933A-8AEF-A213-1813CEAD8623}"/>
                </a:ext>
              </a:extLst>
            </p:cNvPr>
            <p:cNvSpPr/>
            <p:nvPr userDrawn="1"/>
          </p:nvSpPr>
          <p:spPr>
            <a:xfrm>
              <a:off x="-35256" y="5837550"/>
              <a:ext cx="12303764" cy="1033825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35950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57795 w 12382703"/>
                <a:gd name="connsiteY11" fmla="*/ 1100809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27041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94508 w 12382703"/>
                <a:gd name="connsiteY11" fmla="*/ 137941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174495 w 12382703"/>
                <a:gd name="connsiteY11" fmla="*/ 1322266 h 1510385"/>
                <a:gd name="connsiteX12" fmla="*/ 12382703 w 12382703"/>
                <a:gd name="connsiteY12" fmla="*/ 1510385 h 1510385"/>
                <a:gd name="connsiteX0" fmla="*/ 0 w 12401905"/>
                <a:gd name="connsiteY0" fmla="*/ 868209 h 1515909"/>
                <a:gd name="connsiteX1" fmla="*/ 1374777 w 12401905"/>
                <a:gd name="connsiteY1" fmla="*/ 6196 h 1515909"/>
                <a:gd name="connsiteX2" fmla="*/ 2203615 w 12401905"/>
                <a:gd name="connsiteY2" fmla="*/ 485622 h 1515909"/>
                <a:gd name="connsiteX3" fmla="*/ 3345092 w 12401905"/>
                <a:gd name="connsiteY3" fmla="*/ 582459 h 1515909"/>
                <a:gd name="connsiteX4" fmla="*/ 4952188 w 12401905"/>
                <a:gd name="connsiteY4" fmla="*/ 1154873 h 1515909"/>
                <a:gd name="connsiteX5" fmla="*/ 6479438 w 12401905"/>
                <a:gd name="connsiteY5" fmla="*/ 1233455 h 1515909"/>
                <a:gd name="connsiteX6" fmla="*/ 7352239 w 12401905"/>
                <a:gd name="connsiteY6" fmla="*/ 1005647 h 1515909"/>
                <a:gd name="connsiteX7" fmla="*/ 8436168 w 12401905"/>
                <a:gd name="connsiteY7" fmla="*/ 634847 h 1515909"/>
                <a:gd name="connsiteX8" fmla="*/ 9023302 w 12401905"/>
                <a:gd name="connsiteY8" fmla="*/ 663422 h 1515909"/>
                <a:gd name="connsiteX9" fmla="*/ 9630444 w 12401905"/>
                <a:gd name="connsiteY9" fmla="*/ 926274 h 1515909"/>
                <a:gd name="connsiteX10" fmla="*/ 10518523 w 12401905"/>
                <a:gd name="connsiteY10" fmla="*/ 558647 h 1515909"/>
                <a:gd name="connsiteX11" fmla="*/ 11193697 w 12401905"/>
                <a:gd name="connsiteY11" fmla="*/ 1327790 h 1515909"/>
                <a:gd name="connsiteX12" fmla="*/ 12401905 w 12401905"/>
                <a:gd name="connsiteY12" fmla="*/ 1515909 h 1515909"/>
                <a:gd name="connsiteX0" fmla="*/ 0 w 12401905"/>
                <a:gd name="connsiteY0" fmla="*/ 417188 h 1064888"/>
                <a:gd name="connsiteX1" fmla="*/ 1317171 w 12401905"/>
                <a:gd name="connsiteY1" fmla="*/ 31425 h 1064888"/>
                <a:gd name="connsiteX2" fmla="*/ 2203615 w 12401905"/>
                <a:gd name="connsiteY2" fmla="*/ 34601 h 1064888"/>
                <a:gd name="connsiteX3" fmla="*/ 3345092 w 12401905"/>
                <a:gd name="connsiteY3" fmla="*/ 131438 h 1064888"/>
                <a:gd name="connsiteX4" fmla="*/ 4952188 w 12401905"/>
                <a:gd name="connsiteY4" fmla="*/ 703852 h 1064888"/>
                <a:gd name="connsiteX5" fmla="*/ 6479438 w 12401905"/>
                <a:gd name="connsiteY5" fmla="*/ 782434 h 1064888"/>
                <a:gd name="connsiteX6" fmla="*/ 7352239 w 12401905"/>
                <a:gd name="connsiteY6" fmla="*/ 554626 h 1064888"/>
                <a:gd name="connsiteX7" fmla="*/ 8436168 w 12401905"/>
                <a:gd name="connsiteY7" fmla="*/ 183826 h 1064888"/>
                <a:gd name="connsiteX8" fmla="*/ 9023302 w 12401905"/>
                <a:gd name="connsiteY8" fmla="*/ 212401 h 1064888"/>
                <a:gd name="connsiteX9" fmla="*/ 9630444 w 12401905"/>
                <a:gd name="connsiteY9" fmla="*/ 475253 h 1064888"/>
                <a:gd name="connsiteX10" fmla="*/ 10518523 w 12401905"/>
                <a:gd name="connsiteY10" fmla="*/ 107626 h 1064888"/>
                <a:gd name="connsiteX11" fmla="*/ 11193697 w 12401905"/>
                <a:gd name="connsiteY11" fmla="*/ 876769 h 1064888"/>
                <a:gd name="connsiteX12" fmla="*/ 12401905 w 12401905"/>
                <a:gd name="connsiteY12" fmla="*/ 1064888 h 1064888"/>
                <a:gd name="connsiteX0" fmla="*/ 0 w 12401905"/>
                <a:gd name="connsiteY0" fmla="*/ 386067 h 1033767"/>
                <a:gd name="connsiteX1" fmla="*/ 1317171 w 12401905"/>
                <a:gd name="connsiteY1" fmla="*/ 304 h 1033767"/>
                <a:gd name="connsiteX2" fmla="*/ 2213216 w 12401905"/>
                <a:gd name="connsiteY2" fmla="*/ 317805 h 1033767"/>
                <a:gd name="connsiteX3" fmla="*/ 3345092 w 12401905"/>
                <a:gd name="connsiteY3" fmla="*/ 100317 h 1033767"/>
                <a:gd name="connsiteX4" fmla="*/ 4952188 w 12401905"/>
                <a:gd name="connsiteY4" fmla="*/ 672731 h 1033767"/>
                <a:gd name="connsiteX5" fmla="*/ 6479438 w 12401905"/>
                <a:gd name="connsiteY5" fmla="*/ 751313 h 1033767"/>
                <a:gd name="connsiteX6" fmla="*/ 7352239 w 12401905"/>
                <a:gd name="connsiteY6" fmla="*/ 523505 h 1033767"/>
                <a:gd name="connsiteX7" fmla="*/ 8436168 w 12401905"/>
                <a:gd name="connsiteY7" fmla="*/ 152705 h 1033767"/>
                <a:gd name="connsiteX8" fmla="*/ 9023302 w 12401905"/>
                <a:gd name="connsiteY8" fmla="*/ 181280 h 1033767"/>
                <a:gd name="connsiteX9" fmla="*/ 9630444 w 12401905"/>
                <a:gd name="connsiteY9" fmla="*/ 444132 h 1033767"/>
                <a:gd name="connsiteX10" fmla="*/ 10518523 w 12401905"/>
                <a:gd name="connsiteY10" fmla="*/ 76505 h 1033767"/>
                <a:gd name="connsiteX11" fmla="*/ 11193697 w 12401905"/>
                <a:gd name="connsiteY11" fmla="*/ 845648 h 1033767"/>
                <a:gd name="connsiteX12" fmla="*/ 12401905 w 12401905"/>
                <a:gd name="connsiteY12" fmla="*/ 1033767 h 1033767"/>
                <a:gd name="connsiteX0" fmla="*/ 0 w 12401905"/>
                <a:gd name="connsiteY0" fmla="*/ 386125 h 1033825"/>
                <a:gd name="connsiteX1" fmla="*/ 1317171 w 12401905"/>
                <a:gd name="connsiteY1" fmla="*/ 362 h 1033825"/>
                <a:gd name="connsiteX2" fmla="*/ 2213216 w 12401905"/>
                <a:gd name="connsiteY2" fmla="*/ 317863 h 1033825"/>
                <a:gd name="connsiteX3" fmla="*/ 3345092 w 12401905"/>
                <a:gd name="connsiteY3" fmla="*/ 414700 h 1033825"/>
                <a:gd name="connsiteX4" fmla="*/ 4952188 w 12401905"/>
                <a:gd name="connsiteY4" fmla="*/ 672789 h 1033825"/>
                <a:gd name="connsiteX5" fmla="*/ 6479438 w 12401905"/>
                <a:gd name="connsiteY5" fmla="*/ 751371 h 1033825"/>
                <a:gd name="connsiteX6" fmla="*/ 7352239 w 12401905"/>
                <a:gd name="connsiteY6" fmla="*/ 523563 h 1033825"/>
                <a:gd name="connsiteX7" fmla="*/ 8436168 w 12401905"/>
                <a:gd name="connsiteY7" fmla="*/ 152763 h 1033825"/>
                <a:gd name="connsiteX8" fmla="*/ 9023302 w 12401905"/>
                <a:gd name="connsiteY8" fmla="*/ 181338 h 1033825"/>
                <a:gd name="connsiteX9" fmla="*/ 9630444 w 12401905"/>
                <a:gd name="connsiteY9" fmla="*/ 444190 h 1033825"/>
                <a:gd name="connsiteX10" fmla="*/ 10518523 w 12401905"/>
                <a:gd name="connsiteY10" fmla="*/ 76563 h 1033825"/>
                <a:gd name="connsiteX11" fmla="*/ 11193697 w 12401905"/>
                <a:gd name="connsiteY11" fmla="*/ 845706 h 1033825"/>
                <a:gd name="connsiteX12" fmla="*/ 12401905 w 12401905"/>
                <a:gd name="connsiteY12" fmla="*/ 1033825 h 103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01905" h="1033825">
                  <a:moveTo>
                    <a:pt x="0" y="386125"/>
                  </a:moveTo>
                  <a:cubicBezTo>
                    <a:pt x="808887" y="316276"/>
                    <a:pt x="948302" y="11739"/>
                    <a:pt x="1317171" y="362"/>
                  </a:cubicBezTo>
                  <a:cubicBezTo>
                    <a:pt x="1686040" y="-11015"/>
                    <a:pt x="1875229" y="248807"/>
                    <a:pt x="2213216" y="317863"/>
                  </a:cubicBezTo>
                  <a:cubicBezTo>
                    <a:pt x="2551203" y="386919"/>
                    <a:pt x="2888597" y="355546"/>
                    <a:pt x="3345092" y="414700"/>
                  </a:cubicBezTo>
                  <a:cubicBezTo>
                    <a:pt x="3801587" y="473854"/>
                    <a:pt x="4429797" y="616677"/>
                    <a:pt x="4952188" y="672789"/>
                  </a:cubicBezTo>
                  <a:cubicBezTo>
                    <a:pt x="5474579" y="728901"/>
                    <a:pt x="6079430" y="776242"/>
                    <a:pt x="6479438" y="751371"/>
                  </a:cubicBezTo>
                  <a:cubicBezTo>
                    <a:pt x="6879446" y="726500"/>
                    <a:pt x="7026117" y="623331"/>
                    <a:pt x="7352239" y="523563"/>
                  </a:cubicBezTo>
                  <a:cubicBezTo>
                    <a:pt x="7678361" y="423795"/>
                    <a:pt x="8157658" y="209800"/>
                    <a:pt x="8436168" y="152763"/>
                  </a:cubicBezTo>
                  <a:cubicBezTo>
                    <a:pt x="8714678" y="95726"/>
                    <a:pt x="8824256" y="132767"/>
                    <a:pt x="9023302" y="181338"/>
                  </a:cubicBezTo>
                  <a:cubicBezTo>
                    <a:pt x="9222348" y="229909"/>
                    <a:pt x="9381241" y="461652"/>
                    <a:pt x="9630444" y="444190"/>
                  </a:cubicBezTo>
                  <a:cubicBezTo>
                    <a:pt x="9879647" y="426728"/>
                    <a:pt x="10257981" y="9644"/>
                    <a:pt x="10518523" y="76563"/>
                  </a:cubicBezTo>
                  <a:cubicBezTo>
                    <a:pt x="10779065" y="143482"/>
                    <a:pt x="10871435" y="693306"/>
                    <a:pt x="11193697" y="845706"/>
                  </a:cubicBezTo>
                  <a:cubicBezTo>
                    <a:pt x="11515959" y="998106"/>
                    <a:pt x="12209561" y="1021918"/>
                    <a:pt x="12401905" y="1033825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5EEEA0-0635-EB7D-6279-AD2A5FCABAFB}"/>
                </a:ext>
              </a:extLst>
            </p:cNvPr>
            <p:cNvSpPr/>
            <p:nvPr userDrawn="1"/>
          </p:nvSpPr>
          <p:spPr>
            <a:xfrm>
              <a:off x="-11444" y="5646765"/>
              <a:ext cx="12266309" cy="1172219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610111 w 12378677"/>
                <a:gd name="connsiteY3" fmla="*/ 8720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59351"/>
                <a:gd name="connsiteY0" fmla="*/ 770409 h 1699114"/>
                <a:gd name="connsiteX1" fmla="*/ 1370126 w 12359351"/>
                <a:gd name="connsiteY1" fmla="*/ 471 h 1699114"/>
                <a:gd name="connsiteX2" fmla="*/ 2184430 w 12359351"/>
                <a:gd name="connsiteY2" fmla="*/ 657697 h 1699114"/>
                <a:gd name="connsiteX3" fmla="*/ 3345988 w 12359351"/>
                <a:gd name="connsiteY3" fmla="*/ 770409 h 1699114"/>
                <a:gd name="connsiteX4" fmla="*/ 5655139 w 12359351"/>
                <a:gd name="connsiteY4" fmla="*/ 1393623 h 1699114"/>
                <a:gd name="connsiteX5" fmla="*/ 7297281 w 12359351"/>
                <a:gd name="connsiteY5" fmla="*/ 1199948 h 1699114"/>
                <a:gd name="connsiteX6" fmla="*/ 8366923 w 12359351"/>
                <a:gd name="connsiteY6" fmla="*/ 724372 h 1699114"/>
                <a:gd name="connsiteX7" fmla="*/ 9068520 w 12359351"/>
                <a:gd name="connsiteY7" fmla="*/ 870422 h 1699114"/>
                <a:gd name="connsiteX8" fmla="*/ 9556356 w 12359351"/>
                <a:gd name="connsiteY8" fmla="*/ 1053899 h 1699114"/>
                <a:gd name="connsiteX9" fmla="*/ 10435318 w 12359351"/>
                <a:gd name="connsiteY9" fmla="*/ 676747 h 1699114"/>
                <a:gd name="connsiteX10" fmla="*/ 10981798 w 12359351"/>
                <a:gd name="connsiteY10" fmla="*/ 1172046 h 1699114"/>
                <a:gd name="connsiteX11" fmla="*/ 11489136 w 12359351"/>
                <a:gd name="connsiteY11" fmla="*/ 1660996 h 1699114"/>
                <a:gd name="connsiteX12" fmla="*/ 12359351 w 12359351"/>
                <a:gd name="connsiteY12" fmla="*/ 1691159 h 1699114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81798 w 12359351"/>
                <a:gd name="connsiteY10" fmla="*/ 117204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56926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360649 w 12359351"/>
                <a:gd name="connsiteY9" fmla="*/ 675159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1407032 w 12359351"/>
                <a:gd name="connsiteY10" fmla="*/ 1581621 h 1691159"/>
                <a:gd name="connsiteX11" fmla="*/ 12359351 w 12359351"/>
                <a:gd name="connsiteY11" fmla="*/ 1691159 h 1691159"/>
                <a:gd name="connsiteX0" fmla="*/ 0 w 12359351"/>
                <a:gd name="connsiteY0" fmla="*/ 770409 h 1696870"/>
                <a:gd name="connsiteX1" fmla="*/ 1370126 w 12359351"/>
                <a:gd name="connsiteY1" fmla="*/ 471 h 1696870"/>
                <a:gd name="connsiteX2" fmla="*/ 2184430 w 12359351"/>
                <a:gd name="connsiteY2" fmla="*/ 657697 h 1696870"/>
                <a:gd name="connsiteX3" fmla="*/ 3345988 w 12359351"/>
                <a:gd name="connsiteY3" fmla="*/ 770409 h 1696870"/>
                <a:gd name="connsiteX4" fmla="*/ 5655139 w 12359351"/>
                <a:gd name="connsiteY4" fmla="*/ 1393623 h 1696870"/>
                <a:gd name="connsiteX5" fmla="*/ 7297281 w 12359351"/>
                <a:gd name="connsiteY5" fmla="*/ 1199948 h 1696870"/>
                <a:gd name="connsiteX6" fmla="*/ 8366923 w 12359351"/>
                <a:gd name="connsiteY6" fmla="*/ 724372 h 1696870"/>
                <a:gd name="connsiteX7" fmla="*/ 9068520 w 12359351"/>
                <a:gd name="connsiteY7" fmla="*/ 870422 h 1696870"/>
                <a:gd name="connsiteX8" fmla="*/ 9556356 w 12359351"/>
                <a:gd name="connsiteY8" fmla="*/ 1053899 h 1696870"/>
                <a:gd name="connsiteX9" fmla="*/ 10543068 w 12359351"/>
                <a:gd name="connsiteY9" fmla="*/ 665634 h 1696870"/>
                <a:gd name="connsiteX10" fmla="*/ 11407032 w 12359351"/>
                <a:gd name="connsiteY10" fmla="*/ 1581621 h 1696870"/>
                <a:gd name="connsiteX11" fmla="*/ 12359351 w 12359351"/>
                <a:gd name="connsiteY11" fmla="*/ 1691159 h 1696870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43068 w 12359351"/>
                <a:gd name="connsiteY9" fmla="*/ 665634 h 1691159"/>
                <a:gd name="connsiteX10" fmla="*/ 11296621 w 12359351"/>
                <a:gd name="connsiteY10" fmla="*/ 1500659 h 1691159"/>
                <a:gd name="connsiteX11" fmla="*/ 12359351 w 12359351"/>
                <a:gd name="connsiteY11" fmla="*/ 1691159 h 1691159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68520 w 12368952"/>
                <a:gd name="connsiteY7" fmla="*/ 87042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111724 w 12368952"/>
                <a:gd name="connsiteY7" fmla="*/ 879947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4152"/>
                <a:gd name="connsiteY0" fmla="*/ 799243 h 1715230"/>
                <a:gd name="connsiteX1" fmla="*/ 1365326 w 12364152"/>
                <a:gd name="connsiteY1" fmla="*/ 730 h 1715230"/>
                <a:gd name="connsiteX2" fmla="*/ 2179630 w 12364152"/>
                <a:gd name="connsiteY2" fmla="*/ 657956 h 1715230"/>
                <a:gd name="connsiteX3" fmla="*/ 3341188 w 12364152"/>
                <a:gd name="connsiteY3" fmla="*/ 770668 h 1715230"/>
                <a:gd name="connsiteX4" fmla="*/ 5650339 w 12364152"/>
                <a:gd name="connsiteY4" fmla="*/ 1393882 h 1715230"/>
                <a:gd name="connsiteX5" fmla="*/ 7292481 w 12364152"/>
                <a:gd name="connsiteY5" fmla="*/ 1200207 h 1715230"/>
                <a:gd name="connsiteX6" fmla="*/ 8362123 w 12364152"/>
                <a:gd name="connsiteY6" fmla="*/ 724631 h 1715230"/>
                <a:gd name="connsiteX7" fmla="*/ 9106924 w 12364152"/>
                <a:gd name="connsiteY7" fmla="*/ 880206 h 1715230"/>
                <a:gd name="connsiteX8" fmla="*/ 9633164 w 12364152"/>
                <a:gd name="connsiteY8" fmla="*/ 1068445 h 1715230"/>
                <a:gd name="connsiteX9" fmla="*/ 10538268 w 12364152"/>
                <a:gd name="connsiteY9" fmla="*/ 665893 h 1715230"/>
                <a:gd name="connsiteX10" fmla="*/ 11291821 w 12364152"/>
                <a:gd name="connsiteY10" fmla="*/ 1500918 h 1715230"/>
                <a:gd name="connsiteX11" fmla="*/ 12364152 w 12364152"/>
                <a:gd name="connsiteY11" fmla="*/ 1715230 h 1715230"/>
                <a:gd name="connsiteX0" fmla="*/ 0 w 12364152"/>
                <a:gd name="connsiteY0" fmla="*/ 1041348 h 1719210"/>
                <a:gd name="connsiteX1" fmla="*/ 1365326 w 12364152"/>
                <a:gd name="connsiteY1" fmla="*/ 4710 h 1719210"/>
                <a:gd name="connsiteX2" fmla="*/ 2179630 w 12364152"/>
                <a:gd name="connsiteY2" fmla="*/ 661936 h 1719210"/>
                <a:gd name="connsiteX3" fmla="*/ 3341188 w 12364152"/>
                <a:gd name="connsiteY3" fmla="*/ 774648 h 1719210"/>
                <a:gd name="connsiteX4" fmla="*/ 5650339 w 12364152"/>
                <a:gd name="connsiteY4" fmla="*/ 1397862 h 1719210"/>
                <a:gd name="connsiteX5" fmla="*/ 7292481 w 12364152"/>
                <a:gd name="connsiteY5" fmla="*/ 1204187 h 1719210"/>
                <a:gd name="connsiteX6" fmla="*/ 8362123 w 12364152"/>
                <a:gd name="connsiteY6" fmla="*/ 728611 h 1719210"/>
                <a:gd name="connsiteX7" fmla="*/ 9106924 w 12364152"/>
                <a:gd name="connsiteY7" fmla="*/ 884186 h 1719210"/>
                <a:gd name="connsiteX8" fmla="*/ 9633164 w 12364152"/>
                <a:gd name="connsiteY8" fmla="*/ 1072425 h 1719210"/>
                <a:gd name="connsiteX9" fmla="*/ 10538268 w 12364152"/>
                <a:gd name="connsiteY9" fmla="*/ 669873 h 1719210"/>
                <a:gd name="connsiteX10" fmla="*/ 11291821 w 12364152"/>
                <a:gd name="connsiteY10" fmla="*/ 1504898 h 1719210"/>
                <a:gd name="connsiteX11" fmla="*/ 12364152 w 12364152"/>
                <a:gd name="connsiteY11" fmla="*/ 1719210 h 1719210"/>
                <a:gd name="connsiteX0" fmla="*/ 0 w 12364152"/>
                <a:gd name="connsiteY0" fmla="*/ 509913 h 1187775"/>
                <a:gd name="connsiteX1" fmla="*/ 1288519 w 12364152"/>
                <a:gd name="connsiteY1" fmla="*/ 16200 h 1187775"/>
                <a:gd name="connsiteX2" fmla="*/ 2179630 w 12364152"/>
                <a:gd name="connsiteY2" fmla="*/ 130501 h 1187775"/>
                <a:gd name="connsiteX3" fmla="*/ 3341188 w 12364152"/>
                <a:gd name="connsiteY3" fmla="*/ 243213 h 1187775"/>
                <a:gd name="connsiteX4" fmla="*/ 5650339 w 12364152"/>
                <a:gd name="connsiteY4" fmla="*/ 866427 h 1187775"/>
                <a:gd name="connsiteX5" fmla="*/ 7292481 w 12364152"/>
                <a:gd name="connsiteY5" fmla="*/ 672752 h 1187775"/>
                <a:gd name="connsiteX6" fmla="*/ 8362123 w 12364152"/>
                <a:gd name="connsiteY6" fmla="*/ 197176 h 1187775"/>
                <a:gd name="connsiteX7" fmla="*/ 9106924 w 12364152"/>
                <a:gd name="connsiteY7" fmla="*/ 352751 h 1187775"/>
                <a:gd name="connsiteX8" fmla="*/ 9633164 w 12364152"/>
                <a:gd name="connsiteY8" fmla="*/ 540990 h 1187775"/>
                <a:gd name="connsiteX9" fmla="*/ 10538268 w 12364152"/>
                <a:gd name="connsiteY9" fmla="*/ 138438 h 1187775"/>
                <a:gd name="connsiteX10" fmla="*/ 11291821 w 12364152"/>
                <a:gd name="connsiteY10" fmla="*/ 973463 h 1187775"/>
                <a:gd name="connsiteX11" fmla="*/ 12364152 w 12364152"/>
                <a:gd name="connsiteY11" fmla="*/ 1187775 h 1187775"/>
                <a:gd name="connsiteX0" fmla="*/ 0 w 12364152"/>
                <a:gd name="connsiteY0" fmla="*/ 494295 h 1172157"/>
                <a:gd name="connsiteX1" fmla="*/ 1288519 w 12364152"/>
                <a:gd name="connsiteY1" fmla="*/ 582 h 1172157"/>
                <a:gd name="connsiteX2" fmla="*/ 2179630 w 12364152"/>
                <a:gd name="connsiteY2" fmla="*/ 391108 h 1172157"/>
                <a:gd name="connsiteX3" fmla="*/ 3341188 w 12364152"/>
                <a:gd name="connsiteY3" fmla="*/ 227595 h 1172157"/>
                <a:gd name="connsiteX4" fmla="*/ 5650339 w 12364152"/>
                <a:gd name="connsiteY4" fmla="*/ 850809 h 1172157"/>
                <a:gd name="connsiteX5" fmla="*/ 7292481 w 12364152"/>
                <a:gd name="connsiteY5" fmla="*/ 657134 h 1172157"/>
                <a:gd name="connsiteX6" fmla="*/ 8362123 w 12364152"/>
                <a:gd name="connsiteY6" fmla="*/ 181558 h 1172157"/>
                <a:gd name="connsiteX7" fmla="*/ 9106924 w 12364152"/>
                <a:gd name="connsiteY7" fmla="*/ 337133 h 1172157"/>
                <a:gd name="connsiteX8" fmla="*/ 9633164 w 12364152"/>
                <a:gd name="connsiteY8" fmla="*/ 525372 h 1172157"/>
                <a:gd name="connsiteX9" fmla="*/ 10538268 w 12364152"/>
                <a:gd name="connsiteY9" fmla="*/ 122820 h 1172157"/>
                <a:gd name="connsiteX10" fmla="*/ 11291821 w 12364152"/>
                <a:gd name="connsiteY10" fmla="*/ 957845 h 1172157"/>
                <a:gd name="connsiteX11" fmla="*/ 12364152 w 12364152"/>
                <a:gd name="connsiteY11" fmla="*/ 1172157 h 1172157"/>
                <a:gd name="connsiteX0" fmla="*/ 0 w 12364152"/>
                <a:gd name="connsiteY0" fmla="*/ 494357 h 1172219"/>
                <a:gd name="connsiteX1" fmla="*/ 1288519 w 12364152"/>
                <a:gd name="connsiteY1" fmla="*/ 644 h 1172219"/>
                <a:gd name="connsiteX2" fmla="*/ 2179630 w 12364152"/>
                <a:gd name="connsiteY2" fmla="*/ 391170 h 1172219"/>
                <a:gd name="connsiteX3" fmla="*/ 3225977 w 12364152"/>
                <a:gd name="connsiteY3" fmla="*/ 456257 h 1172219"/>
                <a:gd name="connsiteX4" fmla="*/ 5650339 w 12364152"/>
                <a:gd name="connsiteY4" fmla="*/ 850871 h 1172219"/>
                <a:gd name="connsiteX5" fmla="*/ 7292481 w 12364152"/>
                <a:gd name="connsiteY5" fmla="*/ 657196 h 1172219"/>
                <a:gd name="connsiteX6" fmla="*/ 8362123 w 12364152"/>
                <a:gd name="connsiteY6" fmla="*/ 181620 h 1172219"/>
                <a:gd name="connsiteX7" fmla="*/ 9106924 w 12364152"/>
                <a:gd name="connsiteY7" fmla="*/ 337195 h 1172219"/>
                <a:gd name="connsiteX8" fmla="*/ 9633164 w 12364152"/>
                <a:gd name="connsiteY8" fmla="*/ 525434 h 1172219"/>
                <a:gd name="connsiteX9" fmla="*/ 10538268 w 12364152"/>
                <a:gd name="connsiteY9" fmla="*/ 122882 h 1172219"/>
                <a:gd name="connsiteX10" fmla="*/ 11291821 w 12364152"/>
                <a:gd name="connsiteY10" fmla="*/ 957907 h 1172219"/>
                <a:gd name="connsiteX11" fmla="*/ 12364152 w 12364152"/>
                <a:gd name="connsiteY11" fmla="*/ 1172219 h 117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64152" h="1172219">
                  <a:moveTo>
                    <a:pt x="0" y="494357"/>
                  </a:moveTo>
                  <a:cubicBezTo>
                    <a:pt x="808887" y="424508"/>
                    <a:pt x="925247" y="17842"/>
                    <a:pt x="1288519" y="644"/>
                  </a:cubicBezTo>
                  <a:cubicBezTo>
                    <a:pt x="1651791" y="-16554"/>
                    <a:pt x="1856720" y="315235"/>
                    <a:pt x="2179630" y="391170"/>
                  </a:cubicBezTo>
                  <a:cubicBezTo>
                    <a:pt x="2502540" y="467105"/>
                    <a:pt x="2647526" y="379640"/>
                    <a:pt x="3225977" y="456257"/>
                  </a:cubicBezTo>
                  <a:cubicBezTo>
                    <a:pt x="3804429" y="532874"/>
                    <a:pt x="4972588" y="817381"/>
                    <a:pt x="5650339" y="850871"/>
                  </a:cubicBezTo>
                  <a:cubicBezTo>
                    <a:pt x="6328090" y="884361"/>
                    <a:pt x="6989328" y="750217"/>
                    <a:pt x="7292481" y="657196"/>
                  </a:cubicBezTo>
                  <a:cubicBezTo>
                    <a:pt x="7595634" y="564175"/>
                    <a:pt x="8059716" y="234954"/>
                    <a:pt x="8362123" y="181620"/>
                  </a:cubicBezTo>
                  <a:cubicBezTo>
                    <a:pt x="8664530" y="128287"/>
                    <a:pt x="8895084" y="251318"/>
                    <a:pt x="9106924" y="337195"/>
                  </a:cubicBezTo>
                  <a:cubicBezTo>
                    <a:pt x="9318764" y="423072"/>
                    <a:pt x="9394607" y="561153"/>
                    <a:pt x="9633164" y="525434"/>
                  </a:cubicBezTo>
                  <a:cubicBezTo>
                    <a:pt x="9871721" y="489715"/>
                    <a:pt x="10261825" y="50803"/>
                    <a:pt x="10538268" y="122882"/>
                  </a:cubicBezTo>
                  <a:cubicBezTo>
                    <a:pt x="10814711" y="194961"/>
                    <a:pt x="10987507" y="783018"/>
                    <a:pt x="11291821" y="957907"/>
                  </a:cubicBezTo>
                  <a:cubicBezTo>
                    <a:pt x="11596135" y="1132796"/>
                    <a:pt x="12171808" y="1160312"/>
                    <a:pt x="12364152" y="1172219"/>
                  </a:cubicBezTo>
                </a:path>
              </a:pathLst>
            </a:cu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84391796">
                    <a:custGeom>
                      <a:avLst/>
                      <a:gdLst>
                        <a:gd name="connsiteX0" fmla="*/ 0 w 12208205"/>
                        <a:gd name="connsiteY0" fmla="*/ 853843 h 1749193"/>
                        <a:gd name="connsiteX1" fmla="*/ 1356904 w 12208205"/>
                        <a:gd name="connsiteY1" fmla="*/ 1355 h 1749193"/>
                        <a:gd name="connsiteX2" fmla="*/ 2159576 w 12208205"/>
                        <a:gd name="connsiteY2" fmla="*/ 658581 h 1749193"/>
                        <a:gd name="connsiteX3" fmla="*/ 3564892 w 12208205"/>
                        <a:gd name="connsiteY3" fmla="*/ 872893 h 1749193"/>
                        <a:gd name="connsiteX4" fmla="*/ 5625158 w 12208205"/>
                        <a:gd name="connsiteY4" fmla="*/ 1426257 h 1749193"/>
                        <a:gd name="connsiteX5" fmla="*/ 7205743 w 12208205"/>
                        <a:gd name="connsiteY5" fmla="*/ 1245282 h 1749193"/>
                        <a:gd name="connsiteX6" fmla="*/ 8253756 w 12208205"/>
                        <a:gd name="connsiteY6" fmla="*/ 725256 h 1749193"/>
                        <a:gd name="connsiteX7" fmla="*/ 8875481 w 12208205"/>
                        <a:gd name="connsiteY7" fmla="*/ 915756 h 1749193"/>
                        <a:gd name="connsiteX8" fmla="*/ 9426199 w 12208205"/>
                        <a:gd name="connsiteY8" fmla="*/ 1054783 h 1749193"/>
                        <a:gd name="connsiteX9" fmla="*/ 10292605 w 12208205"/>
                        <a:gd name="connsiteY9" fmla="*/ 677631 h 1749193"/>
                        <a:gd name="connsiteX10" fmla="*/ 10748729 w 12208205"/>
                        <a:gd name="connsiteY10" fmla="*/ 1230080 h 1749193"/>
                        <a:gd name="connsiteX11" fmla="*/ 11286920 w 12208205"/>
                        <a:gd name="connsiteY11" fmla="*/ 1668230 h 1749193"/>
                        <a:gd name="connsiteX12" fmla="*/ 12208205 w 12208205"/>
                        <a:gd name="connsiteY12" fmla="*/ 1749193 h 1749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08205" h="1749193" extrusionOk="0">
                          <a:moveTo>
                            <a:pt x="0" y="853843"/>
                          </a:moveTo>
                          <a:cubicBezTo>
                            <a:pt x="762308" y="783682"/>
                            <a:pt x="1010980" y="18741"/>
                            <a:pt x="1356904" y="1355"/>
                          </a:cubicBezTo>
                          <a:cubicBezTo>
                            <a:pt x="1781061" y="-9291"/>
                            <a:pt x="1776085" y="520575"/>
                            <a:pt x="2159576" y="658581"/>
                          </a:cubicBezTo>
                          <a:cubicBezTo>
                            <a:pt x="2577996" y="798099"/>
                            <a:pt x="2967284" y="666953"/>
                            <a:pt x="3564892" y="872893"/>
                          </a:cubicBezTo>
                          <a:cubicBezTo>
                            <a:pt x="4145973" y="978121"/>
                            <a:pt x="5030285" y="1302256"/>
                            <a:pt x="5625158" y="1426257"/>
                          </a:cubicBezTo>
                          <a:cubicBezTo>
                            <a:pt x="6165714" y="1467335"/>
                            <a:pt x="6892745" y="1312803"/>
                            <a:pt x="7205743" y="1245282"/>
                          </a:cubicBezTo>
                          <a:cubicBezTo>
                            <a:pt x="7503297" y="1190801"/>
                            <a:pt x="7944907" y="779127"/>
                            <a:pt x="8253756" y="725256"/>
                          </a:cubicBezTo>
                          <a:cubicBezTo>
                            <a:pt x="8513065" y="653322"/>
                            <a:pt x="8656084" y="891570"/>
                            <a:pt x="8875481" y="915756"/>
                          </a:cubicBezTo>
                          <a:cubicBezTo>
                            <a:pt x="9077569" y="980879"/>
                            <a:pt x="9190090" y="1105648"/>
                            <a:pt x="9426199" y="1054783"/>
                          </a:cubicBezTo>
                          <a:cubicBezTo>
                            <a:pt x="9655103" y="1027794"/>
                            <a:pt x="10057717" y="675279"/>
                            <a:pt x="10292605" y="677631"/>
                          </a:cubicBezTo>
                          <a:cubicBezTo>
                            <a:pt x="10498750" y="723999"/>
                            <a:pt x="10616898" y="961590"/>
                            <a:pt x="10748729" y="1230080"/>
                          </a:cubicBezTo>
                          <a:cubicBezTo>
                            <a:pt x="10892593" y="1452964"/>
                            <a:pt x="10944688" y="1593116"/>
                            <a:pt x="11286920" y="1668230"/>
                          </a:cubicBezTo>
                          <a:cubicBezTo>
                            <a:pt x="11586491" y="1717712"/>
                            <a:pt x="11982736" y="1748351"/>
                            <a:pt x="12208205" y="174919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BE87E-4979-0137-2912-E4BC04D3434B}"/>
                </a:ext>
              </a:extLst>
            </p:cNvPr>
            <p:cNvSpPr/>
            <p:nvPr userDrawn="1"/>
          </p:nvSpPr>
          <p:spPr>
            <a:xfrm>
              <a:off x="-16206" y="6046568"/>
              <a:ext cx="11342998" cy="831596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32583 h 1427933"/>
                <a:gd name="connsiteX1" fmla="*/ 1365238 w 12385119"/>
                <a:gd name="connsiteY1" fmla="*/ 770 h 1427933"/>
                <a:gd name="connsiteX2" fmla="*/ 2184413 w 12385119"/>
                <a:gd name="connsiteY2" fmla="*/ 416696 h 1427933"/>
                <a:gd name="connsiteX3" fmla="*/ 3325890 w 12385119"/>
                <a:gd name="connsiteY3" fmla="*/ 513533 h 1427933"/>
                <a:gd name="connsiteX4" fmla="*/ 4932986 w 12385119"/>
                <a:gd name="connsiteY4" fmla="*/ 1085947 h 1427933"/>
                <a:gd name="connsiteX5" fmla="*/ 6460236 w 12385119"/>
                <a:gd name="connsiteY5" fmla="*/ 1164529 h 1427933"/>
                <a:gd name="connsiteX6" fmla="*/ 7333037 w 12385119"/>
                <a:gd name="connsiteY6" fmla="*/ 936721 h 1427933"/>
                <a:gd name="connsiteX7" fmla="*/ 8416966 w 12385119"/>
                <a:gd name="connsiteY7" fmla="*/ 565921 h 1427933"/>
                <a:gd name="connsiteX8" fmla="*/ 9004100 w 12385119"/>
                <a:gd name="connsiteY8" fmla="*/ 594496 h 1427933"/>
                <a:gd name="connsiteX9" fmla="*/ 9611242 w 12385119"/>
                <a:gd name="connsiteY9" fmla="*/ 857348 h 1427933"/>
                <a:gd name="connsiteX10" fmla="*/ 10436915 w 12385119"/>
                <a:gd name="connsiteY10" fmla="*/ 489721 h 1427933"/>
                <a:gd name="connsiteX11" fmla="*/ 10962627 w 12385119"/>
                <a:gd name="connsiteY11" fmla="*/ 996926 h 1427933"/>
                <a:gd name="connsiteX12" fmla="*/ 11435950 w 12385119"/>
                <a:gd name="connsiteY12" fmla="*/ 1380308 h 1427933"/>
                <a:gd name="connsiteX13" fmla="*/ 12385119 w 12385119"/>
                <a:gd name="connsiteY13" fmla="*/ 1427933 h 1427933"/>
                <a:gd name="connsiteX0" fmla="*/ 0 w 12385119"/>
                <a:gd name="connsiteY0" fmla="*/ 534722 h 1430072"/>
                <a:gd name="connsiteX1" fmla="*/ 1365238 w 12385119"/>
                <a:gd name="connsiteY1" fmla="*/ 2909 h 1430072"/>
                <a:gd name="connsiteX2" fmla="*/ 2107109 w 12385119"/>
                <a:gd name="connsiteY2" fmla="*/ 329935 h 1430072"/>
                <a:gd name="connsiteX3" fmla="*/ 3325890 w 12385119"/>
                <a:gd name="connsiteY3" fmla="*/ 515672 h 1430072"/>
                <a:gd name="connsiteX4" fmla="*/ 4932986 w 12385119"/>
                <a:gd name="connsiteY4" fmla="*/ 1088086 h 1430072"/>
                <a:gd name="connsiteX5" fmla="*/ 6460236 w 12385119"/>
                <a:gd name="connsiteY5" fmla="*/ 1166668 h 1430072"/>
                <a:gd name="connsiteX6" fmla="*/ 7333037 w 12385119"/>
                <a:gd name="connsiteY6" fmla="*/ 938860 h 1430072"/>
                <a:gd name="connsiteX7" fmla="*/ 8416966 w 12385119"/>
                <a:gd name="connsiteY7" fmla="*/ 568060 h 1430072"/>
                <a:gd name="connsiteX8" fmla="*/ 9004100 w 12385119"/>
                <a:gd name="connsiteY8" fmla="*/ 596635 h 1430072"/>
                <a:gd name="connsiteX9" fmla="*/ 9611242 w 12385119"/>
                <a:gd name="connsiteY9" fmla="*/ 859487 h 1430072"/>
                <a:gd name="connsiteX10" fmla="*/ 10436915 w 12385119"/>
                <a:gd name="connsiteY10" fmla="*/ 491860 h 1430072"/>
                <a:gd name="connsiteX11" fmla="*/ 10962627 w 12385119"/>
                <a:gd name="connsiteY11" fmla="*/ 999065 h 1430072"/>
                <a:gd name="connsiteX12" fmla="*/ 11435950 w 12385119"/>
                <a:gd name="connsiteY12" fmla="*/ 1382447 h 1430072"/>
                <a:gd name="connsiteX13" fmla="*/ 12385119 w 12385119"/>
                <a:gd name="connsiteY13" fmla="*/ 1430072 h 1430072"/>
                <a:gd name="connsiteX0" fmla="*/ 0 w 12385119"/>
                <a:gd name="connsiteY0" fmla="*/ 534703 h 1430053"/>
                <a:gd name="connsiteX1" fmla="*/ 1365238 w 12385119"/>
                <a:gd name="connsiteY1" fmla="*/ 2890 h 1430053"/>
                <a:gd name="connsiteX2" fmla="*/ 2107109 w 12385119"/>
                <a:gd name="connsiteY2" fmla="*/ 329916 h 1430053"/>
                <a:gd name="connsiteX3" fmla="*/ 2949032 w 12385119"/>
                <a:gd name="connsiteY3" fmla="*/ 502953 h 1430053"/>
                <a:gd name="connsiteX4" fmla="*/ 4932986 w 12385119"/>
                <a:gd name="connsiteY4" fmla="*/ 1088067 h 1430053"/>
                <a:gd name="connsiteX5" fmla="*/ 6460236 w 12385119"/>
                <a:gd name="connsiteY5" fmla="*/ 1166649 h 1430053"/>
                <a:gd name="connsiteX6" fmla="*/ 7333037 w 12385119"/>
                <a:gd name="connsiteY6" fmla="*/ 938841 h 1430053"/>
                <a:gd name="connsiteX7" fmla="*/ 8416966 w 12385119"/>
                <a:gd name="connsiteY7" fmla="*/ 568041 h 1430053"/>
                <a:gd name="connsiteX8" fmla="*/ 9004100 w 12385119"/>
                <a:gd name="connsiteY8" fmla="*/ 596616 h 1430053"/>
                <a:gd name="connsiteX9" fmla="*/ 9611242 w 12385119"/>
                <a:gd name="connsiteY9" fmla="*/ 859468 h 1430053"/>
                <a:gd name="connsiteX10" fmla="*/ 10436915 w 12385119"/>
                <a:gd name="connsiteY10" fmla="*/ 491841 h 1430053"/>
                <a:gd name="connsiteX11" fmla="*/ 10962627 w 12385119"/>
                <a:gd name="connsiteY11" fmla="*/ 999046 h 1430053"/>
                <a:gd name="connsiteX12" fmla="*/ 11435950 w 12385119"/>
                <a:gd name="connsiteY12" fmla="*/ 1382428 h 1430053"/>
                <a:gd name="connsiteX13" fmla="*/ 12385119 w 12385119"/>
                <a:gd name="connsiteY13" fmla="*/ 1430053 h 1430053"/>
                <a:gd name="connsiteX0" fmla="*/ 0 w 12385119"/>
                <a:gd name="connsiteY0" fmla="*/ 533138 h 1428488"/>
                <a:gd name="connsiteX1" fmla="*/ 1365238 w 12385119"/>
                <a:gd name="connsiteY1" fmla="*/ 1325 h 1428488"/>
                <a:gd name="connsiteX2" fmla="*/ 2168308 w 12385119"/>
                <a:gd name="connsiteY2" fmla="*/ 385501 h 1428488"/>
                <a:gd name="connsiteX3" fmla="*/ 2949032 w 12385119"/>
                <a:gd name="connsiteY3" fmla="*/ 501388 h 1428488"/>
                <a:gd name="connsiteX4" fmla="*/ 4932986 w 12385119"/>
                <a:gd name="connsiteY4" fmla="*/ 1086502 h 1428488"/>
                <a:gd name="connsiteX5" fmla="*/ 6460236 w 12385119"/>
                <a:gd name="connsiteY5" fmla="*/ 1165084 h 1428488"/>
                <a:gd name="connsiteX6" fmla="*/ 7333037 w 12385119"/>
                <a:gd name="connsiteY6" fmla="*/ 937276 h 1428488"/>
                <a:gd name="connsiteX7" fmla="*/ 8416966 w 12385119"/>
                <a:gd name="connsiteY7" fmla="*/ 566476 h 1428488"/>
                <a:gd name="connsiteX8" fmla="*/ 9004100 w 12385119"/>
                <a:gd name="connsiteY8" fmla="*/ 595051 h 1428488"/>
                <a:gd name="connsiteX9" fmla="*/ 9611242 w 12385119"/>
                <a:gd name="connsiteY9" fmla="*/ 857903 h 1428488"/>
                <a:gd name="connsiteX10" fmla="*/ 10436915 w 12385119"/>
                <a:gd name="connsiteY10" fmla="*/ 490276 h 1428488"/>
                <a:gd name="connsiteX11" fmla="*/ 10962627 w 12385119"/>
                <a:gd name="connsiteY11" fmla="*/ 997481 h 1428488"/>
                <a:gd name="connsiteX12" fmla="*/ 11435950 w 12385119"/>
                <a:gd name="connsiteY12" fmla="*/ 1380863 h 1428488"/>
                <a:gd name="connsiteX13" fmla="*/ 12385119 w 12385119"/>
                <a:gd name="connsiteY13" fmla="*/ 1428488 h 1428488"/>
                <a:gd name="connsiteX0" fmla="*/ 0 w 12385119"/>
                <a:gd name="connsiteY0" fmla="*/ 535050 h 1430400"/>
                <a:gd name="connsiteX1" fmla="*/ 1365238 w 12385119"/>
                <a:gd name="connsiteY1" fmla="*/ 3237 h 1430400"/>
                <a:gd name="connsiteX2" fmla="*/ 2123214 w 12385119"/>
                <a:gd name="connsiteY2" fmla="*/ 320738 h 1430400"/>
                <a:gd name="connsiteX3" fmla="*/ 2949032 w 12385119"/>
                <a:gd name="connsiteY3" fmla="*/ 503300 h 1430400"/>
                <a:gd name="connsiteX4" fmla="*/ 4932986 w 12385119"/>
                <a:gd name="connsiteY4" fmla="*/ 1088414 h 1430400"/>
                <a:gd name="connsiteX5" fmla="*/ 6460236 w 12385119"/>
                <a:gd name="connsiteY5" fmla="*/ 1166996 h 1430400"/>
                <a:gd name="connsiteX6" fmla="*/ 7333037 w 12385119"/>
                <a:gd name="connsiteY6" fmla="*/ 939188 h 1430400"/>
                <a:gd name="connsiteX7" fmla="*/ 8416966 w 12385119"/>
                <a:gd name="connsiteY7" fmla="*/ 568388 h 1430400"/>
                <a:gd name="connsiteX8" fmla="*/ 9004100 w 12385119"/>
                <a:gd name="connsiteY8" fmla="*/ 596963 h 1430400"/>
                <a:gd name="connsiteX9" fmla="*/ 9611242 w 12385119"/>
                <a:gd name="connsiteY9" fmla="*/ 859815 h 1430400"/>
                <a:gd name="connsiteX10" fmla="*/ 10436915 w 12385119"/>
                <a:gd name="connsiteY10" fmla="*/ 492188 h 1430400"/>
                <a:gd name="connsiteX11" fmla="*/ 10962627 w 12385119"/>
                <a:gd name="connsiteY11" fmla="*/ 999393 h 1430400"/>
                <a:gd name="connsiteX12" fmla="*/ 11435950 w 12385119"/>
                <a:gd name="connsiteY12" fmla="*/ 1382775 h 1430400"/>
                <a:gd name="connsiteX13" fmla="*/ 12385119 w 12385119"/>
                <a:gd name="connsiteY13" fmla="*/ 1430400 h 1430400"/>
                <a:gd name="connsiteX0" fmla="*/ 0 w 12385119"/>
                <a:gd name="connsiteY0" fmla="*/ 533418 h 1428768"/>
                <a:gd name="connsiteX1" fmla="*/ 1365238 w 12385119"/>
                <a:gd name="connsiteY1" fmla="*/ 1605 h 1428768"/>
                <a:gd name="connsiteX2" fmla="*/ 2206960 w 12385119"/>
                <a:gd name="connsiteY2" fmla="*/ 373081 h 1428768"/>
                <a:gd name="connsiteX3" fmla="*/ 2949032 w 12385119"/>
                <a:gd name="connsiteY3" fmla="*/ 501668 h 1428768"/>
                <a:gd name="connsiteX4" fmla="*/ 4932986 w 12385119"/>
                <a:gd name="connsiteY4" fmla="*/ 1086782 h 1428768"/>
                <a:gd name="connsiteX5" fmla="*/ 6460236 w 12385119"/>
                <a:gd name="connsiteY5" fmla="*/ 1165364 h 1428768"/>
                <a:gd name="connsiteX6" fmla="*/ 7333037 w 12385119"/>
                <a:gd name="connsiteY6" fmla="*/ 937556 h 1428768"/>
                <a:gd name="connsiteX7" fmla="*/ 8416966 w 12385119"/>
                <a:gd name="connsiteY7" fmla="*/ 566756 h 1428768"/>
                <a:gd name="connsiteX8" fmla="*/ 9004100 w 12385119"/>
                <a:gd name="connsiteY8" fmla="*/ 595331 h 1428768"/>
                <a:gd name="connsiteX9" fmla="*/ 9611242 w 12385119"/>
                <a:gd name="connsiteY9" fmla="*/ 858183 h 1428768"/>
                <a:gd name="connsiteX10" fmla="*/ 10436915 w 12385119"/>
                <a:gd name="connsiteY10" fmla="*/ 490556 h 1428768"/>
                <a:gd name="connsiteX11" fmla="*/ 10962627 w 12385119"/>
                <a:gd name="connsiteY11" fmla="*/ 997761 h 1428768"/>
                <a:gd name="connsiteX12" fmla="*/ 11435950 w 12385119"/>
                <a:gd name="connsiteY12" fmla="*/ 1381143 h 1428768"/>
                <a:gd name="connsiteX13" fmla="*/ 12385119 w 12385119"/>
                <a:gd name="connsiteY13" fmla="*/ 1428768 h 1428768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32986 w 12385119"/>
                <a:gd name="connsiteY4" fmla="*/ 1086827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8994437 w 12385119"/>
                <a:gd name="connsiteY8" fmla="*/ 5858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712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1435950"/>
                <a:gd name="connsiteY0" fmla="*/ 533463 h 1381188"/>
                <a:gd name="connsiteX1" fmla="*/ 1365238 w 11435950"/>
                <a:gd name="connsiteY1" fmla="*/ 1650 h 1381188"/>
                <a:gd name="connsiteX2" fmla="*/ 2206960 w 11435950"/>
                <a:gd name="connsiteY2" fmla="*/ 373126 h 1381188"/>
                <a:gd name="connsiteX3" fmla="*/ 3290459 w 11435950"/>
                <a:gd name="connsiteY3" fmla="*/ 558863 h 1381188"/>
                <a:gd name="connsiteX4" fmla="*/ 4929766 w 11435950"/>
                <a:gd name="connsiteY4" fmla="*/ 1051902 h 1381188"/>
                <a:gd name="connsiteX5" fmla="*/ 6460236 w 11435950"/>
                <a:gd name="connsiteY5" fmla="*/ 1165409 h 1381188"/>
                <a:gd name="connsiteX6" fmla="*/ 7358805 w 11435950"/>
                <a:gd name="connsiteY6" fmla="*/ 969351 h 1381188"/>
                <a:gd name="connsiteX7" fmla="*/ 8407303 w 11435950"/>
                <a:gd name="connsiteY7" fmla="*/ 544576 h 1381188"/>
                <a:gd name="connsiteX8" fmla="*/ 9016984 w 11435950"/>
                <a:gd name="connsiteY8" fmla="*/ 627126 h 1381188"/>
                <a:gd name="connsiteX9" fmla="*/ 9611242 w 11435950"/>
                <a:gd name="connsiteY9" fmla="*/ 858228 h 1381188"/>
                <a:gd name="connsiteX10" fmla="*/ 10436915 w 11435950"/>
                <a:gd name="connsiteY10" fmla="*/ 490601 h 1381188"/>
                <a:gd name="connsiteX11" fmla="*/ 10962627 w 11435950"/>
                <a:gd name="connsiteY11" fmla="*/ 997806 h 1381188"/>
                <a:gd name="connsiteX12" fmla="*/ 11435950 w 11435950"/>
                <a:gd name="connsiteY12" fmla="*/ 1381188 h 1381188"/>
                <a:gd name="connsiteX0" fmla="*/ 0 w 11291005"/>
                <a:gd name="connsiteY0" fmla="*/ 533463 h 1263713"/>
                <a:gd name="connsiteX1" fmla="*/ 1365238 w 11291005"/>
                <a:gd name="connsiteY1" fmla="*/ 1650 h 1263713"/>
                <a:gd name="connsiteX2" fmla="*/ 2206960 w 11291005"/>
                <a:gd name="connsiteY2" fmla="*/ 373126 h 1263713"/>
                <a:gd name="connsiteX3" fmla="*/ 3290459 w 11291005"/>
                <a:gd name="connsiteY3" fmla="*/ 558863 h 1263713"/>
                <a:gd name="connsiteX4" fmla="*/ 4929766 w 11291005"/>
                <a:gd name="connsiteY4" fmla="*/ 1051902 h 1263713"/>
                <a:gd name="connsiteX5" fmla="*/ 6460236 w 11291005"/>
                <a:gd name="connsiteY5" fmla="*/ 1165409 h 1263713"/>
                <a:gd name="connsiteX6" fmla="*/ 7358805 w 11291005"/>
                <a:gd name="connsiteY6" fmla="*/ 969351 h 1263713"/>
                <a:gd name="connsiteX7" fmla="*/ 8407303 w 11291005"/>
                <a:gd name="connsiteY7" fmla="*/ 544576 h 1263713"/>
                <a:gd name="connsiteX8" fmla="*/ 9016984 w 11291005"/>
                <a:gd name="connsiteY8" fmla="*/ 627126 h 1263713"/>
                <a:gd name="connsiteX9" fmla="*/ 9611242 w 11291005"/>
                <a:gd name="connsiteY9" fmla="*/ 858228 h 1263713"/>
                <a:gd name="connsiteX10" fmla="*/ 10436915 w 11291005"/>
                <a:gd name="connsiteY10" fmla="*/ 490601 h 1263713"/>
                <a:gd name="connsiteX11" fmla="*/ 10962627 w 11291005"/>
                <a:gd name="connsiteY11" fmla="*/ 997806 h 1263713"/>
                <a:gd name="connsiteX12" fmla="*/ 11291005 w 11291005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62627 w 11377972"/>
                <a:gd name="connsiteY11" fmla="*/ 997806 h 1308163"/>
                <a:gd name="connsiteX12" fmla="*/ 11377972 w 11377972"/>
                <a:gd name="connsiteY12" fmla="*/ 1308163 h 130816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40080 w 11377972"/>
                <a:gd name="connsiteY11" fmla="*/ 1064481 h 1308163"/>
                <a:gd name="connsiteX12" fmla="*/ 11377972 w 11377972"/>
                <a:gd name="connsiteY12" fmla="*/ 1308163 h 1308163"/>
                <a:gd name="connsiteX0" fmla="*/ 0 w 11348983"/>
                <a:gd name="connsiteY0" fmla="*/ 533463 h 1295463"/>
                <a:gd name="connsiteX1" fmla="*/ 1365238 w 11348983"/>
                <a:gd name="connsiteY1" fmla="*/ 1650 h 1295463"/>
                <a:gd name="connsiteX2" fmla="*/ 2206960 w 11348983"/>
                <a:gd name="connsiteY2" fmla="*/ 373126 h 1295463"/>
                <a:gd name="connsiteX3" fmla="*/ 3290459 w 11348983"/>
                <a:gd name="connsiteY3" fmla="*/ 558863 h 1295463"/>
                <a:gd name="connsiteX4" fmla="*/ 4929766 w 11348983"/>
                <a:gd name="connsiteY4" fmla="*/ 1051902 h 1295463"/>
                <a:gd name="connsiteX5" fmla="*/ 6460236 w 11348983"/>
                <a:gd name="connsiteY5" fmla="*/ 1165409 h 1295463"/>
                <a:gd name="connsiteX6" fmla="*/ 7358805 w 11348983"/>
                <a:gd name="connsiteY6" fmla="*/ 969351 h 1295463"/>
                <a:gd name="connsiteX7" fmla="*/ 8407303 w 11348983"/>
                <a:gd name="connsiteY7" fmla="*/ 544576 h 1295463"/>
                <a:gd name="connsiteX8" fmla="*/ 9016984 w 11348983"/>
                <a:gd name="connsiteY8" fmla="*/ 627126 h 1295463"/>
                <a:gd name="connsiteX9" fmla="*/ 9611242 w 11348983"/>
                <a:gd name="connsiteY9" fmla="*/ 858228 h 1295463"/>
                <a:gd name="connsiteX10" fmla="*/ 10436915 w 11348983"/>
                <a:gd name="connsiteY10" fmla="*/ 490601 h 1295463"/>
                <a:gd name="connsiteX11" fmla="*/ 10940080 w 11348983"/>
                <a:gd name="connsiteY11" fmla="*/ 1064481 h 1295463"/>
                <a:gd name="connsiteX12" fmla="*/ 11348983 w 11348983"/>
                <a:gd name="connsiteY12" fmla="*/ 1295463 h 1295463"/>
                <a:gd name="connsiteX0" fmla="*/ 0 w 11375558"/>
                <a:gd name="connsiteY0" fmla="*/ 533463 h 1311173"/>
                <a:gd name="connsiteX1" fmla="*/ 1365238 w 11375558"/>
                <a:gd name="connsiteY1" fmla="*/ 1650 h 1311173"/>
                <a:gd name="connsiteX2" fmla="*/ 2206960 w 11375558"/>
                <a:gd name="connsiteY2" fmla="*/ 373126 h 1311173"/>
                <a:gd name="connsiteX3" fmla="*/ 3290459 w 11375558"/>
                <a:gd name="connsiteY3" fmla="*/ 558863 h 1311173"/>
                <a:gd name="connsiteX4" fmla="*/ 4929766 w 11375558"/>
                <a:gd name="connsiteY4" fmla="*/ 1051902 h 1311173"/>
                <a:gd name="connsiteX5" fmla="*/ 6460236 w 11375558"/>
                <a:gd name="connsiteY5" fmla="*/ 1165409 h 1311173"/>
                <a:gd name="connsiteX6" fmla="*/ 7358805 w 11375558"/>
                <a:gd name="connsiteY6" fmla="*/ 969351 h 1311173"/>
                <a:gd name="connsiteX7" fmla="*/ 8407303 w 11375558"/>
                <a:gd name="connsiteY7" fmla="*/ 544576 h 1311173"/>
                <a:gd name="connsiteX8" fmla="*/ 9016984 w 11375558"/>
                <a:gd name="connsiteY8" fmla="*/ 627126 h 1311173"/>
                <a:gd name="connsiteX9" fmla="*/ 9611242 w 11375558"/>
                <a:gd name="connsiteY9" fmla="*/ 858228 h 1311173"/>
                <a:gd name="connsiteX10" fmla="*/ 10436915 w 11375558"/>
                <a:gd name="connsiteY10" fmla="*/ 490601 h 1311173"/>
                <a:gd name="connsiteX11" fmla="*/ 10940080 w 11375558"/>
                <a:gd name="connsiteY11" fmla="*/ 1064481 h 1311173"/>
                <a:gd name="connsiteX12" fmla="*/ 11348983 w 11375558"/>
                <a:gd name="connsiteY12" fmla="*/ 1295463 h 1311173"/>
                <a:gd name="connsiteX13" fmla="*/ 11335073 w 11375558"/>
                <a:gd name="connsiteY13" fmla="*/ 1290351 h 1311173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49747"/>
                <a:gd name="connsiteY0" fmla="*/ 533463 h 1306919"/>
                <a:gd name="connsiteX1" fmla="*/ 1365238 w 11349747"/>
                <a:gd name="connsiteY1" fmla="*/ 1650 h 1306919"/>
                <a:gd name="connsiteX2" fmla="*/ 2206960 w 11349747"/>
                <a:gd name="connsiteY2" fmla="*/ 373126 h 1306919"/>
                <a:gd name="connsiteX3" fmla="*/ 3290459 w 11349747"/>
                <a:gd name="connsiteY3" fmla="*/ 558863 h 1306919"/>
                <a:gd name="connsiteX4" fmla="*/ 4929766 w 11349747"/>
                <a:gd name="connsiteY4" fmla="*/ 1051902 h 1306919"/>
                <a:gd name="connsiteX5" fmla="*/ 6460236 w 11349747"/>
                <a:gd name="connsiteY5" fmla="*/ 1165409 h 1306919"/>
                <a:gd name="connsiteX6" fmla="*/ 7358805 w 11349747"/>
                <a:gd name="connsiteY6" fmla="*/ 969351 h 1306919"/>
                <a:gd name="connsiteX7" fmla="*/ 8407303 w 11349747"/>
                <a:gd name="connsiteY7" fmla="*/ 544576 h 1306919"/>
                <a:gd name="connsiteX8" fmla="*/ 9016984 w 11349747"/>
                <a:gd name="connsiteY8" fmla="*/ 627126 h 1306919"/>
                <a:gd name="connsiteX9" fmla="*/ 9611242 w 11349747"/>
                <a:gd name="connsiteY9" fmla="*/ 858228 h 1306919"/>
                <a:gd name="connsiteX10" fmla="*/ 10436915 w 11349747"/>
                <a:gd name="connsiteY10" fmla="*/ 490601 h 1306919"/>
                <a:gd name="connsiteX11" fmla="*/ 10940080 w 11349747"/>
                <a:gd name="connsiteY11" fmla="*/ 1064481 h 1306919"/>
                <a:gd name="connsiteX12" fmla="*/ 11348983 w 11349747"/>
                <a:gd name="connsiteY12" fmla="*/ 1295463 h 1306919"/>
                <a:gd name="connsiteX13" fmla="*/ 7205738 w 11349747"/>
                <a:gd name="connsiteY13" fmla="*/ 1264951 h 1306919"/>
                <a:gd name="connsiteX0" fmla="*/ 0 w 11349394"/>
                <a:gd name="connsiteY0" fmla="*/ 533463 h 1307754"/>
                <a:gd name="connsiteX1" fmla="*/ 1365238 w 11349394"/>
                <a:gd name="connsiteY1" fmla="*/ 1650 h 1307754"/>
                <a:gd name="connsiteX2" fmla="*/ 2206960 w 11349394"/>
                <a:gd name="connsiteY2" fmla="*/ 373126 h 1307754"/>
                <a:gd name="connsiteX3" fmla="*/ 3290459 w 11349394"/>
                <a:gd name="connsiteY3" fmla="*/ 558863 h 1307754"/>
                <a:gd name="connsiteX4" fmla="*/ 4929766 w 11349394"/>
                <a:gd name="connsiteY4" fmla="*/ 1051902 h 1307754"/>
                <a:gd name="connsiteX5" fmla="*/ 6460236 w 11349394"/>
                <a:gd name="connsiteY5" fmla="*/ 1165409 h 1307754"/>
                <a:gd name="connsiteX6" fmla="*/ 7358805 w 11349394"/>
                <a:gd name="connsiteY6" fmla="*/ 969351 h 1307754"/>
                <a:gd name="connsiteX7" fmla="*/ 8407303 w 11349394"/>
                <a:gd name="connsiteY7" fmla="*/ 544576 h 1307754"/>
                <a:gd name="connsiteX8" fmla="*/ 9016984 w 11349394"/>
                <a:gd name="connsiteY8" fmla="*/ 627126 h 1307754"/>
                <a:gd name="connsiteX9" fmla="*/ 9611242 w 11349394"/>
                <a:gd name="connsiteY9" fmla="*/ 858228 h 1307754"/>
                <a:gd name="connsiteX10" fmla="*/ 10436915 w 11349394"/>
                <a:gd name="connsiteY10" fmla="*/ 490601 h 1307754"/>
                <a:gd name="connsiteX11" fmla="*/ 10940080 w 11349394"/>
                <a:gd name="connsiteY11" fmla="*/ 1064481 h 1307754"/>
                <a:gd name="connsiteX12" fmla="*/ 11348983 w 11349394"/>
                <a:gd name="connsiteY12" fmla="*/ 1295463 h 1307754"/>
                <a:gd name="connsiteX13" fmla="*/ 3562775 w 11349394"/>
                <a:gd name="connsiteY13" fmla="*/ 1271301 h 1307754"/>
                <a:gd name="connsiteX0" fmla="*/ 0 w 11349267"/>
                <a:gd name="connsiteY0" fmla="*/ 533463 h 1308717"/>
                <a:gd name="connsiteX1" fmla="*/ 1365238 w 11349267"/>
                <a:gd name="connsiteY1" fmla="*/ 1650 h 1308717"/>
                <a:gd name="connsiteX2" fmla="*/ 2206960 w 11349267"/>
                <a:gd name="connsiteY2" fmla="*/ 373126 h 1308717"/>
                <a:gd name="connsiteX3" fmla="*/ 3290459 w 11349267"/>
                <a:gd name="connsiteY3" fmla="*/ 558863 h 1308717"/>
                <a:gd name="connsiteX4" fmla="*/ 4929766 w 11349267"/>
                <a:gd name="connsiteY4" fmla="*/ 1051902 h 1308717"/>
                <a:gd name="connsiteX5" fmla="*/ 6460236 w 11349267"/>
                <a:gd name="connsiteY5" fmla="*/ 1165409 h 1308717"/>
                <a:gd name="connsiteX6" fmla="*/ 7358805 w 11349267"/>
                <a:gd name="connsiteY6" fmla="*/ 969351 h 1308717"/>
                <a:gd name="connsiteX7" fmla="*/ 8407303 w 11349267"/>
                <a:gd name="connsiteY7" fmla="*/ 544576 h 1308717"/>
                <a:gd name="connsiteX8" fmla="*/ 9016984 w 11349267"/>
                <a:gd name="connsiteY8" fmla="*/ 627126 h 1308717"/>
                <a:gd name="connsiteX9" fmla="*/ 9611242 w 11349267"/>
                <a:gd name="connsiteY9" fmla="*/ 858228 h 1308717"/>
                <a:gd name="connsiteX10" fmla="*/ 10436915 w 11349267"/>
                <a:gd name="connsiteY10" fmla="*/ 490601 h 1308717"/>
                <a:gd name="connsiteX11" fmla="*/ 10940080 w 11349267"/>
                <a:gd name="connsiteY11" fmla="*/ 1064481 h 1308717"/>
                <a:gd name="connsiteX12" fmla="*/ 11348983 w 11349267"/>
                <a:gd name="connsiteY12" fmla="*/ 1295463 h 1308717"/>
                <a:gd name="connsiteX13" fmla="*/ 16443 w 11349267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55708"/>
                <a:gd name="connsiteY0" fmla="*/ 533463 h 1293718"/>
                <a:gd name="connsiteX1" fmla="*/ 1365238 w 11355708"/>
                <a:gd name="connsiteY1" fmla="*/ 1650 h 1293718"/>
                <a:gd name="connsiteX2" fmla="*/ 2206960 w 11355708"/>
                <a:gd name="connsiteY2" fmla="*/ 373126 h 1293718"/>
                <a:gd name="connsiteX3" fmla="*/ 3290459 w 11355708"/>
                <a:gd name="connsiteY3" fmla="*/ 558863 h 1293718"/>
                <a:gd name="connsiteX4" fmla="*/ 4929766 w 11355708"/>
                <a:gd name="connsiteY4" fmla="*/ 1051902 h 1293718"/>
                <a:gd name="connsiteX5" fmla="*/ 6460236 w 11355708"/>
                <a:gd name="connsiteY5" fmla="*/ 1165409 h 1293718"/>
                <a:gd name="connsiteX6" fmla="*/ 7358805 w 11355708"/>
                <a:gd name="connsiteY6" fmla="*/ 969351 h 1293718"/>
                <a:gd name="connsiteX7" fmla="*/ 8407303 w 11355708"/>
                <a:gd name="connsiteY7" fmla="*/ 544576 h 1293718"/>
                <a:gd name="connsiteX8" fmla="*/ 9016984 w 11355708"/>
                <a:gd name="connsiteY8" fmla="*/ 627126 h 1293718"/>
                <a:gd name="connsiteX9" fmla="*/ 9611242 w 11355708"/>
                <a:gd name="connsiteY9" fmla="*/ 858228 h 1293718"/>
                <a:gd name="connsiteX10" fmla="*/ 10436915 w 11355708"/>
                <a:gd name="connsiteY10" fmla="*/ 490601 h 1293718"/>
                <a:gd name="connsiteX11" fmla="*/ 10940080 w 11355708"/>
                <a:gd name="connsiteY11" fmla="*/ 1064481 h 1293718"/>
                <a:gd name="connsiteX12" fmla="*/ 11355425 w 11355708"/>
                <a:gd name="connsiteY12" fmla="*/ 1276413 h 1293718"/>
                <a:gd name="connsiteX13" fmla="*/ 16443 w 11355708"/>
                <a:gd name="connsiteY13" fmla="*/ 1277651 h 1293718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821841 w 12167887"/>
                <a:gd name="connsiteY0" fmla="*/ 533463 h 1291464"/>
                <a:gd name="connsiteX1" fmla="*/ 2187079 w 12167887"/>
                <a:gd name="connsiteY1" fmla="*/ 1650 h 1291464"/>
                <a:gd name="connsiteX2" fmla="*/ 3028801 w 12167887"/>
                <a:gd name="connsiteY2" fmla="*/ 373126 h 1291464"/>
                <a:gd name="connsiteX3" fmla="*/ 4112300 w 12167887"/>
                <a:gd name="connsiteY3" fmla="*/ 558863 h 1291464"/>
                <a:gd name="connsiteX4" fmla="*/ 5751607 w 12167887"/>
                <a:gd name="connsiteY4" fmla="*/ 1051902 h 1291464"/>
                <a:gd name="connsiteX5" fmla="*/ 7282077 w 12167887"/>
                <a:gd name="connsiteY5" fmla="*/ 1165409 h 1291464"/>
                <a:gd name="connsiteX6" fmla="*/ 8180646 w 12167887"/>
                <a:gd name="connsiteY6" fmla="*/ 969351 h 1291464"/>
                <a:gd name="connsiteX7" fmla="*/ 9229144 w 12167887"/>
                <a:gd name="connsiteY7" fmla="*/ 544576 h 1291464"/>
                <a:gd name="connsiteX8" fmla="*/ 9838825 w 12167887"/>
                <a:gd name="connsiteY8" fmla="*/ 627126 h 1291464"/>
                <a:gd name="connsiteX9" fmla="*/ 10433083 w 12167887"/>
                <a:gd name="connsiteY9" fmla="*/ 858228 h 1291464"/>
                <a:gd name="connsiteX10" fmla="*/ 11258756 w 12167887"/>
                <a:gd name="connsiteY10" fmla="*/ 490601 h 1291464"/>
                <a:gd name="connsiteX11" fmla="*/ 11761921 w 12167887"/>
                <a:gd name="connsiteY11" fmla="*/ 1064481 h 1291464"/>
                <a:gd name="connsiteX12" fmla="*/ 12167603 w 12167887"/>
                <a:gd name="connsiteY12" fmla="*/ 1273238 h 1291464"/>
                <a:gd name="connsiteX13" fmla="*/ 838284 w 12167887"/>
                <a:gd name="connsiteY13" fmla="*/ 1277651 h 1291464"/>
                <a:gd name="connsiteX14" fmla="*/ 841505 w 12167887"/>
                <a:gd name="connsiteY14" fmla="*/ 1268125 h 1291464"/>
                <a:gd name="connsiteX0" fmla="*/ 851157 w 12197203"/>
                <a:gd name="connsiteY0" fmla="*/ 533463 h 1291464"/>
                <a:gd name="connsiteX1" fmla="*/ 2216395 w 12197203"/>
                <a:gd name="connsiteY1" fmla="*/ 1650 h 1291464"/>
                <a:gd name="connsiteX2" fmla="*/ 3058117 w 12197203"/>
                <a:gd name="connsiteY2" fmla="*/ 373126 h 1291464"/>
                <a:gd name="connsiteX3" fmla="*/ 4141616 w 12197203"/>
                <a:gd name="connsiteY3" fmla="*/ 558863 h 1291464"/>
                <a:gd name="connsiteX4" fmla="*/ 5780923 w 12197203"/>
                <a:gd name="connsiteY4" fmla="*/ 1051902 h 1291464"/>
                <a:gd name="connsiteX5" fmla="*/ 7311393 w 12197203"/>
                <a:gd name="connsiteY5" fmla="*/ 1165409 h 1291464"/>
                <a:gd name="connsiteX6" fmla="*/ 8209962 w 12197203"/>
                <a:gd name="connsiteY6" fmla="*/ 969351 h 1291464"/>
                <a:gd name="connsiteX7" fmla="*/ 9258460 w 12197203"/>
                <a:gd name="connsiteY7" fmla="*/ 544576 h 1291464"/>
                <a:gd name="connsiteX8" fmla="*/ 9868141 w 12197203"/>
                <a:gd name="connsiteY8" fmla="*/ 627126 h 1291464"/>
                <a:gd name="connsiteX9" fmla="*/ 10462399 w 12197203"/>
                <a:gd name="connsiteY9" fmla="*/ 858228 h 1291464"/>
                <a:gd name="connsiteX10" fmla="*/ 11288072 w 12197203"/>
                <a:gd name="connsiteY10" fmla="*/ 490601 h 1291464"/>
                <a:gd name="connsiteX11" fmla="*/ 11791237 w 12197203"/>
                <a:gd name="connsiteY11" fmla="*/ 1064481 h 1291464"/>
                <a:gd name="connsiteX12" fmla="*/ 12196919 w 12197203"/>
                <a:gd name="connsiteY12" fmla="*/ 1273238 h 1291464"/>
                <a:gd name="connsiteX13" fmla="*/ 867600 w 12197203"/>
                <a:gd name="connsiteY13" fmla="*/ 1277651 h 1291464"/>
                <a:gd name="connsiteX14" fmla="*/ 761307 w 12197203"/>
                <a:gd name="connsiteY14" fmla="*/ 572800 h 1291464"/>
                <a:gd name="connsiteX0" fmla="*/ 1169259 w 12515305"/>
                <a:gd name="connsiteY0" fmla="*/ 533463 h 1291464"/>
                <a:gd name="connsiteX1" fmla="*/ 2534497 w 12515305"/>
                <a:gd name="connsiteY1" fmla="*/ 1650 h 1291464"/>
                <a:gd name="connsiteX2" fmla="*/ 3376219 w 12515305"/>
                <a:gd name="connsiteY2" fmla="*/ 373126 h 1291464"/>
                <a:gd name="connsiteX3" fmla="*/ 4459718 w 12515305"/>
                <a:gd name="connsiteY3" fmla="*/ 558863 h 1291464"/>
                <a:gd name="connsiteX4" fmla="*/ 6099025 w 12515305"/>
                <a:gd name="connsiteY4" fmla="*/ 1051902 h 1291464"/>
                <a:gd name="connsiteX5" fmla="*/ 7629495 w 12515305"/>
                <a:gd name="connsiteY5" fmla="*/ 1165409 h 1291464"/>
                <a:gd name="connsiteX6" fmla="*/ 8528064 w 12515305"/>
                <a:gd name="connsiteY6" fmla="*/ 969351 h 1291464"/>
                <a:gd name="connsiteX7" fmla="*/ 9576562 w 12515305"/>
                <a:gd name="connsiteY7" fmla="*/ 544576 h 1291464"/>
                <a:gd name="connsiteX8" fmla="*/ 10186243 w 12515305"/>
                <a:gd name="connsiteY8" fmla="*/ 627126 h 1291464"/>
                <a:gd name="connsiteX9" fmla="*/ 10780501 w 12515305"/>
                <a:gd name="connsiteY9" fmla="*/ 858228 h 1291464"/>
                <a:gd name="connsiteX10" fmla="*/ 11606174 w 12515305"/>
                <a:gd name="connsiteY10" fmla="*/ 490601 h 1291464"/>
                <a:gd name="connsiteX11" fmla="*/ 12109339 w 12515305"/>
                <a:gd name="connsiteY11" fmla="*/ 1064481 h 1291464"/>
                <a:gd name="connsiteX12" fmla="*/ 12515021 w 12515305"/>
                <a:gd name="connsiteY12" fmla="*/ 1273238 h 1291464"/>
                <a:gd name="connsiteX13" fmla="*/ 1185702 w 12515305"/>
                <a:gd name="connsiteY13" fmla="*/ 1277651 h 1291464"/>
                <a:gd name="connsiteX14" fmla="*/ 335355 w 12515305"/>
                <a:gd name="connsiteY14" fmla="*/ 1058575 h 1291464"/>
                <a:gd name="connsiteX15" fmla="*/ 1079409 w 12515305"/>
                <a:gd name="connsiteY15" fmla="*/ 572800 h 1291464"/>
                <a:gd name="connsiteX0" fmla="*/ 853920 w 12199966"/>
                <a:gd name="connsiteY0" fmla="*/ 533463 h 1291464"/>
                <a:gd name="connsiteX1" fmla="*/ 2219158 w 12199966"/>
                <a:gd name="connsiteY1" fmla="*/ 1650 h 1291464"/>
                <a:gd name="connsiteX2" fmla="*/ 3060880 w 12199966"/>
                <a:gd name="connsiteY2" fmla="*/ 373126 h 1291464"/>
                <a:gd name="connsiteX3" fmla="*/ 4144379 w 12199966"/>
                <a:gd name="connsiteY3" fmla="*/ 558863 h 1291464"/>
                <a:gd name="connsiteX4" fmla="*/ 5783686 w 12199966"/>
                <a:gd name="connsiteY4" fmla="*/ 1051902 h 1291464"/>
                <a:gd name="connsiteX5" fmla="*/ 7314156 w 12199966"/>
                <a:gd name="connsiteY5" fmla="*/ 1165409 h 1291464"/>
                <a:gd name="connsiteX6" fmla="*/ 8212725 w 12199966"/>
                <a:gd name="connsiteY6" fmla="*/ 969351 h 1291464"/>
                <a:gd name="connsiteX7" fmla="*/ 9261223 w 12199966"/>
                <a:gd name="connsiteY7" fmla="*/ 544576 h 1291464"/>
                <a:gd name="connsiteX8" fmla="*/ 9870904 w 12199966"/>
                <a:gd name="connsiteY8" fmla="*/ 627126 h 1291464"/>
                <a:gd name="connsiteX9" fmla="*/ 10465162 w 12199966"/>
                <a:gd name="connsiteY9" fmla="*/ 858228 h 1291464"/>
                <a:gd name="connsiteX10" fmla="*/ 11290835 w 12199966"/>
                <a:gd name="connsiteY10" fmla="*/ 490601 h 1291464"/>
                <a:gd name="connsiteX11" fmla="*/ 11794000 w 12199966"/>
                <a:gd name="connsiteY11" fmla="*/ 1064481 h 1291464"/>
                <a:gd name="connsiteX12" fmla="*/ 12199682 w 12199966"/>
                <a:gd name="connsiteY12" fmla="*/ 1273238 h 1291464"/>
                <a:gd name="connsiteX13" fmla="*/ 870363 w 12199966"/>
                <a:gd name="connsiteY13" fmla="*/ 1277651 h 1291464"/>
                <a:gd name="connsiteX14" fmla="*/ 764070 w 12199966"/>
                <a:gd name="connsiteY14" fmla="*/ 572800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14" fmla="*/ 0 w 11346046"/>
                <a:gd name="connsiteY14" fmla="*/ 533463 h 1291464"/>
                <a:gd name="connsiteX0" fmla="*/ 2883 w 11329603"/>
                <a:gd name="connsiteY0" fmla="*/ 533463 h 1291464"/>
                <a:gd name="connsiteX1" fmla="*/ 1348795 w 11329603"/>
                <a:gd name="connsiteY1" fmla="*/ 1650 h 1291464"/>
                <a:gd name="connsiteX2" fmla="*/ 2190517 w 11329603"/>
                <a:gd name="connsiteY2" fmla="*/ 373126 h 1291464"/>
                <a:gd name="connsiteX3" fmla="*/ 3274016 w 11329603"/>
                <a:gd name="connsiteY3" fmla="*/ 558863 h 1291464"/>
                <a:gd name="connsiteX4" fmla="*/ 4913323 w 11329603"/>
                <a:gd name="connsiteY4" fmla="*/ 1051902 h 1291464"/>
                <a:gd name="connsiteX5" fmla="*/ 6443793 w 11329603"/>
                <a:gd name="connsiteY5" fmla="*/ 1165409 h 1291464"/>
                <a:gd name="connsiteX6" fmla="*/ 7342362 w 11329603"/>
                <a:gd name="connsiteY6" fmla="*/ 969351 h 1291464"/>
                <a:gd name="connsiteX7" fmla="*/ 8390860 w 11329603"/>
                <a:gd name="connsiteY7" fmla="*/ 544576 h 1291464"/>
                <a:gd name="connsiteX8" fmla="*/ 9000541 w 11329603"/>
                <a:gd name="connsiteY8" fmla="*/ 627126 h 1291464"/>
                <a:gd name="connsiteX9" fmla="*/ 9594799 w 11329603"/>
                <a:gd name="connsiteY9" fmla="*/ 858228 h 1291464"/>
                <a:gd name="connsiteX10" fmla="*/ 10420472 w 11329603"/>
                <a:gd name="connsiteY10" fmla="*/ 490601 h 1291464"/>
                <a:gd name="connsiteX11" fmla="*/ 10923637 w 11329603"/>
                <a:gd name="connsiteY11" fmla="*/ 1064481 h 1291464"/>
                <a:gd name="connsiteX12" fmla="*/ 11329319 w 11329603"/>
                <a:gd name="connsiteY12" fmla="*/ 1273238 h 1291464"/>
                <a:gd name="connsiteX13" fmla="*/ 0 w 11329603"/>
                <a:gd name="connsiteY13" fmla="*/ 1277651 h 1291464"/>
                <a:gd name="connsiteX14" fmla="*/ 2883 w 11329603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23637 w 11433478"/>
                <a:gd name="connsiteY11" fmla="*/ 1064481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33300 w 11433478"/>
                <a:gd name="connsiteY11" fmla="*/ 1016856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788691 h 1298605"/>
                <a:gd name="connsiteX1" fmla="*/ 1348795 w 11433478"/>
                <a:gd name="connsiteY1" fmla="*/ 8791 h 1298605"/>
                <a:gd name="connsiteX2" fmla="*/ 2190517 w 11433478"/>
                <a:gd name="connsiteY2" fmla="*/ 380267 h 1298605"/>
                <a:gd name="connsiteX3" fmla="*/ 3274016 w 11433478"/>
                <a:gd name="connsiteY3" fmla="*/ 566004 h 1298605"/>
                <a:gd name="connsiteX4" fmla="*/ 4913323 w 11433478"/>
                <a:gd name="connsiteY4" fmla="*/ 1059043 h 1298605"/>
                <a:gd name="connsiteX5" fmla="*/ 6443793 w 11433478"/>
                <a:gd name="connsiteY5" fmla="*/ 1172550 h 1298605"/>
                <a:gd name="connsiteX6" fmla="*/ 7342362 w 11433478"/>
                <a:gd name="connsiteY6" fmla="*/ 976492 h 1298605"/>
                <a:gd name="connsiteX7" fmla="*/ 8390860 w 11433478"/>
                <a:gd name="connsiteY7" fmla="*/ 551717 h 1298605"/>
                <a:gd name="connsiteX8" fmla="*/ 9000541 w 11433478"/>
                <a:gd name="connsiteY8" fmla="*/ 634267 h 1298605"/>
                <a:gd name="connsiteX9" fmla="*/ 9594799 w 11433478"/>
                <a:gd name="connsiteY9" fmla="*/ 865369 h 1298605"/>
                <a:gd name="connsiteX10" fmla="*/ 10420472 w 11433478"/>
                <a:gd name="connsiteY10" fmla="*/ 497742 h 1298605"/>
                <a:gd name="connsiteX11" fmla="*/ 10933300 w 11433478"/>
                <a:gd name="connsiteY11" fmla="*/ 1023997 h 1298605"/>
                <a:gd name="connsiteX12" fmla="*/ 11433197 w 11433478"/>
                <a:gd name="connsiteY12" fmla="*/ 1280379 h 1298605"/>
                <a:gd name="connsiteX13" fmla="*/ 0 w 11433478"/>
                <a:gd name="connsiteY13" fmla="*/ 1284792 h 1298605"/>
                <a:gd name="connsiteX14" fmla="*/ 2883 w 11433478"/>
                <a:gd name="connsiteY14" fmla="*/ 788691 h 1298605"/>
                <a:gd name="connsiteX0" fmla="*/ 2883 w 11433478"/>
                <a:gd name="connsiteY0" fmla="*/ 789471 h 1299385"/>
                <a:gd name="connsiteX1" fmla="*/ 1348795 w 11433478"/>
                <a:gd name="connsiteY1" fmla="*/ 9571 h 1299385"/>
                <a:gd name="connsiteX2" fmla="*/ 2190517 w 11433478"/>
                <a:gd name="connsiteY2" fmla="*/ 381047 h 1299385"/>
                <a:gd name="connsiteX3" fmla="*/ 3418031 w 11433478"/>
                <a:gd name="connsiteY3" fmla="*/ 768929 h 1299385"/>
                <a:gd name="connsiteX4" fmla="*/ 4913323 w 11433478"/>
                <a:gd name="connsiteY4" fmla="*/ 1059823 h 1299385"/>
                <a:gd name="connsiteX5" fmla="*/ 6443793 w 11433478"/>
                <a:gd name="connsiteY5" fmla="*/ 1173330 h 1299385"/>
                <a:gd name="connsiteX6" fmla="*/ 7342362 w 11433478"/>
                <a:gd name="connsiteY6" fmla="*/ 977272 h 1299385"/>
                <a:gd name="connsiteX7" fmla="*/ 8390860 w 11433478"/>
                <a:gd name="connsiteY7" fmla="*/ 552497 h 1299385"/>
                <a:gd name="connsiteX8" fmla="*/ 9000541 w 11433478"/>
                <a:gd name="connsiteY8" fmla="*/ 635047 h 1299385"/>
                <a:gd name="connsiteX9" fmla="*/ 9594799 w 11433478"/>
                <a:gd name="connsiteY9" fmla="*/ 866149 h 1299385"/>
                <a:gd name="connsiteX10" fmla="*/ 10420472 w 11433478"/>
                <a:gd name="connsiteY10" fmla="*/ 498522 h 1299385"/>
                <a:gd name="connsiteX11" fmla="*/ 10933300 w 11433478"/>
                <a:gd name="connsiteY11" fmla="*/ 1024777 h 1299385"/>
                <a:gd name="connsiteX12" fmla="*/ 11433197 w 11433478"/>
                <a:gd name="connsiteY12" fmla="*/ 1281159 h 1299385"/>
                <a:gd name="connsiteX13" fmla="*/ 0 w 11433478"/>
                <a:gd name="connsiteY13" fmla="*/ 1285572 h 1299385"/>
                <a:gd name="connsiteX14" fmla="*/ 2883 w 11433478"/>
                <a:gd name="connsiteY14" fmla="*/ 789471 h 1299385"/>
                <a:gd name="connsiteX0" fmla="*/ 2883 w 11433478"/>
                <a:gd name="connsiteY0" fmla="*/ 780299 h 1290213"/>
                <a:gd name="connsiteX1" fmla="*/ 1348795 w 11433478"/>
                <a:gd name="connsiteY1" fmla="*/ 399 h 1290213"/>
                <a:gd name="connsiteX2" fmla="*/ 2171315 w 11433478"/>
                <a:gd name="connsiteY2" fmla="*/ 675093 h 1290213"/>
                <a:gd name="connsiteX3" fmla="*/ 3418031 w 11433478"/>
                <a:gd name="connsiteY3" fmla="*/ 759757 h 1290213"/>
                <a:gd name="connsiteX4" fmla="*/ 4913323 w 11433478"/>
                <a:gd name="connsiteY4" fmla="*/ 1050651 h 1290213"/>
                <a:gd name="connsiteX5" fmla="*/ 6443793 w 11433478"/>
                <a:gd name="connsiteY5" fmla="*/ 1164158 h 1290213"/>
                <a:gd name="connsiteX6" fmla="*/ 7342362 w 11433478"/>
                <a:gd name="connsiteY6" fmla="*/ 968100 h 1290213"/>
                <a:gd name="connsiteX7" fmla="*/ 8390860 w 11433478"/>
                <a:gd name="connsiteY7" fmla="*/ 543325 h 1290213"/>
                <a:gd name="connsiteX8" fmla="*/ 9000541 w 11433478"/>
                <a:gd name="connsiteY8" fmla="*/ 625875 h 1290213"/>
                <a:gd name="connsiteX9" fmla="*/ 9594799 w 11433478"/>
                <a:gd name="connsiteY9" fmla="*/ 856977 h 1290213"/>
                <a:gd name="connsiteX10" fmla="*/ 10420472 w 11433478"/>
                <a:gd name="connsiteY10" fmla="*/ 489350 h 1290213"/>
                <a:gd name="connsiteX11" fmla="*/ 10933300 w 11433478"/>
                <a:gd name="connsiteY11" fmla="*/ 1015605 h 1290213"/>
                <a:gd name="connsiteX12" fmla="*/ 11433197 w 11433478"/>
                <a:gd name="connsiteY12" fmla="*/ 1271987 h 1290213"/>
                <a:gd name="connsiteX13" fmla="*/ 0 w 11433478"/>
                <a:gd name="connsiteY13" fmla="*/ 1276400 h 1290213"/>
                <a:gd name="connsiteX14" fmla="*/ 2883 w 11433478"/>
                <a:gd name="connsiteY14" fmla="*/ 780299 h 1290213"/>
                <a:gd name="connsiteX0" fmla="*/ 2883 w 11433478"/>
                <a:gd name="connsiteY0" fmla="*/ 292296 h 802210"/>
                <a:gd name="connsiteX1" fmla="*/ 1271987 w 11433478"/>
                <a:gd name="connsiteY1" fmla="*/ 8571 h 802210"/>
                <a:gd name="connsiteX2" fmla="*/ 2171315 w 11433478"/>
                <a:gd name="connsiteY2" fmla="*/ 187090 h 802210"/>
                <a:gd name="connsiteX3" fmla="*/ 3418031 w 11433478"/>
                <a:gd name="connsiteY3" fmla="*/ 271754 h 802210"/>
                <a:gd name="connsiteX4" fmla="*/ 4913323 w 11433478"/>
                <a:gd name="connsiteY4" fmla="*/ 562648 h 802210"/>
                <a:gd name="connsiteX5" fmla="*/ 6443793 w 11433478"/>
                <a:gd name="connsiteY5" fmla="*/ 676155 h 802210"/>
                <a:gd name="connsiteX6" fmla="*/ 7342362 w 11433478"/>
                <a:gd name="connsiteY6" fmla="*/ 480097 h 802210"/>
                <a:gd name="connsiteX7" fmla="*/ 8390860 w 11433478"/>
                <a:gd name="connsiteY7" fmla="*/ 55322 h 802210"/>
                <a:gd name="connsiteX8" fmla="*/ 9000541 w 11433478"/>
                <a:gd name="connsiteY8" fmla="*/ 137872 h 802210"/>
                <a:gd name="connsiteX9" fmla="*/ 9594799 w 11433478"/>
                <a:gd name="connsiteY9" fmla="*/ 368974 h 802210"/>
                <a:gd name="connsiteX10" fmla="*/ 10420472 w 11433478"/>
                <a:gd name="connsiteY10" fmla="*/ 1347 h 802210"/>
                <a:gd name="connsiteX11" fmla="*/ 10933300 w 11433478"/>
                <a:gd name="connsiteY11" fmla="*/ 527602 h 802210"/>
                <a:gd name="connsiteX12" fmla="*/ 11433197 w 11433478"/>
                <a:gd name="connsiteY12" fmla="*/ 783984 h 802210"/>
                <a:gd name="connsiteX13" fmla="*/ 0 w 11433478"/>
                <a:gd name="connsiteY13" fmla="*/ 788397 h 802210"/>
                <a:gd name="connsiteX14" fmla="*/ 2883 w 11433478"/>
                <a:gd name="connsiteY14" fmla="*/ 292296 h 8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3478" h="802210">
                  <a:moveTo>
                    <a:pt x="2883" y="292296"/>
                  </a:moveTo>
                  <a:cubicBezTo>
                    <a:pt x="811770" y="222447"/>
                    <a:pt x="910582" y="26105"/>
                    <a:pt x="1271987" y="8571"/>
                  </a:cubicBezTo>
                  <a:cubicBezTo>
                    <a:pt x="1633392" y="-8963"/>
                    <a:pt x="1813641" y="143226"/>
                    <a:pt x="2171315" y="187090"/>
                  </a:cubicBezTo>
                  <a:cubicBezTo>
                    <a:pt x="2528989" y="230954"/>
                    <a:pt x="2961030" y="209161"/>
                    <a:pt x="3418031" y="271754"/>
                  </a:cubicBezTo>
                  <a:cubicBezTo>
                    <a:pt x="3875032" y="334347"/>
                    <a:pt x="4409029" y="495248"/>
                    <a:pt x="4913323" y="562648"/>
                  </a:cubicBezTo>
                  <a:cubicBezTo>
                    <a:pt x="5417617" y="630048"/>
                    <a:pt x="6038953" y="689914"/>
                    <a:pt x="6443793" y="676155"/>
                  </a:cubicBezTo>
                  <a:cubicBezTo>
                    <a:pt x="6848633" y="662397"/>
                    <a:pt x="7017851" y="583569"/>
                    <a:pt x="7342362" y="480097"/>
                  </a:cubicBezTo>
                  <a:cubicBezTo>
                    <a:pt x="7666873" y="376625"/>
                    <a:pt x="8114497" y="112359"/>
                    <a:pt x="8390860" y="55322"/>
                  </a:cubicBezTo>
                  <a:cubicBezTo>
                    <a:pt x="8667223" y="-1715"/>
                    <a:pt x="8799885" y="63372"/>
                    <a:pt x="9000541" y="137872"/>
                  </a:cubicBezTo>
                  <a:cubicBezTo>
                    <a:pt x="9201197" y="212372"/>
                    <a:pt x="9358144" y="391728"/>
                    <a:pt x="9594799" y="368974"/>
                  </a:cubicBezTo>
                  <a:cubicBezTo>
                    <a:pt x="9831454" y="346220"/>
                    <a:pt x="10197389" y="-25091"/>
                    <a:pt x="10420472" y="1347"/>
                  </a:cubicBezTo>
                  <a:cubicBezTo>
                    <a:pt x="10643555" y="27785"/>
                    <a:pt x="10764513" y="397163"/>
                    <a:pt x="10933300" y="527602"/>
                  </a:cubicBezTo>
                  <a:cubicBezTo>
                    <a:pt x="11102087" y="658041"/>
                    <a:pt x="11168913" y="683972"/>
                    <a:pt x="11433197" y="783984"/>
                  </a:cubicBezTo>
                  <a:cubicBezTo>
                    <a:pt x="11499029" y="821629"/>
                    <a:pt x="2898" y="789462"/>
                    <a:pt x="0" y="788397"/>
                  </a:cubicBezTo>
                  <a:cubicBezTo>
                    <a:pt x="961" y="540334"/>
                    <a:pt x="1922" y="540359"/>
                    <a:pt x="2883" y="2922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55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A44F5A-731A-4215-B076-71181D03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330847"/>
            <a:ext cx="101917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F7B1-89D5-05DB-683F-F7600CB9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1990431"/>
            <a:ext cx="10191750" cy="2733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D68C-6F99-6A1C-C80A-EF73140E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88774"/>
            <a:ext cx="4114800" cy="36512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D8C5-F91D-30D3-DB9A-2290F0C8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297492"/>
            <a:ext cx="2743200" cy="365125"/>
          </a:xfrm>
        </p:spPr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072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C97862E-7C68-ECFC-46BC-50E5E81641A0}"/>
              </a:ext>
            </a:extLst>
          </p:cNvPr>
          <p:cNvGrpSpPr/>
          <p:nvPr userDrawn="1"/>
        </p:nvGrpSpPr>
        <p:grpSpPr>
          <a:xfrm>
            <a:off x="-16207" y="-3175"/>
            <a:ext cx="12284715" cy="6881339"/>
            <a:chOff x="-16207" y="-3175"/>
            <a:chExt cx="12284715" cy="688133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C16326-53E1-F051-B144-B3F50CD12F64}"/>
                </a:ext>
              </a:extLst>
            </p:cNvPr>
            <p:cNvSpPr/>
            <p:nvPr userDrawn="1"/>
          </p:nvSpPr>
          <p:spPr>
            <a:xfrm>
              <a:off x="-16207" y="-3175"/>
              <a:ext cx="12210750" cy="6757074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920437 h 1815787"/>
                <a:gd name="connsiteX1" fmla="*/ 1294213 w 12385119"/>
                <a:gd name="connsiteY1" fmla="*/ 1274 h 1815787"/>
                <a:gd name="connsiteX2" fmla="*/ 2190872 w 12385119"/>
                <a:gd name="connsiteY2" fmla="*/ 725175 h 1815787"/>
                <a:gd name="connsiteX3" fmla="*/ 3616553 w 12385119"/>
                <a:gd name="connsiteY3" fmla="*/ 939487 h 1815787"/>
                <a:gd name="connsiteX4" fmla="*/ 5706675 w 12385119"/>
                <a:gd name="connsiteY4" fmla="*/ 1492851 h 1815787"/>
                <a:gd name="connsiteX5" fmla="*/ 7310165 w 12385119"/>
                <a:gd name="connsiteY5" fmla="*/ 1311876 h 1815787"/>
                <a:gd name="connsiteX6" fmla="*/ 8373365 w 12385119"/>
                <a:gd name="connsiteY6" fmla="*/ 791850 h 1815787"/>
                <a:gd name="connsiteX7" fmla="*/ 9004100 w 12385119"/>
                <a:gd name="connsiteY7" fmla="*/ 982350 h 1815787"/>
                <a:gd name="connsiteX8" fmla="*/ 9562798 w 12385119"/>
                <a:gd name="connsiteY8" fmla="*/ 1121377 h 1815787"/>
                <a:gd name="connsiteX9" fmla="*/ 10441760 w 12385119"/>
                <a:gd name="connsiteY9" fmla="*/ 744225 h 1815787"/>
                <a:gd name="connsiteX10" fmla="*/ 10955360 w 12385119"/>
                <a:gd name="connsiteY10" fmla="*/ 1334774 h 1815787"/>
                <a:gd name="connsiteX11" fmla="*/ 11450484 w 12385119"/>
                <a:gd name="connsiteY11" fmla="*/ 1734824 h 1815787"/>
                <a:gd name="connsiteX12" fmla="*/ 12385119 w 12385119"/>
                <a:gd name="connsiteY12" fmla="*/ 1815787 h 1815787"/>
                <a:gd name="connsiteX0" fmla="*/ 0 w 12385119"/>
                <a:gd name="connsiteY0" fmla="*/ 933761 h 1829111"/>
                <a:gd name="connsiteX1" fmla="*/ 1294213 w 12385119"/>
                <a:gd name="connsiteY1" fmla="*/ 14598 h 1829111"/>
                <a:gd name="connsiteX2" fmla="*/ 2190872 w 12385119"/>
                <a:gd name="connsiteY2" fmla="*/ 738499 h 1829111"/>
                <a:gd name="connsiteX3" fmla="*/ 3616553 w 12385119"/>
                <a:gd name="connsiteY3" fmla="*/ 952811 h 1829111"/>
                <a:gd name="connsiteX4" fmla="*/ 5706675 w 12385119"/>
                <a:gd name="connsiteY4" fmla="*/ 1506175 h 1829111"/>
                <a:gd name="connsiteX5" fmla="*/ 7310165 w 12385119"/>
                <a:gd name="connsiteY5" fmla="*/ 1325200 h 1829111"/>
                <a:gd name="connsiteX6" fmla="*/ 8373365 w 12385119"/>
                <a:gd name="connsiteY6" fmla="*/ 805174 h 1829111"/>
                <a:gd name="connsiteX7" fmla="*/ 9004100 w 12385119"/>
                <a:gd name="connsiteY7" fmla="*/ 995674 h 1829111"/>
                <a:gd name="connsiteX8" fmla="*/ 9562798 w 12385119"/>
                <a:gd name="connsiteY8" fmla="*/ 1134701 h 1829111"/>
                <a:gd name="connsiteX9" fmla="*/ 10441760 w 12385119"/>
                <a:gd name="connsiteY9" fmla="*/ 757549 h 1829111"/>
                <a:gd name="connsiteX10" fmla="*/ 10955360 w 12385119"/>
                <a:gd name="connsiteY10" fmla="*/ 1348098 h 1829111"/>
                <a:gd name="connsiteX11" fmla="*/ 11450484 w 12385119"/>
                <a:gd name="connsiteY11" fmla="*/ 1748148 h 1829111"/>
                <a:gd name="connsiteX12" fmla="*/ 12385119 w 12385119"/>
                <a:gd name="connsiteY12" fmla="*/ 1829111 h 1829111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706675 w 12385119"/>
                <a:gd name="connsiteY4" fmla="*/ 150597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595255 w 12385119"/>
                <a:gd name="connsiteY4" fmla="*/ 1444065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848784 w 12385119"/>
                <a:gd name="connsiteY10" fmla="*/ 11431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583485 w 12359351"/>
                <a:gd name="connsiteY9" fmla="*/ 7303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76006 w 12359351"/>
                <a:gd name="connsiteY10" fmla="*/ 13733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63122 w 12359351"/>
                <a:gd name="connsiteY10" fmla="*/ 130345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421707"/>
                <a:gd name="connsiteY0" fmla="*/ 933564 h 1827895"/>
                <a:gd name="connsiteX1" fmla="*/ 1294213 w 12421707"/>
                <a:gd name="connsiteY1" fmla="*/ 14401 h 1827895"/>
                <a:gd name="connsiteX2" fmla="*/ 2190872 w 12421707"/>
                <a:gd name="connsiteY2" fmla="*/ 738302 h 1827895"/>
                <a:gd name="connsiteX3" fmla="*/ 3645619 w 12421707"/>
                <a:gd name="connsiteY3" fmla="*/ 885939 h 1827895"/>
                <a:gd name="connsiteX4" fmla="*/ 5625919 w 12421707"/>
                <a:gd name="connsiteY4" fmla="*/ 1525028 h 1827895"/>
                <a:gd name="connsiteX5" fmla="*/ 7184212 w 12421707"/>
                <a:gd name="connsiteY5" fmla="*/ 1291666 h 1827895"/>
                <a:gd name="connsiteX6" fmla="*/ 8475098 w 12421707"/>
                <a:gd name="connsiteY6" fmla="*/ 728777 h 1827895"/>
                <a:gd name="connsiteX7" fmla="*/ 9125004 w 12421707"/>
                <a:gd name="connsiteY7" fmla="*/ 990714 h 1827895"/>
                <a:gd name="connsiteX8" fmla="*/ 9548266 w 12421707"/>
                <a:gd name="connsiteY8" fmla="*/ 1077354 h 1827895"/>
                <a:gd name="connsiteX9" fmla="*/ 10390224 w 12421707"/>
                <a:gd name="connsiteY9" fmla="*/ 736715 h 1827895"/>
                <a:gd name="connsiteX10" fmla="*/ 11063122 w 12421707"/>
                <a:gd name="connsiteY10" fmla="*/ 1303451 h 1827895"/>
                <a:gd name="connsiteX11" fmla="*/ 11460172 w 12421707"/>
                <a:gd name="connsiteY11" fmla="*/ 1719376 h 1827895"/>
                <a:gd name="connsiteX12" fmla="*/ 12359351 w 12421707"/>
                <a:gd name="connsiteY12" fmla="*/ 1822564 h 1827895"/>
                <a:gd name="connsiteX13" fmla="*/ 12343989 w 12421707"/>
                <a:gd name="connsiteY13" fmla="*/ 1812810 h 1827895"/>
                <a:gd name="connsiteX0" fmla="*/ 0 w 12413803"/>
                <a:gd name="connsiteY0" fmla="*/ 5543030 h 6432058"/>
                <a:gd name="connsiteX1" fmla="*/ 1294213 w 12413803"/>
                <a:gd name="connsiteY1" fmla="*/ 4623867 h 6432058"/>
                <a:gd name="connsiteX2" fmla="*/ 2190872 w 12413803"/>
                <a:gd name="connsiteY2" fmla="*/ 5347768 h 6432058"/>
                <a:gd name="connsiteX3" fmla="*/ 3645619 w 12413803"/>
                <a:gd name="connsiteY3" fmla="*/ 5495405 h 6432058"/>
                <a:gd name="connsiteX4" fmla="*/ 5625919 w 12413803"/>
                <a:gd name="connsiteY4" fmla="*/ 6134494 h 6432058"/>
                <a:gd name="connsiteX5" fmla="*/ 7184212 w 12413803"/>
                <a:gd name="connsiteY5" fmla="*/ 5901132 h 6432058"/>
                <a:gd name="connsiteX6" fmla="*/ 8475098 w 12413803"/>
                <a:gd name="connsiteY6" fmla="*/ 5338243 h 6432058"/>
                <a:gd name="connsiteX7" fmla="*/ 9125004 w 12413803"/>
                <a:gd name="connsiteY7" fmla="*/ 5600180 h 6432058"/>
                <a:gd name="connsiteX8" fmla="*/ 9548266 w 12413803"/>
                <a:gd name="connsiteY8" fmla="*/ 5686820 h 6432058"/>
                <a:gd name="connsiteX9" fmla="*/ 10390224 w 12413803"/>
                <a:gd name="connsiteY9" fmla="*/ 5346181 h 6432058"/>
                <a:gd name="connsiteX10" fmla="*/ 11063122 w 12413803"/>
                <a:gd name="connsiteY10" fmla="*/ 5912917 h 6432058"/>
                <a:gd name="connsiteX11" fmla="*/ 11460172 w 12413803"/>
                <a:gd name="connsiteY11" fmla="*/ 6328842 h 6432058"/>
                <a:gd name="connsiteX12" fmla="*/ 12359351 w 12413803"/>
                <a:gd name="connsiteY12" fmla="*/ 6432030 h 6432058"/>
                <a:gd name="connsiteX13" fmla="*/ 12305585 w 12413803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0172 w 12373661"/>
                <a:gd name="connsiteY11" fmla="*/ 6328842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08236"/>
                <a:gd name="connsiteY0" fmla="*/ 5543030 h 6432030"/>
                <a:gd name="connsiteX1" fmla="*/ 1294213 w 12308236"/>
                <a:gd name="connsiteY1" fmla="*/ 4623867 h 6432030"/>
                <a:gd name="connsiteX2" fmla="*/ 2190872 w 12308236"/>
                <a:gd name="connsiteY2" fmla="*/ 5347768 h 6432030"/>
                <a:gd name="connsiteX3" fmla="*/ 3645619 w 12308236"/>
                <a:gd name="connsiteY3" fmla="*/ 5495405 h 6432030"/>
                <a:gd name="connsiteX4" fmla="*/ 5625919 w 12308236"/>
                <a:gd name="connsiteY4" fmla="*/ 6134494 h 6432030"/>
                <a:gd name="connsiteX5" fmla="*/ 7184212 w 12308236"/>
                <a:gd name="connsiteY5" fmla="*/ 5901132 h 6432030"/>
                <a:gd name="connsiteX6" fmla="*/ 8475098 w 12308236"/>
                <a:gd name="connsiteY6" fmla="*/ 5338243 h 6432030"/>
                <a:gd name="connsiteX7" fmla="*/ 9125004 w 12308236"/>
                <a:gd name="connsiteY7" fmla="*/ 5600180 h 6432030"/>
                <a:gd name="connsiteX8" fmla="*/ 9548266 w 12308236"/>
                <a:gd name="connsiteY8" fmla="*/ 5686820 h 6432030"/>
                <a:gd name="connsiteX9" fmla="*/ 10390224 w 12308236"/>
                <a:gd name="connsiteY9" fmla="*/ 5346181 h 6432030"/>
                <a:gd name="connsiteX10" fmla="*/ 11063122 w 12308236"/>
                <a:gd name="connsiteY10" fmla="*/ 5912917 h 6432030"/>
                <a:gd name="connsiteX11" fmla="*/ 11466573 w 12308236"/>
                <a:gd name="connsiteY11" fmla="*/ 6313660 h 6432030"/>
                <a:gd name="connsiteX12" fmla="*/ 12308146 w 12308236"/>
                <a:gd name="connsiteY12" fmla="*/ 6432030 h 6432030"/>
                <a:gd name="connsiteX13" fmla="*/ 12305585 w 12308236"/>
                <a:gd name="connsiteY13" fmla="*/ 0 h 6432030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0" fmla="*/ 0 w 12308148"/>
                <a:gd name="connsiteY0" fmla="*/ 6052963 h 6941963"/>
                <a:gd name="connsiteX1" fmla="*/ 1294213 w 12308148"/>
                <a:gd name="connsiteY1" fmla="*/ 5133800 h 6941963"/>
                <a:gd name="connsiteX2" fmla="*/ 2190872 w 12308148"/>
                <a:gd name="connsiteY2" fmla="*/ 5857701 h 6941963"/>
                <a:gd name="connsiteX3" fmla="*/ 3645619 w 12308148"/>
                <a:gd name="connsiteY3" fmla="*/ 6005338 h 6941963"/>
                <a:gd name="connsiteX4" fmla="*/ 5625919 w 12308148"/>
                <a:gd name="connsiteY4" fmla="*/ 6644427 h 6941963"/>
                <a:gd name="connsiteX5" fmla="*/ 7184212 w 12308148"/>
                <a:gd name="connsiteY5" fmla="*/ 6411065 h 6941963"/>
                <a:gd name="connsiteX6" fmla="*/ 8475098 w 12308148"/>
                <a:gd name="connsiteY6" fmla="*/ 5848176 h 6941963"/>
                <a:gd name="connsiteX7" fmla="*/ 9125004 w 12308148"/>
                <a:gd name="connsiteY7" fmla="*/ 6110113 h 6941963"/>
                <a:gd name="connsiteX8" fmla="*/ 9548266 w 12308148"/>
                <a:gd name="connsiteY8" fmla="*/ 6196753 h 6941963"/>
                <a:gd name="connsiteX9" fmla="*/ 10390224 w 12308148"/>
                <a:gd name="connsiteY9" fmla="*/ 5856114 h 6941963"/>
                <a:gd name="connsiteX10" fmla="*/ 11063122 w 12308148"/>
                <a:gd name="connsiteY10" fmla="*/ 6422850 h 6941963"/>
                <a:gd name="connsiteX11" fmla="*/ 11466573 w 12308148"/>
                <a:gd name="connsiteY11" fmla="*/ 6823593 h 6941963"/>
                <a:gd name="connsiteX12" fmla="*/ 12308146 w 12308148"/>
                <a:gd name="connsiteY12" fmla="*/ 6941963 h 6941963"/>
                <a:gd name="connsiteX13" fmla="*/ 12302385 w 12308148"/>
                <a:gd name="connsiteY13" fmla="*/ 479568 h 6941963"/>
                <a:gd name="connsiteX14" fmla="*/ 12299184 w 12308148"/>
                <a:gd name="connsiteY14" fmla="*/ 476532 h 6941963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15" fmla="*/ 0 w 12308148"/>
                <a:gd name="connsiteY15" fmla="*/ 6049827 h 6938827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08148" h="6462395">
                  <a:moveTo>
                    <a:pt x="0" y="5573395"/>
                  </a:moveTo>
                  <a:cubicBezTo>
                    <a:pt x="808887" y="5503546"/>
                    <a:pt x="919380" y="4777263"/>
                    <a:pt x="1294213" y="4654232"/>
                  </a:cubicBezTo>
                  <a:cubicBezTo>
                    <a:pt x="1669046" y="4531201"/>
                    <a:pt x="1798971" y="5232877"/>
                    <a:pt x="2190872" y="5378133"/>
                  </a:cubicBezTo>
                  <a:cubicBezTo>
                    <a:pt x="2582773" y="5523389"/>
                    <a:pt x="3073111" y="5394649"/>
                    <a:pt x="3645619" y="5525770"/>
                  </a:cubicBezTo>
                  <a:cubicBezTo>
                    <a:pt x="4218127" y="5656891"/>
                    <a:pt x="5042613" y="6138513"/>
                    <a:pt x="5625919" y="6164859"/>
                  </a:cubicBezTo>
                  <a:cubicBezTo>
                    <a:pt x="6209225" y="6191205"/>
                    <a:pt x="6818081" y="6048330"/>
                    <a:pt x="7184212" y="5931497"/>
                  </a:cubicBezTo>
                  <a:cubicBezTo>
                    <a:pt x="7487365" y="5838476"/>
                    <a:pt x="8151633" y="5418767"/>
                    <a:pt x="8475098" y="5368608"/>
                  </a:cubicBezTo>
                  <a:cubicBezTo>
                    <a:pt x="8798563" y="5318449"/>
                    <a:pt x="8946143" y="5572449"/>
                    <a:pt x="9125004" y="5630545"/>
                  </a:cubicBezTo>
                  <a:cubicBezTo>
                    <a:pt x="9303865" y="5688641"/>
                    <a:pt x="9337396" y="5759518"/>
                    <a:pt x="9548266" y="5717185"/>
                  </a:cubicBezTo>
                  <a:cubicBezTo>
                    <a:pt x="9759136" y="5674852"/>
                    <a:pt x="10137748" y="5338863"/>
                    <a:pt x="10390224" y="5376546"/>
                  </a:cubicBezTo>
                  <a:cubicBezTo>
                    <a:pt x="10642700" y="5414229"/>
                    <a:pt x="10909334" y="5763816"/>
                    <a:pt x="11063122" y="5943282"/>
                  </a:cubicBezTo>
                  <a:cubicBezTo>
                    <a:pt x="11216910" y="6122748"/>
                    <a:pt x="11259069" y="6257506"/>
                    <a:pt x="11466573" y="6344025"/>
                  </a:cubicBezTo>
                  <a:cubicBezTo>
                    <a:pt x="11674077" y="6430544"/>
                    <a:pt x="12115802" y="6450488"/>
                    <a:pt x="12308146" y="6462395"/>
                  </a:cubicBezTo>
                  <a:cubicBezTo>
                    <a:pt x="12308234" y="6256300"/>
                    <a:pt x="12305585" y="2032"/>
                    <a:pt x="12302385" y="0"/>
                  </a:cubicBezTo>
                  <a:lnTo>
                    <a:pt x="22737" y="9110"/>
                  </a:lnTo>
                  <a:lnTo>
                    <a:pt x="0" y="557339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60000">
                  <a:srgbClr val="C4F2F4"/>
                </a:gs>
                <a:gs pos="86000">
                  <a:srgbClr val="B5EEF1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380510-E771-93EA-E9E1-2F996F425C2C}"/>
                </a:ext>
              </a:extLst>
            </p:cNvPr>
            <p:cNvSpPr/>
            <p:nvPr userDrawn="1"/>
          </p:nvSpPr>
          <p:spPr>
            <a:xfrm>
              <a:off x="-16206" y="5360989"/>
              <a:ext cx="12284714" cy="1510385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35950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57795 w 12382703"/>
                <a:gd name="connsiteY11" fmla="*/ 1100809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27041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94508 w 12382703"/>
                <a:gd name="connsiteY11" fmla="*/ 137941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174495 w 12382703"/>
                <a:gd name="connsiteY11" fmla="*/ 1322266 h 1510385"/>
                <a:gd name="connsiteX12" fmla="*/ 12382703 w 12382703"/>
                <a:gd name="connsiteY12" fmla="*/ 1510385 h 151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703" h="1510385">
                  <a:moveTo>
                    <a:pt x="0" y="595985"/>
                  </a:moveTo>
                  <a:cubicBezTo>
                    <a:pt x="808887" y="526136"/>
                    <a:pt x="991506" y="19986"/>
                    <a:pt x="1355575" y="672"/>
                  </a:cubicBezTo>
                  <a:cubicBezTo>
                    <a:pt x="1719644" y="-18642"/>
                    <a:pt x="1856027" y="384054"/>
                    <a:pt x="2184413" y="480098"/>
                  </a:cubicBezTo>
                  <a:cubicBezTo>
                    <a:pt x="2512799" y="576142"/>
                    <a:pt x="2867795" y="465393"/>
                    <a:pt x="3325890" y="576935"/>
                  </a:cubicBezTo>
                  <a:cubicBezTo>
                    <a:pt x="3783986" y="688477"/>
                    <a:pt x="4414099" y="1059503"/>
                    <a:pt x="4932986" y="1149349"/>
                  </a:cubicBezTo>
                  <a:cubicBezTo>
                    <a:pt x="5451873" y="1239195"/>
                    <a:pt x="6060228" y="1252802"/>
                    <a:pt x="6460236" y="1227931"/>
                  </a:cubicBezTo>
                  <a:cubicBezTo>
                    <a:pt x="6860244" y="1203060"/>
                    <a:pt x="7006915" y="1099891"/>
                    <a:pt x="7333037" y="1000123"/>
                  </a:cubicBezTo>
                  <a:cubicBezTo>
                    <a:pt x="7659159" y="900355"/>
                    <a:pt x="8138456" y="686360"/>
                    <a:pt x="8416966" y="629323"/>
                  </a:cubicBezTo>
                  <a:cubicBezTo>
                    <a:pt x="8695476" y="572286"/>
                    <a:pt x="8805054" y="609327"/>
                    <a:pt x="9004100" y="657898"/>
                  </a:cubicBezTo>
                  <a:cubicBezTo>
                    <a:pt x="9203146" y="706469"/>
                    <a:pt x="9362039" y="938212"/>
                    <a:pt x="9611242" y="920750"/>
                  </a:cubicBezTo>
                  <a:cubicBezTo>
                    <a:pt x="9860445" y="903288"/>
                    <a:pt x="10238779" y="486204"/>
                    <a:pt x="10499321" y="553123"/>
                  </a:cubicBezTo>
                  <a:cubicBezTo>
                    <a:pt x="10759863" y="620042"/>
                    <a:pt x="10852233" y="1169866"/>
                    <a:pt x="11174495" y="1322266"/>
                  </a:cubicBezTo>
                  <a:cubicBezTo>
                    <a:pt x="11496757" y="1474666"/>
                    <a:pt x="12190359" y="1498478"/>
                    <a:pt x="12382703" y="1510385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13C1DF7-A31D-4314-DFE5-28137D8D9A0E}"/>
                </a:ext>
              </a:extLst>
            </p:cNvPr>
            <p:cNvSpPr/>
            <p:nvPr userDrawn="1"/>
          </p:nvSpPr>
          <p:spPr>
            <a:xfrm>
              <a:off x="-11444" y="5103754"/>
              <a:ext cx="12266309" cy="1715230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610111 w 12378677"/>
                <a:gd name="connsiteY3" fmla="*/ 8720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59351"/>
                <a:gd name="connsiteY0" fmla="*/ 770409 h 1699114"/>
                <a:gd name="connsiteX1" fmla="*/ 1370126 w 12359351"/>
                <a:gd name="connsiteY1" fmla="*/ 471 h 1699114"/>
                <a:gd name="connsiteX2" fmla="*/ 2184430 w 12359351"/>
                <a:gd name="connsiteY2" fmla="*/ 657697 h 1699114"/>
                <a:gd name="connsiteX3" fmla="*/ 3345988 w 12359351"/>
                <a:gd name="connsiteY3" fmla="*/ 770409 h 1699114"/>
                <a:gd name="connsiteX4" fmla="*/ 5655139 w 12359351"/>
                <a:gd name="connsiteY4" fmla="*/ 1393623 h 1699114"/>
                <a:gd name="connsiteX5" fmla="*/ 7297281 w 12359351"/>
                <a:gd name="connsiteY5" fmla="*/ 1199948 h 1699114"/>
                <a:gd name="connsiteX6" fmla="*/ 8366923 w 12359351"/>
                <a:gd name="connsiteY6" fmla="*/ 724372 h 1699114"/>
                <a:gd name="connsiteX7" fmla="*/ 9068520 w 12359351"/>
                <a:gd name="connsiteY7" fmla="*/ 870422 h 1699114"/>
                <a:gd name="connsiteX8" fmla="*/ 9556356 w 12359351"/>
                <a:gd name="connsiteY8" fmla="*/ 1053899 h 1699114"/>
                <a:gd name="connsiteX9" fmla="*/ 10435318 w 12359351"/>
                <a:gd name="connsiteY9" fmla="*/ 676747 h 1699114"/>
                <a:gd name="connsiteX10" fmla="*/ 10981798 w 12359351"/>
                <a:gd name="connsiteY10" fmla="*/ 1172046 h 1699114"/>
                <a:gd name="connsiteX11" fmla="*/ 11489136 w 12359351"/>
                <a:gd name="connsiteY11" fmla="*/ 1660996 h 1699114"/>
                <a:gd name="connsiteX12" fmla="*/ 12359351 w 12359351"/>
                <a:gd name="connsiteY12" fmla="*/ 1691159 h 1699114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81798 w 12359351"/>
                <a:gd name="connsiteY10" fmla="*/ 117204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56926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360649 w 12359351"/>
                <a:gd name="connsiteY9" fmla="*/ 675159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1407032 w 12359351"/>
                <a:gd name="connsiteY10" fmla="*/ 1581621 h 1691159"/>
                <a:gd name="connsiteX11" fmla="*/ 12359351 w 12359351"/>
                <a:gd name="connsiteY11" fmla="*/ 1691159 h 1691159"/>
                <a:gd name="connsiteX0" fmla="*/ 0 w 12359351"/>
                <a:gd name="connsiteY0" fmla="*/ 770409 h 1696870"/>
                <a:gd name="connsiteX1" fmla="*/ 1370126 w 12359351"/>
                <a:gd name="connsiteY1" fmla="*/ 471 h 1696870"/>
                <a:gd name="connsiteX2" fmla="*/ 2184430 w 12359351"/>
                <a:gd name="connsiteY2" fmla="*/ 657697 h 1696870"/>
                <a:gd name="connsiteX3" fmla="*/ 3345988 w 12359351"/>
                <a:gd name="connsiteY3" fmla="*/ 770409 h 1696870"/>
                <a:gd name="connsiteX4" fmla="*/ 5655139 w 12359351"/>
                <a:gd name="connsiteY4" fmla="*/ 1393623 h 1696870"/>
                <a:gd name="connsiteX5" fmla="*/ 7297281 w 12359351"/>
                <a:gd name="connsiteY5" fmla="*/ 1199948 h 1696870"/>
                <a:gd name="connsiteX6" fmla="*/ 8366923 w 12359351"/>
                <a:gd name="connsiteY6" fmla="*/ 724372 h 1696870"/>
                <a:gd name="connsiteX7" fmla="*/ 9068520 w 12359351"/>
                <a:gd name="connsiteY7" fmla="*/ 870422 h 1696870"/>
                <a:gd name="connsiteX8" fmla="*/ 9556356 w 12359351"/>
                <a:gd name="connsiteY8" fmla="*/ 1053899 h 1696870"/>
                <a:gd name="connsiteX9" fmla="*/ 10543068 w 12359351"/>
                <a:gd name="connsiteY9" fmla="*/ 665634 h 1696870"/>
                <a:gd name="connsiteX10" fmla="*/ 11407032 w 12359351"/>
                <a:gd name="connsiteY10" fmla="*/ 1581621 h 1696870"/>
                <a:gd name="connsiteX11" fmla="*/ 12359351 w 12359351"/>
                <a:gd name="connsiteY11" fmla="*/ 1691159 h 1696870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43068 w 12359351"/>
                <a:gd name="connsiteY9" fmla="*/ 665634 h 1691159"/>
                <a:gd name="connsiteX10" fmla="*/ 11296621 w 12359351"/>
                <a:gd name="connsiteY10" fmla="*/ 1500659 h 1691159"/>
                <a:gd name="connsiteX11" fmla="*/ 12359351 w 12359351"/>
                <a:gd name="connsiteY11" fmla="*/ 1691159 h 1691159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68520 w 12368952"/>
                <a:gd name="connsiteY7" fmla="*/ 87042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111724 w 12368952"/>
                <a:gd name="connsiteY7" fmla="*/ 879947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4152"/>
                <a:gd name="connsiteY0" fmla="*/ 799243 h 1715230"/>
                <a:gd name="connsiteX1" fmla="*/ 1365326 w 12364152"/>
                <a:gd name="connsiteY1" fmla="*/ 730 h 1715230"/>
                <a:gd name="connsiteX2" fmla="*/ 2179630 w 12364152"/>
                <a:gd name="connsiteY2" fmla="*/ 657956 h 1715230"/>
                <a:gd name="connsiteX3" fmla="*/ 3341188 w 12364152"/>
                <a:gd name="connsiteY3" fmla="*/ 770668 h 1715230"/>
                <a:gd name="connsiteX4" fmla="*/ 5650339 w 12364152"/>
                <a:gd name="connsiteY4" fmla="*/ 1393882 h 1715230"/>
                <a:gd name="connsiteX5" fmla="*/ 7292481 w 12364152"/>
                <a:gd name="connsiteY5" fmla="*/ 1200207 h 1715230"/>
                <a:gd name="connsiteX6" fmla="*/ 8362123 w 12364152"/>
                <a:gd name="connsiteY6" fmla="*/ 724631 h 1715230"/>
                <a:gd name="connsiteX7" fmla="*/ 9106924 w 12364152"/>
                <a:gd name="connsiteY7" fmla="*/ 880206 h 1715230"/>
                <a:gd name="connsiteX8" fmla="*/ 9633164 w 12364152"/>
                <a:gd name="connsiteY8" fmla="*/ 1068445 h 1715230"/>
                <a:gd name="connsiteX9" fmla="*/ 10538268 w 12364152"/>
                <a:gd name="connsiteY9" fmla="*/ 665893 h 1715230"/>
                <a:gd name="connsiteX10" fmla="*/ 11291821 w 12364152"/>
                <a:gd name="connsiteY10" fmla="*/ 1500918 h 1715230"/>
                <a:gd name="connsiteX11" fmla="*/ 12364152 w 12364152"/>
                <a:gd name="connsiteY11" fmla="*/ 1715230 h 171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64152" h="1715230">
                  <a:moveTo>
                    <a:pt x="0" y="799243"/>
                  </a:moveTo>
                  <a:cubicBezTo>
                    <a:pt x="808887" y="729394"/>
                    <a:pt x="1002054" y="24278"/>
                    <a:pt x="1365326" y="730"/>
                  </a:cubicBezTo>
                  <a:cubicBezTo>
                    <a:pt x="1728598" y="-22818"/>
                    <a:pt x="1850320" y="529633"/>
                    <a:pt x="2179630" y="657956"/>
                  </a:cubicBezTo>
                  <a:cubicBezTo>
                    <a:pt x="2508940" y="786279"/>
                    <a:pt x="2762737" y="648014"/>
                    <a:pt x="3341188" y="770668"/>
                  </a:cubicBezTo>
                  <a:cubicBezTo>
                    <a:pt x="3919639" y="893322"/>
                    <a:pt x="5067033" y="1367536"/>
                    <a:pt x="5650339" y="1393882"/>
                  </a:cubicBezTo>
                  <a:cubicBezTo>
                    <a:pt x="6233645" y="1420228"/>
                    <a:pt x="6989328" y="1293228"/>
                    <a:pt x="7292481" y="1200207"/>
                  </a:cubicBezTo>
                  <a:cubicBezTo>
                    <a:pt x="7595634" y="1107186"/>
                    <a:pt x="8059716" y="777965"/>
                    <a:pt x="8362123" y="724631"/>
                  </a:cubicBezTo>
                  <a:cubicBezTo>
                    <a:pt x="8664530" y="671298"/>
                    <a:pt x="8895084" y="794329"/>
                    <a:pt x="9106924" y="880206"/>
                  </a:cubicBezTo>
                  <a:cubicBezTo>
                    <a:pt x="9318764" y="966083"/>
                    <a:pt x="9394607" y="1104164"/>
                    <a:pt x="9633164" y="1068445"/>
                  </a:cubicBezTo>
                  <a:cubicBezTo>
                    <a:pt x="9871721" y="1032726"/>
                    <a:pt x="10261825" y="593814"/>
                    <a:pt x="10538268" y="665893"/>
                  </a:cubicBezTo>
                  <a:cubicBezTo>
                    <a:pt x="10814711" y="737972"/>
                    <a:pt x="10987507" y="1326029"/>
                    <a:pt x="11291821" y="1500918"/>
                  </a:cubicBezTo>
                  <a:cubicBezTo>
                    <a:pt x="11596135" y="1675807"/>
                    <a:pt x="12171808" y="1703323"/>
                    <a:pt x="12364152" y="1715230"/>
                  </a:cubicBezTo>
                </a:path>
              </a:pathLst>
            </a:cu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84391796">
                    <a:custGeom>
                      <a:avLst/>
                      <a:gdLst>
                        <a:gd name="connsiteX0" fmla="*/ 0 w 12208205"/>
                        <a:gd name="connsiteY0" fmla="*/ 853843 h 1749193"/>
                        <a:gd name="connsiteX1" fmla="*/ 1356904 w 12208205"/>
                        <a:gd name="connsiteY1" fmla="*/ 1355 h 1749193"/>
                        <a:gd name="connsiteX2" fmla="*/ 2159576 w 12208205"/>
                        <a:gd name="connsiteY2" fmla="*/ 658581 h 1749193"/>
                        <a:gd name="connsiteX3" fmla="*/ 3564892 w 12208205"/>
                        <a:gd name="connsiteY3" fmla="*/ 872893 h 1749193"/>
                        <a:gd name="connsiteX4" fmla="*/ 5625158 w 12208205"/>
                        <a:gd name="connsiteY4" fmla="*/ 1426257 h 1749193"/>
                        <a:gd name="connsiteX5" fmla="*/ 7205743 w 12208205"/>
                        <a:gd name="connsiteY5" fmla="*/ 1245282 h 1749193"/>
                        <a:gd name="connsiteX6" fmla="*/ 8253756 w 12208205"/>
                        <a:gd name="connsiteY6" fmla="*/ 725256 h 1749193"/>
                        <a:gd name="connsiteX7" fmla="*/ 8875481 w 12208205"/>
                        <a:gd name="connsiteY7" fmla="*/ 915756 h 1749193"/>
                        <a:gd name="connsiteX8" fmla="*/ 9426199 w 12208205"/>
                        <a:gd name="connsiteY8" fmla="*/ 1054783 h 1749193"/>
                        <a:gd name="connsiteX9" fmla="*/ 10292605 w 12208205"/>
                        <a:gd name="connsiteY9" fmla="*/ 677631 h 1749193"/>
                        <a:gd name="connsiteX10" fmla="*/ 10748729 w 12208205"/>
                        <a:gd name="connsiteY10" fmla="*/ 1230080 h 1749193"/>
                        <a:gd name="connsiteX11" fmla="*/ 11286920 w 12208205"/>
                        <a:gd name="connsiteY11" fmla="*/ 1668230 h 1749193"/>
                        <a:gd name="connsiteX12" fmla="*/ 12208205 w 12208205"/>
                        <a:gd name="connsiteY12" fmla="*/ 1749193 h 1749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08205" h="1749193" extrusionOk="0">
                          <a:moveTo>
                            <a:pt x="0" y="853843"/>
                          </a:moveTo>
                          <a:cubicBezTo>
                            <a:pt x="762308" y="783682"/>
                            <a:pt x="1010980" y="18741"/>
                            <a:pt x="1356904" y="1355"/>
                          </a:cubicBezTo>
                          <a:cubicBezTo>
                            <a:pt x="1781061" y="-9291"/>
                            <a:pt x="1776085" y="520575"/>
                            <a:pt x="2159576" y="658581"/>
                          </a:cubicBezTo>
                          <a:cubicBezTo>
                            <a:pt x="2577996" y="798099"/>
                            <a:pt x="2967284" y="666953"/>
                            <a:pt x="3564892" y="872893"/>
                          </a:cubicBezTo>
                          <a:cubicBezTo>
                            <a:pt x="4145973" y="978121"/>
                            <a:pt x="5030285" y="1302256"/>
                            <a:pt x="5625158" y="1426257"/>
                          </a:cubicBezTo>
                          <a:cubicBezTo>
                            <a:pt x="6165714" y="1467335"/>
                            <a:pt x="6892745" y="1312803"/>
                            <a:pt x="7205743" y="1245282"/>
                          </a:cubicBezTo>
                          <a:cubicBezTo>
                            <a:pt x="7503297" y="1190801"/>
                            <a:pt x="7944907" y="779127"/>
                            <a:pt x="8253756" y="725256"/>
                          </a:cubicBezTo>
                          <a:cubicBezTo>
                            <a:pt x="8513065" y="653322"/>
                            <a:pt x="8656084" y="891570"/>
                            <a:pt x="8875481" y="915756"/>
                          </a:cubicBezTo>
                          <a:cubicBezTo>
                            <a:pt x="9077569" y="980879"/>
                            <a:pt x="9190090" y="1105648"/>
                            <a:pt x="9426199" y="1054783"/>
                          </a:cubicBezTo>
                          <a:cubicBezTo>
                            <a:pt x="9655103" y="1027794"/>
                            <a:pt x="10057717" y="675279"/>
                            <a:pt x="10292605" y="677631"/>
                          </a:cubicBezTo>
                          <a:cubicBezTo>
                            <a:pt x="10498750" y="723999"/>
                            <a:pt x="10616898" y="961590"/>
                            <a:pt x="10748729" y="1230080"/>
                          </a:cubicBezTo>
                          <a:cubicBezTo>
                            <a:pt x="10892593" y="1452964"/>
                            <a:pt x="10944688" y="1593116"/>
                            <a:pt x="11286920" y="1668230"/>
                          </a:cubicBezTo>
                          <a:cubicBezTo>
                            <a:pt x="11586491" y="1717712"/>
                            <a:pt x="11982736" y="1748351"/>
                            <a:pt x="12208205" y="174919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586330-9BD7-07EC-1786-D9245ABE9F9D}"/>
                </a:ext>
              </a:extLst>
            </p:cNvPr>
            <p:cNvSpPr/>
            <p:nvPr userDrawn="1"/>
          </p:nvSpPr>
          <p:spPr>
            <a:xfrm>
              <a:off x="-16206" y="5539393"/>
              <a:ext cx="11342998" cy="1338771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32583 h 1427933"/>
                <a:gd name="connsiteX1" fmla="*/ 1365238 w 12385119"/>
                <a:gd name="connsiteY1" fmla="*/ 770 h 1427933"/>
                <a:gd name="connsiteX2" fmla="*/ 2184413 w 12385119"/>
                <a:gd name="connsiteY2" fmla="*/ 416696 h 1427933"/>
                <a:gd name="connsiteX3" fmla="*/ 3325890 w 12385119"/>
                <a:gd name="connsiteY3" fmla="*/ 513533 h 1427933"/>
                <a:gd name="connsiteX4" fmla="*/ 4932986 w 12385119"/>
                <a:gd name="connsiteY4" fmla="*/ 1085947 h 1427933"/>
                <a:gd name="connsiteX5" fmla="*/ 6460236 w 12385119"/>
                <a:gd name="connsiteY5" fmla="*/ 1164529 h 1427933"/>
                <a:gd name="connsiteX6" fmla="*/ 7333037 w 12385119"/>
                <a:gd name="connsiteY6" fmla="*/ 936721 h 1427933"/>
                <a:gd name="connsiteX7" fmla="*/ 8416966 w 12385119"/>
                <a:gd name="connsiteY7" fmla="*/ 565921 h 1427933"/>
                <a:gd name="connsiteX8" fmla="*/ 9004100 w 12385119"/>
                <a:gd name="connsiteY8" fmla="*/ 594496 h 1427933"/>
                <a:gd name="connsiteX9" fmla="*/ 9611242 w 12385119"/>
                <a:gd name="connsiteY9" fmla="*/ 857348 h 1427933"/>
                <a:gd name="connsiteX10" fmla="*/ 10436915 w 12385119"/>
                <a:gd name="connsiteY10" fmla="*/ 489721 h 1427933"/>
                <a:gd name="connsiteX11" fmla="*/ 10962627 w 12385119"/>
                <a:gd name="connsiteY11" fmla="*/ 996926 h 1427933"/>
                <a:gd name="connsiteX12" fmla="*/ 11435950 w 12385119"/>
                <a:gd name="connsiteY12" fmla="*/ 1380308 h 1427933"/>
                <a:gd name="connsiteX13" fmla="*/ 12385119 w 12385119"/>
                <a:gd name="connsiteY13" fmla="*/ 1427933 h 1427933"/>
                <a:gd name="connsiteX0" fmla="*/ 0 w 12385119"/>
                <a:gd name="connsiteY0" fmla="*/ 534722 h 1430072"/>
                <a:gd name="connsiteX1" fmla="*/ 1365238 w 12385119"/>
                <a:gd name="connsiteY1" fmla="*/ 2909 h 1430072"/>
                <a:gd name="connsiteX2" fmla="*/ 2107109 w 12385119"/>
                <a:gd name="connsiteY2" fmla="*/ 329935 h 1430072"/>
                <a:gd name="connsiteX3" fmla="*/ 3325890 w 12385119"/>
                <a:gd name="connsiteY3" fmla="*/ 515672 h 1430072"/>
                <a:gd name="connsiteX4" fmla="*/ 4932986 w 12385119"/>
                <a:gd name="connsiteY4" fmla="*/ 1088086 h 1430072"/>
                <a:gd name="connsiteX5" fmla="*/ 6460236 w 12385119"/>
                <a:gd name="connsiteY5" fmla="*/ 1166668 h 1430072"/>
                <a:gd name="connsiteX6" fmla="*/ 7333037 w 12385119"/>
                <a:gd name="connsiteY6" fmla="*/ 938860 h 1430072"/>
                <a:gd name="connsiteX7" fmla="*/ 8416966 w 12385119"/>
                <a:gd name="connsiteY7" fmla="*/ 568060 h 1430072"/>
                <a:gd name="connsiteX8" fmla="*/ 9004100 w 12385119"/>
                <a:gd name="connsiteY8" fmla="*/ 596635 h 1430072"/>
                <a:gd name="connsiteX9" fmla="*/ 9611242 w 12385119"/>
                <a:gd name="connsiteY9" fmla="*/ 859487 h 1430072"/>
                <a:gd name="connsiteX10" fmla="*/ 10436915 w 12385119"/>
                <a:gd name="connsiteY10" fmla="*/ 491860 h 1430072"/>
                <a:gd name="connsiteX11" fmla="*/ 10962627 w 12385119"/>
                <a:gd name="connsiteY11" fmla="*/ 999065 h 1430072"/>
                <a:gd name="connsiteX12" fmla="*/ 11435950 w 12385119"/>
                <a:gd name="connsiteY12" fmla="*/ 1382447 h 1430072"/>
                <a:gd name="connsiteX13" fmla="*/ 12385119 w 12385119"/>
                <a:gd name="connsiteY13" fmla="*/ 1430072 h 1430072"/>
                <a:gd name="connsiteX0" fmla="*/ 0 w 12385119"/>
                <a:gd name="connsiteY0" fmla="*/ 534703 h 1430053"/>
                <a:gd name="connsiteX1" fmla="*/ 1365238 w 12385119"/>
                <a:gd name="connsiteY1" fmla="*/ 2890 h 1430053"/>
                <a:gd name="connsiteX2" fmla="*/ 2107109 w 12385119"/>
                <a:gd name="connsiteY2" fmla="*/ 329916 h 1430053"/>
                <a:gd name="connsiteX3" fmla="*/ 2949032 w 12385119"/>
                <a:gd name="connsiteY3" fmla="*/ 502953 h 1430053"/>
                <a:gd name="connsiteX4" fmla="*/ 4932986 w 12385119"/>
                <a:gd name="connsiteY4" fmla="*/ 1088067 h 1430053"/>
                <a:gd name="connsiteX5" fmla="*/ 6460236 w 12385119"/>
                <a:gd name="connsiteY5" fmla="*/ 1166649 h 1430053"/>
                <a:gd name="connsiteX6" fmla="*/ 7333037 w 12385119"/>
                <a:gd name="connsiteY6" fmla="*/ 938841 h 1430053"/>
                <a:gd name="connsiteX7" fmla="*/ 8416966 w 12385119"/>
                <a:gd name="connsiteY7" fmla="*/ 568041 h 1430053"/>
                <a:gd name="connsiteX8" fmla="*/ 9004100 w 12385119"/>
                <a:gd name="connsiteY8" fmla="*/ 596616 h 1430053"/>
                <a:gd name="connsiteX9" fmla="*/ 9611242 w 12385119"/>
                <a:gd name="connsiteY9" fmla="*/ 859468 h 1430053"/>
                <a:gd name="connsiteX10" fmla="*/ 10436915 w 12385119"/>
                <a:gd name="connsiteY10" fmla="*/ 491841 h 1430053"/>
                <a:gd name="connsiteX11" fmla="*/ 10962627 w 12385119"/>
                <a:gd name="connsiteY11" fmla="*/ 999046 h 1430053"/>
                <a:gd name="connsiteX12" fmla="*/ 11435950 w 12385119"/>
                <a:gd name="connsiteY12" fmla="*/ 1382428 h 1430053"/>
                <a:gd name="connsiteX13" fmla="*/ 12385119 w 12385119"/>
                <a:gd name="connsiteY13" fmla="*/ 1430053 h 1430053"/>
                <a:gd name="connsiteX0" fmla="*/ 0 w 12385119"/>
                <a:gd name="connsiteY0" fmla="*/ 533138 h 1428488"/>
                <a:gd name="connsiteX1" fmla="*/ 1365238 w 12385119"/>
                <a:gd name="connsiteY1" fmla="*/ 1325 h 1428488"/>
                <a:gd name="connsiteX2" fmla="*/ 2168308 w 12385119"/>
                <a:gd name="connsiteY2" fmla="*/ 385501 h 1428488"/>
                <a:gd name="connsiteX3" fmla="*/ 2949032 w 12385119"/>
                <a:gd name="connsiteY3" fmla="*/ 501388 h 1428488"/>
                <a:gd name="connsiteX4" fmla="*/ 4932986 w 12385119"/>
                <a:gd name="connsiteY4" fmla="*/ 1086502 h 1428488"/>
                <a:gd name="connsiteX5" fmla="*/ 6460236 w 12385119"/>
                <a:gd name="connsiteY5" fmla="*/ 1165084 h 1428488"/>
                <a:gd name="connsiteX6" fmla="*/ 7333037 w 12385119"/>
                <a:gd name="connsiteY6" fmla="*/ 937276 h 1428488"/>
                <a:gd name="connsiteX7" fmla="*/ 8416966 w 12385119"/>
                <a:gd name="connsiteY7" fmla="*/ 566476 h 1428488"/>
                <a:gd name="connsiteX8" fmla="*/ 9004100 w 12385119"/>
                <a:gd name="connsiteY8" fmla="*/ 595051 h 1428488"/>
                <a:gd name="connsiteX9" fmla="*/ 9611242 w 12385119"/>
                <a:gd name="connsiteY9" fmla="*/ 857903 h 1428488"/>
                <a:gd name="connsiteX10" fmla="*/ 10436915 w 12385119"/>
                <a:gd name="connsiteY10" fmla="*/ 490276 h 1428488"/>
                <a:gd name="connsiteX11" fmla="*/ 10962627 w 12385119"/>
                <a:gd name="connsiteY11" fmla="*/ 997481 h 1428488"/>
                <a:gd name="connsiteX12" fmla="*/ 11435950 w 12385119"/>
                <a:gd name="connsiteY12" fmla="*/ 1380863 h 1428488"/>
                <a:gd name="connsiteX13" fmla="*/ 12385119 w 12385119"/>
                <a:gd name="connsiteY13" fmla="*/ 1428488 h 1428488"/>
                <a:gd name="connsiteX0" fmla="*/ 0 w 12385119"/>
                <a:gd name="connsiteY0" fmla="*/ 535050 h 1430400"/>
                <a:gd name="connsiteX1" fmla="*/ 1365238 w 12385119"/>
                <a:gd name="connsiteY1" fmla="*/ 3237 h 1430400"/>
                <a:gd name="connsiteX2" fmla="*/ 2123214 w 12385119"/>
                <a:gd name="connsiteY2" fmla="*/ 320738 h 1430400"/>
                <a:gd name="connsiteX3" fmla="*/ 2949032 w 12385119"/>
                <a:gd name="connsiteY3" fmla="*/ 503300 h 1430400"/>
                <a:gd name="connsiteX4" fmla="*/ 4932986 w 12385119"/>
                <a:gd name="connsiteY4" fmla="*/ 1088414 h 1430400"/>
                <a:gd name="connsiteX5" fmla="*/ 6460236 w 12385119"/>
                <a:gd name="connsiteY5" fmla="*/ 1166996 h 1430400"/>
                <a:gd name="connsiteX6" fmla="*/ 7333037 w 12385119"/>
                <a:gd name="connsiteY6" fmla="*/ 939188 h 1430400"/>
                <a:gd name="connsiteX7" fmla="*/ 8416966 w 12385119"/>
                <a:gd name="connsiteY7" fmla="*/ 568388 h 1430400"/>
                <a:gd name="connsiteX8" fmla="*/ 9004100 w 12385119"/>
                <a:gd name="connsiteY8" fmla="*/ 596963 h 1430400"/>
                <a:gd name="connsiteX9" fmla="*/ 9611242 w 12385119"/>
                <a:gd name="connsiteY9" fmla="*/ 859815 h 1430400"/>
                <a:gd name="connsiteX10" fmla="*/ 10436915 w 12385119"/>
                <a:gd name="connsiteY10" fmla="*/ 492188 h 1430400"/>
                <a:gd name="connsiteX11" fmla="*/ 10962627 w 12385119"/>
                <a:gd name="connsiteY11" fmla="*/ 999393 h 1430400"/>
                <a:gd name="connsiteX12" fmla="*/ 11435950 w 12385119"/>
                <a:gd name="connsiteY12" fmla="*/ 1382775 h 1430400"/>
                <a:gd name="connsiteX13" fmla="*/ 12385119 w 12385119"/>
                <a:gd name="connsiteY13" fmla="*/ 1430400 h 1430400"/>
                <a:gd name="connsiteX0" fmla="*/ 0 w 12385119"/>
                <a:gd name="connsiteY0" fmla="*/ 533418 h 1428768"/>
                <a:gd name="connsiteX1" fmla="*/ 1365238 w 12385119"/>
                <a:gd name="connsiteY1" fmla="*/ 1605 h 1428768"/>
                <a:gd name="connsiteX2" fmla="*/ 2206960 w 12385119"/>
                <a:gd name="connsiteY2" fmla="*/ 373081 h 1428768"/>
                <a:gd name="connsiteX3" fmla="*/ 2949032 w 12385119"/>
                <a:gd name="connsiteY3" fmla="*/ 501668 h 1428768"/>
                <a:gd name="connsiteX4" fmla="*/ 4932986 w 12385119"/>
                <a:gd name="connsiteY4" fmla="*/ 1086782 h 1428768"/>
                <a:gd name="connsiteX5" fmla="*/ 6460236 w 12385119"/>
                <a:gd name="connsiteY5" fmla="*/ 1165364 h 1428768"/>
                <a:gd name="connsiteX6" fmla="*/ 7333037 w 12385119"/>
                <a:gd name="connsiteY6" fmla="*/ 937556 h 1428768"/>
                <a:gd name="connsiteX7" fmla="*/ 8416966 w 12385119"/>
                <a:gd name="connsiteY7" fmla="*/ 566756 h 1428768"/>
                <a:gd name="connsiteX8" fmla="*/ 9004100 w 12385119"/>
                <a:gd name="connsiteY8" fmla="*/ 595331 h 1428768"/>
                <a:gd name="connsiteX9" fmla="*/ 9611242 w 12385119"/>
                <a:gd name="connsiteY9" fmla="*/ 858183 h 1428768"/>
                <a:gd name="connsiteX10" fmla="*/ 10436915 w 12385119"/>
                <a:gd name="connsiteY10" fmla="*/ 490556 h 1428768"/>
                <a:gd name="connsiteX11" fmla="*/ 10962627 w 12385119"/>
                <a:gd name="connsiteY11" fmla="*/ 997761 h 1428768"/>
                <a:gd name="connsiteX12" fmla="*/ 11435950 w 12385119"/>
                <a:gd name="connsiteY12" fmla="*/ 1381143 h 1428768"/>
                <a:gd name="connsiteX13" fmla="*/ 12385119 w 12385119"/>
                <a:gd name="connsiteY13" fmla="*/ 1428768 h 1428768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32986 w 12385119"/>
                <a:gd name="connsiteY4" fmla="*/ 1086827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8994437 w 12385119"/>
                <a:gd name="connsiteY8" fmla="*/ 5858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712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1435950"/>
                <a:gd name="connsiteY0" fmla="*/ 533463 h 1381188"/>
                <a:gd name="connsiteX1" fmla="*/ 1365238 w 11435950"/>
                <a:gd name="connsiteY1" fmla="*/ 1650 h 1381188"/>
                <a:gd name="connsiteX2" fmla="*/ 2206960 w 11435950"/>
                <a:gd name="connsiteY2" fmla="*/ 373126 h 1381188"/>
                <a:gd name="connsiteX3" fmla="*/ 3290459 w 11435950"/>
                <a:gd name="connsiteY3" fmla="*/ 558863 h 1381188"/>
                <a:gd name="connsiteX4" fmla="*/ 4929766 w 11435950"/>
                <a:gd name="connsiteY4" fmla="*/ 1051902 h 1381188"/>
                <a:gd name="connsiteX5" fmla="*/ 6460236 w 11435950"/>
                <a:gd name="connsiteY5" fmla="*/ 1165409 h 1381188"/>
                <a:gd name="connsiteX6" fmla="*/ 7358805 w 11435950"/>
                <a:gd name="connsiteY6" fmla="*/ 969351 h 1381188"/>
                <a:gd name="connsiteX7" fmla="*/ 8407303 w 11435950"/>
                <a:gd name="connsiteY7" fmla="*/ 544576 h 1381188"/>
                <a:gd name="connsiteX8" fmla="*/ 9016984 w 11435950"/>
                <a:gd name="connsiteY8" fmla="*/ 627126 h 1381188"/>
                <a:gd name="connsiteX9" fmla="*/ 9611242 w 11435950"/>
                <a:gd name="connsiteY9" fmla="*/ 858228 h 1381188"/>
                <a:gd name="connsiteX10" fmla="*/ 10436915 w 11435950"/>
                <a:gd name="connsiteY10" fmla="*/ 490601 h 1381188"/>
                <a:gd name="connsiteX11" fmla="*/ 10962627 w 11435950"/>
                <a:gd name="connsiteY11" fmla="*/ 997806 h 1381188"/>
                <a:gd name="connsiteX12" fmla="*/ 11435950 w 11435950"/>
                <a:gd name="connsiteY12" fmla="*/ 1381188 h 1381188"/>
                <a:gd name="connsiteX0" fmla="*/ 0 w 11291005"/>
                <a:gd name="connsiteY0" fmla="*/ 533463 h 1263713"/>
                <a:gd name="connsiteX1" fmla="*/ 1365238 w 11291005"/>
                <a:gd name="connsiteY1" fmla="*/ 1650 h 1263713"/>
                <a:gd name="connsiteX2" fmla="*/ 2206960 w 11291005"/>
                <a:gd name="connsiteY2" fmla="*/ 373126 h 1263713"/>
                <a:gd name="connsiteX3" fmla="*/ 3290459 w 11291005"/>
                <a:gd name="connsiteY3" fmla="*/ 558863 h 1263713"/>
                <a:gd name="connsiteX4" fmla="*/ 4929766 w 11291005"/>
                <a:gd name="connsiteY4" fmla="*/ 1051902 h 1263713"/>
                <a:gd name="connsiteX5" fmla="*/ 6460236 w 11291005"/>
                <a:gd name="connsiteY5" fmla="*/ 1165409 h 1263713"/>
                <a:gd name="connsiteX6" fmla="*/ 7358805 w 11291005"/>
                <a:gd name="connsiteY6" fmla="*/ 969351 h 1263713"/>
                <a:gd name="connsiteX7" fmla="*/ 8407303 w 11291005"/>
                <a:gd name="connsiteY7" fmla="*/ 544576 h 1263713"/>
                <a:gd name="connsiteX8" fmla="*/ 9016984 w 11291005"/>
                <a:gd name="connsiteY8" fmla="*/ 627126 h 1263713"/>
                <a:gd name="connsiteX9" fmla="*/ 9611242 w 11291005"/>
                <a:gd name="connsiteY9" fmla="*/ 858228 h 1263713"/>
                <a:gd name="connsiteX10" fmla="*/ 10436915 w 11291005"/>
                <a:gd name="connsiteY10" fmla="*/ 490601 h 1263713"/>
                <a:gd name="connsiteX11" fmla="*/ 10962627 w 11291005"/>
                <a:gd name="connsiteY11" fmla="*/ 997806 h 1263713"/>
                <a:gd name="connsiteX12" fmla="*/ 11291005 w 11291005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62627 w 11377972"/>
                <a:gd name="connsiteY11" fmla="*/ 997806 h 1308163"/>
                <a:gd name="connsiteX12" fmla="*/ 11377972 w 11377972"/>
                <a:gd name="connsiteY12" fmla="*/ 1308163 h 130816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40080 w 11377972"/>
                <a:gd name="connsiteY11" fmla="*/ 1064481 h 1308163"/>
                <a:gd name="connsiteX12" fmla="*/ 11377972 w 11377972"/>
                <a:gd name="connsiteY12" fmla="*/ 1308163 h 1308163"/>
                <a:gd name="connsiteX0" fmla="*/ 0 w 11348983"/>
                <a:gd name="connsiteY0" fmla="*/ 533463 h 1295463"/>
                <a:gd name="connsiteX1" fmla="*/ 1365238 w 11348983"/>
                <a:gd name="connsiteY1" fmla="*/ 1650 h 1295463"/>
                <a:gd name="connsiteX2" fmla="*/ 2206960 w 11348983"/>
                <a:gd name="connsiteY2" fmla="*/ 373126 h 1295463"/>
                <a:gd name="connsiteX3" fmla="*/ 3290459 w 11348983"/>
                <a:gd name="connsiteY3" fmla="*/ 558863 h 1295463"/>
                <a:gd name="connsiteX4" fmla="*/ 4929766 w 11348983"/>
                <a:gd name="connsiteY4" fmla="*/ 1051902 h 1295463"/>
                <a:gd name="connsiteX5" fmla="*/ 6460236 w 11348983"/>
                <a:gd name="connsiteY5" fmla="*/ 1165409 h 1295463"/>
                <a:gd name="connsiteX6" fmla="*/ 7358805 w 11348983"/>
                <a:gd name="connsiteY6" fmla="*/ 969351 h 1295463"/>
                <a:gd name="connsiteX7" fmla="*/ 8407303 w 11348983"/>
                <a:gd name="connsiteY7" fmla="*/ 544576 h 1295463"/>
                <a:gd name="connsiteX8" fmla="*/ 9016984 w 11348983"/>
                <a:gd name="connsiteY8" fmla="*/ 627126 h 1295463"/>
                <a:gd name="connsiteX9" fmla="*/ 9611242 w 11348983"/>
                <a:gd name="connsiteY9" fmla="*/ 858228 h 1295463"/>
                <a:gd name="connsiteX10" fmla="*/ 10436915 w 11348983"/>
                <a:gd name="connsiteY10" fmla="*/ 490601 h 1295463"/>
                <a:gd name="connsiteX11" fmla="*/ 10940080 w 11348983"/>
                <a:gd name="connsiteY11" fmla="*/ 1064481 h 1295463"/>
                <a:gd name="connsiteX12" fmla="*/ 11348983 w 11348983"/>
                <a:gd name="connsiteY12" fmla="*/ 1295463 h 1295463"/>
                <a:gd name="connsiteX0" fmla="*/ 0 w 11375558"/>
                <a:gd name="connsiteY0" fmla="*/ 533463 h 1311173"/>
                <a:gd name="connsiteX1" fmla="*/ 1365238 w 11375558"/>
                <a:gd name="connsiteY1" fmla="*/ 1650 h 1311173"/>
                <a:gd name="connsiteX2" fmla="*/ 2206960 w 11375558"/>
                <a:gd name="connsiteY2" fmla="*/ 373126 h 1311173"/>
                <a:gd name="connsiteX3" fmla="*/ 3290459 w 11375558"/>
                <a:gd name="connsiteY3" fmla="*/ 558863 h 1311173"/>
                <a:gd name="connsiteX4" fmla="*/ 4929766 w 11375558"/>
                <a:gd name="connsiteY4" fmla="*/ 1051902 h 1311173"/>
                <a:gd name="connsiteX5" fmla="*/ 6460236 w 11375558"/>
                <a:gd name="connsiteY5" fmla="*/ 1165409 h 1311173"/>
                <a:gd name="connsiteX6" fmla="*/ 7358805 w 11375558"/>
                <a:gd name="connsiteY6" fmla="*/ 969351 h 1311173"/>
                <a:gd name="connsiteX7" fmla="*/ 8407303 w 11375558"/>
                <a:gd name="connsiteY7" fmla="*/ 544576 h 1311173"/>
                <a:gd name="connsiteX8" fmla="*/ 9016984 w 11375558"/>
                <a:gd name="connsiteY8" fmla="*/ 627126 h 1311173"/>
                <a:gd name="connsiteX9" fmla="*/ 9611242 w 11375558"/>
                <a:gd name="connsiteY9" fmla="*/ 858228 h 1311173"/>
                <a:gd name="connsiteX10" fmla="*/ 10436915 w 11375558"/>
                <a:gd name="connsiteY10" fmla="*/ 490601 h 1311173"/>
                <a:gd name="connsiteX11" fmla="*/ 10940080 w 11375558"/>
                <a:gd name="connsiteY11" fmla="*/ 1064481 h 1311173"/>
                <a:gd name="connsiteX12" fmla="*/ 11348983 w 11375558"/>
                <a:gd name="connsiteY12" fmla="*/ 1295463 h 1311173"/>
                <a:gd name="connsiteX13" fmla="*/ 11335073 w 11375558"/>
                <a:gd name="connsiteY13" fmla="*/ 1290351 h 1311173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49747"/>
                <a:gd name="connsiteY0" fmla="*/ 533463 h 1306919"/>
                <a:gd name="connsiteX1" fmla="*/ 1365238 w 11349747"/>
                <a:gd name="connsiteY1" fmla="*/ 1650 h 1306919"/>
                <a:gd name="connsiteX2" fmla="*/ 2206960 w 11349747"/>
                <a:gd name="connsiteY2" fmla="*/ 373126 h 1306919"/>
                <a:gd name="connsiteX3" fmla="*/ 3290459 w 11349747"/>
                <a:gd name="connsiteY3" fmla="*/ 558863 h 1306919"/>
                <a:gd name="connsiteX4" fmla="*/ 4929766 w 11349747"/>
                <a:gd name="connsiteY4" fmla="*/ 1051902 h 1306919"/>
                <a:gd name="connsiteX5" fmla="*/ 6460236 w 11349747"/>
                <a:gd name="connsiteY5" fmla="*/ 1165409 h 1306919"/>
                <a:gd name="connsiteX6" fmla="*/ 7358805 w 11349747"/>
                <a:gd name="connsiteY6" fmla="*/ 969351 h 1306919"/>
                <a:gd name="connsiteX7" fmla="*/ 8407303 w 11349747"/>
                <a:gd name="connsiteY7" fmla="*/ 544576 h 1306919"/>
                <a:gd name="connsiteX8" fmla="*/ 9016984 w 11349747"/>
                <a:gd name="connsiteY8" fmla="*/ 627126 h 1306919"/>
                <a:gd name="connsiteX9" fmla="*/ 9611242 w 11349747"/>
                <a:gd name="connsiteY9" fmla="*/ 858228 h 1306919"/>
                <a:gd name="connsiteX10" fmla="*/ 10436915 w 11349747"/>
                <a:gd name="connsiteY10" fmla="*/ 490601 h 1306919"/>
                <a:gd name="connsiteX11" fmla="*/ 10940080 w 11349747"/>
                <a:gd name="connsiteY11" fmla="*/ 1064481 h 1306919"/>
                <a:gd name="connsiteX12" fmla="*/ 11348983 w 11349747"/>
                <a:gd name="connsiteY12" fmla="*/ 1295463 h 1306919"/>
                <a:gd name="connsiteX13" fmla="*/ 7205738 w 11349747"/>
                <a:gd name="connsiteY13" fmla="*/ 1264951 h 1306919"/>
                <a:gd name="connsiteX0" fmla="*/ 0 w 11349394"/>
                <a:gd name="connsiteY0" fmla="*/ 533463 h 1307754"/>
                <a:gd name="connsiteX1" fmla="*/ 1365238 w 11349394"/>
                <a:gd name="connsiteY1" fmla="*/ 1650 h 1307754"/>
                <a:gd name="connsiteX2" fmla="*/ 2206960 w 11349394"/>
                <a:gd name="connsiteY2" fmla="*/ 373126 h 1307754"/>
                <a:gd name="connsiteX3" fmla="*/ 3290459 w 11349394"/>
                <a:gd name="connsiteY3" fmla="*/ 558863 h 1307754"/>
                <a:gd name="connsiteX4" fmla="*/ 4929766 w 11349394"/>
                <a:gd name="connsiteY4" fmla="*/ 1051902 h 1307754"/>
                <a:gd name="connsiteX5" fmla="*/ 6460236 w 11349394"/>
                <a:gd name="connsiteY5" fmla="*/ 1165409 h 1307754"/>
                <a:gd name="connsiteX6" fmla="*/ 7358805 w 11349394"/>
                <a:gd name="connsiteY6" fmla="*/ 969351 h 1307754"/>
                <a:gd name="connsiteX7" fmla="*/ 8407303 w 11349394"/>
                <a:gd name="connsiteY7" fmla="*/ 544576 h 1307754"/>
                <a:gd name="connsiteX8" fmla="*/ 9016984 w 11349394"/>
                <a:gd name="connsiteY8" fmla="*/ 627126 h 1307754"/>
                <a:gd name="connsiteX9" fmla="*/ 9611242 w 11349394"/>
                <a:gd name="connsiteY9" fmla="*/ 858228 h 1307754"/>
                <a:gd name="connsiteX10" fmla="*/ 10436915 w 11349394"/>
                <a:gd name="connsiteY10" fmla="*/ 490601 h 1307754"/>
                <a:gd name="connsiteX11" fmla="*/ 10940080 w 11349394"/>
                <a:gd name="connsiteY11" fmla="*/ 1064481 h 1307754"/>
                <a:gd name="connsiteX12" fmla="*/ 11348983 w 11349394"/>
                <a:gd name="connsiteY12" fmla="*/ 1295463 h 1307754"/>
                <a:gd name="connsiteX13" fmla="*/ 3562775 w 11349394"/>
                <a:gd name="connsiteY13" fmla="*/ 1271301 h 1307754"/>
                <a:gd name="connsiteX0" fmla="*/ 0 w 11349267"/>
                <a:gd name="connsiteY0" fmla="*/ 533463 h 1308717"/>
                <a:gd name="connsiteX1" fmla="*/ 1365238 w 11349267"/>
                <a:gd name="connsiteY1" fmla="*/ 1650 h 1308717"/>
                <a:gd name="connsiteX2" fmla="*/ 2206960 w 11349267"/>
                <a:gd name="connsiteY2" fmla="*/ 373126 h 1308717"/>
                <a:gd name="connsiteX3" fmla="*/ 3290459 w 11349267"/>
                <a:gd name="connsiteY3" fmla="*/ 558863 h 1308717"/>
                <a:gd name="connsiteX4" fmla="*/ 4929766 w 11349267"/>
                <a:gd name="connsiteY4" fmla="*/ 1051902 h 1308717"/>
                <a:gd name="connsiteX5" fmla="*/ 6460236 w 11349267"/>
                <a:gd name="connsiteY5" fmla="*/ 1165409 h 1308717"/>
                <a:gd name="connsiteX6" fmla="*/ 7358805 w 11349267"/>
                <a:gd name="connsiteY6" fmla="*/ 969351 h 1308717"/>
                <a:gd name="connsiteX7" fmla="*/ 8407303 w 11349267"/>
                <a:gd name="connsiteY7" fmla="*/ 544576 h 1308717"/>
                <a:gd name="connsiteX8" fmla="*/ 9016984 w 11349267"/>
                <a:gd name="connsiteY8" fmla="*/ 627126 h 1308717"/>
                <a:gd name="connsiteX9" fmla="*/ 9611242 w 11349267"/>
                <a:gd name="connsiteY9" fmla="*/ 858228 h 1308717"/>
                <a:gd name="connsiteX10" fmla="*/ 10436915 w 11349267"/>
                <a:gd name="connsiteY10" fmla="*/ 490601 h 1308717"/>
                <a:gd name="connsiteX11" fmla="*/ 10940080 w 11349267"/>
                <a:gd name="connsiteY11" fmla="*/ 1064481 h 1308717"/>
                <a:gd name="connsiteX12" fmla="*/ 11348983 w 11349267"/>
                <a:gd name="connsiteY12" fmla="*/ 1295463 h 1308717"/>
                <a:gd name="connsiteX13" fmla="*/ 16443 w 11349267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55708"/>
                <a:gd name="connsiteY0" fmla="*/ 533463 h 1293718"/>
                <a:gd name="connsiteX1" fmla="*/ 1365238 w 11355708"/>
                <a:gd name="connsiteY1" fmla="*/ 1650 h 1293718"/>
                <a:gd name="connsiteX2" fmla="*/ 2206960 w 11355708"/>
                <a:gd name="connsiteY2" fmla="*/ 373126 h 1293718"/>
                <a:gd name="connsiteX3" fmla="*/ 3290459 w 11355708"/>
                <a:gd name="connsiteY3" fmla="*/ 558863 h 1293718"/>
                <a:gd name="connsiteX4" fmla="*/ 4929766 w 11355708"/>
                <a:gd name="connsiteY4" fmla="*/ 1051902 h 1293718"/>
                <a:gd name="connsiteX5" fmla="*/ 6460236 w 11355708"/>
                <a:gd name="connsiteY5" fmla="*/ 1165409 h 1293718"/>
                <a:gd name="connsiteX6" fmla="*/ 7358805 w 11355708"/>
                <a:gd name="connsiteY6" fmla="*/ 969351 h 1293718"/>
                <a:gd name="connsiteX7" fmla="*/ 8407303 w 11355708"/>
                <a:gd name="connsiteY7" fmla="*/ 544576 h 1293718"/>
                <a:gd name="connsiteX8" fmla="*/ 9016984 w 11355708"/>
                <a:gd name="connsiteY8" fmla="*/ 627126 h 1293718"/>
                <a:gd name="connsiteX9" fmla="*/ 9611242 w 11355708"/>
                <a:gd name="connsiteY9" fmla="*/ 858228 h 1293718"/>
                <a:gd name="connsiteX10" fmla="*/ 10436915 w 11355708"/>
                <a:gd name="connsiteY10" fmla="*/ 490601 h 1293718"/>
                <a:gd name="connsiteX11" fmla="*/ 10940080 w 11355708"/>
                <a:gd name="connsiteY11" fmla="*/ 1064481 h 1293718"/>
                <a:gd name="connsiteX12" fmla="*/ 11355425 w 11355708"/>
                <a:gd name="connsiteY12" fmla="*/ 1276413 h 1293718"/>
                <a:gd name="connsiteX13" fmla="*/ 16443 w 11355708"/>
                <a:gd name="connsiteY13" fmla="*/ 1277651 h 1293718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821841 w 12167887"/>
                <a:gd name="connsiteY0" fmla="*/ 533463 h 1291464"/>
                <a:gd name="connsiteX1" fmla="*/ 2187079 w 12167887"/>
                <a:gd name="connsiteY1" fmla="*/ 1650 h 1291464"/>
                <a:gd name="connsiteX2" fmla="*/ 3028801 w 12167887"/>
                <a:gd name="connsiteY2" fmla="*/ 373126 h 1291464"/>
                <a:gd name="connsiteX3" fmla="*/ 4112300 w 12167887"/>
                <a:gd name="connsiteY3" fmla="*/ 558863 h 1291464"/>
                <a:gd name="connsiteX4" fmla="*/ 5751607 w 12167887"/>
                <a:gd name="connsiteY4" fmla="*/ 1051902 h 1291464"/>
                <a:gd name="connsiteX5" fmla="*/ 7282077 w 12167887"/>
                <a:gd name="connsiteY5" fmla="*/ 1165409 h 1291464"/>
                <a:gd name="connsiteX6" fmla="*/ 8180646 w 12167887"/>
                <a:gd name="connsiteY6" fmla="*/ 969351 h 1291464"/>
                <a:gd name="connsiteX7" fmla="*/ 9229144 w 12167887"/>
                <a:gd name="connsiteY7" fmla="*/ 544576 h 1291464"/>
                <a:gd name="connsiteX8" fmla="*/ 9838825 w 12167887"/>
                <a:gd name="connsiteY8" fmla="*/ 627126 h 1291464"/>
                <a:gd name="connsiteX9" fmla="*/ 10433083 w 12167887"/>
                <a:gd name="connsiteY9" fmla="*/ 858228 h 1291464"/>
                <a:gd name="connsiteX10" fmla="*/ 11258756 w 12167887"/>
                <a:gd name="connsiteY10" fmla="*/ 490601 h 1291464"/>
                <a:gd name="connsiteX11" fmla="*/ 11761921 w 12167887"/>
                <a:gd name="connsiteY11" fmla="*/ 1064481 h 1291464"/>
                <a:gd name="connsiteX12" fmla="*/ 12167603 w 12167887"/>
                <a:gd name="connsiteY12" fmla="*/ 1273238 h 1291464"/>
                <a:gd name="connsiteX13" fmla="*/ 838284 w 12167887"/>
                <a:gd name="connsiteY13" fmla="*/ 1277651 h 1291464"/>
                <a:gd name="connsiteX14" fmla="*/ 841505 w 12167887"/>
                <a:gd name="connsiteY14" fmla="*/ 1268125 h 1291464"/>
                <a:gd name="connsiteX0" fmla="*/ 851157 w 12197203"/>
                <a:gd name="connsiteY0" fmla="*/ 533463 h 1291464"/>
                <a:gd name="connsiteX1" fmla="*/ 2216395 w 12197203"/>
                <a:gd name="connsiteY1" fmla="*/ 1650 h 1291464"/>
                <a:gd name="connsiteX2" fmla="*/ 3058117 w 12197203"/>
                <a:gd name="connsiteY2" fmla="*/ 373126 h 1291464"/>
                <a:gd name="connsiteX3" fmla="*/ 4141616 w 12197203"/>
                <a:gd name="connsiteY3" fmla="*/ 558863 h 1291464"/>
                <a:gd name="connsiteX4" fmla="*/ 5780923 w 12197203"/>
                <a:gd name="connsiteY4" fmla="*/ 1051902 h 1291464"/>
                <a:gd name="connsiteX5" fmla="*/ 7311393 w 12197203"/>
                <a:gd name="connsiteY5" fmla="*/ 1165409 h 1291464"/>
                <a:gd name="connsiteX6" fmla="*/ 8209962 w 12197203"/>
                <a:gd name="connsiteY6" fmla="*/ 969351 h 1291464"/>
                <a:gd name="connsiteX7" fmla="*/ 9258460 w 12197203"/>
                <a:gd name="connsiteY7" fmla="*/ 544576 h 1291464"/>
                <a:gd name="connsiteX8" fmla="*/ 9868141 w 12197203"/>
                <a:gd name="connsiteY8" fmla="*/ 627126 h 1291464"/>
                <a:gd name="connsiteX9" fmla="*/ 10462399 w 12197203"/>
                <a:gd name="connsiteY9" fmla="*/ 858228 h 1291464"/>
                <a:gd name="connsiteX10" fmla="*/ 11288072 w 12197203"/>
                <a:gd name="connsiteY10" fmla="*/ 490601 h 1291464"/>
                <a:gd name="connsiteX11" fmla="*/ 11791237 w 12197203"/>
                <a:gd name="connsiteY11" fmla="*/ 1064481 h 1291464"/>
                <a:gd name="connsiteX12" fmla="*/ 12196919 w 12197203"/>
                <a:gd name="connsiteY12" fmla="*/ 1273238 h 1291464"/>
                <a:gd name="connsiteX13" fmla="*/ 867600 w 12197203"/>
                <a:gd name="connsiteY13" fmla="*/ 1277651 h 1291464"/>
                <a:gd name="connsiteX14" fmla="*/ 761307 w 12197203"/>
                <a:gd name="connsiteY14" fmla="*/ 572800 h 1291464"/>
                <a:gd name="connsiteX0" fmla="*/ 1169259 w 12515305"/>
                <a:gd name="connsiteY0" fmla="*/ 533463 h 1291464"/>
                <a:gd name="connsiteX1" fmla="*/ 2534497 w 12515305"/>
                <a:gd name="connsiteY1" fmla="*/ 1650 h 1291464"/>
                <a:gd name="connsiteX2" fmla="*/ 3376219 w 12515305"/>
                <a:gd name="connsiteY2" fmla="*/ 373126 h 1291464"/>
                <a:gd name="connsiteX3" fmla="*/ 4459718 w 12515305"/>
                <a:gd name="connsiteY3" fmla="*/ 558863 h 1291464"/>
                <a:gd name="connsiteX4" fmla="*/ 6099025 w 12515305"/>
                <a:gd name="connsiteY4" fmla="*/ 1051902 h 1291464"/>
                <a:gd name="connsiteX5" fmla="*/ 7629495 w 12515305"/>
                <a:gd name="connsiteY5" fmla="*/ 1165409 h 1291464"/>
                <a:gd name="connsiteX6" fmla="*/ 8528064 w 12515305"/>
                <a:gd name="connsiteY6" fmla="*/ 969351 h 1291464"/>
                <a:gd name="connsiteX7" fmla="*/ 9576562 w 12515305"/>
                <a:gd name="connsiteY7" fmla="*/ 544576 h 1291464"/>
                <a:gd name="connsiteX8" fmla="*/ 10186243 w 12515305"/>
                <a:gd name="connsiteY8" fmla="*/ 627126 h 1291464"/>
                <a:gd name="connsiteX9" fmla="*/ 10780501 w 12515305"/>
                <a:gd name="connsiteY9" fmla="*/ 858228 h 1291464"/>
                <a:gd name="connsiteX10" fmla="*/ 11606174 w 12515305"/>
                <a:gd name="connsiteY10" fmla="*/ 490601 h 1291464"/>
                <a:gd name="connsiteX11" fmla="*/ 12109339 w 12515305"/>
                <a:gd name="connsiteY11" fmla="*/ 1064481 h 1291464"/>
                <a:gd name="connsiteX12" fmla="*/ 12515021 w 12515305"/>
                <a:gd name="connsiteY12" fmla="*/ 1273238 h 1291464"/>
                <a:gd name="connsiteX13" fmla="*/ 1185702 w 12515305"/>
                <a:gd name="connsiteY13" fmla="*/ 1277651 h 1291464"/>
                <a:gd name="connsiteX14" fmla="*/ 335355 w 12515305"/>
                <a:gd name="connsiteY14" fmla="*/ 1058575 h 1291464"/>
                <a:gd name="connsiteX15" fmla="*/ 1079409 w 12515305"/>
                <a:gd name="connsiteY15" fmla="*/ 572800 h 1291464"/>
                <a:gd name="connsiteX0" fmla="*/ 853920 w 12199966"/>
                <a:gd name="connsiteY0" fmla="*/ 533463 h 1291464"/>
                <a:gd name="connsiteX1" fmla="*/ 2219158 w 12199966"/>
                <a:gd name="connsiteY1" fmla="*/ 1650 h 1291464"/>
                <a:gd name="connsiteX2" fmla="*/ 3060880 w 12199966"/>
                <a:gd name="connsiteY2" fmla="*/ 373126 h 1291464"/>
                <a:gd name="connsiteX3" fmla="*/ 4144379 w 12199966"/>
                <a:gd name="connsiteY3" fmla="*/ 558863 h 1291464"/>
                <a:gd name="connsiteX4" fmla="*/ 5783686 w 12199966"/>
                <a:gd name="connsiteY4" fmla="*/ 1051902 h 1291464"/>
                <a:gd name="connsiteX5" fmla="*/ 7314156 w 12199966"/>
                <a:gd name="connsiteY5" fmla="*/ 1165409 h 1291464"/>
                <a:gd name="connsiteX6" fmla="*/ 8212725 w 12199966"/>
                <a:gd name="connsiteY6" fmla="*/ 969351 h 1291464"/>
                <a:gd name="connsiteX7" fmla="*/ 9261223 w 12199966"/>
                <a:gd name="connsiteY7" fmla="*/ 544576 h 1291464"/>
                <a:gd name="connsiteX8" fmla="*/ 9870904 w 12199966"/>
                <a:gd name="connsiteY8" fmla="*/ 627126 h 1291464"/>
                <a:gd name="connsiteX9" fmla="*/ 10465162 w 12199966"/>
                <a:gd name="connsiteY9" fmla="*/ 858228 h 1291464"/>
                <a:gd name="connsiteX10" fmla="*/ 11290835 w 12199966"/>
                <a:gd name="connsiteY10" fmla="*/ 490601 h 1291464"/>
                <a:gd name="connsiteX11" fmla="*/ 11794000 w 12199966"/>
                <a:gd name="connsiteY11" fmla="*/ 1064481 h 1291464"/>
                <a:gd name="connsiteX12" fmla="*/ 12199682 w 12199966"/>
                <a:gd name="connsiteY12" fmla="*/ 1273238 h 1291464"/>
                <a:gd name="connsiteX13" fmla="*/ 870363 w 12199966"/>
                <a:gd name="connsiteY13" fmla="*/ 1277651 h 1291464"/>
                <a:gd name="connsiteX14" fmla="*/ 764070 w 12199966"/>
                <a:gd name="connsiteY14" fmla="*/ 572800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14" fmla="*/ 0 w 11346046"/>
                <a:gd name="connsiteY14" fmla="*/ 533463 h 1291464"/>
                <a:gd name="connsiteX0" fmla="*/ 2883 w 11329603"/>
                <a:gd name="connsiteY0" fmla="*/ 533463 h 1291464"/>
                <a:gd name="connsiteX1" fmla="*/ 1348795 w 11329603"/>
                <a:gd name="connsiteY1" fmla="*/ 1650 h 1291464"/>
                <a:gd name="connsiteX2" fmla="*/ 2190517 w 11329603"/>
                <a:gd name="connsiteY2" fmla="*/ 373126 h 1291464"/>
                <a:gd name="connsiteX3" fmla="*/ 3274016 w 11329603"/>
                <a:gd name="connsiteY3" fmla="*/ 558863 h 1291464"/>
                <a:gd name="connsiteX4" fmla="*/ 4913323 w 11329603"/>
                <a:gd name="connsiteY4" fmla="*/ 1051902 h 1291464"/>
                <a:gd name="connsiteX5" fmla="*/ 6443793 w 11329603"/>
                <a:gd name="connsiteY5" fmla="*/ 1165409 h 1291464"/>
                <a:gd name="connsiteX6" fmla="*/ 7342362 w 11329603"/>
                <a:gd name="connsiteY6" fmla="*/ 969351 h 1291464"/>
                <a:gd name="connsiteX7" fmla="*/ 8390860 w 11329603"/>
                <a:gd name="connsiteY7" fmla="*/ 544576 h 1291464"/>
                <a:gd name="connsiteX8" fmla="*/ 9000541 w 11329603"/>
                <a:gd name="connsiteY8" fmla="*/ 627126 h 1291464"/>
                <a:gd name="connsiteX9" fmla="*/ 9594799 w 11329603"/>
                <a:gd name="connsiteY9" fmla="*/ 858228 h 1291464"/>
                <a:gd name="connsiteX10" fmla="*/ 10420472 w 11329603"/>
                <a:gd name="connsiteY10" fmla="*/ 490601 h 1291464"/>
                <a:gd name="connsiteX11" fmla="*/ 10923637 w 11329603"/>
                <a:gd name="connsiteY11" fmla="*/ 1064481 h 1291464"/>
                <a:gd name="connsiteX12" fmla="*/ 11329319 w 11329603"/>
                <a:gd name="connsiteY12" fmla="*/ 1273238 h 1291464"/>
                <a:gd name="connsiteX13" fmla="*/ 0 w 11329603"/>
                <a:gd name="connsiteY13" fmla="*/ 1277651 h 1291464"/>
                <a:gd name="connsiteX14" fmla="*/ 2883 w 11329603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23637 w 11433478"/>
                <a:gd name="connsiteY11" fmla="*/ 1064481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33300 w 11433478"/>
                <a:gd name="connsiteY11" fmla="*/ 1016856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3478" h="1291464">
                  <a:moveTo>
                    <a:pt x="2883" y="533463"/>
                  </a:moveTo>
                  <a:cubicBezTo>
                    <a:pt x="811770" y="463614"/>
                    <a:pt x="984189" y="28373"/>
                    <a:pt x="1348795" y="1650"/>
                  </a:cubicBezTo>
                  <a:cubicBezTo>
                    <a:pt x="1713401" y="-25073"/>
                    <a:pt x="1869647" y="280257"/>
                    <a:pt x="2190517" y="373126"/>
                  </a:cubicBezTo>
                  <a:cubicBezTo>
                    <a:pt x="2511387" y="465995"/>
                    <a:pt x="2820215" y="445734"/>
                    <a:pt x="3274016" y="558863"/>
                  </a:cubicBezTo>
                  <a:cubicBezTo>
                    <a:pt x="3727817" y="671992"/>
                    <a:pt x="4385027" y="950811"/>
                    <a:pt x="4913323" y="1051902"/>
                  </a:cubicBezTo>
                  <a:cubicBezTo>
                    <a:pt x="5441619" y="1152993"/>
                    <a:pt x="6038953" y="1179168"/>
                    <a:pt x="6443793" y="1165409"/>
                  </a:cubicBezTo>
                  <a:cubicBezTo>
                    <a:pt x="6848633" y="1151651"/>
                    <a:pt x="7017851" y="1072823"/>
                    <a:pt x="7342362" y="969351"/>
                  </a:cubicBezTo>
                  <a:cubicBezTo>
                    <a:pt x="7666873" y="865879"/>
                    <a:pt x="8114497" y="601613"/>
                    <a:pt x="8390860" y="544576"/>
                  </a:cubicBezTo>
                  <a:cubicBezTo>
                    <a:pt x="8667223" y="487539"/>
                    <a:pt x="8799885" y="552626"/>
                    <a:pt x="9000541" y="627126"/>
                  </a:cubicBezTo>
                  <a:cubicBezTo>
                    <a:pt x="9201197" y="701626"/>
                    <a:pt x="9358144" y="880982"/>
                    <a:pt x="9594799" y="858228"/>
                  </a:cubicBezTo>
                  <a:cubicBezTo>
                    <a:pt x="9831454" y="835474"/>
                    <a:pt x="10197389" y="464163"/>
                    <a:pt x="10420472" y="490601"/>
                  </a:cubicBezTo>
                  <a:cubicBezTo>
                    <a:pt x="10643555" y="517039"/>
                    <a:pt x="10764513" y="886417"/>
                    <a:pt x="10933300" y="1016856"/>
                  </a:cubicBezTo>
                  <a:cubicBezTo>
                    <a:pt x="11102087" y="1147295"/>
                    <a:pt x="11168913" y="1173226"/>
                    <a:pt x="11433197" y="1273238"/>
                  </a:cubicBezTo>
                  <a:cubicBezTo>
                    <a:pt x="11499029" y="1310883"/>
                    <a:pt x="2898" y="1278716"/>
                    <a:pt x="0" y="1277651"/>
                  </a:cubicBezTo>
                  <a:lnTo>
                    <a:pt x="2883" y="5334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55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9DAE21-FCCC-782F-865C-E0CA330A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46022-0615-3070-3E8B-EB9C2657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3D68-05CA-6523-690E-F7E2E10B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2E2C-F528-0A89-F545-17E1168D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B41F5-A951-F1F4-D1B3-FDC1197F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86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313918-DC28-E5B5-9ADD-0DDF8A6D140A}"/>
              </a:ext>
            </a:extLst>
          </p:cNvPr>
          <p:cNvGrpSpPr/>
          <p:nvPr userDrawn="1"/>
        </p:nvGrpSpPr>
        <p:grpSpPr>
          <a:xfrm>
            <a:off x="-58581" y="-3202"/>
            <a:ext cx="12299492" cy="6887500"/>
            <a:chOff x="-58581" y="-3202"/>
            <a:chExt cx="12299492" cy="68875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854E23-EF7E-6743-BA2E-A7BDC57A7095}"/>
                </a:ext>
              </a:extLst>
            </p:cNvPr>
            <p:cNvSpPr/>
            <p:nvPr userDrawn="1"/>
          </p:nvSpPr>
          <p:spPr>
            <a:xfrm>
              <a:off x="6349" y="-3202"/>
              <a:ext cx="12195320" cy="620195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920437 h 1815787"/>
                <a:gd name="connsiteX1" fmla="*/ 1294213 w 12385119"/>
                <a:gd name="connsiteY1" fmla="*/ 1274 h 1815787"/>
                <a:gd name="connsiteX2" fmla="*/ 2190872 w 12385119"/>
                <a:gd name="connsiteY2" fmla="*/ 725175 h 1815787"/>
                <a:gd name="connsiteX3" fmla="*/ 3616553 w 12385119"/>
                <a:gd name="connsiteY3" fmla="*/ 939487 h 1815787"/>
                <a:gd name="connsiteX4" fmla="*/ 5706675 w 12385119"/>
                <a:gd name="connsiteY4" fmla="*/ 1492851 h 1815787"/>
                <a:gd name="connsiteX5" fmla="*/ 7310165 w 12385119"/>
                <a:gd name="connsiteY5" fmla="*/ 1311876 h 1815787"/>
                <a:gd name="connsiteX6" fmla="*/ 8373365 w 12385119"/>
                <a:gd name="connsiteY6" fmla="*/ 791850 h 1815787"/>
                <a:gd name="connsiteX7" fmla="*/ 9004100 w 12385119"/>
                <a:gd name="connsiteY7" fmla="*/ 982350 h 1815787"/>
                <a:gd name="connsiteX8" fmla="*/ 9562798 w 12385119"/>
                <a:gd name="connsiteY8" fmla="*/ 1121377 h 1815787"/>
                <a:gd name="connsiteX9" fmla="*/ 10441760 w 12385119"/>
                <a:gd name="connsiteY9" fmla="*/ 744225 h 1815787"/>
                <a:gd name="connsiteX10" fmla="*/ 10955360 w 12385119"/>
                <a:gd name="connsiteY10" fmla="*/ 1334774 h 1815787"/>
                <a:gd name="connsiteX11" fmla="*/ 11450484 w 12385119"/>
                <a:gd name="connsiteY11" fmla="*/ 1734824 h 1815787"/>
                <a:gd name="connsiteX12" fmla="*/ 12385119 w 12385119"/>
                <a:gd name="connsiteY12" fmla="*/ 1815787 h 1815787"/>
                <a:gd name="connsiteX0" fmla="*/ 0 w 12385119"/>
                <a:gd name="connsiteY0" fmla="*/ 933761 h 1829111"/>
                <a:gd name="connsiteX1" fmla="*/ 1294213 w 12385119"/>
                <a:gd name="connsiteY1" fmla="*/ 14598 h 1829111"/>
                <a:gd name="connsiteX2" fmla="*/ 2190872 w 12385119"/>
                <a:gd name="connsiteY2" fmla="*/ 738499 h 1829111"/>
                <a:gd name="connsiteX3" fmla="*/ 3616553 w 12385119"/>
                <a:gd name="connsiteY3" fmla="*/ 952811 h 1829111"/>
                <a:gd name="connsiteX4" fmla="*/ 5706675 w 12385119"/>
                <a:gd name="connsiteY4" fmla="*/ 1506175 h 1829111"/>
                <a:gd name="connsiteX5" fmla="*/ 7310165 w 12385119"/>
                <a:gd name="connsiteY5" fmla="*/ 1325200 h 1829111"/>
                <a:gd name="connsiteX6" fmla="*/ 8373365 w 12385119"/>
                <a:gd name="connsiteY6" fmla="*/ 805174 h 1829111"/>
                <a:gd name="connsiteX7" fmla="*/ 9004100 w 12385119"/>
                <a:gd name="connsiteY7" fmla="*/ 995674 h 1829111"/>
                <a:gd name="connsiteX8" fmla="*/ 9562798 w 12385119"/>
                <a:gd name="connsiteY8" fmla="*/ 1134701 h 1829111"/>
                <a:gd name="connsiteX9" fmla="*/ 10441760 w 12385119"/>
                <a:gd name="connsiteY9" fmla="*/ 757549 h 1829111"/>
                <a:gd name="connsiteX10" fmla="*/ 10955360 w 12385119"/>
                <a:gd name="connsiteY10" fmla="*/ 1348098 h 1829111"/>
                <a:gd name="connsiteX11" fmla="*/ 11450484 w 12385119"/>
                <a:gd name="connsiteY11" fmla="*/ 1748148 h 1829111"/>
                <a:gd name="connsiteX12" fmla="*/ 12385119 w 12385119"/>
                <a:gd name="connsiteY12" fmla="*/ 1829111 h 1829111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706675 w 12385119"/>
                <a:gd name="connsiteY4" fmla="*/ 150597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595255 w 12385119"/>
                <a:gd name="connsiteY4" fmla="*/ 1444065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848784 w 12385119"/>
                <a:gd name="connsiteY10" fmla="*/ 11431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583485 w 12359351"/>
                <a:gd name="connsiteY9" fmla="*/ 7303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76006 w 12359351"/>
                <a:gd name="connsiteY10" fmla="*/ 13733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63122 w 12359351"/>
                <a:gd name="connsiteY10" fmla="*/ 130345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421707"/>
                <a:gd name="connsiteY0" fmla="*/ 933564 h 1827895"/>
                <a:gd name="connsiteX1" fmla="*/ 1294213 w 12421707"/>
                <a:gd name="connsiteY1" fmla="*/ 14401 h 1827895"/>
                <a:gd name="connsiteX2" fmla="*/ 2190872 w 12421707"/>
                <a:gd name="connsiteY2" fmla="*/ 738302 h 1827895"/>
                <a:gd name="connsiteX3" fmla="*/ 3645619 w 12421707"/>
                <a:gd name="connsiteY3" fmla="*/ 885939 h 1827895"/>
                <a:gd name="connsiteX4" fmla="*/ 5625919 w 12421707"/>
                <a:gd name="connsiteY4" fmla="*/ 1525028 h 1827895"/>
                <a:gd name="connsiteX5" fmla="*/ 7184212 w 12421707"/>
                <a:gd name="connsiteY5" fmla="*/ 1291666 h 1827895"/>
                <a:gd name="connsiteX6" fmla="*/ 8475098 w 12421707"/>
                <a:gd name="connsiteY6" fmla="*/ 728777 h 1827895"/>
                <a:gd name="connsiteX7" fmla="*/ 9125004 w 12421707"/>
                <a:gd name="connsiteY7" fmla="*/ 990714 h 1827895"/>
                <a:gd name="connsiteX8" fmla="*/ 9548266 w 12421707"/>
                <a:gd name="connsiteY8" fmla="*/ 1077354 h 1827895"/>
                <a:gd name="connsiteX9" fmla="*/ 10390224 w 12421707"/>
                <a:gd name="connsiteY9" fmla="*/ 736715 h 1827895"/>
                <a:gd name="connsiteX10" fmla="*/ 11063122 w 12421707"/>
                <a:gd name="connsiteY10" fmla="*/ 1303451 h 1827895"/>
                <a:gd name="connsiteX11" fmla="*/ 11460172 w 12421707"/>
                <a:gd name="connsiteY11" fmla="*/ 1719376 h 1827895"/>
                <a:gd name="connsiteX12" fmla="*/ 12359351 w 12421707"/>
                <a:gd name="connsiteY12" fmla="*/ 1822564 h 1827895"/>
                <a:gd name="connsiteX13" fmla="*/ 12343989 w 12421707"/>
                <a:gd name="connsiteY13" fmla="*/ 1812810 h 1827895"/>
                <a:gd name="connsiteX0" fmla="*/ 0 w 12413803"/>
                <a:gd name="connsiteY0" fmla="*/ 5543030 h 6432058"/>
                <a:gd name="connsiteX1" fmla="*/ 1294213 w 12413803"/>
                <a:gd name="connsiteY1" fmla="*/ 4623867 h 6432058"/>
                <a:gd name="connsiteX2" fmla="*/ 2190872 w 12413803"/>
                <a:gd name="connsiteY2" fmla="*/ 5347768 h 6432058"/>
                <a:gd name="connsiteX3" fmla="*/ 3645619 w 12413803"/>
                <a:gd name="connsiteY3" fmla="*/ 5495405 h 6432058"/>
                <a:gd name="connsiteX4" fmla="*/ 5625919 w 12413803"/>
                <a:gd name="connsiteY4" fmla="*/ 6134494 h 6432058"/>
                <a:gd name="connsiteX5" fmla="*/ 7184212 w 12413803"/>
                <a:gd name="connsiteY5" fmla="*/ 5901132 h 6432058"/>
                <a:gd name="connsiteX6" fmla="*/ 8475098 w 12413803"/>
                <a:gd name="connsiteY6" fmla="*/ 5338243 h 6432058"/>
                <a:gd name="connsiteX7" fmla="*/ 9125004 w 12413803"/>
                <a:gd name="connsiteY7" fmla="*/ 5600180 h 6432058"/>
                <a:gd name="connsiteX8" fmla="*/ 9548266 w 12413803"/>
                <a:gd name="connsiteY8" fmla="*/ 5686820 h 6432058"/>
                <a:gd name="connsiteX9" fmla="*/ 10390224 w 12413803"/>
                <a:gd name="connsiteY9" fmla="*/ 5346181 h 6432058"/>
                <a:gd name="connsiteX10" fmla="*/ 11063122 w 12413803"/>
                <a:gd name="connsiteY10" fmla="*/ 5912917 h 6432058"/>
                <a:gd name="connsiteX11" fmla="*/ 11460172 w 12413803"/>
                <a:gd name="connsiteY11" fmla="*/ 6328842 h 6432058"/>
                <a:gd name="connsiteX12" fmla="*/ 12359351 w 12413803"/>
                <a:gd name="connsiteY12" fmla="*/ 6432030 h 6432058"/>
                <a:gd name="connsiteX13" fmla="*/ 12305585 w 12413803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0172 w 12373661"/>
                <a:gd name="connsiteY11" fmla="*/ 6328842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08236"/>
                <a:gd name="connsiteY0" fmla="*/ 5543030 h 6432030"/>
                <a:gd name="connsiteX1" fmla="*/ 1294213 w 12308236"/>
                <a:gd name="connsiteY1" fmla="*/ 4623867 h 6432030"/>
                <a:gd name="connsiteX2" fmla="*/ 2190872 w 12308236"/>
                <a:gd name="connsiteY2" fmla="*/ 5347768 h 6432030"/>
                <a:gd name="connsiteX3" fmla="*/ 3645619 w 12308236"/>
                <a:gd name="connsiteY3" fmla="*/ 5495405 h 6432030"/>
                <a:gd name="connsiteX4" fmla="*/ 5625919 w 12308236"/>
                <a:gd name="connsiteY4" fmla="*/ 6134494 h 6432030"/>
                <a:gd name="connsiteX5" fmla="*/ 7184212 w 12308236"/>
                <a:gd name="connsiteY5" fmla="*/ 5901132 h 6432030"/>
                <a:gd name="connsiteX6" fmla="*/ 8475098 w 12308236"/>
                <a:gd name="connsiteY6" fmla="*/ 5338243 h 6432030"/>
                <a:gd name="connsiteX7" fmla="*/ 9125004 w 12308236"/>
                <a:gd name="connsiteY7" fmla="*/ 5600180 h 6432030"/>
                <a:gd name="connsiteX8" fmla="*/ 9548266 w 12308236"/>
                <a:gd name="connsiteY8" fmla="*/ 5686820 h 6432030"/>
                <a:gd name="connsiteX9" fmla="*/ 10390224 w 12308236"/>
                <a:gd name="connsiteY9" fmla="*/ 5346181 h 6432030"/>
                <a:gd name="connsiteX10" fmla="*/ 11063122 w 12308236"/>
                <a:gd name="connsiteY10" fmla="*/ 5912917 h 6432030"/>
                <a:gd name="connsiteX11" fmla="*/ 11466573 w 12308236"/>
                <a:gd name="connsiteY11" fmla="*/ 6313660 h 6432030"/>
                <a:gd name="connsiteX12" fmla="*/ 12308146 w 12308236"/>
                <a:gd name="connsiteY12" fmla="*/ 6432030 h 6432030"/>
                <a:gd name="connsiteX13" fmla="*/ 12305585 w 12308236"/>
                <a:gd name="connsiteY13" fmla="*/ 0 h 6432030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0" fmla="*/ 0 w 12308148"/>
                <a:gd name="connsiteY0" fmla="*/ 6052963 h 6941963"/>
                <a:gd name="connsiteX1" fmla="*/ 1294213 w 12308148"/>
                <a:gd name="connsiteY1" fmla="*/ 5133800 h 6941963"/>
                <a:gd name="connsiteX2" fmla="*/ 2190872 w 12308148"/>
                <a:gd name="connsiteY2" fmla="*/ 5857701 h 6941963"/>
                <a:gd name="connsiteX3" fmla="*/ 3645619 w 12308148"/>
                <a:gd name="connsiteY3" fmla="*/ 6005338 h 6941963"/>
                <a:gd name="connsiteX4" fmla="*/ 5625919 w 12308148"/>
                <a:gd name="connsiteY4" fmla="*/ 6644427 h 6941963"/>
                <a:gd name="connsiteX5" fmla="*/ 7184212 w 12308148"/>
                <a:gd name="connsiteY5" fmla="*/ 6411065 h 6941963"/>
                <a:gd name="connsiteX6" fmla="*/ 8475098 w 12308148"/>
                <a:gd name="connsiteY6" fmla="*/ 5848176 h 6941963"/>
                <a:gd name="connsiteX7" fmla="*/ 9125004 w 12308148"/>
                <a:gd name="connsiteY7" fmla="*/ 6110113 h 6941963"/>
                <a:gd name="connsiteX8" fmla="*/ 9548266 w 12308148"/>
                <a:gd name="connsiteY8" fmla="*/ 6196753 h 6941963"/>
                <a:gd name="connsiteX9" fmla="*/ 10390224 w 12308148"/>
                <a:gd name="connsiteY9" fmla="*/ 5856114 h 6941963"/>
                <a:gd name="connsiteX10" fmla="*/ 11063122 w 12308148"/>
                <a:gd name="connsiteY10" fmla="*/ 6422850 h 6941963"/>
                <a:gd name="connsiteX11" fmla="*/ 11466573 w 12308148"/>
                <a:gd name="connsiteY11" fmla="*/ 6823593 h 6941963"/>
                <a:gd name="connsiteX12" fmla="*/ 12308146 w 12308148"/>
                <a:gd name="connsiteY12" fmla="*/ 6941963 h 6941963"/>
                <a:gd name="connsiteX13" fmla="*/ 12302385 w 12308148"/>
                <a:gd name="connsiteY13" fmla="*/ 479568 h 6941963"/>
                <a:gd name="connsiteX14" fmla="*/ 12299184 w 12308148"/>
                <a:gd name="connsiteY14" fmla="*/ 476532 h 6941963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15" fmla="*/ 0 w 12308148"/>
                <a:gd name="connsiteY15" fmla="*/ 6049827 h 6938827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420 w 12308568"/>
                <a:gd name="connsiteY0" fmla="*/ 5573395 h 6462395"/>
                <a:gd name="connsiteX1" fmla="*/ 1294633 w 12308568"/>
                <a:gd name="connsiteY1" fmla="*/ 4654232 h 6462395"/>
                <a:gd name="connsiteX2" fmla="*/ 2191292 w 12308568"/>
                <a:gd name="connsiteY2" fmla="*/ 5378133 h 6462395"/>
                <a:gd name="connsiteX3" fmla="*/ 3646039 w 12308568"/>
                <a:gd name="connsiteY3" fmla="*/ 5525770 h 6462395"/>
                <a:gd name="connsiteX4" fmla="*/ 5626339 w 12308568"/>
                <a:gd name="connsiteY4" fmla="*/ 6164859 h 6462395"/>
                <a:gd name="connsiteX5" fmla="*/ 7184632 w 12308568"/>
                <a:gd name="connsiteY5" fmla="*/ 5931497 h 6462395"/>
                <a:gd name="connsiteX6" fmla="*/ 8475518 w 12308568"/>
                <a:gd name="connsiteY6" fmla="*/ 5368608 h 6462395"/>
                <a:gd name="connsiteX7" fmla="*/ 9125424 w 12308568"/>
                <a:gd name="connsiteY7" fmla="*/ 5630545 h 6462395"/>
                <a:gd name="connsiteX8" fmla="*/ 9548686 w 12308568"/>
                <a:gd name="connsiteY8" fmla="*/ 5717185 h 6462395"/>
                <a:gd name="connsiteX9" fmla="*/ 10390644 w 12308568"/>
                <a:gd name="connsiteY9" fmla="*/ 5376546 h 6462395"/>
                <a:gd name="connsiteX10" fmla="*/ 11063542 w 12308568"/>
                <a:gd name="connsiteY10" fmla="*/ 5943282 h 6462395"/>
                <a:gd name="connsiteX11" fmla="*/ 11466993 w 12308568"/>
                <a:gd name="connsiteY11" fmla="*/ 6344025 h 6462395"/>
                <a:gd name="connsiteX12" fmla="*/ 12308566 w 12308568"/>
                <a:gd name="connsiteY12" fmla="*/ 6462395 h 6462395"/>
                <a:gd name="connsiteX13" fmla="*/ 12302805 w 12308568"/>
                <a:gd name="connsiteY13" fmla="*/ 0 h 6462395"/>
                <a:gd name="connsiteX14" fmla="*/ 23157 w 12308568"/>
                <a:gd name="connsiteY14" fmla="*/ 9110 h 6462395"/>
                <a:gd name="connsiteX15" fmla="*/ 420 w 12308568"/>
                <a:gd name="connsiteY15" fmla="*/ 5573395 h 6462395"/>
                <a:gd name="connsiteX0" fmla="*/ 426 w 12308574"/>
                <a:gd name="connsiteY0" fmla="*/ 5573395 h 6462395"/>
                <a:gd name="connsiteX1" fmla="*/ 1294639 w 12308574"/>
                <a:gd name="connsiteY1" fmla="*/ 4654232 h 6462395"/>
                <a:gd name="connsiteX2" fmla="*/ 2191298 w 12308574"/>
                <a:gd name="connsiteY2" fmla="*/ 5378133 h 6462395"/>
                <a:gd name="connsiteX3" fmla="*/ 3646045 w 12308574"/>
                <a:gd name="connsiteY3" fmla="*/ 5525770 h 6462395"/>
                <a:gd name="connsiteX4" fmla="*/ 5626345 w 12308574"/>
                <a:gd name="connsiteY4" fmla="*/ 6164859 h 6462395"/>
                <a:gd name="connsiteX5" fmla="*/ 7184638 w 12308574"/>
                <a:gd name="connsiteY5" fmla="*/ 5931497 h 6462395"/>
                <a:gd name="connsiteX6" fmla="*/ 8475524 w 12308574"/>
                <a:gd name="connsiteY6" fmla="*/ 5368608 h 6462395"/>
                <a:gd name="connsiteX7" fmla="*/ 9125430 w 12308574"/>
                <a:gd name="connsiteY7" fmla="*/ 5630545 h 6462395"/>
                <a:gd name="connsiteX8" fmla="*/ 9548692 w 12308574"/>
                <a:gd name="connsiteY8" fmla="*/ 5717185 h 6462395"/>
                <a:gd name="connsiteX9" fmla="*/ 10390650 w 12308574"/>
                <a:gd name="connsiteY9" fmla="*/ 5376546 h 6462395"/>
                <a:gd name="connsiteX10" fmla="*/ 11063548 w 12308574"/>
                <a:gd name="connsiteY10" fmla="*/ 5943282 h 6462395"/>
                <a:gd name="connsiteX11" fmla="*/ 11466999 w 12308574"/>
                <a:gd name="connsiteY11" fmla="*/ 6344025 h 6462395"/>
                <a:gd name="connsiteX12" fmla="*/ 12308572 w 12308574"/>
                <a:gd name="connsiteY12" fmla="*/ 6462395 h 6462395"/>
                <a:gd name="connsiteX13" fmla="*/ 12302811 w 12308574"/>
                <a:gd name="connsiteY13" fmla="*/ 0 h 6462395"/>
                <a:gd name="connsiteX14" fmla="*/ 23163 w 12308574"/>
                <a:gd name="connsiteY14" fmla="*/ 9110 h 6462395"/>
                <a:gd name="connsiteX15" fmla="*/ 426 w 12308574"/>
                <a:gd name="connsiteY15" fmla="*/ 5573395 h 6462395"/>
                <a:gd name="connsiteX0" fmla="*/ 271693 w 12285411"/>
                <a:gd name="connsiteY0" fmla="*/ 5209011 h 6462395"/>
                <a:gd name="connsiteX1" fmla="*/ 1271476 w 12285411"/>
                <a:gd name="connsiteY1" fmla="*/ 4654232 h 6462395"/>
                <a:gd name="connsiteX2" fmla="*/ 2168135 w 12285411"/>
                <a:gd name="connsiteY2" fmla="*/ 5378133 h 6462395"/>
                <a:gd name="connsiteX3" fmla="*/ 3622882 w 12285411"/>
                <a:gd name="connsiteY3" fmla="*/ 5525770 h 6462395"/>
                <a:gd name="connsiteX4" fmla="*/ 5603182 w 12285411"/>
                <a:gd name="connsiteY4" fmla="*/ 6164859 h 6462395"/>
                <a:gd name="connsiteX5" fmla="*/ 7161475 w 12285411"/>
                <a:gd name="connsiteY5" fmla="*/ 5931497 h 6462395"/>
                <a:gd name="connsiteX6" fmla="*/ 8452361 w 12285411"/>
                <a:gd name="connsiteY6" fmla="*/ 5368608 h 6462395"/>
                <a:gd name="connsiteX7" fmla="*/ 9102267 w 12285411"/>
                <a:gd name="connsiteY7" fmla="*/ 5630545 h 6462395"/>
                <a:gd name="connsiteX8" fmla="*/ 9525529 w 12285411"/>
                <a:gd name="connsiteY8" fmla="*/ 5717185 h 6462395"/>
                <a:gd name="connsiteX9" fmla="*/ 10367487 w 12285411"/>
                <a:gd name="connsiteY9" fmla="*/ 5376546 h 6462395"/>
                <a:gd name="connsiteX10" fmla="*/ 11040385 w 12285411"/>
                <a:gd name="connsiteY10" fmla="*/ 5943282 h 6462395"/>
                <a:gd name="connsiteX11" fmla="*/ 11443836 w 12285411"/>
                <a:gd name="connsiteY11" fmla="*/ 6344025 h 6462395"/>
                <a:gd name="connsiteX12" fmla="*/ 12285409 w 12285411"/>
                <a:gd name="connsiteY12" fmla="*/ 6462395 h 6462395"/>
                <a:gd name="connsiteX13" fmla="*/ 12279648 w 12285411"/>
                <a:gd name="connsiteY13" fmla="*/ 0 h 6462395"/>
                <a:gd name="connsiteX14" fmla="*/ 0 w 12285411"/>
                <a:gd name="connsiteY14" fmla="*/ 9110 h 6462395"/>
                <a:gd name="connsiteX15" fmla="*/ 271693 w 12285411"/>
                <a:gd name="connsiteY15" fmla="*/ 5209011 h 6462395"/>
                <a:gd name="connsiteX0" fmla="*/ 461734 w 12285411"/>
                <a:gd name="connsiteY0" fmla="*/ 4767242 h 6462395"/>
                <a:gd name="connsiteX1" fmla="*/ 1271476 w 12285411"/>
                <a:gd name="connsiteY1" fmla="*/ 4654232 h 6462395"/>
                <a:gd name="connsiteX2" fmla="*/ 2168135 w 12285411"/>
                <a:gd name="connsiteY2" fmla="*/ 5378133 h 6462395"/>
                <a:gd name="connsiteX3" fmla="*/ 3622882 w 12285411"/>
                <a:gd name="connsiteY3" fmla="*/ 5525770 h 6462395"/>
                <a:gd name="connsiteX4" fmla="*/ 5603182 w 12285411"/>
                <a:gd name="connsiteY4" fmla="*/ 6164859 h 6462395"/>
                <a:gd name="connsiteX5" fmla="*/ 7161475 w 12285411"/>
                <a:gd name="connsiteY5" fmla="*/ 5931497 h 6462395"/>
                <a:gd name="connsiteX6" fmla="*/ 8452361 w 12285411"/>
                <a:gd name="connsiteY6" fmla="*/ 5368608 h 6462395"/>
                <a:gd name="connsiteX7" fmla="*/ 9102267 w 12285411"/>
                <a:gd name="connsiteY7" fmla="*/ 5630545 h 6462395"/>
                <a:gd name="connsiteX8" fmla="*/ 9525529 w 12285411"/>
                <a:gd name="connsiteY8" fmla="*/ 5717185 h 6462395"/>
                <a:gd name="connsiteX9" fmla="*/ 10367487 w 12285411"/>
                <a:gd name="connsiteY9" fmla="*/ 5376546 h 6462395"/>
                <a:gd name="connsiteX10" fmla="*/ 11040385 w 12285411"/>
                <a:gd name="connsiteY10" fmla="*/ 5943282 h 6462395"/>
                <a:gd name="connsiteX11" fmla="*/ 11443836 w 12285411"/>
                <a:gd name="connsiteY11" fmla="*/ 6344025 h 6462395"/>
                <a:gd name="connsiteX12" fmla="*/ 12285409 w 12285411"/>
                <a:gd name="connsiteY12" fmla="*/ 6462395 h 6462395"/>
                <a:gd name="connsiteX13" fmla="*/ 12279648 w 12285411"/>
                <a:gd name="connsiteY13" fmla="*/ 0 h 6462395"/>
                <a:gd name="connsiteX14" fmla="*/ 0 w 12285411"/>
                <a:gd name="connsiteY14" fmla="*/ 9110 h 6462395"/>
                <a:gd name="connsiteX15" fmla="*/ 461734 w 12285411"/>
                <a:gd name="connsiteY15" fmla="*/ 4767242 h 6462395"/>
                <a:gd name="connsiteX0" fmla="*/ 423 w 12289699"/>
                <a:gd name="connsiteY0" fmla="*/ 5542592 h 6462395"/>
                <a:gd name="connsiteX1" fmla="*/ 1275764 w 12289699"/>
                <a:gd name="connsiteY1" fmla="*/ 4654232 h 6462395"/>
                <a:gd name="connsiteX2" fmla="*/ 2172423 w 12289699"/>
                <a:gd name="connsiteY2" fmla="*/ 5378133 h 6462395"/>
                <a:gd name="connsiteX3" fmla="*/ 3627170 w 12289699"/>
                <a:gd name="connsiteY3" fmla="*/ 5525770 h 6462395"/>
                <a:gd name="connsiteX4" fmla="*/ 5607470 w 12289699"/>
                <a:gd name="connsiteY4" fmla="*/ 6164859 h 6462395"/>
                <a:gd name="connsiteX5" fmla="*/ 7165763 w 12289699"/>
                <a:gd name="connsiteY5" fmla="*/ 5931497 h 6462395"/>
                <a:gd name="connsiteX6" fmla="*/ 8456649 w 12289699"/>
                <a:gd name="connsiteY6" fmla="*/ 5368608 h 6462395"/>
                <a:gd name="connsiteX7" fmla="*/ 9106555 w 12289699"/>
                <a:gd name="connsiteY7" fmla="*/ 5630545 h 6462395"/>
                <a:gd name="connsiteX8" fmla="*/ 9529817 w 12289699"/>
                <a:gd name="connsiteY8" fmla="*/ 5717185 h 6462395"/>
                <a:gd name="connsiteX9" fmla="*/ 10371775 w 12289699"/>
                <a:gd name="connsiteY9" fmla="*/ 5376546 h 6462395"/>
                <a:gd name="connsiteX10" fmla="*/ 11044673 w 12289699"/>
                <a:gd name="connsiteY10" fmla="*/ 5943282 h 6462395"/>
                <a:gd name="connsiteX11" fmla="*/ 11448124 w 12289699"/>
                <a:gd name="connsiteY11" fmla="*/ 6344025 h 6462395"/>
                <a:gd name="connsiteX12" fmla="*/ 12289697 w 12289699"/>
                <a:gd name="connsiteY12" fmla="*/ 6462395 h 6462395"/>
                <a:gd name="connsiteX13" fmla="*/ 12283936 w 12289699"/>
                <a:gd name="connsiteY13" fmla="*/ 0 h 6462395"/>
                <a:gd name="connsiteX14" fmla="*/ 4288 w 12289699"/>
                <a:gd name="connsiteY14" fmla="*/ 9110 h 6462395"/>
                <a:gd name="connsiteX15" fmla="*/ 423 w 12289699"/>
                <a:gd name="connsiteY15" fmla="*/ 5542592 h 6462395"/>
                <a:gd name="connsiteX0" fmla="*/ 487 w 12289763"/>
                <a:gd name="connsiteY0" fmla="*/ 5542592 h 6462395"/>
                <a:gd name="connsiteX1" fmla="*/ 1152303 w 12289763"/>
                <a:gd name="connsiteY1" fmla="*/ 1111063 h 6462395"/>
                <a:gd name="connsiteX2" fmla="*/ 2172487 w 12289763"/>
                <a:gd name="connsiteY2" fmla="*/ 5378133 h 6462395"/>
                <a:gd name="connsiteX3" fmla="*/ 3627234 w 12289763"/>
                <a:gd name="connsiteY3" fmla="*/ 5525770 h 6462395"/>
                <a:gd name="connsiteX4" fmla="*/ 5607534 w 12289763"/>
                <a:gd name="connsiteY4" fmla="*/ 6164859 h 6462395"/>
                <a:gd name="connsiteX5" fmla="*/ 7165827 w 12289763"/>
                <a:gd name="connsiteY5" fmla="*/ 5931497 h 6462395"/>
                <a:gd name="connsiteX6" fmla="*/ 8456713 w 12289763"/>
                <a:gd name="connsiteY6" fmla="*/ 5368608 h 6462395"/>
                <a:gd name="connsiteX7" fmla="*/ 9106619 w 12289763"/>
                <a:gd name="connsiteY7" fmla="*/ 5630545 h 6462395"/>
                <a:gd name="connsiteX8" fmla="*/ 9529881 w 12289763"/>
                <a:gd name="connsiteY8" fmla="*/ 5717185 h 6462395"/>
                <a:gd name="connsiteX9" fmla="*/ 10371839 w 12289763"/>
                <a:gd name="connsiteY9" fmla="*/ 5376546 h 6462395"/>
                <a:gd name="connsiteX10" fmla="*/ 11044737 w 12289763"/>
                <a:gd name="connsiteY10" fmla="*/ 5943282 h 6462395"/>
                <a:gd name="connsiteX11" fmla="*/ 11448188 w 12289763"/>
                <a:gd name="connsiteY11" fmla="*/ 6344025 h 6462395"/>
                <a:gd name="connsiteX12" fmla="*/ 12289761 w 12289763"/>
                <a:gd name="connsiteY12" fmla="*/ 6462395 h 6462395"/>
                <a:gd name="connsiteX13" fmla="*/ 12284000 w 12289763"/>
                <a:gd name="connsiteY13" fmla="*/ 0 h 6462395"/>
                <a:gd name="connsiteX14" fmla="*/ 4352 w 12289763"/>
                <a:gd name="connsiteY14" fmla="*/ 9110 h 6462395"/>
                <a:gd name="connsiteX15" fmla="*/ 487 w 12289763"/>
                <a:gd name="connsiteY15" fmla="*/ 5542592 h 6462395"/>
                <a:gd name="connsiteX0" fmla="*/ 176681 w 12285418"/>
                <a:gd name="connsiteY0" fmla="*/ 2468240 h 6462395"/>
                <a:gd name="connsiteX1" fmla="*/ 1147958 w 12285418"/>
                <a:gd name="connsiteY1" fmla="*/ 1111063 h 6462395"/>
                <a:gd name="connsiteX2" fmla="*/ 2168142 w 12285418"/>
                <a:gd name="connsiteY2" fmla="*/ 5378133 h 6462395"/>
                <a:gd name="connsiteX3" fmla="*/ 3622889 w 12285418"/>
                <a:gd name="connsiteY3" fmla="*/ 5525770 h 6462395"/>
                <a:gd name="connsiteX4" fmla="*/ 5603189 w 12285418"/>
                <a:gd name="connsiteY4" fmla="*/ 6164859 h 6462395"/>
                <a:gd name="connsiteX5" fmla="*/ 7161482 w 12285418"/>
                <a:gd name="connsiteY5" fmla="*/ 5931497 h 6462395"/>
                <a:gd name="connsiteX6" fmla="*/ 8452368 w 12285418"/>
                <a:gd name="connsiteY6" fmla="*/ 5368608 h 6462395"/>
                <a:gd name="connsiteX7" fmla="*/ 9102274 w 12285418"/>
                <a:gd name="connsiteY7" fmla="*/ 5630545 h 6462395"/>
                <a:gd name="connsiteX8" fmla="*/ 9525536 w 12285418"/>
                <a:gd name="connsiteY8" fmla="*/ 5717185 h 6462395"/>
                <a:gd name="connsiteX9" fmla="*/ 10367494 w 12285418"/>
                <a:gd name="connsiteY9" fmla="*/ 5376546 h 6462395"/>
                <a:gd name="connsiteX10" fmla="*/ 11040392 w 12285418"/>
                <a:gd name="connsiteY10" fmla="*/ 5943282 h 6462395"/>
                <a:gd name="connsiteX11" fmla="*/ 11443843 w 12285418"/>
                <a:gd name="connsiteY11" fmla="*/ 6344025 h 6462395"/>
                <a:gd name="connsiteX12" fmla="*/ 12285416 w 12285418"/>
                <a:gd name="connsiteY12" fmla="*/ 6462395 h 6462395"/>
                <a:gd name="connsiteX13" fmla="*/ 12279655 w 12285418"/>
                <a:gd name="connsiteY13" fmla="*/ 0 h 6462395"/>
                <a:gd name="connsiteX14" fmla="*/ 7 w 12285418"/>
                <a:gd name="connsiteY14" fmla="*/ 9110 h 6462395"/>
                <a:gd name="connsiteX15" fmla="*/ 176681 w 12285418"/>
                <a:gd name="connsiteY15" fmla="*/ 2468240 h 6462395"/>
                <a:gd name="connsiteX0" fmla="*/ 654392 w 12939803"/>
                <a:gd name="connsiteY0" fmla="*/ 9110 h 6462395"/>
                <a:gd name="connsiteX1" fmla="*/ 1802343 w 12939803"/>
                <a:gd name="connsiteY1" fmla="*/ 1111063 h 6462395"/>
                <a:gd name="connsiteX2" fmla="*/ 2822527 w 12939803"/>
                <a:gd name="connsiteY2" fmla="*/ 5378133 h 6462395"/>
                <a:gd name="connsiteX3" fmla="*/ 4277274 w 12939803"/>
                <a:gd name="connsiteY3" fmla="*/ 5525770 h 6462395"/>
                <a:gd name="connsiteX4" fmla="*/ 6257574 w 12939803"/>
                <a:gd name="connsiteY4" fmla="*/ 6164859 h 6462395"/>
                <a:gd name="connsiteX5" fmla="*/ 7815867 w 12939803"/>
                <a:gd name="connsiteY5" fmla="*/ 5931497 h 6462395"/>
                <a:gd name="connsiteX6" fmla="*/ 9106753 w 12939803"/>
                <a:gd name="connsiteY6" fmla="*/ 5368608 h 6462395"/>
                <a:gd name="connsiteX7" fmla="*/ 9756659 w 12939803"/>
                <a:gd name="connsiteY7" fmla="*/ 5630545 h 6462395"/>
                <a:gd name="connsiteX8" fmla="*/ 10179921 w 12939803"/>
                <a:gd name="connsiteY8" fmla="*/ 5717185 h 6462395"/>
                <a:gd name="connsiteX9" fmla="*/ 11021879 w 12939803"/>
                <a:gd name="connsiteY9" fmla="*/ 5376546 h 6462395"/>
                <a:gd name="connsiteX10" fmla="*/ 11694777 w 12939803"/>
                <a:gd name="connsiteY10" fmla="*/ 5943282 h 6462395"/>
                <a:gd name="connsiteX11" fmla="*/ 12098228 w 12939803"/>
                <a:gd name="connsiteY11" fmla="*/ 6344025 h 6462395"/>
                <a:gd name="connsiteX12" fmla="*/ 12939801 w 12939803"/>
                <a:gd name="connsiteY12" fmla="*/ 6462395 h 6462395"/>
                <a:gd name="connsiteX13" fmla="*/ 12934040 w 12939803"/>
                <a:gd name="connsiteY13" fmla="*/ 0 h 6462395"/>
                <a:gd name="connsiteX14" fmla="*/ 654392 w 12939803"/>
                <a:gd name="connsiteY14" fmla="*/ 9110 h 6462395"/>
                <a:gd name="connsiteX0" fmla="*/ 0 w 12285411"/>
                <a:gd name="connsiteY0" fmla="*/ 9110 h 6462395"/>
                <a:gd name="connsiteX1" fmla="*/ 1147951 w 12285411"/>
                <a:gd name="connsiteY1" fmla="*/ 1111063 h 6462395"/>
                <a:gd name="connsiteX2" fmla="*/ 2168135 w 12285411"/>
                <a:gd name="connsiteY2" fmla="*/ 5378133 h 6462395"/>
                <a:gd name="connsiteX3" fmla="*/ 3622882 w 12285411"/>
                <a:gd name="connsiteY3" fmla="*/ 5525770 h 6462395"/>
                <a:gd name="connsiteX4" fmla="*/ 5603182 w 12285411"/>
                <a:gd name="connsiteY4" fmla="*/ 6164859 h 6462395"/>
                <a:gd name="connsiteX5" fmla="*/ 7161475 w 12285411"/>
                <a:gd name="connsiteY5" fmla="*/ 5931497 h 6462395"/>
                <a:gd name="connsiteX6" fmla="*/ 8452361 w 12285411"/>
                <a:gd name="connsiteY6" fmla="*/ 5368608 h 6462395"/>
                <a:gd name="connsiteX7" fmla="*/ 9102267 w 12285411"/>
                <a:gd name="connsiteY7" fmla="*/ 5630545 h 6462395"/>
                <a:gd name="connsiteX8" fmla="*/ 9525529 w 12285411"/>
                <a:gd name="connsiteY8" fmla="*/ 5717185 h 6462395"/>
                <a:gd name="connsiteX9" fmla="*/ 10367487 w 12285411"/>
                <a:gd name="connsiteY9" fmla="*/ 5376546 h 6462395"/>
                <a:gd name="connsiteX10" fmla="*/ 11040385 w 12285411"/>
                <a:gd name="connsiteY10" fmla="*/ 5943282 h 6462395"/>
                <a:gd name="connsiteX11" fmla="*/ 11443836 w 12285411"/>
                <a:gd name="connsiteY11" fmla="*/ 6344025 h 6462395"/>
                <a:gd name="connsiteX12" fmla="*/ 12285409 w 12285411"/>
                <a:gd name="connsiteY12" fmla="*/ 6462395 h 6462395"/>
                <a:gd name="connsiteX13" fmla="*/ 12279648 w 12285411"/>
                <a:gd name="connsiteY13" fmla="*/ 0 h 6462395"/>
                <a:gd name="connsiteX14" fmla="*/ 0 w 12285411"/>
                <a:gd name="connsiteY14" fmla="*/ 9110 h 6462395"/>
                <a:gd name="connsiteX0" fmla="*/ 0 w 12986020"/>
                <a:gd name="connsiteY0" fmla="*/ 9110 h 6729163"/>
                <a:gd name="connsiteX1" fmla="*/ 1147951 w 12986020"/>
                <a:gd name="connsiteY1" fmla="*/ 1111063 h 6729163"/>
                <a:gd name="connsiteX2" fmla="*/ 2168135 w 12986020"/>
                <a:gd name="connsiteY2" fmla="*/ 5378133 h 6729163"/>
                <a:gd name="connsiteX3" fmla="*/ 3622882 w 12986020"/>
                <a:gd name="connsiteY3" fmla="*/ 5525770 h 6729163"/>
                <a:gd name="connsiteX4" fmla="*/ 5603182 w 12986020"/>
                <a:gd name="connsiteY4" fmla="*/ 6164859 h 6729163"/>
                <a:gd name="connsiteX5" fmla="*/ 7161475 w 12986020"/>
                <a:gd name="connsiteY5" fmla="*/ 5931497 h 6729163"/>
                <a:gd name="connsiteX6" fmla="*/ 8452361 w 12986020"/>
                <a:gd name="connsiteY6" fmla="*/ 5368608 h 6729163"/>
                <a:gd name="connsiteX7" fmla="*/ 9102267 w 12986020"/>
                <a:gd name="connsiteY7" fmla="*/ 5630545 h 6729163"/>
                <a:gd name="connsiteX8" fmla="*/ 9525529 w 12986020"/>
                <a:gd name="connsiteY8" fmla="*/ 5717185 h 6729163"/>
                <a:gd name="connsiteX9" fmla="*/ 10367487 w 12986020"/>
                <a:gd name="connsiteY9" fmla="*/ 5376546 h 6729163"/>
                <a:gd name="connsiteX10" fmla="*/ 11040385 w 12986020"/>
                <a:gd name="connsiteY10" fmla="*/ 5943282 h 6729163"/>
                <a:gd name="connsiteX11" fmla="*/ 11443836 w 12986020"/>
                <a:gd name="connsiteY11" fmla="*/ 6344025 h 6729163"/>
                <a:gd name="connsiteX12" fmla="*/ 12279648 w 12986020"/>
                <a:gd name="connsiteY12" fmla="*/ 0 h 6729163"/>
                <a:gd name="connsiteX13" fmla="*/ 0 w 12986020"/>
                <a:gd name="connsiteY13" fmla="*/ 9110 h 6729163"/>
                <a:gd name="connsiteX0" fmla="*/ 0 w 12907212"/>
                <a:gd name="connsiteY0" fmla="*/ 9110 h 6238637"/>
                <a:gd name="connsiteX1" fmla="*/ 1147951 w 12907212"/>
                <a:gd name="connsiteY1" fmla="*/ 1111063 h 6238637"/>
                <a:gd name="connsiteX2" fmla="*/ 2168135 w 12907212"/>
                <a:gd name="connsiteY2" fmla="*/ 5378133 h 6238637"/>
                <a:gd name="connsiteX3" fmla="*/ 3622882 w 12907212"/>
                <a:gd name="connsiteY3" fmla="*/ 5525770 h 6238637"/>
                <a:gd name="connsiteX4" fmla="*/ 5603182 w 12907212"/>
                <a:gd name="connsiteY4" fmla="*/ 6164859 h 6238637"/>
                <a:gd name="connsiteX5" fmla="*/ 7161475 w 12907212"/>
                <a:gd name="connsiteY5" fmla="*/ 5931497 h 6238637"/>
                <a:gd name="connsiteX6" fmla="*/ 8452361 w 12907212"/>
                <a:gd name="connsiteY6" fmla="*/ 5368608 h 6238637"/>
                <a:gd name="connsiteX7" fmla="*/ 9102267 w 12907212"/>
                <a:gd name="connsiteY7" fmla="*/ 5630545 h 6238637"/>
                <a:gd name="connsiteX8" fmla="*/ 9525529 w 12907212"/>
                <a:gd name="connsiteY8" fmla="*/ 5717185 h 6238637"/>
                <a:gd name="connsiteX9" fmla="*/ 10367487 w 12907212"/>
                <a:gd name="connsiteY9" fmla="*/ 5376546 h 6238637"/>
                <a:gd name="connsiteX10" fmla="*/ 11040385 w 12907212"/>
                <a:gd name="connsiteY10" fmla="*/ 5943282 h 6238637"/>
                <a:gd name="connsiteX11" fmla="*/ 12279648 w 12907212"/>
                <a:gd name="connsiteY11" fmla="*/ 0 h 6238637"/>
                <a:gd name="connsiteX12" fmla="*/ 0 w 12907212"/>
                <a:gd name="connsiteY12" fmla="*/ 9110 h 6238637"/>
                <a:gd name="connsiteX0" fmla="*/ 0 w 12789449"/>
                <a:gd name="connsiteY0" fmla="*/ 9110 h 6168034"/>
                <a:gd name="connsiteX1" fmla="*/ 1147951 w 12789449"/>
                <a:gd name="connsiteY1" fmla="*/ 1111063 h 6168034"/>
                <a:gd name="connsiteX2" fmla="*/ 2168135 w 12789449"/>
                <a:gd name="connsiteY2" fmla="*/ 5378133 h 6168034"/>
                <a:gd name="connsiteX3" fmla="*/ 3622882 w 12789449"/>
                <a:gd name="connsiteY3" fmla="*/ 5525770 h 6168034"/>
                <a:gd name="connsiteX4" fmla="*/ 5603182 w 12789449"/>
                <a:gd name="connsiteY4" fmla="*/ 6164859 h 6168034"/>
                <a:gd name="connsiteX5" fmla="*/ 7161475 w 12789449"/>
                <a:gd name="connsiteY5" fmla="*/ 5931497 h 6168034"/>
                <a:gd name="connsiteX6" fmla="*/ 8452361 w 12789449"/>
                <a:gd name="connsiteY6" fmla="*/ 5368608 h 6168034"/>
                <a:gd name="connsiteX7" fmla="*/ 9102267 w 12789449"/>
                <a:gd name="connsiteY7" fmla="*/ 5630545 h 6168034"/>
                <a:gd name="connsiteX8" fmla="*/ 9525529 w 12789449"/>
                <a:gd name="connsiteY8" fmla="*/ 5717185 h 6168034"/>
                <a:gd name="connsiteX9" fmla="*/ 10367487 w 12789449"/>
                <a:gd name="connsiteY9" fmla="*/ 5376546 h 6168034"/>
                <a:gd name="connsiteX10" fmla="*/ 12279648 w 12789449"/>
                <a:gd name="connsiteY10" fmla="*/ 0 h 6168034"/>
                <a:gd name="connsiteX11" fmla="*/ 0 w 12789449"/>
                <a:gd name="connsiteY11" fmla="*/ 9110 h 6168034"/>
                <a:gd name="connsiteX0" fmla="*/ 0 w 12663818"/>
                <a:gd name="connsiteY0" fmla="*/ 9110 h 6168034"/>
                <a:gd name="connsiteX1" fmla="*/ 1147951 w 12663818"/>
                <a:gd name="connsiteY1" fmla="*/ 1111063 h 6168034"/>
                <a:gd name="connsiteX2" fmla="*/ 2168135 w 12663818"/>
                <a:gd name="connsiteY2" fmla="*/ 5378133 h 6168034"/>
                <a:gd name="connsiteX3" fmla="*/ 3622882 w 12663818"/>
                <a:gd name="connsiteY3" fmla="*/ 5525770 h 6168034"/>
                <a:gd name="connsiteX4" fmla="*/ 5603182 w 12663818"/>
                <a:gd name="connsiteY4" fmla="*/ 6164859 h 6168034"/>
                <a:gd name="connsiteX5" fmla="*/ 7161475 w 12663818"/>
                <a:gd name="connsiteY5" fmla="*/ 5931497 h 6168034"/>
                <a:gd name="connsiteX6" fmla="*/ 8452361 w 12663818"/>
                <a:gd name="connsiteY6" fmla="*/ 5368608 h 6168034"/>
                <a:gd name="connsiteX7" fmla="*/ 9102267 w 12663818"/>
                <a:gd name="connsiteY7" fmla="*/ 5630545 h 6168034"/>
                <a:gd name="connsiteX8" fmla="*/ 9525529 w 12663818"/>
                <a:gd name="connsiteY8" fmla="*/ 5717185 h 6168034"/>
                <a:gd name="connsiteX9" fmla="*/ 12279648 w 12663818"/>
                <a:gd name="connsiteY9" fmla="*/ 0 h 6168034"/>
                <a:gd name="connsiteX10" fmla="*/ 0 w 12663818"/>
                <a:gd name="connsiteY10" fmla="*/ 9110 h 6168034"/>
                <a:gd name="connsiteX0" fmla="*/ 0 w 12616848"/>
                <a:gd name="connsiteY0" fmla="*/ 9110 h 6168034"/>
                <a:gd name="connsiteX1" fmla="*/ 1147951 w 12616848"/>
                <a:gd name="connsiteY1" fmla="*/ 1111063 h 6168034"/>
                <a:gd name="connsiteX2" fmla="*/ 2168135 w 12616848"/>
                <a:gd name="connsiteY2" fmla="*/ 5378133 h 6168034"/>
                <a:gd name="connsiteX3" fmla="*/ 3622882 w 12616848"/>
                <a:gd name="connsiteY3" fmla="*/ 5525770 h 6168034"/>
                <a:gd name="connsiteX4" fmla="*/ 5603182 w 12616848"/>
                <a:gd name="connsiteY4" fmla="*/ 6164859 h 6168034"/>
                <a:gd name="connsiteX5" fmla="*/ 7161475 w 12616848"/>
                <a:gd name="connsiteY5" fmla="*/ 5931497 h 6168034"/>
                <a:gd name="connsiteX6" fmla="*/ 8452361 w 12616848"/>
                <a:gd name="connsiteY6" fmla="*/ 5368608 h 6168034"/>
                <a:gd name="connsiteX7" fmla="*/ 9102267 w 12616848"/>
                <a:gd name="connsiteY7" fmla="*/ 5630545 h 6168034"/>
                <a:gd name="connsiteX8" fmla="*/ 12279648 w 12616848"/>
                <a:gd name="connsiteY8" fmla="*/ 0 h 6168034"/>
                <a:gd name="connsiteX9" fmla="*/ 0 w 12616848"/>
                <a:gd name="connsiteY9" fmla="*/ 9110 h 6168034"/>
                <a:gd name="connsiteX0" fmla="*/ 0 w 12556491"/>
                <a:gd name="connsiteY0" fmla="*/ 9110 h 6168034"/>
                <a:gd name="connsiteX1" fmla="*/ 1147951 w 12556491"/>
                <a:gd name="connsiteY1" fmla="*/ 1111063 h 6168034"/>
                <a:gd name="connsiteX2" fmla="*/ 2168135 w 12556491"/>
                <a:gd name="connsiteY2" fmla="*/ 5378133 h 6168034"/>
                <a:gd name="connsiteX3" fmla="*/ 3622882 w 12556491"/>
                <a:gd name="connsiteY3" fmla="*/ 5525770 h 6168034"/>
                <a:gd name="connsiteX4" fmla="*/ 5603182 w 12556491"/>
                <a:gd name="connsiteY4" fmla="*/ 6164859 h 6168034"/>
                <a:gd name="connsiteX5" fmla="*/ 7161475 w 12556491"/>
                <a:gd name="connsiteY5" fmla="*/ 5931497 h 6168034"/>
                <a:gd name="connsiteX6" fmla="*/ 8452361 w 12556491"/>
                <a:gd name="connsiteY6" fmla="*/ 5368608 h 6168034"/>
                <a:gd name="connsiteX7" fmla="*/ 12279648 w 12556491"/>
                <a:gd name="connsiteY7" fmla="*/ 0 h 6168034"/>
                <a:gd name="connsiteX8" fmla="*/ 0 w 12556491"/>
                <a:gd name="connsiteY8" fmla="*/ 9110 h 6168034"/>
                <a:gd name="connsiteX0" fmla="*/ 0 w 12456478"/>
                <a:gd name="connsiteY0" fmla="*/ 9110 h 6168034"/>
                <a:gd name="connsiteX1" fmla="*/ 1147951 w 12456478"/>
                <a:gd name="connsiteY1" fmla="*/ 1111063 h 6168034"/>
                <a:gd name="connsiteX2" fmla="*/ 2168135 w 12456478"/>
                <a:gd name="connsiteY2" fmla="*/ 5378133 h 6168034"/>
                <a:gd name="connsiteX3" fmla="*/ 3622882 w 12456478"/>
                <a:gd name="connsiteY3" fmla="*/ 5525770 h 6168034"/>
                <a:gd name="connsiteX4" fmla="*/ 5603182 w 12456478"/>
                <a:gd name="connsiteY4" fmla="*/ 6164859 h 6168034"/>
                <a:gd name="connsiteX5" fmla="*/ 7161475 w 12456478"/>
                <a:gd name="connsiteY5" fmla="*/ 5931497 h 6168034"/>
                <a:gd name="connsiteX6" fmla="*/ 12279648 w 12456478"/>
                <a:gd name="connsiteY6" fmla="*/ 0 h 6168034"/>
                <a:gd name="connsiteX7" fmla="*/ 0 w 12456478"/>
                <a:gd name="connsiteY7" fmla="*/ 9110 h 6168034"/>
                <a:gd name="connsiteX0" fmla="*/ 0 w 13132664"/>
                <a:gd name="connsiteY0" fmla="*/ 9110 h 6230210"/>
                <a:gd name="connsiteX1" fmla="*/ 1147951 w 13132664"/>
                <a:gd name="connsiteY1" fmla="*/ 1111063 h 6230210"/>
                <a:gd name="connsiteX2" fmla="*/ 2168135 w 13132664"/>
                <a:gd name="connsiteY2" fmla="*/ 5378133 h 6230210"/>
                <a:gd name="connsiteX3" fmla="*/ 3622882 w 13132664"/>
                <a:gd name="connsiteY3" fmla="*/ 5525770 h 6230210"/>
                <a:gd name="connsiteX4" fmla="*/ 5603182 w 13132664"/>
                <a:gd name="connsiteY4" fmla="*/ 6164859 h 6230210"/>
                <a:gd name="connsiteX5" fmla="*/ 12254545 w 13132664"/>
                <a:gd name="connsiteY5" fmla="*/ 6174921 h 6230210"/>
                <a:gd name="connsiteX6" fmla="*/ 12279648 w 13132664"/>
                <a:gd name="connsiteY6" fmla="*/ 0 h 6230210"/>
                <a:gd name="connsiteX7" fmla="*/ 0 w 13132664"/>
                <a:gd name="connsiteY7" fmla="*/ 9110 h 6230210"/>
                <a:gd name="connsiteX0" fmla="*/ 0 w 12754857"/>
                <a:gd name="connsiteY0" fmla="*/ 9137 h 6230237"/>
                <a:gd name="connsiteX1" fmla="*/ 1147951 w 12754857"/>
                <a:gd name="connsiteY1" fmla="*/ 1111090 h 6230237"/>
                <a:gd name="connsiteX2" fmla="*/ 2168135 w 12754857"/>
                <a:gd name="connsiteY2" fmla="*/ 5378160 h 6230237"/>
                <a:gd name="connsiteX3" fmla="*/ 3622882 w 12754857"/>
                <a:gd name="connsiteY3" fmla="*/ 5525797 h 6230237"/>
                <a:gd name="connsiteX4" fmla="*/ 5603182 w 12754857"/>
                <a:gd name="connsiteY4" fmla="*/ 6164886 h 6230237"/>
                <a:gd name="connsiteX5" fmla="*/ 12254545 w 12754857"/>
                <a:gd name="connsiteY5" fmla="*/ 6174948 h 6230237"/>
                <a:gd name="connsiteX6" fmla="*/ 12279648 w 12754857"/>
                <a:gd name="connsiteY6" fmla="*/ 27 h 6230237"/>
                <a:gd name="connsiteX7" fmla="*/ 0 w 12754857"/>
                <a:gd name="connsiteY7" fmla="*/ 9137 h 6230237"/>
                <a:gd name="connsiteX0" fmla="*/ 0 w 12279648"/>
                <a:gd name="connsiteY0" fmla="*/ 9133 h 6230233"/>
                <a:gd name="connsiteX1" fmla="*/ 1147951 w 12279648"/>
                <a:gd name="connsiteY1" fmla="*/ 1111086 h 6230233"/>
                <a:gd name="connsiteX2" fmla="*/ 2168135 w 12279648"/>
                <a:gd name="connsiteY2" fmla="*/ 5378156 h 6230233"/>
                <a:gd name="connsiteX3" fmla="*/ 3622882 w 12279648"/>
                <a:gd name="connsiteY3" fmla="*/ 5525793 h 6230233"/>
                <a:gd name="connsiteX4" fmla="*/ 5603182 w 12279648"/>
                <a:gd name="connsiteY4" fmla="*/ 6164882 h 6230233"/>
                <a:gd name="connsiteX5" fmla="*/ 12254545 w 12279648"/>
                <a:gd name="connsiteY5" fmla="*/ 6174944 h 6230233"/>
                <a:gd name="connsiteX6" fmla="*/ 12279648 w 12279648"/>
                <a:gd name="connsiteY6" fmla="*/ 23 h 6230233"/>
                <a:gd name="connsiteX7" fmla="*/ 0 w 12279648"/>
                <a:gd name="connsiteY7" fmla="*/ 9133 h 6230233"/>
                <a:gd name="connsiteX0" fmla="*/ 0 w 12279648"/>
                <a:gd name="connsiteY0" fmla="*/ 9133 h 6174944"/>
                <a:gd name="connsiteX1" fmla="*/ 1147951 w 12279648"/>
                <a:gd name="connsiteY1" fmla="*/ 1111086 h 6174944"/>
                <a:gd name="connsiteX2" fmla="*/ 2168135 w 12279648"/>
                <a:gd name="connsiteY2" fmla="*/ 5378156 h 6174944"/>
                <a:gd name="connsiteX3" fmla="*/ 3622882 w 12279648"/>
                <a:gd name="connsiteY3" fmla="*/ 5525793 h 6174944"/>
                <a:gd name="connsiteX4" fmla="*/ 5603182 w 12279648"/>
                <a:gd name="connsiteY4" fmla="*/ 6164882 h 6174944"/>
                <a:gd name="connsiteX5" fmla="*/ 12254545 w 12279648"/>
                <a:gd name="connsiteY5" fmla="*/ 6174944 h 6174944"/>
                <a:gd name="connsiteX6" fmla="*/ 12279648 w 12279648"/>
                <a:gd name="connsiteY6" fmla="*/ 23 h 6174944"/>
                <a:gd name="connsiteX7" fmla="*/ 0 w 12279648"/>
                <a:gd name="connsiteY7" fmla="*/ 9133 h 6174944"/>
                <a:gd name="connsiteX0" fmla="*/ 0 w 12279648"/>
                <a:gd name="connsiteY0" fmla="*/ 9133 h 6479829"/>
                <a:gd name="connsiteX1" fmla="*/ 1147951 w 12279648"/>
                <a:gd name="connsiteY1" fmla="*/ 1111086 h 6479829"/>
                <a:gd name="connsiteX2" fmla="*/ 2168135 w 12279648"/>
                <a:gd name="connsiteY2" fmla="*/ 5378156 h 6479829"/>
                <a:gd name="connsiteX3" fmla="*/ 3622882 w 12279648"/>
                <a:gd name="connsiteY3" fmla="*/ 5525793 h 6479829"/>
                <a:gd name="connsiteX4" fmla="*/ 5603182 w 12279648"/>
                <a:gd name="connsiteY4" fmla="*/ 6164882 h 6479829"/>
                <a:gd name="connsiteX5" fmla="*/ 10578826 w 12279648"/>
                <a:gd name="connsiteY5" fmla="*/ 5304289 h 6479829"/>
                <a:gd name="connsiteX6" fmla="*/ 12254545 w 12279648"/>
                <a:gd name="connsiteY6" fmla="*/ 6174944 h 6479829"/>
                <a:gd name="connsiteX7" fmla="*/ 12279648 w 12279648"/>
                <a:gd name="connsiteY7" fmla="*/ 23 h 6479829"/>
                <a:gd name="connsiteX8" fmla="*/ 0 w 12279648"/>
                <a:gd name="connsiteY8" fmla="*/ 9133 h 6479829"/>
                <a:gd name="connsiteX0" fmla="*/ 0 w 12279648"/>
                <a:gd name="connsiteY0" fmla="*/ 9133 h 6653770"/>
                <a:gd name="connsiteX1" fmla="*/ 1147951 w 12279648"/>
                <a:gd name="connsiteY1" fmla="*/ 1111086 h 6653770"/>
                <a:gd name="connsiteX2" fmla="*/ 2168135 w 12279648"/>
                <a:gd name="connsiteY2" fmla="*/ 5378156 h 6653770"/>
                <a:gd name="connsiteX3" fmla="*/ 3622882 w 12279648"/>
                <a:gd name="connsiteY3" fmla="*/ 5525793 h 6653770"/>
                <a:gd name="connsiteX4" fmla="*/ 5603182 w 12279648"/>
                <a:gd name="connsiteY4" fmla="*/ 6164882 h 6653770"/>
                <a:gd name="connsiteX5" fmla="*/ 12254545 w 12279648"/>
                <a:gd name="connsiteY5" fmla="*/ 6174944 h 6653770"/>
                <a:gd name="connsiteX6" fmla="*/ 12279648 w 12279648"/>
                <a:gd name="connsiteY6" fmla="*/ 23 h 6653770"/>
                <a:gd name="connsiteX7" fmla="*/ 0 w 12279648"/>
                <a:gd name="connsiteY7" fmla="*/ 9133 h 6653770"/>
                <a:gd name="connsiteX0" fmla="*/ 0 w 12279648"/>
                <a:gd name="connsiteY0" fmla="*/ 9133 h 6753549"/>
                <a:gd name="connsiteX1" fmla="*/ 1147951 w 12279648"/>
                <a:gd name="connsiteY1" fmla="*/ 1111086 h 6753549"/>
                <a:gd name="connsiteX2" fmla="*/ 2168135 w 12279648"/>
                <a:gd name="connsiteY2" fmla="*/ 5378156 h 6753549"/>
                <a:gd name="connsiteX3" fmla="*/ 3622882 w 12279648"/>
                <a:gd name="connsiteY3" fmla="*/ 5525793 h 6753549"/>
                <a:gd name="connsiteX4" fmla="*/ 10914797 w 12279648"/>
                <a:gd name="connsiteY4" fmla="*/ 6462400 h 6753549"/>
                <a:gd name="connsiteX5" fmla="*/ 12254545 w 12279648"/>
                <a:gd name="connsiteY5" fmla="*/ 6174944 h 6753549"/>
                <a:gd name="connsiteX6" fmla="*/ 12279648 w 12279648"/>
                <a:gd name="connsiteY6" fmla="*/ 23 h 6753549"/>
                <a:gd name="connsiteX7" fmla="*/ 0 w 12279648"/>
                <a:gd name="connsiteY7" fmla="*/ 9133 h 6753549"/>
                <a:gd name="connsiteX0" fmla="*/ 0 w 12279648"/>
                <a:gd name="connsiteY0" fmla="*/ 9133 h 6717541"/>
                <a:gd name="connsiteX1" fmla="*/ 1147951 w 12279648"/>
                <a:gd name="connsiteY1" fmla="*/ 1111086 h 6717541"/>
                <a:gd name="connsiteX2" fmla="*/ 2168135 w 12279648"/>
                <a:gd name="connsiteY2" fmla="*/ 5378156 h 6717541"/>
                <a:gd name="connsiteX3" fmla="*/ 3622882 w 12279648"/>
                <a:gd name="connsiteY3" fmla="*/ 5525793 h 6717541"/>
                <a:gd name="connsiteX4" fmla="*/ 10914797 w 12279648"/>
                <a:gd name="connsiteY4" fmla="*/ 6462400 h 6717541"/>
                <a:gd name="connsiteX5" fmla="*/ 12254545 w 12279648"/>
                <a:gd name="connsiteY5" fmla="*/ 6174944 h 6717541"/>
                <a:gd name="connsiteX6" fmla="*/ 12279648 w 12279648"/>
                <a:gd name="connsiteY6" fmla="*/ 23 h 6717541"/>
                <a:gd name="connsiteX7" fmla="*/ 0 w 12279648"/>
                <a:gd name="connsiteY7" fmla="*/ 9133 h 6717541"/>
                <a:gd name="connsiteX0" fmla="*/ 0 w 12279648"/>
                <a:gd name="connsiteY0" fmla="*/ 9133 h 6717541"/>
                <a:gd name="connsiteX1" fmla="*/ 1147951 w 12279648"/>
                <a:gd name="connsiteY1" fmla="*/ 1111086 h 6717541"/>
                <a:gd name="connsiteX2" fmla="*/ 2168135 w 12279648"/>
                <a:gd name="connsiteY2" fmla="*/ 5378156 h 6717541"/>
                <a:gd name="connsiteX3" fmla="*/ 3622882 w 12279648"/>
                <a:gd name="connsiteY3" fmla="*/ 5525793 h 6717541"/>
                <a:gd name="connsiteX4" fmla="*/ 10914797 w 12279648"/>
                <a:gd name="connsiteY4" fmla="*/ 6462400 h 6717541"/>
                <a:gd name="connsiteX5" fmla="*/ 12254545 w 12279648"/>
                <a:gd name="connsiteY5" fmla="*/ 6174944 h 6717541"/>
                <a:gd name="connsiteX6" fmla="*/ 12279648 w 12279648"/>
                <a:gd name="connsiteY6" fmla="*/ 23 h 6717541"/>
                <a:gd name="connsiteX7" fmla="*/ 0 w 12279648"/>
                <a:gd name="connsiteY7" fmla="*/ 9133 h 6717541"/>
                <a:gd name="connsiteX0" fmla="*/ 0 w 12279648"/>
                <a:gd name="connsiteY0" fmla="*/ 9133 h 6717541"/>
                <a:gd name="connsiteX1" fmla="*/ 1147951 w 12279648"/>
                <a:gd name="connsiteY1" fmla="*/ 1111086 h 6717541"/>
                <a:gd name="connsiteX2" fmla="*/ 2168135 w 12279648"/>
                <a:gd name="connsiteY2" fmla="*/ 5378156 h 6717541"/>
                <a:gd name="connsiteX3" fmla="*/ 3622882 w 12279648"/>
                <a:gd name="connsiteY3" fmla="*/ 5525793 h 6717541"/>
                <a:gd name="connsiteX4" fmla="*/ 10914797 w 12279648"/>
                <a:gd name="connsiteY4" fmla="*/ 6462400 h 6717541"/>
                <a:gd name="connsiteX5" fmla="*/ 12254545 w 12279648"/>
                <a:gd name="connsiteY5" fmla="*/ 6174944 h 6717541"/>
                <a:gd name="connsiteX6" fmla="*/ 12279648 w 12279648"/>
                <a:gd name="connsiteY6" fmla="*/ 23 h 6717541"/>
                <a:gd name="connsiteX7" fmla="*/ 0 w 12279648"/>
                <a:gd name="connsiteY7" fmla="*/ 9133 h 6717541"/>
                <a:gd name="connsiteX0" fmla="*/ 0 w 12279648"/>
                <a:gd name="connsiteY0" fmla="*/ 9133 h 6731066"/>
                <a:gd name="connsiteX1" fmla="*/ 1147951 w 12279648"/>
                <a:gd name="connsiteY1" fmla="*/ 1111086 h 6731066"/>
                <a:gd name="connsiteX2" fmla="*/ 2168135 w 12279648"/>
                <a:gd name="connsiteY2" fmla="*/ 5378156 h 6731066"/>
                <a:gd name="connsiteX3" fmla="*/ 3622882 w 12279648"/>
                <a:gd name="connsiteY3" fmla="*/ 5525793 h 6731066"/>
                <a:gd name="connsiteX4" fmla="*/ 10914797 w 12279648"/>
                <a:gd name="connsiteY4" fmla="*/ 6462400 h 6731066"/>
                <a:gd name="connsiteX5" fmla="*/ 12254545 w 12279648"/>
                <a:gd name="connsiteY5" fmla="*/ 6174944 h 6731066"/>
                <a:gd name="connsiteX6" fmla="*/ 12279648 w 12279648"/>
                <a:gd name="connsiteY6" fmla="*/ 23 h 6731066"/>
                <a:gd name="connsiteX7" fmla="*/ 0 w 12279648"/>
                <a:gd name="connsiteY7" fmla="*/ 9133 h 6731066"/>
                <a:gd name="connsiteX0" fmla="*/ 0 w 12279648"/>
                <a:gd name="connsiteY0" fmla="*/ 9133 h 6464831"/>
                <a:gd name="connsiteX1" fmla="*/ 1147951 w 12279648"/>
                <a:gd name="connsiteY1" fmla="*/ 1111086 h 6464831"/>
                <a:gd name="connsiteX2" fmla="*/ 2168135 w 12279648"/>
                <a:gd name="connsiteY2" fmla="*/ 5378156 h 6464831"/>
                <a:gd name="connsiteX3" fmla="*/ 3622882 w 12279648"/>
                <a:gd name="connsiteY3" fmla="*/ 5525793 h 6464831"/>
                <a:gd name="connsiteX4" fmla="*/ 10914797 w 12279648"/>
                <a:gd name="connsiteY4" fmla="*/ 6462400 h 6464831"/>
                <a:gd name="connsiteX5" fmla="*/ 12254545 w 12279648"/>
                <a:gd name="connsiteY5" fmla="*/ 6174944 h 6464831"/>
                <a:gd name="connsiteX6" fmla="*/ 12279648 w 12279648"/>
                <a:gd name="connsiteY6" fmla="*/ 23 h 6464831"/>
                <a:gd name="connsiteX7" fmla="*/ 0 w 12279648"/>
                <a:gd name="connsiteY7" fmla="*/ 9133 h 6464831"/>
                <a:gd name="connsiteX0" fmla="*/ 0 w 12285910"/>
                <a:gd name="connsiteY0" fmla="*/ 9133 h 6476135"/>
                <a:gd name="connsiteX1" fmla="*/ 1147951 w 12285910"/>
                <a:gd name="connsiteY1" fmla="*/ 1111086 h 6476135"/>
                <a:gd name="connsiteX2" fmla="*/ 2168135 w 12285910"/>
                <a:gd name="connsiteY2" fmla="*/ 5378156 h 6476135"/>
                <a:gd name="connsiteX3" fmla="*/ 3622882 w 12285910"/>
                <a:gd name="connsiteY3" fmla="*/ 5525793 h 6476135"/>
                <a:gd name="connsiteX4" fmla="*/ 10914797 w 12285910"/>
                <a:gd name="connsiteY4" fmla="*/ 6462400 h 6476135"/>
                <a:gd name="connsiteX5" fmla="*/ 12283052 w 12285910"/>
                <a:gd name="connsiteY5" fmla="*/ 6129866 h 6476135"/>
                <a:gd name="connsiteX6" fmla="*/ 12279648 w 12285910"/>
                <a:gd name="connsiteY6" fmla="*/ 23 h 6476135"/>
                <a:gd name="connsiteX7" fmla="*/ 0 w 12285910"/>
                <a:gd name="connsiteY7" fmla="*/ 9133 h 6476135"/>
                <a:gd name="connsiteX0" fmla="*/ 0 w 12283140"/>
                <a:gd name="connsiteY0" fmla="*/ 9133 h 6462713"/>
                <a:gd name="connsiteX1" fmla="*/ 1147951 w 12283140"/>
                <a:gd name="connsiteY1" fmla="*/ 1111086 h 6462713"/>
                <a:gd name="connsiteX2" fmla="*/ 2168135 w 12283140"/>
                <a:gd name="connsiteY2" fmla="*/ 5378156 h 6462713"/>
                <a:gd name="connsiteX3" fmla="*/ 3622882 w 12283140"/>
                <a:gd name="connsiteY3" fmla="*/ 5525793 h 6462713"/>
                <a:gd name="connsiteX4" fmla="*/ 10914797 w 12283140"/>
                <a:gd name="connsiteY4" fmla="*/ 6462400 h 6462713"/>
                <a:gd name="connsiteX5" fmla="*/ 12283052 w 12283140"/>
                <a:gd name="connsiteY5" fmla="*/ 6129866 h 6462713"/>
                <a:gd name="connsiteX6" fmla="*/ 12279648 w 12283140"/>
                <a:gd name="connsiteY6" fmla="*/ 23 h 6462713"/>
                <a:gd name="connsiteX7" fmla="*/ 0 w 12283140"/>
                <a:gd name="connsiteY7" fmla="*/ 9133 h 6462713"/>
                <a:gd name="connsiteX0" fmla="*/ 0 w 12283140"/>
                <a:gd name="connsiteY0" fmla="*/ 9133 h 6426608"/>
                <a:gd name="connsiteX1" fmla="*/ 1147951 w 12283140"/>
                <a:gd name="connsiteY1" fmla="*/ 1111086 h 6426608"/>
                <a:gd name="connsiteX2" fmla="*/ 2168135 w 12283140"/>
                <a:gd name="connsiteY2" fmla="*/ 5378156 h 6426608"/>
                <a:gd name="connsiteX3" fmla="*/ 3622882 w 12283140"/>
                <a:gd name="connsiteY3" fmla="*/ 5525793 h 6426608"/>
                <a:gd name="connsiteX4" fmla="*/ 10553721 w 12283140"/>
                <a:gd name="connsiteY4" fmla="*/ 6426337 h 6426608"/>
                <a:gd name="connsiteX5" fmla="*/ 12283052 w 12283140"/>
                <a:gd name="connsiteY5" fmla="*/ 6129866 h 6426608"/>
                <a:gd name="connsiteX6" fmla="*/ 12279648 w 12283140"/>
                <a:gd name="connsiteY6" fmla="*/ 23 h 6426608"/>
                <a:gd name="connsiteX7" fmla="*/ 0 w 12283140"/>
                <a:gd name="connsiteY7" fmla="*/ 9133 h 6426608"/>
                <a:gd name="connsiteX0" fmla="*/ 0 w 12283140"/>
                <a:gd name="connsiteY0" fmla="*/ 9133 h 6427084"/>
                <a:gd name="connsiteX1" fmla="*/ 1147951 w 12283140"/>
                <a:gd name="connsiteY1" fmla="*/ 1111086 h 6427084"/>
                <a:gd name="connsiteX2" fmla="*/ 2168135 w 12283140"/>
                <a:gd name="connsiteY2" fmla="*/ 5378156 h 6427084"/>
                <a:gd name="connsiteX3" fmla="*/ 3622882 w 12283140"/>
                <a:gd name="connsiteY3" fmla="*/ 5525793 h 6427084"/>
                <a:gd name="connsiteX4" fmla="*/ 10553721 w 12283140"/>
                <a:gd name="connsiteY4" fmla="*/ 6426337 h 6427084"/>
                <a:gd name="connsiteX5" fmla="*/ 12283052 w 12283140"/>
                <a:gd name="connsiteY5" fmla="*/ 6129866 h 6427084"/>
                <a:gd name="connsiteX6" fmla="*/ 12279648 w 12283140"/>
                <a:gd name="connsiteY6" fmla="*/ 23 h 6427084"/>
                <a:gd name="connsiteX7" fmla="*/ 0 w 12283140"/>
                <a:gd name="connsiteY7" fmla="*/ 9133 h 6427084"/>
                <a:gd name="connsiteX0" fmla="*/ 0 w 12283140"/>
                <a:gd name="connsiteY0" fmla="*/ 9133 h 6426405"/>
                <a:gd name="connsiteX1" fmla="*/ 1147951 w 12283140"/>
                <a:gd name="connsiteY1" fmla="*/ 1111086 h 6426405"/>
                <a:gd name="connsiteX2" fmla="*/ 2168135 w 12283140"/>
                <a:gd name="connsiteY2" fmla="*/ 5378156 h 6426405"/>
                <a:gd name="connsiteX3" fmla="*/ 3622882 w 12283140"/>
                <a:gd name="connsiteY3" fmla="*/ 5525793 h 6426405"/>
                <a:gd name="connsiteX4" fmla="*/ 10553721 w 12283140"/>
                <a:gd name="connsiteY4" fmla="*/ 6426337 h 6426405"/>
                <a:gd name="connsiteX5" fmla="*/ 12283052 w 12283140"/>
                <a:gd name="connsiteY5" fmla="*/ 6129866 h 6426405"/>
                <a:gd name="connsiteX6" fmla="*/ 12279648 w 12283140"/>
                <a:gd name="connsiteY6" fmla="*/ 23 h 6426405"/>
                <a:gd name="connsiteX7" fmla="*/ 0 w 12283140"/>
                <a:gd name="connsiteY7" fmla="*/ 9133 h 6426405"/>
                <a:gd name="connsiteX0" fmla="*/ 0 w 12283155"/>
                <a:gd name="connsiteY0" fmla="*/ 9133 h 6426341"/>
                <a:gd name="connsiteX1" fmla="*/ 1147951 w 12283155"/>
                <a:gd name="connsiteY1" fmla="*/ 1111086 h 6426341"/>
                <a:gd name="connsiteX2" fmla="*/ 2168135 w 12283155"/>
                <a:gd name="connsiteY2" fmla="*/ 5378156 h 6426341"/>
                <a:gd name="connsiteX3" fmla="*/ 3622882 w 12283155"/>
                <a:gd name="connsiteY3" fmla="*/ 5525793 h 6426341"/>
                <a:gd name="connsiteX4" fmla="*/ 10553721 w 12283155"/>
                <a:gd name="connsiteY4" fmla="*/ 6426337 h 6426341"/>
                <a:gd name="connsiteX5" fmla="*/ 12283052 w 12283155"/>
                <a:gd name="connsiteY5" fmla="*/ 6129866 h 6426341"/>
                <a:gd name="connsiteX6" fmla="*/ 12279648 w 12283155"/>
                <a:gd name="connsiteY6" fmla="*/ 23 h 6426341"/>
                <a:gd name="connsiteX7" fmla="*/ 0 w 12283155"/>
                <a:gd name="connsiteY7" fmla="*/ 9133 h 6426341"/>
                <a:gd name="connsiteX0" fmla="*/ 0 w 12283140"/>
                <a:gd name="connsiteY0" fmla="*/ 9133 h 6480435"/>
                <a:gd name="connsiteX1" fmla="*/ 1147951 w 12283140"/>
                <a:gd name="connsiteY1" fmla="*/ 1111086 h 6480435"/>
                <a:gd name="connsiteX2" fmla="*/ 2168135 w 12283140"/>
                <a:gd name="connsiteY2" fmla="*/ 5378156 h 6480435"/>
                <a:gd name="connsiteX3" fmla="*/ 3622882 w 12283140"/>
                <a:gd name="connsiteY3" fmla="*/ 5525793 h 6480435"/>
                <a:gd name="connsiteX4" fmla="*/ 10031111 w 12283140"/>
                <a:gd name="connsiteY4" fmla="*/ 6480431 h 6480435"/>
                <a:gd name="connsiteX5" fmla="*/ 12283052 w 12283140"/>
                <a:gd name="connsiteY5" fmla="*/ 6129866 h 6480435"/>
                <a:gd name="connsiteX6" fmla="*/ 12279648 w 12283140"/>
                <a:gd name="connsiteY6" fmla="*/ 23 h 6480435"/>
                <a:gd name="connsiteX7" fmla="*/ 0 w 12283140"/>
                <a:gd name="connsiteY7" fmla="*/ 9133 h 6480435"/>
                <a:gd name="connsiteX0" fmla="*/ 0 w 12283140"/>
                <a:gd name="connsiteY0" fmla="*/ 9133 h 6502237"/>
                <a:gd name="connsiteX1" fmla="*/ 1147951 w 12283140"/>
                <a:gd name="connsiteY1" fmla="*/ 1111086 h 6502237"/>
                <a:gd name="connsiteX2" fmla="*/ 2168135 w 12283140"/>
                <a:gd name="connsiteY2" fmla="*/ 5378156 h 6502237"/>
                <a:gd name="connsiteX3" fmla="*/ 8098323 w 12283140"/>
                <a:gd name="connsiteY3" fmla="*/ 5318431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147951 w 12283140"/>
                <a:gd name="connsiteY1" fmla="*/ 1111086 h 6502237"/>
                <a:gd name="connsiteX2" fmla="*/ 6149472 w 12283140"/>
                <a:gd name="connsiteY2" fmla="*/ 6180554 h 6502237"/>
                <a:gd name="connsiteX3" fmla="*/ 8098323 w 12283140"/>
                <a:gd name="connsiteY3" fmla="*/ 5318431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147951 w 12283140"/>
                <a:gd name="connsiteY1" fmla="*/ 1111086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756080 w 12283140"/>
                <a:gd name="connsiteY1" fmla="*/ 921757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756080 w 12283140"/>
                <a:gd name="connsiteY1" fmla="*/ 921757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280981 w 12283140"/>
                <a:gd name="connsiteY1" fmla="*/ 876678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92595"/>
                <a:gd name="connsiteY0" fmla="*/ 9134 h 6485652"/>
                <a:gd name="connsiteX1" fmla="*/ 1280981 w 12292595"/>
                <a:gd name="connsiteY1" fmla="*/ 876679 h 6485652"/>
                <a:gd name="connsiteX2" fmla="*/ 6149472 w 12292595"/>
                <a:gd name="connsiteY2" fmla="*/ 6180555 h 6485652"/>
                <a:gd name="connsiteX3" fmla="*/ 8231351 w 12292595"/>
                <a:gd name="connsiteY3" fmla="*/ 5318433 h 6485652"/>
                <a:gd name="connsiteX4" fmla="*/ 10031111 w 12292595"/>
                <a:gd name="connsiteY4" fmla="*/ 6480432 h 6485652"/>
                <a:gd name="connsiteX5" fmla="*/ 12292553 w 12292595"/>
                <a:gd name="connsiteY5" fmla="*/ 5787270 h 6485652"/>
                <a:gd name="connsiteX6" fmla="*/ 12279648 w 12292595"/>
                <a:gd name="connsiteY6" fmla="*/ 24 h 6485652"/>
                <a:gd name="connsiteX7" fmla="*/ 0 w 12292595"/>
                <a:gd name="connsiteY7" fmla="*/ 9134 h 6485652"/>
                <a:gd name="connsiteX0" fmla="*/ 0 w 12292595"/>
                <a:gd name="connsiteY0" fmla="*/ 9134 h 6374450"/>
                <a:gd name="connsiteX1" fmla="*/ 1280981 w 12292595"/>
                <a:gd name="connsiteY1" fmla="*/ 876679 h 6374450"/>
                <a:gd name="connsiteX2" fmla="*/ 6149472 w 12292595"/>
                <a:gd name="connsiteY2" fmla="*/ 6180555 h 6374450"/>
                <a:gd name="connsiteX3" fmla="*/ 8231351 w 12292595"/>
                <a:gd name="connsiteY3" fmla="*/ 5318433 h 6374450"/>
                <a:gd name="connsiteX4" fmla="*/ 10088123 w 12292595"/>
                <a:gd name="connsiteY4" fmla="*/ 6282086 h 6374450"/>
                <a:gd name="connsiteX5" fmla="*/ 12292553 w 12292595"/>
                <a:gd name="connsiteY5" fmla="*/ 5787270 h 6374450"/>
                <a:gd name="connsiteX6" fmla="*/ 12279648 w 12292595"/>
                <a:gd name="connsiteY6" fmla="*/ 24 h 6374450"/>
                <a:gd name="connsiteX7" fmla="*/ 0 w 12292595"/>
                <a:gd name="connsiteY7" fmla="*/ 9134 h 6374450"/>
                <a:gd name="connsiteX0" fmla="*/ 0 w 12292595"/>
                <a:gd name="connsiteY0" fmla="*/ 9134 h 6370011"/>
                <a:gd name="connsiteX1" fmla="*/ 1280981 w 12292595"/>
                <a:gd name="connsiteY1" fmla="*/ 948805 h 6370011"/>
                <a:gd name="connsiteX2" fmla="*/ 6149472 w 12292595"/>
                <a:gd name="connsiteY2" fmla="*/ 6180555 h 6370011"/>
                <a:gd name="connsiteX3" fmla="*/ 8231351 w 12292595"/>
                <a:gd name="connsiteY3" fmla="*/ 5318433 h 6370011"/>
                <a:gd name="connsiteX4" fmla="*/ 10088123 w 12292595"/>
                <a:gd name="connsiteY4" fmla="*/ 6282086 h 6370011"/>
                <a:gd name="connsiteX5" fmla="*/ 12292553 w 12292595"/>
                <a:gd name="connsiteY5" fmla="*/ 5787270 h 6370011"/>
                <a:gd name="connsiteX6" fmla="*/ 12279648 w 12292595"/>
                <a:gd name="connsiteY6" fmla="*/ 24 h 6370011"/>
                <a:gd name="connsiteX7" fmla="*/ 0 w 12292595"/>
                <a:gd name="connsiteY7" fmla="*/ 9134 h 6370011"/>
                <a:gd name="connsiteX0" fmla="*/ 0 w 12292595"/>
                <a:gd name="connsiteY0" fmla="*/ 9134 h 6370011"/>
                <a:gd name="connsiteX1" fmla="*/ 1280981 w 12292595"/>
                <a:gd name="connsiteY1" fmla="*/ 948805 h 6370011"/>
                <a:gd name="connsiteX2" fmla="*/ 6149472 w 12292595"/>
                <a:gd name="connsiteY2" fmla="*/ 6180555 h 6370011"/>
                <a:gd name="connsiteX3" fmla="*/ 8231351 w 12292595"/>
                <a:gd name="connsiteY3" fmla="*/ 5318433 h 6370011"/>
                <a:gd name="connsiteX4" fmla="*/ 10088123 w 12292595"/>
                <a:gd name="connsiteY4" fmla="*/ 6282086 h 6370011"/>
                <a:gd name="connsiteX5" fmla="*/ 12292553 w 12292595"/>
                <a:gd name="connsiteY5" fmla="*/ 5787270 h 6370011"/>
                <a:gd name="connsiteX6" fmla="*/ 12279648 w 12292595"/>
                <a:gd name="connsiteY6" fmla="*/ 24 h 6370011"/>
                <a:gd name="connsiteX7" fmla="*/ 0 w 12292595"/>
                <a:gd name="connsiteY7" fmla="*/ 9134 h 6370011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149472 w 12292595"/>
                <a:gd name="connsiteY2" fmla="*/ 6180555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149472 w 12292595"/>
                <a:gd name="connsiteY2" fmla="*/ 6180555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149472 w 12292595"/>
                <a:gd name="connsiteY2" fmla="*/ 6180555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225488 w 12292595"/>
                <a:gd name="connsiteY2" fmla="*/ 6207602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2411718 w 12292595"/>
                <a:gd name="connsiteY1" fmla="*/ 4951775 h 6288834"/>
                <a:gd name="connsiteX2" fmla="*/ 6225488 w 12292595"/>
                <a:gd name="connsiteY2" fmla="*/ 6207602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722462 w 13015057"/>
                <a:gd name="connsiteY0" fmla="*/ 9134 h 6288834"/>
                <a:gd name="connsiteX1" fmla="*/ 1694769 w 13015057"/>
                <a:gd name="connsiteY1" fmla="*/ 1734075 h 6288834"/>
                <a:gd name="connsiteX2" fmla="*/ 3134180 w 13015057"/>
                <a:gd name="connsiteY2" fmla="*/ 4951775 h 6288834"/>
                <a:gd name="connsiteX3" fmla="*/ 6947950 w 13015057"/>
                <a:gd name="connsiteY3" fmla="*/ 6207602 h 6288834"/>
                <a:gd name="connsiteX4" fmla="*/ 8953813 w 13015057"/>
                <a:gd name="connsiteY4" fmla="*/ 5318433 h 6288834"/>
                <a:gd name="connsiteX5" fmla="*/ 10810585 w 13015057"/>
                <a:gd name="connsiteY5" fmla="*/ 6282086 h 6288834"/>
                <a:gd name="connsiteX6" fmla="*/ 13015015 w 13015057"/>
                <a:gd name="connsiteY6" fmla="*/ 5787270 h 6288834"/>
                <a:gd name="connsiteX7" fmla="*/ 13002110 w 13015057"/>
                <a:gd name="connsiteY7" fmla="*/ 24 h 6288834"/>
                <a:gd name="connsiteX8" fmla="*/ 722462 w 13015057"/>
                <a:gd name="connsiteY8" fmla="*/ 9134 h 6288834"/>
                <a:gd name="connsiteX0" fmla="*/ 703287 w 12995882"/>
                <a:gd name="connsiteY0" fmla="*/ 9134 h 6288834"/>
                <a:gd name="connsiteX1" fmla="*/ 1675594 w 12995882"/>
                <a:gd name="connsiteY1" fmla="*/ 1734075 h 6288834"/>
                <a:gd name="connsiteX2" fmla="*/ 3115005 w 12995882"/>
                <a:gd name="connsiteY2" fmla="*/ 4951775 h 6288834"/>
                <a:gd name="connsiteX3" fmla="*/ 6928775 w 12995882"/>
                <a:gd name="connsiteY3" fmla="*/ 6207602 h 6288834"/>
                <a:gd name="connsiteX4" fmla="*/ 8934638 w 12995882"/>
                <a:gd name="connsiteY4" fmla="*/ 5318433 h 6288834"/>
                <a:gd name="connsiteX5" fmla="*/ 10791410 w 12995882"/>
                <a:gd name="connsiteY5" fmla="*/ 6282086 h 6288834"/>
                <a:gd name="connsiteX6" fmla="*/ 12995840 w 12995882"/>
                <a:gd name="connsiteY6" fmla="*/ 5787270 h 6288834"/>
                <a:gd name="connsiteX7" fmla="*/ 12982935 w 12995882"/>
                <a:gd name="connsiteY7" fmla="*/ 24 h 6288834"/>
                <a:gd name="connsiteX8" fmla="*/ 703287 w 12995882"/>
                <a:gd name="connsiteY8" fmla="*/ 9134 h 6288834"/>
                <a:gd name="connsiteX0" fmla="*/ 0 w 12292595"/>
                <a:gd name="connsiteY0" fmla="*/ 9134 h 6288834"/>
                <a:gd name="connsiteX1" fmla="*/ 972307 w 12292595"/>
                <a:gd name="connsiteY1" fmla="*/ 1734075 h 6288834"/>
                <a:gd name="connsiteX2" fmla="*/ 2411718 w 12292595"/>
                <a:gd name="connsiteY2" fmla="*/ 4951775 h 6288834"/>
                <a:gd name="connsiteX3" fmla="*/ 6225488 w 12292595"/>
                <a:gd name="connsiteY3" fmla="*/ 6207602 h 6288834"/>
                <a:gd name="connsiteX4" fmla="*/ 8231351 w 12292595"/>
                <a:gd name="connsiteY4" fmla="*/ 5318433 h 6288834"/>
                <a:gd name="connsiteX5" fmla="*/ 10088123 w 12292595"/>
                <a:gd name="connsiteY5" fmla="*/ 6282086 h 6288834"/>
                <a:gd name="connsiteX6" fmla="*/ 12292553 w 12292595"/>
                <a:gd name="connsiteY6" fmla="*/ 5787270 h 6288834"/>
                <a:gd name="connsiteX7" fmla="*/ 12279648 w 12292595"/>
                <a:gd name="connsiteY7" fmla="*/ 24 h 6288834"/>
                <a:gd name="connsiteX8" fmla="*/ 0 w 12292595"/>
                <a:gd name="connsiteY8" fmla="*/ 9134 h 6288834"/>
                <a:gd name="connsiteX0" fmla="*/ 0 w 12292595"/>
                <a:gd name="connsiteY0" fmla="*/ 9134 h 6288834"/>
                <a:gd name="connsiteX1" fmla="*/ 943802 w 12292595"/>
                <a:gd name="connsiteY1" fmla="*/ 1824232 h 6288834"/>
                <a:gd name="connsiteX2" fmla="*/ 2411718 w 12292595"/>
                <a:gd name="connsiteY2" fmla="*/ 4951775 h 6288834"/>
                <a:gd name="connsiteX3" fmla="*/ 6225488 w 12292595"/>
                <a:gd name="connsiteY3" fmla="*/ 6207602 h 6288834"/>
                <a:gd name="connsiteX4" fmla="*/ 8231351 w 12292595"/>
                <a:gd name="connsiteY4" fmla="*/ 5318433 h 6288834"/>
                <a:gd name="connsiteX5" fmla="*/ 10088123 w 12292595"/>
                <a:gd name="connsiteY5" fmla="*/ 6282086 h 6288834"/>
                <a:gd name="connsiteX6" fmla="*/ 12292553 w 12292595"/>
                <a:gd name="connsiteY6" fmla="*/ 5787270 h 6288834"/>
                <a:gd name="connsiteX7" fmla="*/ 12279648 w 12292595"/>
                <a:gd name="connsiteY7" fmla="*/ 24 h 6288834"/>
                <a:gd name="connsiteX8" fmla="*/ 0 w 12292595"/>
                <a:gd name="connsiteY8" fmla="*/ 9134 h 6288834"/>
                <a:gd name="connsiteX0" fmla="*/ 0 w 12292595"/>
                <a:gd name="connsiteY0" fmla="*/ 9134 h 6288834"/>
                <a:gd name="connsiteX1" fmla="*/ 943802 w 12292595"/>
                <a:gd name="connsiteY1" fmla="*/ 1824232 h 6288834"/>
                <a:gd name="connsiteX2" fmla="*/ 2411718 w 12292595"/>
                <a:gd name="connsiteY2" fmla="*/ 4951775 h 6288834"/>
                <a:gd name="connsiteX3" fmla="*/ 6225488 w 12292595"/>
                <a:gd name="connsiteY3" fmla="*/ 6207602 h 6288834"/>
                <a:gd name="connsiteX4" fmla="*/ 8231351 w 12292595"/>
                <a:gd name="connsiteY4" fmla="*/ 5318433 h 6288834"/>
                <a:gd name="connsiteX5" fmla="*/ 10088123 w 12292595"/>
                <a:gd name="connsiteY5" fmla="*/ 6282086 h 6288834"/>
                <a:gd name="connsiteX6" fmla="*/ 12292553 w 12292595"/>
                <a:gd name="connsiteY6" fmla="*/ 5787270 h 6288834"/>
                <a:gd name="connsiteX7" fmla="*/ 12279648 w 12292595"/>
                <a:gd name="connsiteY7" fmla="*/ 24 h 6288834"/>
                <a:gd name="connsiteX8" fmla="*/ 0 w 12292595"/>
                <a:gd name="connsiteY8" fmla="*/ 9134 h 6288834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411718 w 12292595"/>
                <a:gd name="connsiteY2" fmla="*/ 4951775 h 6283563"/>
                <a:gd name="connsiteX3" fmla="*/ 6225488 w 12292595"/>
                <a:gd name="connsiteY3" fmla="*/ 6207602 h 6283563"/>
                <a:gd name="connsiteX4" fmla="*/ 8706451 w 12292595"/>
                <a:gd name="connsiteY4" fmla="*/ 5579888 h 6283563"/>
                <a:gd name="connsiteX5" fmla="*/ 10088123 w 12292595"/>
                <a:gd name="connsiteY5" fmla="*/ 6282086 h 6283563"/>
                <a:gd name="connsiteX6" fmla="*/ 12292553 w 12292595"/>
                <a:gd name="connsiteY6" fmla="*/ 5787270 h 6283563"/>
                <a:gd name="connsiteX7" fmla="*/ 12279648 w 12292595"/>
                <a:gd name="connsiteY7" fmla="*/ 24 h 6283563"/>
                <a:gd name="connsiteX8" fmla="*/ 0 w 12292595"/>
                <a:gd name="connsiteY8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411718 w 12292595"/>
                <a:gd name="connsiteY2" fmla="*/ 4951775 h 6283563"/>
                <a:gd name="connsiteX3" fmla="*/ 5636365 w 12292595"/>
                <a:gd name="connsiteY3" fmla="*/ 6171539 h 6283563"/>
                <a:gd name="connsiteX4" fmla="*/ 8706451 w 12292595"/>
                <a:gd name="connsiteY4" fmla="*/ 5579888 h 6283563"/>
                <a:gd name="connsiteX5" fmla="*/ 10088123 w 12292595"/>
                <a:gd name="connsiteY5" fmla="*/ 6282086 h 6283563"/>
                <a:gd name="connsiteX6" fmla="*/ 12292553 w 12292595"/>
                <a:gd name="connsiteY6" fmla="*/ 5787270 h 6283563"/>
                <a:gd name="connsiteX7" fmla="*/ 12279648 w 12292595"/>
                <a:gd name="connsiteY7" fmla="*/ 24 h 6283563"/>
                <a:gd name="connsiteX8" fmla="*/ 0 w 12292595"/>
                <a:gd name="connsiteY8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411718 w 12292595"/>
                <a:gd name="connsiteY2" fmla="*/ 4951775 h 6283563"/>
                <a:gd name="connsiteX3" fmla="*/ 5636365 w 12292595"/>
                <a:gd name="connsiteY3" fmla="*/ 6171539 h 6283563"/>
                <a:gd name="connsiteX4" fmla="*/ 7509681 w 12292595"/>
                <a:gd name="connsiteY4" fmla="*/ 6034562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311742"/>
                <a:gd name="connsiteX1" fmla="*/ 943802 w 12292595"/>
                <a:gd name="connsiteY1" fmla="*/ 1824232 h 6311742"/>
                <a:gd name="connsiteX2" fmla="*/ 2031638 w 12292595"/>
                <a:gd name="connsiteY2" fmla="*/ 3978080 h 6311742"/>
                <a:gd name="connsiteX3" fmla="*/ 5636365 w 12292595"/>
                <a:gd name="connsiteY3" fmla="*/ 6171539 h 6311742"/>
                <a:gd name="connsiteX4" fmla="*/ 7509681 w 12292595"/>
                <a:gd name="connsiteY4" fmla="*/ 6034562 h 6311742"/>
                <a:gd name="connsiteX5" fmla="*/ 8706451 w 12292595"/>
                <a:gd name="connsiteY5" fmla="*/ 5579888 h 6311742"/>
                <a:gd name="connsiteX6" fmla="*/ 10088123 w 12292595"/>
                <a:gd name="connsiteY6" fmla="*/ 6282086 h 6311742"/>
                <a:gd name="connsiteX7" fmla="*/ 12292553 w 12292595"/>
                <a:gd name="connsiteY7" fmla="*/ 5787270 h 6311742"/>
                <a:gd name="connsiteX8" fmla="*/ 12279648 w 12292595"/>
                <a:gd name="connsiteY8" fmla="*/ 24 h 6311742"/>
                <a:gd name="connsiteX9" fmla="*/ 0 w 12292595"/>
                <a:gd name="connsiteY9" fmla="*/ 9134 h 6311742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031638 w 12292595"/>
                <a:gd name="connsiteY2" fmla="*/ 3978080 h 6283563"/>
                <a:gd name="connsiteX3" fmla="*/ 3916505 w 12292595"/>
                <a:gd name="connsiteY3" fmla="*/ 5017530 h 6283563"/>
                <a:gd name="connsiteX4" fmla="*/ 7509681 w 12292595"/>
                <a:gd name="connsiteY4" fmla="*/ 6034562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031638 w 12292595"/>
                <a:gd name="connsiteY2" fmla="*/ 3978080 h 6283563"/>
                <a:gd name="connsiteX3" fmla="*/ 3916505 w 12292595"/>
                <a:gd name="connsiteY3" fmla="*/ 5017530 h 6283563"/>
                <a:gd name="connsiteX4" fmla="*/ 5818326 w 12292595"/>
                <a:gd name="connsiteY4" fmla="*/ 5457557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031638 w 12292595"/>
                <a:gd name="connsiteY2" fmla="*/ 3978080 h 6283563"/>
                <a:gd name="connsiteX3" fmla="*/ 3916505 w 12292595"/>
                <a:gd name="connsiteY3" fmla="*/ 5017530 h 6283563"/>
                <a:gd name="connsiteX4" fmla="*/ 6416952 w 12292595"/>
                <a:gd name="connsiteY4" fmla="*/ 5403463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916505 w 12292595"/>
                <a:gd name="connsiteY3" fmla="*/ 5017530 h 6312807"/>
                <a:gd name="connsiteX4" fmla="*/ 6416952 w 12292595"/>
                <a:gd name="connsiteY4" fmla="*/ 5403463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916505 w 12292595"/>
                <a:gd name="connsiteY3" fmla="*/ 5017530 h 6312807"/>
                <a:gd name="connsiteX4" fmla="*/ 6426454 w 12292595"/>
                <a:gd name="connsiteY4" fmla="*/ 5132993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64473 w 12292595"/>
                <a:gd name="connsiteY3" fmla="*/ 4945404 h 6312807"/>
                <a:gd name="connsiteX4" fmla="*/ 6426454 w 12292595"/>
                <a:gd name="connsiteY4" fmla="*/ 5132993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64473 w 12292595"/>
                <a:gd name="connsiteY3" fmla="*/ 4945404 h 6312807"/>
                <a:gd name="connsiteX4" fmla="*/ 6473964 w 12292595"/>
                <a:gd name="connsiteY4" fmla="*/ 4961694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92978 w 12292595"/>
                <a:gd name="connsiteY3" fmla="*/ 4810169 h 6312807"/>
                <a:gd name="connsiteX4" fmla="*/ 6473964 w 12292595"/>
                <a:gd name="connsiteY4" fmla="*/ 4961694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92978 w 12292595"/>
                <a:gd name="connsiteY3" fmla="*/ 4810169 h 6312807"/>
                <a:gd name="connsiteX4" fmla="*/ 6454960 w 12292595"/>
                <a:gd name="connsiteY4" fmla="*/ 4781380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6"/>
                <a:gd name="connsiteY0" fmla="*/ 9134 h 5942497"/>
                <a:gd name="connsiteX1" fmla="*/ 943802 w 12292596"/>
                <a:gd name="connsiteY1" fmla="*/ 1824232 h 5942497"/>
                <a:gd name="connsiteX2" fmla="*/ 2031638 w 12292596"/>
                <a:gd name="connsiteY2" fmla="*/ 3978080 h 5942497"/>
                <a:gd name="connsiteX3" fmla="*/ 3792978 w 12292596"/>
                <a:gd name="connsiteY3" fmla="*/ 4810169 h 5942497"/>
                <a:gd name="connsiteX4" fmla="*/ 6454960 w 12292596"/>
                <a:gd name="connsiteY4" fmla="*/ 4781380 h 5942497"/>
                <a:gd name="connsiteX5" fmla="*/ 7927288 w 12292596"/>
                <a:gd name="connsiteY5" fmla="*/ 4660287 h 5942497"/>
                <a:gd name="connsiteX6" fmla="*/ 10344676 w 12292596"/>
                <a:gd name="connsiteY6" fmla="*/ 5885395 h 5942497"/>
                <a:gd name="connsiteX7" fmla="*/ 12292553 w 12292596"/>
                <a:gd name="connsiteY7" fmla="*/ 5787270 h 5942497"/>
                <a:gd name="connsiteX8" fmla="*/ 12279648 w 12292596"/>
                <a:gd name="connsiteY8" fmla="*/ 24 h 5942497"/>
                <a:gd name="connsiteX9" fmla="*/ 0 w 12292596"/>
                <a:gd name="connsiteY9" fmla="*/ 9134 h 5942497"/>
                <a:gd name="connsiteX0" fmla="*/ 0 w 12292596"/>
                <a:gd name="connsiteY0" fmla="*/ 9134 h 5942497"/>
                <a:gd name="connsiteX1" fmla="*/ 943802 w 12292596"/>
                <a:gd name="connsiteY1" fmla="*/ 1824232 h 5942497"/>
                <a:gd name="connsiteX2" fmla="*/ 2031638 w 12292596"/>
                <a:gd name="connsiteY2" fmla="*/ 3978080 h 5942497"/>
                <a:gd name="connsiteX3" fmla="*/ 3773974 w 12292596"/>
                <a:gd name="connsiteY3" fmla="*/ 4710997 h 5942497"/>
                <a:gd name="connsiteX4" fmla="*/ 6454960 w 12292596"/>
                <a:gd name="connsiteY4" fmla="*/ 4781380 h 5942497"/>
                <a:gd name="connsiteX5" fmla="*/ 7927288 w 12292596"/>
                <a:gd name="connsiteY5" fmla="*/ 4660287 h 5942497"/>
                <a:gd name="connsiteX6" fmla="*/ 10344676 w 12292596"/>
                <a:gd name="connsiteY6" fmla="*/ 5885395 h 5942497"/>
                <a:gd name="connsiteX7" fmla="*/ 12292553 w 12292596"/>
                <a:gd name="connsiteY7" fmla="*/ 5787270 h 5942497"/>
                <a:gd name="connsiteX8" fmla="*/ 12279648 w 12292596"/>
                <a:gd name="connsiteY8" fmla="*/ 24 h 5942497"/>
                <a:gd name="connsiteX9" fmla="*/ 0 w 12292596"/>
                <a:gd name="connsiteY9" fmla="*/ 9134 h 5942497"/>
                <a:gd name="connsiteX0" fmla="*/ 0 w 12292596"/>
                <a:gd name="connsiteY0" fmla="*/ 9134 h 5942497"/>
                <a:gd name="connsiteX1" fmla="*/ 943802 w 12292596"/>
                <a:gd name="connsiteY1" fmla="*/ 1824232 h 5942497"/>
                <a:gd name="connsiteX2" fmla="*/ 1695147 w 12292596"/>
                <a:gd name="connsiteY2" fmla="*/ 4866484 h 5942497"/>
                <a:gd name="connsiteX3" fmla="*/ 3773974 w 12292596"/>
                <a:gd name="connsiteY3" fmla="*/ 4710997 h 5942497"/>
                <a:gd name="connsiteX4" fmla="*/ 6454960 w 12292596"/>
                <a:gd name="connsiteY4" fmla="*/ 4781380 h 5942497"/>
                <a:gd name="connsiteX5" fmla="*/ 7927288 w 12292596"/>
                <a:gd name="connsiteY5" fmla="*/ 4660287 h 5942497"/>
                <a:gd name="connsiteX6" fmla="*/ 10344676 w 12292596"/>
                <a:gd name="connsiteY6" fmla="*/ 5885395 h 5942497"/>
                <a:gd name="connsiteX7" fmla="*/ 12292553 w 12292596"/>
                <a:gd name="connsiteY7" fmla="*/ 5787270 h 5942497"/>
                <a:gd name="connsiteX8" fmla="*/ 12279648 w 12292596"/>
                <a:gd name="connsiteY8" fmla="*/ 24 h 5942497"/>
                <a:gd name="connsiteX9" fmla="*/ 0 w 12292596"/>
                <a:gd name="connsiteY9" fmla="*/ 9134 h 5942497"/>
                <a:gd name="connsiteX0" fmla="*/ 0 w 12292596"/>
                <a:gd name="connsiteY0" fmla="*/ 9134 h 5942497"/>
                <a:gd name="connsiteX1" fmla="*/ 768240 w 12292596"/>
                <a:gd name="connsiteY1" fmla="*/ 2018570 h 5942497"/>
                <a:gd name="connsiteX2" fmla="*/ 1695147 w 12292596"/>
                <a:gd name="connsiteY2" fmla="*/ 4866484 h 5942497"/>
                <a:gd name="connsiteX3" fmla="*/ 3773974 w 12292596"/>
                <a:gd name="connsiteY3" fmla="*/ 4710997 h 5942497"/>
                <a:gd name="connsiteX4" fmla="*/ 6454960 w 12292596"/>
                <a:gd name="connsiteY4" fmla="*/ 4781380 h 5942497"/>
                <a:gd name="connsiteX5" fmla="*/ 7927288 w 12292596"/>
                <a:gd name="connsiteY5" fmla="*/ 4660287 h 5942497"/>
                <a:gd name="connsiteX6" fmla="*/ 10344676 w 12292596"/>
                <a:gd name="connsiteY6" fmla="*/ 5885395 h 5942497"/>
                <a:gd name="connsiteX7" fmla="*/ 12292553 w 12292596"/>
                <a:gd name="connsiteY7" fmla="*/ 5787270 h 5942497"/>
                <a:gd name="connsiteX8" fmla="*/ 12279648 w 12292596"/>
                <a:gd name="connsiteY8" fmla="*/ 24 h 5942497"/>
                <a:gd name="connsiteX9" fmla="*/ 0 w 12292596"/>
                <a:gd name="connsiteY9" fmla="*/ 9134 h 5942497"/>
                <a:gd name="connsiteX0" fmla="*/ 0 w 12292596"/>
                <a:gd name="connsiteY0" fmla="*/ 9134 h 5942497"/>
                <a:gd name="connsiteX1" fmla="*/ 768240 w 12292596"/>
                <a:gd name="connsiteY1" fmla="*/ 2018570 h 5942497"/>
                <a:gd name="connsiteX2" fmla="*/ 1695147 w 12292596"/>
                <a:gd name="connsiteY2" fmla="*/ 4866484 h 5942497"/>
                <a:gd name="connsiteX3" fmla="*/ 3905645 w 12292596"/>
                <a:gd name="connsiteY3" fmla="*/ 5252369 h 5942497"/>
                <a:gd name="connsiteX4" fmla="*/ 6454960 w 12292596"/>
                <a:gd name="connsiteY4" fmla="*/ 4781380 h 5942497"/>
                <a:gd name="connsiteX5" fmla="*/ 7927288 w 12292596"/>
                <a:gd name="connsiteY5" fmla="*/ 4660287 h 5942497"/>
                <a:gd name="connsiteX6" fmla="*/ 10344676 w 12292596"/>
                <a:gd name="connsiteY6" fmla="*/ 5885395 h 5942497"/>
                <a:gd name="connsiteX7" fmla="*/ 12292553 w 12292596"/>
                <a:gd name="connsiteY7" fmla="*/ 5787270 h 5942497"/>
                <a:gd name="connsiteX8" fmla="*/ 12279648 w 12292596"/>
                <a:gd name="connsiteY8" fmla="*/ 24 h 5942497"/>
                <a:gd name="connsiteX9" fmla="*/ 0 w 12292596"/>
                <a:gd name="connsiteY9" fmla="*/ 9134 h 5942497"/>
                <a:gd name="connsiteX0" fmla="*/ 0 w 12292596"/>
                <a:gd name="connsiteY0" fmla="*/ 9134 h 5942497"/>
                <a:gd name="connsiteX1" fmla="*/ 768240 w 12292596"/>
                <a:gd name="connsiteY1" fmla="*/ 2018570 h 5942497"/>
                <a:gd name="connsiteX2" fmla="*/ 1695147 w 12292596"/>
                <a:gd name="connsiteY2" fmla="*/ 4866484 h 5942497"/>
                <a:gd name="connsiteX3" fmla="*/ 3905645 w 12292596"/>
                <a:gd name="connsiteY3" fmla="*/ 5252369 h 5942497"/>
                <a:gd name="connsiteX4" fmla="*/ 6381811 w 12292596"/>
                <a:gd name="connsiteY4" fmla="*/ 4906312 h 5942497"/>
                <a:gd name="connsiteX5" fmla="*/ 7927288 w 12292596"/>
                <a:gd name="connsiteY5" fmla="*/ 4660287 h 5942497"/>
                <a:gd name="connsiteX6" fmla="*/ 10344676 w 12292596"/>
                <a:gd name="connsiteY6" fmla="*/ 5885395 h 5942497"/>
                <a:gd name="connsiteX7" fmla="*/ 12292553 w 12292596"/>
                <a:gd name="connsiteY7" fmla="*/ 5787270 h 5942497"/>
                <a:gd name="connsiteX8" fmla="*/ 12279648 w 12292596"/>
                <a:gd name="connsiteY8" fmla="*/ 24 h 5942497"/>
                <a:gd name="connsiteX9" fmla="*/ 0 w 12292596"/>
                <a:gd name="connsiteY9" fmla="*/ 9134 h 5942497"/>
                <a:gd name="connsiteX0" fmla="*/ 0 w 12292596"/>
                <a:gd name="connsiteY0" fmla="*/ 9134 h 5931485"/>
                <a:gd name="connsiteX1" fmla="*/ 768240 w 12292596"/>
                <a:gd name="connsiteY1" fmla="*/ 2018570 h 5931485"/>
                <a:gd name="connsiteX2" fmla="*/ 1695147 w 12292596"/>
                <a:gd name="connsiteY2" fmla="*/ 4866484 h 5931485"/>
                <a:gd name="connsiteX3" fmla="*/ 3905645 w 12292596"/>
                <a:gd name="connsiteY3" fmla="*/ 5252369 h 5931485"/>
                <a:gd name="connsiteX4" fmla="*/ 6381811 w 12292596"/>
                <a:gd name="connsiteY4" fmla="*/ 4906312 h 5931485"/>
                <a:gd name="connsiteX5" fmla="*/ 7898029 w 12292596"/>
                <a:gd name="connsiteY5" fmla="*/ 4826862 h 5931485"/>
                <a:gd name="connsiteX6" fmla="*/ 10344676 w 12292596"/>
                <a:gd name="connsiteY6" fmla="*/ 5885395 h 5931485"/>
                <a:gd name="connsiteX7" fmla="*/ 12292553 w 12292596"/>
                <a:gd name="connsiteY7" fmla="*/ 5787270 h 5931485"/>
                <a:gd name="connsiteX8" fmla="*/ 12279648 w 12292596"/>
                <a:gd name="connsiteY8" fmla="*/ 24 h 5931485"/>
                <a:gd name="connsiteX9" fmla="*/ 0 w 12292596"/>
                <a:gd name="connsiteY9" fmla="*/ 9134 h 593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92596" h="5931485">
                  <a:moveTo>
                    <a:pt x="0" y="9134"/>
                  </a:moveTo>
                  <a:cubicBezTo>
                    <a:pt x="338910" y="289126"/>
                    <a:pt x="485716" y="1209012"/>
                    <a:pt x="768240" y="2018570"/>
                  </a:cubicBezTo>
                  <a:cubicBezTo>
                    <a:pt x="1050764" y="2828128"/>
                    <a:pt x="1172246" y="4327518"/>
                    <a:pt x="1695147" y="4866484"/>
                  </a:cubicBezTo>
                  <a:cubicBezTo>
                    <a:pt x="2218048" y="5405450"/>
                    <a:pt x="3124534" y="5245731"/>
                    <a:pt x="3905645" y="5252369"/>
                  </a:cubicBezTo>
                  <a:cubicBezTo>
                    <a:pt x="4686756" y="5259007"/>
                    <a:pt x="5716414" y="4977230"/>
                    <a:pt x="6381811" y="4906312"/>
                  </a:cubicBezTo>
                  <a:cubicBezTo>
                    <a:pt x="7047208" y="4835394"/>
                    <a:pt x="7237552" y="4663682"/>
                    <a:pt x="7898029" y="4826862"/>
                  </a:cubicBezTo>
                  <a:cubicBezTo>
                    <a:pt x="8558507" y="4990043"/>
                    <a:pt x="9612255" y="5725327"/>
                    <a:pt x="10344676" y="5885395"/>
                  </a:cubicBezTo>
                  <a:cubicBezTo>
                    <a:pt x="11077097" y="6045463"/>
                    <a:pt x="12301045" y="5732864"/>
                    <a:pt x="12292553" y="5787270"/>
                  </a:cubicBezTo>
                  <a:cubicBezTo>
                    <a:pt x="12293564" y="5751519"/>
                    <a:pt x="12275976" y="-13654"/>
                    <a:pt x="12279648" y="24"/>
                  </a:cubicBezTo>
                  <a:lnTo>
                    <a:pt x="0" y="91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65000">
                  <a:schemeClr val="accent2">
                    <a:lumMod val="45000"/>
                    <a:lumOff val="55000"/>
                  </a:schemeClr>
                </a:gs>
                <a:gs pos="80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19794D-C58B-AD9A-5FF8-440F51B95221}"/>
                </a:ext>
              </a:extLst>
            </p:cNvPr>
            <p:cNvSpPr/>
            <p:nvPr userDrawn="1"/>
          </p:nvSpPr>
          <p:spPr>
            <a:xfrm>
              <a:off x="2647" y="216046"/>
              <a:ext cx="12187070" cy="6272683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35950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57795 w 12382703"/>
                <a:gd name="connsiteY11" fmla="*/ 1100809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27041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94508 w 12382703"/>
                <a:gd name="connsiteY11" fmla="*/ 137941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174495 w 12382703"/>
                <a:gd name="connsiteY11" fmla="*/ 1322266 h 1510385"/>
                <a:gd name="connsiteX12" fmla="*/ 12382703 w 12382703"/>
                <a:gd name="connsiteY12" fmla="*/ 1510385 h 1510385"/>
                <a:gd name="connsiteX0" fmla="*/ 0 w 11174495"/>
                <a:gd name="connsiteY0" fmla="*/ 595985 h 1322266"/>
                <a:gd name="connsiteX1" fmla="*/ 1355575 w 11174495"/>
                <a:gd name="connsiteY1" fmla="*/ 672 h 1322266"/>
                <a:gd name="connsiteX2" fmla="*/ 2184413 w 11174495"/>
                <a:gd name="connsiteY2" fmla="*/ 480098 h 1322266"/>
                <a:gd name="connsiteX3" fmla="*/ 3325890 w 11174495"/>
                <a:gd name="connsiteY3" fmla="*/ 576935 h 1322266"/>
                <a:gd name="connsiteX4" fmla="*/ 4932986 w 11174495"/>
                <a:gd name="connsiteY4" fmla="*/ 1149349 h 1322266"/>
                <a:gd name="connsiteX5" fmla="*/ 6460236 w 11174495"/>
                <a:gd name="connsiteY5" fmla="*/ 1227931 h 1322266"/>
                <a:gd name="connsiteX6" fmla="*/ 7333037 w 11174495"/>
                <a:gd name="connsiteY6" fmla="*/ 1000123 h 1322266"/>
                <a:gd name="connsiteX7" fmla="*/ 8416966 w 11174495"/>
                <a:gd name="connsiteY7" fmla="*/ 629323 h 1322266"/>
                <a:gd name="connsiteX8" fmla="*/ 9004100 w 11174495"/>
                <a:gd name="connsiteY8" fmla="*/ 657898 h 1322266"/>
                <a:gd name="connsiteX9" fmla="*/ 9611242 w 11174495"/>
                <a:gd name="connsiteY9" fmla="*/ 920750 h 1322266"/>
                <a:gd name="connsiteX10" fmla="*/ 10499321 w 11174495"/>
                <a:gd name="connsiteY10" fmla="*/ 553123 h 1322266"/>
                <a:gd name="connsiteX11" fmla="*/ 11174495 w 11174495"/>
                <a:gd name="connsiteY11" fmla="*/ 1322266 h 1322266"/>
                <a:gd name="connsiteX0" fmla="*/ 0 w 10499321"/>
                <a:gd name="connsiteY0" fmla="*/ 595985 h 1238945"/>
                <a:gd name="connsiteX1" fmla="*/ 1355575 w 10499321"/>
                <a:gd name="connsiteY1" fmla="*/ 672 h 1238945"/>
                <a:gd name="connsiteX2" fmla="*/ 2184413 w 10499321"/>
                <a:gd name="connsiteY2" fmla="*/ 480098 h 1238945"/>
                <a:gd name="connsiteX3" fmla="*/ 3325890 w 10499321"/>
                <a:gd name="connsiteY3" fmla="*/ 576935 h 1238945"/>
                <a:gd name="connsiteX4" fmla="*/ 4932986 w 10499321"/>
                <a:gd name="connsiteY4" fmla="*/ 1149349 h 1238945"/>
                <a:gd name="connsiteX5" fmla="*/ 6460236 w 10499321"/>
                <a:gd name="connsiteY5" fmla="*/ 1227931 h 1238945"/>
                <a:gd name="connsiteX6" fmla="*/ 7333037 w 10499321"/>
                <a:gd name="connsiteY6" fmla="*/ 1000123 h 1238945"/>
                <a:gd name="connsiteX7" fmla="*/ 8416966 w 10499321"/>
                <a:gd name="connsiteY7" fmla="*/ 629323 h 1238945"/>
                <a:gd name="connsiteX8" fmla="*/ 9004100 w 10499321"/>
                <a:gd name="connsiteY8" fmla="*/ 657898 h 1238945"/>
                <a:gd name="connsiteX9" fmla="*/ 9611242 w 10499321"/>
                <a:gd name="connsiteY9" fmla="*/ 920750 h 1238945"/>
                <a:gd name="connsiteX10" fmla="*/ 10499321 w 10499321"/>
                <a:gd name="connsiteY10" fmla="*/ 553123 h 1238945"/>
                <a:gd name="connsiteX0" fmla="*/ 0 w 9611242"/>
                <a:gd name="connsiteY0" fmla="*/ 595985 h 1238945"/>
                <a:gd name="connsiteX1" fmla="*/ 1355575 w 9611242"/>
                <a:gd name="connsiteY1" fmla="*/ 672 h 1238945"/>
                <a:gd name="connsiteX2" fmla="*/ 2184413 w 9611242"/>
                <a:gd name="connsiteY2" fmla="*/ 480098 h 1238945"/>
                <a:gd name="connsiteX3" fmla="*/ 3325890 w 9611242"/>
                <a:gd name="connsiteY3" fmla="*/ 576935 h 1238945"/>
                <a:gd name="connsiteX4" fmla="*/ 4932986 w 9611242"/>
                <a:gd name="connsiteY4" fmla="*/ 1149349 h 1238945"/>
                <a:gd name="connsiteX5" fmla="*/ 6460236 w 9611242"/>
                <a:gd name="connsiteY5" fmla="*/ 1227931 h 1238945"/>
                <a:gd name="connsiteX6" fmla="*/ 7333037 w 9611242"/>
                <a:gd name="connsiteY6" fmla="*/ 1000123 h 1238945"/>
                <a:gd name="connsiteX7" fmla="*/ 8416966 w 9611242"/>
                <a:gd name="connsiteY7" fmla="*/ 629323 h 1238945"/>
                <a:gd name="connsiteX8" fmla="*/ 9004100 w 9611242"/>
                <a:gd name="connsiteY8" fmla="*/ 657898 h 1238945"/>
                <a:gd name="connsiteX9" fmla="*/ 9611242 w 9611242"/>
                <a:gd name="connsiteY9" fmla="*/ 920750 h 1238945"/>
                <a:gd name="connsiteX0" fmla="*/ 0 w 9004100"/>
                <a:gd name="connsiteY0" fmla="*/ 595985 h 1238945"/>
                <a:gd name="connsiteX1" fmla="*/ 1355575 w 9004100"/>
                <a:gd name="connsiteY1" fmla="*/ 672 h 1238945"/>
                <a:gd name="connsiteX2" fmla="*/ 2184413 w 9004100"/>
                <a:gd name="connsiteY2" fmla="*/ 480098 h 1238945"/>
                <a:gd name="connsiteX3" fmla="*/ 3325890 w 9004100"/>
                <a:gd name="connsiteY3" fmla="*/ 576935 h 1238945"/>
                <a:gd name="connsiteX4" fmla="*/ 4932986 w 9004100"/>
                <a:gd name="connsiteY4" fmla="*/ 1149349 h 1238945"/>
                <a:gd name="connsiteX5" fmla="*/ 6460236 w 9004100"/>
                <a:gd name="connsiteY5" fmla="*/ 1227931 h 1238945"/>
                <a:gd name="connsiteX6" fmla="*/ 7333037 w 9004100"/>
                <a:gd name="connsiteY6" fmla="*/ 1000123 h 1238945"/>
                <a:gd name="connsiteX7" fmla="*/ 8416966 w 9004100"/>
                <a:gd name="connsiteY7" fmla="*/ 629323 h 1238945"/>
                <a:gd name="connsiteX8" fmla="*/ 9004100 w 9004100"/>
                <a:gd name="connsiteY8" fmla="*/ 657898 h 1238945"/>
                <a:gd name="connsiteX0" fmla="*/ 0 w 8416966"/>
                <a:gd name="connsiteY0" fmla="*/ 595985 h 1238945"/>
                <a:gd name="connsiteX1" fmla="*/ 1355575 w 8416966"/>
                <a:gd name="connsiteY1" fmla="*/ 672 h 1238945"/>
                <a:gd name="connsiteX2" fmla="*/ 2184413 w 8416966"/>
                <a:gd name="connsiteY2" fmla="*/ 480098 h 1238945"/>
                <a:gd name="connsiteX3" fmla="*/ 3325890 w 8416966"/>
                <a:gd name="connsiteY3" fmla="*/ 576935 h 1238945"/>
                <a:gd name="connsiteX4" fmla="*/ 4932986 w 8416966"/>
                <a:gd name="connsiteY4" fmla="*/ 1149349 h 1238945"/>
                <a:gd name="connsiteX5" fmla="*/ 6460236 w 8416966"/>
                <a:gd name="connsiteY5" fmla="*/ 1227931 h 1238945"/>
                <a:gd name="connsiteX6" fmla="*/ 7333037 w 8416966"/>
                <a:gd name="connsiteY6" fmla="*/ 1000123 h 1238945"/>
                <a:gd name="connsiteX7" fmla="*/ 8416966 w 8416966"/>
                <a:gd name="connsiteY7" fmla="*/ 629323 h 1238945"/>
                <a:gd name="connsiteX0" fmla="*/ 0 w 12246271"/>
                <a:gd name="connsiteY0" fmla="*/ 595985 h 1238945"/>
                <a:gd name="connsiteX1" fmla="*/ 1355575 w 12246271"/>
                <a:gd name="connsiteY1" fmla="*/ 672 h 1238945"/>
                <a:gd name="connsiteX2" fmla="*/ 2184413 w 12246271"/>
                <a:gd name="connsiteY2" fmla="*/ 480098 h 1238945"/>
                <a:gd name="connsiteX3" fmla="*/ 3325890 w 12246271"/>
                <a:gd name="connsiteY3" fmla="*/ 576935 h 1238945"/>
                <a:gd name="connsiteX4" fmla="*/ 4932986 w 12246271"/>
                <a:gd name="connsiteY4" fmla="*/ 1149349 h 1238945"/>
                <a:gd name="connsiteX5" fmla="*/ 6460236 w 12246271"/>
                <a:gd name="connsiteY5" fmla="*/ 1227931 h 1238945"/>
                <a:gd name="connsiteX6" fmla="*/ 7333037 w 12246271"/>
                <a:gd name="connsiteY6" fmla="*/ 1000123 h 1238945"/>
                <a:gd name="connsiteX7" fmla="*/ 12246271 w 12246271"/>
                <a:gd name="connsiteY7" fmla="*/ 1194931 h 1238945"/>
                <a:gd name="connsiteX0" fmla="*/ 0 w 12246271"/>
                <a:gd name="connsiteY0" fmla="*/ 595985 h 1490422"/>
                <a:gd name="connsiteX1" fmla="*/ 1355575 w 12246271"/>
                <a:gd name="connsiteY1" fmla="*/ 672 h 1490422"/>
                <a:gd name="connsiteX2" fmla="*/ 2184413 w 12246271"/>
                <a:gd name="connsiteY2" fmla="*/ 480098 h 1490422"/>
                <a:gd name="connsiteX3" fmla="*/ 3325890 w 12246271"/>
                <a:gd name="connsiteY3" fmla="*/ 576935 h 1490422"/>
                <a:gd name="connsiteX4" fmla="*/ 4932986 w 12246271"/>
                <a:gd name="connsiteY4" fmla="*/ 1149349 h 1490422"/>
                <a:gd name="connsiteX5" fmla="*/ 6460236 w 12246271"/>
                <a:gd name="connsiteY5" fmla="*/ 1227931 h 1490422"/>
                <a:gd name="connsiteX6" fmla="*/ 9765548 w 12246271"/>
                <a:gd name="connsiteY6" fmla="*/ 1490317 h 1490422"/>
                <a:gd name="connsiteX7" fmla="*/ 12246271 w 12246271"/>
                <a:gd name="connsiteY7" fmla="*/ 1194931 h 1490422"/>
                <a:gd name="connsiteX0" fmla="*/ 0 w 12246271"/>
                <a:gd name="connsiteY0" fmla="*/ 595985 h 1515782"/>
                <a:gd name="connsiteX1" fmla="*/ 1355575 w 12246271"/>
                <a:gd name="connsiteY1" fmla="*/ 672 h 1515782"/>
                <a:gd name="connsiteX2" fmla="*/ 2184413 w 12246271"/>
                <a:gd name="connsiteY2" fmla="*/ 480098 h 1515782"/>
                <a:gd name="connsiteX3" fmla="*/ 3325890 w 12246271"/>
                <a:gd name="connsiteY3" fmla="*/ 576935 h 1515782"/>
                <a:gd name="connsiteX4" fmla="*/ 4932986 w 12246271"/>
                <a:gd name="connsiteY4" fmla="*/ 1149349 h 1515782"/>
                <a:gd name="connsiteX5" fmla="*/ 8265616 w 12246271"/>
                <a:gd name="connsiteY5" fmla="*/ 454933 h 1515782"/>
                <a:gd name="connsiteX6" fmla="*/ 9765548 w 12246271"/>
                <a:gd name="connsiteY6" fmla="*/ 1490317 h 1515782"/>
                <a:gd name="connsiteX7" fmla="*/ 12246271 w 12246271"/>
                <a:gd name="connsiteY7" fmla="*/ 1194931 h 1515782"/>
                <a:gd name="connsiteX0" fmla="*/ 0 w 12246271"/>
                <a:gd name="connsiteY0" fmla="*/ 595985 h 1515782"/>
                <a:gd name="connsiteX1" fmla="*/ 1355575 w 12246271"/>
                <a:gd name="connsiteY1" fmla="*/ 672 h 1515782"/>
                <a:gd name="connsiteX2" fmla="*/ 2184413 w 12246271"/>
                <a:gd name="connsiteY2" fmla="*/ 480098 h 1515782"/>
                <a:gd name="connsiteX3" fmla="*/ 3325890 w 12246271"/>
                <a:gd name="connsiteY3" fmla="*/ 576935 h 1515782"/>
                <a:gd name="connsiteX4" fmla="*/ 6937908 w 12246271"/>
                <a:gd name="connsiteY4" fmla="*/ 1498141 h 1515782"/>
                <a:gd name="connsiteX5" fmla="*/ 8265616 w 12246271"/>
                <a:gd name="connsiteY5" fmla="*/ 454933 h 1515782"/>
                <a:gd name="connsiteX6" fmla="*/ 9765548 w 12246271"/>
                <a:gd name="connsiteY6" fmla="*/ 1490317 h 1515782"/>
                <a:gd name="connsiteX7" fmla="*/ 12246271 w 12246271"/>
                <a:gd name="connsiteY7" fmla="*/ 1194931 h 1515782"/>
                <a:gd name="connsiteX0" fmla="*/ 0 w 12246271"/>
                <a:gd name="connsiteY0" fmla="*/ 842 h 6680417"/>
                <a:gd name="connsiteX1" fmla="*/ 1355575 w 12246271"/>
                <a:gd name="connsiteY1" fmla="*/ 5165307 h 6680417"/>
                <a:gd name="connsiteX2" fmla="*/ 2184413 w 12246271"/>
                <a:gd name="connsiteY2" fmla="*/ 5644733 h 6680417"/>
                <a:gd name="connsiteX3" fmla="*/ 3325890 w 12246271"/>
                <a:gd name="connsiteY3" fmla="*/ 5741570 h 6680417"/>
                <a:gd name="connsiteX4" fmla="*/ 6937908 w 12246271"/>
                <a:gd name="connsiteY4" fmla="*/ 6662776 h 6680417"/>
                <a:gd name="connsiteX5" fmla="*/ 8265616 w 12246271"/>
                <a:gd name="connsiteY5" fmla="*/ 5619568 h 6680417"/>
                <a:gd name="connsiteX6" fmla="*/ 9765548 w 12246271"/>
                <a:gd name="connsiteY6" fmla="*/ 6654952 h 6680417"/>
                <a:gd name="connsiteX7" fmla="*/ 12246271 w 12246271"/>
                <a:gd name="connsiteY7" fmla="*/ 6359566 h 6680417"/>
                <a:gd name="connsiteX0" fmla="*/ 0 w 12246271"/>
                <a:gd name="connsiteY0" fmla="*/ 0 h 6679575"/>
                <a:gd name="connsiteX1" fmla="*/ 1355575 w 12246271"/>
                <a:gd name="connsiteY1" fmla="*/ 5164465 h 6679575"/>
                <a:gd name="connsiteX2" fmla="*/ 2184413 w 12246271"/>
                <a:gd name="connsiteY2" fmla="*/ 5643891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469598 w 12246271"/>
                <a:gd name="connsiteY1" fmla="*/ 1638840 h 6679575"/>
                <a:gd name="connsiteX2" fmla="*/ 2184413 w 12246271"/>
                <a:gd name="connsiteY2" fmla="*/ 5643891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469598 w 12246271"/>
                <a:gd name="connsiteY1" fmla="*/ 1638840 h 6679575"/>
                <a:gd name="connsiteX2" fmla="*/ 2184413 w 12246271"/>
                <a:gd name="connsiteY2" fmla="*/ 5643891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469598 w 12246271"/>
                <a:gd name="connsiteY1" fmla="*/ 1638840 h 6679575"/>
                <a:gd name="connsiteX2" fmla="*/ 2402958 w 12246271"/>
                <a:gd name="connsiteY2" fmla="*/ 2938398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298562 w 12246271"/>
                <a:gd name="connsiteY1" fmla="*/ 1035524 h 6679575"/>
                <a:gd name="connsiteX2" fmla="*/ 2402958 w 12246271"/>
                <a:gd name="connsiteY2" fmla="*/ 2938398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84203"/>
                <a:gd name="connsiteX1" fmla="*/ 1298562 w 12246271"/>
                <a:gd name="connsiteY1" fmla="*/ 1035524 h 6684203"/>
                <a:gd name="connsiteX2" fmla="*/ 2402958 w 12246271"/>
                <a:gd name="connsiteY2" fmla="*/ 2938398 h 6684203"/>
                <a:gd name="connsiteX3" fmla="*/ 5596866 w 12246271"/>
                <a:gd name="connsiteY3" fmla="*/ 6042386 h 6684203"/>
                <a:gd name="connsiteX4" fmla="*/ 6937908 w 12246271"/>
                <a:gd name="connsiteY4" fmla="*/ 6661934 h 6684203"/>
                <a:gd name="connsiteX5" fmla="*/ 8265616 w 12246271"/>
                <a:gd name="connsiteY5" fmla="*/ 5618726 h 6684203"/>
                <a:gd name="connsiteX6" fmla="*/ 9765548 w 12246271"/>
                <a:gd name="connsiteY6" fmla="*/ 6654110 h 6684203"/>
                <a:gd name="connsiteX7" fmla="*/ 12246271 w 12246271"/>
                <a:gd name="connsiteY7" fmla="*/ 6358724 h 6684203"/>
                <a:gd name="connsiteX0" fmla="*/ 0 w 12246271"/>
                <a:gd name="connsiteY0" fmla="*/ 0 h 6680720"/>
                <a:gd name="connsiteX1" fmla="*/ 1298562 w 12246271"/>
                <a:gd name="connsiteY1" fmla="*/ 1035524 h 6680720"/>
                <a:gd name="connsiteX2" fmla="*/ 3001584 w 12246271"/>
                <a:gd name="connsiteY2" fmla="*/ 3192922 h 6680720"/>
                <a:gd name="connsiteX3" fmla="*/ 5596866 w 12246271"/>
                <a:gd name="connsiteY3" fmla="*/ 6042386 h 6680720"/>
                <a:gd name="connsiteX4" fmla="*/ 6937908 w 12246271"/>
                <a:gd name="connsiteY4" fmla="*/ 6661934 h 6680720"/>
                <a:gd name="connsiteX5" fmla="*/ 8265616 w 12246271"/>
                <a:gd name="connsiteY5" fmla="*/ 5618726 h 6680720"/>
                <a:gd name="connsiteX6" fmla="*/ 9765548 w 12246271"/>
                <a:gd name="connsiteY6" fmla="*/ 6654110 h 6680720"/>
                <a:gd name="connsiteX7" fmla="*/ 12246271 w 12246271"/>
                <a:gd name="connsiteY7" fmla="*/ 6358724 h 6680720"/>
                <a:gd name="connsiteX0" fmla="*/ 0 w 12246271"/>
                <a:gd name="connsiteY0" fmla="*/ 0 h 6744493"/>
                <a:gd name="connsiteX1" fmla="*/ 1298562 w 12246271"/>
                <a:gd name="connsiteY1" fmla="*/ 1035524 h 6744493"/>
                <a:gd name="connsiteX2" fmla="*/ 5596866 w 12246271"/>
                <a:gd name="connsiteY2" fmla="*/ 6042386 h 6744493"/>
                <a:gd name="connsiteX3" fmla="*/ 6937908 w 12246271"/>
                <a:gd name="connsiteY3" fmla="*/ 6661934 h 6744493"/>
                <a:gd name="connsiteX4" fmla="*/ 8265616 w 12246271"/>
                <a:gd name="connsiteY4" fmla="*/ 5618726 h 6744493"/>
                <a:gd name="connsiteX5" fmla="*/ 9765548 w 12246271"/>
                <a:gd name="connsiteY5" fmla="*/ 6654110 h 6744493"/>
                <a:gd name="connsiteX6" fmla="*/ 12246271 w 12246271"/>
                <a:gd name="connsiteY6" fmla="*/ 6358724 h 6744493"/>
                <a:gd name="connsiteX0" fmla="*/ 0 w 12246271"/>
                <a:gd name="connsiteY0" fmla="*/ 0 h 6728985"/>
                <a:gd name="connsiteX1" fmla="*/ 1441092 w 12246271"/>
                <a:gd name="connsiteY1" fmla="*/ 1384316 h 6728985"/>
                <a:gd name="connsiteX2" fmla="*/ 5596866 w 12246271"/>
                <a:gd name="connsiteY2" fmla="*/ 6042386 h 6728985"/>
                <a:gd name="connsiteX3" fmla="*/ 6937908 w 12246271"/>
                <a:gd name="connsiteY3" fmla="*/ 6661934 h 6728985"/>
                <a:gd name="connsiteX4" fmla="*/ 8265616 w 12246271"/>
                <a:gd name="connsiteY4" fmla="*/ 5618726 h 6728985"/>
                <a:gd name="connsiteX5" fmla="*/ 9765548 w 12246271"/>
                <a:gd name="connsiteY5" fmla="*/ 6654110 h 6728985"/>
                <a:gd name="connsiteX6" fmla="*/ 12246271 w 12246271"/>
                <a:gd name="connsiteY6" fmla="*/ 6358724 h 6728985"/>
                <a:gd name="connsiteX0" fmla="*/ 0 w 12246271"/>
                <a:gd name="connsiteY0" fmla="*/ 0 h 6718806"/>
                <a:gd name="connsiteX1" fmla="*/ 1441092 w 12246271"/>
                <a:gd name="connsiteY1" fmla="*/ 1384316 h 6718806"/>
                <a:gd name="connsiteX2" fmla="*/ 5368819 w 12246271"/>
                <a:gd name="connsiteY2" fmla="*/ 6014106 h 6718806"/>
                <a:gd name="connsiteX3" fmla="*/ 6937908 w 12246271"/>
                <a:gd name="connsiteY3" fmla="*/ 6661934 h 6718806"/>
                <a:gd name="connsiteX4" fmla="*/ 8265616 w 12246271"/>
                <a:gd name="connsiteY4" fmla="*/ 5618726 h 6718806"/>
                <a:gd name="connsiteX5" fmla="*/ 9765548 w 12246271"/>
                <a:gd name="connsiteY5" fmla="*/ 6654110 h 6718806"/>
                <a:gd name="connsiteX6" fmla="*/ 12246271 w 12246271"/>
                <a:gd name="connsiteY6" fmla="*/ 6358724 h 6718806"/>
                <a:gd name="connsiteX0" fmla="*/ 0 w 12246271"/>
                <a:gd name="connsiteY0" fmla="*/ 0 h 6724031"/>
                <a:gd name="connsiteX1" fmla="*/ 1441092 w 12246271"/>
                <a:gd name="connsiteY1" fmla="*/ 1252341 h 6724031"/>
                <a:gd name="connsiteX2" fmla="*/ 5368819 w 12246271"/>
                <a:gd name="connsiteY2" fmla="*/ 6014106 h 6724031"/>
                <a:gd name="connsiteX3" fmla="*/ 6937908 w 12246271"/>
                <a:gd name="connsiteY3" fmla="*/ 6661934 h 6724031"/>
                <a:gd name="connsiteX4" fmla="*/ 8265616 w 12246271"/>
                <a:gd name="connsiteY4" fmla="*/ 5618726 h 6724031"/>
                <a:gd name="connsiteX5" fmla="*/ 9765548 w 12246271"/>
                <a:gd name="connsiteY5" fmla="*/ 6654110 h 6724031"/>
                <a:gd name="connsiteX6" fmla="*/ 12246271 w 12246271"/>
                <a:gd name="connsiteY6" fmla="*/ 6358724 h 6724031"/>
                <a:gd name="connsiteX0" fmla="*/ 0 w 12246271"/>
                <a:gd name="connsiteY0" fmla="*/ 0 h 6724031"/>
                <a:gd name="connsiteX1" fmla="*/ 1441092 w 12246271"/>
                <a:gd name="connsiteY1" fmla="*/ 1252341 h 6724031"/>
                <a:gd name="connsiteX2" fmla="*/ 5368819 w 12246271"/>
                <a:gd name="connsiteY2" fmla="*/ 6014106 h 6724031"/>
                <a:gd name="connsiteX3" fmla="*/ 6937908 w 12246271"/>
                <a:gd name="connsiteY3" fmla="*/ 6661934 h 6724031"/>
                <a:gd name="connsiteX4" fmla="*/ 8265616 w 12246271"/>
                <a:gd name="connsiteY4" fmla="*/ 5618726 h 6724031"/>
                <a:gd name="connsiteX5" fmla="*/ 9765548 w 12246271"/>
                <a:gd name="connsiteY5" fmla="*/ 6654110 h 6724031"/>
                <a:gd name="connsiteX6" fmla="*/ 12246271 w 12246271"/>
                <a:gd name="connsiteY6" fmla="*/ 6358724 h 6724031"/>
                <a:gd name="connsiteX0" fmla="*/ 0 w 12246271"/>
                <a:gd name="connsiteY0" fmla="*/ 0 h 6724031"/>
                <a:gd name="connsiteX1" fmla="*/ 1441092 w 12246271"/>
                <a:gd name="connsiteY1" fmla="*/ 1252341 h 6724031"/>
                <a:gd name="connsiteX2" fmla="*/ 5368819 w 12246271"/>
                <a:gd name="connsiteY2" fmla="*/ 6014106 h 6724031"/>
                <a:gd name="connsiteX3" fmla="*/ 6937908 w 12246271"/>
                <a:gd name="connsiteY3" fmla="*/ 6661934 h 6724031"/>
                <a:gd name="connsiteX4" fmla="*/ 8265616 w 12246271"/>
                <a:gd name="connsiteY4" fmla="*/ 5618726 h 6724031"/>
                <a:gd name="connsiteX5" fmla="*/ 9765548 w 12246271"/>
                <a:gd name="connsiteY5" fmla="*/ 6654110 h 6724031"/>
                <a:gd name="connsiteX6" fmla="*/ 12246271 w 12246271"/>
                <a:gd name="connsiteY6" fmla="*/ 6358724 h 6724031"/>
                <a:gd name="connsiteX0" fmla="*/ 0 w 12246271"/>
                <a:gd name="connsiteY0" fmla="*/ 0 h 6717363"/>
                <a:gd name="connsiteX1" fmla="*/ 1593124 w 12246271"/>
                <a:gd name="connsiteY1" fmla="*/ 1422023 h 6717363"/>
                <a:gd name="connsiteX2" fmla="*/ 5368819 w 12246271"/>
                <a:gd name="connsiteY2" fmla="*/ 6014106 h 6717363"/>
                <a:gd name="connsiteX3" fmla="*/ 6937908 w 12246271"/>
                <a:gd name="connsiteY3" fmla="*/ 6661934 h 6717363"/>
                <a:gd name="connsiteX4" fmla="*/ 8265616 w 12246271"/>
                <a:gd name="connsiteY4" fmla="*/ 5618726 h 6717363"/>
                <a:gd name="connsiteX5" fmla="*/ 9765548 w 12246271"/>
                <a:gd name="connsiteY5" fmla="*/ 6654110 h 6717363"/>
                <a:gd name="connsiteX6" fmla="*/ 12246271 w 12246271"/>
                <a:gd name="connsiteY6" fmla="*/ 6358724 h 6717363"/>
                <a:gd name="connsiteX0" fmla="*/ 0 w 12246271"/>
                <a:gd name="connsiteY0" fmla="*/ 0 h 6692312"/>
                <a:gd name="connsiteX1" fmla="*/ 1593124 w 12246271"/>
                <a:gd name="connsiteY1" fmla="*/ 1422023 h 6692312"/>
                <a:gd name="connsiteX2" fmla="*/ 5435332 w 12246271"/>
                <a:gd name="connsiteY2" fmla="*/ 5929265 h 6692312"/>
                <a:gd name="connsiteX3" fmla="*/ 6937908 w 12246271"/>
                <a:gd name="connsiteY3" fmla="*/ 6661934 h 6692312"/>
                <a:gd name="connsiteX4" fmla="*/ 8265616 w 12246271"/>
                <a:gd name="connsiteY4" fmla="*/ 5618726 h 6692312"/>
                <a:gd name="connsiteX5" fmla="*/ 9765548 w 12246271"/>
                <a:gd name="connsiteY5" fmla="*/ 6654110 h 6692312"/>
                <a:gd name="connsiteX6" fmla="*/ 12246271 w 12246271"/>
                <a:gd name="connsiteY6" fmla="*/ 6358724 h 6692312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6975916 w 12246271"/>
                <a:gd name="connsiteY3" fmla="*/ 6577092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6975916 w 12246271"/>
                <a:gd name="connsiteY3" fmla="*/ 6577092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94463 w 12246271"/>
                <a:gd name="connsiteY3" fmla="*/ 6529958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94463 w 12246271"/>
                <a:gd name="connsiteY3" fmla="*/ 6529958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203966 w 12246271"/>
                <a:gd name="connsiteY3" fmla="*/ 6463971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94464 w 12246271"/>
                <a:gd name="connsiteY3" fmla="*/ 6520532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84963 w 12246271"/>
                <a:gd name="connsiteY3" fmla="*/ 6482825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84964 w 12246271"/>
                <a:gd name="connsiteY3" fmla="*/ 6529959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84964 w 12246271"/>
                <a:gd name="connsiteY3" fmla="*/ 6529959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08949 w 12246271"/>
                <a:gd name="connsiteY3" fmla="*/ 6539386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08949 w 12246271"/>
                <a:gd name="connsiteY3" fmla="*/ 6539386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46957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584014"/>
                <a:gd name="connsiteX1" fmla="*/ 1593124 w 12246271"/>
                <a:gd name="connsiteY1" fmla="*/ 1422023 h 6584014"/>
                <a:gd name="connsiteX2" fmla="*/ 5435332 w 12246271"/>
                <a:gd name="connsiteY2" fmla="*/ 5929265 h 6584014"/>
                <a:gd name="connsiteX3" fmla="*/ 7222972 w 12246271"/>
                <a:gd name="connsiteY3" fmla="*/ 6482825 h 6584014"/>
                <a:gd name="connsiteX4" fmla="*/ 8332130 w 12246271"/>
                <a:gd name="connsiteY4" fmla="*/ 5533884 h 6584014"/>
                <a:gd name="connsiteX5" fmla="*/ 9879573 w 12246271"/>
                <a:gd name="connsiteY5" fmla="*/ 6493855 h 6584014"/>
                <a:gd name="connsiteX6" fmla="*/ 12246271 w 12246271"/>
                <a:gd name="connsiteY6" fmla="*/ 6358724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879573 w 12303283"/>
                <a:gd name="connsiteY5" fmla="*/ 6493855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10145628 w 12303283"/>
                <a:gd name="connsiteY5" fmla="*/ 6540989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936584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936584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936584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10050608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74393"/>
                <a:gd name="connsiteX1" fmla="*/ 1593124 w 12303283"/>
                <a:gd name="connsiteY1" fmla="*/ 2053619 h 6574393"/>
                <a:gd name="connsiteX2" fmla="*/ 5435332 w 12303283"/>
                <a:gd name="connsiteY2" fmla="*/ 5929265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593124 w 12303283"/>
                <a:gd name="connsiteY1" fmla="*/ 2053619 h 6574393"/>
                <a:gd name="connsiteX2" fmla="*/ 5435332 w 12303283"/>
                <a:gd name="connsiteY2" fmla="*/ 5929265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393583 w 12303283"/>
                <a:gd name="connsiteY1" fmla="*/ 2308142 h 6574393"/>
                <a:gd name="connsiteX2" fmla="*/ 5435332 w 12303283"/>
                <a:gd name="connsiteY2" fmla="*/ 5929265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393583 w 12303283"/>
                <a:gd name="connsiteY1" fmla="*/ 2308142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393583 w 12303283"/>
                <a:gd name="connsiteY1" fmla="*/ 2308142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122745"/>
                <a:gd name="connsiteY0" fmla="*/ 0 h 6376430"/>
                <a:gd name="connsiteX1" fmla="*/ 918483 w 12122745"/>
                <a:gd name="connsiteY1" fmla="*/ 2949165 h 6376430"/>
                <a:gd name="connsiteX2" fmla="*/ 2622741 w 12122745"/>
                <a:gd name="connsiteY2" fmla="*/ 5325950 h 6376430"/>
                <a:gd name="connsiteX3" fmla="*/ 7042434 w 12122745"/>
                <a:gd name="connsiteY3" fmla="*/ 6284862 h 6376430"/>
                <a:gd name="connsiteX4" fmla="*/ 8151592 w 12122745"/>
                <a:gd name="connsiteY4" fmla="*/ 5335921 h 6376430"/>
                <a:gd name="connsiteX5" fmla="*/ 9870070 w 12122745"/>
                <a:gd name="connsiteY5" fmla="*/ 6361880 h 6376430"/>
                <a:gd name="connsiteX6" fmla="*/ 12122745 w 12122745"/>
                <a:gd name="connsiteY6" fmla="*/ 5840250 h 6376430"/>
                <a:gd name="connsiteX0" fmla="*/ 0 w 12284278"/>
                <a:gd name="connsiteY0" fmla="*/ 0 h 6555539"/>
                <a:gd name="connsiteX1" fmla="*/ 1080016 w 12284278"/>
                <a:gd name="connsiteY1" fmla="*/ 3128274 h 6555539"/>
                <a:gd name="connsiteX2" fmla="*/ 2784274 w 12284278"/>
                <a:gd name="connsiteY2" fmla="*/ 5505059 h 6555539"/>
                <a:gd name="connsiteX3" fmla="*/ 7203967 w 12284278"/>
                <a:gd name="connsiteY3" fmla="*/ 6463971 h 6555539"/>
                <a:gd name="connsiteX4" fmla="*/ 8313125 w 12284278"/>
                <a:gd name="connsiteY4" fmla="*/ 5515030 h 6555539"/>
                <a:gd name="connsiteX5" fmla="*/ 10031603 w 12284278"/>
                <a:gd name="connsiteY5" fmla="*/ 6540989 h 6555539"/>
                <a:gd name="connsiteX6" fmla="*/ 12284278 w 12284278"/>
                <a:gd name="connsiteY6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165535 w 12284278"/>
                <a:gd name="connsiteY2" fmla="*/ 2817190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165535 w 12284278"/>
                <a:gd name="connsiteY2" fmla="*/ 2817190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7 w 12284278"/>
                <a:gd name="connsiteY2" fmla="*/ 3081140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7 w 12284278"/>
                <a:gd name="connsiteY2" fmla="*/ 3081140 h 6555539"/>
                <a:gd name="connsiteX3" fmla="*/ 2784274 w 12284278"/>
                <a:gd name="connsiteY3" fmla="*/ 5505059 h 6555539"/>
                <a:gd name="connsiteX4" fmla="*/ 5493608 w 12284278"/>
                <a:gd name="connsiteY4" fmla="*/ 6454544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7 w 12284278"/>
                <a:gd name="connsiteY2" fmla="*/ 3081140 h 6555539"/>
                <a:gd name="connsiteX3" fmla="*/ 2784274 w 12284278"/>
                <a:gd name="connsiteY3" fmla="*/ 5505059 h 6555539"/>
                <a:gd name="connsiteX4" fmla="*/ 5493608 w 12284278"/>
                <a:gd name="connsiteY4" fmla="*/ 6454544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43866"/>
                <a:gd name="connsiteX1" fmla="*/ 367910 w 12284278"/>
                <a:gd name="connsiteY1" fmla="*/ 641792 h 6543866"/>
                <a:gd name="connsiteX2" fmla="*/ 1080017 w 12284278"/>
                <a:gd name="connsiteY2" fmla="*/ 3081140 h 6543866"/>
                <a:gd name="connsiteX3" fmla="*/ 2784274 w 12284278"/>
                <a:gd name="connsiteY3" fmla="*/ 5505059 h 6543866"/>
                <a:gd name="connsiteX4" fmla="*/ 5493608 w 12284278"/>
                <a:gd name="connsiteY4" fmla="*/ 6454544 h 6543866"/>
                <a:gd name="connsiteX5" fmla="*/ 8778724 w 12284278"/>
                <a:gd name="connsiteY5" fmla="*/ 5826115 h 6543866"/>
                <a:gd name="connsiteX6" fmla="*/ 10031603 w 12284278"/>
                <a:gd name="connsiteY6" fmla="*/ 6540989 h 6543866"/>
                <a:gd name="connsiteX7" fmla="*/ 12284278 w 12284278"/>
                <a:gd name="connsiteY7" fmla="*/ 6019359 h 6543866"/>
                <a:gd name="connsiteX0" fmla="*/ 0 w 12284278"/>
                <a:gd name="connsiteY0" fmla="*/ 0 h 6543866"/>
                <a:gd name="connsiteX1" fmla="*/ 367910 w 12284278"/>
                <a:gd name="connsiteY1" fmla="*/ 641792 h 6543866"/>
                <a:gd name="connsiteX2" fmla="*/ 1080017 w 12284278"/>
                <a:gd name="connsiteY2" fmla="*/ 3081140 h 6543866"/>
                <a:gd name="connsiteX3" fmla="*/ 2784274 w 12284278"/>
                <a:gd name="connsiteY3" fmla="*/ 5505059 h 6543866"/>
                <a:gd name="connsiteX4" fmla="*/ 5493608 w 12284278"/>
                <a:gd name="connsiteY4" fmla="*/ 6454544 h 6543866"/>
                <a:gd name="connsiteX5" fmla="*/ 8778724 w 12284278"/>
                <a:gd name="connsiteY5" fmla="*/ 5826115 h 6543866"/>
                <a:gd name="connsiteX6" fmla="*/ 10031603 w 12284278"/>
                <a:gd name="connsiteY6" fmla="*/ 6540989 h 6543866"/>
                <a:gd name="connsiteX7" fmla="*/ 12284278 w 12284278"/>
                <a:gd name="connsiteY7" fmla="*/ 6019359 h 6543866"/>
                <a:gd name="connsiteX0" fmla="*/ 0 w 12284278"/>
                <a:gd name="connsiteY0" fmla="*/ 0 h 6542159"/>
                <a:gd name="connsiteX1" fmla="*/ 367910 w 12284278"/>
                <a:gd name="connsiteY1" fmla="*/ 641792 h 6542159"/>
                <a:gd name="connsiteX2" fmla="*/ 1080017 w 12284278"/>
                <a:gd name="connsiteY2" fmla="*/ 3081140 h 6542159"/>
                <a:gd name="connsiteX3" fmla="*/ 2784274 w 12284278"/>
                <a:gd name="connsiteY3" fmla="*/ 5505059 h 6542159"/>
                <a:gd name="connsiteX4" fmla="*/ 5493608 w 12284278"/>
                <a:gd name="connsiteY4" fmla="*/ 6454544 h 6542159"/>
                <a:gd name="connsiteX5" fmla="*/ 8379640 w 12284278"/>
                <a:gd name="connsiteY5" fmla="*/ 5901530 h 6542159"/>
                <a:gd name="connsiteX6" fmla="*/ 10031603 w 12284278"/>
                <a:gd name="connsiteY6" fmla="*/ 6540989 h 6542159"/>
                <a:gd name="connsiteX7" fmla="*/ 12284278 w 12284278"/>
                <a:gd name="connsiteY7" fmla="*/ 6019359 h 6542159"/>
                <a:gd name="connsiteX0" fmla="*/ 0 w 12284278"/>
                <a:gd name="connsiteY0" fmla="*/ 0 h 6542159"/>
                <a:gd name="connsiteX1" fmla="*/ 367910 w 12284278"/>
                <a:gd name="connsiteY1" fmla="*/ 641792 h 6542159"/>
                <a:gd name="connsiteX2" fmla="*/ 1080017 w 12284278"/>
                <a:gd name="connsiteY2" fmla="*/ 3081140 h 6542159"/>
                <a:gd name="connsiteX3" fmla="*/ 2784274 w 12284278"/>
                <a:gd name="connsiteY3" fmla="*/ 5505059 h 6542159"/>
                <a:gd name="connsiteX4" fmla="*/ 5493608 w 12284278"/>
                <a:gd name="connsiteY4" fmla="*/ 6454544 h 6542159"/>
                <a:gd name="connsiteX5" fmla="*/ 8379640 w 12284278"/>
                <a:gd name="connsiteY5" fmla="*/ 5901530 h 6542159"/>
                <a:gd name="connsiteX6" fmla="*/ 10031603 w 12284278"/>
                <a:gd name="connsiteY6" fmla="*/ 6540989 h 6542159"/>
                <a:gd name="connsiteX7" fmla="*/ 12284278 w 12284278"/>
                <a:gd name="connsiteY7" fmla="*/ 6019359 h 6542159"/>
                <a:gd name="connsiteX0" fmla="*/ 0 w 12284278"/>
                <a:gd name="connsiteY0" fmla="*/ 0 h 6542159"/>
                <a:gd name="connsiteX1" fmla="*/ 367910 w 12284278"/>
                <a:gd name="connsiteY1" fmla="*/ 641792 h 6542159"/>
                <a:gd name="connsiteX2" fmla="*/ 1080017 w 12284278"/>
                <a:gd name="connsiteY2" fmla="*/ 3081140 h 6542159"/>
                <a:gd name="connsiteX3" fmla="*/ 2784274 w 12284278"/>
                <a:gd name="connsiteY3" fmla="*/ 5505059 h 6542159"/>
                <a:gd name="connsiteX4" fmla="*/ 5493608 w 12284278"/>
                <a:gd name="connsiteY4" fmla="*/ 6454544 h 6542159"/>
                <a:gd name="connsiteX5" fmla="*/ 7456398 w 12284278"/>
                <a:gd name="connsiteY5" fmla="*/ 6326156 h 6542159"/>
                <a:gd name="connsiteX6" fmla="*/ 8379640 w 12284278"/>
                <a:gd name="connsiteY6" fmla="*/ 5901530 h 6542159"/>
                <a:gd name="connsiteX7" fmla="*/ 10031603 w 12284278"/>
                <a:gd name="connsiteY7" fmla="*/ 6540989 h 6542159"/>
                <a:gd name="connsiteX8" fmla="*/ 12284278 w 12284278"/>
                <a:gd name="connsiteY8" fmla="*/ 6019359 h 6542159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493608 w 12284278"/>
                <a:gd name="connsiteY4" fmla="*/ 6454544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1815071 w 12284278"/>
                <a:gd name="connsiteY3" fmla="*/ 4684927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1815071 w 12284278"/>
                <a:gd name="connsiteY3" fmla="*/ 4684927 h 6543620"/>
                <a:gd name="connsiteX4" fmla="*/ 4847472 w 12284278"/>
                <a:gd name="connsiteY4" fmla="*/ 6360276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2071624 w 12284278"/>
                <a:gd name="connsiteY3" fmla="*/ 5033719 h 6543620"/>
                <a:gd name="connsiteX4" fmla="*/ 4847472 w 12284278"/>
                <a:gd name="connsiteY4" fmla="*/ 6360276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469191"/>
                <a:gd name="connsiteX1" fmla="*/ 434425 w 12284278"/>
                <a:gd name="connsiteY1" fmla="*/ 877462 h 6469191"/>
                <a:gd name="connsiteX2" fmla="*/ 1080017 w 12284278"/>
                <a:gd name="connsiteY2" fmla="*/ 3081140 h 6469191"/>
                <a:gd name="connsiteX3" fmla="*/ 2071624 w 12284278"/>
                <a:gd name="connsiteY3" fmla="*/ 5033719 h 6469191"/>
                <a:gd name="connsiteX4" fmla="*/ 4847472 w 12284278"/>
                <a:gd name="connsiteY4" fmla="*/ 6360276 h 6469191"/>
                <a:gd name="connsiteX5" fmla="*/ 7456398 w 12284278"/>
                <a:gd name="connsiteY5" fmla="*/ 6326156 h 6469191"/>
                <a:gd name="connsiteX6" fmla="*/ 8816732 w 12284278"/>
                <a:gd name="connsiteY6" fmla="*/ 5835542 h 6469191"/>
                <a:gd name="connsiteX7" fmla="*/ 10031603 w 12284278"/>
                <a:gd name="connsiteY7" fmla="*/ 6465575 h 6469191"/>
                <a:gd name="connsiteX8" fmla="*/ 12284278 w 12284278"/>
                <a:gd name="connsiteY8" fmla="*/ 6019359 h 6469191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080017 w 12284278"/>
                <a:gd name="connsiteY2" fmla="*/ 3081140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175037 w 12284278"/>
                <a:gd name="connsiteY2" fmla="*/ 2722922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608"/>
                <a:gd name="connsiteX1" fmla="*/ 434425 w 12284278"/>
                <a:gd name="connsiteY1" fmla="*/ 877462 h 6497608"/>
                <a:gd name="connsiteX2" fmla="*/ 1203544 w 12284278"/>
                <a:gd name="connsiteY2" fmla="*/ 2883178 h 6497608"/>
                <a:gd name="connsiteX3" fmla="*/ 2318676 w 12284278"/>
                <a:gd name="connsiteY3" fmla="*/ 4637793 h 6497608"/>
                <a:gd name="connsiteX4" fmla="*/ 4847472 w 12284278"/>
                <a:gd name="connsiteY4" fmla="*/ 6360276 h 6497608"/>
                <a:gd name="connsiteX5" fmla="*/ 7456398 w 12284278"/>
                <a:gd name="connsiteY5" fmla="*/ 6326156 h 6497608"/>
                <a:gd name="connsiteX6" fmla="*/ 8816732 w 12284278"/>
                <a:gd name="connsiteY6" fmla="*/ 5835542 h 6497608"/>
                <a:gd name="connsiteX7" fmla="*/ 9946084 w 12284278"/>
                <a:gd name="connsiteY7" fmla="*/ 6493855 h 6497608"/>
                <a:gd name="connsiteX8" fmla="*/ 12284278 w 12284278"/>
                <a:gd name="connsiteY8" fmla="*/ 6019359 h 6497608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318676 w 12284278"/>
                <a:gd name="connsiteY3" fmla="*/ 4637793 h 6497029"/>
                <a:gd name="connsiteX4" fmla="*/ 3916276 w 12284278"/>
                <a:gd name="connsiteY4" fmla="*/ 4965109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318676 w 12284278"/>
                <a:gd name="connsiteY3" fmla="*/ 4637793 h 6497029"/>
                <a:gd name="connsiteX4" fmla="*/ 3916276 w 12284278"/>
                <a:gd name="connsiteY4" fmla="*/ 4965109 h 6497029"/>
                <a:gd name="connsiteX5" fmla="*/ 6344665 w 12284278"/>
                <a:gd name="connsiteY5" fmla="*/ 5091245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550136"/>
                <a:gd name="connsiteX1" fmla="*/ 434425 w 12284278"/>
                <a:gd name="connsiteY1" fmla="*/ 877462 h 6550136"/>
                <a:gd name="connsiteX2" fmla="*/ 1203544 w 12284278"/>
                <a:gd name="connsiteY2" fmla="*/ 2883178 h 6550136"/>
                <a:gd name="connsiteX3" fmla="*/ 2318676 w 12284278"/>
                <a:gd name="connsiteY3" fmla="*/ 4637793 h 6550136"/>
                <a:gd name="connsiteX4" fmla="*/ 3916276 w 12284278"/>
                <a:gd name="connsiteY4" fmla="*/ 4965109 h 6550136"/>
                <a:gd name="connsiteX5" fmla="*/ 6344665 w 12284278"/>
                <a:gd name="connsiteY5" fmla="*/ 5091245 h 6550136"/>
                <a:gd name="connsiteX6" fmla="*/ 7752508 w 12284278"/>
                <a:gd name="connsiteY6" fmla="*/ 4836301 h 6550136"/>
                <a:gd name="connsiteX7" fmla="*/ 9946084 w 12284278"/>
                <a:gd name="connsiteY7" fmla="*/ 6493855 h 6550136"/>
                <a:gd name="connsiteX8" fmla="*/ 12284278 w 12284278"/>
                <a:gd name="connsiteY8" fmla="*/ 6019359 h 6550136"/>
                <a:gd name="connsiteX0" fmla="*/ 0 w 12284278"/>
                <a:gd name="connsiteY0" fmla="*/ 0 h 6339273"/>
                <a:gd name="connsiteX1" fmla="*/ 434425 w 12284278"/>
                <a:gd name="connsiteY1" fmla="*/ 877462 h 6339273"/>
                <a:gd name="connsiteX2" fmla="*/ 1203544 w 12284278"/>
                <a:gd name="connsiteY2" fmla="*/ 2883178 h 6339273"/>
                <a:gd name="connsiteX3" fmla="*/ 2318676 w 12284278"/>
                <a:gd name="connsiteY3" fmla="*/ 4637793 h 6339273"/>
                <a:gd name="connsiteX4" fmla="*/ 3916276 w 12284278"/>
                <a:gd name="connsiteY4" fmla="*/ 4965109 h 6339273"/>
                <a:gd name="connsiteX5" fmla="*/ 6344665 w 12284278"/>
                <a:gd name="connsiteY5" fmla="*/ 5091245 h 6339273"/>
                <a:gd name="connsiteX6" fmla="*/ 7752508 w 12284278"/>
                <a:gd name="connsiteY6" fmla="*/ 4836301 h 6339273"/>
                <a:gd name="connsiteX7" fmla="*/ 10582718 w 12284278"/>
                <a:gd name="connsiteY7" fmla="*/ 6239331 h 6339273"/>
                <a:gd name="connsiteX8" fmla="*/ 12284278 w 12284278"/>
                <a:gd name="connsiteY8" fmla="*/ 6019359 h 6339273"/>
                <a:gd name="connsiteX0" fmla="*/ 0 w 12284278"/>
                <a:gd name="connsiteY0" fmla="*/ 0 h 6312213"/>
                <a:gd name="connsiteX1" fmla="*/ 434425 w 12284278"/>
                <a:gd name="connsiteY1" fmla="*/ 877462 h 6312213"/>
                <a:gd name="connsiteX2" fmla="*/ 1203544 w 12284278"/>
                <a:gd name="connsiteY2" fmla="*/ 2883178 h 6312213"/>
                <a:gd name="connsiteX3" fmla="*/ 2318676 w 12284278"/>
                <a:gd name="connsiteY3" fmla="*/ 4637793 h 6312213"/>
                <a:gd name="connsiteX4" fmla="*/ 3916276 w 12284278"/>
                <a:gd name="connsiteY4" fmla="*/ 4965109 h 6312213"/>
                <a:gd name="connsiteX5" fmla="*/ 6344665 w 12284278"/>
                <a:gd name="connsiteY5" fmla="*/ 5091245 h 6312213"/>
                <a:gd name="connsiteX6" fmla="*/ 7752508 w 12284278"/>
                <a:gd name="connsiteY6" fmla="*/ 4836301 h 6312213"/>
                <a:gd name="connsiteX7" fmla="*/ 10582718 w 12284278"/>
                <a:gd name="connsiteY7" fmla="*/ 6239331 h 6312213"/>
                <a:gd name="connsiteX8" fmla="*/ 12284278 w 12284278"/>
                <a:gd name="connsiteY8" fmla="*/ 6019359 h 631221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582718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553710 w 12284278"/>
                <a:gd name="connsiteY5" fmla="*/ 4978123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44783 w 12284278"/>
                <a:gd name="connsiteY4" fmla="*/ 5049950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128636 w 12284278"/>
                <a:gd name="connsiteY3" fmla="*/ 4345562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062122 w 12284278"/>
                <a:gd name="connsiteY3" fmla="*/ 4373843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024113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332014 w 12284278"/>
                <a:gd name="connsiteY1" fmla="*/ 10806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332014 w 12284278"/>
                <a:gd name="connsiteY1" fmla="*/ 1080662 h 6272683"/>
                <a:gd name="connsiteX2" fmla="*/ 736890 w 12284278"/>
                <a:gd name="connsiteY2" fmla="*/ 3291074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332014 w 12284278"/>
                <a:gd name="connsiteY1" fmla="*/ 1080662 h 6272683"/>
                <a:gd name="connsiteX2" fmla="*/ 736890 w 12284278"/>
                <a:gd name="connsiteY2" fmla="*/ 3291074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288124 w 12284278"/>
                <a:gd name="connsiteY1" fmla="*/ 1298377 h 6272683"/>
                <a:gd name="connsiteX2" fmla="*/ 736890 w 12284278"/>
                <a:gd name="connsiteY2" fmla="*/ 3291074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288124 w 12284278"/>
                <a:gd name="connsiteY1" fmla="*/ 1298377 h 6272683"/>
                <a:gd name="connsiteX2" fmla="*/ 736890 w 12284278"/>
                <a:gd name="connsiteY2" fmla="*/ 3291074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288124 w 12284278"/>
                <a:gd name="connsiteY1" fmla="*/ 1298377 h 6272683"/>
                <a:gd name="connsiteX2" fmla="*/ 736890 w 12284278"/>
                <a:gd name="connsiteY2" fmla="*/ 3291074 h 6272683"/>
                <a:gd name="connsiteX3" fmla="*/ 1620353 w 12284278"/>
                <a:gd name="connsiteY3" fmla="*/ 52222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288124 w 12284278"/>
                <a:gd name="connsiteY1" fmla="*/ 1298377 h 6272683"/>
                <a:gd name="connsiteX2" fmla="*/ 736890 w 12284278"/>
                <a:gd name="connsiteY2" fmla="*/ 3291074 h 6272683"/>
                <a:gd name="connsiteX3" fmla="*/ 1620353 w 12284278"/>
                <a:gd name="connsiteY3" fmla="*/ 5222255 h 6272683"/>
                <a:gd name="connsiteX4" fmla="*/ 4475084 w 12284278"/>
                <a:gd name="connsiteY4" fmla="*/ 5579048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288124 w 12284278"/>
                <a:gd name="connsiteY1" fmla="*/ 1298377 h 6272683"/>
                <a:gd name="connsiteX2" fmla="*/ 736890 w 12284278"/>
                <a:gd name="connsiteY2" fmla="*/ 3291074 h 6272683"/>
                <a:gd name="connsiteX3" fmla="*/ 1620353 w 12284278"/>
                <a:gd name="connsiteY3" fmla="*/ 5222255 h 6272683"/>
                <a:gd name="connsiteX4" fmla="*/ 4475084 w 12284278"/>
                <a:gd name="connsiteY4" fmla="*/ 5579048 h 6272683"/>
                <a:gd name="connsiteX5" fmla="*/ 6595339 w 12284278"/>
                <a:gd name="connsiteY5" fmla="*/ 5132691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288124 w 12284278"/>
                <a:gd name="connsiteY1" fmla="*/ 1298377 h 6272683"/>
                <a:gd name="connsiteX2" fmla="*/ 736890 w 12284278"/>
                <a:gd name="connsiteY2" fmla="*/ 3291074 h 6272683"/>
                <a:gd name="connsiteX3" fmla="*/ 1620353 w 12284278"/>
                <a:gd name="connsiteY3" fmla="*/ 5222255 h 6272683"/>
                <a:gd name="connsiteX4" fmla="*/ 4475084 w 12284278"/>
                <a:gd name="connsiteY4" fmla="*/ 5579048 h 6272683"/>
                <a:gd name="connsiteX5" fmla="*/ 6595339 w 12284278"/>
                <a:gd name="connsiteY5" fmla="*/ 5132691 h 6272683"/>
                <a:gd name="connsiteX6" fmla="*/ 7898809 w 12284278"/>
                <a:gd name="connsiteY6" fmla="*/ 5054015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4278" h="6272683">
                  <a:moveTo>
                    <a:pt x="0" y="0"/>
                  </a:moveTo>
                  <a:cubicBezTo>
                    <a:pt x="172628" y="341065"/>
                    <a:pt x="194569" y="706323"/>
                    <a:pt x="288124" y="1298377"/>
                  </a:cubicBezTo>
                  <a:cubicBezTo>
                    <a:pt x="381679" y="1890431"/>
                    <a:pt x="514852" y="2637094"/>
                    <a:pt x="736890" y="3291074"/>
                  </a:cubicBezTo>
                  <a:cubicBezTo>
                    <a:pt x="958928" y="3945054"/>
                    <a:pt x="997321" y="4840926"/>
                    <a:pt x="1620353" y="5222255"/>
                  </a:cubicBezTo>
                  <a:cubicBezTo>
                    <a:pt x="2243385" y="5603584"/>
                    <a:pt x="3645920" y="5593975"/>
                    <a:pt x="4475084" y="5579048"/>
                  </a:cubicBezTo>
                  <a:cubicBezTo>
                    <a:pt x="5304248" y="5564121"/>
                    <a:pt x="6024718" y="5220196"/>
                    <a:pt x="6595339" y="5132691"/>
                  </a:cubicBezTo>
                  <a:cubicBezTo>
                    <a:pt x="7165960" y="5045186"/>
                    <a:pt x="7224744" y="4869575"/>
                    <a:pt x="7898809" y="5054015"/>
                  </a:cubicBezTo>
                  <a:cubicBezTo>
                    <a:pt x="8572874" y="5238455"/>
                    <a:pt x="9865431" y="6136423"/>
                    <a:pt x="10639730" y="6239331"/>
                  </a:cubicBezTo>
                  <a:cubicBezTo>
                    <a:pt x="11414029" y="6342239"/>
                    <a:pt x="11701703" y="6189519"/>
                    <a:pt x="12284278" y="6019359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CB841A-769E-97C9-7F09-32287AA54A18}"/>
                </a:ext>
              </a:extLst>
            </p:cNvPr>
            <p:cNvSpPr/>
            <p:nvPr userDrawn="1"/>
          </p:nvSpPr>
          <p:spPr>
            <a:xfrm>
              <a:off x="-58581" y="30097"/>
              <a:ext cx="12226928" cy="627455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610111 w 12378677"/>
                <a:gd name="connsiteY3" fmla="*/ 8720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59351"/>
                <a:gd name="connsiteY0" fmla="*/ 770409 h 1699114"/>
                <a:gd name="connsiteX1" fmla="*/ 1370126 w 12359351"/>
                <a:gd name="connsiteY1" fmla="*/ 471 h 1699114"/>
                <a:gd name="connsiteX2" fmla="*/ 2184430 w 12359351"/>
                <a:gd name="connsiteY2" fmla="*/ 657697 h 1699114"/>
                <a:gd name="connsiteX3" fmla="*/ 3345988 w 12359351"/>
                <a:gd name="connsiteY3" fmla="*/ 770409 h 1699114"/>
                <a:gd name="connsiteX4" fmla="*/ 5655139 w 12359351"/>
                <a:gd name="connsiteY4" fmla="*/ 1393623 h 1699114"/>
                <a:gd name="connsiteX5" fmla="*/ 7297281 w 12359351"/>
                <a:gd name="connsiteY5" fmla="*/ 1199948 h 1699114"/>
                <a:gd name="connsiteX6" fmla="*/ 8366923 w 12359351"/>
                <a:gd name="connsiteY6" fmla="*/ 724372 h 1699114"/>
                <a:gd name="connsiteX7" fmla="*/ 9068520 w 12359351"/>
                <a:gd name="connsiteY7" fmla="*/ 870422 h 1699114"/>
                <a:gd name="connsiteX8" fmla="*/ 9556356 w 12359351"/>
                <a:gd name="connsiteY8" fmla="*/ 1053899 h 1699114"/>
                <a:gd name="connsiteX9" fmla="*/ 10435318 w 12359351"/>
                <a:gd name="connsiteY9" fmla="*/ 676747 h 1699114"/>
                <a:gd name="connsiteX10" fmla="*/ 10981798 w 12359351"/>
                <a:gd name="connsiteY10" fmla="*/ 1172046 h 1699114"/>
                <a:gd name="connsiteX11" fmla="*/ 11489136 w 12359351"/>
                <a:gd name="connsiteY11" fmla="*/ 1660996 h 1699114"/>
                <a:gd name="connsiteX12" fmla="*/ 12359351 w 12359351"/>
                <a:gd name="connsiteY12" fmla="*/ 1691159 h 1699114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81798 w 12359351"/>
                <a:gd name="connsiteY10" fmla="*/ 117204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56926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360649 w 12359351"/>
                <a:gd name="connsiteY9" fmla="*/ 675159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1407032 w 12359351"/>
                <a:gd name="connsiteY10" fmla="*/ 1581621 h 1691159"/>
                <a:gd name="connsiteX11" fmla="*/ 12359351 w 12359351"/>
                <a:gd name="connsiteY11" fmla="*/ 1691159 h 1691159"/>
                <a:gd name="connsiteX0" fmla="*/ 0 w 12359351"/>
                <a:gd name="connsiteY0" fmla="*/ 770409 h 1696870"/>
                <a:gd name="connsiteX1" fmla="*/ 1370126 w 12359351"/>
                <a:gd name="connsiteY1" fmla="*/ 471 h 1696870"/>
                <a:gd name="connsiteX2" fmla="*/ 2184430 w 12359351"/>
                <a:gd name="connsiteY2" fmla="*/ 657697 h 1696870"/>
                <a:gd name="connsiteX3" fmla="*/ 3345988 w 12359351"/>
                <a:gd name="connsiteY3" fmla="*/ 770409 h 1696870"/>
                <a:gd name="connsiteX4" fmla="*/ 5655139 w 12359351"/>
                <a:gd name="connsiteY4" fmla="*/ 1393623 h 1696870"/>
                <a:gd name="connsiteX5" fmla="*/ 7297281 w 12359351"/>
                <a:gd name="connsiteY5" fmla="*/ 1199948 h 1696870"/>
                <a:gd name="connsiteX6" fmla="*/ 8366923 w 12359351"/>
                <a:gd name="connsiteY6" fmla="*/ 724372 h 1696870"/>
                <a:gd name="connsiteX7" fmla="*/ 9068520 w 12359351"/>
                <a:gd name="connsiteY7" fmla="*/ 870422 h 1696870"/>
                <a:gd name="connsiteX8" fmla="*/ 9556356 w 12359351"/>
                <a:gd name="connsiteY8" fmla="*/ 1053899 h 1696870"/>
                <a:gd name="connsiteX9" fmla="*/ 10543068 w 12359351"/>
                <a:gd name="connsiteY9" fmla="*/ 665634 h 1696870"/>
                <a:gd name="connsiteX10" fmla="*/ 11407032 w 12359351"/>
                <a:gd name="connsiteY10" fmla="*/ 1581621 h 1696870"/>
                <a:gd name="connsiteX11" fmla="*/ 12359351 w 12359351"/>
                <a:gd name="connsiteY11" fmla="*/ 1691159 h 1696870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43068 w 12359351"/>
                <a:gd name="connsiteY9" fmla="*/ 665634 h 1691159"/>
                <a:gd name="connsiteX10" fmla="*/ 11296621 w 12359351"/>
                <a:gd name="connsiteY10" fmla="*/ 1500659 h 1691159"/>
                <a:gd name="connsiteX11" fmla="*/ 12359351 w 12359351"/>
                <a:gd name="connsiteY11" fmla="*/ 1691159 h 1691159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68520 w 12368952"/>
                <a:gd name="connsiteY7" fmla="*/ 87042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111724 w 12368952"/>
                <a:gd name="connsiteY7" fmla="*/ 879947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4152"/>
                <a:gd name="connsiteY0" fmla="*/ 799243 h 1715230"/>
                <a:gd name="connsiteX1" fmla="*/ 1365326 w 12364152"/>
                <a:gd name="connsiteY1" fmla="*/ 730 h 1715230"/>
                <a:gd name="connsiteX2" fmla="*/ 2179630 w 12364152"/>
                <a:gd name="connsiteY2" fmla="*/ 657956 h 1715230"/>
                <a:gd name="connsiteX3" fmla="*/ 3341188 w 12364152"/>
                <a:gd name="connsiteY3" fmla="*/ 770668 h 1715230"/>
                <a:gd name="connsiteX4" fmla="*/ 5650339 w 12364152"/>
                <a:gd name="connsiteY4" fmla="*/ 1393882 h 1715230"/>
                <a:gd name="connsiteX5" fmla="*/ 7292481 w 12364152"/>
                <a:gd name="connsiteY5" fmla="*/ 1200207 h 1715230"/>
                <a:gd name="connsiteX6" fmla="*/ 8362123 w 12364152"/>
                <a:gd name="connsiteY6" fmla="*/ 724631 h 1715230"/>
                <a:gd name="connsiteX7" fmla="*/ 9106924 w 12364152"/>
                <a:gd name="connsiteY7" fmla="*/ 880206 h 1715230"/>
                <a:gd name="connsiteX8" fmla="*/ 9633164 w 12364152"/>
                <a:gd name="connsiteY8" fmla="*/ 1068445 h 1715230"/>
                <a:gd name="connsiteX9" fmla="*/ 10538268 w 12364152"/>
                <a:gd name="connsiteY9" fmla="*/ 665893 h 1715230"/>
                <a:gd name="connsiteX10" fmla="*/ 11291821 w 12364152"/>
                <a:gd name="connsiteY10" fmla="*/ 1500918 h 1715230"/>
                <a:gd name="connsiteX11" fmla="*/ 12364152 w 12364152"/>
                <a:gd name="connsiteY11" fmla="*/ 1715230 h 1715230"/>
                <a:gd name="connsiteX0" fmla="*/ 0 w 12373654"/>
                <a:gd name="connsiteY0" fmla="*/ 871 h 6742623"/>
                <a:gd name="connsiteX1" fmla="*/ 1374828 w 12373654"/>
                <a:gd name="connsiteY1" fmla="*/ 5028123 h 6742623"/>
                <a:gd name="connsiteX2" fmla="*/ 2189132 w 12373654"/>
                <a:gd name="connsiteY2" fmla="*/ 5685349 h 6742623"/>
                <a:gd name="connsiteX3" fmla="*/ 3350690 w 12373654"/>
                <a:gd name="connsiteY3" fmla="*/ 5798061 h 6742623"/>
                <a:gd name="connsiteX4" fmla="*/ 5659841 w 12373654"/>
                <a:gd name="connsiteY4" fmla="*/ 6421275 h 6742623"/>
                <a:gd name="connsiteX5" fmla="*/ 7301983 w 12373654"/>
                <a:gd name="connsiteY5" fmla="*/ 6227600 h 6742623"/>
                <a:gd name="connsiteX6" fmla="*/ 8371625 w 12373654"/>
                <a:gd name="connsiteY6" fmla="*/ 5752024 h 6742623"/>
                <a:gd name="connsiteX7" fmla="*/ 9116426 w 12373654"/>
                <a:gd name="connsiteY7" fmla="*/ 5907599 h 6742623"/>
                <a:gd name="connsiteX8" fmla="*/ 9642666 w 12373654"/>
                <a:gd name="connsiteY8" fmla="*/ 6095838 h 6742623"/>
                <a:gd name="connsiteX9" fmla="*/ 10547770 w 12373654"/>
                <a:gd name="connsiteY9" fmla="*/ 5693286 h 6742623"/>
                <a:gd name="connsiteX10" fmla="*/ 11301323 w 12373654"/>
                <a:gd name="connsiteY10" fmla="*/ 6528311 h 6742623"/>
                <a:gd name="connsiteX11" fmla="*/ 12373654 w 12373654"/>
                <a:gd name="connsiteY11" fmla="*/ 6742623 h 6742623"/>
                <a:gd name="connsiteX0" fmla="*/ 0 w 12373654"/>
                <a:gd name="connsiteY0" fmla="*/ 26425 h 6768177"/>
                <a:gd name="connsiteX1" fmla="*/ 1289310 w 12373654"/>
                <a:gd name="connsiteY1" fmla="*/ 905883 h 6768177"/>
                <a:gd name="connsiteX2" fmla="*/ 2189132 w 12373654"/>
                <a:gd name="connsiteY2" fmla="*/ 5710903 h 6768177"/>
                <a:gd name="connsiteX3" fmla="*/ 3350690 w 12373654"/>
                <a:gd name="connsiteY3" fmla="*/ 5823615 h 6768177"/>
                <a:gd name="connsiteX4" fmla="*/ 5659841 w 12373654"/>
                <a:gd name="connsiteY4" fmla="*/ 6446829 h 6768177"/>
                <a:gd name="connsiteX5" fmla="*/ 7301983 w 12373654"/>
                <a:gd name="connsiteY5" fmla="*/ 6253154 h 6768177"/>
                <a:gd name="connsiteX6" fmla="*/ 8371625 w 12373654"/>
                <a:gd name="connsiteY6" fmla="*/ 5777578 h 6768177"/>
                <a:gd name="connsiteX7" fmla="*/ 9116426 w 12373654"/>
                <a:gd name="connsiteY7" fmla="*/ 5933153 h 6768177"/>
                <a:gd name="connsiteX8" fmla="*/ 9642666 w 12373654"/>
                <a:gd name="connsiteY8" fmla="*/ 6121392 h 6768177"/>
                <a:gd name="connsiteX9" fmla="*/ 10547770 w 12373654"/>
                <a:gd name="connsiteY9" fmla="*/ 5718840 h 6768177"/>
                <a:gd name="connsiteX10" fmla="*/ 11301323 w 12373654"/>
                <a:gd name="connsiteY10" fmla="*/ 6553865 h 6768177"/>
                <a:gd name="connsiteX11" fmla="*/ 12373654 w 12373654"/>
                <a:gd name="connsiteY11" fmla="*/ 6768177 h 6768177"/>
                <a:gd name="connsiteX0" fmla="*/ 0 w 12373654"/>
                <a:gd name="connsiteY0" fmla="*/ 5265 h 6747017"/>
                <a:gd name="connsiteX1" fmla="*/ 1289310 w 12373654"/>
                <a:gd name="connsiteY1" fmla="*/ 884723 h 6747017"/>
                <a:gd name="connsiteX2" fmla="*/ 2189132 w 12373654"/>
                <a:gd name="connsiteY2" fmla="*/ 5689743 h 6747017"/>
                <a:gd name="connsiteX3" fmla="*/ 3350690 w 12373654"/>
                <a:gd name="connsiteY3" fmla="*/ 5802455 h 6747017"/>
                <a:gd name="connsiteX4" fmla="*/ 5659841 w 12373654"/>
                <a:gd name="connsiteY4" fmla="*/ 6425669 h 6747017"/>
                <a:gd name="connsiteX5" fmla="*/ 7301983 w 12373654"/>
                <a:gd name="connsiteY5" fmla="*/ 6231994 h 6747017"/>
                <a:gd name="connsiteX6" fmla="*/ 8371625 w 12373654"/>
                <a:gd name="connsiteY6" fmla="*/ 5756418 h 6747017"/>
                <a:gd name="connsiteX7" fmla="*/ 9116426 w 12373654"/>
                <a:gd name="connsiteY7" fmla="*/ 5911993 h 6747017"/>
                <a:gd name="connsiteX8" fmla="*/ 9642666 w 12373654"/>
                <a:gd name="connsiteY8" fmla="*/ 6100232 h 6747017"/>
                <a:gd name="connsiteX9" fmla="*/ 10547770 w 12373654"/>
                <a:gd name="connsiteY9" fmla="*/ 5697680 h 6747017"/>
                <a:gd name="connsiteX10" fmla="*/ 11301323 w 12373654"/>
                <a:gd name="connsiteY10" fmla="*/ 6532705 h 6747017"/>
                <a:gd name="connsiteX11" fmla="*/ 12373654 w 12373654"/>
                <a:gd name="connsiteY11" fmla="*/ 6747017 h 6747017"/>
                <a:gd name="connsiteX0" fmla="*/ 0 w 12335646"/>
                <a:gd name="connsiteY0" fmla="*/ 26425 h 6768177"/>
                <a:gd name="connsiteX1" fmla="*/ 1251302 w 12335646"/>
                <a:gd name="connsiteY1" fmla="*/ 905883 h 6768177"/>
                <a:gd name="connsiteX2" fmla="*/ 2151124 w 12335646"/>
                <a:gd name="connsiteY2" fmla="*/ 5710903 h 6768177"/>
                <a:gd name="connsiteX3" fmla="*/ 3312682 w 12335646"/>
                <a:gd name="connsiteY3" fmla="*/ 5823615 h 6768177"/>
                <a:gd name="connsiteX4" fmla="*/ 5621833 w 12335646"/>
                <a:gd name="connsiteY4" fmla="*/ 6446829 h 6768177"/>
                <a:gd name="connsiteX5" fmla="*/ 7263975 w 12335646"/>
                <a:gd name="connsiteY5" fmla="*/ 6253154 h 6768177"/>
                <a:gd name="connsiteX6" fmla="*/ 8333617 w 12335646"/>
                <a:gd name="connsiteY6" fmla="*/ 5777578 h 6768177"/>
                <a:gd name="connsiteX7" fmla="*/ 9078418 w 12335646"/>
                <a:gd name="connsiteY7" fmla="*/ 5933153 h 6768177"/>
                <a:gd name="connsiteX8" fmla="*/ 9604658 w 12335646"/>
                <a:gd name="connsiteY8" fmla="*/ 6121392 h 6768177"/>
                <a:gd name="connsiteX9" fmla="*/ 10509762 w 12335646"/>
                <a:gd name="connsiteY9" fmla="*/ 5718840 h 6768177"/>
                <a:gd name="connsiteX10" fmla="*/ 11263315 w 12335646"/>
                <a:gd name="connsiteY10" fmla="*/ 6553865 h 6768177"/>
                <a:gd name="connsiteX11" fmla="*/ 12335646 w 12335646"/>
                <a:gd name="connsiteY11" fmla="*/ 6768177 h 6768177"/>
                <a:gd name="connsiteX0" fmla="*/ 594 w 12336240"/>
                <a:gd name="connsiteY0" fmla="*/ 0 h 6741752"/>
                <a:gd name="connsiteX1" fmla="*/ 1251896 w 12336240"/>
                <a:gd name="connsiteY1" fmla="*/ 879458 h 6741752"/>
                <a:gd name="connsiteX2" fmla="*/ 2151718 w 12336240"/>
                <a:gd name="connsiteY2" fmla="*/ 5684478 h 6741752"/>
                <a:gd name="connsiteX3" fmla="*/ 3313276 w 12336240"/>
                <a:gd name="connsiteY3" fmla="*/ 5797190 h 6741752"/>
                <a:gd name="connsiteX4" fmla="*/ 5622427 w 12336240"/>
                <a:gd name="connsiteY4" fmla="*/ 6420404 h 6741752"/>
                <a:gd name="connsiteX5" fmla="*/ 7264569 w 12336240"/>
                <a:gd name="connsiteY5" fmla="*/ 6226729 h 6741752"/>
                <a:gd name="connsiteX6" fmla="*/ 8334211 w 12336240"/>
                <a:gd name="connsiteY6" fmla="*/ 5751153 h 6741752"/>
                <a:gd name="connsiteX7" fmla="*/ 9079012 w 12336240"/>
                <a:gd name="connsiteY7" fmla="*/ 5906728 h 6741752"/>
                <a:gd name="connsiteX8" fmla="*/ 9605252 w 12336240"/>
                <a:gd name="connsiteY8" fmla="*/ 6094967 h 6741752"/>
                <a:gd name="connsiteX9" fmla="*/ 10510356 w 12336240"/>
                <a:gd name="connsiteY9" fmla="*/ 5692415 h 6741752"/>
                <a:gd name="connsiteX10" fmla="*/ 11263909 w 12336240"/>
                <a:gd name="connsiteY10" fmla="*/ 6527440 h 6741752"/>
                <a:gd name="connsiteX11" fmla="*/ 12336240 w 12336240"/>
                <a:gd name="connsiteY11" fmla="*/ 6741752 h 6741752"/>
                <a:gd name="connsiteX0" fmla="*/ 594 w 12336240"/>
                <a:gd name="connsiteY0" fmla="*/ 0 h 6741752"/>
                <a:gd name="connsiteX1" fmla="*/ 1251896 w 12336240"/>
                <a:gd name="connsiteY1" fmla="*/ 879458 h 6741752"/>
                <a:gd name="connsiteX2" fmla="*/ 2151718 w 12336240"/>
                <a:gd name="connsiteY2" fmla="*/ 5684478 h 6741752"/>
                <a:gd name="connsiteX3" fmla="*/ 3313276 w 12336240"/>
                <a:gd name="connsiteY3" fmla="*/ 5797190 h 6741752"/>
                <a:gd name="connsiteX4" fmla="*/ 5622427 w 12336240"/>
                <a:gd name="connsiteY4" fmla="*/ 6420404 h 6741752"/>
                <a:gd name="connsiteX5" fmla="*/ 7264569 w 12336240"/>
                <a:gd name="connsiteY5" fmla="*/ 6226729 h 6741752"/>
                <a:gd name="connsiteX6" fmla="*/ 8334211 w 12336240"/>
                <a:gd name="connsiteY6" fmla="*/ 5751153 h 6741752"/>
                <a:gd name="connsiteX7" fmla="*/ 9079012 w 12336240"/>
                <a:gd name="connsiteY7" fmla="*/ 5906728 h 6741752"/>
                <a:gd name="connsiteX8" fmla="*/ 9605252 w 12336240"/>
                <a:gd name="connsiteY8" fmla="*/ 6094967 h 6741752"/>
                <a:gd name="connsiteX9" fmla="*/ 10510356 w 12336240"/>
                <a:gd name="connsiteY9" fmla="*/ 5692415 h 6741752"/>
                <a:gd name="connsiteX10" fmla="*/ 11263909 w 12336240"/>
                <a:gd name="connsiteY10" fmla="*/ 6527440 h 6741752"/>
                <a:gd name="connsiteX11" fmla="*/ 12336240 w 12336240"/>
                <a:gd name="connsiteY11" fmla="*/ 6741752 h 6741752"/>
                <a:gd name="connsiteX0" fmla="*/ 606 w 12336252"/>
                <a:gd name="connsiteY0" fmla="*/ 0 h 6741752"/>
                <a:gd name="connsiteX1" fmla="*/ 1232904 w 12336252"/>
                <a:gd name="connsiteY1" fmla="*/ 936019 h 6741752"/>
                <a:gd name="connsiteX2" fmla="*/ 2151730 w 12336252"/>
                <a:gd name="connsiteY2" fmla="*/ 5684478 h 6741752"/>
                <a:gd name="connsiteX3" fmla="*/ 3313288 w 12336252"/>
                <a:gd name="connsiteY3" fmla="*/ 5797190 h 6741752"/>
                <a:gd name="connsiteX4" fmla="*/ 5622439 w 12336252"/>
                <a:gd name="connsiteY4" fmla="*/ 6420404 h 6741752"/>
                <a:gd name="connsiteX5" fmla="*/ 7264581 w 12336252"/>
                <a:gd name="connsiteY5" fmla="*/ 6226729 h 6741752"/>
                <a:gd name="connsiteX6" fmla="*/ 8334223 w 12336252"/>
                <a:gd name="connsiteY6" fmla="*/ 5751153 h 6741752"/>
                <a:gd name="connsiteX7" fmla="*/ 9079024 w 12336252"/>
                <a:gd name="connsiteY7" fmla="*/ 5906728 h 6741752"/>
                <a:gd name="connsiteX8" fmla="*/ 9605264 w 12336252"/>
                <a:gd name="connsiteY8" fmla="*/ 6094967 h 6741752"/>
                <a:gd name="connsiteX9" fmla="*/ 10510368 w 12336252"/>
                <a:gd name="connsiteY9" fmla="*/ 5692415 h 6741752"/>
                <a:gd name="connsiteX10" fmla="*/ 11263921 w 12336252"/>
                <a:gd name="connsiteY10" fmla="*/ 6527440 h 6741752"/>
                <a:gd name="connsiteX11" fmla="*/ 12336252 w 12336252"/>
                <a:gd name="connsiteY11" fmla="*/ 6741752 h 6741752"/>
                <a:gd name="connsiteX0" fmla="*/ 812 w 12336458"/>
                <a:gd name="connsiteY0" fmla="*/ 0 h 6741752"/>
                <a:gd name="connsiteX1" fmla="*/ 1233110 w 12336458"/>
                <a:gd name="connsiteY1" fmla="*/ 936019 h 6741752"/>
                <a:gd name="connsiteX2" fmla="*/ 3567734 w 12336458"/>
                <a:gd name="connsiteY2" fmla="*/ 4091348 h 6741752"/>
                <a:gd name="connsiteX3" fmla="*/ 3313494 w 12336458"/>
                <a:gd name="connsiteY3" fmla="*/ 5797190 h 6741752"/>
                <a:gd name="connsiteX4" fmla="*/ 5622645 w 12336458"/>
                <a:gd name="connsiteY4" fmla="*/ 6420404 h 6741752"/>
                <a:gd name="connsiteX5" fmla="*/ 7264787 w 12336458"/>
                <a:gd name="connsiteY5" fmla="*/ 6226729 h 6741752"/>
                <a:gd name="connsiteX6" fmla="*/ 8334429 w 12336458"/>
                <a:gd name="connsiteY6" fmla="*/ 5751153 h 6741752"/>
                <a:gd name="connsiteX7" fmla="*/ 9079230 w 12336458"/>
                <a:gd name="connsiteY7" fmla="*/ 5906728 h 6741752"/>
                <a:gd name="connsiteX8" fmla="*/ 9605470 w 12336458"/>
                <a:gd name="connsiteY8" fmla="*/ 6094967 h 6741752"/>
                <a:gd name="connsiteX9" fmla="*/ 10510574 w 12336458"/>
                <a:gd name="connsiteY9" fmla="*/ 5692415 h 6741752"/>
                <a:gd name="connsiteX10" fmla="*/ 11264127 w 12336458"/>
                <a:gd name="connsiteY10" fmla="*/ 6527440 h 6741752"/>
                <a:gd name="connsiteX11" fmla="*/ 12336458 w 12336458"/>
                <a:gd name="connsiteY11" fmla="*/ 6741752 h 6741752"/>
                <a:gd name="connsiteX0" fmla="*/ 812 w 11264127"/>
                <a:gd name="connsiteY0" fmla="*/ 0 h 6527440"/>
                <a:gd name="connsiteX1" fmla="*/ 1233110 w 11264127"/>
                <a:gd name="connsiteY1" fmla="*/ 936019 h 6527440"/>
                <a:gd name="connsiteX2" fmla="*/ 3567734 w 11264127"/>
                <a:gd name="connsiteY2" fmla="*/ 4091348 h 6527440"/>
                <a:gd name="connsiteX3" fmla="*/ 3313494 w 11264127"/>
                <a:gd name="connsiteY3" fmla="*/ 5797190 h 6527440"/>
                <a:gd name="connsiteX4" fmla="*/ 5622645 w 11264127"/>
                <a:gd name="connsiteY4" fmla="*/ 6420404 h 6527440"/>
                <a:gd name="connsiteX5" fmla="*/ 7264787 w 11264127"/>
                <a:gd name="connsiteY5" fmla="*/ 6226729 h 6527440"/>
                <a:gd name="connsiteX6" fmla="*/ 8334429 w 11264127"/>
                <a:gd name="connsiteY6" fmla="*/ 5751153 h 6527440"/>
                <a:gd name="connsiteX7" fmla="*/ 9079230 w 11264127"/>
                <a:gd name="connsiteY7" fmla="*/ 5906728 h 6527440"/>
                <a:gd name="connsiteX8" fmla="*/ 9605470 w 11264127"/>
                <a:gd name="connsiteY8" fmla="*/ 6094967 h 6527440"/>
                <a:gd name="connsiteX9" fmla="*/ 10510574 w 11264127"/>
                <a:gd name="connsiteY9" fmla="*/ 5692415 h 6527440"/>
                <a:gd name="connsiteX10" fmla="*/ 11264127 w 11264127"/>
                <a:gd name="connsiteY10" fmla="*/ 6527440 h 6527440"/>
                <a:gd name="connsiteX0" fmla="*/ 812 w 10510574"/>
                <a:gd name="connsiteY0" fmla="*/ 0 h 6423928"/>
                <a:gd name="connsiteX1" fmla="*/ 1233110 w 10510574"/>
                <a:gd name="connsiteY1" fmla="*/ 936019 h 6423928"/>
                <a:gd name="connsiteX2" fmla="*/ 3567734 w 10510574"/>
                <a:gd name="connsiteY2" fmla="*/ 4091348 h 6423928"/>
                <a:gd name="connsiteX3" fmla="*/ 3313494 w 10510574"/>
                <a:gd name="connsiteY3" fmla="*/ 5797190 h 6423928"/>
                <a:gd name="connsiteX4" fmla="*/ 5622645 w 10510574"/>
                <a:gd name="connsiteY4" fmla="*/ 6420404 h 6423928"/>
                <a:gd name="connsiteX5" fmla="*/ 7264787 w 10510574"/>
                <a:gd name="connsiteY5" fmla="*/ 6226729 h 6423928"/>
                <a:gd name="connsiteX6" fmla="*/ 8334429 w 10510574"/>
                <a:gd name="connsiteY6" fmla="*/ 5751153 h 6423928"/>
                <a:gd name="connsiteX7" fmla="*/ 9079230 w 10510574"/>
                <a:gd name="connsiteY7" fmla="*/ 5906728 h 6423928"/>
                <a:gd name="connsiteX8" fmla="*/ 9605470 w 10510574"/>
                <a:gd name="connsiteY8" fmla="*/ 6094967 h 6423928"/>
                <a:gd name="connsiteX9" fmla="*/ 10510574 w 10510574"/>
                <a:gd name="connsiteY9" fmla="*/ 5692415 h 6423928"/>
                <a:gd name="connsiteX0" fmla="*/ 812 w 9605471"/>
                <a:gd name="connsiteY0" fmla="*/ 0 h 6423928"/>
                <a:gd name="connsiteX1" fmla="*/ 1233110 w 9605471"/>
                <a:gd name="connsiteY1" fmla="*/ 936019 h 6423928"/>
                <a:gd name="connsiteX2" fmla="*/ 3567734 w 9605471"/>
                <a:gd name="connsiteY2" fmla="*/ 4091348 h 6423928"/>
                <a:gd name="connsiteX3" fmla="*/ 3313494 w 9605471"/>
                <a:gd name="connsiteY3" fmla="*/ 5797190 h 6423928"/>
                <a:gd name="connsiteX4" fmla="*/ 5622645 w 9605471"/>
                <a:gd name="connsiteY4" fmla="*/ 6420404 h 6423928"/>
                <a:gd name="connsiteX5" fmla="*/ 7264787 w 9605471"/>
                <a:gd name="connsiteY5" fmla="*/ 6226729 h 6423928"/>
                <a:gd name="connsiteX6" fmla="*/ 8334429 w 9605471"/>
                <a:gd name="connsiteY6" fmla="*/ 5751153 h 6423928"/>
                <a:gd name="connsiteX7" fmla="*/ 9079230 w 9605471"/>
                <a:gd name="connsiteY7" fmla="*/ 5906728 h 6423928"/>
                <a:gd name="connsiteX8" fmla="*/ 9605470 w 9605471"/>
                <a:gd name="connsiteY8" fmla="*/ 6094967 h 6423928"/>
                <a:gd name="connsiteX0" fmla="*/ 812 w 9079230"/>
                <a:gd name="connsiteY0" fmla="*/ 0 h 6423928"/>
                <a:gd name="connsiteX1" fmla="*/ 1233110 w 9079230"/>
                <a:gd name="connsiteY1" fmla="*/ 936019 h 6423928"/>
                <a:gd name="connsiteX2" fmla="*/ 3567734 w 9079230"/>
                <a:gd name="connsiteY2" fmla="*/ 4091348 h 6423928"/>
                <a:gd name="connsiteX3" fmla="*/ 3313494 w 9079230"/>
                <a:gd name="connsiteY3" fmla="*/ 5797190 h 6423928"/>
                <a:gd name="connsiteX4" fmla="*/ 5622645 w 9079230"/>
                <a:gd name="connsiteY4" fmla="*/ 6420404 h 6423928"/>
                <a:gd name="connsiteX5" fmla="*/ 7264787 w 9079230"/>
                <a:gd name="connsiteY5" fmla="*/ 6226729 h 6423928"/>
                <a:gd name="connsiteX6" fmla="*/ 8334429 w 9079230"/>
                <a:gd name="connsiteY6" fmla="*/ 5751153 h 6423928"/>
                <a:gd name="connsiteX7" fmla="*/ 9079230 w 9079230"/>
                <a:gd name="connsiteY7" fmla="*/ 5906728 h 6423928"/>
                <a:gd name="connsiteX0" fmla="*/ 812 w 8334429"/>
                <a:gd name="connsiteY0" fmla="*/ 0 h 6423928"/>
                <a:gd name="connsiteX1" fmla="*/ 1233110 w 8334429"/>
                <a:gd name="connsiteY1" fmla="*/ 936019 h 6423928"/>
                <a:gd name="connsiteX2" fmla="*/ 3567734 w 8334429"/>
                <a:gd name="connsiteY2" fmla="*/ 4091348 h 6423928"/>
                <a:gd name="connsiteX3" fmla="*/ 3313494 w 8334429"/>
                <a:gd name="connsiteY3" fmla="*/ 5797190 h 6423928"/>
                <a:gd name="connsiteX4" fmla="*/ 5622645 w 8334429"/>
                <a:gd name="connsiteY4" fmla="*/ 6420404 h 6423928"/>
                <a:gd name="connsiteX5" fmla="*/ 7264787 w 8334429"/>
                <a:gd name="connsiteY5" fmla="*/ 6226729 h 6423928"/>
                <a:gd name="connsiteX6" fmla="*/ 8334429 w 8334429"/>
                <a:gd name="connsiteY6" fmla="*/ 5751153 h 6423928"/>
                <a:gd name="connsiteX0" fmla="*/ 812 w 12211244"/>
                <a:gd name="connsiteY0" fmla="*/ 0 h 6422652"/>
                <a:gd name="connsiteX1" fmla="*/ 1233110 w 12211244"/>
                <a:gd name="connsiteY1" fmla="*/ 936019 h 6422652"/>
                <a:gd name="connsiteX2" fmla="*/ 3567734 w 12211244"/>
                <a:gd name="connsiteY2" fmla="*/ 4091348 h 6422652"/>
                <a:gd name="connsiteX3" fmla="*/ 3313494 w 12211244"/>
                <a:gd name="connsiteY3" fmla="*/ 5797190 h 6422652"/>
                <a:gd name="connsiteX4" fmla="*/ 5622645 w 12211244"/>
                <a:gd name="connsiteY4" fmla="*/ 6420404 h 6422652"/>
                <a:gd name="connsiteX5" fmla="*/ 7264787 w 12211244"/>
                <a:gd name="connsiteY5" fmla="*/ 6226729 h 6422652"/>
                <a:gd name="connsiteX6" fmla="*/ 12211244 w 12211244"/>
                <a:gd name="connsiteY6" fmla="*/ 6382749 h 6422652"/>
                <a:gd name="connsiteX0" fmla="*/ 812 w 12211244"/>
                <a:gd name="connsiteY0" fmla="*/ 0 h 6422652"/>
                <a:gd name="connsiteX1" fmla="*/ 1233110 w 12211244"/>
                <a:gd name="connsiteY1" fmla="*/ 936019 h 6422652"/>
                <a:gd name="connsiteX2" fmla="*/ 3567734 w 12211244"/>
                <a:gd name="connsiteY2" fmla="*/ 4091348 h 6422652"/>
                <a:gd name="connsiteX3" fmla="*/ 3313494 w 12211244"/>
                <a:gd name="connsiteY3" fmla="*/ 5797190 h 6422652"/>
                <a:gd name="connsiteX4" fmla="*/ 5622645 w 12211244"/>
                <a:gd name="connsiteY4" fmla="*/ 6420404 h 6422652"/>
                <a:gd name="connsiteX5" fmla="*/ 7264787 w 12211244"/>
                <a:gd name="connsiteY5" fmla="*/ 6226729 h 6422652"/>
                <a:gd name="connsiteX6" fmla="*/ 12211244 w 12211244"/>
                <a:gd name="connsiteY6" fmla="*/ 6382749 h 6422652"/>
                <a:gd name="connsiteX0" fmla="*/ 812 w 12287261"/>
                <a:gd name="connsiteY0" fmla="*/ 0 h 6422652"/>
                <a:gd name="connsiteX1" fmla="*/ 1233110 w 12287261"/>
                <a:gd name="connsiteY1" fmla="*/ 936019 h 6422652"/>
                <a:gd name="connsiteX2" fmla="*/ 3567734 w 12287261"/>
                <a:gd name="connsiteY2" fmla="*/ 4091348 h 6422652"/>
                <a:gd name="connsiteX3" fmla="*/ 3313494 w 12287261"/>
                <a:gd name="connsiteY3" fmla="*/ 5797190 h 6422652"/>
                <a:gd name="connsiteX4" fmla="*/ 5622645 w 12287261"/>
                <a:gd name="connsiteY4" fmla="*/ 6420404 h 6422652"/>
                <a:gd name="connsiteX5" fmla="*/ 7264787 w 12287261"/>
                <a:gd name="connsiteY5" fmla="*/ 6226729 h 6422652"/>
                <a:gd name="connsiteX6" fmla="*/ 12287261 w 12287261"/>
                <a:gd name="connsiteY6" fmla="*/ 6382749 h 6422652"/>
                <a:gd name="connsiteX0" fmla="*/ 812 w 12287261"/>
                <a:gd name="connsiteY0" fmla="*/ 0 h 6726531"/>
                <a:gd name="connsiteX1" fmla="*/ 1233110 w 12287261"/>
                <a:gd name="connsiteY1" fmla="*/ 936019 h 6726531"/>
                <a:gd name="connsiteX2" fmla="*/ 3567734 w 12287261"/>
                <a:gd name="connsiteY2" fmla="*/ 4091348 h 6726531"/>
                <a:gd name="connsiteX3" fmla="*/ 3313494 w 12287261"/>
                <a:gd name="connsiteY3" fmla="*/ 5797190 h 6726531"/>
                <a:gd name="connsiteX4" fmla="*/ 5622645 w 12287261"/>
                <a:gd name="connsiteY4" fmla="*/ 6420404 h 6726531"/>
                <a:gd name="connsiteX5" fmla="*/ 10514471 w 12287261"/>
                <a:gd name="connsiteY5" fmla="*/ 6726350 h 6726531"/>
                <a:gd name="connsiteX6" fmla="*/ 12287261 w 12287261"/>
                <a:gd name="connsiteY6" fmla="*/ 6382749 h 6726531"/>
                <a:gd name="connsiteX0" fmla="*/ 812 w 12287261"/>
                <a:gd name="connsiteY0" fmla="*/ 0 h 6726350"/>
                <a:gd name="connsiteX1" fmla="*/ 1233110 w 12287261"/>
                <a:gd name="connsiteY1" fmla="*/ 936019 h 6726350"/>
                <a:gd name="connsiteX2" fmla="*/ 3567734 w 12287261"/>
                <a:gd name="connsiteY2" fmla="*/ 4091348 h 6726350"/>
                <a:gd name="connsiteX3" fmla="*/ 3313494 w 12287261"/>
                <a:gd name="connsiteY3" fmla="*/ 5797190 h 6726350"/>
                <a:gd name="connsiteX4" fmla="*/ 8226192 w 12287261"/>
                <a:gd name="connsiteY4" fmla="*/ 5581419 h 6726350"/>
                <a:gd name="connsiteX5" fmla="*/ 10514471 w 12287261"/>
                <a:gd name="connsiteY5" fmla="*/ 6726350 h 6726350"/>
                <a:gd name="connsiteX6" fmla="*/ 12287261 w 12287261"/>
                <a:gd name="connsiteY6" fmla="*/ 6382749 h 6726350"/>
                <a:gd name="connsiteX0" fmla="*/ 812 w 12287261"/>
                <a:gd name="connsiteY0" fmla="*/ 0 h 6769307"/>
                <a:gd name="connsiteX1" fmla="*/ 1233110 w 12287261"/>
                <a:gd name="connsiteY1" fmla="*/ 936019 h 6769307"/>
                <a:gd name="connsiteX2" fmla="*/ 3567734 w 12287261"/>
                <a:gd name="connsiteY2" fmla="*/ 4091348 h 6769307"/>
                <a:gd name="connsiteX3" fmla="*/ 6715210 w 12287261"/>
                <a:gd name="connsiteY3" fmla="*/ 6739870 h 6769307"/>
                <a:gd name="connsiteX4" fmla="*/ 8226192 w 12287261"/>
                <a:gd name="connsiteY4" fmla="*/ 5581419 h 6769307"/>
                <a:gd name="connsiteX5" fmla="*/ 10514471 w 12287261"/>
                <a:gd name="connsiteY5" fmla="*/ 6726350 h 6769307"/>
                <a:gd name="connsiteX6" fmla="*/ 12287261 w 12287261"/>
                <a:gd name="connsiteY6" fmla="*/ 6382749 h 6769307"/>
                <a:gd name="connsiteX0" fmla="*/ 812 w 12287261"/>
                <a:gd name="connsiteY0" fmla="*/ 0 h 6769194"/>
                <a:gd name="connsiteX1" fmla="*/ 1233110 w 12287261"/>
                <a:gd name="connsiteY1" fmla="*/ 936019 h 6769194"/>
                <a:gd name="connsiteX2" fmla="*/ 3567734 w 12287261"/>
                <a:gd name="connsiteY2" fmla="*/ 4091348 h 6769194"/>
                <a:gd name="connsiteX3" fmla="*/ 6715210 w 12287261"/>
                <a:gd name="connsiteY3" fmla="*/ 6739870 h 6769194"/>
                <a:gd name="connsiteX4" fmla="*/ 8226192 w 12287261"/>
                <a:gd name="connsiteY4" fmla="*/ 5581419 h 6769194"/>
                <a:gd name="connsiteX5" fmla="*/ 9830327 w 12287261"/>
                <a:gd name="connsiteY5" fmla="*/ 6764057 h 6769194"/>
                <a:gd name="connsiteX6" fmla="*/ 12287261 w 12287261"/>
                <a:gd name="connsiteY6" fmla="*/ 6382749 h 6769194"/>
                <a:gd name="connsiteX0" fmla="*/ 812 w 12287261"/>
                <a:gd name="connsiteY0" fmla="*/ 0 h 6792654"/>
                <a:gd name="connsiteX1" fmla="*/ 1233110 w 12287261"/>
                <a:gd name="connsiteY1" fmla="*/ 936019 h 6792654"/>
                <a:gd name="connsiteX2" fmla="*/ 3567734 w 12287261"/>
                <a:gd name="connsiteY2" fmla="*/ 4091348 h 6792654"/>
                <a:gd name="connsiteX3" fmla="*/ 6715210 w 12287261"/>
                <a:gd name="connsiteY3" fmla="*/ 6739870 h 6792654"/>
                <a:gd name="connsiteX4" fmla="*/ 8188184 w 12287261"/>
                <a:gd name="connsiteY4" fmla="*/ 5562565 h 6792654"/>
                <a:gd name="connsiteX5" fmla="*/ 9830327 w 12287261"/>
                <a:gd name="connsiteY5" fmla="*/ 6764057 h 6792654"/>
                <a:gd name="connsiteX6" fmla="*/ 12287261 w 12287261"/>
                <a:gd name="connsiteY6" fmla="*/ 6382749 h 6792654"/>
                <a:gd name="connsiteX0" fmla="*/ 812 w 12287261"/>
                <a:gd name="connsiteY0" fmla="*/ 0 h 6792654"/>
                <a:gd name="connsiteX1" fmla="*/ 1233110 w 12287261"/>
                <a:gd name="connsiteY1" fmla="*/ 936019 h 6792654"/>
                <a:gd name="connsiteX2" fmla="*/ 3567734 w 12287261"/>
                <a:gd name="connsiteY2" fmla="*/ 4091348 h 6792654"/>
                <a:gd name="connsiteX3" fmla="*/ 6610688 w 12287261"/>
                <a:gd name="connsiteY3" fmla="*/ 6702163 h 6792654"/>
                <a:gd name="connsiteX4" fmla="*/ 8188184 w 12287261"/>
                <a:gd name="connsiteY4" fmla="*/ 5562565 h 6792654"/>
                <a:gd name="connsiteX5" fmla="*/ 9830327 w 12287261"/>
                <a:gd name="connsiteY5" fmla="*/ 6764057 h 6792654"/>
                <a:gd name="connsiteX6" fmla="*/ 12287261 w 12287261"/>
                <a:gd name="connsiteY6" fmla="*/ 6382749 h 6792654"/>
                <a:gd name="connsiteX0" fmla="*/ 236 w 12286685"/>
                <a:gd name="connsiteY0" fmla="*/ 0 h 6792654"/>
                <a:gd name="connsiteX1" fmla="*/ 2923890 w 12286685"/>
                <a:gd name="connsiteY1" fmla="*/ 2981635 h 6792654"/>
                <a:gd name="connsiteX2" fmla="*/ 3567158 w 12286685"/>
                <a:gd name="connsiteY2" fmla="*/ 4091348 h 6792654"/>
                <a:gd name="connsiteX3" fmla="*/ 6610112 w 12286685"/>
                <a:gd name="connsiteY3" fmla="*/ 6702163 h 6792654"/>
                <a:gd name="connsiteX4" fmla="*/ 8187608 w 12286685"/>
                <a:gd name="connsiteY4" fmla="*/ 5562565 h 6792654"/>
                <a:gd name="connsiteX5" fmla="*/ 9829751 w 12286685"/>
                <a:gd name="connsiteY5" fmla="*/ 6764057 h 6792654"/>
                <a:gd name="connsiteX6" fmla="*/ 12286685 w 12286685"/>
                <a:gd name="connsiteY6" fmla="*/ 6382749 h 6792654"/>
                <a:gd name="connsiteX0" fmla="*/ 249 w 12286698"/>
                <a:gd name="connsiteY0" fmla="*/ 0 h 6792654"/>
                <a:gd name="connsiteX1" fmla="*/ 2923903 w 12286698"/>
                <a:gd name="connsiteY1" fmla="*/ 2981635 h 6792654"/>
                <a:gd name="connsiteX2" fmla="*/ 4374840 w 12286698"/>
                <a:gd name="connsiteY2" fmla="*/ 4770078 h 6792654"/>
                <a:gd name="connsiteX3" fmla="*/ 6610125 w 12286698"/>
                <a:gd name="connsiteY3" fmla="*/ 6702163 h 6792654"/>
                <a:gd name="connsiteX4" fmla="*/ 8187621 w 12286698"/>
                <a:gd name="connsiteY4" fmla="*/ 5562565 h 6792654"/>
                <a:gd name="connsiteX5" fmla="*/ 9829764 w 12286698"/>
                <a:gd name="connsiteY5" fmla="*/ 6764057 h 6792654"/>
                <a:gd name="connsiteX6" fmla="*/ 12286698 w 12286698"/>
                <a:gd name="connsiteY6" fmla="*/ 6382749 h 6792654"/>
                <a:gd name="connsiteX0" fmla="*/ 249 w 12286698"/>
                <a:gd name="connsiteY0" fmla="*/ 0 h 6792654"/>
                <a:gd name="connsiteX1" fmla="*/ 2923903 w 12286698"/>
                <a:gd name="connsiteY1" fmla="*/ 2981635 h 6792654"/>
                <a:gd name="connsiteX2" fmla="*/ 4374840 w 12286698"/>
                <a:gd name="connsiteY2" fmla="*/ 4770078 h 6792654"/>
                <a:gd name="connsiteX3" fmla="*/ 6610125 w 12286698"/>
                <a:gd name="connsiteY3" fmla="*/ 6702163 h 6792654"/>
                <a:gd name="connsiteX4" fmla="*/ 8187621 w 12286698"/>
                <a:gd name="connsiteY4" fmla="*/ 5562565 h 6792654"/>
                <a:gd name="connsiteX5" fmla="*/ 9829764 w 12286698"/>
                <a:gd name="connsiteY5" fmla="*/ 6764057 h 6792654"/>
                <a:gd name="connsiteX6" fmla="*/ 12286698 w 12286698"/>
                <a:gd name="connsiteY6" fmla="*/ 6382749 h 6792654"/>
                <a:gd name="connsiteX0" fmla="*/ 249 w 12286698"/>
                <a:gd name="connsiteY0" fmla="*/ 0 h 6792654"/>
                <a:gd name="connsiteX1" fmla="*/ 2923903 w 12286698"/>
                <a:gd name="connsiteY1" fmla="*/ 2981635 h 6792654"/>
                <a:gd name="connsiteX2" fmla="*/ 4336833 w 12286698"/>
                <a:gd name="connsiteY2" fmla="*/ 4873773 h 6792654"/>
                <a:gd name="connsiteX3" fmla="*/ 6610125 w 12286698"/>
                <a:gd name="connsiteY3" fmla="*/ 6702163 h 6792654"/>
                <a:gd name="connsiteX4" fmla="*/ 8187621 w 12286698"/>
                <a:gd name="connsiteY4" fmla="*/ 5562565 h 6792654"/>
                <a:gd name="connsiteX5" fmla="*/ 9829764 w 12286698"/>
                <a:gd name="connsiteY5" fmla="*/ 6764057 h 6792654"/>
                <a:gd name="connsiteX6" fmla="*/ 12286698 w 12286698"/>
                <a:gd name="connsiteY6" fmla="*/ 6382749 h 6792654"/>
                <a:gd name="connsiteX0" fmla="*/ 1106 w 12287555"/>
                <a:gd name="connsiteY0" fmla="*/ 0 h 6792654"/>
                <a:gd name="connsiteX1" fmla="*/ 1176393 w 12287555"/>
                <a:gd name="connsiteY1" fmla="*/ 1030286 h 6792654"/>
                <a:gd name="connsiteX2" fmla="*/ 4337690 w 12287555"/>
                <a:gd name="connsiteY2" fmla="*/ 4873773 h 6792654"/>
                <a:gd name="connsiteX3" fmla="*/ 6610982 w 12287555"/>
                <a:gd name="connsiteY3" fmla="*/ 6702163 h 6792654"/>
                <a:gd name="connsiteX4" fmla="*/ 8188478 w 12287555"/>
                <a:gd name="connsiteY4" fmla="*/ 5562565 h 6792654"/>
                <a:gd name="connsiteX5" fmla="*/ 9830621 w 12287555"/>
                <a:gd name="connsiteY5" fmla="*/ 6764057 h 6792654"/>
                <a:gd name="connsiteX6" fmla="*/ 12287555 w 12287555"/>
                <a:gd name="connsiteY6" fmla="*/ 6382749 h 6792654"/>
                <a:gd name="connsiteX0" fmla="*/ 656 w 12287105"/>
                <a:gd name="connsiteY0" fmla="*/ 0 h 6792654"/>
                <a:gd name="connsiteX1" fmla="*/ 1175943 w 12287105"/>
                <a:gd name="connsiteY1" fmla="*/ 1030286 h 6792654"/>
                <a:gd name="connsiteX2" fmla="*/ 4337240 w 12287105"/>
                <a:gd name="connsiteY2" fmla="*/ 4873773 h 6792654"/>
                <a:gd name="connsiteX3" fmla="*/ 6610532 w 12287105"/>
                <a:gd name="connsiteY3" fmla="*/ 6702163 h 6792654"/>
                <a:gd name="connsiteX4" fmla="*/ 8188028 w 12287105"/>
                <a:gd name="connsiteY4" fmla="*/ 5562565 h 6792654"/>
                <a:gd name="connsiteX5" fmla="*/ 9830171 w 12287105"/>
                <a:gd name="connsiteY5" fmla="*/ 6764057 h 6792654"/>
                <a:gd name="connsiteX6" fmla="*/ 12287105 w 12287105"/>
                <a:gd name="connsiteY6" fmla="*/ 6382749 h 6792654"/>
                <a:gd name="connsiteX0" fmla="*/ 567 w 12287016"/>
                <a:gd name="connsiteY0" fmla="*/ 0 h 6792654"/>
                <a:gd name="connsiteX1" fmla="*/ 1175854 w 12287016"/>
                <a:gd name="connsiteY1" fmla="*/ 1030286 h 6792654"/>
                <a:gd name="connsiteX2" fmla="*/ 1418400 w 12287016"/>
                <a:gd name="connsiteY2" fmla="*/ 1204813 h 6792654"/>
                <a:gd name="connsiteX3" fmla="*/ 4337151 w 12287016"/>
                <a:gd name="connsiteY3" fmla="*/ 4873773 h 6792654"/>
                <a:gd name="connsiteX4" fmla="*/ 6610443 w 12287016"/>
                <a:gd name="connsiteY4" fmla="*/ 6702163 h 6792654"/>
                <a:gd name="connsiteX5" fmla="*/ 8187939 w 12287016"/>
                <a:gd name="connsiteY5" fmla="*/ 5562565 h 6792654"/>
                <a:gd name="connsiteX6" fmla="*/ 9830082 w 12287016"/>
                <a:gd name="connsiteY6" fmla="*/ 6764057 h 6792654"/>
                <a:gd name="connsiteX7" fmla="*/ 12287016 w 12287016"/>
                <a:gd name="connsiteY7" fmla="*/ 6382749 h 6792654"/>
                <a:gd name="connsiteX0" fmla="*/ 0 w 12286449"/>
                <a:gd name="connsiteY0" fmla="*/ 0 h 6792654"/>
                <a:gd name="connsiteX1" fmla="*/ 1417833 w 12286449"/>
                <a:gd name="connsiteY1" fmla="*/ 1204813 h 6792654"/>
                <a:gd name="connsiteX2" fmla="*/ 4336584 w 12286449"/>
                <a:gd name="connsiteY2" fmla="*/ 4873773 h 6792654"/>
                <a:gd name="connsiteX3" fmla="*/ 6609876 w 12286449"/>
                <a:gd name="connsiteY3" fmla="*/ 6702163 h 6792654"/>
                <a:gd name="connsiteX4" fmla="*/ 8187372 w 12286449"/>
                <a:gd name="connsiteY4" fmla="*/ 5562565 h 6792654"/>
                <a:gd name="connsiteX5" fmla="*/ 9829515 w 12286449"/>
                <a:gd name="connsiteY5" fmla="*/ 6764057 h 6792654"/>
                <a:gd name="connsiteX6" fmla="*/ 12286449 w 12286449"/>
                <a:gd name="connsiteY6" fmla="*/ 6382749 h 6792654"/>
                <a:gd name="connsiteX0" fmla="*/ 0 w 12248441"/>
                <a:gd name="connsiteY0" fmla="*/ 0 h 6771317"/>
                <a:gd name="connsiteX1" fmla="*/ 1417833 w 12248441"/>
                <a:gd name="connsiteY1" fmla="*/ 1204813 h 6771317"/>
                <a:gd name="connsiteX2" fmla="*/ 4336584 w 12248441"/>
                <a:gd name="connsiteY2" fmla="*/ 4873773 h 6771317"/>
                <a:gd name="connsiteX3" fmla="*/ 6609876 w 12248441"/>
                <a:gd name="connsiteY3" fmla="*/ 6702163 h 6771317"/>
                <a:gd name="connsiteX4" fmla="*/ 8187372 w 12248441"/>
                <a:gd name="connsiteY4" fmla="*/ 5562565 h 6771317"/>
                <a:gd name="connsiteX5" fmla="*/ 9829515 w 12248441"/>
                <a:gd name="connsiteY5" fmla="*/ 6764057 h 6771317"/>
                <a:gd name="connsiteX6" fmla="*/ 12248441 w 12248441"/>
                <a:gd name="connsiteY6" fmla="*/ 6062238 h 6771317"/>
                <a:gd name="connsiteX0" fmla="*/ 0 w 12248441"/>
                <a:gd name="connsiteY0" fmla="*/ 0 h 6770489"/>
                <a:gd name="connsiteX1" fmla="*/ 1417833 w 12248441"/>
                <a:gd name="connsiteY1" fmla="*/ 1204813 h 6770489"/>
                <a:gd name="connsiteX2" fmla="*/ 4336584 w 12248441"/>
                <a:gd name="connsiteY2" fmla="*/ 4873773 h 6770489"/>
                <a:gd name="connsiteX3" fmla="*/ 6609876 w 12248441"/>
                <a:gd name="connsiteY3" fmla="*/ 6702163 h 6770489"/>
                <a:gd name="connsiteX4" fmla="*/ 8187372 w 12248441"/>
                <a:gd name="connsiteY4" fmla="*/ 5562565 h 6770489"/>
                <a:gd name="connsiteX5" fmla="*/ 9829515 w 12248441"/>
                <a:gd name="connsiteY5" fmla="*/ 6764057 h 6770489"/>
                <a:gd name="connsiteX6" fmla="*/ 12248441 w 12248441"/>
                <a:gd name="connsiteY6" fmla="*/ 6062238 h 6770489"/>
                <a:gd name="connsiteX0" fmla="*/ 0 w 12248441"/>
                <a:gd name="connsiteY0" fmla="*/ 0 h 6709687"/>
                <a:gd name="connsiteX1" fmla="*/ 1417833 w 12248441"/>
                <a:gd name="connsiteY1" fmla="*/ 1204813 h 6709687"/>
                <a:gd name="connsiteX2" fmla="*/ 4336584 w 12248441"/>
                <a:gd name="connsiteY2" fmla="*/ 4873773 h 6709687"/>
                <a:gd name="connsiteX3" fmla="*/ 6609876 w 12248441"/>
                <a:gd name="connsiteY3" fmla="*/ 6702163 h 6709687"/>
                <a:gd name="connsiteX4" fmla="*/ 8187372 w 12248441"/>
                <a:gd name="connsiteY4" fmla="*/ 5562565 h 6709687"/>
                <a:gd name="connsiteX5" fmla="*/ 10162086 w 12248441"/>
                <a:gd name="connsiteY5" fmla="*/ 6594375 h 6709687"/>
                <a:gd name="connsiteX6" fmla="*/ 12248441 w 12248441"/>
                <a:gd name="connsiteY6" fmla="*/ 6062238 h 6709687"/>
                <a:gd name="connsiteX0" fmla="*/ 0 w 12248441"/>
                <a:gd name="connsiteY0" fmla="*/ 0 h 6709445"/>
                <a:gd name="connsiteX1" fmla="*/ 1417833 w 12248441"/>
                <a:gd name="connsiteY1" fmla="*/ 1204813 h 6709445"/>
                <a:gd name="connsiteX2" fmla="*/ 4336584 w 12248441"/>
                <a:gd name="connsiteY2" fmla="*/ 4873773 h 6709445"/>
                <a:gd name="connsiteX3" fmla="*/ 6609876 w 12248441"/>
                <a:gd name="connsiteY3" fmla="*/ 6702163 h 6709445"/>
                <a:gd name="connsiteX4" fmla="*/ 8291895 w 12248441"/>
                <a:gd name="connsiteY4" fmla="*/ 5553138 h 6709445"/>
                <a:gd name="connsiteX5" fmla="*/ 10162086 w 12248441"/>
                <a:gd name="connsiteY5" fmla="*/ 6594375 h 6709445"/>
                <a:gd name="connsiteX6" fmla="*/ 12248441 w 12248441"/>
                <a:gd name="connsiteY6" fmla="*/ 6062238 h 6709445"/>
                <a:gd name="connsiteX0" fmla="*/ 0 w 12248441"/>
                <a:gd name="connsiteY0" fmla="*/ 0 h 6708174"/>
                <a:gd name="connsiteX1" fmla="*/ 1417833 w 12248441"/>
                <a:gd name="connsiteY1" fmla="*/ 1204813 h 6708174"/>
                <a:gd name="connsiteX2" fmla="*/ 4336584 w 12248441"/>
                <a:gd name="connsiteY2" fmla="*/ 4873773 h 6708174"/>
                <a:gd name="connsiteX3" fmla="*/ 6609876 w 12248441"/>
                <a:gd name="connsiteY3" fmla="*/ 6702163 h 6708174"/>
                <a:gd name="connsiteX4" fmla="*/ 8291895 w 12248441"/>
                <a:gd name="connsiteY4" fmla="*/ 5553138 h 6708174"/>
                <a:gd name="connsiteX5" fmla="*/ 10162086 w 12248441"/>
                <a:gd name="connsiteY5" fmla="*/ 6594375 h 6708174"/>
                <a:gd name="connsiteX6" fmla="*/ 12248441 w 12248441"/>
                <a:gd name="connsiteY6" fmla="*/ 6062238 h 6708174"/>
                <a:gd name="connsiteX0" fmla="*/ 0 w 12248441"/>
                <a:gd name="connsiteY0" fmla="*/ 0 h 6709187"/>
                <a:gd name="connsiteX1" fmla="*/ 1417833 w 12248441"/>
                <a:gd name="connsiteY1" fmla="*/ 1204813 h 6709187"/>
                <a:gd name="connsiteX2" fmla="*/ 4336584 w 12248441"/>
                <a:gd name="connsiteY2" fmla="*/ 4873773 h 6709187"/>
                <a:gd name="connsiteX3" fmla="*/ 6609876 w 12248441"/>
                <a:gd name="connsiteY3" fmla="*/ 6702163 h 6709187"/>
                <a:gd name="connsiteX4" fmla="*/ 8481935 w 12248441"/>
                <a:gd name="connsiteY4" fmla="*/ 5600272 h 6709187"/>
                <a:gd name="connsiteX5" fmla="*/ 10162086 w 12248441"/>
                <a:gd name="connsiteY5" fmla="*/ 6594375 h 6709187"/>
                <a:gd name="connsiteX6" fmla="*/ 12248441 w 12248441"/>
                <a:gd name="connsiteY6" fmla="*/ 6062238 h 6709187"/>
                <a:gd name="connsiteX0" fmla="*/ 0 w 12248441"/>
                <a:gd name="connsiteY0" fmla="*/ 0 h 6645105"/>
                <a:gd name="connsiteX1" fmla="*/ 1417833 w 12248441"/>
                <a:gd name="connsiteY1" fmla="*/ 1204813 h 6645105"/>
                <a:gd name="connsiteX2" fmla="*/ 4336584 w 12248441"/>
                <a:gd name="connsiteY2" fmla="*/ 4873773 h 6645105"/>
                <a:gd name="connsiteX3" fmla="*/ 6609876 w 12248441"/>
                <a:gd name="connsiteY3" fmla="*/ 6636175 h 6645105"/>
                <a:gd name="connsiteX4" fmla="*/ 8481935 w 12248441"/>
                <a:gd name="connsiteY4" fmla="*/ 5600272 h 6645105"/>
                <a:gd name="connsiteX5" fmla="*/ 10162086 w 12248441"/>
                <a:gd name="connsiteY5" fmla="*/ 6594375 h 6645105"/>
                <a:gd name="connsiteX6" fmla="*/ 12248441 w 12248441"/>
                <a:gd name="connsiteY6" fmla="*/ 6062238 h 6645105"/>
                <a:gd name="connsiteX0" fmla="*/ 0 w 12248441"/>
                <a:gd name="connsiteY0" fmla="*/ 0 h 6643775"/>
                <a:gd name="connsiteX1" fmla="*/ 1417833 w 12248441"/>
                <a:gd name="connsiteY1" fmla="*/ 1204813 h 6643775"/>
                <a:gd name="connsiteX2" fmla="*/ 4336584 w 12248441"/>
                <a:gd name="connsiteY2" fmla="*/ 4873773 h 6643775"/>
                <a:gd name="connsiteX3" fmla="*/ 6609876 w 12248441"/>
                <a:gd name="connsiteY3" fmla="*/ 6636175 h 6643775"/>
                <a:gd name="connsiteX4" fmla="*/ 8339405 w 12248441"/>
                <a:gd name="connsiteY4" fmla="*/ 5553138 h 6643775"/>
                <a:gd name="connsiteX5" fmla="*/ 10162086 w 12248441"/>
                <a:gd name="connsiteY5" fmla="*/ 6594375 h 6643775"/>
                <a:gd name="connsiteX6" fmla="*/ 12248441 w 12248441"/>
                <a:gd name="connsiteY6" fmla="*/ 6062238 h 6643775"/>
                <a:gd name="connsiteX0" fmla="*/ 0 w 12248441"/>
                <a:gd name="connsiteY0" fmla="*/ 0 h 6642975"/>
                <a:gd name="connsiteX1" fmla="*/ 1417833 w 12248441"/>
                <a:gd name="connsiteY1" fmla="*/ 1204813 h 6642975"/>
                <a:gd name="connsiteX2" fmla="*/ 4336584 w 12248441"/>
                <a:gd name="connsiteY2" fmla="*/ 4873773 h 6642975"/>
                <a:gd name="connsiteX3" fmla="*/ 6609876 w 12248441"/>
                <a:gd name="connsiteY3" fmla="*/ 6636175 h 6642975"/>
                <a:gd name="connsiteX4" fmla="*/ 8339405 w 12248441"/>
                <a:gd name="connsiteY4" fmla="*/ 5553138 h 6642975"/>
                <a:gd name="connsiteX5" fmla="*/ 10162086 w 12248441"/>
                <a:gd name="connsiteY5" fmla="*/ 6594375 h 6642975"/>
                <a:gd name="connsiteX6" fmla="*/ 12248441 w 12248441"/>
                <a:gd name="connsiteY6" fmla="*/ 6062238 h 6642975"/>
                <a:gd name="connsiteX0" fmla="*/ 0 w 12248441"/>
                <a:gd name="connsiteY0" fmla="*/ 0 h 6646247"/>
                <a:gd name="connsiteX1" fmla="*/ 1417833 w 12248441"/>
                <a:gd name="connsiteY1" fmla="*/ 1204813 h 6646247"/>
                <a:gd name="connsiteX2" fmla="*/ 4355589 w 12248441"/>
                <a:gd name="connsiteY2" fmla="*/ 4713518 h 6646247"/>
                <a:gd name="connsiteX3" fmla="*/ 6609876 w 12248441"/>
                <a:gd name="connsiteY3" fmla="*/ 6636175 h 6646247"/>
                <a:gd name="connsiteX4" fmla="*/ 8339405 w 12248441"/>
                <a:gd name="connsiteY4" fmla="*/ 5553138 h 6646247"/>
                <a:gd name="connsiteX5" fmla="*/ 10162086 w 12248441"/>
                <a:gd name="connsiteY5" fmla="*/ 6594375 h 6646247"/>
                <a:gd name="connsiteX6" fmla="*/ 12248441 w 12248441"/>
                <a:gd name="connsiteY6" fmla="*/ 6062238 h 6646247"/>
                <a:gd name="connsiteX0" fmla="*/ 0 w 12248441"/>
                <a:gd name="connsiteY0" fmla="*/ 0 h 6646247"/>
                <a:gd name="connsiteX1" fmla="*/ 1778908 w 12248441"/>
                <a:gd name="connsiteY1" fmla="*/ 1600739 h 6646247"/>
                <a:gd name="connsiteX2" fmla="*/ 4355589 w 12248441"/>
                <a:gd name="connsiteY2" fmla="*/ 4713518 h 6646247"/>
                <a:gd name="connsiteX3" fmla="*/ 6609876 w 12248441"/>
                <a:gd name="connsiteY3" fmla="*/ 6636175 h 6646247"/>
                <a:gd name="connsiteX4" fmla="*/ 8339405 w 12248441"/>
                <a:gd name="connsiteY4" fmla="*/ 5553138 h 6646247"/>
                <a:gd name="connsiteX5" fmla="*/ 10162086 w 12248441"/>
                <a:gd name="connsiteY5" fmla="*/ 6594375 h 6646247"/>
                <a:gd name="connsiteX6" fmla="*/ 12248441 w 12248441"/>
                <a:gd name="connsiteY6" fmla="*/ 6062238 h 6646247"/>
                <a:gd name="connsiteX0" fmla="*/ 0 w 12276948"/>
                <a:gd name="connsiteY0" fmla="*/ 0 h 6693381"/>
                <a:gd name="connsiteX1" fmla="*/ 1807415 w 12276948"/>
                <a:gd name="connsiteY1" fmla="*/ 1647873 h 6693381"/>
                <a:gd name="connsiteX2" fmla="*/ 4384096 w 12276948"/>
                <a:gd name="connsiteY2" fmla="*/ 4760652 h 6693381"/>
                <a:gd name="connsiteX3" fmla="*/ 6638383 w 12276948"/>
                <a:gd name="connsiteY3" fmla="*/ 6683309 h 6693381"/>
                <a:gd name="connsiteX4" fmla="*/ 8367912 w 12276948"/>
                <a:gd name="connsiteY4" fmla="*/ 5600272 h 6693381"/>
                <a:gd name="connsiteX5" fmla="*/ 10190593 w 12276948"/>
                <a:gd name="connsiteY5" fmla="*/ 6641509 h 6693381"/>
                <a:gd name="connsiteX6" fmla="*/ 12276948 w 12276948"/>
                <a:gd name="connsiteY6" fmla="*/ 6109372 h 6693381"/>
                <a:gd name="connsiteX0" fmla="*/ 0 w 12324458"/>
                <a:gd name="connsiteY0" fmla="*/ 0 h 6693381"/>
                <a:gd name="connsiteX1" fmla="*/ 1854925 w 12324458"/>
                <a:gd name="connsiteY1" fmla="*/ 1647873 h 6693381"/>
                <a:gd name="connsiteX2" fmla="*/ 4431606 w 12324458"/>
                <a:gd name="connsiteY2" fmla="*/ 4760652 h 6693381"/>
                <a:gd name="connsiteX3" fmla="*/ 6685893 w 12324458"/>
                <a:gd name="connsiteY3" fmla="*/ 6683309 h 6693381"/>
                <a:gd name="connsiteX4" fmla="*/ 8415422 w 12324458"/>
                <a:gd name="connsiteY4" fmla="*/ 5600272 h 6693381"/>
                <a:gd name="connsiteX5" fmla="*/ 10238103 w 12324458"/>
                <a:gd name="connsiteY5" fmla="*/ 6641509 h 6693381"/>
                <a:gd name="connsiteX6" fmla="*/ 12324458 w 12324458"/>
                <a:gd name="connsiteY6" fmla="*/ 6109372 h 6693381"/>
                <a:gd name="connsiteX0" fmla="*/ 0 w 12324458"/>
                <a:gd name="connsiteY0" fmla="*/ 0 h 6694587"/>
                <a:gd name="connsiteX1" fmla="*/ 1854925 w 12324458"/>
                <a:gd name="connsiteY1" fmla="*/ 1647873 h 6694587"/>
                <a:gd name="connsiteX2" fmla="*/ 4431606 w 12324458"/>
                <a:gd name="connsiteY2" fmla="*/ 4760652 h 6694587"/>
                <a:gd name="connsiteX3" fmla="*/ 6685893 w 12324458"/>
                <a:gd name="connsiteY3" fmla="*/ 6683309 h 6694587"/>
                <a:gd name="connsiteX4" fmla="*/ 8415422 w 12324458"/>
                <a:gd name="connsiteY4" fmla="*/ 5600272 h 6694587"/>
                <a:gd name="connsiteX5" fmla="*/ 10162086 w 12324458"/>
                <a:gd name="connsiteY5" fmla="*/ 6594375 h 6694587"/>
                <a:gd name="connsiteX6" fmla="*/ 12324458 w 12324458"/>
                <a:gd name="connsiteY6" fmla="*/ 6109372 h 6694587"/>
                <a:gd name="connsiteX0" fmla="*/ 0 w 12324458"/>
                <a:gd name="connsiteY0" fmla="*/ 0 h 6704579"/>
                <a:gd name="connsiteX1" fmla="*/ 1854925 w 12324458"/>
                <a:gd name="connsiteY1" fmla="*/ 1647873 h 6704579"/>
                <a:gd name="connsiteX2" fmla="*/ 4431606 w 12324458"/>
                <a:gd name="connsiteY2" fmla="*/ 4760652 h 6704579"/>
                <a:gd name="connsiteX3" fmla="*/ 6685893 w 12324458"/>
                <a:gd name="connsiteY3" fmla="*/ 6683309 h 6704579"/>
                <a:gd name="connsiteX4" fmla="*/ 8719487 w 12324458"/>
                <a:gd name="connsiteY4" fmla="*/ 5835943 h 6704579"/>
                <a:gd name="connsiteX5" fmla="*/ 10162086 w 12324458"/>
                <a:gd name="connsiteY5" fmla="*/ 6594375 h 6704579"/>
                <a:gd name="connsiteX6" fmla="*/ 12324458 w 12324458"/>
                <a:gd name="connsiteY6" fmla="*/ 6109372 h 6704579"/>
                <a:gd name="connsiteX0" fmla="*/ 0 w 12324458"/>
                <a:gd name="connsiteY0" fmla="*/ 0 h 6597320"/>
                <a:gd name="connsiteX1" fmla="*/ 1854925 w 12324458"/>
                <a:gd name="connsiteY1" fmla="*/ 1647873 h 6597320"/>
                <a:gd name="connsiteX2" fmla="*/ 4431606 w 12324458"/>
                <a:gd name="connsiteY2" fmla="*/ 4760652 h 6597320"/>
                <a:gd name="connsiteX3" fmla="*/ 7341531 w 12324458"/>
                <a:gd name="connsiteY3" fmla="*/ 6362797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854925 w 12324458"/>
                <a:gd name="connsiteY1" fmla="*/ 1647873 h 6597320"/>
                <a:gd name="connsiteX2" fmla="*/ 4431606 w 12324458"/>
                <a:gd name="connsiteY2" fmla="*/ 4760652 h 6597320"/>
                <a:gd name="connsiteX3" fmla="*/ 7341531 w 12324458"/>
                <a:gd name="connsiteY3" fmla="*/ 6362797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854925 w 12324458"/>
                <a:gd name="connsiteY1" fmla="*/ 1647873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113769 w 12324458"/>
                <a:gd name="connsiteY1" fmla="*/ 1723288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113769 w 12324458"/>
                <a:gd name="connsiteY1" fmla="*/ 1723288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113769 w 12324458"/>
                <a:gd name="connsiteY1" fmla="*/ 1723288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866717 w 12324458"/>
                <a:gd name="connsiteY1" fmla="*/ 1713862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866717 w 12324458"/>
                <a:gd name="connsiteY1" fmla="*/ 1713862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1968386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1968386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2081507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2081507 h 6597320"/>
                <a:gd name="connsiteX2" fmla="*/ 2493199 w 12324458"/>
                <a:gd name="connsiteY2" fmla="*/ 5335688 h 6597320"/>
                <a:gd name="connsiteX3" fmla="*/ 6039758 w 12324458"/>
                <a:gd name="connsiteY3" fmla="*/ 6523053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604253"/>
                <a:gd name="connsiteX1" fmla="*/ 952235 w 12324458"/>
                <a:gd name="connsiteY1" fmla="*/ 2081507 h 6604253"/>
                <a:gd name="connsiteX2" fmla="*/ 2493199 w 12324458"/>
                <a:gd name="connsiteY2" fmla="*/ 5335688 h 6604253"/>
                <a:gd name="connsiteX3" fmla="*/ 6210793 w 12324458"/>
                <a:gd name="connsiteY3" fmla="*/ 6598467 h 6604253"/>
                <a:gd name="connsiteX4" fmla="*/ 8719487 w 12324458"/>
                <a:gd name="connsiteY4" fmla="*/ 5835943 h 6604253"/>
                <a:gd name="connsiteX5" fmla="*/ 10162086 w 12324458"/>
                <a:gd name="connsiteY5" fmla="*/ 6594375 h 6604253"/>
                <a:gd name="connsiteX6" fmla="*/ 12324458 w 12324458"/>
                <a:gd name="connsiteY6" fmla="*/ 6109372 h 6604253"/>
                <a:gd name="connsiteX0" fmla="*/ 0 w 12324458"/>
                <a:gd name="connsiteY0" fmla="*/ 0 h 6597320"/>
                <a:gd name="connsiteX1" fmla="*/ 952235 w 12324458"/>
                <a:gd name="connsiteY1" fmla="*/ 2081507 h 6597320"/>
                <a:gd name="connsiteX2" fmla="*/ 2493199 w 12324458"/>
                <a:gd name="connsiteY2" fmla="*/ 5335688 h 6597320"/>
                <a:gd name="connsiteX3" fmla="*/ 6229797 w 12324458"/>
                <a:gd name="connsiteY3" fmla="*/ 6570187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8805006 w 12324458"/>
                <a:gd name="connsiteY4" fmla="*/ 5911358 h 6595984"/>
                <a:gd name="connsiteX5" fmla="*/ 10162086 w 12324458"/>
                <a:gd name="connsiteY5" fmla="*/ 6594375 h 6595984"/>
                <a:gd name="connsiteX6" fmla="*/ 12324458 w 12324458"/>
                <a:gd name="connsiteY6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8805006 w 12324458"/>
                <a:gd name="connsiteY4" fmla="*/ 5911358 h 6595984"/>
                <a:gd name="connsiteX5" fmla="*/ 10162086 w 12324458"/>
                <a:gd name="connsiteY5" fmla="*/ 6594375 h 6595984"/>
                <a:gd name="connsiteX6" fmla="*/ 12324458 w 12324458"/>
                <a:gd name="connsiteY6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8805006 w 12324458"/>
                <a:gd name="connsiteY4" fmla="*/ 5911358 h 6595984"/>
                <a:gd name="connsiteX5" fmla="*/ 10162086 w 12324458"/>
                <a:gd name="connsiteY5" fmla="*/ 6594375 h 6595984"/>
                <a:gd name="connsiteX6" fmla="*/ 12324458 w 12324458"/>
                <a:gd name="connsiteY6" fmla="*/ 6109372 h 6595984"/>
                <a:gd name="connsiteX0" fmla="*/ 0 w 12324458"/>
                <a:gd name="connsiteY0" fmla="*/ 0 h 6623588"/>
                <a:gd name="connsiteX1" fmla="*/ 952235 w 12324458"/>
                <a:gd name="connsiteY1" fmla="*/ 2081507 h 6623588"/>
                <a:gd name="connsiteX2" fmla="*/ 2493199 w 12324458"/>
                <a:gd name="connsiteY2" fmla="*/ 5335688 h 6623588"/>
                <a:gd name="connsiteX3" fmla="*/ 6229797 w 12324458"/>
                <a:gd name="connsiteY3" fmla="*/ 6570187 h 6623588"/>
                <a:gd name="connsiteX4" fmla="*/ 7584631 w 12324458"/>
                <a:gd name="connsiteY4" fmla="*/ 6351849 h 6623588"/>
                <a:gd name="connsiteX5" fmla="*/ 8805006 w 12324458"/>
                <a:gd name="connsiteY5" fmla="*/ 5911358 h 6623588"/>
                <a:gd name="connsiteX6" fmla="*/ 10162086 w 12324458"/>
                <a:gd name="connsiteY6" fmla="*/ 6594375 h 6623588"/>
                <a:gd name="connsiteX7" fmla="*/ 12324458 w 12324458"/>
                <a:gd name="connsiteY7" fmla="*/ 6109372 h 6623588"/>
                <a:gd name="connsiteX0" fmla="*/ 0 w 12324458"/>
                <a:gd name="connsiteY0" fmla="*/ 0 h 6623588"/>
                <a:gd name="connsiteX1" fmla="*/ 952235 w 12324458"/>
                <a:gd name="connsiteY1" fmla="*/ 2081507 h 6623588"/>
                <a:gd name="connsiteX2" fmla="*/ 2493199 w 12324458"/>
                <a:gd name="connsiteY2" fmla="*/ 5335688 h 6623588"/>
                <a:gd name="connsiteX3" fmla="*/ 6229797 w 12324458"/>
                <a:gd name="connsiteY3" fmla="*/ 6570187 h 6623588"/>
                <a:gd name="connsiteX4" fmla="*/ 7584631 w 12324458"/>
                <a:gd name="connsiteY4" fmla="*/ 6351849 h 6623588"/>
                <a:gd name="connsiteX5" fmla="*/ 8805006 w 12324458"/>
                <a:gd name="connsiteY5" fmla="*/ 5911358 h 6623588"/>
                <a:gd name="connsiteX6" fmla="*/ 10162086 w 12324458"/>
                <a:gd name="connsiteY6" fmla="*/ 6594375 h 6623588"/>
                <a:gd name="connsiteX7" fmla="*/ 12324458 w 12324458"/>
                <a:gd name="connsiteY7" fmla="*/ 6109372 h 6623588"/>
                <a:gd name="connsiteX0" fmla="*/ 0 w 12324458"/>
                <a:gd name="connsiteY0" fmla="*/ 0 h 6627404"/>
                <a:gd name="connsiteX1" fmla="*/ 952235 w 12324458"/>
                <a:gd name="connsiteY1" fmla="*/ 2081507 h 6627404"/>
                <a:gd name="connsiteX2" fmla="*/ 2493199 w 12324458"/>
                <a:gd name="connsiteY2" fmla="*/ 5335688 h 6627404"/>
                <a:gd name="connsiteX3" fmla="*/ 6229797 w 12324458"/>
                <a:gd name="connsiteY3" fmla="*/ 6570187 h 6627404"/>
                <a:gd name="connsiteX4" fmla="*/ 7641643 w 12324458"/>
                <a:gd name="connsiteY4" fmla="*/ 6370703 h 6627404"/>
                <a:gd name="connsiteX5" fmla="*/ 8805006 w 12324458"/>
                <a:gd name="connsiteY5" fmla="*/ 5911358 h 6627404"/>
                <a:gd name="connsiteX6" fmla="*/ 10162086 w 12324458"/>
                <a:gd name="connsiteY6" fmla="*/ 6594375 h 6627404"/>
                <a:gd name="connsiteX7" fmla="*/ 12324458 w 12324458"/>
                <a:gd name="connsiteY7" fmla="*/ 6109372 h 662740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7641643 w 12324458"/>
                <a:gd name="connsiteY4" fmla="*/ 6370703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5878224 w 12324458"/>
                <a:gd name="connsiteY3" fmla="*/ 6532480 h 6595984"/>
                <a:gd name="connsiteX4" fmla="*/ 7641643 w 12324458"/>
                <a:gd name="connsiteY4" fmla="*/ 6370703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670237"/>
                <a:gd name="connsiteX1" fmla="*/ 952235 w 12324458"/>
                <a:gd name="connsiteY1" fmla="*/ 2081507 h 6670237"/>
                <a:gd name="connsiteX2" fmla="*/ 2075110 w 12324458"/>
                <a:gd name="connsiteY2" fmla="*/ 4289313 h 6670237"/>
                <a:gd name="connsiteX3" fmla="*/ 5878224 w 12324458"/>
                <a:gd name="connsiteY3" fmla="*/ 6532480 h 6670237"/>
                <a:gd name="connsiteX4" fmla="*/ 7641643 w 12324458"/>
                <a:gd name="connsiteY4" fmla="*/ 6370703 h 6670237"/>
                <a:gd name="connsiteX5" fmla="*/ 8805006 w 12324458"/>
                <a:gd name="connsiteY5" fmla="*/ 5911358 h 6670237"/>
                <a:gd name="connsiteX6" fmla="*/ 10162086 w 12324458"/>
                <a:gd name="connsiteY6" fmla="*/ 6594375 h 6670237"/>
                <a:gd name="connsiteX7" fmla="*/ 12324458 w 12324458"/>
                <a:gd name="connsiteY7" fmla="*/ 6109372 h 6670237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075110 w 12324458"/>
                <a:gd name="connsiteY2" fmla="*/ 4289313 h 6595984"/>
                <a:gd name="connsiteX3" fmla="*/ 4272387 w 12324458"/>
                <a:gd name="connsiteY3" fmla="*/ 5259861 h 6595984"/>
                <a:gd name="connsiteX4" fmla="*/ 7641643 w 12324458"/>
                <a:gd name="connsiteY4" fmla="*/ 6370703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075110 w 12324458"/>
                <a:gd name="connsiteY2" fmla="*/ 4289313 h 6595984"/>
                <a:gd name="connsiteX3" fmla="*/ 4272387 w 12324458"/>
                <a:gd name="connsiteY3" fmla="*/ 5259861 h 6595984"/>
                <a:gd name="connsiteX4" fmla="*/ 6083316 w 12324458"/>
                <a:gd name="connsiteY4" fmla="*/ 5286621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630412"/>
                <a:gd name="connsiteX1" fmla="*/ 952235 w 12324458"/>
                <a:gd name="connsiteY1" fmla="*/ 2081507 h 6630412"/>
                <a:gd name="connsiteX2" fmla="*/ 2075110 w 12324458"/>
                <a:gd name="connsiteY2" fmla="*/ 4289313 h 6630412"/>
                <a:gd name="connsiteX3" fmla="*/ 4272387 w 12324458"/>
                <a:gd name="connsiteY3" fmla="*/ 5259861 h 6630412"/>
                <a:gd name="connsiteX4" fmla="*/ 6083316 w 12324458"/>
                <a:gd name="connsiteY4" fmla="*/ 5286621 h 6630412"/>
                <a:gd name="connsiteX5" fmla="*/ 7816798 w 12324458"/>
                <a:gd name="connsiteY5" fmla="*/ 4949824 h 6630412"/>
                <a:gd name="connsiteX6" fmla="*/ 10162086 w 12324458"/>
                <a:gd name="connsiteY6" fmla="*/ 6594375 h 6630412"/>
                <a:gd name="connsiteX7" fmla="*/ 12324458 w 12324458"/>
                <a:gd name="connsiteY7" fmla="*/ 6109372 h 6630412"/>
                <a:gd name="connsiteX0" fmla="*/ 0 w 12324458"/>
                <a:gd name="connsiteY0" fmla="*/ 0 h 6271150"/>
                <a:gd name="connsiteX1" fmla="*/ 952235 w 12324458"/>
                <a:gd name="connsiteY1" fmla="*/ 2081507 h 6271150"/>
                <a:gd name="connsiteX2" fmla="*/ 2075110 w 12324458"/>
                <a:gd name="connsiteY2" fmla="*/ 4289313 h 6271150"/>
                <a:gd name="connsiteX3" fmla="*/ 4272387 w 12324458"/>
                <a:gd name="connsiteY3" fmla="*/ 5259861 h 6271150"/>
                <a:gd name="connsiteX4" fmla="*/ 6083316 w 12324458"/>
                <a:gd name="connsiteY4" fmla="*/ 5286621 h 6271150"/>
                <a:gd name="connsiteX5" fmla="*/ 7816798 w 12324458"/>
                <a:gd name="connsiteY5" fmla="*/ 4949824 h 6271150"/>
                <a:gd name="connsiteX6" fmla="*/ 10333123 w 12324458"/>
                <a:gd name="connsiteY6" fmla="*/ 6198449 h 6271150"/>
                <a:gd name="connsiteX7" fmla="*/ 12324458 w 12324458"/>
                <a:gd name="connsiteY7" fmla="*/ 6109372 h 6271150"/>
                <a:gd name="connsiteX0" fmla="*/ 0 w 12324458"/>
                <a:gd name="connsiteY0" fmla="*/ 0 h 6274557"/>
                <a:gd name="connsiteX1" fmla="*/ 952235 w 12324458"/>
                <a:gd name="connsiteY1" fmla="*/ 2081507 h 6274557"/>
                <a:gd name="connsiteX2" fmla="*/ 2075110 w 12324458"/>
                <a:gd name="connsiteY2" fmla="*/ 4289313 h 6274557"/>
                <a:gd name="connsiteX3" fmla="*/ 4272387 w 12324458"/>
                <a:gd name="connsiteY3" fmla="*/ 5259861 h 6274557"/>
                <a:gd name="connsiteX4" fmla="*/ 6083316 w 12324458"/>
                <a:gd name="connsiteY4" fmla="*/ 528662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952235 w 12324458"/>
                <a:gd name="connsiteY1" fmla="*/ 2081507 h 6274557"/>
                <a:gd name="connsiteX2" fmla="*/ 2075110 w 12324458"/>
                <a:gd name="connsiteY2" fmla="*/ 4289313 h 6274557"/>
                <a:gd name="connsiteX3" fmla="*/ 4272387 w 12324458"/>
                <a:gd name="connsiteY3" fmla="*/ 5259861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952235 w 12324458"/>
                <a:gd name="connsiteY1" fmla="*/ 2081507 h 6274557"/>
                <a:gd name="connsiteX2" fmla="*/ 2075110 w 12324458"/>
                <a:gd name="connsiteY2" fmla="*/ 4289313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866717 w 12324458"/>
                <a:gd name="connsiteY1" fmla="*/ 1666727 h 6274557"/>
                <a:gd name="connsiteX2" fmla="*/ 2075110 w 12324458"/>
                <a:gd name="connsiteY2" fmla="*/ 4289313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647265 w 12324458"/>
                <a:gd name="connsiteY1" fmla="*/ 1797355 h 6274557"/>
                <a:gd name="connsiteX2" fmla="*/ 2075110 w 12324458"/>
                <a:gd name="connsiteY2" fmla="*/ 4289313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647265 w 12324458"/>
                <a:gd name="connsiteY1" fmla="*/ 1797355 h 6274557"/>
                <a:gd name="connsiteX2" fmla="*/ 2075110 w 12324458"/>
                <a:gd name="connsiteY2" fmla="*/ 4289313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647265 w 12324458"/>
                <a:gd name="connsiteY1" fmla="*/ 1797355 h 6274557"/>
                <a:gd name="connsiteX2" fmla="*/ 1650839 w 12324458"/>
                <a:gd name="connsiteY2" fmla="*/ 5174684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661895 w 12324458"/>
                <a:gd name="connsiteY1" fmla="*/ 2044098 h 6274557"/>
                <a:gd name="connsiteX2" fmla="*/ 1650839 w 12324458"/>
                <a:gd name="connsiteY2" fmla="*/ 5174684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661895 w 12324458"/>
                <a:gd name="connsiteY1" fmla="*/ 2044098 h 6274557"/>
                <a:gd name="connsiteX2" fmla="*/ 1650839 w 12324458"/>
                <a:gd name="connsiteY2" fmla="*/ 5174684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603375 w 12324458"/>
                <a:gd name="connsiteY1" fmla="*/ 1971527 h 6274557"/>
                <a:gd name="connsiteX2" fmla="*/ 1650839 w 12324458"/>
                <a:gd name="connsiteY2" fmla="*/ 5174684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603375 w 12324458"/>
                <a:gd name="connsiteY1" fmla="*/ 1971527 h 6274557"/>
                <a:gd name="connsiteX2" fmla="*/ 1650839 w 12324458"/>
                <a:gd name="connsiteY2" fmla="*/ 5174684 h 6274557"/>
                <a:gd name="connsiteX3" fmla="*/ 4303157 w 12324458"/>
                <a:gd name="connsiteY3" fmla="*/ 5588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603375 w 12324458"/>
                <a:gd name="connsiteY1" fmla="*/ 1971527 h 6274557"/>
                <a:gd name="connsiteX2" fmla="*/ 1650839 w 12324458"/>
                <a:gd name="connsiteY2" fmla="*/ 5174684 h 6274557"/>
                <a:gd name="connsiteX3" fmla="*/ 4303157 w 12324458"/>
                <a:gd name="connsiteY3" fmla="*/ 5588752 h 6274557"/>
                <a:gd name="connsiteX4" fmla="*/ 6227959 w 12324458"/>
                <a:gd name="connsiteY4" fmla="*/ 5252654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603375 w 12324458"/>
                <a:gd name="connsiteY1" fmla="*/ 1971527 h 6274557"/>
                <a:gd name="connsiteX2" fmla="*/ 1650839 w 12324458"/>
                <a:gd name="connsiteY2" fmla="*/ 5174684 h 6274557"/>
                <a:gd name="connsiteX3" fmla="*/ 4303157 w 12324458"/>
                <a:gd name="connsiteY3" fmla="*/ 5588752 h 6274557"/>
                <a:gd name="connsiteX4" fmla="*/ 6227959 w 12324458"/>
                <a:gd name="connsiteY4" fmla="*/ 5252654 h 6274557"/>
                <a:gd name="connsiteX5" fmla="*/ 7880446 w 12324458"/>
                <a:gd name="connsiteY5" fmla="*/ 5091376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4458" h="6274557">
                  <a:moveTo>
                    <a:pt x="0" y="0"/>
                  </a:moveTo>
                  <a:cubicBezTo>
                    <a:pt x="295382" y="251003"/>
                    <a:pt x="474534" y="1428394"/>
                    <a:pt x="603375" y="1971527"/>
                  </a:cubicBezTo>
                  <a:cubicBezTo>
                    <a:pt x="732216" y="2514660"/>
                    <a:pt x="1034209" y="4571813"/>
                    <a:pt x="1650839" y="5174684"/>
                  </a:cubicBezTo>
                  <a:cubicBezTo>
                    <a:pt x="2267469" y="5777555"/>
                    <a:pt x="3540304" y="5575757"/>
                    <a:pt x="4303157" y="5588752"/>
                  </a:cubicBezTo>
                  <a:cubicBezTo>
                    <a:pt x="5066010" y="5601747"/>
                    <a:pt x="5631744" y="5335550"/>
                    <a:pt x="6227959" y="5252654"/>
                  </a:cubicBezTo>
                  <a:cubicBezTo>
                    <a:pt x="6824174" y="5169758"/>
                    <a:pt x="7196252" y="4933743"/>
                    <a:pt x="7880446" y="5091376"/>
                  </a:cubicBezTo>
                  <a:cubicBezTo>
                    <a:pt x="8564640" y="5249009"/>
                    <a:pt x="9580263" y="5997335"/>
                    <a:pt x="10333123" y="6198449"/>
                  </a:cubicBezTo>
                  <a:cubicBezTo>
                    <a:pt x="11085983" y="6399563"/>
                    <a:pt x="12104105" y="6142207"/>
                    <a:pt x="12324458" y="6109372"/>
                  </a:cubicBezTo>
                </a:path>
              </a:pathLst>
            </a:cu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84391796">
                    <a:custGeom>
                      <a:avLst/>
                      <a:gdLst>
                        <a:gd name="connsiteX0" fmla="*/ 0 w 12208205"/>
                        <a:gd name="connsiteY0" fmla="*/ 853843 h 1749193"/>
                        <a:gd name="connsiteX1" fmla="*/ 1356904 w 12208205"/>
                        <a:gd name="connsiteY1" fmla="*/ 1355 h 1749193"/>
                        <a:gd name="connsiteX2" fmla="*/ 2159576 w 12208205"/>
                        <a:gd name="connsiteY2" fmla="*/ 658581 h 1749193"/>
                        <a:gd name="connsiteX3" fmla="*/ 3564892 w 12208205"/>
                        <a:gd name="connsiteY3" fmla="*/ 872893 h 1749193"/>
                        <a:gd name="connsiteX4" fmla="*/ 5625158 w 12208205"/>
                        <a:gd name="connsiteY4" fmla="*/ 1426257 h 1749193"/>
                        <a:gd name="connsiteX5" fmla="*/ 7205743 w 12208205"/>
                        <a:gd name="connsiteY5" fmla="*/ 1245282 h 1749193"/>
                        <a:gd name="connsiteX6" fmla="*/ 8253756 w 12208205"/>
                        <a:gd name="connsiteY6" fmla="*/ 725256 h 1749193"/>
                        <a:gd name="connsiteX7" fmla="*/ 8875481 w 12208205"/>
                        <a:gd name="connsiteY7" fmla="*/ 915756 h 1749193"/>
                        <a:gd name="connsiteX8" fmla="*/ 9426199 w 12208205"/>
                        <a:gd name="connsiteY8" fmla="*/ 1054783 h 1749193"/>
                        <a:gd name="connsiteX9" fmla="*/ 10292605 w 12208205"/>
                        <a:gd name="connsiteY9" fmla="*/ 677631 h 1749193"/>
                        <a:gd name="connsiteX10" fmla="*/ 10748729 w 12208205"/>
                        <a:gd name="connsiteY10" fmla="*/ 1230080 h 1749193"/>
                        <a:gd name="connsiteX11" fmla="*/ 11286920 w 12208205"/>
                        <a:gd name="connsiteY11" fmla="*/ 1668230 h 1749193"/>
                        <a:gd name="connsiteX12" fmla="*/ 12208205 w 12208205"/>
                        <a:gd name="connsiteY12" fmla="*/ 1749193 h 1749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08205" h="1749193" extrusionOk="0">
                          <a:moveTo>
                            <a:pt x="0" y="853843"/>
                          </a:moveTo>
                          <a:cubicBezTo>
                            <a:pt x="762308" y="783682"/>
                            <a:pt x="1010980" y="18741"/>
                            <a:pt x="1356904" y="1355"/>
                          </a:cubicBezTo>
                          <a:cubicBezTo>
                            <a:pt x="1781061" y="-9291"/>
                            <a:pt x="1776085" y="520575"/>
                            <a:pt x="2159576" y="658581"/>
                          </a:cubicBezTo>
                          <a:cubicBezTo>
                            <a:pt x="2577996" y="798099"/>
                            <a:pt x="2967284" y="666953"/>
                            <a:pt x="3564892" y="872893"/>
                          </a:cubicBezTo>
                          <a:cubicBezTo>
                            <a:pt x="4145973" y="978121"/>
                            <a:pt x="5030285" y="1302256"/>
                            <a:pt x="5625158" y="1426257"/>
                          </a:cubicBezTo>
                          <a:cubicBezTo>
                            <a:pt x="6165714" y="1467335"/>
                            <a:pt x="6892745" y="1312803"/>
                            <a:pt x="7205743" y="1245282"/>
                          </a:cubicBezTo>
                          <a:cubicBezTo>
                            <a:pt x="7503297" y="1190801"/>
                            <a:pt x="7944907" y="779127"/>
                            <a:pt x="8253756" y="725256"/>
                          </a:cubicBezTo>
                          <a:cubicBezTo>
                            <a:pt x="8513065" y="653322"/>
                            <a:pt x="8656084" y="891570"/>
                            <a:pt x="8875481" y="915756"/>
                          </a:cubicBezTo>
                          <a:cubicBezTo>
                            <a:pt x="9077569" y="980879"/>
                            <a:pt x="9190090" y="1105648"/>
                            <a:pt x="9426199" y="1054783"/>
                          </a:cubicBezTo>
                          <a:cubicBezTo>
                            <a:pt x="9655103" y="1027794"/>
                            <a:pt x="10057717" y="675279"/>
                            <a:pt x="10292605" y="677631"/>
                          </a:cubicBezTo>
                          <a:cubicBezTo>
                            <a:pt x="10498750" y="723999"/>
                            <a:pt x="10616898" y="961590"/>
                            <a:pt x="10748729" y="1230080"/>
                          </a:cubicBezTo>
                          <a:cubicBezTo>
                            <a:pt x="10892593" y="1452964"/>
                            <a:pt x="10944688" y="1593116"/>
                            <a:pt x="11286920" y="1668230"/>
                          </a:cubicBezTo>
                          <a:cubicBezTo>
                            <a:pt x="11586491" y="1717712"/>
                            <a:pt x="11982736" y="1748351"/>
                            <a:pt x="12208205" y="174919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9F89CA-ED1F-1631-EFFB-F628C442B316}"/>
                </a:ext>
              </a:extLst>
            </p:cNvPr>
            <p:cNvSpPr/>
            <p:nvPr userDrawn="1"/>
          </p:nvSpPr>
          <p:spPr>
            <a:xfrm>
              <a:off x="-16208" y="357651"/>
              <a:ext cx="12257119" cy="652664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32583 h 1427933"/>
                <a:gd name="connsiteX1" fmla="*/ 1365238 w 12385119"/>
                <a:gd name="connsiteY1" fmla="*/ 770 h 1427933"/>
                <a:gd name="connsiteX2" fmla="*/ 2184413 w 12385119"/>
                <a:gd name="connsiteY2" fmla="*/ 416696 h 1427933"/>
                <a:gd name="connsiteX3" fmla="*/ 3325890 w 12385119"/>
                <a:gd name="connsiteY3" fmla="*/ 513533 h 1427933"/>
                <a:gd name="connsiteX4" fmla="*/ 4932986 w 12385119"/>
                <a:gd name="connsiteY4" fmla="*/ 1085947 h 1427933"/>
                <a:gd name="connsiteX5" fmla="*/ 6460236 w 12385119"/>
                <a:gd name="connsiteY5" fmla="*/ 1164529 h 1427933"/>
                <a:gd name="connsiteX6" fmla="*/ 7333037 w 12385119"/>
                <a:gd name="connsiteY6" fmla="*/ 936721 h 1427933"/>
                <a:gd name="connsiteX7" fmla="*/ 8416966 w 12385119"/>
                <a:gd name="connsiteY7" fmla="*/ 565921 h 1427933"/>
                <a:gd name="connsiteX8" fmla="*/ 9004100 w 12385119"/>
                <a:gd name="connsiteY8" fmla="*/ 594496 h 1427933"/>
                <a:gd name="connsiteX9" fmla="*/ 9611242 w 12385119"/>
                <a:gd name="connsiteY9" fmla="*/ 857348 h 1427933"/>
                <a:gd name="connsiteX10" fmla="*/ 10436915 w 12385119"/>
                <a:gd name="connsiteY10" fmla="*/ 489721 h 1427933"/>
                <a:gd name="connsiteX11" fmla="*/ 10962627 w 12385119"/>
                <a:gd name="connsiteY11" fmla="*/ 996926 h 1427933"/>
                <a:gd name="connsiteX12" fmla="*/ 11435950 w 12385119"/>
                <a:gd name="connsiteY12" fmla="*/ 1380308 h 1427933"/>
                <a:gd name="connsiteX13" fmla="*/ 12385119 w 12385119"/>
                <a:gd name="connsiteY13" fmla="*/ 1427933 h 1427933"/>
                <a:gd name="connsiteX0" fmla="*/ 0 w 12385119"/>
                <a:gd name="connsiteY0" fmla="*/ 534722 h 1430072"/>
                <a:gd name="connsiteX1" fmla="*/ 1365238 w 12385119"/>
                <a:gd name="connsiteY1" fmla="*/ 2909 h 1430072"/>
                <a:gd name="connsiteX2" fmla="*/ 2107109 w 12385119"/>
                <a:gd name="connsiteY2" fmla="*/ 329935 h 1430072"/>
                <a:gd name="connsiteX3" fmla="*/ 3325890 w 12385119"/>
                <a:gd name="connsiteY3" fmla="*/ 515672 h 1430072"/>
                <a:gd name="connsiteX4" fmla="*/ 4932986 w 12385119"/>
                <a:gd name="connsiteY4" fmla="*/ 1088086 h 1430072"/>
                <a:gd name="connsiteX5" fmla="*/ 6460236 w 12385119"/>
                <a:gd name="connsiteY5" fmla="*/ 1166668 h 1430072"/>
                <a:gd name="connsiteX6" fmla="*/ 7333037 w 12385119"/>
                <a:gd name="connsiteY6" fmla="*/ 938860 h 1430072"/>
                <a:gd name="connsiteX7" fmla="*/ 8416966 w 12385119"/>
                <a:gd name="connsiteY7" fmla="*/ 568060 h 1430072"/>
                <a:gd name="connsiteX8" fmla="*/ 9004100 w 12385119"/>
                <a:gd name="connsiteY8" fmla="*/ 596635 h 1430072"/>
                <a:gd name="connsiteX9" fmla="*/ 9611242 w 12385119"/>
                <a:gd name="connsiteY9" fmla="*/ 859487 h 1430072"/>
                <a:gd name="connsiteX10" fmla="*/ 10436915 w 12385119"/>
                <a:gd name="connsiteY10" fmla="*/ 491860 h 1430072"/>
                <a:gd name="connsiteX11" fmla="*/ 10962627 w 12385119"/>
                <a:gd name="connsiteY11" fmla="*/ 999065 h 1430072"/>
                <a:gd name="connsiteX12" fmla="*/ 11435950 w 12385119"/>
                <a:gd name="connsiteY12" fmla="*/ 1382447 h 1430072"/>
                <a:gd name="connsiteX13" fmla="*/ 12385119 w 12385119"/>
                <a:gd name="connsiteY13" fmla="*/ 1430072 h 1430072"/>
                <a:gd name="connsiteX0" fmla="*/ 0 w 12385119"/>
                <a:gd name="connsiteY0" fmla="*/ 534703 h 1430053"/>
                <a:gd name="connsiteX1" fmla="*/ 1365238 w 12385119"/>
                <a:gd name="connsiteY1" fmla="*/ 2890 h 1430053"/>
                <a:gd name="connsiteX2" fmla="*/ 2107109 w 12385119"/>
                <a:gd name="connsiteY2" fmla="*/ 329916 h 1430053"/>
                <a:gd name="connsiteX3" fmla="*/ 2949032 w 12385119"/>
                <a:gd name="connsiteY3" fmla="*/ 502953 h 1430053"/>
                <a:gd name="connsiteX4" fmla="*/ 4932986 w 12385119"/>
                <a:gd name="connsiteY4" fmla="*/ 1088067 h 1430053"/>
                <a:gd name="connsiteX5" fmla="*/ 6460236 w 12385119"/>
                <a:gd name="connsiteY5" fmla="*/ 1166649 h 1430053"/>
                <a:gd name="connsiteX6" fmla="*/ 7333037 w 12385119"/>
                <a:gd name="connsiteY6" fmla="*/ 938841 h 1430053"/>
                <a:gd name="connsiteX7" fmla="*/ 8416966 w 12385119"/>
                <a:gd name="connsiteY7" fmla="*/ 568041 h 1430053"/>
                <a:gd name="connsiteX8" fmla="*/ 9004100 w 12385119"/>
                <a:gd name="connsiteY8" fmla="*/ 596616 h 1430053"/>
                <a:gd name="connsiteX9" fmla="*/ 9611242 w 12385119"/>
                <a:gd name="connsiteY9" fmla="*/ 859468 h 1430053"/>
                <a:gd name="connsiteX10" fmla="*/ 10436915 w 12385119"/>
                <a:gd name="connsiteY10" fmla="*/ 491841 h 1430053"/>
                <a:gd name="connsiteX11" fmla="*/ 10962627 w 12385119"/>
                <a:gd name="connsiteY11" fmla="*/ 999046 h 1430053"/>
                <a:gd name="connsiteX12" fmla="*/ 11435950 w 12385119"/>
                <a:gd name="connsiteY12" fmla="*/ 1382428 h 1430053"/>
                <a:gd name="connsiteX13" fmla="*/ 12385119 w 12385119"/>
                <a:gd name="connsiteY13" fmla="*/ 1430053 h 1430053"/>
                <a:gd name="connsiteX0" fmla="*/ 0 w 12385119"/>
                <a:gd name="connsiteY0" fmla="*/ 533138 h 1428488"/>
                <a:gd name="connsiteX1" fmla="*/ 1365238 w 12385119"/>
                <a:gd name="connsiteY1" fmla="*/ 1325 h 1428488"/>
                <a:gd name="connsiteX2" fmla="*/ 2168308 w 12385119"/>
                <a:gd name="connsiteY2" fmla="*/ 385501 h 1428488"/>
                <a:gd name="connsiteX3" fmla="*/ 2949032 w 12385119"/>
                <a:gd name="connsiteY3" fmla="*/ 501388 h 1428488"/>
                <a:gd name="connsiteX4" fmla="*/ 4932986 w 12385119"/>
                <a:gd name="connsiteY4" fmla="*/ 1086502 h 1428488"/>
                <a:gd name="connsiteX5" fmla="*/ 6460236 w 12385119"/>
                <a:gd name="connsiteY5" fmla="*/ 1165084 h 1428488"/>
                <a:gd name="connsiteX6" fmla="*/ 7333037 w 12385119"/>
                <a:gd name="connsiteY6" fmla="*/ 937276 h 1428488"/>
                <a:gd name="connsiteX7" fmla="*/ 8416966 w 12385119"/>
                <a:gd name="connsiteY7" fmla="*/ 566476 h 1428488"/>
                <a:gd name="connsiteX8" fmla="*/ 9004100 w 12385119"/>
                <a:gd name="connsiteY8" fmla="*/ 595051 h 1428488"/>
                <a:gd name="connsiteX9" fmla="*/ 9611242 w 12385119"/>
                <a:gd name="connsiteY9" fmla="*/ 857903 h 1428488"/>
                <a:gd name="connsiteX10" fmla="*/ 10436915 w 12385119"/>
                <a:gd name="connsiteY10" fmla="*/ 490276 h 1428488"/>
                <a:gd name="connsiteX11" fmla="*/ 10962627 w 12385119"/>
                <a:gd name="connsiteY11" fmla="*/ 997481 h 1428488"/>
                <a:gd name="connsiteX12" fmla="*/ 11435950 w 12385119"/>
                <a:gd name="connsiteY12" fmla="*/ 1380863 h 1428488"/>
                <a:gd name="connsiteX13" fmla="*/ 12385119 w 12385119"/>
                <a:gd name="connsiteY13" fmla="*/ 1428488 h 1428488"/>
                <a:gd name="connsiteX0" fmla="*/ 0 w 12385119"/>
                <a:gd name="connsiteY0" fmla="*/ 535050 h 1430400"/>
                <a:gd name="connsiteX1" fmla="*/ 1365238 w 12385119"/>
                <a:gd name="connsiteY1" fmla="*/ 3237 h 1430400"/>
                <a:gd name="connsiteX2" fmla="*/ 2123214 w 12385119"/>
                <a:gd name="connsiteY2" fmla="*/ 320738 h 1430400"/>
                <a:gd name="connsiteX3" fmla="*/ 2949032 w 12385119"/>
                <a:gd name="connsiteY3" fmla="*/ 503300 h 1430400"/>
                <a:gd name="connsiteX4" fmla="*/ 4932986 w 12385119"/>
                <a:gd name="connsiteY4" fmla="*/ 1088414 h 1430400"/>
                <a:gd name="connsiteX5" fmla="*/ 6460236 w 12385119"/>
                <a:gd name="connsiteY5" fmla="*/ 1166996 h 1430400"/>
                <a:gd name="connsiteX6" fmla="*/ 7333037 w 12385119"/>
                <a:gd name="connsiteY6" fmla="*/ 939188 h 1430400"/>
                <a:gd name="connsiteX7" fmla="*/ 8416966 w 12385119"/>
                <a:gd name="connsiteY7" fmla="*/ 568388 h 1430400"/>
                <a:gd name="connsiteX8" fmla="*/ 9004100 w 12385119"/>
                <a:gd name="connsiteY8" fmla="*/ 596963 h 1430400"/>
                <a:gd name="connsiteX9" fmla="*/ 9611242 w 12385119"/>
                <a:gd name="connsiteY9" fmla="*/ 859815 h 1430400"/>
                <a:gd name="connsiteX10" fmla="*/ 10436915 w 12385119"/>
                <a:gd name="connsiteY10" fmla="*/ 492188 h 1430400"/>
                <a:gd name="connsiteX11" fmla="*/ 10962627 w 12385119"/>
                <a:gd name="connsiteY11" fmla="*/ 999393 h 1430400"/>
                <a:gd name="connsiteX12" fmla="*/ 11435950 w 12385119"/>
                <a:gd name="connsiteY12" fmla="*/ 1382775 h 1430400"/>
                <a:gd name="connsiteX13" fmla="*/ 12385119 w 12385119"/>
                <a:gd name="connsiteY13" fmla="*/ 1430400 h 1430400"/>
                <a:gd name="connsiteX0" fmla="*/ 0 w 12385119"/>
                <a:gd name="connsiteY0" fmla="*/ 533418 h 1428768"/>
                <a:gd name="connsiteX1" fmla="*/ 1365238 w 12385119"/>
                <a:gd name="connsiteY1" fmla="*/ 1605 h 1428768"/>
                <a:gd name="connsiteX2" fmla="*/ 2206960 w 12385119"/>
                <a:gd name="connsiteY2" fmla="*/ 373081 h 1428768"/>
                <a:gd name="connsiteX3" fmla="*/ 2949032 w 12385119"/>
                <a:gd name="connsiteY3" fmla="*/ 501668 h 1428768"/>
                <a:gd name="connsiteX4" fmla="*/ 4932986 w 12385119"/>
                <a:gd name="connsiteY4" fmla="*/ 1086782 h 1428768"/>
                <a:gd name="connsiteX5" fmla="*/ 6460236 w 12385119"/>
                <a:gd name="connsiteY5" fmla="*/ 1165364 h 1428768"/>
                <a:gd name="connsiteX6" fmla="*/ 7333037 w 12385119"/>
                <a:gd name="connsiteY6" fmla="*/ 937556 h 1428768"/>
                <a:gd name="connsiteX7" fmla="*/ 8416966 w 12385119"/>
                <a:gd name="connsiteY7" fmla="*/ 566756 h 1428768"/>
                <a:gd name="connsiteX8" fmla="*/ 9004100 w 12385119"/>
                <a:gd name="connsiteY8" fmla="*/ 595331 h 1428768"/>
                <a:gd name="connsiteX9" fmla="*/ 9611242 w 12385119"/>
                <a:gd name="connsiteY9" fmla="*/ 858183 h 1428768"/>
                <a:gd name="connsiteX10" fmla="*/ 10436915 w 12385119"/>
                <a:gd name="connsiteY10" fmla="*/ 490556 h 1428768"/>
                <a:gd name="connsiteX11" fmla="*/ 10962627 w 12385119"/>
                <a:gd name="connsiteY11" fmla="*/ 997761 h 1428768"/>
                <a:gd name="connsiteX12" fmla="*/ 11435950 w 12385119"/>
                <a:gd name="connsiteY12" fmla="*/ 1381143 h 1428768"/>
                <a:gd name="connsiteX13" fmla="*/ 12385119 w 12385119"/>
                <a:gd name="connsiteY13" fmla="*/ 1428768 h 1428768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32986 w 12385119"/>
                <a:gd name="connsiteY4" fmla="*/ 1086827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8994437 w 12385119"/>
                <a:gd name="connsiteY8" fmla="*/ 5858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712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1435950"/>
                <a:gd name="connsiteY0" fmla="*/ 533463 h 1381188"/>
                <a:gd name="connsiteX1" fmla="*/ 1365238 w 11435950"/>
                <a:gd name="connsiteY1" fmla="*/ 1650 h 1381188"/>
                <a:gd name="connsiteX2" fmla="*/ 2206960 w 11435950"/>
                <a:gd name="connsiteY2" fmla="*/ 373126 h 1381188"/>
                <a:gd name="connsiteX3" fmla="*/ 3290459 w 11435950"/>
                <a:gd name="connsiteY3" fmla="*/ 558863 h 1381188"/>
                <a:gd name="connsiteX4" fmla="*/ 4929766 w 11435950"/>
                <a:gd name="connsiteY4" fmla="*/ 1051902 h 1381188"/>
                <a:gd name="connsiteX5" fmla="*/ 6460236 w 11435950"/>
                <a:gd name="connsiteY5" fmla="*/ 1165409 h 1381188"/>
                <a:gd name="connsiteX6" fmla="*/ 7358805 w 11435950"/>
                <a:gd name="connsiteY6" fmla="*/ 969351 h 1381188"/>
                <a:gd name="connsiteX7" fmla="*/ 8407303 w 11435950"/>
                <a:gd name="connsiteY7" fmla="*/ 544576 h 1381188"/>
                <a:gd name="connsiteX8" fmla="*/ 9016984 w 11435950"/>
                <a:gd name="connsiteY8" fmla="*/ 627126 h 1381188"/>
                <a:gd name="connsiteX9" fmla="*/ 9611242 w 11435950"/>
                <a:gd name="connsiteY9" fmla="*/ 858228 h 1381188"/>
                <a:gd name="connsiteX10" fmla="*/ 10436915 w 11435950"/>
                <a:gd name="connsiteY10" fmla="*/ 490601 h 1381188"/>
                <a:gd name="connsiteX11" fmla="*/ 10962627 w 11435950"/>
                <a:gd name="connsiteY11" fmla="*/ 997806 h 1381188"/>
                <a:gd name="connsiteX12" fmla="*/ 11435950 w 11435950"/>
                <a:gd name="connsiteY12" fmla="*/ 1381188 h 1381188"/>
                <a:gd name="connsiteX0" fmla="*/ 0 w 11291005"/>
                <a:gd name="connsiteY0" fmla="*/ 533463 h 1263713"/>
                <a:gd name="connsiteX1" fmla="*/ 1365238 w 11291005"/>
                <a:gd name="connsiteY1" fmla="*/ 1650 h 1263713"/>
                <a:gd name="connsiteX2" fmla="*/ 2206960 w 11291005"/>
                <a:gd name="connsiteY2" fmla="*/ 373126 h 1263713"/>
                <a:gd name="connsiteX3" fmla="*/ 3290459 w 11291005"/>
                <a:gd name="connsiteY3" fmla="*/ 558863 h 1263713"/>
                <a:gd name="connsiteX4" fmla="*/ 4929766 w 11291005"/>
                <a:gd name="connsiteY4" fmla="*/ 1051902 h 1263713"/>
                <a:gd name="connsiteX5" fmla="*/ 6460236 w 11291005"/>
                <a:gd name="connsiteY5" fmla="*/ 1165409 h 1263713"/>
                <a:gd name="connsiteX6" fmla="*/ 7358805 w 11291005"/>
                <a:gd name="connsiteY6" fmla="*/ 969351 h 1263713"/>
                <a:gd name="connsiteX7" fmla="*/ 8407303 w 11291005"/>
                <a:gd name="connsiteY7" fmla="*/ 544576 h 1263713"/>
                <a:gd name="connsiteX8" fmla="*/ 9016984 w 11291005"/>
                <a:gd name="connsiteY8" fmla="*/ 627126 h 1263713"/>
                <a:gd name="connsiteX9" fmla="*/ 9611242 w 11291005"/>
                <a:gd name="connsiteY9" fmla="*/ 858228 h 1263713"/>
                <a:gd name="connsiteX10" fmla="*/ 10436915 w 11291005"/>
                <a:gd name="connsiteY10" fmla="*/ 490601 h 1263713"/>
                <a:gd name="connsiteX11" fmla="*/ 10962627 w 11291005"/>
                <a:gd name="connsiteY11" fmla="*/ 997806 h 1263713"/>
                <a:gd name="connsiteX12" fmla="*/ 11291005 w 11291005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62627 w 11377972"/>
                <a:gd name="connsiteY11" fmla="*/ 997806 h 1308163"/>
                <a:gd name="connsiteX12" fmla="*/ 11377972 w 11377972"/>
                <a:gd name="connsiteY12" fmla="*/ 1308163 h 130816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40080 w 11377972"/>
                <a:gd name="connsiteY11" fmla="*/ 1064481 h 1308163"/>
                <a:gd name="connsiteX12" fmla="*/ 11377972 w 11377972"/>
                <a:gd name="connsiteY12" fmla="*/ 1308163 h 1308163"/>
                <a:gd name="connsiteX0" fmla="*/ 0 w 11348983"/>
                <a:gd name="connsiteY0" fmla="*/ 533463 h 1295463"/>
                <a:gd name="connsiteX1" fmla="*/ 1365238 w 11348983"/>
                <a:gd name="connsiteY1" fmla="*/ 1650 h 1295463"/>
                <a:gd name="connsiteX2" fmla="*/ 2206960 w 11348983"/>
                <a:gd name="connsiteY2" fmla="*/ 373126 h 1295463"/>
                <a:gd name="connsiteX3" fmla="*/ 3290459 w 11348983"/>
                <a:gd name="connsiteY3" fmla="*/ 558863 h 1295463"/>
                <a:gd name="connsiteX4" fmla="*/ 4929766 w 11348983"/>
                <a:gd name="connsiteY4" fmla="*/ 1051902 h 1295463"/>
                <a:gd name="connsiteX5" fmla="*/ 6460236 w 11348983"/>
                <a:gd name="connsiteY5" fmla="*/ 1165409 h 1295463"/>
                <a:gd name="connsiteX6" fmla="*/ 7358805 w 11348983"/>
                <a:gd name="connsiteY6" fmla="*/ 969351 h 1295463"/>
                <a:gd name="connsiteX7" fmla="*/ 8407303 w 11348983"/>
                <a:gd name="connsiteY7" fmla="*/ 544576 h 1295463"/>
                <a:gd name="connsiteX8" fmla="*/ 9016984 w 11348983"/>
                <a:gd name="connsiteY8" fmla="*/ 627126 h 1295463"/>
                <a:gd name="connsiteX9" fmla="*/ 9611242 w 11348983"/>
                <a:gd name="connsiteY9" fmla="*/ 858228 h 1295463"/>
                <a:gd name="connsiteX10" fmla="*/ 10436915 w 11348983"/>
                <a:gd name="connsiteY10" fmla="*/ 490601 h 1295463"/>
                <a:gd name="connsiteX11" fmla="*/ 10940080 w 11348983"/>
                <a:gd name="connsiteY11" fmla="*/ 1064481 h 1295463"/>
                <a:gd name="connsiteX12" fmla="*/ 11348983 w 11348983"/>
                <a:gd name="connsiteY12" fmla="*/ 1295463 h 1295463"/>
                <a:gd name="connsiteX0" fmla="*/ 0 w 11375558"/>
                <a:gd name="connsiteY0" fmla="*/ 533463 h 1311173"/>
                <a:gd name="connsiteX1" fmla="*/ 1365238 w 11375558"/>
                <a:gd name="connsiteY1" fmla="*/ 1650 h 1311173"/>
                <a:gd name="connsiteX2" fmla="*/ 2206960 w 11375558"/>
                <a:gd name="connsiteY2" fmla="*/ 373126 h 1311173"/>
                <a:gd name="connsiteX3" fmla="*/ 3290459 w 11375558"/>
                <a:gd name="connsiteY3" fmla="*/ 558863 h 1311173"/>
                <a:gd name="connsiteX4" fmla="*/ 4929766 w 11375558"/>
                <a:gd name="connsiteY4" fmla="*/ 1051902 h 1311173"/>
                <a:gd name="connsiteX5" fmla="*/ 6460236 w 11375558"/>
                <a:gd name="connsiteY5" fmla="*/ 1165409 h 1311173"/>
                <a:gd name="connsiteX6" fmla="*/ 7358805 w 11375558"/>
                <a:gd name="connsiteY6" fmla="*/ 969351 h 1311173"/>
                <a:gd name="connsiteX7" fmla="*/ 8407303 w 11375558"/>
                <a:gd name="connsiteY7" fmla="*/ 544576 h 1311173"/>
                <a:gd name="connsiteX8" fmla="*/ 9016984 w 11375558"/>
                <a:gd name="connsiteY8" fmla="*/ 627126 h 1311173"/>
                <a:gd name="connsiteX9" fmla="*/ 9611242 w 11375558"/>
                <a:gd name="connsiteY9" fmla="*/ 858228 h 1311173"/>
                <a:gd name="connsiteX10" fmla="*/ 10436915 w 11375558"/>
                <a:gd name="connsiteY10" fmla="*/ 490601 h 1311173"/>
                <a:gd name="connsiteX11" fmla="*/ 10940080 w 11375558"/>
                <a:gd name="connsiteY11" fmla="*/ 1064481 h 1311173"/>
                <a:gd name="connsiteX12" fmla="*/ 11348983 w 11375558"/>
                <a:gd name="connsiteY12" fmla="*/ 1295463 h 1311173"/>
                <a:gd name="connsiteX13" fmla="*/ 11335073 w 11375558"/>
                <a:gd name="connsiteY13" fmla="*/ 1290351 h 1311173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49747"/>
                <a:gd name="connsiteY0" fmla="*/ 533463 h 1306919"/>
                <a:gd name="connsiteX1" fmla="*/ 1365238 w 11349747"/>
                <a:gd name="connsiteY1" fmla="*/ 1650 h 1306919"/>
                <a:gd name="connsiteX2" fmla="*/ 2206960 w 11349747"/>
                <a:gd name="connsiteY2" fmla="*/ 373126 h 1306919"/>
                <a:gd name="connsiteX3" fmla="*/ 3290459 w 11349747"/>
                <a:gd name="connsiteY3" fmla="*/ 558863 h 1306919"/>
                <a:gd name="connsiteX4" fmla="*/ 4929766 w 11349747"/>
                <a:gd name="connsiteY4" fmla="*/ 1051902 h 1306919"/>
                <a:gd name="connsiteX5" fmla="*/ 6460236 w 11349747"/>
                <a:gd name="connsiteY5" fmla="*/ 1165409 h 1306919"/>
                <a:gd name="connsiteX6" fmla="*/ 7358805 w 11349747"/>
                <a:gd name="connsiteY6" fmla="*/ 969351 h 1306919"/>
                <a:gd name="connsiteX7" fmla="*/ 8407303 w 11349747"/>
                <a:gd name="connsiteY7" fmla="*/ 544576 h 1306919"/>
                <a:gd name="connsiteX8" fmla="*/ 9016984 w 11349747"/>
                <a:gd name="connsiteY8" fmla="*/ 627126 h 1306919"/>
                <a:gd name="connsiteX9" fmla="*/ 9611242 w 11349747"/>
                <a:gd name="connsiteY9" fmla="*/ 858228 h 1306919"/>
                <a:gd name="connsiteX10" fmla="*/ 10436915 w 11349747"/>
                <a:gd name="connsiteY10" fmla="*/ 490601 h 1306919"/>
                <a:gd name="connsiteX11" fmla="*/ 10940080 w 11349747"/>
                <a:gd name="connsiteY11" fmla="*/ 1064481 h 1306919"/>
                <a:gd name="connsiteX12" fmla="*/ 11348983 w 11349747"/>
                <a:gd name="connsiteY12" fmla="*/ 1295463 h 1306919"/>
                <a:gd name="connsiteX13" fmla="*/ 7205738 w 11349747"/>
                <a:gd name="connsiteY13" fmla="*/ 1264951 h 1306919"/>
                <a:gd name="connsiteX0" fmla="*/ 0 w 11349394"/>
                <a:gd name="connsiteY0" fmla="*/ 533463 h 1307754"/>
                <a:gd name="connsiteX1" fmla="*/ 1365238 w 11349394"/>
                <a:gd name="connsiteY1" fmla="*/ 1650 h 1307754"/>
                <a:gd name="connsiteX2" fmla="*/ 2206960 w 11349394"/>
                <a:gd name="connsiteY2" fmla="*/ 373126 h 1307754"/>
                <a:gd name="connsiteX3" fmla="*/ 3290459 w 11349394"/>
                <a:gd name="connsiteY3" fmla="*/ 558863 h 1307754"/>
                <a:gd name="connsiteX4" fmla="*/ 4929766 w 11349394"/>
                <a:gd name="connsiteY4" fmla="*/ 1051902 h 1307754"/>
                <a:gd name="connsiteX5" fmla="*/ 6460236 w 11349394"/>
                <a:gd name="connsiteY5" fmla="*/ 1165409 h 1307754"/>
                <a:gd name="connsiteX6" fmla="*/ 7358805 w 11349394"/>
                <a:gd name="connsiteY6" fmla="*/ 969351 h 1307754"/>
                <a:gd name="connsiteX7" fmla="*/ 8407303 w 11349394"/>
                <a:gd name="connsiteY7" fmla="*/ 544576 h 1307754"/>
                <a:gd name="connsiteX8" fmla="*/ 9016984 w 11349394"/>
                <a:gd name="connsiteY8" fmla="*/ 627126 h 1307754"/>
                <a:gd name="connsiteX9" fmla="*/ 9611242 w 11349394"/>
                <a:gd name="connsiteY9" fmla="*/ 858228 h 1307754"/>
                <a:gd name="connsiteX10" fmla="*/ 10436915 w 11349394"/>
                <a:gd name="connsiteY10" fmla="*/ 490601 h 1307754"/>
                <a:gd name="connsiteX11" fmla="*/ 10940080 w 11349394"/>
                <a:gd name="connsiteY11" fmla="*/ 1064481 h 1307754"/>
                <a:gd name="connsiteX12" fmla="*/ 11348983 w 11349394"/>
                <a:gd name="connsiteY12" fmla="*/ 1295463 h 1307754"/>
                <a:gd name="connsiteX13" fmla="*/ 3562775 w 11349394"/>
                <a:gd name="connsiteY13" fmla="*/ 1271301 h 1307754"/>
                <a:gd name="connsiteX0" fmla="*/ 0 w 11349267"/>
                <a:gd name="connsiteY0" fmla="*/ 533463 h 1308717"/>
                <a:gd name="connsiteX1" fmla="*/ 1365238 w 11349267"/>
                <a:gd name="connsiteY1" fmla="*/ 1650 h 1308717"/>
                <a:gd name="connsiteX2" fmla="*/ 2206960 w 11349267"/>
                <a:gd name="connsiteY2" fmla="*/ 373126 h 1308717"/>
                <a:gd name="connsiteX3" fmla="*/ 3290459 w 11349267"/>
                <a:gd name="connsiteY3" fmla="*/ 558863 h 1308717"/>
                <a:gd name="connsiteX4" fmla="*/ 4929766 w 11349267"/>
                <a:gd name="connsiteY4" fmla="*/ 1051902 h 1308717"/>
                <a:gd name="connsiteX5" fmla="*/ 6460236 w 11349267"/>
                <a:gd name="connsiteY5" fmla="*/ 1165409 h 1308717"/>
                <a:gd name="connsiteX6" fmla="*/ 7358805 w 11349267"/>
                <a:gd name="connsiteY6" fmla="*/ 969351 h 1308717"/>
                <a:gd name="connsiteX7" fmla="*/ 8407303 w 11349267"/>
                <a:gd name="connsiteY7" fmla="*/ 544576 h 1308717"/>
                <a:gd name="connsiteX8" fmla="*/ 9016984 w 11349267"/>
                <a:gd name="connsiteY8" fmla="*/ 627126 h 1308717"/>
                <a:gd name="connsiteX9" fmla="*/ 9611242 w 11349267"/>
                <a:gd name="connsiteY9" fmla="*/ 858228 h 1308717"/>
                <a:gd name="connsiteX10" fmla="*/ 10436915 w 11349267"/>
                <a:gd name="connsiteY10" fmla="*/ 490601 h 1308717"/>
                <a:gd name="connsiteX11" fmla="*/ 10940080 w 11349267"/>
                <a:gd name="connsiteY11" fmla="*/ 1064481 h 1308717"/>
                <a:gd name="connsiteX12" fmla="*/ 11348983 w 11349267"/>
                <a:gd name="connsiteY12" fmla="*/ 1295463 h 1308717"/>
                <a:gd name="connsiteX13" fmla="*/ 16443 w 11349267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55708"/>
                <a:gd name="connsiteY0" fmla="*/ 533463 h 1293718"/>
                <a:gd name="connsiteX1" fmla="*/ 1365238 w 11355708"/>
                <a:gd name="connsiteY1" fmla="*/ 1650 h 1293718"/>
                <a:gd name="connsiteX2" fmla="*/ 2206960 w 11355708"/>
                <a:gd name="connsiteY2" fmla="*/ 373126 h 1293718"/>
                <a:gd name="connsiteX3" fmla="*/ 3290459 w 11355708"/>
                <a:gd name="connsiteY3" fmla="*/ 558863 h 1293718"/>
                <a:gd name="connsiteX4" fmla="*/ 4929766 w 11355708"/>
                <a:gd name="connsiteY4" fmla="*/ 1051902 h 1293718"/>
                <a:gd name="connsiteX5" fmla="*/ 6460236 w 11355708"/>
                <a:gd name="connsiteY5" fmla="*/ 1165409 h 1293718"/>
                <a:gd name="connsiteX6" fmla="*/ 7358805 w 11355708"/>
                <a:gd name="connsiteY6" fmla="*/ 969351 h 1293718"/>
                <a:gd name="connsiteX7" fmla="*/ 8407303 w 11355708"/>
                <a:gd name="connsiteY7" fmla="*/ 544576 h 1293718"/>
                <a:gd name="connsiteX8" fmla="*/ 9016984 w 11355708"/>
                <a:gd name="connsiteY8" fmla="*/ 627126 h 1293718"/>
                <a:gd name="connsiteX9" fmla="*/ 9611242 w 11355708"/>
                <a:gd name="connsiteY9" fmla="*/ 858228 h 1293718"/>
                <a:gd name="connsiteX10" fmla="*/ 10436915 w 11355708"/>
                <a:gd name="connsiteY10" fmla="*/ 490601 h 1293718"/>
                <a:gd name="connsiteX11" fmla="*/ 10940080 w 11355708"/>
                <a:gd name="connsiteY11" fmla="*/ 1064481 h 1293718"/>
                <a:gd name="connsiteX12" fmla="*/ 11355425 w 11355708"/>
                <a:gd name="connsiteY12" fmla="*/ 1276413 h 1293718"/>
                <a:gd name="connsiteX13" fmla="*/ 16443 w 11355708"/>
                <a:gd name="connsiteY13" fmla="*/ 1277651 h 1293718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821841 w 12167887"/>
                <a:gd name="connsiteY0" fmla="*/ 533463 h 1291464"/>
                <a:gd name="connsiteX1" fmla="*/ 2187079 w 12167887"/>
                <a:gd name="connsiteY1" fmla="*/ 1650 h 1291464"/>
                <a:gd name="connsiteX2" fmla="*/ 3028801 w 12167887"/>
                <a:gd name="connsiteY2" fmla="*/ 373126 h 1291464"/>
                <a:gd name="connsiteX3" fmla="*/ 4112300 w 12167887"/>
                <a:gd name="connsiteY3" fmla="*/ 558863 h 1291464"/>
                <a:gd name="connsiteX4" fmla="*/ 5751607 w 12167887"/>
                <a:gd name="connsiteY4" fmla="*/ 1051902 h 1291464"/>
                <a:gd name="connsiteX5" fmla="*/ 7282077 w 12167887"/>
                <a:gd name="connsiteY5" fmla="*/ 1165409 h 1291464"/>
                <a:gd name="connsiteX6" fmla="*/ 8180646 w 12167887"/>
                <a:gd name="connsiteY6" fmla="*/ 969351 h 1291464"/>
                <a:gd name="connsiteX7" fmla="*/ 9229144 w 12167887"/>
                <a:gd name="connsiteY7" fmla="*/ 544576 h 1291464"/>
                <a:gd name="connsiteX8" fmla="*/ 9838825 w 12167887"/>
                <a:gd name="connsiteY8" fmla="*/ 627126 h 1291464"/>
                <a:gd name="connsiteX9" fmla="*/ 10433083 w 12167887"/>
                <a:gd name="connsiteY9" fmla="*/ 858228 h 1291464"/>
                <a:gd name="connsiteX10" fmla="*/ 11258756 w 12167887"/>
                <a:gd name="connsiteY10" fmla="*/ 490601 h 1291464"/>
                <a:gd name="connsiteX11" fmla="*/ 11761921 w 12167887"/>
                <a:gd name="connsiteY11" fmla="*/ 1064481 h 1291464"/>
                <a:gd name="connsiteX12" fmla="*/ 12167603 w 12167887"/>
                <a:gd name="connsiteY12" fmla="*/ 1273238 h 1291464"/>
                <a:gd name="connsiteX13" fmla="*/ 838284 w 12167887"/>
                <a:gd name="connsiteY13" fmla="*/ 1277651 h 1291464"/>
                <a:gd name="connsiteX14" fmla="*/ 841505 w 12167887"/>
                <a:gd name="connsiteY14" fmla="*/ 1268125 h 1291464"/>
                <a:gd name="connsiteX0" fmla="*/ 851157 w 12197203"/>
                <a:gd name="connsiteY0" fmla="*/ 533463 h 1291464"/>
                <a:gd name="connsiteX1" fmla="*/ 2216395 w 12197203"/>
                <a:gd name="connsiteY1" fmla="*/ 1650 h 1291464"/>
                <a:gd name="connsiteX2" fmla="*/ 3058117 w 12197203"/>
                <a:gd name="connsiteY2" fmla="*/ 373126 h 1291464"/>
                <a:gd name="connsiteX3" fmla="*/ 4141616 w 12197203"/>
                <a:gd name="connsiteY3" fmla="*/ 558863 h 1291464"/>
                <a:gd name="connsiteX4" fmla="*/ 5780923 w 12197203"/>
                <a:gd name="connsiteY4" fmla="*/ 1051902 h 1291464"/>
                <a:gd name="connsiteX5" fmla="*/ 7311393 w 12197203"/>
                <a:gd name="connsiteY5" fmla="*/ 1165409 h 1291464"/>
                <a:gd name="connsiteX6" fmla="*/ 8209962 w 12197203"/>
                <a:gd name="connsiteY6" fmla="*/ 969351 h 1291464"/>
                <a:gd name="connsiteX7" fmla="*/ 9258460 w 12197203"/>
                <a:gd name="connsiteY7" fmla="*/ 544576 h 1291464"/>
                <a:gd name="connsiteX8" fmla="*/ 9868141 w 12197203"/>
                <a:gd name="connsiteY8" fmla="*/ 627126 h 1291464"/>
                <a:gd name="connsiteX9" fmla="*/ 10462399 w 12197203"/>
                <a:gd name="connsiteY9" fmla="*/ 858228 h 1291464"/>
                <a:gd name="connsiteX10" fmla="*/ 11288072 w 12197203"/>
                <a:gd name="connsiteY10" fmla="*/ 490601 h 1291464"/>
                <a:gd name="connsiteX11" fmla="*/ 11791237 w 12197203"/>
                <a:gd name="connsiteY11" fmla="*/ 1064481 h 1291464"/>
                <a:gd name="connsiteX12" fmla="*/ 12196919 w 12197203"/>
                <a:gd name="connsiteY12" fmla="*/ 1273238 h 1291464"/>
                <a:gd name="connsiteX13" fmla="*/ 867600 w 12197203"/>
                <a:gd name="connsiteY13" fmla="*/ 1277651 h 1291464"/>
                <a:gd name="connsiteX14" fmla="*/ 761307 w 12197203"/>
                <a:gd name="connsiteY14" fmla="*/ 572800 h 1291464"/>
                <a:gd name="connsiteX0" fmla="*/ 1169259 w 12515305"/>
                <a:gd name="connsiteY0" fmla="*/ 533463 h 1291464"/>
                <a:gd name="connsiteX1" fmla="*/ 2534497 w 12515305"/>
                <a:gd name="connsiteY1" fmla="*/ 1650 h 1291464"/>
                <a:gd name="connsiteX2" fmla="*/ 3376219 w 12515305"/>
                <a:gd name="connsiteY2" fmla="*/ 373126 h 1291464"/>
                <a:gd name="connsiteX3" fmla="*/ 4459718 w 12515305"/>
                <a:gd name="connsiteY3" fmla="*/ 558863 h 1291464"/>
                <a:gd name="connsiteX4" fmla="*/ 6099025 w 12515305"/>
                <a:gd name="connsiteY4" fmla="*/ 1051902 h 1291464"/>
                <a:gd name="connsiteX5" fmla="*/ 7629495 w 12515305"/>
                <a:gd name="connsiteY5" fmla="*/ 1165409 h 1291464"/>
                <a:gd name="connsiteX6" fmla="*/ 8528064 w 12515305"/>
                <a:gd name="connsiteY6" fmla="*/ 969351 h 1291464"/>
                <a:gd name="connsiteX7" fmla="*/ 9576562 w 12515305"/>
                <a:gd name="connsiteY7" fmla="*/ 544576 h 1291464"/>
                <a:gd name="connsiteX8" fmla="*/ 10186243 w 12515305"/>
                <a:gd name="connsiteY8" fmla="*/ 627126 h 1291464"/>
                <a:gd name="connsiteX9" fmla="*/ 10780501 w 12515305"/>
                <a:gd name="connsiteY9" fmla="*/ 858228 h 1291464"/>
                <a:gd name="connsiteX10" fmla="*/ 11606174 w 12515305"/>
                <a:gd name="connsiteY10" fmla="*/ 490601 h 1291464"/>
                <a:gd name="connsiteX11" fmla="*/ 12109339 w 12515305"/>
                <a:gd name="connsiteY11" fmla="*/ 1064481 h 1291464"/>
                <a:gd name="connsiteX12" fmla="*/ 12515021 w 12515305"/>
                <a:gd name="connsiteY12" fmla="*/ 1273238 h 1291464"/>
                <a:gd name="connsiteX13" fmla="*/ 1185702 w 12515305"/>
                <a:gd name="connsiteY13" fmla="*/ 1277651 h 1291464"/>
                <a:gd name="connsiteX14" fmla="*/ 335355 w 12515305"/>
                <a:gd name="connsiteY14" fmla="*/ 1058575 h 1291464"/>
                <a:gd name="connsiteX15" fmla="*/ 1079409 w 12515305"/>
                <a:gd name="connsiteY15" fmla="*/ 572800 h 1291464"/>
                <a:gd name="connsiteX0" fmla="*/ 853920 w 12199966"/>
                <a:gd name="connsiteY0" fmla="*/ 533463 h 1291464"/>
                <a:gd name="connsiteX1" fmla="*/ 2219158 w 12199966"/>
                <a:gd name="connsiteY1" fmla="*/ 1650 h 1291464"/>
                <a:gd name="connsiteX2" fmla="*/ 3060880 w 12199966"/>
                <a:gd name="connsiteY2" fmla="*/ 373126 h 1291464"/>
                <a:gd name="connsiteX3" fmla="*/ 4144379 w 12199966"/>
                <a:gd name="connsiteY3" fmla="*/ 558863 h 1291464"/>
                <a:gd name="connsiteX4" fmla="*/ 5783686 w 12199966"/>
                <a:gd name="connsiteY4" fmla="*/ 1051902 h 1291464"/>
                <a:gd name="connsiteX5" fmla="*/ 7314156 w 12199966"/>
                <a:gd name="connsiteY5" fmla="*/ 1165409 h 1291464"/>
                <a:gd name="connsiteX6" fmla="*/ 8212725 w 12199966"/>
                <a:gd name="connsiteY6" fmla="*/ 969351 h 1291464"/>
                <a:gd name="connsiteX7" fmla="*/ 9261223 w 12199966"/>
                <a:gd name="connsiteY7" fmla="*/ 544576 h 1291464"/>
                <a:gd name="connsiteX8" fmla="*/ 9870904 w 12199966"/>
                <a:gd name="connsiteY8" fmla="*/ 627126 h 1291464"/>
                <a:gd name="connsiteX9" fmla="*/ 10465162 w 12199966"/>
                <a:gd name="connsiteY9" fmla="*/ 858228 h 1291464"/>
                <a:gd name="connsiteX10" fmla="*/ 11290835 w 12199966"/>
                <a:gd name="connsiteY10" fmla="*/ 490601 h 1291464"/>
                <a:gd name="connsiteX11" fmla="*/ 11794000 w 12199966"/>
                <a:gd name="connsiteY11" fmla="*/ 1064481 h 1291464"/>
                <a:gd name="connsiteX12" fmla="*/ 12199682 w 12199966"/>
                <a:gd name="connsiteY12" fmla="*/ 1273238 h 1291464"/>
                <a:gd name="connsiteX13" fmla="*/ 870363 w 12199966"/>
                <a:gd name="connsiteY13" fmla="*/ 1277651 h 1291464"/>
                <a:gd name="connsiteX14" fmla="*/ 764070 w 12199966"/>
                <a:gd name="connsiteY14" fmla="*/ 572800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14" fmla="*/ 0 w 11346046"/>
                <a:gd name="connsiteY14" fmla="*/ 533463 h 1291464"/>
                <a:gd name="connsiteX0" fmla="*/ 2883 w 11329603"/>
                <a:gd name="connsiteY0" fmla="*/ 533463 h 1291464"/>
                <a:gd name="connsiteX1" fmla="*/ 1348795 w 11329603"/>
                <a:gd name="connsiteY1" fmla="*/ 1650 h 1291464"/>
                <a:gd name="connsiteX2" fmla="*/ 2190517 w 11329603"/>
                <a:gd name="connsiteY2" fmla="*/ 373126 h 1291464"/>
                <a:gd name="connsiteX3" fmla="*/ 3274016 w 11329603"/>
                <a:gd name="connsiteY3" fmla="*/ 558863 h 1291464"/>
                <a:gd name="connsiteX4" fmla="*/ 4913323 w 11329603"/>
                <a:gd name="connsiteY4" fmla="*/ 1051902 h 1291464"/>
                <a:gd name="connsiteX5" fmla="*/ 6443793 w 11329603"/>
                <a:gd name="connsiteY5" fmla="*/ 1165409 h 1291464"/>
                <a:gd name="connsiteX6" fmla="*/ 7342362 w 11329603"/>
                <a:gd name="connsiteY6" fmla="*/ 969351 h 1291464"/>
                <a:gd name="connsiteX7" fmla="*/ 8390860 w 11329603"/>
                <a:gd name="connsiteY7" fmla="*/ 544576 h 1291464"/>
                <a:gd name="connsiteX8" fmla="*/ 9000541 w 11329603"/>
                <a:gd name="connsiteY8" fmla="*/ 627126 h 1291464"/>
                <a:gd name="connsiteX9" fmla="*/ 9594799 w 11329603"/>
                <a:gd name="connsiteY9" fmla="*/ 858228 h 1291464"/>
                <a:gd name="connsiteX10" fmla="*/ 10420472 w 11329603"/>
                <a:gd name="connsiteY10" fmla="*/ 490601 h 1291464"/>
                <a:gd name="connsiteX11" fmla="*/ 10923637 w 11329603"/>
                <a:gd name="connsiteY11" fmla="*/ 1064481 h 1291464"/>
                <a:gd name="connsiteX12" fmla="*/ 11329319 w 11329603"/>
                <a:gd name="connsiteY12" fmla="*/ 1273238 h 1291464"/>
                <a:gd name="connsiteX13" fmla="*/ 0 w 11329603"/>
                <a:gd name="connsiteY13" fmla="*/ 1277651 h 1291464"/>
                <a:gd name="connsiteX14" fmla="*/ 2883 w 11329603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23637 w 11433478"/>
                <a:gd name="connsiteY11" fmla="*/ 1064481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33300 w 11433478"/>
                <a:gd name="connsiteY11" fmla="*/ 1016856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2051238"/>
                <a:gd name="connsiteY0" fmla="*/ 533463 h 1291464"/>
                <a:gd name="connsiteX1" fmla="*/ 1348795 w 12051238"/>
                <a:gd name="connsiteY1" fmla="*/ 1650 h 1291464"/>
                <a:gd name="connsiteX2" fmla="*/ 2190517 w 12051238"/>
                <a:gd name="connsiteY2" fmla="*/ 373126 h 1291464"/>
                <a:gd name="connsiteX3" fmla="*/ 3274016 w 12051238"/>
                <a:gd name="connsiteY3" fmla="*/ 558863 h 1291464"/>
                <a:gd name="connsiteX4" fmla="*/ 4913323 w 12051238"/>
                <a:gd name="connsiteY4" fmla="*/ 1051902 h 1291464"/>
                <a:gd name="connsiteX5" fmla="*/ 6443793 w 12051238"/>
                <a:gd name="connsiteY5" fmla="*/ 1165409 h 1291464"/>
                <a:gd name="connsiteX6" fmla="*/ 7342362 w 12051238"/>
                <a:gd name="connsiteY6" fmla="*/ 969351 h 1291464"/>
                <a:gd name="connsiteX7" fmla="*/ 8390860 w 12051238"/>
                <a:gd name="connsiteY7" fmla="*/ 544576 h 1291464"/>
                <a:gd name="connsiteX8" fmla="*/ 9000541 w 12051238"/>
                <a:gd name="connsiteY8" fmla="*/ 627126 h 1291464"/>
                <a:gd name="connsiteX9" fmla="*/ 9594799 w 12051238"/>
                <a:gd name="connsiteY9" fmla="*/ 858228 h 1291464"/>
                <a:gd name="connsiteX10" fmla="*/ 10420472 w 12051238"/>
                <a:gd name="connsiteY10" fmla="*/ 490601 h 1291464"/>
                <a:gd name="connsiteX11" fmla="*/ 11433197 w 12051238"/>
                <a:gd name="connsiteY11" fmla="*/ 1273238 h 1291464"/>
                <a:gd name="connsiteX12" fmla="*/ 0 w 12051238"/>
                <a:gd name="connsiteY12" fmla="*/ 1277651 h 1291464"/>
                <a:gd name="connsiteX13" fmla="*/ 2883 w 12051238"/>
                <a:gd name="connsiteY13" fmla="*/ 533463 h 1291464"/>
                <a:gd name="connsiteX0" fmla="*/ 2883 w 11895316"/>
                <a:gd name="connsiteY0" fmla="*/ 533463 h 1291464"/>
                <a:gd name="connsiteX1" fmla="*/ 1348795 w 11895316"/>
                <a:gd name="connsiteY1" fmla="*/ 1650 h 1291464"/>
                <a:gd name="connsiteX2" fmla="*/ 2190517 w 11895316"/>
                <a:gd name="connsiteY2" fmla="*/ 373126 h 1291464"/>
                <a:gd name="connsiteX3" fmla="*/ 3274016 w 11895316"/>
                <a:gd name="connsiteY3" fmla="*/ 558863 h 1291464"/>
                <a:gd name="connsiteX4" fmla="*/ 4913323 w 11895316"/>
                <a:gd name="connsiteY4" fmla="*/ 1051902 h 1291464"/>
                <a:gd name="connsiteX5" fmla="*/ 6443793 w 11895316"/>
                <a:gd name="connsiteY5" fmla="*/ 1165409 h 1291464"/>
                <a:gd name="connsiteX6" fmla="*/ 7342362 w 11895316"/>
                <a:gd name="connsiteY6" fmla="*/ 969351 h 1291464"/>
                <a:gd name="connsiteX7" fmla="*/ 8390860 w 11895316"/>
                <a:gd name="connsiteY7" fmla="*/ 544576 h 1291464"/>
                <a:gd name="connsiteX8" fmla="*/ 9000541 w 11895316"/>
                <a:gd name="connsiteY8" fmla="*/ 627126 h 1291464"/>
                <a:gd name="connsiteX9" fmla="*/ 9594799 w 11895316"/>
                <a:gd name="connsiteY9" fmla="*/ 858228 h 1291464"/>
                <a:gd name="connsiteX10" fmla="*/ 11433197 w 11895316"/>
                <a:gd name="connsiteY10" fmla="*/ 1273238 h 1291464"/>
                <a:gd name="connsiteX11" fmla="*/ 0 w 11895316"/>
                <a:gd name="connsiteY11" fmla="*/ 1277651 h 1291464"/>
                <a:gd name="connsiteX12" fmla="*/ 2883 w 11895316"/>
                <a:gd name="connsiteY12" fmla="*/ 533463 h 1291464"/>
                <a:gd name="connsiteX0" fmla="*/ 2883 w 11810285"/>
                <a:gd name="connsiteY0" fmla="*/ 533463 h 1291464"/>
                <a:gd name="connsiteX1" fmla="*/ 1348795 w 11810285"/>
                <a:gd name="connsiteY1" fmla="*/ 1650 h 1291464"/>
                <a:gd name="connsiteX2" fmla="*/ 2190517 w 11810285"/>
                <a:gd name="connsiteY2" fmla="*/ 373126 h 1291464"/>
                <a:gd name="connsiteX3" fmla="*/ 3274016 w 11810285"/>
                <a:gd name="connsiteY3" fmla="*/ 558863 h 1291464"/>
                <a:gd name="connsiteX4" fmla="*/ 4913323 w 11810285"/>
                <a:gd name="connsiteY4" fmla="*/ 1051902 h 1291464"/>
                <a:gd name="connsiteX5" fmla="*/ 6443793 w 11810285"/>
                <a:gd name="connsiteY5" fmla="*/ 1165409 h 1291464"/>
                <a:gd name="connsiteX6" fmla="*/ 7342362 w 11810285"/>
                <a:gd name="connsiteY6" fmla="*/ 969351 h 1291464"/>
                <a:gd name="connsiteX7" fmla="*/ 8390860 w 11810285"/>
                <a:gd name="connsiteY7" fmla="*/ 544576 h 1291464"/>
                <a:gd name="connsiteX8" fmla="*/ 9000541 w 11810285"/>
                <a:gd name="connsiteY8" fmla="*/ 627126 h 1291464"/>
                <a:gd name="connsiteX9" fmla="*/ 11433197 w 11810285"/>
                <a:gd name="connsiteY9" fmla="*/ 1273238 h 1291464"/>
                <a:gd name="connsiteX10" fmla="*/ 0 w 11810285"/>
                <a:gd name="connsiteY10" fmla="*/ 1277651 h 1291464"/>
                <a:gd name="connsiteX11" fmla="*/ 2883 w 11810285"/>
                <a:gd name="connsiteY11" fmla="*/ 533463 h 1291464"/>
                <a:gd name="connsiteX0" fmla="*/ 2883 w 11742429"/>
                <a:gd name="connsiteY0" fmla="*/ 533463 h 1291464"/>
                <a:gd name="connsiteX1" fmla="*/ 1348795 w 11742429"/>
                <a:gd name="connsiteY1" fmla="*/ 1650 h 1291464"/>
                <a:gd name="connsiteX2" fmla="*/ 2190517 w 11742429"/>
                <a:gd name="connsiteY2" fmla="*/ 373126 h 1291464"/>
                <a:gd name="connsiteX3" fmla="*/ 3274016 w 11742429"/>
                <a:gd name="connsiteY3" fmla="*/ 558863 h 1291464"/>
                <a:gd name="connsiteX4" fmla="*/ 4913323 w 11742429"/>
                <a:gd name="connsiteY4" fmla="*/ 1051902 h 1291464"/>
                <a:gd name="connsiteX5" fmla="*/ 6443793 w 11742429"/>
                <a:gd name="connsiteY5" fmla="*/ 1165409 h 1291464"/>
                <a:gd name="connsiteX6" fmla="*/ 7342362 w 11742429"/>
                <a:gd name="connsiteY6" fmla="*/ 969351 h 1291464"/>
                <a:gd name="connsiteX7" fmla="*/ 8390860 w 11742429"/>
                <a:gd name="connsiteY7" fmla="*/ 544576 h 1291464"/>
                <a:gd name="connsiteX8" fmla="*/ 11433197 w 11742429"/>
                <a:gd name="connsiteY8" fmla="*/ 1273238 h 1291464"/>
                <a:gd name="connsiteX9" fmla="*/ 0 w 11742429"/>
                <a:gd name="connsiteY9" fmla="*/ 1277651 h 1291464"/>
                <a:gd name="connsiteX10" fmla="*/ 2883 w 11742429"/>
                <a:gd name="connsiteY10" fmla="*/ 533463 h 1291464"/>
                <a:gd name="connsiteX0" fmla="*/ 2883 w 12502601"/>
                <a:gd name="connsiteY0" fmla="*/ 533463 h 1285618"/>
                <a:gd name="connsiteX1" fmla="*/ 1348795 w 12502601"/>
                <a:gd name="connsiteY1" fmla="*/ 1650 h 1285618"/>
                <a:gd name="connsiteX2" fmla="*/ 2190517 w 12502601"/>
                <a:gd name="connsiteY2" fmla="*/ 373126 h 1285618"/>
                <a:gd name="connsiteX3" fmla="*/ 3274016 w 12502601"/>
                <a:gd name="connsiteY3" fmla="*/ 558863 h 1285618"/>
                <a:gd name="connsiteX4" fmla="*/ 4913323 w 12502601"/>
                <a:gd name="connsiteY4" fmla="*/ 1051902 h 1285618"/>
                <a:gd name="connsiteX5" fmla="*/ 6443793 w 12502601"/>
                <a:gd name="connsiteY5" fmla="*/ 1165409 h 1285618"/>
                <a:gd name="connsiteX6" fmla="*/ 7342362 w 12502601"/>
                <a:gd name="connsiteY6" fmla="*/ 969351 h 1285618"/>
                <a:gd name="connsiteX7" fmla="*/ 8390860 w 12502601"/>
                <a:gd name="connsiteY7" fmla="*/ 544576 h 1285618"/>
                <a:gd name="connsiteX8" fmla="*/ 12231364 w 12502601"/>
                <a:gd name="connsiteY8" fmla="*/ 1264144 h 1285618"/>
                <a:gd name="connsiteX9" fmla="*/ 0 w 12502601"/>
                <a:gd name="connsiteY9" fmla="*/ 1277651 h 1285618"/>
                <a:gd name="connsiteX10" fmla="*/ 2883 w 12502601"/>
                <a:gd name="connsiteY10" fmla="*/ 533463 h 1285618"/>
                <a:gd name="connsiteX0" fmla="*/ 2883 w 12502601"/>
                <a:gd name="connsiteY0" fmla="*/ 533463 h 1285618"/>
                <a:gd name="connsiteX1" fmla="*/ 1348795 w 12502601"/>
                <a:gd name="connsiteY1" fmla="*/ 1650 h 1285618"/>
                <a:gd name="connsiteX2" fmla="*/ 2190517 w 12502601"/>
                <a:gd name="connsiteY2" fmla="*/ 373126 h 1285618"/>
                <a:gd name="connsiteX3" fmla="*/ 3274016 w 12502601"/>
                <a:gd name="connsiteY3" fmla="*/ 558863 h 1285618"/>
                <a:gd name="connsiteX4" fmla="*/ 4913323 w 12502601"/>
                <a:gd name="connsiteY4" fmla="*/ 1051902 h 1285618"/>
                <a:gd name="connsiteX5" fmla="*/ 6443793 w 12502601"/>
                <a:gd name="connsiteY5" fmla="*/ 1165409 h 1285618"/>
                <a:gd name="connsiteX6" fmla="*/ 7342362 w 12502601"/>
                <a:gd name="connsiteY6" fmla="*/ 969351 h 1285618"/>
                <a:gd name="connsiteX7" fmla="*/ 8390860 w 12502601"/>
                <a:gd name="connsiteY7" fmla="*/ 544576 h 1285618"/>
                <a:gd name="connsiteX8" fmla="*/ 12231364 w 12502601"/>
                <a:gd name="connsiteY8" fmla="*/ 1264144 h 1285618"/>
                <a:gd name="connsiteX9" fmla="*/ 0 w 12502601"/>
                <a:gd name="connsiteY9" fmla="*/ 1277651 h 1285618"/>
                <a:gd name="connsiteX10" fmla="*/ 2883 w 12502601"/>
                <a:gd name="connsiteY10" fmla="*/ 533463 h 1285618"/>
                <a:gd name="connsiteX0" fmla="*/ 2883 w 12502601"/>
                <a:gd name="connsiteY0" fmla="*/ 533463 h 1277671"/>
                <a:gd name="connsiteX1" fmla="*/ 1348795 w 12502601"/>
                <a:gd name="connsiteY1" fmla="*/ 1650 h 1277671"/>
                <a:gd name="connsiteX2" fmla="*/ 2190517 w 12502601"/>
                <a:gd name="connsiteY2" fmla="*/ 373126 h 1277671"/>
                <a:gd name="connsiteX3" fmla="*/ 3274016 w 12502601"/>
                <a:gd name="connsiteY3" fmla="*/ 558863 h 1277671"/>
                <a:gd name="connsiteX4" fmla="*/ 4913323 w 12502601"/>
                <a:gd name="connsiteY4" fmla="*/ 1051902 h 1277671"/>
                <a:gd name="connsiteX5" fmla="*/ 6443793 w 12502601"/>
                <a:gd name="connsiteY5" fmla="*/ 1165409 h 1277671"/>
                <a:gd name="connsiteX6" fmla="*/ 7342362 w 12502601"/>
                <a:gd name="connsiteY6" fmla="*/ 969351 h 1277671"/>
                <a:gd name="connsiteX7" fmla="*/ 8390860 w 12502601"/>
                <a:gd name="connsiteY7" fmla="*/ 544576 h 1277671"/>
                <a:gd name="connsiteX8" fmla="*/ 12231364 w 12502601"/>
                <a:gd name="connsiteY8" fmla="*/ 1264144 h 1277671"/>
                <a:gd name="connsiteX9" fmla="*/ 0 w 12502601"/>
                <a:gd name="connsiteY9" fmla="*/ 1277651 h 1277671"/>
                <a:gd name="connsiteX10" fmla="*/ 2883 w 12502601"/>
                <a:gd name="connsiteY10" fmla="*/ 533463 h 1277671"/>
                <a:gd name="connsiteX0" fmla="*/ 2883 w 12548142"/>
                <a:gd name="connsiteY0" fmla="*/ 533463 h 1291425"/>
                <a:gd name="connsiteX1" fmla="*/ 1348795 w 12548142"/>
                <a:gd name="connsiteY1" fmla="*/ 1650 h 1291425"/>
                <a:gd name="connsiteX2" fmla="*/ 2190517 w 12548142"/>
                <a:gd name="connsiteY2" fmla="*/ 373126 h 1291425"/>
                <a:gd name="connsiteX3" fmla="*/ 3274016 w 12548142"/>
                <a:gd name="connsiteY3" fmla="*/ 558863 h 1291425"/>
                <a:gd name="connsiteX4" fmla="*/ 4913323 w 12548142"/>
                <a:gd name="connsiteY4" fmla="*/ 1051902 h 1291425"/>
                <a:gd name="connsiteX5" fmla="*/ 6443793 w 12548142"/>
                <a:gd name="connsiteY5" fmla="*/ 1165409 h 1291425"/>
                <a:gd name="connsiteX6" fmla="*/ 7342362 w 12548142"/>
                <a:gd name="connsiteY6" fmla="*/ 969351 h 1291425"/>
                <a:gd name="connsiteX7" fmla="*/ 8390860 w 12548142"/>
                <a:gd name="connsiteY7" fmla="*/ 544576 h 1291425"/>
                <a:gd name="connsiteX8" fmla="*/ 12278874 w 12548142"/>
                <a:gd name="connsiteY8" fmla="*/ 1291425 h 1291425"/>
                <a:gd name="connsiteX9" fmla="*/ 0 w 12548142"/>
                <a:gd name="connsiteY9" fmla="*/ 1277651 h 1291425"/>
                <a:gd name="connsiteX10" fmla="*/ 2883 w 12548142"/>
                <a:gd name="connsiteY10" fmla="*/ 533463 h 1291425"/>
                <a:gd name="connsiteX0" fmla="*/ 2883 w 12278874"/>
                <a:gd name="connsiteY0" fmla="*/ 533463 h 1291425"/>
                <a:gd name="connsiteX1" fmla="*/ 1348795 w 12278874"/>
                <a:gd name="connsiteY1" fmla="*/ 1650 h 1291425"/>
                <a:gd name="connsiteX2" fmla="*/ 2190517 w 12278874"/>
                <a:gd name="connsiteY2" fmla="*/ 373126 h 1291425"/>
                <a:gd name="connsiteX3" fmla="*/ 3274016 w 12278874"/>
                <a:gd name="connsiteY3" fmla="*/ 558863 h 1291425"/>
                <a:gd name="connsiteX4" fmla="*/ 4913323 w 12278874"/>
                <a:gd name="connsiteY4" fmla="*/ 1051902 h 1291425"/>
                <a:gd name="connsiteX5" fmla="*/ 6443793 w 12278874"/>
                <a:gd name="connsiteY5" fmla="*/ 1165409 h 1291425"/>
                <a:gd name="connsiteX6" fmla="*/ 7342362 w 12278874"/>
                <a:gd name="connsiteY6" fmla="*/ 969351 h 1291425"/>
                <a:gd name="connsiteX7" fmla="*/ 8390860 w 12278874"/>
                <a:gd name="connsiteY7" fmla="*/ 544576 h 1291425"/>
                <a:gd name="connsiteX8" fmla="*/ 12278874 w 12278874"/>
                <a:gd name="connsiteY8" fmla="*/ 1291425 h 1291425"/>
                <a:gd name="connsiteX9" fmla="*/ 0 w 12278874"/>
                <a:gd name="connsiteY9" fmla="*/ 1277651 h 1291425"/>
                <a:gd name="connsiteX10" fmla="*/ 2883 w 12278874"/>
                <a:gd name="connsiteY10" fmla="*/ 533463 h 1291425"/>
                <a:gd name="connsiteX0" fmla="*/ 2883 w 12278874"/>
                <a:gd name="connsiteY0" fmla="*/ 533463 h 1291425"/>
                <a:gd name="connsiteX1" fmla="*/ 1348795 w 12278874"/>
                <a:gd name="connsiteY1" fmla="*/ 1650 h 1291425"/>
                <a:gd name="connsiteX2" fmla="*/ 2190517 w 12278874"/>
                <a:gd name="connsiteY2" fmla="*/ 373126 h 1291425"/>
                <a:gd name="connsiteX3" fmla="*/ 3274016 w 12278874"/>
                <a:gd name="connsiteY3" fmla="*/ 558863 h 1291425"/>
                <a:gd name="connsiteX4" fmla="*/ 4913323 w 12278874"/>
                <a:gd name="connsiteY4" fmla="*/ 1051902 h 1291425"/>
                <a:gd name="connsiteX5" fmla="*/ 6443793 w 12278874"/>
                <a:gd name="connsiteY5" fmla="*/ 1165409 h 1291425"/>
                <a:gd name="connsiteX6" fmla="*/ 7342362 w 12278874"/>
                <a:gd name="connsiteY6" fmla="*/ 969351 h 1291425"/>
                <a:gd name="connsiteX7" fmla="*/ 8390860 w 12278874"/>
                <a:gd name="connsiteY7" fmla="*/ 544576 h 1291425"/>
                <a:gd name="connsiteX8" fmla="*/ 12278874 w 12278874"/>
                <a:gd name="connsiteY8" fmla="*/ 1291425 h 1291425"/>
                <a:gd name="connsiteX9" fmla="*/ 0 w 12278874"/>
                <a:gd name="connsiteY9" fmla="*/ 1277651 h 1291425"/>
                <a:gd name="connsiteX10" fmla="*/ 2883 w 12278874"/>
                <a:gd name="connsiteY10" fmla="*/ 533463 h 1291425"/>
                <a:gd name="connsiteX0" fmla="*/ 2883 w 12636648"/>
                <a:gd name="connsiteY0" fmla="*/ 533463 h 1291425"/>
                <a:gd name="connsiteX1" fmla="*/ 1348795 w 12636648"/>
                <a:gd name="connsiteY1" fmla="*/ 1650 h 1291425"/>
                <a:gd name="connsiteX2" fmla="*/ 2190517 w 12636648"/>
                <a:gd name="connsiteY2" fmla="*/ 373126 h 1291425"/>
                <a:gd name="connsiteX3" fmla="*/ 3274016 w 12636648"/>
                <a:gd name="connsiteY3" fmla="*/ 558863 h 1291425"/>
                <a:gd name="connsiteX4" fmla="*/ 4913323 w 12636648"/>
                <a:gd name="connsiteY4" fmla="*/ 1051902 h 1291425"/>
                <a:gd name="connsiteX5" fmla="*/ 6443793 w 12636648"/>
                <a:gd name="connsiteY5" fmla="*/ 1165409 h 1291425"/>
                <a:gd name="connsiteX6" fmla="*/ 7342362 w 12636648"/>
                <a:gd name="connsiteY6" fmla="*/ 969351 h 1291425"/>
                <a:gd name="connsiteX7" fmla="*/ 12267675 w 12636648"/>
                <a:gd name="connsiteY7" fmla="*/ 1081104 h 1291425"/>
                <a:gd name="connsiteX8" fmla="*/ 12278874 w 12636648"/>
                <a:gd name="connsiteY8" fmla="*/ 1291425 h 1291425"/>
                <a:gd name="connsiteX9" fmla="*/ 0 w 12636648"/>
                <a:gd name="connsiteY9" fmla="*/ 1277651 h 1291425"/>
                <a:gd name="connsiteX10" fmla="*/ 2883 w 12636648"/>
                <a:gd name="connsiteY10" fmla="*/ 533463 h 1291425"/>
                <a:gd name="connsiteX0" fmla="*/ 2883 w 12278992"/>
                <a:gd name="connsiteY0" fmla="*/ 533463 h 1291425"/>
                <a:gd name="connsiteX1" fmla="*/ 1348795 w 12278992"/>
                <a:gd name="connsiteY1" fmla="*/ 1650 h 1291425"/>
                <a:gd name="connsiteX2" fmla="*/ 2190517 w 12278992"/>
                <a:gd name="connsiteY2" fmla="*/ 373126 h 1291425"/>
                <a:gd name="connsiteX3" fmla="*/ 3274016 w 12278992"/>
                <a:gd name="connsiteY3" fmla="*/ 558863 h 1291425"/>
                <a:gd name="connsiteX4" fmla="*/ 4913323 w 12278992"/>
                <a:gd name="connsiteY4" fmla="*/ 1051902 h 1291425"/>
                <a:gd name="connsiteX5" fmla="*/ 6443793 w 12278992"/>
                <a:gd name="connsiteY5" fmla="*/ 1165409 h 1291425"/>
                <a:gd name="connsiteX6" fmla="*/ 7342362 w 12278992"/>
                <a:gd name="connsiteY6" fmla="*/ 969351 h 1291425"/>
                <a:gd name="connsiteX7" fmla="*/ 12267675 w 12278992"/>
                <a:gd name="connsiteY7" fmla="*/ 1081104 h 1291425"/>
                <a:gd name="connsiteX8" fmla="*/ 12278874 w 12278992"/>
                <a:gd name="connsiteY8" fmla="*/ 1291425 h 1291425"/>
                <a:gd name="connsiteX9" fmla="*/ 0 w 12278992"/>
                <a:gd name="connsiteY9" fmla="*/ 1277651 h 1291425"/>
                <a:gd name="connsiteX10" fmla="*/ 2883 w 12278992"/>
                <a:gd name="connsiteY10" fmla="*/ 533463 h 1291425"/>
                <a:gd name="connsiteX0" fmla="*/ 2883 w 12278992"/>
                <a:gd name="connsiteY0" fmla="*/ 533463 h 1291425"/>
                <a:gd name="connsiteX1" fmla="*/ 1348795 w 12278992"/>
                <a:gd name="connsiteY1" fmla="*/ 1650 h 1291425"/>
                <a:gd name="connsiteX2" fmla="*/ 2190517 w 12278992"/>
                <a:gd name="connsiteY2" fmla="*/ 373126 h 1291425"/>
                <a:gd name="connsiteX3" fmla="*/ 3274016 w 12278992"/>
                <a:gd name="connsiteY3" fmla="*/ 558863 h 1291425"/>
                <a:gd name="connsiteX4" fmla="*/ 4913323 w 12278992"/>
                <a:gd name="connsiteY4" fmla="*/ 1051902 h 1291425"/>
                <a:gd name="connsiteX5" fmla="*/ 6443793 w 12278992"/>
                <a:gd name="connsiteY5" fmla="*/ 1165409 h 1291425"/>
                <a:gd name="connsiteX6" fmla="*/ 7342362 w 12278992"/>
                <a:gd name="connsiteY6" fmla="*/ 969351 h 1291425"/>
                <a:gd name="connsiteX7" fmla="*/ 12267675 w 12278992"/>
                <a:gd name="connsiteY7" fmla="*/ 1081104 h 1291425"/>
                <a:gd name="connsiteX8" fmla="*/ 12278874 w 12278992"/>
                <a:gd name="connsiteY8" fmla="*/ 1291425 h 1291425"/>
                <a:gd name="connsiteX9" fmla="*/ 0 w 12278992"/>
                <a:gd name="connsiteY9" fmla="*/ 1277651 h 1291425"/>
                <a:gd name="connsiteX10" fmla="*/ 2883 w 12278992"/>
                <a:gd name="connsiteY10" fmla="*/ 533463 h 1291425"/>
                <a:gd name="connsiteX0" fmla="*/ 2883 w 13395670"/>
                <a:gd name="connsiteY0" fmla="*/ 533463 h 1291425"/>
                <a:gd name="connsiteX1" fmla="*/ 1348795 w 13395670"/>
                <a:gd name="connsiteY1" fmla="*/ 1650 h 1291425"/>
                <a:gd name="connsiteX2" fmla="*/ 2190517 w 13395670"/>
                <a:gd name="connsiteY2" fmla="*/ 373126 h 1291425"/>
                <a:gd name="connsiteX3" fmla="*/ 3274016 w 13395670"/>
                <a:gd name="connsiteY3" fmla="*/ 558863 h 1291425"/>
                <a:gd name="connsiteX4" fmla="*/ 4913323 w 13395670"/>
                <a:gd name="connsiteY4" fmla="*/ 1051902 h 1291425"/>
                <a:gd name="connsiteX5" fmla="*/ 6443793 w 13395670"/>
                <a:gd name="connsiteY5" fmla="*/ 1165409 h 1291425"/>
                <a:gd name="connsiteX6" fmla="*/ 7342362 w 13395670"/>
                <a:gd name="connsiteY6" fmla="*/ 969351 h 1291425"/>
                <a:gd name="connsiteX7" fmla="*/ 12267675 w 13395670"/>
                <a:gd name="connsiteY7" fmla="*/ 1081104 h 1291425"/>
                <a:gd name="connsiteX8" fmla="*/ 12278874 w 13395670"/>
                <a:gd name="connsiteY8" fmla="*/ 1291425 h 1291425"/>
                <a:gd name="connsiteX9" fmla="*/ 0 w 13395670"/>
                <a:gd name="connsiteY9" fmla="*/ 1277651 h 1291425"/>
                <a:gd name="connsiteX10" fmla="*/ 2883 w 13395670"/>
                <a:gd name="connsiteY10" fmla="*/ 533463 h 1291425"/>
                <a:gd name="connsiteX0" fmla="*/ 2883 w 13185934"/>
                <a:gd name="connsiteY0" fmla="*/ 533463 h 1291425"/>
                <a:gd name="connsiteX1" fmla="*/ 1348795 w 13185934"/>
                <a:gd name="connsiteY1" fmla="*/ 1650 h 1291425"/>
                <a:gd name="connsiteX2" fmla="*/ 2190517 w 13185934"/>
                <a:gd name="connsiteY2" fmla="*/ 373126 h 1291425"/>
                <a:gd name="connsiteX3" fmla="*/ 3274016 w 13185934"/>
                <a:gd name="connsiteY3" fmla="*/ 558863 h 1291425"/>
                <a:gd name="connsiteX4" fmla="*/ 4913323 w 13185934"/>
                <a:gd name="connsiteY4" fmla="*/ 1051902 h 1291425"/>
                <a:gd name="connsiteX5" fmla="*/ 6443793 w 13185934"/>
                <a:gd name="connsiteY5" fmla="*/ 1165409 h 1291425"/>
                <a:gd name="connsiteX6" fmla="*/ 7342362 w 13185934"/>
                <a:gd name="connsiteY6" fmla="*/ 969351 h 1291425"/>
                <a:gd name="connsiteX7" fmla="*/ 12267675 w 13185934"/>
                <a:gd name="connsiteY7" fmla="*/ 1081104 h 1291425"/>
                <a:gd name="connsiteX8" fmla="*/ 12278874 w 13185934"/>
                <a:gd name="connsiteY8" fmla="*/ 1291425 h 1291425"/>
                <a:gd name="connsiteX9" fmla="*/ 0 w 13185934"/>
                <a:gd name="connsiteY9" fmla="*/ 1277651 h 1291425"/>
                <a:gd name="connsiteX10" fmla="*/ 2883 w 13185934"/>
                <a:gd name="connsiteY10" fmla="*/ 533463 h 1291425"/>
                <a:gd name="connsiteX0" fmla="*/ 2883 w 12861578"/>
                <a:gd name="connsiteY0" fmla="*/ 533463 h 2097225"/>
                <a:gd name="connsiteX1" fmla="*/ 1348795 w 12861578"/>
                <a:gd name="connsiteY1" fmla="*/ 1650 h 2097225"/>
                <a:gd name="connsiteX2" fmla="*/ 2190517 w 12861578"/>
                <a:gd name="connsiteY2" fmla="*/ 373126 h 2097225"/>
                <a:gd name="connsiteX3" fmla="*/ 3274016 w 12861578"/>
                <a:gd name="connsiteY3" fmla="*/ 558863 h 2097225"/>
                <a:gd name="connsiteX4" fmla="*/ 4913323 w 12861578"/>
                <a:gd name="connsiteY4" fmla="*/ 1051902 h 2097225"/>
                <a:gd name="connsiteX5" fmla="*/ 6443793 w 12861578"/>
                <a:gd name="connsiteY5" fmla="*/ 1165409 h 2097225"/>
                <a:gd name="connsiteX6" fmla="*/ 7342362 w 12861578"/>
                <a:gd name="connsiteY6" fmla="*/ 969351 h 2097225"/>
                <a:gd name="connsiteX7" fmla="*/ 12267675 w 12861578"/>
                <a:gd name="connsiteY7" fmla="*/ 1081104 h 2097225"/>
                <a:gd name="connsiteX8" fmla="*/ 12278874 w 12861578"/>
                <a:gd name="connsiteY8" fmla="*/ 1291425 h 2097225"/>
                <a:gd name="connsiteX9" fmla="*/ 0 w 12861578"/>
                <a:gd name="connsiteY9" fmla="*/ 1277651 h 2097225"/>
                <a:gd name="connsiteX10" fmla="*/ 2883 w 12861578"/>
                <a:gd name="connsiteY10" fmla="*/ 533463 h 2097225"/>
                <a:gd name="connsiteX0" fmla="*/ 2883 w 12635010"/>
                <a:gd name="connsiteY0" fmla="*/ 533463 h 1291425"/>
                <a:gd name="connsiteX1" fmla="*/ 1348795 w 12635010"/>
                <a:gd name="connsiteY1" fmla="*/ 1650 h 1291425"/>
                <a:gd name="connsiteX2" fmla="*/ 2190517 w 12635010"/>
                <a:gd name="connsiteY2" fmla="*/ 373126 h 1291425"/>
                <a:gd name="connsiteX3" fmla="*/ 3274016 w 12635010"/>
                <a:gd name="connsiteY3" fmla="*/ 558863 h 1291425"/>
                <a:gd name="connsiteX4" fmla="*/ 4913323 w 12635010"/>
                <a:gd name="connsiteY4" fmla="*/ 1051902 h 1291425"/>
                <a:gd name="connsiteX5" fmla="*/ 6443793 w 12635010"/>
                <a:gd name="connsiteY5" fmla="*/ 1165409 h 1291425"/>
                <a:gd name="connsiteX6" fmla="*/ 7342362 w 12635010"/>
                <a:gd name="connsiteY6" fmla="*/ 969351 h 1291425"/>
                <a:gd name="connsiteX7" fmla="*/ 12267675 w 12635010"/>
                <a:gd name="connsiteY7" fmla="*/ 1081104 h 1291425"/>
                <a:gd name="connsiteX8" fmla="*/ 12278874 w 12635010"/>
                <a:gd name="connsiteY8" fmla="*/ 1291425 h 1291425"/>
                <a:gd name="connsiteX9" fmla="*/ 0 w 12635010"/>
                <a:gd name="connsiteY9" fmla="*/ 1277651 h 1291425"/>
                <a:gd name="connsiteX10" fmla="*/ 2883 w 12635010"/>
                <a:gd name="connsiteY10" fmla="*/ 533463 h 1291425"/>
                <a:gd name="connsiteX0" fmla="*/ 2883 w 12630787"/>
                <a:gd name="connsiteY0" fmla="*/ 533463 h 1291425"/>
                <a:gd name="connsiteX1" fmla="*/ 1348795 w 12630787"/>
                <a:gd name="connsiteY1" fmla="*/ 1650 h 1291425"/>
                <a:gd name="connsiteX2" fmla="*/ 2190517 w 12630787"/>
                <a:gd name="connsiteY2" fmla="*/ 373126 h 1291425"/>
                <a:gd name="connsiteX3" fmla="*/ 3274016 w 12630787"/>
                <a:gd name="connsiteY3" fmla="*/ 558863 h 1291425"/>
                <a:gd name="connsiteX4" fmla="*/ 4913323 w 12630787"/>
                <a:gd name="connsiteY4" fmla="*/ 1051902 h 1291425"/>
                <a:gd name="connsiteX5" fmla="*/ 6443793 w 12630787"/>
                <a:gd name="connsiteY5" fmla="*/ 1165409 h 1291425"/>
                <a:gd name="connsiteX6" fmla="*/ 7342362 w 12630787"/>
                <a:gd name="connsiteY6" fmla="*/ 969351 h 1291425"/>
                <a:gd name="connsiteX7" fmla="*/ 12267675 w 12630787"/>
                <a:gd name="connsiteY7" fmla="*/ 1081104 h 1291425"/>
                <a:gd name="connsiteX8" fmla="*/ 12278874 w 12630787"/>
                <a:gd name="connsiteY8" fmla="*/ 1291425 h 1291425"/>
                <a:gd name="connsiteX9" fmla="*/ 0 w 12630787"/>
                <a:gd name="connsiteY9" fmla="*/ 1277651 h 1291425"/>
                <a:gd name="connsiteX10" fmla="*/ 2883 w 12630787"/>
                <a:gd name="connsiteY10" fmla="*/ 533463 h 1291425"/>
                <a:gd name="connsiteX0" fmla="*/ 2883 w 12280498"/>
                <a:gd name="connsiteY0" fmla="*/ 533463 h 1291425"/>
                <a:gd name="connsiteX1" fmla="*/ 1348795 w 12280498"/>
                <a:gd name="connsiteY1" fmla="*/ 1650 h 1291425"/>
                <a:gd name="connsiteX2" fmla="*/ 2190517 w 12280498"/>
                <a:gd name="connsiteY2" fmla="*/ 373126 h 1291425"/>
                <a:gd name="connsiteX3" fmla="*/ 3274016 w 12280498"/>
                <a:gd name="connsiteY3" fmla="*/ 558863 h 1291425"/>
                <a:gd name="connsiteX4" fmla="*/ 4913323 w 12280498"/>
                <a:gd name="connsiteY4" fmla="*/ 1051902 h 1291425"/>
                <a:gd name="connsiteX5" fmla="*/ 6443793 w 12280498"/>
                <a:gd name="connsiteY5" fmla="*/ 1165409 h 1291425"/>
                <a:gd name="connsiteX6" fmla="*/ 7342362 w 12280498"/>
                <a:gd name="connsiteY6" fmla="*/ 969351 h 1291425"/>
                <a:gd name="connsiteX7" fmla="*/ 12267675 w 12280498"/>
                <a:gd name="connsiteY7" fmla="*/ 1081104 h 1291425"/>
                <a:gd name="connsiteX8" fmla="*/ 12278874 w 12280498"/>
                <a:gd name="connsiteY8" fmla="*/ 1291425 h 1291425"/>
                <a:gd name="connsiteX9" fmla="*/ 0 w 12280498"/>
                <a:gd name="connsiteY9" fmla="*/ 1277651 h 1291425"/>
                <a:gd name="connsiteX10" fmla="*/ 2883 w 12280498"/>
                <a:gd name="connsiteY10" fmla="*/ 533463 h 1291425"/>
                <a:gd name="connsiteX0" fmla="*/ 2883 w 12345389"/>
                <a:gd name="connsiteY0" fmla="*/ 533463 h 1291425"/>
                <a:gd name="connsiteX1" fmla="*/ 1348795 w 12345389"/>
                <a:gd name="connsiteY1" fmla="*/ 1650 h 1291425"/>
                <a:gd name="connsiteX2" fmla="*/ 2190517 w 12345389"/>
                <a:gd name="connsiteY2" fmla="*/ 373126 h 1291425"/>
                <a:gd name="connsiteX3" fmla="*/ 3274016 w 12345389"/>
                <a:gd name="connsiteY3" fmla="*/ 558863 h 1291425"/>
                <a:gd name="connsiteX4" fmla="*/ 4913323 w 12345389"/>
                <a:gd name="connsiteY4" fmla="*/ 1051902 h 1291425"/>
                <a:gd name="connsiteX5" fmla="*/ 6443793 w 12345389"/>
                <a:gd name="connsiteY5" fmla="*/ 1165409 h 1291425"/>
                <a:gd name="connsiteX6" fmla="*/ 7342362 w 12345389"/>
                <a:gd name="connsiteY6" fmla="*/ 969351 h 1291425"/>
                <a:gd name="connsiteX7" fmla="*/ 12267675 w 12345389"/>
                <a:gd name="connsiteY7" fmla="*/ 1081104 h 1291425"/>
                <a:gd name="connsiteX8" fmla="*/ 12345389 w 12345389"/>
                <a:gd name="connsiteY8" fmla="*/ 1291425 h 1291425"/>
                <a:gd name="connsiteX9" fmla="*/ 0 w 12345389"/>
                <a:gd name="connsiteY9" fmla="*/ 1277651 h 1291425"/>
                <a:gd name="connsiteX10" fmla="*/ 2883 w 12345389"/>
                <a:gd name="connsiteY10" fmla="*/ 533463 h 1291425"/>
                <a:gd name="connsiteX0" fmla="*/ 2883 w 12345389"/>
                <a:gd name="connsiteY0" fmla="*/ 533463 h 1291425"/>
                <a:gd name="connsiteX1" fmla="*/ 1348795 w 12345389"/>
                <a:gd name="connsiteY1" fmla="*/ 1650 h 1291425"/>
                <a:gd name="connsiteX2" fmla="*/ 2190517 w 12345389"/>
                <a:gd name="connsiteY2" fmla="*/ 373126 h 1291425"/>
                <a:gd name="connsiteX3" fmla="*/ 3274016 w 12345389"/>
                <a:gd name="connsiteY3" fmla="*/ 558863 h 1291425"/>
                <a:gd name="connsiteX4" fmla="*/ 4913323 w 12345389"/>
                <a:gd name="connsiteY4" fmla="*/ 1051902 h 1291425"/>
                <a:gd name="connsiteX5" fmla="*/ 6443793 w 12345389"/>
                <a:gd name="connsiteY5" fmla="*/ 1165409 h 1291425"/>
                <a:gd name="connsiteX6" fmla="*/ 7342362 w 12345389"/>
                <a:gd name="connsiteY6" fmla="*/ 969351 h 1291425"/>
                <a:gd name="connsiteX7" fmla="*/ 12315185 w 12345389"/>
                <a:gd name="connsiteY7" fmla="*/ 1044730 h 1291425"/>
                <a:gd name="connsiteX8" fmla="*/ 12345389 w 12345389"/>
                <a:gd name="connsiteY8" fmla="*/ 1291425 h 1291425"/>
                <a:gd name="connsiteX9" fmla="*/ 0 w 12345389"/>
                <a:gd name="connsiteY9" fmla="*/ 1277651 h 1291425"/>
                <a:gd name="connsiteX10" fmla="*/ 2883 w 12345389"/>
                <a:gd name="connsiteY10" fmla="*/ 533463 h 1291425"/>
                <a:gd name="connsiteX0" fmla="*/ 2883 w 12345389"/>
                <a:gd name="connsiteY0" fmla="*/ 533463 h 1291425"/>
                <a:gd name="connsiteX1" fmla="*/ 1348795 w 12345389"/>
                <a:gd name="connsiteY1" fmla="*/ 1650 h 1291425"/>
                <a:gd name="connsiteX2" fmla="*/ 2190517 w 12345389"/>
                <a:gd name="connsiteY2" fmla="*/ 373126 h 1291425"/>
                <a:gd name="connsiteX3" fmla="*/ 3274016 w 12345389"/>
                <a:gd name="connsiteY3" fmla="*/ 558863 h 1291425"/>
                <a:gd name="connsiteX4" fmla="*/ 4913323 w 12345389"/>
                <a:gd name="connsiteY4" fmla="*/ 1051902 h 1291425"/>
                <a:gd name="connsiteX5" fmla="*/ 6443793 w 12345389"/>
                <a:gd name="connsiteY5" fmla="*/ 1165409 h 1291425"/>
                <a:gd name="connsiteX6" fmla="*/ 7342362 w 12345389"/>
                <a:gd name="connsiteY6" fmla="*/ 969351 h 1291425"/>
                <a:gd name="connsiteX7" fmla="*/ 12315185 w 12345389"/>
                <a:gd name="connsiteY7" fmla="*/ 1044730 h 1291425"/>
                <a:gd name="connsiteX8" fmla="*/ 12345389 w 12345389"/>
                <a:gd name="connsiteY8" fmla="*/ 1291425 h 1291425"/>
                <a:gd name="connsiteX9" fmla="*/ 0 w 12345389"/>
                <a:gd name="connsiteY9" fmla="*/ 1277651 h 1291425"/>
                <a:gd name="connsiteX10" fmla="*/ 2883 w 12345389"/>
                <a:gd name="connsiteY10" fmla="*/ 533463 h 1291425"/>
                <a:gd name="connsiteX0" fmla="*/ 2883 w 12345389"/>
                <a:gd name="connsiteY0" fmla="*/ 533463 h 1425933"/>
                <a:gd name="connsiteX1" fmla="*/ 1348795 w 12345389"/>
                <a:gd name="connsiteY1" fmla="*/ 1650 h 1425933"/>
                <a:gd name="connsiteX2" fmla="*/ 2190517 w 12345389"/>
                <a:gd name="connsiteY2" fmla="*/ 373126 h 1425933"/>
                <a:gd name="connsiteX3" fmla="*/ 3274016 w 12345389"/>
                <a:gd name="connsiteY3" fmla="*/ 558863 h 1425933"/>
                <a:gd name="connsiteX4" fmla="*/ 4913323 w 12345389"/>
                <a:gd name="connsiteY4" fmla="*/ 1051902 h 1425933"/>
                <a:gd name="connsiteX5" fmla="*/ 6443793 w 12345389"/>
                <a:gd name="connsiteY5" fmla="*/ 1165409 h 1425933"/>
                <a:gd name="connsiteX6" fmla="*/ 10202464 w 12345389"/>
                <a:gd name="connsiteY6" fmla="*/ 1424035 h 1425933"/>
                <a:gd name="connsiteX7" fmla="*/ 12315185 w 12345389"/>
                <a:gd name="connsiteY7" fmla="*/ 1044730 h 1425933"/>
                <a:gd name="connsiteX8" fmla="*/ 12345389 w 12345389"/>
                <a:gd name="connsiteY8" fmla="*/ 1291425 h 1425933"/>
                <a:gd name="connsiteX9" fmla="*/ 0 w 12345389"/>
                <a:gd name="connsiteY9" fmla="*/ 1277651 h 1425933"/>
                <a:gd name="connsiteX10" fmla="*/ 2883 w 12345389"/>
                <a:gd name="connsiteY10" fmla="*/ 533463 h 1425933"/>
                <a:gd name="connsiteX0" fmla="*/ 2883 w 12345389"/>
                <a:gd name="connsiteY0" fmla="*/ 533463 h 1445960"/>
                <a:gd name="connsiteX1" fmla="*/ 1348795 w 12345389"/>
                <a:gd name="connsiteY1" fmla="*/ 1650 h 1445960"/>
                <a:gd name="connsiteX2" fmla="*/ 2190517 w 12345389"/>
                <a:gd name="connsiteY2" fmla="*/ 373126 h 1445960"/>
                <a:gd name="connsiteX3" fmla="*/ 3274016 w 12345389"/>
                <a:gd name="connsiteY3" fmla="*/ 558863 h 1445960"/>
                <a:gd name="connsiteX4" fmla="*/ 4913323 w 12345389"/>
                <a:gd name="connsiteY4" fmla="*/ 1051902 h 1445960"/>
                <a:gd name="connsiteX5" fmla="*/ 8296682 w 12345389"/>
                <a:gd name="connsiteY5" fmla="*/ 401538 h 1445960"/>
                <a:gd name="connsiteX6" fmla="*/ 10202464 w 12345389"/>
                <a:gd name="connsiteY6" fmla="*/ 1424035 h 1445960"/>
                <a:gd name="connsiteX7" fmla="*/ 12315185 w 12345389"/>
                <a:gd name="connsiteY7" fmla="*/ 1044730 h 1445960"/>
                <a:gd name="connsiteX8" fmla="*/ 12345389 w 12345389"/>
                <a:gd name="connsiteY8" fmla="*/ 1291425 h 1445960"/>
                <a:gd name="connsiteX9" fmla="*/ 0 w 12345389"/>
                <a:gd name="connsiteY9" fmla="*/ 1277651 h 1445960"/>
                <a:gd name="connsiteX10" fmla="*/ 2883 w 12345389"/>
                <a:gd name="connsiteY10" fmla="*/ 533463 h 1445960"/>
                <a:gd name="connsiteX0" fmla="*/ 2883 w 12345389"/>
                <a:gd name="connsiteY0" fmla="*/ 533463 h 1452704"/>
                <a:gd name="connsiteX1" fmla="*/ 1348795 w 12345389"/>
                <a:gd name="connsiteY1" fmla="*/ 1650 h 1452704"/>
                <a:gd name="connsiteX2" fmla="*/ 2190517 w 12345389"/>
                <a:gd name="connsiteY2" fmla="*/ 373126 h 1452704"/>
                <a:gd name="connsiteX3" fmla="*/ 3274016 w 12345389"/>
                <a:gd name="connsiteY3" fmla="*/ 558863 h 1452704"/>
                <a:gd name="connsiteX4" fmla="*/ 6671192 w 12345389"/>
                <a:gd name="connsiteY4" fmla="*/ 1452024 h 1452704"/>
                <a:gd name="connsiteX5" fmla="*/ 8296682 w 12345389"/>
                <a:gd name="connsiteY5" fmla="*/ 401538 h 1452704"/>
                <a:gd name="connsiteX6" fmla="*/ 10202464 w 12345389"/>
                <a:gd name="connsiteY6" fmla="*/ 1424035 h 1452704"/>
                <a:gd name="connsiteX7" fmla="*/ 12315185 w 12345389"/>
                <a:gd name="connsiteY7" fmla="*/ 1044730 h 1452704"/>
                <a:gd name="connsiteX8" fmla="*/ 12345389 w 12345389"/>
                <a:gd name="connsiteY8" fmla="*/ 1291425 h 1452704"/>
                <a:gd name="connsiteX9" fmla="*/ 0 w 12345389"/>
                <a:gd name="connsiteY9" fmla="*/ 1277651 h 1452704"/>
                <a:gd name="connsiteX10" fmla="*/ 2883 w 12345389"/>
                <a:gd name="connsiteY10" fmla="*/ 533463 h 1452704"/>
                <a:gd name="connsiteX0" fmla="*/ 2883 w 12373895"/>
                <a:gd name="connsiteY0" fmla="*/ 533463 h 1691547"/>
                <a:gd name="connsiteX1" fmla="*/ 1348795 w 12373895"/>
                <a:gd name="connsiteY1" fmla="*/ 1650 h 1691547"/>
                <a:gd name="connsiteX2" fmla="*/ 2190517 w 12373895"/>
                <a:gd name="connsiteY2" fmla="*/ 373126 h 1691547"/>
                <a:gd name="connsiteX3" fmla="*/ 3274016 w 12373895"/>
                <a:gd name="connsiteY3" fmla="*/ 558863 h 1691547"/>
                <a:gd name="connsiteX4" fmla="*/ 6671192 w 12373895"/>
                <a:gd name="connsiteY4" fmla="*/ 1452024 h 1691547"/>
                <a:gd name="connsiteX5" fmla="*/ 8296682 w 12373895"/>
                <a:gd name="connsiteY5" fmla="*/ 401538 h 1691547"/>
                <a:gd name="connsiteX6" fmla="*/ 10202464 w 12373895"/>
                <a:gd name="connsiteY6" fmla="*/ 1424035 h 1691547"/>
                <a:gd name="connsiteX7" fmla="*/ 12315185 w 12373895"/>
                <a:gd name="connsiteY7" fmla="*/ 1044730 h 1691547"/>
                <a:gd name="connsiteX8" fmla="*/ 12373895 w 12373895"/>
                <a:gd name="connsiteY8" fmla="*/ 1691547 h 1691547"/>
                <a:gd name="connsiteX9" fmla="*/ 0 w 12373895"/>
                <a:gd name="connsiteY9" fmla="*/ 1277651 h 1691547"/>
                <a:gd name="connsiteX10" fmla="*/ 2883 w 12373895"/>
                <a:gd name="connsiteY10" fmla="*/ 533463 h 1691547"/>
                <a:gd name="connsiteX0" fmla="*/ 2883 w 12373895"/>
                <a:gd name="connsiteY0" fmla="*/ 679038 h 1837122"/>
                <a:gd name="connsiteX1" fmla="*/ 1348795 w 12373895"/>
                <a:gd name="connsiteY1" fmla="*/ 147225 h 1837122"/>
                <a:gd name="connsiteX2" fmla="*/ 2190517 w 12373895"/>
                <a:gd name="connsiteY2" fmla="*/ 518701 h 1837122"/>
                <a:gd name="connsiteX3" fmla="*/ 4024675 w 12373895"/>
                <a:gd name="connsiteY3" fmla="*/ 31505 h 1837122"/>
                <a:gd name="connsiteX4" fmla="*/ 6671192 w 12373895"/>
                <a:gd name="connsiteY4" fmla="*/ 1597599 h 1837122"/>
                <a:gd name="connsiteX5" fmla="*/ 8296682 w 12373895"/>
                <a:gd name="connsiteY5" fmla="*/ 547113 h 1837122"/>
                <a:gd name="connsiteX6" fmla="*/ 10202464 w 12373895"/>
                <a:gd name="connsiteY6" fmla="*/ 1569610 h 1837122"/>
                <a:gd name="connsiteX7" fmla="*/ 12315185 w 12373895"/>
                <a:gd name="connsiteY7" fmla="*/ 1190305 h 1837122"/>
                <a:gd name="connsiteX8" fmla="*/ 12373895 w 12373895"/>
                <a:gd name="connsiteY8" fmla="*/ 1837122 h 1837122"/>
                <a:gd name="connsiteX9" fmla="*/ 0 w 12373895"/>
                <a:gd name="connsiteY9" fmla="*/ 1423226 h 1837122"/>
                <a:gd name="connsiteX10" fmla="*/ 2883 w 12373895"/>
                <a:gd name="connsiteY10" fmla="*/ 679038 h 1837122"/>
                <a:gd name="connsiteX0" fmla="*/ 12385 w 12373895"/>
                <a:gd name="connsiteY0" fmla="*/ 866 h 6687913"/>
                <a:gd name="connsiteX1" fmla="*/ 1348795 w 12373895"/>
                <a:gd name="connsiteY1" fmla="*/ 4998016 h 6687913"/>
                <a:gd name="connsiteX2" fmla="*/ 2190517 w 12373895"/>
                <a:gd name="connsiteY2" fmla="*/ 5369492 h 6687913"/>
                <a:gd name="connsiteX3" fmla="*/ 4024675 w 12373895"/>
                <a:gd name="connsiteY3" fmla="*/ 4882296 h 6687913"/>
                <a:gd name="connsiteX4" fmla="*/ 6671192 w 12373895"/>
                <a:gd name="connsiteY4" fmla="*/ 6448390 h 6687913"/>
                <a:gd name="connsiteX5" fmla="*/ 8296682 w 12373895"/>
                <a:gd name="connsiteY5" fmla="*/ 5397904 h 6687913"/>
                <a:gd name="connsiteX6" fmla="*/ 10202464 w 12373895"/>
                <a:gd name="connsiteY6" fmla="*/ 6420401 h 6687913"/>
                <a:gd name="connsiteX7" fmla="*/ 12315185 w 12373895"/>
                <a:gd name="connsiteY7" fmla="*/ 6041096 h 6687913"/>
                <a:gd name="connsiteX8" fmla="*/ 12373895 w 12373895"/>
                <a:gd name="connsiteY8" fmla="*/ 6687913 h 6687913"/>
                <a:gd name="connsiteX9" fmla="*/ 0 w 12373895"/>
                <a:gd name="connsiteY9" fmla="*/ 6274017 h 6687913"/>
                <a:gd name="connsiteX10" fmla="*/ 12385 w 12373895"/>
                <a:gd name="connsiteY10" fmla="*/ 866 h 6687913"/>
                <a:gd name="connsiteX0" fmla="*/ 12385 w 12373895"/>
                <a:gd name="connsiteY0" fmla="*/ 0 h 6687047"/>
                <a:gd name="connsiteX1" fmla="*/ 1348795 w 12373895"/>
                <a:gd name="connsiteY1" fmla="*/ 4997150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320289 w 12373895"/>
                <a:gd name="connsiteY1" fmla="*/ 1541546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320289 w 12373895"/>
                <a:gd name="connsiteY1" fmla="*/ 1541546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703625 w 12373895"/>
                <a:gd name="connsiteY2" fmla="*/ 2813299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24289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24289 h 6687047"/>
                <a:gd name="connsiteX6" fmla="*/ 9850890 w 12373895"/>
                <a:gd name="connsiteY6" fmla="*/ 6201287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24289 h 6687047"/>
                <a:gd name="connsiteX6" fmla="*/ 9850890 w 12373895"/>
                <a:gd name="connsiteY6" fmla="*/ 6201287 h 6687047"/>
                <a:gd name="connsiteX7" fmla="*/ 12305683 w 12373895"/>
                <a:gd name="connsiteY7" fmla="*/ 5776514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26385"/>
                <a:gd name="connsiteY0" fmla="*/ 0 h 6454896"/>
                <a:gd name="connsiteX1" fmla="*/ 1139752 w 12326385"/>
                <a:gd name="connsiteY1" fmla="*/ 995925 h 6454896"/>
                <a:gd name="connsiteX2" fmla="*/ 2703625 w 12326385"/>
                <a:gd name="connsiteY2" fmla="*/ 2813299 h 6454896"/>
                <a:gd name="connsiteX3" fmla="*/ 4262225 w 12326385"/>
                <a:gd name="connsiteY3" fmla="*/ 4654088 h 6454896"/>
                <a:gd name="connsiteX4" fmla="*/ 6671192 w 12326385"/>
                <a:gd name="connsiteY4" fmla="*/ 6447524 h 6454896"/>
                <a:gd name="connsiteX5" fmla="*/ 8296682 w 12326385"/>
                <a:gd name="connsiteY5" fmla="*/ 5324289 h 6454896"/>
                <a:gd name="connsiteX6" fmla="*/ 9850890 w 12326385"/>
                <a:gd name="connsiteY6" fmla="*/ 6201287 h 6454896"/>
                <a:gd name="connsiteX7" fmla="*/ 12305683 w 12326385"/>
                <a:gd name="connsiteY7" fmla="*/ 5776514 h 6454896"/>
                <a:gd name="connsiteX8" fmla="*/ 12326385 w 12326385"/>
                <a:gd name="connsiteY8" fmla="*/ 6214175 h 6454896"/>
                <a:gd name="connsiteX9" fmla="*/ 0 w 12326385"/>
                <a:gd name="connsiteY9" fmla="*/ 6273151 h 6454896"/>
                <a:gd name="connsiteX10" fmla="*/ 12385 w 12326385"/>
                <a:gd name="connsiteY10" fmla="*/ 0 h 6454896"/>
                <a:gd name="connsiteX0" fmla="*/ 12385 w 12354892"/>
                <a:gd name="connsiteY0" fmla="*/ 0 h 6454896"/>
                <a:gd name="connsiteX1" fmla="*/ 1139752 w 12354892"/>
                <a:gd name="connsiteY1" fmla="*/ 995925 h 6454896"/>
                <a:gd name="connsiteX2" fmla="*/ 2703625 w 12354892"/>
                <a:gd name="connsiteY2" fmla="*/ 2813299 h 6454896"/>
                <a:gd name="connsiteX3" fmla="*/ 4262225 w 12354892"/>
                <a:gd name="connsiteY3" fmla="*/ 4654088 h 6454896"/>
                <a:gd name="connsiteX4" fmla="*/ 6671192 w 12354892"/>
                <a:gd name="connsiteY4" fmla="*/ 6447524 h 6454896"/>
                <a:gd name="connsiteX5" fmla="*/ 8296682 w 12354892"/>
                <a:gd name="connsiteY5" fmla="*/ 5324289 h 6454896"/>
                <a:gd name="connsiteX6" fmla="*/ 9850890 w 12354892"/>
                <a:gd name="connsiteY6" fmla="*/ 6201287 h 6454896"/>
                <a:gd name="connsiteX7" fmla="*/ 12305683 w 12354892"/>
                <a:gd name="connsiteY7" fmla="*/ 5776514 h 6454896"/>
                <a:gd name="connsiteX8" fmla="*/ 12354892 w 12354892"/>
                <a:gd name="connsiteY8" fmla="*/ 6296018 h 6454896"/>
                <a:gd name="connsiteX9" fmla="*/ 0 w 12354892"/>
                <a:gd name="connsiteY9" fmla="*/ 6273151 h 6454896"/>
                <a:gd name="connsiteX10" fmla="*/ 12385 w 12354892"/>
                <a:gd name="connsiteY10" fmla="*/ 0 h 6454896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04220 w 12354892"/>
                <a:gd name="connsiteY4" fmla="*/ 6238370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04220 w 12354892"/>
                <a:gd name="connsiteY4" fmla="*/ 6238370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90732 w 12354892"/>
                <a:gd name="connsiteY3" fmla="*/ 4499497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747208 w 12354892"/>
                <a:gd name="connsiteY4" fmla="*/ 6265653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747208 w 12354892"/>
                <a:gd name="connsiteY4" fmla="*/ 6265653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585674 w 12354892"/>
                <a:gd name="connsiteY4" fmla="*/ 6283840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364434"/>
                <a:gd name="connsiteX1" fmla="*/ 1139752 w 12354892"/>
                <a:gd name="connsiteY1" fmla="*/ 995925 h 6364434"/>
                <a:gd name="connsiteX2" fmla="*/ 2703625 w 12354892"/>
                <a:gd name="connsiteY2" fmla="*/ 2813299 h 6364434"/>
                <a:gd name="connsiteX3" fmla="*/ 4309736 w 12354892"/>
                <a:gd name="connsiteY3" fmla="*/ 4581341 h 6364434"/>
                <a:gd name="connsiteX4" fmla="*/ 6585674 w 12354892"/>
                <a:gd name="connsiteY4" fmla="*/ 6283840 h 6364434"/>
                <a:gd name="connsiteX5" fmla="*/ 7513415 w 12354892"/>
                <a:gd name="connsiteY5" fmla="*/ 6011477 h 6364434"/>
                <a:gd name="connsiteX6" fmla="*/ 8296682 w 12354892"/>
                <a:gd name="connsiteY6" fmla="*/ 5324289 h 6364434"/>
                <a:gd name="connsiteX7" fmla="*/ 9850890 w 12354892"/>
                <a:gd name="connsiteY7" fmla="*/ 6201287 h 6364434"/>
                <a:gd name="connsiteX8" fmla="*/ 12305683 w 12354892"/>
                <a:gd name="connsiteY8" fmla="*/ 5776514 h 6364434"/>
                <a:gd name="connsiteX9" fmla="*/ 12354892 w 12354892"/>
                <a:gd name="connsiteY9" fmla="*/ 6296018 h 6364434"/>
                <a:gd name="connsiteX10" fmla="*/ 0 w 12354892"/>
                <a:gd name="connsiteY10" fmla="*/ 6273151 h 6364434"/>
                <a:gd name="connsiteX11" fmla="*/ 12385 w 12354892"/>
                <a:gd name="connsiteY11" fmla="*/ 0 h 6364434"/>
                <a:gd name="connsiteX0" fmla="*/ 12385 w 12354892"/>
                <a:gd name="connsiteY0" fmla="*/ 0 h 6364434"/>
                <a:gd name="connsiteX1" fmla="*/ 1139752 w 12354892"/>
                <a:gd name="connsiteY1" fmla="*/ 995925 h 6364434"/>
                <a:gd name="connsiteX2" fmla="*/ 2703625 w 12354892"/>
                <a:gd name="connsiteY2" fmla="*/ 2813299 h 6364434"/>
                <a:gd name="connsiteX3" fmla="*/ 4309736 w 12354892"/>
                <a:gd name="connsiteY3" fmla="*/ 4581341 h 6364434"/>
                <a:gd name="connsiteX4" fmla="*/ 6585674 w 12354892"/>
                <a:gd name="connsiteY4" fmla="*/ 6283840 h 6364434"/>
                <a:gd name="connsiteX5" fmla="*/ 7513415 w 12354892"/>
                <a:gd name="connsiteY5" fmla="*/ 6011477 h 6364434"/>
                <a:gd name="connsiteX6" fmla="*/ 8296682 w 12354892"/>
                <a:gd name="connsiteY6" fmla="*/ 5324289 h 6364434"/>
                <a:gd name="connsiteX7" fmla="*/ 9850890 w 12354892"/>
                <a:gd name="connsiteY7" fmla="*/ 6201287 h 6364434"/>
                <a:gd name="connsiteX8" fmla="*/ 12305683 w 12354892"/>
                <a:gd name="connsiteY8" fmla="*/ 5776514 h 6364434"/>
                <a:gd name="connsiteX9" fmla="*/ 12354892 w 12354892"/>
                <a:gd name="connsiteY9" fmla="*/ 6296018 h 6364434"/>
                <a:gd name="connsiteX10" fmla="*/ 0 w 12354892"/>
                <a:gd name="connsiteY10" fmla="*/ 6273151 h 6364434"/>
                <a:gd name="connsiteX11" fmla="*/ 12385 w 12354892"/>
                <a:gd name="connsiteY11" fmla="*/ 0 h 6364434"/>
                <a:gd name="connsiteX0" fmla="*/ 12385 w 12354892"/>
                <a:gd name="connsiteY0" fmla="*/ 0 h 6369474"/>
                <a:gd name="connsiteX1" fmla="*/ 1139752 w 12354892"/>
                <a:gd name="connsiteY1" fmla="*/ 995925 h 6369474"/>
                <a:gd name="connsiteX2" fmla="*/ 2703625 w 12354892"/>
                <a:gd name="connsiteY2" fmla="*/ 2813299 h 6369474"/>
                <a:gd name="connsiteX3" fmla="*/ 4309736 w 12354892"/>
                <a:gd name="connsiteY3" fmla="*/ 4581341 h 6369474"/>
                <a:gd name="connsiteX4" fmla="*/ 6585674 w 12354892"/>
                <a:gd name="connsiteY4" fmla="*/ 6283840 h 6369474"/>
                <a:gd name="connsiteX5" fmla="*/ 7513415 w 12354892"/>
                <a:gd name="connsiteY5" fmla="*/ 6011477 h 6369474"/>
                <a:gd name="connsiteX6" fmla="*/ 8296682 w 12354892"/>
                <a:gd name="connsiteY6" fmla="*/ 5324289 h 6369474"/>
                <a:gd name="connsiteX7" fmla="*/ 9850890 w 12354892"/>
                <a:gd name="connsiteY7" fmla="*/ 6201287 h 6369474"/>
                <a:gd name="connsiteX8" fmla="*/ 12305683 w 12354892"/>
                <a:gd name="connsiteY8" fmla="*/ 5776514 h 6369474"/>
                <a:gd name="connsiteX9" fmla="*/ 12354892 w 12354892"/>
                <a:gd name="connsiteY9" fmla="*/ 6296018 h 6369474"/>
                <a:gd name="connsiteX10" fmla="*/ 0 w 12354892"/>
                <a:gd name="connsiteY10" fmla="*/ 6273151 h 6369474"/>
                <a:gd name="connsiteX11" fmla="*/ 12385 w 12354892"/>
                <a:gd name="connsiteY11" fmla="*/ 0 h 6369474"/>
                <a:gd name="connsiteX0" fmla="*/ 12385 w 12354892"/>
                <a:gd name="connsiteY0" fmla="*/ 0 h 6346027"/>
                <a:gd name="connsiteX1" fmla="*/ 1139752 w 12354892"/>
                <a:gd name="connsiteY1" fmla="*/ 995925 h 6346027"/>
                <a:gd name="connsiteX2" fmla="*/ 2703625 w 12354892"/>
                <a:gd name="connsiteY2" fmla="*/ 2813299 h 6346027"/>
                <a:gd name="connsiteX3" fmla="*/ 4309736 w 12354892"/>
                <a:gd name="connsiteY3" fmla="*/ 4581341 h 6346027"/>
                <a:gd name="connsiteX4" fmla="*/ 6585674 w 12354892"/>
                <a:gd name="connsiteY4" fmla="*/ 6283840 h 6346027"/>
                <a:gd name="connsiteX5" fmla="*/ 7608435 w 12354892"/>
                <a:gd name="connsiteY5" fmla="*/ 5893258 h 6346027"/>
                <a:gd name="connsiteX6" fmla="*/ 8296682 w 12354892"/>
                <a:gd name="connsiteY6" fmla="*/ 5324289 h 6346027"/>
                <a:gd name="connsiteX7" fmla="*/ 9850890 w 12354892"/>
                <a:gd name="connsiteY7" fmla="*/ 6201287 h 6346027"/>
                <a:gd name="connsiteX8" fmla="*/ 12305683 w 12354892"/>
                <a:gd name="connsiteY8" fmla="*/ 5776514 h 6346027"/>
                <a:gd name="connsiteX9" fmla="*/ 12354892 w 12354892"/>
                <a:gd name="connsiteY9" fmla="*/ 6296018 h 6346027"/>
                <a:gd name="connsiteX10" fmla="*/ 0 w 12354892"/>
                <a:gd name="connsiteY10" fmla="*/ 6273151 h 6346027"/>
                <a:gd name="connsiteX11" fmla="*/ 12385 w 12354892"/>
                <a:gd name="connsiteY11" fmla="*/ 0 h 6346027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348124 w 12354892"/>
                <a:gd name="connsiteY4" fmla="*/ 6174715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348124 w 12354892"/>
                <a:gd name="connsiteY4" fmla="*/ 6174715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47744 w 12354892"/>
                <a:gd name="connsiteY3" fmla="*/ 4745028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3722118 w 12354892"/>
                <a:gd name="connsiteY3" fmla="*/ 4047239 h 6296018"/>
                <a:gd name="connsiteX4" fmla="*/ 4347744 w 12354892"/>
                <a:gd name="connsiteY4" fmla="*/ 4745028 h 6296018"/>
                <a:gd name="connsiteX5" fmla="*/ 6433642 w 12354892"/>
                <a:gd name="connsiteY5" fmla="*/ 6229278 h 6296018"/>
                <a:gd name="connsiteX6" fmla="*/ 7608435 w 12354892"/>
                <a:gd name="connsiteY6" fmla="*/ 5893258 h 6296018"/>
                <a:gd name="connsiteX7" fmla="*/ 8296682 w 12354892"/>
                <a:gd name="connsiteY7" fmla="*/ 5324289 h 6296018"/>
                <a:gd name="connsiteX8" fmla="*/ 9850890 w 12354892"/>
                <a:gd name="connsiteY8" fmla="*/ 6201287 h 6296018"/>
                <a:gd name="connsiteX9" fmla="*/ 12305683 w 12354892"/>
                <a:gd name="connsiteY9" fmla="*/ 5776514 h 6296018"/>
                <a:gd name="connsiteX10" fmla="*/ 12354892 w 12354892"/>
                <a:gd name="connsiteY10" fmla="*/ 6296018 h 6296018"/>
                <a:gd name="connsiteX11" fmla="*/ 0 w 12354892"/>
                <a:gd name="connsiteY11" fmla="*/ 6273151 h 6296018"/>
                <a:gd name="connsiteX12" fmla="*/ 12385 w 12354892"/>
                <a:gd name="connsiteY12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47744 w 12354892"/>
                <a:gd name="connsiteY3" fmla="*/ 4745028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47744 w 12354892"/>
                <a:gd name="connsiteY3" fmla="*/ 4745028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300532"/>
                <a:gd name="connsiteX1" fmla="*/ 1139752 w 12354892"/>
                <a:gd name="connsiteY1" fmla="*/ 995925 h 6300532"/>
                <a:gd name="connsiteX2" fmla="*/ 2703625 w 12354892"/>
                <a:gd name="connsiteY2" fmla="*/ 2813299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300532"/>
                <a:gd name="connsiteX1" fmla="*/ 1681366 w 12354892"/>
                <a:gd name="connsiteY1" fmla="*/ 1486985 h 6300532"/>
                <a:gd name="connsiteX2" fmla="*/ 2703625 w 12354892"/>
                <a:gd name="connsiteY2" fmla="*/ 2813299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300532"/>
                <a:gd name="connsiteX1" fmla="*/ 1681366 w 12354892"/>
                <a:gd name="connsiteY1" fmla="*/ 1486985 h 6300532"/>
                <a:gd name="connsiteX2" fmla="*/ 2836652 w 12354892"/>
                <a:gd name="connsiteY2" fmla="*/ 2840581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300532"/>
                <a:gd name="connsiteX1" fmla="*/ 1681366 w 12354892"/>
                <a:gd name="connsiteY1" fmla="*/ 1486985 h 6300532"/>
                <a:gd name="connsiteX2" fmla="*/ 2836652 w 12354892"/>
                <a:gd name="connsiteY2" fmla="*/ 2840581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195712 w 12354892"/>
                <a:gd name="connsiteY3" fmla="*/ 4463124 h 6296018"/>
                <a:gd name="connsiteX4" fmla="*/ 6196092 w 12354892"/>
                <a:gd name="connsiteY4" fmla="*/ 6174717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319945"/>
                <a:gd name="connsiteX1" fmla="*/ 1681366 w 12354892"/>
                <a:gd name="connsiteY1" fmla="*/ 1486985 h 6319945"/>
                <a:gd name="connsiteX2" fmla="*/ 2836652 w 12354892"/>
                <a:gd name="connsiteY2" fmla="*/ 2840581 h 6319945"/>
                <a:gd name="connsiteX3" fmla="*/ 4195712 w 12354892"/>
                <a:gd name="connsiteY3" fmla="*/ 4463124 h 6319945"/>
                <a:gd name="connsiteX4" fmla="*/ 6196092 w 12354892"/>
                <a:gd name="connsiteY4" fmla="*/ 6174717 h 6319945"/>
                <a:gd name="connsiteX5" fmla="*/ 7361384 w 12354892"/>
                <a:gd name="connsiteY5" fmla="*/ 6129695 h 6319945"/>
                <a:gd name="connsiteX6" fmla="*/ 8296682 w 12354892"/>
                <a:gd name="connsiteY6" fmla="*/ 5324289 h 6319945"/>
                <a:gd name="connsiteX7" fmla="*/ 9850890 w 12354892"/>
                <a:gd name="connsiteY7" fmla="*/ 6201287 h 6319945"/>
                <a:gd name="connsiteX8" fmla="*/ 12305683 w 12354892"/>
                <a:gd name="connsiteY8" fmla="*/ 5776514 h 6319945"/>
                <a:gd name="connsiteX9" fmla="*/ 12354892 w 12354892"/>
                <a:gd name="connsiteY9" fmla="*/ 6296018 h 6319945"/>
                <a:gd name="connsiteX10" fmla="*/ 0 w 12354892"/>
                <a:gd name="connsiteY10" fmla="*/ 6273151 h 6319945"/>
                <a:gd name="connsiteX11" fmla="*/ 12385 w 12354892"/>
                <a:gd name="connsiteY11" fmla="*/ 0 h 6319945"/>
                <a:gd name="connsiteX0" fmla="*/ 12385 w 12354892"/>
                <a:gd name="connsiteY0" fmla="*/ 0 h 6297807"/>
                <a:gd name="connsiteX1" fmla="*/ 1681366 w 12354892"/>
                <a:gd name="connsiteY1" fmla="*/ 1486985 h 6297807"/>
                <a:gd name="connsiteX2" fmla="*/ 2836652 w 12354892"/>
                <a:gd name="connsiteY2" fmla="*/ 2840581 h 6297807"/>
                <a:gd name="connsiteX3" fmla="*/ 4195712 w 12354892"/>
                <a:gd name="connsiteY3" fmla="*/ 4463124 h 6297807"/>
                <a:gd name="connsiteX4" fmla="*/ 6196092 w 12354892"/>
                <a:gd name="connsiteY4" fmla="*/ 6174717 h 6297807"/>
                <a:gd name="connsiteX5" fmla="*/ 7361384 w 12354892"/>
                <a:gd name="connsiteY5" fmla="*/ 6129695 h 6297807"/>
                <a:gd name="connsiteX6" fmla="*/ 8296682 w 12354892"/>
                <a:gd name="connsiteY6" fmla="*/ 5324289 h 6297807"/>
                <a:gd name="connsiteX7" fmla="*/ 9850890 w 12354892"/>
                <a:gd name="connsiteY7" fmla="*/ 6201287 h 6297807"/>
                <a:gd name="connsiteX8" fmla="*/ 12305683 w 12354892"/>
                <a:gd name="connsiteY8" fmla="*/ 5776514 h 6297807"/>
                <a:gd name="connsiteX9" fmla="*/ 12354892 w 12354892"/>
                <a:gd name="connsiteY9" fmla="*/ 6296018 h 6297807"/>
                <a:gd name="connsiteX10" fmla="*/ 0 w 12354892"/>
                <a:gd name="connsiteY10" fmla="*/ 6273151 h 6297807"/>
                <a:gd name="connsiteX11" fmla="*/ 12385 w 12354892"/>
                <a:gd name="connsiteY11" fmla="*/ 0 h 6297807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195712 w 12354892"/>
                <a:gd name="connsiteY3" fmla="*/ 4463124 h 6296018"/>
                <a:gd name="connsiteX4" fmla="*/ 6196092 w 12354892"/>
                <a:gd name="connsiteY4" fmla="*/ 6174717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195712 w 12354892"/>
                <a:gd name="connsiteY3" fmla="*/ 4463124 h 6296018"/>
                <a:gd name="connsiteX4" fmla="*/ 6357626 w 12354892"/>
                <a:gd name="connsiteY4" fmla="*/ 6220186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303191"/>
                <a:gd name="connsiteX1" fmla="*/ 1681366 w 12354892"/>
                <a:gd name="connsiteY1" fmla="*/ 1486985 h 6303191"/>
                <a:gd name="connsiteX2" fmla="*/ 2836652 w 12354892"/>
                <a:gd name="connsiteY2" fmla="*/ 2840581 h 6303191"/>
                <a:gd name="connsiteX3" fmla="*/ 4860851 w 12354892"/>
                <a:gd name="connsiteY3" fmla="*/ 5145151 h 6303191"/>
                <a:gd name="connsiteX4" fmla="*/ 6357626 w 12354892"/>
                <a:gd name="connsiteY4" fmla="*/ 6220186 h 6303191"/>
                <a:gd name="connsiteX5" fmla="*/ 7361384 w 12354892"/>
                <a:gd name="connsiteY5" fmla="*/ 6129695 h 6303191"/>
                <a:gd name="connsiteX6" fmla="*/ 8296682 w 12354892"/>
                <a:gd name="connsiteY6" fmla="*/ 5324289 h 6303191"/>
                <a:gd name="connsiteX7" fmla="*/ 9850890 w 12354892"/>
                <a:gd name="connsiteY7" fmla="*/ 6201287 h 6303191"/>
                <a:gd name="connsiteX8" fmla="*/ 12305683 w 12354892"/>
                <a:gd name="connsiteY8" fmla="*/ 5776514 h 6303191"/>
                <a:gd name="connsiteX9" fmla="*/ 12354892 w 12354892"/>
                <a:gd name="connsiteY9" fmla="*/ 6296018 h 6303191"/>
                <a:gd name="connsiteX10" fmla="*/ 0 w 12354892"/>
                <a:gd name="connsiteY10" fmla="*/ 6273151 h 6303191"/>
                <a:gd name="connsiteX11" fmla="*/ 12385 w 12354892"/>
                <a:gd name="connsiteY11" fmla="*/ 0 h 6303191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860851 w 12354892"/>
                <a:gd name="connsiteY3" fmla="*/ 5145151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2836652 w 12354892"/>
                <a:gd name="connsiteY2" fmla="*/ 2840581 h 6296018"/>
                <a:gd name="connsiteX3" fmla="*/ 4860851 w 12354892"/>
                <a:gd name="connsiteY3" fmla="*/ 5145151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1582389 w 12354892"/>
                <a:gd name="connsiteY2" fmla="*/ 4377415 h 6296018"/>
                <a:gd name="connsiteX3" fmla="*/ 4860851 w 12354892"/>
                <a:gd name="connsiteY3" fmla="*/ 5145151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005019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005019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21417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21417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21417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41126 w 12354892"/>
                <a:gd name="connsiteY1" fmla="*/ 131420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41126 w 12354892"/>
                <a:gd name="connsiteY1" fmla="*/ 131420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7755068 w 12354892"/>
                <a:gd name="connsiteY6" fmla="*/ 4642262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7755068 w 12354892"/>
                <a:gd name="connsiteY6" fmla="*/ 4642262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8002120 w 12354892"/>
                <a:gd name="connsiteY6" fmla="*/ 4833230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8002120 w 12354892"/>
                <a:gd name="connsiteY6" fmla="*/ 4833230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8002120 w 12354892"/>
                <a:gd name="connsiteY6" fmla="*/ 4833230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964113 w 12354892"/>
                <a:gd name="connsiteY6" fmla="*/ 4696824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924292 w 12354892"/>
                <a:gd name="connsiteY5" fmla="*/ 4792922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924292 w 12354892"/>
                <a:gd name="connsiteY5" fmla="*/ 4792922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86284 w 12354892"/>
                <a:gd name="connsiteY5" fmla="*/ 4738359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5274401 w 12354892"/>
                <a:gd name="connsiteY4" fmla="*/ 4865226 h 6296018"/>
                <a:gd name="connsiteX5" fmla="*/ 6886284 w 12354892"/>
                <a:gd name="connsiteY5" fmla="*/ 4738359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886284 w 12354892"/>
                <a:gd name="connsiteY5" fmla="*/ 4738359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24751 w 12354892"/>
                <a:gd name="connsiteY5" fmla="*/ 4756546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24751 w 12354892"/>
                <a:gd name="connsiteY5" fmla="*/ 4756546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72262 w 12354892"/>
                <a:gd name="connsiteY5" fmla="*/ 4729265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72262 w 12354892"/>
                <a:gd name="connsiteY5" fmla="*/ 4729265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341433 w 12354892"/>
                <a:gd name="connsiteY1" fmla="*/ 2078654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72262 w 12354892"/>
                <a:gd name="connsiteY5" fmla="*/ 4729265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341433 w 12354892"/>
                <a:gd name="connsiteY1" fmla="*/ 2078654 h 6296018"/>
                <a:gd name="connsiteX2" fmla="*/ 1200498 w 12354892"/>
                <a:gd name="connsiteY2" fmla="*/ 4696417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72262 w 12354892"/>
                <a:gd name="connsiteY5" fmla="*/ 4729265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341433 w 12354892"/>
                <a:gd name="connsiteY1" fmla="*/ 2078654 h 6296018"/>
                <a:gd name="connsiteX2" fmla="*/ 1200498 w 12354892"/>
                <a:gd name="connsiteY2" fmla="*/ 4696417 h 6296018"/>
                <a:gd name="connsiteX3" fmla="*/ 2993332 w 12354892"/>
                <a:gd name="connsiteY3" fmla="*/ 5338142 h 6296018"/>
                <a:gd name="connsiteX4" fmla="*/ 5274401 w 12354892"/>
                <a:gd name="connsiteY4" fmla="*/ 4865226 h 6296018"/>
                <a:gd name="connsiteX5" fmla="*/ 6772262 w 12354892"/>
                <a:gd name="connsiteY5" fmla="*/ 4729265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341433 w 12354892"/>
                <a:gd name="connsiteY1" fmla="*/ 2078654 h 6296018"/>
                <a:gd name="connsiteX2" fmla="*/ 1200498 w 12354892"/>
                <a:gd name="connsiteY2" fmla="*/ 4696417 h 6296018"/>
                <a:gd name="connsiteX3" fmla="*/ 2993332 w 12354892"/>
                <a:gd name="connsiteY3" fmla="*/ 5338142 h 6296018"/>
                <a:gd name="connsiteX4" fmla="*/ 5245141 w 12354892"/>
                <a:gd name="connsiteY4" fmla="*/ 5299270 h 6296018"/>
                <a:gd name="connsiteX5" fmla="*/ 6772262 w 12354892"/>
                <a:gd name="connsiteY5" fmla="*/ 4729265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341433 w 12354892"/>
                <a:gd name="connsiteY1" fmla="*/ 2078654 h 6296018"/>
                <a:gd name="connsiteX2" fmla="*/ 1200498 w 12354892"/>
                <a:gd name="connsiteY2" fmla="*/ 4696417 h 6296018"/>
                <a:gd name="connsiteX3" fmla="*/ 2993332 w 12354892"/>
                <a:gd name="connsiteY3" fmla="*/ 5338142 h 6296018"/>
                <a:gd name="connsiteX4" fmla="*/ 5245141 w 12354892"/>
                <a:gd name="connsiteY4" fmla="*/ 5299270 h 6296018"/>
                <a:gd name="connsiteX5" fmla="*/ 6772263 w 12354892"/>
                <a:gd name="connsiteY5" fmla="*/ 4897282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341433 w 12354892"/>
                <a:gd name="connsiteY1" fmla="*/ 2078654 h 6296018"/>
                <a:gd name="connsiteX2" fmla="*/ 1200498 w 12354892"/>
                <a:gd name="connsiteY2" fmla="*/ 4696417 h 6296018"/>
                <a:gd name="connsiteX3" fmla="*/ 2993332 w 12354892"/>
                <a:gd name="connsiteY3" fmla="*/ 5338142 h 6296018"/>
                <a:gd name="connsiteX4" fmla="*/ 5245141 w 12354892"/>
                <a:gd name="connsiteY4" fmla="*/ 5299270 h 6296018"/>
                <a:gd name="connsiteX5" fmla="*/ 6772263 w 12354892"/>
                <a:gd name="connsiteY5" fmla="*/ 4897282 h 6296018"/>
                <a:gd name="connsiteX6" fmla="*/ 7971505 w 12354892"/>
                <a:gd name="connsiteY6" fmla="*/ 4875379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4892" h="6296018">
                  <a:moveTo>
                    <a:pt x="12385" y="0"/>
                  </a:moveTo>
                  <a:cubicBezTo>
                    <a:pt x="118124" y="102932"/>
                    <a:pt x="143414" y="1295918"/>
                    <a:pt x="341433" y="2078654"/>
                  </a:cubicBezTo>
                  <a:cubicBezTo>
                    <a:pt x="539452" y="2861390"/>
                    <a:pt x="758515" y="4153169"/>
                    <a:pt x="1200498" y="4696417"/>
                  </a:cubicBezTo>
                  <a:cubicBezTo>
                    <a:pt x="1642481" y="5239665"/>
                    <a:pt x="2319225" y="5237667"/>
                    <a:pt x="2993332" y="5338142"/>
                  </a:cubicBezTo>
                  <a:cubicBezTo>
                    <a:pt x="3667439" y="5438617"/>
                    <a:pt x="4615319" y="5372747"/>
                    <a:pt x="5245141" y="5299270"/>
                  </a:cubicBezTo>
                  <a:cubicBezTo>
                    <a:pt x="5874963" y="5225793"/>
                    <a:pt x="6317869" y="4967930"/>
                    <a:pt x="6772263" y="4897282"/>
                  </a:cubicBezTo>
                  <a:cubicBezTo>
                    <a:pt x="7226657" y="4826634"/>
                    <a:pt x="7342793" y="4698967"/>
                    <a:pt x="7971505" y="4875379"/>
                  </a:cubicBezTo>
                  <a:cubicBezTo>
                    <a:pt x="8600217" y="5051792"/>
                    <a:pt x="9822173" y="5805568"/>
                    <a:pt x="10544536" y="5955757"/>
                  </a:cubicBezTo>
                  <a:cubicBezTo>
                    <a:pt x="11266899" y="6105946"/>
                    <a:pt x="11940348" y="5951450"/>
                    <a:pt x="12305683" y="5776514"/>
                  </a:cubicBezTo>
                  <a:cubicBezTo>
                    <a:pt x="12339770" y="5793818"/>
                    <a:pt x="12330288" y="6263607"/>
                    <a:pt x="12354892" y="6296018"/>
                  </a:cubicBezTo>
                  <a:cubicBezTo>
                    <a:pt x="12344707" y="6270007"/>
                    <a:pt x="2898" y="6274216"/>
                    <a:pt x="0" y="6273151"/>
                  </a:cubicBezTo>
                  <a:cubicBezTo>
                    <a:pt x="4128" y="4182101"/>
                    <a:pt x="8257" y="2091050"/>
                    <a:pt x="1238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24000">
                  <a:schemeClr val="accent2">
                    <a:lumMod val="97000"/>
                    <a:lumOff val="3000"/>
                  </a:schemeClr>
                </a:gs>
                <a:gs pos="58000">
                  <a:schemeClr val="accent2">
                    <a:lumMod val="60000"/>
                    <a:lumOff val="40000"/>
                  </a:schemeClr>
                </a:gs>
              </a:gsLst>
              <a:lin ang="168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06E8A-A13D-92C9-7200-D7F7CF1E8AD4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97177" y="5395912"/>
            <a:ext cx="1051560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BECC-992F-4395-884E-DF1178C7D389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498474" y="40078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433E-BF53-52A8-E312-8D71E6693D22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511928" y="421264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6E94-7232-DD3E-D57E-F5B0A4DDDC5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781DD-FBA7-9333-B506-20EAA5616B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1B5D5-6B57-8241-B37B-87557DD02CEC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91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313918-DC28-E5B5-9ADD-0DDF8A6D140A}"/>
              </a:ext>
            </a:extLst>
          </p:cNvPr>
          <p:cNvGrpSpPr/>
          <p:nvPr userDrawn="1"/>
        </p:nvGrpSpPr>
        <p:grpSpPr>
          <a:xfrm>
            <a:off x="-58581" y="-3202"/>
            <a:ext cx="12299492" cy="6887500"/>
            <a:chOff x="-58581" y="-3202"/>
            <a:chExt cx="12299492" cy="68875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854E23-EF7E-6743-BA2E-A7BDC57A7095}"/>
                </a:ext>
              </a:extLst>
            </p:cNvPr>
            <p:cNvSpPr/>
            <p:nvPr userDrawn="1"/>
          </p:nvSpPr>
          <p:spPr>
            <a:xfrm>
              <a:off x="6349" y="-3202"/>
              <a:ext cx="12195320" cy="6213471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920437 h 1815787"/>
                <a:gd name="connsiteX1" fmla="*/ 1294213 w 12385119"/>
                <a:gd name="connsiteY1" fmla="*/ 1274 h 1815787"/>
                <a:gd name="connsiteX2" fmla="*/ 2190872 w 12385119"/>
                <a:gd name="connsiteY2" fmla="*/ 725175 h 1815787"/>
                <a:gd name="connsiteX3" fmla="*/ 3616553 w 12385119"/>
                <a:gd name="connsiteY3" fmla="*/ 939487 h 1815787"/>
                <a:gd name="connsiteX4" fmla="*/ 5706675 w 12385119"/>
                <a:gd name="connsiteY4" fmla="*/ 1492851 h 1815787"/>
                <a:gd name="connsiteX5" fmla="*/ 7310165 w 12385119"/>
                <a:gd name="connsiteY5" fmla="*/ 1311876 h 1815787"/>
                <a:gd name="connsiteX6" fmla="*/ 8373365 w 12385119"/>
                <a:gd name="connsiteY6" fmla="*/ 791850 h 1815787"/>
                <a:gd name="connsiteX7" fmla="*/ 9004100 w 12385119"/>
                <a:gd name="connsiteY7" fmla="*/ 982350 h 1815787"/>
                <a:gd name="connsiteX8" fmla="*/ 9562798 w 12385119"/>
                <a:gd name="connsiteY8" fmla="*/ 1121377 h 1815787"/>
                <a:gd name="connsiteX9" fmla="*/ 10441760 w 12385119"/>
                <a:gd name="connsiteY9" fmla="*/ 744225 h 1815787"/>
                <a:gd name="connsiteX10" fmla="*/ 10955360 w 12385119"/>
                <a:gd name="connsiteY10" fmla="*/ 1334774 h 1815787"/>
                <a:gd name="connsiteX11" fmla="*/ 11450484 w 12385119"/>
                <a:gd name="connsiteY11" fmla="*/ 1734824 h 1815787"/>
                <a:gd name="connsiteX12" fmla="*/ 12385119 w 12385119"/>
                <a:gd name="connsiteY12" fmla="*/ 1815787 h 1815787"/>
                <a:gd name="connsiteX0" fmla="*/ 0 w 12385119"/>
                <a:gd name="connsiteY0" fmla="*/ 933761 h 1829111"/>
                <a:gd name="connsiteX1" fmla="*/ 1294213 w 12385119"/>
                <a:gd name="connsiteY1" fmla="*/ 14598 h 1829111"/>
                <a:gd name="connsiteX2" fmla="*/ 2190872 w 12385119"/>
                <a:gd name="connsiteY2" fmla="*/ 738499 h 1829111"/>
                <a:gd name="connsiteX3" fmla="*/ 3616553 w 12385119"/>
                <a:gd name="connsiteY3" fmla="*/ 952811 h 1829111"/>
                <a:gd name="connsiteX4" fmla="*/ 5706675 w 12385119"/>
                <a:gd name="connsiteY4" fmla="*/ 1506175 h 1829111"/>
                <a:gd name="connsiteX5" fmla="*/ 7310165 w 12385119"/>
                <a:gd name="connsiteY5" fmla="*/ 1325200 h 1829111"/>
                <a:gd name="connsiteX6" fmla="*/ 8373365 w 12385119"/>
                <a:gd name="connsiteY6" fmla="*/ 805174 h 1829111"/>
                <a:gd name="connsiteX7" fmla="*/ 9004100 w 12385119"/>
                <a:gd name="connsiteY7" fmla="*/ 995674 h 1829111"/>
                <a:gd name="connsiteX8" fmla="*/ 9562798 w 12385119"/>
                <a:gd name="connsiteY8" fmla="*/ 1134701 h 1829111"/>
                <a:gd name="connsiteX9" fmla="*/ 10441760 w 12385119"/>
                <a:gd name="connsiteY9" fmla="*/ 757549 h 1829111"/>
                <a:gd name="connsiteX10" fmla="*/ 10955360 w 12385119"/>
                <a:gd name="connsiteY10" fmla="*/ 1348098 h 1829111"/>
                <a:gd name="connsiteX11" fmla="*/ 11450484 w 12385119"/>
                <a:gd name="connsiteY11" fmla="*/ 1748148 h 1829111"/>
                <a:gd name="connsiteX12" fmla="*/ 12385119 w 12385119"/>
                <a:gd name="connsiteY12" fmla="*/ 1829111 h 1829111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706675 w 12385119"/>
                <a:gd name="connsiteY4" fmla="*/ 150597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595255 w 12385119"/>
                <a:gd name="connsiteY4" fmla="*/ 1444065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848784 w 12385119"/>
                <a:gd name="connsiteY10" fmla="*/ 11431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583485 w 12359351"/>
                <a:gd name="connsiteY9" fmla="*/ 7303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76006 w 12359351"/>
                <a:gd name="connsiteY10" fmla="*/ 13733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63122 w 12359351"/>
                <a:gd name="connsiteY10" fmla="*/ 130345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421707"/>
                <a:gd name="connsiteY0" fmla="*/ 933564 h 1827895"/>
                <a:gd name="connsiteX1" fmla="*/ 1294213 w 12421707"/>
                <a:gd name="connsiteY1" fmla="*/ 14401 h 1827895"/>
                <a:gd name="connsiteX2" fmla="*/ 2190872 w 12421707"/>
                <a:gd name="connsiteY2" fmla="*/ 738302 h 1827895"/>
                <a:gd name="connsiteX3" fmla="*/ 3645619 w 12421707"/>
                <a:gd name="connsiteY3" fmla="*/ 885939 h 1827895"/>
                <a:gd name="connsiteX4" fmla="*/ 5625919 w 12421707"/>
                <a:gd name="connsiteY4" fmla="*/ 1525028 h 1827895"/>
                <a:gd name="connsiteX5" fmla="*/ 7184212 w 12421707"/>
                <a:gd name="connsiteY5" fmla="*/ 1291666 h 1827895"/>
                <a:gd name="connsiteX6" fmla="*/ 8475098 w 12421707"/>
                <a:gd name="connsiteY6" fmla="*/ 728777 h 1827895"/>
                <a:gd name="connsiteX7" fmla="*/ 9125004 w 12421707"/>
                <a:gd name="connsiteY7" fmla="*/ 990714 h 1827895"/>
                <a:gd name="connsiteX8" fmla="*/ 9548266 w 12421707"/>
                <a:gd name="connsiteY8" fmla="*/ 1077354 h 1827895"/>
                <a:gd name="connsiteX9" fmla="*/ 10390224 w 12421707"/>
                <a:gd name="connsiteY9" fmla="*/ 736715 h 1827895"/>
                <a:gd name="connsiteX10" fmla="*/ 11063122 w 12421707"/>
                <a:gd name="connsiteY10" fmla="*/ 1303451 h 1827895"/>
                <a:gd name="connsiteX11" fmla="*/ 11460172 w 12421707"/>
                <a:gd name="connsiteY11" fmla="*/ 1719376 h 1827895"/>
                <a:gd name="connsiteX12" fmla="*/ 12359351 w 12421707"/>
                <a:gd name="connsiteY12" fmla="*/ 1822564 h 1827895"/>
                <a:gd name="connsiteX13" fmla="*/ 12343989 w 12421707"/>
                <a:gd name="connsiteY13" fmla="*/ 1812810 h 1827895"/>
                <a:gd name="connsiteX0" fmla="*/ 0 w 12413803"/>
                <a:gd name="connsiteY0" fmla="*/ 5543030 h 6432058"/>
                <a:gd name="connsiteX1" fmla="*/ 1294213 w 12413803"/>
                <a:gd name="connsiteY1" fmla="*/ 4623867 h 6432058"/>
                <a:gd name="connsiteX2" fmla="*/ 2190872 w 12413803"/>
                <a:gd name="connsiteY2" fmla="*/ 5347768 h 6432058"/>
                <a:gd name="connsiteX3" fmla="*/ 3645619 w 12413803"/>
                <a:gd name="connsiteY3" fmla="*/ 5495405 h 6432058"/>
                <a:gd name="connsiteX4" fmla="*/ 5625919 w 12413803"/>
                <a:gd name="connsiteY4" fmla="*/ 6134494 h 6432058"/>
                <a:gd name="connsiteX5" fmla="*/ 7184212 w 12413803"/>
                <a:gd name="connsiteY5" fmla="*/ 5901132 h 6432058"/>
                <a:gd name="connsiteX6" fmla="*/ 8475098 w 12413803"/>
                <a:gd name="connsiteY6" fmla="*/ 5338243 h 6432058"/>
                <a:gd name="connsiteX7" fmla="*/ 9125004 w 12413803"/>
                <a:gd name="connsiteY7" fmla="*/ 5600180 h 6432058"/>
                <a:gd name="connsiteX8" fmla="*/ 9548266 w 12413803"/>
                <a:gd name="connsiteY8" fmla="*/ 5686820 h 6432058"/>
                <a:gd name="connsiteX9" fmla="*/ 10390224 w 12413803"/>
                <a:gd name="connsiteY9" fmla="*/ 5346181 h 6432058"/>
                <a:gd name="connsiteX10" fmla="*/ 11063122 w 12413803"/>
                <a:gd name="connsiteY10" fmla="*/ 5912917 h 6432058"/>
                <a:gd name="connsiteX11" fmla="*/ 11460172 w 12413803"/>
                <a:gd name="connsiteY11" fmla="*/ 6328842 h 6432058"/>
                <a:gd name="connsiteX12" fmla="*/ 12359351 w 12413803"/>
                <a:gd name="connsiteY12" fmla="*/ 6432030 h 6432058"/>
                <a:gd name="connsiteX13" fmla="*/ 12305585 w 12413803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0172 w 12373661"/>
                <a:gd name="connsiteY11" fmla="*/ 6328842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08236"/>
                <a:gd name="connsiteY0" fmla="*/ 5543030 h 6432030"/>
                <a:gd name="connsiteX1" fmla="*/ 1294213 w 12308236"/>
                <a:gd name="connsiteY1" fmla="*/ 4623867 h 6432030"/>
                <a:gd name="connsiteX2" fmla="*/ 2190872 w 12308236"/>
                <a:gd name="connsiteY2" fmla="*/ 5347768 h 6432030"/>
                <a:gd name="connsiteX3" fmla="*/ 3645619 w 12308236"/>
                <a:gd name="connsiteY3" fmla="*/ 5495405 h 6432030"/>
                <a:gd name="connsiteX4" fmla="*/ 5625919 w 12308236"/>
                <a:gd name="connsiteY4" fmla="*/ 6134494 h 6432030"/>
                <a:gd name="connsiteX5" fmla="*/ 7184212 w 12308236"/>
                <a:gd name="connsiteY5" fmla="*/ 5901132 h 6432030"/>
                <a:gd name="connsiteX6" fmla="*/ 8475098 w 12308236"/>
                <a:gd name="connsiteY6" fmla="*/ 5338243 h 6432030"/>
                <a:gd name="connsiteX7" fmla="*/ 9125004 w 12308236"/>
                <a:gd name="connsiteY7" fmla="*/ 5600180 h 6432030"/>
                <a:gd name="connsiteX8" fmla="*/ 9548266 w 12308236"/>
                <a:gd name="connsiteY8" fmla="*/ 5686820 h 6432030"/>
                <a:gd name="connsiteX9" fmla="*/ 10390224 w 12308236"/>
                <a:gd name="connsiteY9" fmla="*/ 5346181 h 6432030"/>
                <a:gd name="connsiteX10" fmla="*/ 11063122 w 12308236"/>
                <a:gd name="connsiteY10" fmla="*/ 5912917 h 6432030"/>
                <a:gd name="connsiteX11" fmla="*/ 11466573 w 12308236"/>
                <a:gd name="connsiteY11" fmla="*/ 6313660 h 6432030"/>
                <a:gd name="connsiteX12" fmla="*/ 12308146 w 12308236"/>
                <a:gd name="connsiteY12" fmla="*/ 6432030 h 6432030"/>
                <a:gd name="connsiteX13" fmla="*/ 12305585 w 12308236"/>
                <a:gd name="connsiteY13" fmla="*/ 0 h 6432030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0" fmla="*/ 0 w 12308148"/>
                <a:gd name="connsiteY0" fmla="*/ 6052963 h 6941963"/>
                <a:gd name="connsiteX1" fmla="*/ 1294213 w 12308148"/>
                <a:gd name="connsiteY1" fmla="*/ 5133800 h 6941963"/>
                <a:gd name="connsiteX2" fmla="*/ 2190872 w 12308148"/>
                <a:gd name="connsiteY2" fmla="*/ 5857701 h 6941963"/>
                <a:gd name="connsiteX3" fmla="*/ 3645619 w 12308148"/>
                <a:gd name="connsiteY3" fmla="*/ 6005338 h 6941963"/>
                <a:gd name="connsiteX4" fmla="*/ 5625919 w 12308148"/>
                <a:gd name="connsiteY4" fmla="*/ 6644427 h 6941963"/>
                <a:gd name="connsiteX5" fmla="*/ 7184212 w 12308148"/>
                <a:gd name="connsiteY5" fmla="*/ 6411065 h 6941963"/>
                <a:gd name="connsiteX6" fmla="*/ 8475098 w 12308148"/>
                <a:gd name="connsiteY6" fmla="*/ 5848176 h 6941963"/>
                <a:gd name="connsiteX7" fmla="*/ 9125004 w 12308148"/>
                <a:gd name="connsiteY7" fmla="*/ 6110113 h 6941963"/>
                <a:gd name="connsiteX8" fmla="*/ 9548266 w 12308148"/>
                <a:gd name="connsiteY8" fmla="*/ 6196753 h 6941963"/>
                <a:gd name="connsiteX9" fmla="*/ 10390224 w 12308148"/>
                <a:gd name="connsiteY9" fmla="*/ 5856114 h 6941963"/>
                <a:gd name="connsiteX10" fmla="*/ 11063122 w 12308148"/>
                <a:gd name="connsiteY10" fmla="*/ 6422850 h 6941963"/>
                <a:gd name="connsiteX11" fmla="*/ 11466573 w 12308148"/>
                <a:gd name="connsiteY11" fmla="*/ 6823593 h 6941963"/>
                <a:gd name="connsiteX12" fmla="*/ 12308146 w 12308148"/>
                <a:gd name="connsiteY12" fmla="*/ 6941963 h 6941963"/>
                <a:gd name="connsiteX13" fmla="*/ 12302385 w 12308148"/>
                <a:gd name="connsiteY13" fmla="*/ 479568 h 6941963"/>
                <a:gd name="connsiteX14" fmla="*/ 12299184 w 12308148"/>
                <a:gd name="connsiteY14" fmla="*/ 476532 h 6941963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15" fmla="*/ 0 w 12308148"/>
                <a:gd name="connsiteY15" fmla="*/ 6049827 h 6938827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420 w 12308568"/>
                <a:gd name="connsiteY0" fmla="*/ 5573395 h 6462395"/>
                <a:gd name="connsiteX1" fmla="*/ 1294633 w 12308568"/>
                <a:gd name="connsiteY1" fmla="*/ 4654232 h 6462395"/>
                <a:gd name="connsiteX2" fmla="*/ 2191292 w 12308568"/>
                <a:gd name="connsiteY2" fmla="*/ 5378133 h 6462395"/>
                <a:gd name="connsiteX3" fmla="*/ 3646039 w 12308568"/>
                <a:gd name="connsiteY3" fmla="*/ 5525770 h 6462395"/>
                <a:gd name="connsiteX4" fmla="*/ 5626339 w 12308568"/>
                <a:gd name="connsiteY4" fmla="*/ 6164859 h 6462395"/>
                <a:gd name="connsiteX5" fmla="*/ 7184632 w 12308568"/>
                <a:gd name="connsiteY5" fmla="*/ 5931497 h 6462395"/>
                <a:gd name="connsiteX6" fmla="*/ 8475518 w 12308568"/>
                <a:gd name="connsiteY6" fmla="*/ 5368608 h 6462395"/>
                <a:gd name="connsiteX7" fmla="*/ 9125424 w 12308568"/>
                <a:gd name="connsiteY7" fmla="*/ 5630545 h 6462395"/>
                <a:gd name="connsiteX8" fmla="*/ 9548686 w 12308568"/>
                <a:gd name="connsiteY8" fmla="*/ 5717185 h 6462395"/>
                <a:gd name="connsiteX9" fmla="*/ 10390644 w 12308568"/>
                <a:gd name="connsiteY9" fmla="*/ 5376546 h 6462395"/>
                <a:gd name="connsiteX10" fmla="*/ 11063542 w 12308568"/>
                <a:gd name="connsiteY10" fmla="*/ 5943282 h 6462395"/>
                <a:gd name="connsiteX11" fmla="*/ 11466993 w 12308568"/>
                <a:gd name="connsiteY11" fmla="*/ 6344025 h 6462395"/>
                <a:gd name="connsiteX12" fmla="*/ 12308566 w 12308568"/>
                <a:gd name="connsiteY12" fmla="*/ 6462395 h 6462395"/>
                <a:gd name="connsiteX13" fmla="*/ 12302805 w 12308568"/>
                <a:gd name="connsiteY13" fmla="*/ 0 h 6462395"/>
                <a:gd name="connsiteX14" fmla="*/ 23157 w 12308568"/>
                <a:gd name="connsiteY14" fmla="*/ 9110 h 6462395"/>
                <a:gd name="connsiteX15" fmla="*/ 420 w 12308568"/>
                <a:gd name="connsiteY15" fmla="*/ 5573395 h 6462395"/>
                <a:gd name="connsiteX0" fmla="*/ 426 w 12308574"/>
                <a:gd name="connsiteY0" fmla="*/ 5573395 h 6462395"/>
                <a:gd name="connsiteX1" fmla="*/ 1294639 w 12308574"/>
                <a:gd name="connsiteY1" fmla="*/ 4654232 h 6462395"/>
                <a:gd name="connsiteX2" fmla="*/ 2191298 w 12308574"/>
                <a:gd name="connsiteY2" fmla="*/ 5378133 h 6462395"/>
                <a:gd name="connsiteX3" fmla="*/ 3646045 w 12308574"/>
                <a:gd name="connsiteY3" fmla="*/ 5525770 h 6462395"/>
                <a:gd name="connsiteX4" fmla="*/ 5626345 w 12308574"/>
                <a:gd name="connsiteY4" fmla="*/ 6164859 h 6462395"/>
                <a:gd name="connsiteX5" fmla="*/ 7184638 w 12308574"/>
                <a:gd name="connsiteY5" fmla="*/ 5931497 h 6462395"/>
                <a:gd name="connsiteX6" fmla="*/ 8475524 w 12308574"/>
                <a:gd name="connsiteY6" fmla="*/ 5368608 h 6462395"/>
                <a:gd name="connsiteX7" fmla="*/ 9125430 w 12308574"/>
                <a:gd name="connsiteY7" fmla="*/ 5630545 h 6462395"/>
                <a:gd name="connsiteX8" fmla="*/ 9548692 w 12308574"/>
                <a:gd name="connsiteY8" fmla="*/ 5717185 h 6462395"/>
                <a:gd name="connsiteX9" fmla="*/ 10390650 w 12308574"/>
                <a:gd name="connsiteY9" fmla="*/ 5376546 h 6462395"/>
                <a:gd name="connsiteX10" fmla="*/ 11063548 w 12308574"/>
                <a:gd name="connsiteY10" fmla="*/ 5943282 h 6462395"/>
                <a:gd name="connsiteX11" fmla="*/ 11466999 w 12308574"/>
                <a:gd name="connsiteY11" fmla="*/ 6344025 h 6462395"/>
                <a:gd name="connsiteX12" fmla="*/ 12308572 w 12308574"/>
                <a:gd name="connsiteY12" fmla="*/ 6462395 h 6462395"/>
                <a:gd name="connsiteX13" fmla="*/ 12302811 w 12308574"/>
                <a:gd name="connsiteY13" fmla="*/ 0 h 6462395"/>
                <a:gd name="connsiteX14" fmla="*/ 23163 w 12308574"/>
                <a:gd name="connsiteY14" fmla="*/ 9110 h 6462395"/>
                <a:gd name="connsiteX15" fmla="*/ 426 w 12308574"/>
                <a:gd name="connsiteY15" fmla="*/ 5573395 h 6462395"/>
                <a:gd name="connsiteX0" fmla="*/ 271693 w 12285411"/>
                <a:gd name="connsiteY0" fmla="*/ 5209011 h 6462395"/>
                <a:gd name="connsiteX1" fmla="*/ 1271476 w 12285411"/>
                <a:gd name="connsiteY1" fmla="*/ 4654232 h 6462395"/>
                <a:gd name="connsiteX2" fmla="*/ 2168135 w 12285411"/>
                <a:gd name="connsiteY2" fmla="*/ 5378133 h 6462395"/>
                <a:gd name="connsiteX3" fmla="*/ 3622882 w 12285411"/>
                <a:gd name="connsiteY3" fmla="*/ 5525770 h 6462395"/>
                <a:gd name="connsiteX4" fmla="*/ 5603182 w 12285411"/>
                <a:gd name="connsiteY4" fmla="*/ 6164859 h 6462395"/>
                <a:gd name="connsiteX5" fmla="*/ 7161475 w 12285411"/>
                <a:gd name="connsiteY5" fmla="*/ 5931497 h 6462395"/>
                <a:gd name="connsiteX6" fmla="*/ 8452361 w 12285411"/>
                <a:gd name="connsiteY6" fmla="*/ 5368608 h 6462395"/>
                <a:gd name="connsiteX7" fmla="*/ 9102267 w 12285411"/>
                <a:gd name="connsiteY7" fmla="*/ 5630545 h 6462395"/>
                <a:gd name="connsiteX8" fmla="*/ 9525529 w 12285411"/>
                <a:gd name="connsiteY8" fmla="*/ 5717185 h 6462395"/>
                <a:gd name="connsiteX9" fmla="*/ 10367487 w 12285411"/>
                <a:gd name="connsiteY9" fmla="*/ 5376546 h 6462395"/>
                <a:gd name="connsiteX10" fmla="*/ 11040385 w 12285411"/>
                <a:gd name="connsiteY10" fmla="*/ 5943282 h 6462395"/>
                <a:gd name="connsiteX11" fmla="*/ 11443836 w 12285411"/>
                <a:gd name="connsiteY11" fmla="*/ 6344025 h 6462395"/>
                <a:gd name="connsiteX12" fmla="*/ 12285409 w 12285411"/>
                <a:gd name="connsiteY12" fmla="*/ 6462395 h 6462395"/>
                <a:gd name="connsiteX13" fmla="*/ 12279648 w 12285411"/>
                <a:gd name="connsiteY13" fmla="*/ 0 h 6462395"/>
                <a:gd name="connsiteX14" fmla="*/ 0 w 12285411"/>
                <a:gd name="connsiteY14" fmla="*/ 9110 h 6462395"/>
                <a:gd name="connsiteX15" fmla="*/ 271693 w 12285411"/>
                <a:gd name="connsiteY15" fmla="*/ 5209011 h 6462395"/>
                <a:gd name="connsiteX0" fmla="*/ 461734 w 12285411"/>
                <a:gd name="connsiteY0" fmla="*/ 4767242 h 6462395"/>
                <a:gd name="connsiteX1" fmla="*/ 1271476 w 12285411"/>
                <a:gd name="connsiteY1" fmla="*/ 4654232 h 6462395"/>
                <a:gd name="connsiteX2" fmla="*/ 2168135 w 12285411"/>
                <a:gd name="connsiteY2" fmla="*/ 5378133 h 6462395"/>
                <a:gd name="connsiteX3" fmla="*/ 3622882 w 12285411"/>
                <a:gd name="connsiteY3" fmla="*/ 5525770 h 6462395"/>
                <a:gd name="connsiteX4" fmla="*/ 5603182 w 12285411"/>
                <a:gd name="connsiteY4" fmla="*/ 6164859 h 6462395"/>
                <a:gd name="connsiteX5" fmla="*/ 7161475 w 12285411"/>
                <a:gd name="connsiteY5" fmla="*/ 5931497 h 6462395"/>
                <a:gd name="connsiteX6" fmla="*/ 8452361 w 12285411"/>
                <a:gd name="connsiteY6" fmla="*/ 5368608 h 6462395"/>
                <a:gd name="connsiteX7" fmla="*/ 9102267 w 12285411"/>
                <a:gd name="connsiteY7" fmla="*/ 5630545 h 6462395"/>
                <a:gd name="connsiteX8" fmla="*/ 9525529 w 12285411"/>
                <a:gd name="connsiteY8" fmla="*/ 5717185 h 6462395"/>
                <a:gd name="connsiteX9" fmla="*/ 10367487 w 12285411"/>
                <a:gd name="connsiteY9" fmla="*/ 5376546 h 6462395"/>
                <a:gd name="connsiteX10" fmla="*/ 11040385 w 12285411"/>
                <a:gd name="connsiteY10" fmla="*/ 5943282 h 6462395"/>
                <a:gd name="connsiteX11" fmla="*/ 11443836 w 12285411"/>
                <a:gd name="connsiteY11" fmla="*/ 6344025 h 6462395"/>
                <a:gd name="connsiteX12" fmla="*/ 12285409 w 12285411"/>
                <a:gd name="connsiteY12" fmla="*/ 6462395 h 6462395"/>
                <a:gd name="connsiteX13" fmla="*/ 12279648 w 12285411"/>
                <a:gd name="connsiteY13" fmla="*/ 0 h 6462395"/>
                <a:gd name="connsiteX14" fmla="*/ 0 w 12285411"/>
                <a:gd name="connsiteY14" fmla="*/ 9110 h 6462395"/>
                <a:gd name="connsiteX15" fmla="*/ 461734 w 12285411"/>
                <a:gd name="connsiteY15" fmla="*/ 4767242 h 6462395"/>
                <a:gd name="connsiteX0" fmla="*/ 423 w 12289699"/>
                <a:gd name="connsiteY0" fmla="*/ 5542592 h 6462395"/>
                <a:gd name="connsiteX1" fmla="*/ 1275764 w 12289699"/>
                <a:gd name="connsiteY1" fmla="*/ 4654232 h 6462395"/>
                <a:gd name="connsiteX2" fmla="*/ 2172423 w 12289699"/>
                <a:gd name="connsiteY2" fmla="*/ 5378133 h 6462395"/>
                <a:gd name="connsiteX3" fmla="*/ 3627170 w 12289699"/>
                <a:gd name="connsiteY3" fmla="*/ 5525770 h 6462395"/>
                <a:gd name="connsiteX4" fmla="*/ 5607470 w 12289699"/>
                <a:gd name="connsiteY4" fmla="*/ 6164859 h 6462395"/>
                <a:gd name="connsiteX5" fmla="*/ 7165763 w 12289699"/>
                <a:gd name="connsiteY5" fmla="*/ 5931497 h 6462395"/>
                <a:gd name="connsiteX6" fmla="*/ 8456649 w 12289699"/>
                <a:gd name="connsiteY6" fmla="*/ 5368608 h 6462395"/>
                <a:gd name="connsiteX7" fmla="*/ 9106555 w 12289699"/>
                <a:gd name="connsiteY7" fmla="*/ 5630545 h 6462395"/>
                <a:gd name="connsiteX8" fmla="*/ 9529817 w 12289699"/>
                <a:gd name="connsiteY8" fmla="*/ 5717185 h 6462395"/>
                <a:gd name="connsiteX9" fmla="*/ 10371775 w 12289699"/>
                <a:gd name="connsiteY9" fmla="*/ 5376546 h 6462395"/>
                <a:gd name="connsiteX10" fmla="*/ 11044673 w 12289699"/>
                <a:gd name="connsiteY10" fmla="*/ 5943282 h 6462395"/>
                <a:gd name="connsiteX11" fmla="*/ 11448124 w 12289699"/>
                <a:gd name="connsiteY11" fmla="*/ 6344025 h 6462395"/>
                <a:gd name="connsiteX12" fmla="*/ 12289697 w 12289699"/>
                <a:gd name="connsiteY12" fmla="*/ 6462395 h 6462395"/>
                <a:gd name="connsiteX13" fmla="*/ 12283936 w 12289699"/>
                <a:gd name="connsiteY13" fmla="*/ 0 h 6462395"/>
                <a:gd name="connsiteX14" fmla="*/ 4288 w 12289699"/>
                <a:gd name="connsiteY14" fmla="*/ 9110 h 6462395"/>
                <a:gd name="connsiteX15" fmla="*/ 423 w 12289699"/>
                <a:gd name="connsiteY15" fmla="*/ 5542592 h 6462395"/>
                <a:gd name="connsiteX0" fmla="*/ 487 w 12289763"/>
                <a:gd name="connsiteY0" fmla="*/ 5542592 h 6462395"/>
                <a:gd name="connsiteX1" fmla="*/ 1152303 w 12289763"/>
                <a:gd name="connsiteY1" fmla="*/ 1111063 h 6462395"/>
                <a:gd name="connsiteX2" fmla="*/ 2172487 w 12289763"/>
                <a:gd name="connsiteY2" fmla="*/ 5378133 h 6462395"/>
                <a:gd name="connsiteX3" fmla="*/ 3627234 w 12289763"/>
                <a:gd name="connsiteY3" fmla="*/ 5525770 h 6462395"/>
                <a:gd name="connsiteX4" fmla="*/ 5607534 w 12289763"/>
                <a:gd name="connsiteY4" fmla="*/ 6164859 h 6462395"/>
                <a:gd name="connsiteX5" fmla="*/ 7165827 w 12289763"/>
                <a:gd name="connsiteY5" fmla="*/ 5931497 h 6462395"/>
                <a:gd name="connsiteX6" fmla="*/ 8456713 w 12289763"/>
                <a:gd name="connsiteY6" fmla="*/ 5368608 h 6462395"/>
                <a:gd name="connsiteX7" fmla="*/ 9106619 w 12289763"/>
                <a:gd name="connsiteY7" fmla="*/ 5630545 h 6462395"/>
                <a:gd name="connsiteX8" fmla="*/ 9529881 w 12289763"/>
                <a:gd name="connsiteY8" fmla="*/ 5717185 h 6462395"/>
                <a:gd name="connsiteX9" fmla="*/ 10371839 w 12289763"/>
                <a:gd name="connsiteY9" fmla="*/ 5376546 h 6462395"/>
                <a:gd name="connsiteX10" fmla="*/ 11044737 w 12289763"/>
                <a:gd name="connsiteY10" fmla="*/ 5943282 h 6462395"/>
                <a:gd name="connsiteX11" fmla="*/ 11448188 w 12289763"/>
                <a:gd name="connsiteY11" fmla="*/ 6344025 h 6462395"/>
                <a:gd name="connsiteX12" fmla="*/ 12289761 w 12289763"/>
                <a:gd name="connsiteY12" fmla="*/ 6462395 h 6462395"/>
                <a:gd name="connsiteX13" fmla="*/ 12284000 w 12289763"/>
                <a:gd name="connsiteY13" fmla="*/ 0 h 6462395"/>
                <a:gd name="connsiteX14" fmla="*/ 4352 w 12289763"/>
                <a:gd name="connsiteY14" fmla="*/ 9110 h 6462395"/>
                <a:gd name="connsiteX15" fmla="*/ 487 w 12289763"/>
                <a:gd name="connsiteY15" fmla="*/ 5542592 h 6462395"/>
                <a:gd name="connsiteX0" fmla="*/ 176681 w 12285418"/>
                <a:gd name="connsiteY0" fmla="*/ 2468240 h 6462395"/>
                <a:gd name="connsiteX1" fmla="*/ 1147958 w 12285418"/>
                <a:gd name="connsiteY1" fmla="*/ 1111063 h 6462395"/>
                <a:gd name="connsiteX2" fmla="*/ 2168142 w 12285418"/>
                <a:gd name="connsiteY2" fmla="*/ 5378133 h 6462395"/>
                <a:gd name="connsiteX3" fmla="*/ 3622889 w 12285418"/>
                <a:gd name="connsiteY3" fmla="*/ 5525770 h 6462395"/>
                <a:gd name="connsiteX4" fmla="*/ 5603189 w 12285418"/>
                <a:gd name="connsiteY4" fmla="*/ 6164859 h 6462395"/>
                <a:gd name="connsiteX5" fmla="*/ 7161482 w 12285418"/>
                <a:gd name="connsiteY5" fmla="*/ 5931497 h 6462395"/>
                <a:gd name="connsiteX6" fmla="*/ 8452368 w 12285418"/>
                <a:gd name="connsiteY6" fmla="*/ 5368608 h 6462395"/>
                <a:gd name="connsiteX7" fmla="*/ 9102274 w 12285418"/>
                <a:gd name="connsiteY7" fmla="*/ 5630545 h 6462395"/>
                <a:gd name="connsiteX8" fmla="*/ 9525536 w 12285418"/>
                <a:gd name="connsiteY8" fmla="*/ 5717185 h 6462395"/>
                <a:gd name="connsiteX9" fmla="*/ 10367494 w 12285418"/>
                <a:gd name="connsiteY9" fmla="*/ 5376546 h 6462395"/>
                <a:gd name="connsiteX10" fmla="*/ 11040392 w 12285418"/>
                <a:gd name="connsiteY10" fmla="*/ 5943282 h 6462395"/>
                <a:gd name="connsiteX11" fmla="*/ 11443843 w 12285418"/>
                <a:gd name="connsiteY11" fmla="*/ 6344025 h 6462395"/>
                <a:gd name="connsiteX12" fmla="*/ 12285416 w 12285418"/>
                <a:gd name="connsiteY12" fmla="*/ 6462395 h 6462395"/>
                <a:gd name="connsiteX13" fmla="*/ 12279655 w 12285418"/>
                <a:gd name="connsiteY13" fmla="*/ 0 h 6462395"/>
                <a:gd name="connsiteX14" fmla="*/ 7 w 12285418"/>
                <a:gd name="connsiteY14" fmla="*/ 9110 h 6462395"/>
                <a:gd name="connsiteX15" fmla="*/ 176681 w 12285418"/>
                <a:gd name="connsiteY15" fmla="*/ 2468240 h 6462395"/>
                <a:gd name="connsiteX0" fmla="*/ 654392 w 12939803"/>
                <a:gd name="connsiteY0" fmla="*/ 9110 h 6462395"/>
                <a:gd name="connsiteX1" fmla="*/ 1802343 w 12939803"/>
                <a:gd name="connsiteY1" fmla="*/ 1111063 h 6462395"/>
                <a:gd name="connsiteX2" fmla="*/ 2822527 w 12939803"/>
                <a:gd name="connsiteY2" fmla="*/ 5378133 h 6462395"/>
                <a:gd name="connsiteX3" fmla="*/ 4277274 w 12939803"/>
                <a:gd name="connsiteY3" fmla="*/ 5525770 h 6462395"/>
                <a:gd name="connsiteX4" fmla="*/ 6257574 w 12939803"/>
                <a:gd name="connsiteY4" fmla="*/ 6164859 h 6462395"/>
                <a:gd name="connsiteX5" fmla="*/ 7815867 w 12939803"/>
                <a:gd name="connsiteY5" fmla="*/ 5931497 h 6462395"/>
                <a:gd name="connsiteX6" fmla="*/ 9106753 w 12939803"/>
                <a:gd name="connsiteY6" fmla="*/ 5368608 h 6462395"/>
                <a:gd name="connsiteX7" fmla="*/ 9756659 w 12939803"/>
                <a:gd name="connsiteY7" fmla="*/ 5630545 h 6462395"/>
                <a:gd name="connsiteX8" fmla="*/ 10179921 w 12939803"/>
                <a:gd name="connsiteY8" fmla="*/ 5717185 h 6462395"/>
                <a:gd name="connsiteX9" fmla="*/ 11021879 w 12939803"/>
                <a:gd name="connsiteY9" fmla="*/ 5376546 h 6462395"/>
                <a:gd name="connsiteX10" fmla="*/ 11694777 w 12939803"/>
                <a:gd name="connsiteY10" fmla="*/ 5943282 h 6462395"/>
                <a:gd name="connsiteX11" fmla="*/ 12098228 w 12939803"/>
                <a:gd name="connsiteY11" fmla="*/ 6344025 h 6462395"/>
                <a:gd name="connsiteX12" fmla="*/ 12939801 w 12939803"/>
                <a:gd name="connsiteY12" fmla="*/ 6462395 h 6462395"/>
                <a:gd name="connsiteX13" fmla="*/ 12934040 w 12939803"/>
                <a:gd name="connsiteY13" fmla="*/ 0 h 6462395"/>
                <a:gd name="connsiteX14" fmla="*/ 654392 w 12939803"/>
                <a:gd name="connsiteY14" fmla="*/ 9110 h 6462395"/>
                <a:gd name="connsiteX0" fmla="*/ 0 w 12285411"/>
                <a:gd name="connsiteY0" fmla="*/ 9110 h 6462395"/>
                <a:gd name="connsiteX1" fmla="*/ 1147951 w 12285411"/>
                <a:gd name="connsiteY1" fmla="*/ 1111063 h 6462395"/>
                <a:gd name="connsiteX2" fmla="*/ 2168135 w 12285411"/>
                <a:gd name="connsiteY2" fmla="*/ 5378133 h 6462395"/>
                <a:gd name="connsiteX3" fmla="*/ 3622882 w 12285411"/>
                <a:gd name="connsiteY3" fmla="*/ 5525770 h 6462395"/>
                <a:gd name="connsiteX4" fmla="*/ 5603182 w 12285411"/>
                <a:gd name="connsiteY4" fmla="*/ 6164859 h 6462395"/>
                <a:gd name="connsiteX5" fmla="*/ 7161475 w 12285411"/>
                <a:gd name="connsiteY5" fmla="*/ 5931497 h 6462395"/>
                <a:gd name="connsiteX6" fmla="*/ 8452361 w 12285411"/>
                <a:gd name="connsiteY6" fmla="*/ 5368608 h 6462395"/>
                <a:gd name="connsiteX7" fmla="*/ 9102267 w 12285411"/>
                <a:gd name="connsiteY7" fmla="*/ 5630545 h 6462395"/>
                <a:gd name="connsiteX8" fmla="*/ 9525529 w 12285411"/>
                <a:gd name="connsiteY8" fmla="*/ 5717185 h 6462395"/>
                <a:gd name="connsiteX9" fmla="*/ 10367487 w 12285411"/>
                <a:gd name="connsiteY9" fmla="*/ 5376546 h 6462395"/>
                <a:gd name="connsiteX10" fmla="*/ 11040385 w 12285411"/>
                <a:gd name="connsiteY10" fmla="*/ 5943282 h 6462395"/>
                <a:gd name="connsiteX11" fmla="*/ 11443836 w 12285411"/>
                <a:gd name="connsiteY11" fmla="*/ 6344025 h 6462395"/>
                <a:gd name="connsiteX12" fmla="*/ 12285409 w 12285411"/>
                <a:gd name="connsiteY12" fmla="*/ 6462395 h 6462395"/>
                <a:gd name="connsiteX13" fmla="*/ 12279648 w 12285411"/>
                <a:gd name="connsiteY13" fmla="*/ 0 h 6462395"/>
                <a:gd name="connsiteX14" fmla="*/ 0 w 12285411"/>
                <a:gd name="connsiteY14" fmla="*/ 9110 h 6462395"/>
                <a:gd name="connsiteX0" fmla="*/ 0 w 12986020"/>
                <a:gd name="connsiteY0" fmla="*/ 9110 h 6729163"/>
                <a:gd name="connsiteX1" fmla="*/ 1147951 w 12986020"/>
                <a:gd name="connsiteY1" fmla="*/ 1111063 h 6729163"/>
                <a:gd name="connsiteX2" fmla="*/ 2168135 w 12986020"/>
                <a:gd name="connsiteY2" fmla="*/ 5378133 h 6729163"/>
                <a:gd name="connsiteX3" fmla="*/ 3622882 w 12986020"/>
                <a:gd name="connsiteY3" fmla="*/ 5525770 h 6729163"/>
                <a:gd name="connsiteX4" fmla="*/ 5603182 w 12986020"/>
                <a:gd name="connsiteY4" fmla="*/ 6164859 h 6729163"/>
                <a:gd name="connsiteX5" fmla="*/ 7161475 w 12986020"/>
                <a:gd name="connsiteY5" fmla="*/ 5931497 h 6729163"/>
                <a:gd name="connsiteX6" fmla="*/ 8452361 w 12986020"/>
                <a:gd name="connsiteY6" fmla="*/ 5368608 h 6729163"/>
                <a:gd name="connsiteX7" fmla="*/ 9102267 w 12986020"/>
                <a:gd name="connsiteY7" fmla="*/ 5630545 h 6729163"/>
                <a:gd name="connsiteX8" fmla="*/ 9525529 w 12986020"/>
                <a:gd name="connsiteY8" fmla="*/ 5717185 h 6729163"/>
                <a:gd name="connsiteX9" fmla="*/ 10367487 w 12986020"/>
                <a:gd name="connsiteY9" fmla="*/ 5376546 h 6729163"/>
                <a:gd name="connsiteX10" fmla="*/ 11040385 w 12986020"/>
                <a:gd name="connsiteY10" fmla="*/ 5943282 h 6729163"/>
                <a:gd name="connsiteX11" fmla="*/ 11443836 w 12986020"/>
                <a:gd name="connsiteY11" fmla="*/ 6344025 h 6729163"/>
                <a:gd name="connsiteX12" fmla="*/ 12279648 w 12986020"/>
                <a:gd name="connsiteY12" fmla="*/ 0 h 6729163"/>
                <a:gd name="connsiteX13" fmla="*/ 0 w 12986020"/>
                <a:gd name="connsiteY13" fmla="*/ 9110 h 6729163"/>
                <a:gd name="connsiteX0" fmla="*/ 0 w 12907212"/>
                <a:gd name="connsiteY0" fmla="*/ 9110 h 6238637"/>
                <a:gd name="connsiteX1" fmla="*/ 1147951 w 12907212"/>
                <a:gd name="connsiteY1" fmla="*/ 1111063 h 6238637"/>
                <a:gd name="connsiteX2" fmla="*/ 2168135 w 12907212"/>
                <a:gd name="connsiteY2" fmla="*/ 5378133 h 6238637"/>
                <a:gd name="connsiteX3" fmla="*/ 3622882 w 12907212"/>
                <a:gd name="connsiteY3" fmla="*/ 5525770 h 6238637"/>
                <a:gd name="connsiteX4" fmla="*/ 5603182 w 12907212"/>
                <a:gd name="connsiteY4" fmla="*/ 6164859 h 6238637"/>
                <a:gd name="connsiteX5" fmla="*/ 7161475 w 12907212"/>
                <a:gd name="connsiteY5" fmla="*/ 5931497 h 6238637"/>
                <a:gd name="connsiteX6" fmla="*/ 8452361 w 12907212"/>
                <a:gd name="connsiteY6" fmla="*/ 5368608 h 6238637"/>
                <a:gd name="connsiteX7" fmla="*/ 9102267 w 12907212"/>
                <a:gd name="connsiteY7" fmla="*/ 5630545 h 6238637"/>
                <a:gd name="connsiteX8" fmla="*/ 9525529 w 12907212"/>
                <a:gd name="connsiteY8" fmla="*/ 5717185 h 6238637"/>
                <a:gd name="connsiteX9" fmla="*/ 10367487 w 12907212"/>
                <a:gd name="connsiteY9" fmla="*/ 5376546 h 6238637"/>
                <a:gd name="connsiteX10" fmla="*/ 11040385 w 12907212"/>
                <a:gd name="connsiteY10" fmla="*/ 5943282 h 6238637"/>
                <a:gd name="connsiteX11" fmla="*/ 12279648 w 12907212"/>
                <a:gd name="connsiteY11" fmla="*/ 0 h 6238637"/>
                <a:gd name="connsiteX12" fmla="*/ 0 w 12907212"/>
                <a:gd name="connsiteY12" fmla="*/ 9110 h 6238637"/>
                <a:gd name="connsiteX0" fmla="*/ 0 w 12789449"/>
                <a:gd name="connsiteY0" fmla="*/ 9110 h 6168034"/>
                <a:gd name="connsiteX1" fmla="*/ 1147951 w 12789449"/>
                <a:gd name="connsiteY1" fmla="*/ 1111063 h 6168034"/>
                <a:gd name="connsiteX2" fmla="*/ 2168135 w 12789449"/>
                <a:gd name="connsiteY2" fmla="*/ 5378133 h 6168034"/>
                <a:gd name="connsiteX3" fmla="*/ 3622882 w 12789449"/>
                <a:gd name="connsiteY3" fmla="*/ 5525770 h 6168034"/>
                <a:gd name="connsiteX4" fmla="*/ 5603182 w 12789449"/>
                <a:gd name="connsiteY4" fmla="*/ 6164859 h 6168034"/>
                <a:gd name="connsiteX5" fmla="*/ 7161475 w 12789449"/>
                <a:gd name="connsiteY5" fmla="*/ 5931497 h 6168034"/>
                <a:gd name="connsiteX6" fmla="*/ 8452361 w 12789449"/>
                <a:gd name="connsiteY6" fmla="*/ 5368608 h 6168034"/>
                <a:gd name="connsiteX7" fmla="*/ 9102267 w 12789449"/>
                <a:gd name="connsiteY7" fmla="*/ 5630545 h 6168034"/>
                <a:gd name="connsiteX8" fmla="*/ 9525529 w 12789449"/>
                <a:gd name="connsiteY8" fmla="*/ 5717185 h 6168034"/>
                <a:gd name="connsiteX9" fmla="*/ 10367487 w 12789449"/>
                <a:gd name="connsiteY9" fmla="*/ 5376546 h 6168034"/>
                <a:gd name="connsiteX10" fmla="*/ 12279648 w 12789449"/>
                <a:gd name="connsiteY10" fmla="*/ 0 h 6168034"/>
                <a:gd name="connsiteX11" fmla="*/ 0 w 12789449"/>
                <a:gd name="connsiteY11" fmla="*/ 9110 h 6168034"/>
                <a:gd name="connsiteX0" fmla="*/ 0 w 12663818"/>
                <a:gd name="connsiteY0" fmla="*/ 9110 h 6168034"/>
                <a:gd name="connsiteX1" fmla="*/ 1147951 w 12663818"/>
                <a:gd name="connsiteY1" fmla="*/ 1111063 h 6168034"/>
                <a:gd name="connsiteX2" fmla="*/ 2168135 w 12663818"/>
                <a:gd name="connsiteY2" fmla="*/ 5378133 h 6168034"/>
                <a:gd name="connsiteX3" fmla="*/ 3622882 w 12663818"/>
                <a:gd name="connsiteY3" fmla="*/ 5525770 h 6168034"/>
                <a:gd name="connsiteX4" fmla="*/ 5603182 w 12663818"/>
                <a:gd name="connsiteY4" fmla="*/ 6164859 h 6168034"/>
                <a:gd name="connsiteX5" fmla="*/ 7161475 w 12663818"/>
                <a:gd name="connsiteY5" fmla="*/ 5931497 h 6168034"/>
                <a:gd name="connsiteX6" fmla="*/ 8452361 w 12663818"/>
                <a:gd name="connsiteY6" fmla="*/ 5368608 h 6168034"/>
                <a:gd name="connsiteX7" fmla="*/ 9102267 w 12663818"/>
                <a:gd name="connsiteY7" fmla="*/ 5630545 h 6168034"/>
                <a:gd name="connsiteX8" fmla="*/ 9525529 w 12663818"/>
                <a:gd name="connsiteY8" fmla="*/ 5717185 h 6168034"/>
                <a:gd name="connsiteX9" fmla="*/ 12279648 w 12663818"/>
                <a:gd name="connsiteY9" fmla="*/ 0 h 6168034"/>
                <a:gd name="connsiteX10" fmla="*/ 0 w 12663818"/>
                <a:gd name="connsiteY10" fmla="*/ 9110 h 6168034"/>
                <a:gd name="connsiteX0" fmla="*/ 0 w 12616848"/>
                <a:gd name="connsiteY0" fmla="*/ 9110 h 6168034"/>
                <a:gd name="connsiteX1" fmla="*/ 1147951 w 12616848"/>
                <a:gd name="connsiteY1" fmla="*/ 1111063 h 6168034"/>
                <a:gd name="connsiteX2" fmla="*/ 2168135 w 12616848"/>
                <a:gd name="connsiteY2" fmla="*/ 5378133 h 6168034"/>
                <a:gd name="connsiteX3" fmla="*/ 3622882 w 12616848"/>
                <a:gd name="connsiteY3" fmla="*/ 5525770 h 6168034"/>
                <a:gd name="connsiteX4" fmla="*/ 5603182 w 12616848"/>
                <a:gd name="connsiteY4" fmla="*/ 6164859 h 6168034"/>
                <a:gd name="connsiteX5" fmla="*/ 7161475 w 12616848"/>
                <a:gd name="connsiteY5" fmla="*/ 5931497 h 6168034"/>
                <a:gd name="connsiteX6" fmla="*/ 8452361 w 12616848"/>
                <a:gd name="connsiteY6" fmla="*/ 5368608 h 6168034"/>
                <a:gd name="connsiteX7" fmla="*/ 9102267 w 12616848"/>
                <a:gd name="connsiteY7" fmla="*/ 5630545 h 6168034"/>
                <a:gd name="connsiteX8" fmla="*/ 12279648 w 12616848"/>
                <a:gd name="connsiteY8" fmla="*/ 0 h 6168034"/>
                <a:gd name="connsiteX9" fmla="*/ 0 w 12616848"/>
                <a:gd name="connsiteY9" fmla="*/ 9110 h 6168034"/>
                <a:gd name="connsiteX0" fmla="*/ 0 w 12556491"/>
                <a:gd name="connsiteY0" fmla="*/ 9110 h 6168034"/>
                <a:gd name="connsiteX1" fmla="*/ 1147951 w 12556491"/>
                <a:gd name="connsiteY1" fmla="*/ 1111063 h 6168034"/>
                <a:gd name="connsiteX2" fmla="*/ 2168135 w 12556491"/>
                <a:gd name="connsiteY2" fmla="*/ 5378133 h 6168034"/>
                <a:gd name="connsiteX3" fmla="*/ 3622882 w 12556491"/>
                <a:gd name="connsiteY3" fmla="*/ 5525770 h 6168034"/>
                <a:gd name="connsiteX4" fmla="*/ 5603182 w 12556491"/>
                <a:gd name="connsiteY4" fmla="*/ 6164859 h 6168034"/>
                <a:gd name="connsiteX5" fmla="*/ 7161475 w 12556491"/>
                <a:gd name="connsiteY5" fmla="*/ 5931497 h 6168034"/>
                <a:gd name="connsiteX6" fmla="*/ 8452361 w 12556491"/>
                <a:gd name="connsiteY6" fmla="*/ 5368608 h 6168034"/>
                <a:gd name="connsiteX7" fmla="*/ 12279648 w 12556491"/>
                <a:gd name="connsiteY7" fmla="*/ 0 h 6168034"/>
                <a:gd name="connsiteX8" fmla="*/ 0 w 12556491"/>
                <a:gd name="connsiteY8" fmla="*/ 9110 h 6168034"/>
                <a:gd name="connsiteX0" fmla="*/ 0 w 12456478"/>
                <a:gd name="connsiteY0" fmla="*/ 9110 h 6168034"/>
                <a:gd name="connsiteX1" fmla="*/ 1147951 w 12456478"/>
                <a:gd name="connsiteY1" fmla="*/ 1111063 h 6168034"/>
                <a:gd name="connsiteX2" fmla="*/ 2168135 w 12456478"/>
                <a:gd name="connsiteY2" fmla="*/ 5378133 h 6168034"/>
                <a:gd name="connsiteX3" fmla="*/ 3622882 w 12456478"/>
                <a:gd name="connsiteY3" fmla="*/ 5525770 h 6168034"/>
                <a:gd name="connsiteX4" fmla="*/ 5603182 w 12456478"/>
                <a:gd name="connsiteY4" fmla="*/ 6164859 h 6168034"/>
                <a:gd name="connsiteX5" fmla="*/ 7161475 w 12456478"/>
                <a:gd name="connsiteY5" fmla="*/ 5931497 h 6168034"/>
                <a:gd name="connsiteX6" fmla="*/ 12279648 w 12456478"/>
                <a:gd name="connsiteY6" fmla="*/ 0 h 6168034"/>
                <a:gd name="connsiteX7" fmla="*/ 0 w 12456478"/>
                <a:gd name="connsiteY7" fmla="*/ 9110 h 6168034"/>
                <a:gd name="connsiteX0" fmla="*/ 0 w 13132664"/>
                <a:gd name="connsiteY0" fmla="*/ 9110 h 6230210"/>
                <a:gd name="connsiteX1" fmla="*/ 1147951 w 13132664"/>
                <a:gd name="connsiteY1" fmla="*/ 1111063 h 6230210"/>
                <a:gd name="connsiteX2" fmla="*/ 2168135 w 13132664"/>
                <a:gd name="connsiteY2" fmla="*/ 5378133 h 6230210"/>
                <a:gd name="connsiteX3" fmla="*/ 3622882 w 13132664"/>
                <a:gd name="connsiteY3" fmla="*/ 5525770 h 6230210"/>
                <a:gd name="connsiteX4" fmla="*/ 5603182 w 13132664"/>
                <a:gd name="connsiteY4" fmla="*/ 6164859 h 6230210"/>
                <a:gd name="connsiteX5" fmla="*/ 12254545 w 13132664"/>
                <a:gd name="connsiteY5" fmla="*/ 6174921 h 6230210"/>
                <a:gd name="connsiteX6" fmla="*/ 12279648 w 13132664"/>
                <a:gd name="connsiteY6" fmla="*/ 0 h 6230210"/>
                <a:gd name="connsiteX7" fmla="*/ 0 w 13132664"/>
                <a:gd name="connsiteY7" fmla="*/ 9110 h 6230210"/>
                <a:gd name="connsiteX0" fmla="*/ 0 w 12754857"/>
                <a:gd name="connsiteY0" fmla="*/ 9137 h 6230237"/>
                <a:gd name="connsiteX1" fmla="*/ 1147951 w 12754857"/>
                <a:gd name="connsiteY1" fmla="*/ 1111090 h 6230237"/>
                <a:gd name="connsiteX2" fmla="*/ 2168135 w 12754857"/>
                <a:gd name="connsiteY2" fmla="*/ 5378160 h 6230237"/>
                <a:gd name="connsiteX3" fmla="*/ 3622882 w 12754857"/>
                <a:gd name="connsiteY3" fmla="*/ 5525797 h 6230237"/>
                <a:gd name="connsiteX4" fmla="*/ 5603182 w 12754857"/>
                <a:gd name="connsiteY4" fmla="*/ 6164886 h 6230237"/>
                <a:gd name="connsiteX5" fmla="*/ 12254545 w 12754857"/>
                <a:gd name="connsiteY5" fmla="*/ 6174948 h 6230237"/>
                <a:gd name="connsiteX6" fmla="*/ 12279648 w 12754857"/>
                <a:gd name="connsiteY6" fmla="*/ 27 h 6230237"/>
                <a:gd name="connsiteX7" fmla="*/ 0 w 12754857"/>
                <a:gd name="connsiteY7" fmla="*/ 9137 h 6230237"/>
                <a:gd name="connsiteX0" fmla="*/ 0 w 12279648"/>
                <a:gd name="connsiteY0" fmla="*/ 9133 h 6230233"/>
                <a:gd name="connsiteX1" fmla="*/ 1147951 w 12279648"/>
                <a:gd name="connsiteY1" fmla="*/ 1111086 h 6230233"/>
                <a:gd name="connsiteX2" fmla="*/ 2168135 w 12279648"/>
                <a:gd name="connsiteY2" fmla="*/ 5378156 h 6230233"/>
                <a:gd name="connsiteX3" fmla="*/ 3622882 w 12279648"/>
                <a:gd name="connsiteY3" fmla="*/ 5525793 h 6230233"/>
                <a:gd name="connsiteX4" fmla="*/ 5603182 w 12279648"/>
                <a:gd name="connsiteY4" fmla="*/ 6164882 h 6230233"/>
                <a:gd name="connsiteX5" fmla="*/ 12254545 w 12279648"/>
                <a:gd name="connsiteY5" fmla="*/ 6174944 h 6230233"/>
                <a:gd name="connsiteX6" fmla="*/ 12279648 w 12279648"/>
                <a:gd name="connsiteY6" fmla="*/ 23 h 6230233"/>
                <a:gd name="connsiteX7" fmla="*/ 0 w 12279648"/>
                <a:gd name="connsiteY7" fmla="*/ 9133 h 6230233"/>
                <a:gd name="connsiteX0" fmla="*/ 0 w 12279648"/>
                <a:gd name="connsiteY0" fmla="*/ 9133 h 6174944"/>
                <a:gd name="connsiteX1" fmla="*/ 1147951 w 12279648"/>
                <a:gd name="connsiteY1" fmla="*/ 1111086 h 6174944"/>
                <a:gd name="connsiteX2" fmla="*/ 2168135 w 12279648"/>
                <a:gd name="connsiteY2" fmla="*/ 5378156 h 6174944"/>
                <a:gd name="connsiteX3" fmla="*/ 3622882 w 12279648"/>
                <a:gd name="connsiteY3" fmla="*/ 5525793 h 6174944"/>
                <a:gd name="connsiteX4" fmla="*/ 5603182 w 12279648"/>
                <a:gd name="connsiteY4" fmla="*/ 6164882 h 6174944"/>
                <a:gd name="connsiteX5" fmla="*/ 12254545 w 12279648"/>
                <a:gd name="connsiteY5" fmla="*/ 6174944 h 6174944"/>
                <a:gd name="connsiteX6" fmla="*/ 12279648 w 12279648"/>
                <a:gd name="connsiteY6" fmla="*/ 23 h 6174944"/>
                <a:gd name="connsiteX7" fmla="*/ 0 w 12279648"/>
                <a:gd name="connsiteY7" fmla="*/ 9133 h 6174944"/>
                <a:gd name="connsiteX0" fmla="*/ 0 w 12279648"/>
                <a:gd name="connsiteY0" fmla="*/ 9133 h 6479829"/>
                <a:gd name="connsiteX1" fmla="*/ 1147951 w 12279648"/>
                <a:gd name="connsiteY1" fmla="*/ 1111086 h 6479829"/>
                <a:gd name="connsiteX2" fmla="*/ 2168135 w 12279648"/>
                <a:gd name="connsiteY2" fmla="*/ 5378156 h 6479829"/>
                <a:gd name="connsiteX3" fmla="*/ 3622882 w 12279648"/>
                <a:gd name="connsiteY3" fmla="*/ 5525793 h 6479829"/>
                <a:gd name="connsiteX4" fmla="*/ 5603182 w 12279648"/>
                <a:gd name="connsiteY4" fmla="*/ 6164882 h 6479829"/>
                <a:gd name="connsiteX5" fmla="*/ 10578826 w 12279648"/>
                <a:gd name="connsiteY5" fmla="*/ 5304289 h 6479829"/>
                <a:gd name="connsiteX6" fmla="*/ 12254545 w 12279648"/>
                <a:gd name="connsiteY6" fmla="*/ 6174944 h 6479829"/>
                <a:gd name="connsiteX7" fmla="*/ 12279648 w 12279648"/>
                <a:gd name="connsiteY7" fmla="*/ 23 h 6479829"/>
                <a:gd name="connsiteX8" fmla="*/ 0 w 12279648"/>
                <a:gd name="connsiteY8" fmla="*/ 9133 h 6479829"/>
                <a:gd name="connsiteX0" fmla="*/ 0 w 12279648"/>
                <a:gd name="connsiteY0" fmla="*/ 9133 h 6653770"/>
                <a:gd name="connsiteX1" fmla="*/ 1147951 w 12279648"/>
                <a:gd name="connsiteY1" fmla="*/ 1111086 h 6653770"/>
                <a:gd name="connsiteX2" fmla="*/ 2168135 w 12279648"/>
                <a:gd name="connsiteY2" fmla="*/ 5378156 h 6653770"/>
                <a:gd name="connsiteX3" fmla="*/ 3622882 w 12279648"/>
                <a:gd name="connsiteY3" fmla="*/ 5525793 h 6653770"/>
                <a:gd name="connsiteX4" fmla="*/ 5603182 w 12279648"/>
                <a:gd name="connsiteY4" fmla="*/ 6164882 h 6653770"/>
                <a:gd name="connsiteX5" fmla="*/ 12254545 w 12279648"/>
                <a:gd name="connsiteY5" fmla="*/ 6174944 h 6653770"/>
                <a:gd name="connsiteX6" fmla="*/ 12279648 w 12279648"/>
                <a:gd name="connsiteY6" fmla="*/ 23 h 6653770"/>
                <a:gd name="connsiteX7" fmla="*/ 0 w 12279648"/>
                <a:gd name="connsiteY7" fmla="*/ 9133 h 6653770"/>
                <a:gd name="connsiteX0" fmla="*/ 0 w 12279648"/>
                <a:gd name="connsiteY0" fmla="*/ 9133 h 6753549"/>
                <a:gd name="connsiteX1" fmla="*/ 1147951 w 12279648"/>
                <a:gd name="connsiteY1" fmla="*/ 1111086 h 6753549"/>
                <a:gd name="connsiteX2" fmla="*/ 2168135 w 12279648"/>
                <a:gd name="connsiteY2" fmla="*/ 5378156 h 6753549"/>
                <a:gd name="connsiteX3" fmla="*/ 3622882 w 12279648"/>
                <a:gd name="connsiteY3" fmla="*/ 5525793 h 6753549"/>
                <a:gd name="connsiteX4" fmla="*/ 10914797 w 12279648"/>
                <a:gd name="connsiteY4" fmla="*/ 6462400 h 6753549"/>
                <a:gd name="connsiteX5" fmla="*/ 12254545 w 12279648"/>
                <a:gd name="connsiteY5" fmla="*/ 6174944 h 6753549"/>
                <a:gd name="connsiteX6" fmla="*/ 12279648 w 12279648"/>
                <a:gd name="connsiteY6" fmla="*/ 23 h 6753549"/>
                <a:gd name="connsiteX7" fmla="*/ 0 w 12279648"/>
                <a:gd name="connsiteY7" fmla="*/ 9133 h 6753549"/>
                <a:gd name="connsiteX0" fmla="*/ 0 w 12279648"/>
                <a:gd name="connsiteY0" fmla="*/ 9133 h 6717541"/>
                <a:gd name="connsiteX1" fmla="*/ 1147951 w 12279648"/>
                <a:gd name="connsiteY1" fmla="*/ 1111086 h 6717541"/>
                <a:gd name="connsiteX2" fmla="*/ 2168135 w 12279648"/>
                <a:gd name="connsiteY2" fmla="*/ 5378156 h 6717541"/>
                <a:gd name="connsiteX3" fmla="*/ 3622882 w 12279648"/>
                <a:gd name="connsiteY3" fmla="*/ 5525793 h 6717541"/>
                <a:gd name="connsiteX4" fmla="*/ 10914797 w 12279648"/>
                <a:gd name="connsiteY4" fmla="*/ 6462400 h 6717541"/>
                <a:gd name="connsiteX5" fmla="*/ 12254545 w 12279648"/>
                <a:gd name="connsiteY5" fmla="*/ 6174944 h 6717541"/>
                <a:gd name="connsiteX6" fmla="*/ 12279648 w 12279648"/>
                <a:gd name="connsiteY6" fmla="*/ 23 h 6717541"/>
                <a:gd name="connsiteX7" fmla="*/ 0 w 12279648"/>
                <a:gd name="connsiteY7" fmla="*/ 9133 h 6717541"/>
                <a:gd name="connsiteX0" fmla="*/ 0 w 12279648"/>
                <a:gd name="connsiteY0" fmla="*/ 9133 h 6717541"/>
                <a:gd name="connsiteX1" fmla="*/ 1147951 w 12279648"/>
                <a:gd name="connsiteY1" fmla="*/ 1111086 h 6717541"/>
                <a:gd name="connsiteX2" fmla="*/ 2168135 w 12279648"/>
                <a:gd name="connsiteY2" fmla="*/ 5378156 h 6717541"/>
                <a:gd name="connsiteX3" fmla="*/ 3622882 w 12279648"/>
                <a:gd name="connsiteY3" fmla="*/ 5525793 h 6717541"/>
                <a:gd name="connsiteX4" fmla="*/ 10914797 w 12279648"/>
                <a:gd name="connsiteY4" fmla="*/ 6462400 h 6717541"/>
                <a:gd name="connsiteX5" fmla="*/ 12254545 w 12279648"/>
                <a:gd name="connsiteY5" fmla="*/ 6174944 h 6717541"/>
                <a:gd name="connsiteX6" fmla="*/ 12279648 w 12279648"/>
                <a:gd name="connsiteY6" fmla="*/ 23 h 6717541"/>
                <a:gd name="connsiteX7" fmla="*/ 0 w 12279648"/>
                <a:gd name="connsiteY7" fmla="*/ 9133 h 6717541"/>
                <a:gd name="connsiteX0" fmla="*/ 0 w 12279648"/>
                <a:gd name="connsiteY0" fmla="*/ 9133 h 6717541"/>
                <a:gd name="connsiteX1" fmla="*/ 1147951 w 12279648"/>
                <a:gd name="connsiteY1" fmla="*/ 1111086 h 6717541"/>
                <a:gd name="connsiteX2" fmla="*/ 2168135 w 12279648"/>
                <a:gd name="connsiteY2" fmla="*/ 5378156 h 6717541"/>
                <a:gd name="connsiteX3" fmla="*/ 3622882 w 12279648"/>
                <a:gd name="connsiteY3" fmla="*/ 5525793 h 6717541"/>
                <a:gd name="connsiteX4" fmla="*/ 10914797 w 12279648"/>
                <a:gd name="connsiteY4" fmla="*/ 6462400 h 6717541"/>
                <a:gd name="connsiteX5" fmla="*/ 12254545 w 12279648"/>
                <a:gd name="connsiteY5" fmla="*/ 6174944 h 6717541"/>
                <a:gd name="connsiteX6" fmla="*/ 12279648 w 12279648"/>
                <a:gd name="connsiteY6" fmla="*/ 23 h 6717541"/>
                <a:gd name="connsiteX7" fmla="*/ 0 w 12279648"/>
                <a:gd name="connsiteY7" fmla="*/ 9133 h 6717541"/>
                <a:gd name="connsiteX0" fmla="*/ 0 w 12279648"/>
                <a:gd name="connsiteY0" fmla="*/ 9133 h 6731066"/>
                <a:gd name="connsiteX1" fmla="*/ 1147951 w 12279648"/>
                <a:gd name="connsiteY1" fmla="*/ 1111086 h 6731066"/>
                <a:gd name="connsiteX2" fmla="*/ 2168135 w 12279648"/>
                <a:gd name="connsiteY2" fmla="*/ 5378156 h 6731066"/>
                <a:gd name="connsiteX3" fmla="*/ 3622882 w 12279648"/>
                <a:gd name="connsiteY3" fmla="*/ 5525793 h 6731066"/>
                <a:gd name="connsiteX4" fmla="*/ 10914797 w 12279648"/>
                <a:gd name="connsiteY4" fmla="*/ 6462400 h 6731066"/>
                <a:gd name="connsiteX5" fmla="*/ 12254545 w 12279648"/>
                <a:gd name="connsiteY5" fmla="*/ 6174944 h 6731066"/>
                <a:gd name="connsiteX6" fmla="*/ 12279648 w 12279648"/>
                <a:gd name="connsiteY6" fmla="*/ 23 h 6731066"/>
                <a:gd name="connsiteX7" fmla="*/ 0 w 12279648"/>
                <a:gd name="connsiteY7" fmla="*/ 9133 h 6731066"/>
                <a:gd name="connsiteX0" fmla="*/ 0 w 12279648"/>
                <a:gd name="connsiteY0" fmla="*/ 9133 h 6464831"/>
                <a:gd name="connsiteX1" fmla="*/ 1147951 w 12279648"/>
                <a:gd name="connsiteY1" fmla="*/ 1111086 h 6464831"/>
                <a:gd name="connsiteX2" fmla="*/ 2168135 w 12279648"/>
                <a:gd name="connsiteY2" fmla="*/ 5378156 h 6464831"/>
                <a:gd name="connsiteX3" fmla="*/ 3622882 w 12279648"/>
                <a:gd name="connsiteY3" fmla="*/ 5525793 h 6464831"/>
                <a:gd name="connsiteX4" fmla="*/ 10914797 w 12279648"/>
                <a:gd name="connsiteY4" fmla="*/ 6462400 h 6464831"/>
                <a:gd name="connsiteX5" fmla="*/ 12254545 w 12279648"/>
                <a:gd name="connsiteY5" fmla="*/ 6174944 h 6464831"/>
                <a:gd name="connsiteX6" fmla="*/ 12279648 w 12279648"/>
                <a:gd name="connsiteY6" fmla="*/ 23 h 6464831"/>
                <a:gd name="connsiteX7" fmla="*/ 0 w 12279648"/>
                <a:gd name="connsiteY7" fmla="*/ 9133 h 6464831"/>
                <a:gd name="connsiteX0" fmla="*/ 0 w 12285910"/>
                <a:gd name="connsiteY0" fmla="*/ 9133 h 6476135"/>
                <a:gd name="connsiteX1" fmla="*/ 1147951 w 12285910"/>
                <a:gd name="connsiteY1" fmla="*/ 1111086 h 6476135"/>
                <a:gd name="connsiteX2" fmla="*/ 2168135 w 12285910"/>
                <a:gd name="connsiteY2" fmla="*/ 5378156 h 6476135"/>
                <a:gd name="connsiteX3" fmla="*/ 3622882 w 12285910"/>
                <a:gd name="connsiteY3" fmla="*/ 5525793 h 6476135"/>
                <a:gd name="connsiteX4" fmla="*/ 10914797 w 12285910"/>
                <a:gd name="connsiteY4" fmla="*/ 6462400 h 6476135"/>
                <a:gd name="connsiteX5" fmla="*/ 12283052 w 12285910"/>
                <a:gd name="connsiteY5" fmla="*/ 6129866 h 6476135"/>
                <a:gd name="connsiteX6" fmla="*/ 12279648 w 12285910"/>
                <a:gd name="connsiteY6" fmla="*/ 23 h 6476135"/>
                <a:gd name="connsiteX7" fmla="*/ 0 w 12285910"/>
                <a:gd name="connsiteY7" fmla="*/ 9133 h 6476135"/>
                <a:gd name="connsiteX0" fmla="*/ 0 w 12283140"/>
                <a:gd name="connsiteY0" fmla="*/ 9133 h 6462713"/>
                <a:gd name="connsiteX1" fmla="*/ 1147951 w 12283140"/>
                <a:gd name="connsiteY1" fmla="*/ 1111086 h 6462713"/>
                <a:gd name="connsiteX2" fmla="*/ 2168135 w 12283140"/>
                <a:gd name="connsiteY2" fmla="*/ 5378156 h 6462713"/>
                <a:gd name="connsiteX3" fmla="*/ 3622882 w 12283140"/>
                <a:gd name="connsiteY3" fmla="*/ 5525793 h 6462713"/>
                <a:gd name="connsiteX4" fmla="*/ 10914797 w 12283140"/>
                <a:gd name="connsiteY4" fmla="*/ 6462400 h 6462713"/>
                <a:gd name="connsiteX5" fmla="*/ 12283052 w 12283140"/>
                <a:gd name="connsiteY5" fmla="*/ 6129866 h 6462713"/>
                <a:gd name="connsiteX6" fmla="*/ 12279648 w 12283140"/>
                <a:gd name="connsiteY6" fmla="*/ 23 h 6462713"/>
                <a:gd name="connsiteX7" fmla="*/ 0 w 12283140"/>
                <a:gd name="connsiteY7" fmla="*/ 9133 h 6462713"/>
                <a:gd name="connsiteX0" fmla="*/ 0 w 12283140"/>
                <a:gd name="connsiteY0" fmla="*/ 9133 h 6426608"/>
                <a:gd name="connsiteX1" fmla="*/ 1147951 w 12283140"/>
                <a:gd name="connsiteY1" fmla="*/ 1111086 h 6426608"/>
                <a:gd name="connsiteX2" fmla="*/ 2168135 w 12283140"/>
                <a:gd name="connsiteY2" fmla="*/ 5378156 h 6426608"/>
                <a:gd name="connsiteX3" fmla="*/ 3622882 w 12283140"/>
                <a:gd name="connsiteY3" fmla="*/ 5525793 h 6426608"/>
                <a:gd name="connsiteX4" fmla="*/ 10553721 w 12283140"/>
                <a:gd name="connsiteY4" fmla="*/ 6426337 h 6426608"/>
                <a:gd name="connsiteX5" fmla="*/ 12283052 w 12283140"/>
                <a:gd name="connsiteY5" fmla="*/ 6129866 h 6426608"/>
                <a:gd name="connsiteX6" fmla="*/ 12279648 w 12283140"/>
                <a:gd name="connsiteY6" fmla="*/ 23 h 6426608"/>
                <a:gd name="connsiteX7" fmla="*/ 0 w 12283140"/>
                <a:gd name="connsiteY7" fmla="*/ 9133 h 6426608"/>
                <a:gd name="connsiteX0" fmla="*/ 0 w 12283140"/>
                <a:gd name="connsiteY0" fmla="*/ 9133 h 6427084"/>
                <a:gd name="connsiteX1" fmla="*/ 1147951 w 12283140"/>
                <a:gd name="connsiteY1" fmla="*/ 1111086 h 6427084"/>
                <a:gd name="connsiteX2" fmla="*/ 2168135 w 12283140"/>
                <a:gd name="connsiteY2" fmla="*/ 5378156 h 6427084"/>
                <a:gd name="connsiteX3" fmla="*/ 3622882 w 12283140"/>
                <a:gd name="connsiteY3" fmla="*/ 5525793 h 6427084"/>
                <a:gd name="connsiteX4" fmla="*/ 10553721 w 12283140"/>
                <a:gd name="connsiteY4" fmla="*/ 6426337 h 6427084"/>
                <a:gd name="connsiteX5" fmla="*/ 12283052 w 12283140"/>
                <a:gd name="connsiteY5" fmla="*/ 6129866 h 6427084"/>
                <a:gd name="connsiteX6" fmla="*/ 12279648 w 12283140"/>
                <a:gd name="connsiteY6" fmla="*/ 23 h 6427084"/>
                <a:gd name="connsiteX7" fmla="*/ 0 w 12283140"/>
                <a:gd name="connsiteY7" fmla="*/ 9133 h 6427084"/>
                <a:gd name="connsiteX0" fmla="*/ 0 w 12283140"/>
                <a:gd name="connsiteY0" fmla="*/ 9133 h 6426405"/>
                <a:gd name="connsiteX1" fmla="*/ 1147951 w 12283140"/>
                <a:gd name="connsiteY1" fmla="*/ 1111086 h 6426405"/>
                <a:gd name="connsiteX2" fmla="*/ 2168135 w 12283140"/>
                <a:gd name="connsiteY2" fmla="*/ 5378156 h 6426405"/>
                <a:gd name="connsiteX3" fmla="*/ 3622882 w 12283140"/>
                <a:gd name="connsiteY3" fmla="*/ 5525793 h 6426405"/>
                <a:gd name="connsiteX4" fmla="*/ 10553721 w 12283140"/>
                <a:gd name="connsiteY4" fmla="*/ 6426337 h 6426405"/>
                <a:gd name="connsiteX5" fmla="*/ 12283052 w 12283140"/>
                <a:gd name="connsiteY5" fmla="*/ 6129866 h 6426405"/>
                <a:gd name="connsiteX6" fmla="*/ 12279648 w 12283140"/>
                <a:gd name="connsiteY6" fmla="*/ 23 h 6426405"/>
                <a:gd name="connsiteX7" fmla="*/ 0 w 12283140"/>
                <a:gd name="connsiteY7" fmla="*/ 9133 h 6426405"/>
                <a:gd name="connsiteX0" fmla="*/ 0 w 12283155"/>
                <a:gd name="connsiteY0" fmla="*/ 9133 h 6426341"/>
                <a:gd name="connsiteX1" fmla="*/ 1147951 w 12283155"/>
                <a:gd name="connsiteY1" fmla="*/ 1111086 h 6426341"/>
                <a:gd name="connsiteX2" fmla="*/ 2168135 w 12283155"/>
                <a:gd name="connsiteY2" fmla="*/ 5378156 h 6426341"/>
                <a:gd name="connsiteX3" fmla="*/ 3622882 w 12283155"/>
                <a:gd name="connsiteY3" fmla="*/ 5525793 h 6426341"/>
                <a:gd name="connsiteX4" fmla="*/ 10553721 w 12283155"/>
                <a:gd name="connsiteY4" fmla="*/ 6426337 h 6426341"/>
                <a:gd name="connsiteX5" fmla="*/ 12283052 w 12283155"/>
                <a:gd name="connsiteY5" fmla="*/ 6129866 h 6426341"/>
                <a:gd name="connsiteX6" fmla="*/ 12279648 w 12283155"/>
                <a:gd name="connsiteY6" fmla="*/ 23 h 6426341"/>
                <a:gd name="connsiteX7" fmla="*/ 0 w 12283155"/>
                <a:gd name="connsiteY7" fmla="*/ 9133 h 6426341"/>
                <a:gd name="connsiteX0" fmla="*/ 0 w 12283140"/>
                <a:gd name="connsiteY0" fmla="*/ 9133 h 6480435"/>
                <a:gd name="connsiteX1" fmla="*/ 1147951 w 12283140"/>
                <a:gd name="connsiteY1" fmla="*/ 1111086 h 6480435"/>
                <a:gd name="connsiteX2" fmla="*/ 2168135 w 12283140"/>
                <a:gd name="connsiteY2" fmla="*/ 5378156 h 6480435"/>
                <a:gd name="connsiteX3" fmla="*/ 3622882 w 12283140"/>
                <a:gd name="connsiteY3" fmla="*/ 5525793 h 6480435"/>
                <a:gd name="connsiteX4" fmla="*/ 10031111 w 12283140"/>
                <a:gd name="connsiteY4" fmla="*/ 6480431 h 6480435"/>
                <a:gd name="connsiteX5" fmla="*/ 12283052 w 12283140"/>
                <a:gd name="connsiteY5" fmla="*/ 6129866 h 6480435"/>
                <a:gd name="connsiteX6" fmla="*/ 12279648 w 12283140"/>
                <a:gd name="connsiteY6" fmla="*/ 23 h 6480435"/>
                <a:gd name="connsiteX7" fmla="*/ 0 w 12283140"/>
                <a:gd name="connsiteY7" fmla="*/ 9133 h 6480435"/>
                <a:gd name="connsiteX0" fmla="*/ 0 w 12283140"/>
                <a:gd name="connsiteY0" fmla="*/ 9133 h 6502237"/>
                <a:gd name="connsiteX1" fmla="*/ 1147951 w 12283140"/>
                <a:gd name="connsiteY1" fmla="*/ 1111086 h 6502237"/>
                <a:gd name="connsiteX2" fmla="*/ 2168135 w 12283140"/>
                <a:gd name="connsiteY2" fmla="*/ 5378156 h 6502237"/>
                <a:gd name="connsiteX3" fmla="*/ 8098323 w 12283140"/>
                <a:gd name="connsiteY3" fmla="*/ 5318431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147951 w 12283140"/>
                <a:gd name="connsiteY1" fmla="*/ 1111086 h 6502237"/>
                <a:gd name="connsiteX2" fmla="*/ 6149472 w 12283140"/>
                <a:gd name="connsiteY2" fmla="*/ 6180554 h 6502237"/>
                <a:gd name="connsiteX3" fmla="*/ 8098323 w 12283140"/>
                <a:gd name="connsiteY3" fmla="*/ 5318431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147951 w 12283140"/>
                <a:gd name="connsiteY1" fmla="*/ 1111086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756080 w 12283140"/>
                <a:gd name="connsiteY1" fmla="*/ 921757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756080 w 12283140"/>
                <a:gd name="connsiteY1" fmla="*/ 921757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280981 w 12283140"/>
                <a:gd name="connsiteY1" fmla="*/ 876678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92595"/>
                <a:gd name="connsiteY0" fmla="*/ 9134 h 6485652"/>
                <a:gd name="connsiteX1" fmla="*/ 1280981 w 12292595"/>
                <a:gd name="connsiteY1" fmla="*/ 876679 h 6485652"/>
                <a:gd name="connsiteX2" fmla="*/ 6149472 w 12292595"/>
                <a:gd name="connsiteY2" fmla="*/ 6180555 h 6485652"/>
                <a:gd name="connsiteX3" fmla="*/ 8231351 w 12292595"/>
                <a:gd name="connsiteY3" fmla="*/ 5318433 h 6485652"/>
                <a:gd name="connsiteX4" fmla="*/ 10031111 w 12292595"/>
                <a:gd name="connsiteY4" fmla="*/ 6480432 h 6485652"/>
                <a:gd name="connsiteX5" fmla="*/ 12292553 w 12292595"/>
                <a:gd name="connsiteY5" fmla="*/ 5787270 h 6485652"/>
                <a:gd name="connsiteX6" fmla="*/ 12279648 w 12292595"/>
                <a:gd name="connsiteY6" fmla="*/ 24 h 6485652"/>
                <a:gd name="connsiteX7" fmla="*/ 0 w 12292595"/>
                <a:gd name="connsiteY7" fmla="*/ 9134 h 6485652"/>
                <a:gd name="connsiteX0" fmla="*/ 0 w 12292595"/>
                <a:gd name="connsiteY0" fmla="*/ 9134 h 6374450"/>
                <a:gd name="connsiteX1" fmla="*/ 1280981 w 12292595"/>
                <a:gd name="connsiteY1" fmla="*/ 876679 h 6374450"/>
                <a:gd name="connsiteX2" fmla="*/ 6149472 w 12292595"/>
                <a:gd name="connsiteY2" fmla="*/ 6180555 h 6374450"/>
                <a:gd name="connsiteX3" fmla="*/ 8231351 w 12292595"/>
                <a:gd name="connsiteY3" fmla="*/ 5318433 h 6374450"/>
                <a:gd name="connsiteX4" fmla="*/ 10088123 w 12292595"/>
                <a:gd name="connsiteY4" fmla="*/ 6282086 h 6374450"/>
                <a:gd name="connsiteX5" fmla="*/ 12292553 w 12292595"/>
                <a:gd name="connsiteY5" fmla="*/ 5787270 h 6374450"/>
                <a:gd name="connsiteX6" fmla="*/ 12279648 w 12292595"/>
                <a:gd name="connsiteY6" fmla="*/ 24 h 6374450"/>
                <a:gd name="connsiteX7" fmla="*/ 0 w 12292595"/>
                <a:gd name="connsiteY7" fmla="*/ 9134 h 6374450"/>
                <a:gd name="connsiteX0" fmla="*/ 0 w 12292595"/>
                <a:gd name="connsiteY0" fmla="*/ 9134 h 6370011"/>
                <a:gd name="connsiteX1" fmla="*/ 1280981 w 12292595"/>
                <a:gd name="connsiteY1" fmla="*/ 948805 h 6370011"/>
                <a:gd name="connsiteX2" fmla="*/ 6149472 w 12292595"/>
                <a:gd name="connsiteY2" fmla="*/ 6180555 h 6370011"/>
                <a:gd name="connsiteX3" fmla="*/ 8231351 w 12292595"/>
                <a:gd name="connsiteY3" fmla="*/ 5318433 h 6370011"/>
                <a:gd name="connsiteX4" fmla="*/ 10088123 w 12292595"/>
                <a:gd name="connsiteY4" fmla="*/ 6282086 h 6370011"/>
                <a:gd name="connsiteX5" fmla="*/ 12292553 w 12292595"/>
                <a:gd name="connsiteY5" fmla="*/ 5787270 h 6370011"/>
                <a:gd name="connsiteX6" fmla="*/ 12279648 w 12292595"/>
                <a:gd name="connsiteY6" fmla="*/ 24 h 6370011"/>
                <a:gd name="connsiteX7" fmla="*/ 0 w 12292595"/>
                <a:gd name="connsiteY7" fmla="*/ 9134 h 6370011"/>
                <a:gd name="connsiteX0" fmla="*/ 0 w 12292595"/>
                <a:gd name="connsiteY0" fmla="*/ 9134 h 6370011"/>
                <a:gd name="connsiteX1" fmla="*/ 1280981 w 12292595"/>
                <a:gd name="connsiteY1" fmla="*/ 948805 h 6370011"/>
                <a:gd name="connsiteX2" fmla="*/ 6149472 w 12292595"/>
                <a:gd name="connsiteY2" fmla="*/ 6180555 h 6370011"/>
                <a:gd name="connsiteX3" fmla="*/ 8231351 w 12292595"/>
                <a:gd name="connsiteY3" fmla="*/ 5318433 h 6370011"/>
                <a:gd name="connsiteX4" fmla="*/ 10088123 w 12292595"/>
                <a:gd name="connsiteY4" fmla="*/ 6282086 h 6370011"/>
                <a:gd name="connsiteX5" fmla="*/ 12292553 w 12292595"/>
                <a:gd name="connsiteY5" fmla="*/ 5787270 h 6370011"/>
                <a:gd name="connsiteX6" fmla="*/ 12279648 w 12292595"/>
                <a:gd name="connsiteY6" fmla="*/ 24 h 6370011"/>
                <a:gd name="connsiteX7" fmla="*/ 0 w 12292595"/>
                <a:gd name="connsiteY7" fmla="*/ 9134 h 6370011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149472 w 12292595"/>
                <a:gd name="connsiteY2" fmla="*/ 6180555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149472 w 12292595"/>
                <a:gd name="connsiteY2" fmla="*/ 6180555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149472 w 12292595"/>
                <a:gd name="connsiteY2" fmla="*/ 6180555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225488 w 12292595"/>
                <a:gd name="connsiteY2" fmla="*/ 6207602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2411718 w 12292595"/>
                <a:gd name="connsiteY1" fmla="*/ 4951775 h 6288834"/>
                <a:gd name="connsiteX2" fmla="*/ 6225488 w 12292595"/>
                <a:gd name="connsiteY2" fmla="*/ 6207602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722462 w 13015057"/>
                <a:gd name="connsiteY0" fmla="*/ 9134 h 6288834"/>
                <a:gd name="connsiteX1" fmla="*/ 1694769 w 13015057"/>
                <a:gd name="connsiteY1" fmla="*/ 1734075 h 6288834"/>
                <a:gd name="connsiteX2" fmla="*/ 3134180 w 13015057"/>
                <a:gd name="connsiteY2" fmla="*/ 4951775 h 6288834"/>
                <a:gd name="connsiteX3" fmla="*/ 6947950 w 13015057"/>
                <a:gd name="connsiteY3" fmla="*/ 6207602 h 6288834"/>
                <a:gd name="connsiteX4" fmla="*/ 8953813 w 13015057"/>
                <a:gd name="connsiteY4" fmla="*/ 5318433 h 6288834"/>
                <a:gd name="connsiteX5" fmla="*/ 10810585 w 13015057"/>
                <a:gd name="connsiteY5" fmla="*/ 6282086 h 6288834"/>
                <a:gd name="connsiteX6" fmla="*/ 13015015 w 13015057"/>
                <a:gd name="connsiteY6" fmla="*/ 5787270 h 6288834"/>
                <a:gd name="connsiteX7" fmla="*/ 13002110 w 13015057"/>
                <a:gd name="connsiteY7" fmla="*/ 24 h 6288834"/>
                <a:gd name="connsiteX8" fmla="*/ 722462 w 13015057"/>
                <a:gd name="connsiteY8" fmla="*/ 9134 h 6288834"/>
                <a:gd name="connsiteX0" fmla="*/ 703287 w 12995882"/>
                <a:gd name="connsiteY0" fmla="*/ 9134 h 6288834"/>
                <a:gd name="connsiteX1" fmla="*/ 1675594 w 12995882"/>
                <a:gd name="connsiteY1" fmla="*/ 1734075 h 6288834"/>
                <a:gd name="connsiteX2" fmla="*/ 3115005 w 12995882"/>
                <a:gd name="connsiteY2" fmla="*/ 4951775 h 6288834"/>
                <a:gd name="connsiteX3" fmla="*/ 6928775 w 12995882"/>
                <a:gd name="connsiteY3" fmla="*/ 6207602 h 6288834"/>
                <a:gd name="connsiteX4" fmla="*/ 8934638 w 12995882"/>
                <a:gd name="connsiteY4" fmla="*/ 5318433 h 6288834"/>
                <a:gd name="connsiteX5" fmla="*/ 10791410 w 12995882"/>
                <a:gd name="connsiteY5" fmla="*/ 6282086 h 6288834"/>
                <a:gd name="connsiteX6" fmla="*/ 12995840 w 12995882"/>
                <a:gd name="connsiteY6" fmla="*/ 5787270 h 6288834"/>
                <a:gd name="connsiteX7" fmla="*/ 12982935 w 12995882"/>
                <a:gd name="connsiteY7" fmla="*/ 24 h 6288834"/>
                <a:gd name="connsiteX8" fmla="*/ 703287 w 12995882"/>
                <a:gd name="connsiteY8" fmla="*/ 9134 h 6288834"/>
                <a:gd name="connsiteX0" fmla="*/ 0 w 12292595"/>
                <a:gd name="connsiteY0" fmla="*/ 9134 h 6288834"/>
                <a:gd name="connsiteX1" fmla="*/ 972307 w 12292595"/>
                <a:gd name="connsiteY1" fmla="*/ 1734075 h 6288834"/>
                <a:gd name="connsiteX2" fmla="*/ 2411718 w 12292595"/>
                <a:gd name="connsiteY2" fmla="*/ 4951775 h 6288834"/>
                <a:gd name="connsiteX3" fmla="*/ 6225488 w 12292595"/>
                <a:gd name="connsiteY3" fmla="*/ 6207602 h 6288834"/>
                <a:gd name="connsiteX4" fmla="*/ 8231351 w 12292595"/>
                <a:gd name="connsiteY4" fmla="*/ 5318433 h 6288834"/>
                <a:gd name="connsiteX5" fmla="*/ 10088123 w 12292595"/>
                <a:gd name="connsiteY5" fmla="*/ 6282086 h 6288834"/>
                <a:gd name="connsiteX6" fmla="*/ 12292553 w 12292595"/>
                <a:gd name="connsiteY6" fmla="*/ 5787270 h 6288834"/>
                <a:gd name="connsiteX7" fmla="*/ 12279648 w 12292595"/>
                <a:gd name="connsiteY7" fmla="*/ 24 h 6288834"/>
                <a:gd name="connsiteX8" fmla="*/ 0 w 12292595"/>
                <a:gd name="connsiteY8" fmla="*/ 9134 h 6288834"/>
                <a:gd name="connsiteX0" fmla="*/ 0 w 12292595"/>
                <a:gd name="connsiteY0" fmla="*/ 9134 h 6288834"/>
                <a:gd name="connsiteX1" fmla="*/ 943802 w 12292595"/>
                <a:gd name="connsiteY1" fmla="*/ 1824232 h 6288834"/>
                <a:gd name="connsiteX2" fmla="*/ 2411718 w 12292595"/>
                <a:gd name="connsiteY2" fmla="*/ 4951775 h 6288834"/>
                <a:gd name="connsiteX3" fmla="*/ 6225488 w 12292595"/>
                <a:gd name="connsiteY3" fmla="*/ 6207602 h 6288834"/>
                <a:gd name="connsiteX4" fmla="*/ 8231351 w 12292595"/>
                <a:gd name="connsiteY4" fmla="*/ 5318433 h 6288834"/>
                <a:gd name="connsiteX5" fmla="*/ 10088123 w 12292595"/>
                <a:gd name="connsiteY5" fmla="*/ 6282086 h 6288834"/>
                <a:gd name="connsiteX6" fmla="*/ 12292553 w 12292595"/>
                <a:gd name="connsiteY6" fmla="*/ 5787270 h 6288834"/>
                <a:gd name="connsiteX7" fmla="*/ 12279648 w 12292595"/>
                <a:gd name="connsiteY7" fmla="*/ 24 h 6288834"/>
                <a:gd name="connsiteX8" fmla="*/ 0 w 12292595"/>
                <a:gd name="connsiteY8" fmla="*/ 9134 h 6288834"/>
                <a:gd name="connsiteX0" fmla="*/ 0 w 12292595"/>
                <a:gd name="connsiteY0" fmla="*/ 9134 h 6288834"/>
                <a:gd name="connsiteX1" fmla="*/ 943802 w 12292595"/>
                <a:gd name="connsiteY1" fmla="*/ 1824232 h 6288834"/>
                <a:gd name="connsiteX2" fmla="*/ 2411718 w 12292595"/>
                <a:gd name="connsiteY2" fmla="*/ 4951775 h 6288834"/>
                <a:gd name="connsiteX3" fmla="*/ 6225488 w 12292595"/>
                <a:gd name="connsiteY3" fmla="*/ 6207602 h 6288834"/>
                <a:gd name="connsiteX4" fmla="*/ 8231351 w 12292595"/>
                <a:gd name="connsiteY4" fmla="*/ 5318433 h 6288834"/>
                <a:gd name="connsiteX5" fmla="*/ 10088123 w 12292595"/>
                <a:gd name="connsiteY5" fmla="*/ 6282086 h 6288834"/>
                <a:gd name="connsiteX6" fmla="*/ 12292553 w 12292595"/>
                <a:gd name="connsiteY6" fmla="*/ 5787270 h 6288834"/>
                <a:gd name="connsiteX7" fmla="*/ 12279648 w 12292595"/>
                <a:gd name="connsiteY7" fmla="*/ 24 h 6288834"/>
                <a:gd name="connsiteX8" fmla="*/ 0 w 12292595"/>
                <a:gd name="connsiteY8" fmla="*/ 9134 h 6288834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411718 w 12292595"/>
                <a:gd name="connsiteY2" fmla="*/ 4951775 h 6283563"/>
                <a:gd name="connsiteX3" fmla="*/ 6225488 w 12292595"/>
                <a:gd name="connsiteY3" fmla="*/ 6207602 h 6283563"/>
                <a:gd name="connsiteX4" fmla="*/ 8706451 w 12292595"/>
                <a:gd name="connsiteY4" fmla="*/ 5579888 h 6283563"/>
                <a:gd name="connsiteX5" fmla="*/ 10088123 w 12292595"/>
                <a:gd name="connsiteY5" fmla="*/ 6282086 h 6283563"/>
                <a:gd name="connsiteX6" fmla="*/ 12292553 w 12292595"/>
                <a:gd name="connsiteY6" fmla="*/ 5787270 h 6283563"/>
                <a:gd name="connsiteX7" fmla="*/ 12279648 w 12292595"/>
                <a:gd name="connsiteY7" fmla="*/ 24 h 6283563"/>
                <a:gd name="connsiteX8" fmla="*/ 0 w 12292595"/>
                <a:gd name="connsiteY8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411718 w 12292595"/>
                <a:gd name="connsiteY2" fmla="*/ 4951775 h 6283563"/>
                <a:gd name="connsiteX3" fmla="*/ 5636365 w 12292595"/>
                <a:gd name="connsiteY3" fmla="*/ 6171539 h 6283563"/>
                <a:gd name="connsiteX4" fmla="*/ 8706451 w 12292595"/>
                <a:gd name="connsiteY4" fmla="*/ 5579888 h 6283563"/>
                <a:gd name="connsiteX5" fmla="*/ 10088123 w 12292595"/>
                <a:gd name="connsiteY5" fmla="*/ 6282086 h 6283563"/>
                <a:gd name="connsiteX6" fmla="*/ 12292553 w 12292595"/>
                <a:gd name="connsiteY6" fmla="*/ 5787270 h 6283563"/>
                <a:gd name="connsiteX7" fmla="*/ 12279648 w 12292595"/>
                <a:gd name="connsiteY7" fmla="*/ 24 h 6283563"/>
                <a:gd name="connsiteX8" fmla="*/ 0 w 12292595"/>
                <a:gd name="connsiteY8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411718 w 12292595"/>
                <a:gd name="connsiteY2" fmla="*/ 4951775 h 6283563"/>
                <a:gd name="connsiteX3" fmla="*/ 5636365 w 12292595"/>
                <a:gd name="connsiteY3" fmla="*/ 6171539 h 6283563"/>
                <a:gd name="connsiteX4" fmla="*/ 7509681 w 12292595"/>
                <a:gd name="connsiteY4" fmla="*/ 6034562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311742"/>
                <a:gd name="connsiteX1" fmla="*/ 943802 w 12292595"/>
                <a:gd name="connsiteY1" fmla="*/ 1824232 h 6311742"/>
                <a:gd name="connsiteX2" fmla="*/ 2031638 w 12292595"/>
                <a:gd name="connsiteY2" fmla="*/ 3978080 h 6311742"/>
                <a:gd name="connsiteX3" fmla="*/ 5636365 w 12292595"/>
                <a:gd name="connsiteY3" fmla="*/ 6171539 h 6311742"/>
                <a:gd name="connsiteX4" fmla="*/ 7509681 w 12292595"/>
                <a:gd name="connsiteY4" fmla="*/ 6034562 h 6311742"/>
                <a:gd name="connsiteX5" fmla="*/ 8706451 w 12292595"/>
                <a:gd name="connsiteY5" fmla="*/ 5579888 h 6311742"/>
                <a:gd name="connsiteX6" fmla="*/ 10088123 w 12292595"/>
                <a:gd name="connsiteY6" fmla="*/ 6282086 h 6311742"/>
                <a:gd name="connsiteX7" fmla="*/ 12292553 w 12292595"/>
                <a:gd name="connsiteY7" fmla="*/ 5787270 h 6311742"/>
                <a:gd name="connsiteX8" fmla="*/ 12279648 w 12292595"/>
                <a:gd name="connsiteY8" fmla="*/ 24 h 6311742"/>
                <a:gd name="connsiteX9" fmla="*/ 0 w 12292595"/>
                <a:gd name="connsiteY9" fmla="*/ 9134 h 6311742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031638 w 12292595"/>
                <a:gd name="connsiteY2" fmla="*/ 3978080 h 6283563"/>
                <a:gd name="connsiteX3" fmla="*/ 3916505 w 12292595"/>
                <a:gd name="connsiteY3" fmla="*/ 5017530 h 6283563"/>
                <a:gd name="connsiteX4" fmla="*/ 7509681 w 12292595"/>
                <a:gd name="connsiteY4" fmla="*/ 6034562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031638 w 12292595"/>
                <a:gd name="connsiteY2" fmla="*/ 3978080 h 6283563"/>
                <a:gd name="connsiteX3" fmla="*/ 3916505 w 12292595"/>
                <a:gd name="connsiteY3" fmla="*/ 5017530 h 6283563"/>
                <a:gd name="connsiteX4" fmla="*/ 5818326 w 12292595"/>
                <a:gd name="connsiteY4" fmla="*/ 5457557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031638 w 12292595"/>
                <a:gd name="connsiteY2" fmla="*/ 3978080 h 6283563"/>
                <a:gd name="connsiteX3" fmla="*/ 3916505 w 12292595"/>
                <a:gd name="connsiteY3" fmla="*/ 5017530 h 6283563"/>
                <a:gd name="connsiteX4" fmla="*/ 6416952 w 12292595"/>
                <a:gd name="connsiteY4" fmla="*/ 5403463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916505 w 12292595"/>
                <a:gd name="connsiteY3" fmla="*/ 5017530 h 6312807"/>
                <a:gd name="connsiteX4" fmla="*/ 6416952 w 12292595"/>
                <a:gd name="connsiteY4" fmla="*/ 5403463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916505 w 12292595"/>
                <a:gd name="connsiteY3" fmla="*/ 5017530 h 6312807"/>
                <a:gd name="connsiteX4" fmla="*/ 6426454 w 12292595"/>
                <a:gd name="connsiteY4" fmla="*/ 5132993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64473 w 12292595"/>
                <a:gd name="connsiteY3" fmla="*/ 4945404 h 6312807"/>
                <a:gd name="connsiteX4" fmla="*/ 6426454 w 12292595"/>
                <a:gd name="connsiteY4" fmla="*/ 5132993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64473 w 12292595"/>
                <a:gd name="connsiteY3" fmla="*/ 4945404 h 6312807"/>
                <a:gd name="connsiteX4" fmla="*/ 6473964 w 12292595"/>
                <a:gd name="connsiteY4" fmla="*/ 4961694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92978 w 12292595"/>
                <a:gd name="connsiteY3" fmla="*/ 4810169 h 6312807"/>
                <a:gd name="connsiteX4" fmla="*/ 6473964 w 12292595"/>
                <a:gd name="connsiteY4" fmla="*/ 4961694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92978 w 12292595"/>
                <a:gd name="connsiteY3" fmla="*/ 4810169 h 6312807"/>
                <a:gd name="connsiteX4" fmla="*/ 6454960 w 12292595"/>
                <a:gd name="connsiteY4" fmla="*/ 4781380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6"/>
                <a:gd name="connsiteY0" fmla="*/ 9134 h 5942497"/>
                <a:gd name="connsiteX1" fmla="*/ 943802 w 12292596"/>
                <a:gd name="connsiteY1" fmla="*/ 1824232 h 5942497"/>
                <a:gd name="connsiteX2" fmla="*/ 2031638 w 12292596"/>
                <a:gd name="connsiteY2" fmla="*/ 3978080 h 5942497"/>
                <a:gd name="connsiteX3" fmla="*/ 3792978 w 12292596"/>
                <a:gd name="connsiteY3" fmla="*/ 4810169 h 5942497"/>
                <a:gd name="connsiteX4" fmla="*/ 6454960 w 12292596"/>
                <a:gd name="connsiteY4" fmla="*/ 4781380 h 5942497"/>
                <a:gd name="connsiteX5" fmla="*/ 7927288 w 12292596"/>
                <a:gd name="connsiteY5" fmla="*/ 4660287 h 5942497"/>
                <a:gd name="connsiteX6" fmla="*/ 10344676 w 12292596"/>
                <a:gd name="connsiteY6" fmla="*/ 5885395 h 5942497"/>
                <a:gd name="connsiteX7" fmla="*/ 12292553 w 12292596"/>
                <a:gd name="connsiteY7" fmla="*/ 5787270 h 5942497"/>
                <a:gd name="connsiteX8" fmla="*/ 12279648 w 12292596"/>
                <a:gd name="connsiteY8" fmla="*/ 24 h 5942497"/>
                <a:gd name="connsiteX9" fmla="*/ 0 w 12292596"/>
                <a:gd name="connsiteY9" fmla="*/ 9134 h 5942497"/>
                <a:gd name="connsiteX0" fmla="*/ 0 w 12292596"/>
                <a:gd name="connsiteY0" fmla="*/ 9134 h 5942497"/>
                <a:gd name="connsiteX1" fmla="*/ 943802 w 12292596"/>
                <a:gd name="connsiteY1" fmla="*/ 1824232 h 5942497"/>
                <a:gd name="connsiteX2" fmla="*/ 2031638 w 12292596"/>
                <a:gd name="connsiteY2" fmla="*/ 3978080 h 5942497"/>
                <a:gd name="connsiteX3" fmla="*/ 3773974 w 12292596"/>
                <a:gd name="connsiteY3" fmla="*/ 4710997 h 5942497"/>
                <a:gd name="connsiteX4" fmla="*/ 6454960 w 12292596"/>
                <a:gd name="connsiteY4" fmla="*/ 4781380 h 5942497"/>
                <a:gd name="connsiteX5" fmla="*/ 7927288 w 12292596"/>
                <a:gd name="connsiteY5" fmla="*/ 4660287 h 5942497"/>
                <a:gd name="connsiteX6" fmla="*/ 10344676 w 12292596"/>
                <a:gd name="connsiteY6" fmla="*/ 5885395 h 5942497"/>
                <a:gd name="connsiteX7" fmla="*/ 12292553 w 12292596"/>
                <a:gd name="connsiteY7" fmla="*/ 5787270 h 5942497"/>
                <a:gd name="connsiteX8" fmla="*/ 12279648 w 12292596"/>
                <a:gd name="connsiteY8" fmla="*/ 24 h 5942497"/>
                <a:gd name="connsiteX9" fmla="*/ 0 w 12292596"/>
                <a:gd name="connsiteY9" fmla="*/ 9134 h 594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92596" h="5942497">
                  <a:moveTo>
                    <a:pt x="0" y="9134"/>
                  </a:moveTo>
                  <a:cubicBezTo>
                    <a:pt x="338910" y="289126"/>
                    <a:pt x="605196" y="1162741"/>
                    <a:pt x="943802" y="1824232"/>
                  </a:cubicBezTo>
                  <a:cubicBezTo>
                    <a:pt x="1282408" y="2485723"/>
                    <a:pt x="1559943" y="3496953"/>
                    <a:pt x="2031638" y="3978080"/>
                  </a:cubicBezTo>
                  <a:cubicBezTo>
                    <a:pt x="2503333" y="4459208"/>
                    <a:pt x="3036754" y="4577114"/>
                    <a:pt x="3773974" y="4710997"/>
                  </a:cubicBezTo>
                  <a:cubicBezTo>
                    <a:pt x="4511194" y="4844880"/>
                    <a:pt x="5943279" y="4879988"/>
                    <a:pt x="6454960" y="4781380"/>
                  </a:cubicBezTo>
                  <a:cubicBezTo>
                    <a:pt x="6966641" y="4682772"/>
                    <a:pt x="7279002" y="4476285"/>
                    <a:pt x="7927288" y="4660287"/>
                  </a:cubicBezTo>
                  <a:cubicBezTo>
                    <a:pt x="8575574" y="4844289"/>
                    <a:pt x="9617132" y="5697565"/>
                    <a:pt x="10344676" y="5885395"/>
                  </a:cubicBezTo>
                  <a:cubicBezTo>
                    <a:pt x="11072220" y="6073225"/>
                    <a:pt x="12301045" y="5732864"/>
                    <a:pt x="12292553" y="5787270"/>
                  </a:cubicBezTo>
                  <a:cubicBezTo>
                    <a:pt x="12293564" y="5751519"/>
                    <a:pt x="12275976" y="-13654"/>
                    <a:pt x="12279648" y="24"/>
                  </a:cubicBezTo>
                  <a:lnTo>
                    <a:pt x="0" y="91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60000">
                  <a:srgbClr val="C4F2F4"/>
                </a:gs>
                <a:gs pos="86000">
                  <a:srgbClr val="B5EEF1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19794D-C58B-AD9A-5FF8-440F51B95221}"/>
                </a:ext>
              </a:extLst>
            </p:cNvPr>
            <p:cNvSpPr/>
            <p:nvPr userDrawn="1"/>
          </p:nvSpPr>
          <p:spPr>
            <a:xfrm>
              <a:off x="2647" y="216046"/>
              <a:ext cx="12187070" cy="6272683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35950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57795 w 12382703"/>
                <a:gd name="connsiteY11" fmla="*/ 1100809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27041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94508 w 12382703"/>
                <a:gd name="connsiteY11" fmla="*/ 137941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174495 w 12382703"/>
                <a:gd name="connsiteY11" fmla="*/ 1322266 h 1510385"/>
                <a:gd name="connsiteX12" fmla="*/ 12382703 w 12382703"/>
                <a:gd name="connsiteY12" fmla="*/ 1510385 h 1510385"/>
                <a:gd name="connsiteX0" fmla="*/ 0 w 11174495"/>
                <a:gd name="connsiteY0" fmla="*/ 595985 h 1322266"/>
                <a:gd name="connsiteX1" fmla="*/ 1355575 w 11174495"/>
                <a:gd name="connsiteY1" fmla="*/ 672 h 1322266"/>
                <a:gd name="connsiteX2" fmla="*/ 2184413 w 11174495"/>
                <a:gd name="connsiteY2" fmla="*/ 480098 h 1322266"/>
                <a:gd name="connsiteX3" fmla="*/ 3325890 w 11174495"/>
                <a:gd name="connsiteY3" fmla="*/ 576935 h 1322266"/>
                <a:gd name="connsiteX4" fmla="*/ 4932986 w 11174495"/>
                <a:gd name="connsiteY4" fmla="*/ 1149349 h 1322266"/>
                <a:gd name="connsiteX5" fmla="*/ 6460236 w 11174495"/>
                <a:gd name="connsiteY5" fmla="*/ 1227931 h 1322266"/>
                <a:gd name="connsiteX6" fmla="*/ 7333037 w 11174495"/>
                <a:gd name="connsiteY6" fmla="*/ 1000123 h 1322266"/>
                <a:gd name="connsiteX7" fmla="*/ 8416966 w 11174495"/>
                <a:gd name="connsiteY7" fmla="*/ 629323 h 1322266"/>
                <a:gd name="connsiteX8" fmla="*/ 9004100 w 11174495"/>
                <a:gd name="connsiteY8" fmla="*/ 657898 h 1322266"/>
                <a:gd name="connsiteX9" fmla="*/ 9611242 w 11174495"/>
                <a:gd name="connsiteY9" fmla="*/ 920750 h 1322266"/>
                <a:gd name="connsiteX10" fmla="*/ 10499321 w 11174495"/>
                <a:gd name="connsiteY10" fmla="*/ 553123 h 1322266"/>
                <a:gd name="connsiteX11" fmla="*/ 11174495 w 11174495"/>
                <a:gd name="connsiteY11" fmla="*/ 1322266 h 1322266"/>
                <a:gd name="connsiteX0" fmla="*/ 0 w 10499321"/>
                <a:gd name="connsiteY0" fmla="*/ 595985 h 1238945"/>
                <a:gd name="connsiteX1" fmla="*/ 1355575 w 10499321"/>
                <a:gd name="connsiteY1" fmla="*/ 672 h 1238945"/>
                <a:gd name="connsiteX2" fmla="*/ 2184413 w 10499321"/>
                <a:gd name="connsiteY2" fmla="*/ 480098 h 1238945"/>
                <a:gd name="connsiteX3" fmla="*/ 3325890 w 10499321"/>
                <a:gd name="connsiteY3" fmla="*/ 576935 h 1238945"/>
                <a:gd name="connsiteX4" fmla="*/ 4932986 w 10499321"/>
                <a:gd name="connsiteY4" fmla="*/ 1149349 h 1238945"/>
                <a:gd name="connsiteX5" fmla="*/ 6460236 w 10499321"/>
                <a:gd name="connsiteY5" fmla="*/ 1227931 h 1238945"/>
                <a:gd name="connsiteX6" fmla="*/ 7333037 w 10499321"/>
                <a:gd name="connsiteY6" fmla="*/ 1000123 h 1238945"/>
                <a:gd name="connsiteX7" fmla="*/ 8416966 w 10499321"/>
                <a:gd name="connsiteY7" fmla="*/ 629323 h 1238945"/>
                <a:gd name="connsiteX8" fmla="*/ 9004100 w 10499321"/>
                <a:gd name="connsiteY8" fmla="*/ 657898 h 1238945"/>
                <a:gd name="connsiteX9" fmla="*/ 9611242 w 10499321"/>
                <a:gd name="connsiteY9" fmla="*/ 920750 h 1238945"/>
                <a:gd name="connsiteX10" fmla="*/ 10499321 w 10499321"/>
                <a:gd name="connsiteY10" fmla="*/ 553123 h 1238945"/>
                <a:gd name="connsiteX0" fmla="*/ 0 w 9611242"/>
                <a:gd name="connsiteY0" fmla="*/ 595985 h 1238945"/>
                <a:gd name="connsiteX1" fmla="*/ 1355575 w 9611242"/>
                <a:gd name="connsiteY1" fmla="*/ 672 h 1238945"/>
                <a:gd name="connsiteX2" fmla="*/ 2184413 w 9611242"/>
                <a:gd name="connsiteY2" fmla="*/ 480098 h 1238945"/>
                <a:gd name="connsiteX3" fmla="*/ 3325890 w 9611242"/>
                <a:gd name="connsiteY3" fmla="*/ 576935 h 1238945"/>
                <a:gd name="connsiteX4" fmla="*/ 4932986 w 9611242"/>
                <a:gd name="connsiteY4" fmla="*/ 1149349 h 1238945"/>
                <a:gd name="connsiteX5" fmla="*/ 6460236 w 9611242"/>
                <a:gd name="connsiteY5" fmla="*/ 1227931 h 1238945"/>
                <a:gd name="connsiteX6" fmla="*/ 7333037 w 9611242"/>
                <a:gd name="connsiteY6" fmla="*/ 1000123 h 1238945"/>
                <a:gd name="connsiteX7" fmla="*/ 8416966 w 9611242"/>
                <a:gd name="connsiteY7" fmla="*/ 629323 h 1238945"/>
                <a:gd name="connsiteX8" fmla="*/ 9004100 w 9611242"/>
                <a:gd name="connsiteY8" fmla="*/ 657898 h 1238945"/>
                <a:gd name="connsiteX9" fmla="*/ 9611242 w 9611242"/>
                <a:gd name="connsiteY9" fmla="*/ 920750 h 1238945"/>
                <a:gd name="connsiteX0" fmla="*/ 0 w 9004100"/>
                <a:gd name="connsiteY0" fmla="*/ 595985 h 1238945"/>
                <a:gd name="connsiteX1" fmla="*/ 1355575 w 9004100"/>
                <a:gd name="connsiteY1" fmla="*/ 672 h 1238945"/>
                <a:gd name="connsiteX2" fmla="*/ 2184413 w 9004100"/>
                <a:gd name="connsiteY2" fmla="*/ 480098 h 1238945"/>
                <a:gd name="connsiteX3" fmla="*/ 3325890 w 9004100"/>
                <a:gd name="connsiteY3" fmla="*/ 576935 h 1238945"/>
                <a:gd name="connsiteX4" fmla="*/ 4932986 w 9004100"/>
                <a:gd name="connsiteY4" fmla="*/ 1149349 h 1238945"/>
                <a:gd name="connsiteX5" fmla="*/ 6460236 w 9004100"/>
                <a:gd name="connsiteY5" fmla="*/ 1227931 h 1238945"/>
                <a:gd name="connsiteX6" fmla="*/ 7333037 w 9004100"/>
                <a:gd name="connsiteY6" fmla="*/ 1000123 h 1238945"/>
                <a:gd name="connsiteX7" fmla="*/ 8416966 w 9004100"/>
                <a:gd name="connsiteY7" fmla="*/ 629323 h 1238945"/>
                <a:gd name="connsiteX8" fmla="*/ 9004100 w 9004100"/>
                <a:gd name="connsiteY8" fmla="*/ 657898 h 1238945"/>
                <a:gd name="connsiteX0" fmla="*/ 0 w 8416966"/>
                <a:gd name="connsiteY0" fmla="*/ 595985 h 1238945"/>
                <a:gd name="connsiteX1" fmla="*/ 1355575 w 8416966"/>
                <a:gd name="connsiteY1" fmla="*/ 672 h 1238945"/>
                <a:gd name="connsiteX2" fmla="*/ 2184413 w 8416966"/>
                <a:gd name="connsiteY2" fmla="*/ 480098 h 1238945"/>
                <a:gd name="connsiteX3" fmla="*/ 3325890 w 8416966"/>
                <a:gd name="connsiteY3" fmla="*/ 576935 h 1238945"/>
                <a:gd name="connsiteX4" fmla="*/ 4932986 w 8416966"/>
                <a:gd name="connsiteY4" fmla="*/ 1149349 h 1238945"/>
                <a:gd name="connsiteX5" fmla="*/ 6460236 w 8416966"/>
                <a:gd name="connsiteY5" fmla="*/ 1227931 h 1238945"/>
                <a:gd name="connsiteX6" fmla="*/ 7333037 w 8416966"/>
                <a:gd name="connsiteY6" fmla="*/ 1000123 h 1238945"/>
                <a:gd name="connsiteX7" fmla="*/ 8416966 w 8416966"/>
                <a:gd name="connsiteY7" fmla="*/ 629323 h 1238945"/>
                <a:gd name="connsiteX0" fmla="*/ 0 w 12246271"/>
                <a:gd name="connsiteY0" fmla="*/ 595985 h 1238945"/>
                <a:gd name="connsiteX1" fmla="*/ 1355575 w 12246271"/>
                <a:gd name="connsiteY1" fmla="*/ 672 h 1238945"/>
                <a:gd name="connsiteX2" fmla="*/ 2184413 w 12246271"/>
                <a:gd name="connsiteY2" fmla="*/ 480098 h 1238945"/>
                <a:gd name="connsiteX3" fmla="*/ 3325890 w 12246271"/>
                <a:gd name="connsiteY3" fmla="*/ 576935 h 1238945"/>
                <a:gd name="connsiteX4" fmla="*/ 4932986 w 12246271"/>
                <a:gd name="connsiteY4" fmla="*/ 1149349 h 1238945"/>
                <a:gd name="connsiteX5" fmla="*/ 6460236 w 12246271"/>
                <a:gd name="connsiteY5" fmla="*/ 1227931 h 1238945"/>
                <a:gd name="connsiteX6" fmla="*/ 7333037 w 12246271"/>
                <a:gd name="connsiteY6" fmla="*/ 1000123 h 1238945"/>
                <a:gd name="connsiteX7" fmla="*/ 12246271 w 12246271"/>
                <a:gd name="connsiteY7" fmla="*/ 1194931 h 1238945"/>
                <a:gd name="connsiteX0" fmla="*/ 0 w 12246271"/>
                <a:gd name="connsiteY0" fmla="*/ 595985 h 1490422"/>
                <a:gd name="connsiteX1" fmla="*/ 1355575 w 12246271"/>
                <a:gd name="connsiteY1" fmla="*/ 672 h 1490422"/>
                <a:gd name="connsiteX2" fmla="*/ 2184413 w 12246271"/>
                <a:gd name="connsiteY2" fmla="*/ 480098 h 1490422"/>
                <a:gd name="connsiteX3" fmla="*/ 3325890 w 12246271"/>
                <a:gd name="connsiteY3" fmla="*/ 576935 h 1490422"/>
                <a:gd name="connsiteX4" fmla="*/ 4932986 w 12246271"/>
                <a:gd name="connsiteY4" fmla="*/ 1149349 h 1490422"/>
                <a:gd name="connsiteX5" fmla="*/ 6460236 w 12246271"/>
                <a:gd name="connsiteY5" fmla="*/ 1227931 h 1490422"/>
                <a:gd name="connsiteX6" fmla="*/ 9765548 w 12246271"/>
                <a:gd name="connsiteY6" fmla="*/ 1490317 h 1490422"/>
                <a:gd name="connsiteX7" fmla="*/ 12246271 w 12246271"/>
                <a:gd name="connsiteY7" fmla="*/ 1194931 h 1490422"/>
                <a:gd name="connsiteX0" fmla="*/ 0 w 12246271"/>
                <a:gd name="connsiteY0" fmla="*/ 595985 h 1515782"/>
                <a:gd name="connsiteX1" fmla="*/ 1355575 w 12246271"/>
                <a:gd name="connsiteY1" fmla="*/ 672 h 1515782"/>
                <a:gd name="connsiteX2" fmla="*/ 2184413 w 12246271"/>
                <a:gd name="connsiteY2" fmla="*/ 480098 h 1515782"/>
                <a:gd name="connsiteX3" fmla="*/ 3325890 w 12246271"/>
                <a:gd name="connsiteY3" fmla="*/ 576935 h 1515782"/>
                <a:gd name="connsiteX4" fmla="*/ 4932986 w 12246271"/>
                <a:gd name="connsiteY4" fmla="*/ 1149349 h 1515782"/>
                <a:gd name="connsiteX5" fmla="*/ 8265616 w 12246271"/>
                <a:gd name="connsiteY5" fmla="*/ 454933 h 1515782"/>
                <a:gd name="connsiteX6" fmla="*/ 9765548 w 12246271"/>
                <a:gd name="connsiteY6" fmla="*/ 1490317 h 1515782"/>
                <a:gd name="connsiteX7" fmla="*/ 12246271 w 12246271"/>
                <a:gd name="connsiteY7" fmla="*/ 1194931 h 1515782"/>
                <a:gd name="connsiteX0" fmla="*/ 0 w 12246271"/>
                <a:gd name="connsiteY0" fmla="*/ 595985 h 1515782"/>
                <a:gd name="connsiteX1" fmla="*/ 1355575 w 12246271"/>
                <a:gd name="connsiteY1" fmla="*/ 672 h 1515782"/>
                <a:gd name="connsiteX2" fmla="*/ 2184413 w 12246271"/>
                <a:gd name="connsiteY2" fmla="*/ 480098 h 1515782"/>
                <a:gd name="connsiteX3" fmla="*/ 3325890 w 12246271"/>
                <a:gd name="connsiteY3" fmla="*/ 576935 h 1515782"/>
                <a:gd name="connsiteX4" fmla="*/ 6937908 w 12246271"/>
                <a:gd name="connsiteY4" fmla="*/ 1498141 h 1515782"/>
                <a:gd name="connsiteX5" fmla="*/ 8265616 w 12246271"/>
                <a:gd name="connsiteY5" fmla="*/ 454933 h 1515782"/>
                <a:gd name="connsiteX6" fmla="*/ 9765548 w 12246271"/>
                <a:gd name="connsiteY6" fmla="*/ 1490317 h 1515782"/>
                <a:gd name="connsiteX7" fmla="*/ 12246271 w 12246271"/>
                <a:gd name="connsiteY7" fmla="*/ 1194931 h 1515782"/>
                <a:gd name="connsiteX0" fmla="*/ 0 w 12246271"/>
                <a:gd name="connsiteY0" fmla="*/ 842 h 6680417"/>
                <a:gd name="connsiteX1" fmla="*/ 1355575 w 12246271"/>
                <a:gd name="connsiteY1" fmla="*/ 5165307 h 6680417"/>
                <a:gd name="connsiteX2" fmla="*/ 2184413 w 12246271"/>
                <a:gd name="connsiteY2" fmla="*/ 5644733 h 6680417"/>
                <a:gd name="connsiteX3" fmla="*/ 3325890 w 12246271"/>
                <a:gd name="connsiteY3" fmla="*/ 5741570 h 6680417"/>
                <a:gd name="connsiteX4" fmla="*/ 6937908 w 12246271"/>
                <a:gd name="connsiteY4" fmla="*/ 6662776 h 6680417"/>
                <a:gd name="connsiteX5" fmla="*/ 8265616 w 12246271"/>
                <a:gd name="connsiteY5" fmla="*/ 5619568 h 6680417"/>
                <a:gd name="connsiteX6" fmla="*/ 9765548 w 12246271"/>
                <a:gd name="connsiteY6" fmla="*/ 6654952 h 6680417"/>
                <a:gd name="connsiteX7" fmla="*/ 12246271 w 12246271"/>
                <a:gd name="connsiteY7" fmla="*/ 6359566 h 6680417"/>
                <a:gd name="connsiteX0" fmla="*/ 0 w 12246271"/>
                <a:gd name="connsiteY0" fmla="*/ 0 h 6679575"/>
                <a:gd name="connsiteX1" fmla="*/ 1355575 w 12246271"/>
                <a:gd name="connsiteY1" fmla="*/ 5164465 h 6679575"/>
                <a:gd name="connsiteX2" fmla="*/ 2184413 w 12246271"/>
                <a:gd name="connsiteY2" fmla="*/ 5643891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469598 w 12246271"/>
                <a:gd name="connsiteY1" fmla="*/ 1638840 h 6679575"/>
                <a:gd name="connsiteX2" fmla="*/ 2184413 w 12246271"/>
                <a:gd name="connsiteY2" fmla="*/ 5643891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469598 w 12246271"/>
                <a:gd name="connsiteY1" fmla="*/ 1638840 h 6679575"/>
                <a:gd name="connsiteX2" fmla="*/ 2184413 w 12246271"/>
                <a:gd name="connsiteY2" fmla="*/ 5643891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469598 w 12246271"/>
                <a:gd name="connsiteY1" fmla="*/ 1638840 h 6679575"/>
                <a:gd name="connsiteX2" fmla="*/ 2402958 w 12246271"/>
                <a:gd name="connsiteY2" fmla="*/ 2938398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298562 w 12246271"/>
                <a:gd name="connsiteY1" fmla="*/ 1035524 h 6679575"/>
                <a:gd name="connsiteX2" fmla="*/ 2402958 w 12246271"/>
                <a:gd name="connsiteY2" fmla="*/ 2938398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84203"/>
                <a:gd name="connsiteX1" fmla="*/ 1298562 w 12246271"/>
                <a:gd name="connsiteY1" fmla="*/ 1035524 h 6684203"/>
                <a:gd name="connsiteX2" fmla="*/ 2402958 w 12246271"/>
                <a:gd name="connsiteY2" fmla="*/ 2938398 h 6684203"/>
                <a:gd name="connsiteX3" fmla="*/ 5596866 w 12246271"/>
                <a:gd name="connsiteY3" fmla="*/ 6042386 h 6684203"/>
                <a:gd name="connsiteX4" fmla="*/ 6937908 w 12246271"/>
                <a:gd name="connsiteY4" fmla="*/ 6661934 h 6684203"/>
                <a:gd name="connsiteX5" fmla="*/ 8265616 w 12246271"/>
                <a:gd name="connsiteY5" fmla="*/ 5618726 h 6684203"/>
                <a:gd name="connsiteX6" fmla="*/ 9765548 w 12246271"/>
                <a:gd name="connsiteY6" fmla="*/ 6654110 h 6684203"/>
                <a:gd name="connsiteX7" fmla="*/ 12246271 w 12246271"/>
                <a:gd name="connsiteY7" fmla="*/ 6358724 h 6684203"/>
                <a:gd name="connsiteX0" fmla="*/ 0 w 12246271"/>
                <a:gd name="connsiteY0" fmla="*/ 0 h 6680720"/>
                <a:gd name="connsiteX1" fmla="*/ 1298562 w 12246271"/>
                <a:gd name="connsiteY1" fmla="*/ 1035524 h 6680720"/>
                <a:gd name="connsiteX2" fmla="*/ 3001584 w 12246271"/>
                <a:gd name="connsiteY2" fmla="*/ 3192922 h 6680720"/>
                <a:gd name="connsiteX3" fmla="*/ 5596866 w 12246271"/>
                <a:gd name="connsiteY3" fmla="*/ 6042386 h 6680720"/>
                <a:gd name="connsiteX4" fmla="*/ 6937908 w 12246271"/>
                <a:gd name="connsiteY4" fmla="*/ 6661934 h 6680720"/>
                <a:gd name="connsiteX5" fmla="*/ 8265616 w 12246271"/>
                <a:gd name="connsiteY5" fmla="*/ 5618726 h 6680720"/>
                <a:gd name="connsiteX6" fmla="*/ 9765548 w 12246271"/>
                <a:gd name="connsiteY6" fmla="*/ 6654110 h 6680720"/>
                <a:gd name="connsiteX7" fmla="*/ 12246271 w 12246271"/>
                <a:gd name="connsiteY7" fmla="*/ 6358724 h 6680720"/>
                <a:gd name="connsiteX0" fmla="*/ 0 w 12246271"/>
                <a:gd name="connsiteY0" fmla="*/ 0 h 6744493"/>
                <a:gd name="connsiteX1" fmla="*/ 1298562 w 12246271"/>
                <a:gd name="connsiteY1" fmla="*/ 1035524 h 6744493"/>
                <a:gd name="connsiteX2" fmla="*/ 5596866 w 12246271"/>
                <a:gd name="connsiteY2" fmla="*/ 6042386 h 6744493"/>
                <a:gd name="connsiteX3" fmla="*/ 6937908 w 12246271"/>
                <a:gd name="connsiteY3" fmla="*/ 6661934 h 6744493"/>
                <a:gd name="connsiteX4" fmla="*/ 8265616 w 12246271"/>
                <a:gd name="connsiteY4" fmla="*/ 5618726 h 6744493"/>
                <a:gd name="connsiteX5" fmla="*/ 9765548 w 12246271"/>
                <a:gd name="connsiteY5" fmla="*/ 6654110 h 6744493"/>
                <a:gd name="connsiteX6" fmla="*/ 12246271 w 12246271"/>
                <a:gd name="connsiteY6" fmla="*/ 6358724 h 6744493"/>
                <a:gd name="connsiteX0" fmla="*/ 0 w 12246271"/>
                <a:gd name="connsiteY0" fmla="*/ 0 h 6728985"/>
                <a:gd name="connsiteX1" fmla="*/ 1441092 w 12246271"/>
                <a:gd name="connsiteY1" fmla="*/ 1384316 h 6728985"/>
                <a:gd name="connsiteX2" fmla="*/ 5596866 w 12246271"/>
                <a:gd name="connsiteY2" fmla="*/ 6042386 h 6728985"/>
                <a:gd name="connsiteX3" fmla="*/ 6937908 w 12246271"/>
                <a:gd name="connsiteY3" fmla="*/ 6661934 h 6728985"/>
                <a:gd name="connsiteX4" fmla="*/ 8265616 w 12246271"/>
                <a:gd name="connsiteY4" fmla="*/ 5618726 h 6728985"/>
                <a:gd name="connsiteX5" fmla="*/ 9765548 w 12246271"/>
                <a:gd name="connsiteY5" fmla="*/ 6654110 h 6728985"/>
                <a:gd name="connsiteX6" fmla="*/ 12246271 w 12246271"/>
                <a:gd name="connsiteY6" fmla="*/ 6358724 h 6728985"/>
                <a:gd name="connsiteX0" fmla="*/ 0 w 12246271"/>
                <a:gd name="connsiteY0" fmla="*/ 0 h 6718806"/>
                <a:gd name="connsiteX1" fmla="*/ 1441092 w 12246271"/>
                <a:gd name="connsiteY1" fmla="*/ 1384316 h 6718806"/>
                <a:gd name="connsiteX2" fmla="*/ 5368819 w 12246271"/>
                <a:gd name="connsiteY2" fmla="*/ 6014106 h 6718806"/>
                <a:gd name="connsiteX3" fmla="*/ 6937908 w 12246271"/>
                <a:gd name="connsiteY3" fmla="*/ 6661934 h 6718806"/>
                <a:gd name="connsiteX4" fmla="*/ 8265616 w 12246271"/>
                <a:gd name="connsiteY4" fmla="*/ 5618726 h 6718806"/>
                <a:gd name="connsiteX5" fmla="*/ 9765548 w 12246271"/>
                <a:gd name="connsiteY5" fmla="*/ 6654110 h 6718806"/>
                <a:gd name="connsiteX6" fmla="*/ 12246271 w 12246271"/>
                <a:gd name="connsiteY6" fmla="*/ 6358724 h 6718806"/>
                <a:gd name="connsiteX0" fmla="*/ 0 w 12246271"/>
                <a:gd name="connsiteY0" fmla="*/ 0 h 6724031"/>
                <a:gd name="connsiteX1" fmla="*/ 1441092 w 12246271"/>
                <a:gd name="connsiteY1" fmla="*/ 1252341 h 6724031"/>
                <a:gd name="connsiteX2" fmla="*/ 5368819 w 12246271"/>
                <a:gd name="connsiteY2" fmla="*/ 6014106 h 6724031"/>
                <a:gd name="connsiteX3" fmla="*/ 6937908 w 12246271"/>
                <a:gd name="connsiteY3" fmla="*/ 6661934 h 6724031"/>
                <a:gd name="connsiteX4" fmla="*/ 8265616 w 12246271"/>
                <a:gd name="connsiteY4" fmla="*/ 5618726 h 6724031"/>
                <a:gd name="connsiteX5" fmla="*/ 9765548 w 12246271"/>
                <a:gd name="connsiteY5" fmla="*/ 6654110 h 6724031"/>
                <a:gd name="connsiteX6" fmla="*/ 12246271 w 12246271"/>
                <a:gd name="connsiteY6" fmla="*/ 6358724 h 6724031"/>
                <a:gd name="connsiteX0" fmla="*/ 0 w 12246271"/>
                <a:gd name="connsiteY0" fmla="*/ 0 h 6724031"/>
                <a:gd name="connsiteX1" fmla="*/ 1441092 w 12246271"/>
                <a:gd name="connsiteY1" fmla="*/ 1252341 h 6724031"/>
                <a:gd name="connsiteX2" fmla="*/ 5368819 w 12246271"/>
                <a:gd name="connsiteY2" fmla="*/ 6014106 h 6724031"/>
                <a:gd name="connsiteX3" fmla="*/ 6937908 w 12246271"/>
                <a:gd name="connsiteY3" fmla="*/ 6661934 h 6724031"/>
                <a:gd name="connsiteX4" fmla="*/ 8265616 w 12246271"/>
                <a:gd name="connsiteY4" fmla="*/ 5618726 h 6724031"/>
                <a:gd name="connsiteX5" fmla="*/ 9765548 w 12246271"/>
                <a:gd name="connsiteY5" fmla="*/ 6654110 h 6724031"/>
                <a:gd name="connsiteX6" fmla="*/ 12246271 w 12246271"/>
                <a:gd name="connsiteY6" fmla="*/ 6358724 h 6724031"/>
                <a:gd name="connsiteX0" fmla="*/ 0 w 12246271"/>
                <a:gd name="connsiteY0" fmla="*/ 0 h 6724031"/>
                <a:gd name="connsiteX1" fmla="*/ 1441092 w 12246271"/>
                <a:gd name="connsiteY1" fmla="*/ 1252341 h 6724031"/>
                <a:gd name="connsiteX2" fmla="*/ 5368819 w 12246271"/>
                <a:gd name="connsiteY2" fmla="*/ 6014106 h 6724031"/>
                <a:gd name="connsiteX3" fmla="*/ 6937908 w 12246271"/>
                <a:gd name="connsiteY3" fmla="*/ 6661934 h 6724031"/>
                <a:gd name="connsiteX4" fmla="*/ 8265616 w 12246271"/>
                <a:gd name="connsiteY4" fmla="*/ 5618726 h 6724031"/>
                <a:gd name="connsiteX5" fmla="*/ 9765548 w 12246271"/>
                <a:gd name="connsiteY5" fmla="*/ 6654110 h 6724031"/>
                <a:gd name="connsiteX6" fmla="*/ 12246271 w 12246271"/>
                <a:gd name="connsiteY6" fmla="*/ 6358724 h 6724031"/>
                <a:gd name="connsiteX0" fmla="*/ 0 w 12246271"/>
                <a:gd name="connsiteY0" fmla="*/ 0 h 6717363"/>
                <a:gd name="connsiteX1" fmla="*/ 1593124 w 12246271"/>
                <a:gd name="connsiteY1" fmla="*/ 1422023 h 6717363"/>
                <a:gd name="connsiteX2" fmla="*/ 5368819 w 12246271"/>
                <a:gd name="connsiteY2" fmla="*/ 6014106 h 6717363"/>
                <a:gd name="connsiteX3" fmla="*/ 6937908 w 12246271"/>
                <a:gd name="connsiteY3" fmla="*/ 6661934 h 6717363"/>
                <a:gd name="connsiteX4" fmla="*/ 8265616 w 12246271"/>
                <a:gd name="connsiteY4" fmla="*/ 5618726 h 6717363"/>
                <a:gd name="connsiteX5" fmla="*/ 9765548 w 12246271"/>
                <a:gd name="connsiteY5" fmla="*/ 6654110 h 6717363"/>
                <a:gd name="connsiteX6" fmla="*/ 12246271 w 12246271"/>
                <a:gd name="connsiteY6" fmla="*/ 6358724 h 6717363"/>
                <a:gd name="connsiteX0" fmla="*/ 0 w 12246271"/>
                <a:gd name="connsiteY0" fmla="*/ 0 h 6692312"/>
                <a:gd name="connsiteX1" fmla="*/ 1593124 w 12246271"/>
                <a:gd name="connsiteY1" fmla="*/ 1422023 h 6692312"/>
                <a:gd name="connsiteX2" fmla="*/ 5435332 w 12246271"/>
                <a:gd name="connsiteY2" fmla="*/ 5929265 h 6692312"/>
                <a:gd name="connsiteX3" fmla="*/ 6937908 w 12246271"/>
                <a:gd name="connsiteY3" fmla="*/ 6661934 h 6692312"/>
                <a:gd name="connsiteX4" fmla="*/ 8265616 w 12246271"/>
                <a:gd name="connsiteY4" fmla="*/ 5618726 h 6692312"/>
                <a:gd name="connsiteX5" fmla="*/ 9765548 w 12246271"/>
                <a:gd name="connsiteY5" fmla="*/ 6654110 h 6692312"/>
                <a:gd name="connsiteX6" fmla="*/ 12246271 w 12246271"/>
                <a:gd name="connsiteY6" fmla="*/ 6358724 h 6692312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6975916 w 12246271"/>
                <a:gd name="connsiteY3" fmla="*/ 6577092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6975916 w 12246271"/>
                <a:gd name="connsiteY3" fmla="*/ 6577092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94463 w 12246271"/>
                <a:gd name="connsiteY3" fmla="*/ 6529958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94463 w 12246271"/>
                <a:gd name="connsiteY3" fmla="*/ 6529958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203966 w 12246271"/>
                <a:gd name="connsiteY3" fmla="*/ 6463971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94464 w 12246271"/>
                <a:gd name="connsiteY3" fmla="*/ 6520532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84963 w 12246271"/>
                <a:gd name="connsiteY3" fmla="*/ 6482825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84964 w 12246271"/>
                <a:gd name="connsiteY3" fmla="*/ 6529959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84964 w 12246271"/>
                <a:gd name="connsiteY3" fmla="*/ 6529959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08949 w 12246271"/>
                <a:gd name="connsiteY3" fmla="*/ 6539386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08949 w 12246271"/>
                <a:gd name="connsiteY3" fmla="*/ 6539386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46957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584014"/>
                <a:gd name="connsiteX1" fmla="*/ 1593124 w 12246271"/>
                <a:gd name="connsiteY1" fmla="*/ 1422023 h 6584014"/>
                <a:gd name="connsiteX2" fmla="*/ 5435332 w 12246271"/>
                <a:gd name="connsiteY2" fmla="*/ 5929265 h 6584014"/>
                <a:gd name="connsiteX3" fmla="*/ 7222972 w 12246271"/>
                <a:gd name="connsiteY3" fmla="*/ 6482825 h 6584014"/>
                <a:gd name="connsiteX4" fmla="*/ 8332130 w 12246271"/>
                <a:gd name="connsiteY4" fmla="*/ 5533884 h 6584014"/>
                <a:gd name="connsiteX5" fmla="*/ 9879573 w 12246271"/>
                <a:gd name="connsiteY5" fmla="*/ 6493855 h 6584014"/>
                <a:gd name="connsiteX6" fmla="*/ 12246271 w 12246271"/>
                <a:gd name="connsiteY6" fmla="*/ 6358724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879573 w 12303283"/>
                <a:gd name="connsiteY5" fmla="*/ 6493855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10145628 w 12303283"/>
                <a:gd name="connsiteY5" fmla="*/ 6540989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936584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936584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936584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10050608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74393"/>
                <a:gd name="connsiteX1" fmla="*/ 1593124 w 12303283"/>
                <a:gd name="connsiteY1" fmla="*/ 2053619 h 6574393"/>
                <a:gd name="connsiteX2" fmla="*/ 5435332 w 12303283"/>
                <a:gd name="connsiteY2" fmla="*/ 5929265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593124 w 12303283"/>
                <a:gd name="connsiteY1" fmla="*/ 2053619 h 6574393"/>
                <a:gd name="connsiteX2" fmla="*/ 5435332 w 12303283"/>
                <a:gd name="connsiteY2" fmla="*/ 5929265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393583 w 12303283"/>
                <a:gd name="connsiteY1" fmla="*/ 2308142 h 6574393"/>
                <a:gd name="connsiteX2" fmla="*/ 5435332 w 12303283"/>
                <a:gd name="connsiteY2" fmla="*/ 5929265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393583 w 12303283"/>
                <a:gd name="connsiteY1" fmla="*/ 2308142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393583 w 12303283"/>
                <a:gd name="connsiteY1" fmla="*/ 2308142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122745"/>
                <a:gd name="connsiteY0" fmla="*/ 0 h 6376430"/>
                <a:gd name="connsiteX1" fmla="*/ 918483 w 12122745"/>
                <a:gd name="connsiteY1" fmla="*/ 2949165 h 6376430"/>
                <a:gd name="connsiteX2" fmla="*/ 2622741 w 12122745"/>
                <a:gd name="connsiteY2" fmla="*/ 5325950 h 6376430"/>
                <a:gd name="connsiteX3" fmla="*/ 7042434 w 12122745"/>
                <a:gd name="connsiteY3" fmla="*/ 6284862 h 6376430"/>
                <a:gd name="connsiteX4" fmla="*/ 8151592 w 12122745"/>
                <a:gd name="connsiteY4" fmla="*/ 5335921 h 6376430"/>
                <a:gd name="connsiteX5" fmla="*/ 9870070 w 12122745"/>
                <a:gd name="connsiteY5" fmla="*/ 6361880 h 6376430"/>
                <a:gd name="connsiteX6" fmla="*/ 12122745 w 12122745"/>
                <a:gd name="connsiteY6" fmla="*/ 5840250 h 6376430"/>
                <a:gd name="connsiteX0" fmla="*/ 0 w 12284278"/>
                <a:gd name="connsiteY0" fmla="*/ 0 h 6555539"/>
                <a:gd name="connsiteX1" fmla="*/ 1080016 w 12284278"/>
                <a:gd name="connsiteY1" fmla="*/ 3128274 h 6555539"/>
                <a:gd name="connsiteX2" fmla="*/ 2784274 w 12284278"/>
                <a:gd name="connsiteY2" fmla="*/ 5505059 h 6555539"/>
                <a:gd name="connsiteX3" fmla="*/ 7203967 w 12284278"/>
                <a:gd name="connsiteY3" fmla="*/ 6463971 h 6555539"/>
                <a:gd name="connsiteX4" fmla="*/ 8313125 w 12284278"/>
                <a:gd name="connsiteY4" fmla="*/ 5515030 h 6555539"/>
                <a:gd name="connsiteX5" fmla="*/ 10031603 w 12284278"/>
                <a:gd name="connsiteY5" fmla="*/ 6540989 h 6555539"/>
                <a:gd name="connsiteX6" fmla="*/ 12284278 w 12284278"/>
                <a:gd name="connsiteY6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165535 w 12284278"/>
                <a:gd name="connsiteY2" fmla="*/ 2817190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165535 w 12284278"/>
                <a:gd name="connsiteY2" fmla="*/ 2817190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7 w 12284278"/>
                <a:gd name="connsiteY2" fmla="*/ 3081140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7 w 12284278"/>
                <a:gd name="connsiteY2" fmla="*/ 3081140 h 6555539"/>
                <a:gd name="connsiteX3" fmla="*/ 2784274 w 12284278"/>
                <a:gd name="connsiteY3" fmla="*/ 5505059 h 6555539"/>
                <a:gd name="connsiteX4" fmla="*/ 5493608 w 12284278"/>
                <a:gd name="connsiteY4" fmla="*/ 6454544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7 w 12284278"/>
                <a:gd name="connsiteY2" fmla="*/ 3081140 h 6555539"/>
                <a:gd name="connsiteX3" fmla="*/ 2784274 w 12284278"/>
                <a:gd name="connsiteY3" fmla="*/ 5505059 h 6555539"/>
                <a:gd name="connsiteX4" fmla="*/ 5493608 w 12284278"/>
                <a:gd name="connsiteY4" fmla="*/ 6454544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43866"/>
                <a:gd name="connsiteX1" fmla="*/ 367910 w 12284278"/>
                <a:gd name="connsiteY1" fmla="*/ 641792 h 6543866"/>
                <a:gd name="connsiteX2" fmla="*/ 1080017 w 12284278"/>
                <a:gd name="connsiteY2" fmla="*/ 3081140 h 6543866"/>
                <a:gd name="connsiteX3" fmla="*/ 2784274 w 12284278"/>
                <a:gd name="connsiteY3" fmla="*/ 5505059 h 6543866"/>
                <a:gd name="connsiteX4" fmla="*/ 5493608 w 12284278"/>
                <a:gd name="connsiteY4" fmla="*/ 6454544 h 6543866"/>
                <a:gd name="connsiteX5" fmla="*/ 8778724 w 12284278"/>
                <a:gd name="connsiteY5" fmla="*/ 5826115 h 6543866"/>
                <a:gd name="connsiteX6" fmla="*/ 10031603 w 12284278"/>
                <a:gd name="connsiteY6" fmla="*/ 6540989 h 6543866"/>
                <a:gd name="connsiteX7" fmla="*/ 12284278 w 12284278"/>
                <a:gd name="connsiteY7" fmla="*/ 6019359 h 6543866"/>
                <a:gd name="connsiteX0" fmla="*/ 0 w 12284278"/>
                <a:gd name="connsiteY0" fmla="*/ 0 h 6543866"/>
                <a:gd name="connsiteX1" fmla="*/ 367910 w 12284278"/>
                <a:gd name="connsiteY1" fmla="*/ 641792 h 6543866"/>
                <a:gd name="connsiteX2" fmla="*/ 1080017 w 12284278"/>
                <a:gd name="connsiteY2" fmla="*/ 3081140 h 6543866"/>
                <a:gd name="connsiteX3" fmla="*/ 2784274 w 12284278"/>
                <a:gd name="connsiteY3" fmla="*/ 5505059 h 6543866"/>
                <a:gd name="connsiteX4" fmla="*/ 5493608 w 12284278"/>
                <a:gd name="connsiteY4" fmla="*/ 6454544 h 6543866"/>
                <a:gd name="connsiteX5" fmla="*/ 8778724 w 12284278"/>
                <a:gd name="connsiteY5" fmla="*/ 5826115 h 6543866"/>
                <a:gd name="connsiteX6" fmla="*/ 10031603 w 12284278"/>
                <a:gd name="connsiteY6" fmla="*/ 6540989 h 6543866"/>
                <a:gd name="connsiteX7" fmla="*/ 12284278 w 12284278"/>
                <a:gd name="connsiteY7" fmla="*/ 6019359 h 6543866"/>
                <a:gd name="connsiteX0" fmla="*/ 0 w 12284278"/>
                <a:gd name="connsiteY0" fmla="*/ 0 h 6542159"/>
                <a:gd name="connsiteX1" fmla="*/ 367910 w 12284278"/>
                <a:gd name="connsiteY1" fmla="*/ 641792 h 6542159"/>
                <a:gd name="connsiteX2" fmla="*/ 1080017 w 12284278"/>
                <a:gd name="connsiteY2" fmla="*/ 3081140 h 6542159"/>
                <a:gd name="connsiteX3" fmla="*/ 2784274 w 12284278"/>
                <a:gd name="connsiteY3" fmla="*/ 5505059 h 6542159"/>
                <a:gd name="connsiteX4" fmla="*/ 5493608 w 12284278"/>
                <a:gd name="connsiteY4" fmla="*/ 6454544 h 6542159"/>
                <a:gd name="connsiteX5" fmla="*/ 8379640 w 12284278"/>
                <a:gd name="connsiteY5" fmla="*/ 5901530 h 6542159"/>
                <a:gd name="connsiteX6" fmla="*/ 10031603 w 12284278"/>
                <a:gd name="connsiteY6" fmla="*/ 6540989 h 6542159"/>
                <a:gd name="connsiteX7" fmla="*/ 12284278 w 12284278"/>
                <a:gd name="connsiteY7" fmla="*/ 6019359 h 6542159"/>
                <a:gd name="connsiteX0" fmla="*/ 0 w 12284278"/>
                <a:gd name="connsiteY0" fmla="*/ 0 h 6542159"/>
                <a:gd name="connsiteX1" fmla="*/ 367910 w 12284278"/>
                <a:gd name="connsiteY1" fmla="*/ 641792 h 6542159"/>
                <a:gd name="connsiteX2" fmla="*/ 1080017 w 12284278"/>
                <a:gd name="connsiteY2" fmla="*/ 3081140 h 6542159"/>
                <a:gd name="connsiteX3" fmla="*/ 2784274 w 12284278"/>
                <a:gd name="connsiteY3" fmla="*/ 5505059 h 6542159"/>
                <a:gd name="connsiteX4" fmla="*/ 5493608 w 12284278"/>
                <a:gd name="connsiteY4" fmla="*/ 6454544 h 6542159"/>
                <a:gd name="connsiteX5" fmla="*/ 8379640 w 12284278"/>
                <a:gd name="connsiteY5" fmla="*/ 5901530 h 6542159"/>
                <a:gd name="connsiteX6" fmla="*/ 10031603 w 12284278"/>
                <a:gd name="connsiteY6" fmla="*/ 6540989 h 6542159"/>
                <a:gd name="connsiteX7" fmla="*/ 12284278 w 12284278"/>
                <a:gd name="connsiteY7" fmla="*/ 6019359 h 6542159"/>
                <a:gd name="connsiteX0" fmla="*/ 0 w 12284278"/>
                <a:gd name="connsiteY0" fmla="*/ 0 h 6542159"/>
                <a:gd name="connsiteX1" fmla="*/ 367910 w 12284278"/>
                <a:gd name="connsiteY1" fmla="*/ 641792 h 6542159"/>
                <a:gd name="connsiteX2" fmla="*/ 1080017 w 12284278"/>
                <a:gd name="connsiteY2" fmla="*/ 3081140 h 6542159"/>
                <a:gd name="connsiteX3" fmla="*/ 2784274 w 12284278"/>
                <a:gd name="connsiteY3" fmla="*/ 5505059 h 6542159"/>
                <a:gd name="connsiteX4" fmla="*/ 5493608 w 12284278"/>
                <a:gd name="connsiteY4" fmla="*/ 6454544 h 6542159"/>
                <a:gd name="connsiteX5" fmla="*/ 7456398 w 12284278"/>
                <a:gd name="connsiteY5" fmla="*/ 6326156 h 6542159"/>
                <a:gd name="connsiteX6" fmla="*/ 8379640 w 12284278"/>
                <a:gd name="connsiteY6" fmla="*/ 5901530 h 6542159"/>
                <a:gd name="connsiteX7" fmla="*/ 10031603 w 12284278"/>
                <a:gd name="connsiteY7" fmla="*/ 6540989 h 6542159"/>
                <a:gd name="connsiteX8" fmla="*/ 12284278 w 12284278"/>
                <a:gd name="connsiteY8" fmla="*/ 6019359 h 6542159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493608 w 12284278"/>
                <a:gd name="connsiteY4" fmla="*/ 6454544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1815071 w 12284278"/>
                <a:gd name="connsiteY3" fmla="*/ 4684927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1815071 w 12284278"/>
                <a:gd name="connsiteY3" fmla="*/ 4684927 h 6543620"/>
                <a:gd name="connsiteX4" fmla="*/ 4847472 w 12284278"/>
                <a:gd name="connsiteY4" fmla="*/ 6360276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2071624 w 12284278"/>
                <a:gd name="connsiteY3" fmla="*/ 5033719 h 6543620"/>
                <a:gd name="connsiteX4" fmla="*/ 4847472 w 12284278"/>
                <a:gd name="connsiteY4" fmla="*/ 6360276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469191"/>
                <a:gd name="connsiteX1" fmla="*/ 434425 w 12284278"/>
                <a:gd name="connsiteY1" fmla="*/ 877462 h 6469191"/>
                <a:gd name="connsiteX2" fmla="*/ 1080017 w 12284278"/>
                <a:gd name="connsiteY2" fmla="*/ 3081140 h 6469191"/>
                <a:gd name="connsiteX3" fmla="*/ 2071624 w 12284278"/>
                <a:gd name="connsiteY3" fmla="*/ 5033719 h 6469191"/>
                <a:gd name="connsiteX4" fmla="*/ 4847472 w 12284278"/>
                <a:gd name="connsiteY4" fmla="*/ 6360276 h 6469191"/>
                <a:gd name="connsiteX5" fmla="*/ 7456398 w 12284278"/>
                <a:gd name="connsiteY5" fmla="*/ 6326156 h 6469191"/>
                <a:gd name="connsiteX6" fmla="*/ 8816732 w 12284278"/>
                <a:gd name="connsiteY6" fmla="*/ 5835542 h 6469191"/>
                <a:gd name="connsiteX7" fmla="*/ 10031603 w 12284278"/>
                <a:gd name="connsiteY7" fmla="*/ 6465575 h 6469191"/>
                <a:gd name="connsiteX8" fmla="*/ 12284278 w 12284278"/>
                <a:gd name="connsiteY8" fmla="*/ 6019359 h 6469191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080017 w 12284278"/>
                <a:gd name="connsiteY2" fmla="*/ 3081140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175037 w 12284278"/>
                <a:gd name="connsiteY2" fmla="*/ 2722922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608"/>
                <a:gd name="connsiteX1" fmla="*/ 434425 w 12284278"/>
                <a:gd name="connsiteY1" fmla="*/ 877462 h 6497608"/>
                <a:gd name="connsiteX2" fmla="*/ 1203544 w 12284278"/>
                <a:gd name="connsiteY2" fmla="*/ 2883178 h 6497608"/>
                <a:gd name="connsiteX3" fmla="*/ 2318676 w 12284278"/>
                <a:gd name="connsiteY3" fmla="*/ 4637793 h 6497608"/>
                <a:gd name="connsiteX4" fmla="*/ 4847472 w 12284278"/>
                <a:gd name="connsiteY4" fmla="*/ 6360276 h 6497608"/>
                <a:gd name="connsiteX5" fmla="*/ 7456398 w 12284278"/>
                <a:gd name="connsiteY5" fmla="*/ 6326156 h 6497608"/>
                <a:gd name="connsiteX6" fmla="*/ 8816732 w 12284278"/>
                <a:gd name="connsiteY6" fmla="*/ 5835542 h 6497608"/>
                <a:gd name="connsiteX7" fmla="*/ 9946084 w 12284278"/>
                <a:gd name="connsiteY7" fmla="*/ 6493855 h 6497608"/>
                <a:gd name="connsiteX8" fmla="*/ 12284278 w 12284278"/>
                <a:gd name="connsiteY8" fmla="*/ 6019359 h 6497608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318676 w 12284278"/>
                <a:gd name="connsiteY3" fmla="*/ 4637793 h 6497029"/>
                <a:gd name="connsiteX4" fmla="*/ 3916276 w 12284278"/>
                <a:gd name="connsiteY4" fmla="*/ 4965109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318676 w 12284278"/>
                <a:gd name="connsiteY3" fmla="*/ 4637793 h 6497029"/>
                <a:gd name="connsiteX4" fmla="*/ 3916276 w 12284278"/>
                <a:gd name="connsiteY4" fmla="*/ 4965109 h 6497029"/>
                <a:gd name="connsiteX5" fmla="*/ 6344665 w 12284278"/>
                <a:gd name="connsiteY5" fmla="*/ 5091245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550136"/>
                <a:gd name="connsiteX1" fmla="*/ 434425 w 12284278"/>
                <a:gd name="connsiteY1" fmla="*/ 877462 h 6550136"/>
                <a:gd name="connsiteX2" fmla="*/ 1203544 w 12284278"/>
                <a:gd name="connsiteY2" fmla="*/ 2883178 h 6550136"/>
                <a:gd name="connsiteX3" fmla="*/ 2318676 w 12284278"/>
                <a:gd name="connsiteY3" fmla="*/ 4637793 h 6550136"/>
                <a:gd name="connsiteX4" fmla="*/ 3916276 w 12284278"/>
                <a:gd name="connsiteY4" fmla="*/ 4965109 h 6550136"/>
                <a:gd name="connsiteX5" fmla="*/ 6344665 w 12284278"/>
                <a:gd name="connsiteY5" fmla="*/ 5091245 h 6550136"/>
                <a:gd name="connsiteX6" fmla="*/ 7752508 w 12284278"/>
                <a:gd name="connsiteY6" fmla="*/ 4836301 h 6550136"/>
                <a:gd name="connsiteX7" fmla="*/ 9946084 w 12284278"/>
                <a:gd name="connsiteY7" fmla="*/ 6493855 h 6550136"/>
                <a:gd name="connsiteX8" fmla="*/ 12284278 w 12284278"/>
                <a:gd name="connsiteY8" fmla="*/ 6019359 h 6550136"/>
                <a:gd name="connsiteX0" fmla="*/ 0 w 12284278"/>
                <a:gd name="connsiteY0" fmla="*/ 0 h 6339273"/>
                <a:gd name="connsiteX1" fmla="*/ 434425 w 12284278"/>
                <a:gd name="connsiteY1" fmla="*/ 877462 h 6339273"/>
                <a:gd name="connsiteX2" fmla="*/ 1203544 w 12284278"/>
                <a:gd name="connsiteY2" fmla="*/ 2883178 h 6339273"/>
                <a:gd name="connsiteX3" fmla="*/ 2318676 w 12284278"/>
                <a:gd name="connsiteY3" fmla="*/ 4637793 h 6339273"/>
                <a:gd name="connsiteX4" fmla="*/ 3916276 w 12284278"/>
                <a:gd name="connsiteY4" fmla="*/ 4965109 h 6339273"/>
                <a:gd name="connsiteX5" fmla="*/ 6344665 w 12284278"/>
                <a:gd name="connsiteY5" fmla="*/ 5091245 h 6339273"/>
                <a:gd name="connsiteX6" fmla="*/ 7752508 w 12284278"/>
                <a:gd name="connsiteY6" fmla="*/ 4836301 h 6339273"/>
                <a:gd name="connsiteX7" fmla="*/ 10582718 w 12284278"/>
                <a:gd name="connsiteY7" fmla="*/ 6239331 h 6339273"/>
                <a:gd name="connsiteX8" fmla="*/ 12284278 w 12284278"/>
                <a:gd name="connsiteY8" fmla="*/ 6019359 h 6339273"/>
                <a:gd name="connsiteX0" fmla="*/ 0 w 12284278"/>
                <a:gd name="connsiteY0" fmla="*/ 0 h 6312213"/>
                <a:gd name="connsiteX1" fmla="*/ 434425 w 12284278"/>
                <a:gd name="connsiteY1" fmla="*/ 877462 h 6312213"/>
                <a:gd name="connsiteX2" fmla="*/ 1203544 w 12284278"/>
                <a:gd name="connsiteY2" fmla="*/ 2883178 h 6312213"/>
                <a:gd name="connsiteX3" fmla="*/ 2318676 w 12284278"/>
                <a:gd name="connsiteY3" fmla="*/ 4637793 h 6312213"/>
                <a:gd name="connsiteX4" fmla="*/ 3916276 w 12284278"/>
                <a:gd name="connsiteY4" fmla="*/ 4965109 h 6312213"/>
                <a:gd name="connsiteX5" fmla="*/ 6344665 w 12284278"/>
                <a:gd name="connsiteY5" fmla="*/ 5091245 h 6312213"/>
                <a:gd name="connsiteX6" fmla="*/ 7752508 w 12284278"/>
                <a:gd name="connsiteY6" fmla="*/ 4836301 h 6312213"/>
                <a:gd name="connsiteX7" fmla="*/ 10582718 w 12284278"/>
                <a:gd name="connsiteY7" fmla="*/ 6239331 h 6312213"/>
                <a:gd name="connsiteX8" fmla="*/ 12284278 w 12284278"/>
                <a:gd name="connsiteY8" fmla="*/ 6019359 h 631221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582718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553710 w 12284278"/>
                <a:gd name="connsiteY5" fmla="*/ 4978123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44783 w 12284278"/>
                <a:gd name="connsiteY4" fmla="*/ 5049950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128636 w 12284278"/>
                <a:gd name="connsiteY3" fmla="*/ 4345562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062122 w 12284278"/>
                <a:gd name="connsiteY3" fmla="*/ 4373843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024113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4278" h="6272683">
                  <a:moveTo>
                    <a:pt x="0" y="0"/>
                  </a:moveTo>
                  <a:cubicBezTo>
                    <a:pt x="216518" y="341065"/>
                    <a:pt x="243336" y="406359"/>
                    <a:pt x="434425" y="877462"/>
                  </a:cubicBezTo>
                  <a:cubicBezTo>
                    <a:pt x="625514" y="1348565"/>
                    <a:pt x="887919" y="2254885"/>
                    <a:pt x="1146532" y="2826617"/>
                  </a:cubicBezTo>
                  <a:cubicBezTo>
                    <a:pt x="1405145" y="3398349"/>
                    <a:pt x="1511811" y="3948298"/>
                    <a:pt x="1986104" y="4307855"/>
                  </a:cubicBezTo>
                  <a:cubicBezTo>
                    <a:pt x="2460397" y="4667412"/>
                    <a:pt x="3216772" y="4870680"/>
                    <a:pt x="3992293" y="4983962"/>
                  </a:cubicBezTo>
                  <a:cubicBezTo>
                    <a:pt x="4767814" y="5097244"/>
                    <a:pt x="6288085" y="5059293"/>
                    <a:pt x="6639229" y="4987549"/>
                  </a:cubicBezTo>
                  <a:cubicBezTo>
                    <a:pt x="6990373" y="4915805"/>
                    <a:pt x="7275798" y="4693658"/>
                    <a:pt x="7752508" y="4836301"/>
                  </a:cubicBezTo>
                  <a:cubicBezTo>
                    <a:pt x="8229218" y="4978944"/>
                    <a:pt x="9865431" y="6136423"/>
                    <a:pt x="10639730" y="6239331"/>
                  </a:cubicBezTo>
                  <a:cubicBezTo>
                    <a:pt x="11414029" y="6342239"/>
                    <a:pt x="11701703" y="6189519"/>
                    <a:pt x="12284278" y="6019359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CB841A-769E-97C9-7F09-32287AA54A18}"/>
                </a:ext>
              </a:extLst>
            </p:cNvPr>
            <p:cNvSpPr/>
            <p:nvPr userDrawn="1"/>
          </p:nvSpPr>
          <p:spPr>
            <a:xfrm>
              <a:off x="-58581" y="30097"/>
              <a:ext cx="12226928" cy="627455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610111 w 12378677"/>
                <a:gd name="connsiteY3" fmla="*/ 8720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59351"/>
                <a:gd name="connsiteY0" fmla="*/ 770409 h 1699114"/>
                <a:gd name="connsiteX1" fmla="*/ 1370126 w 12359351"/>
                <a:gd name="connsiteY1" fmla="*/ 471 h 1699114"/>
                <a:gd name="connsiteX2" fmla="*/ 2184430 w 12359351"/>
                <a:gd name="connsiteY2" fmla="*/ 657697 h 1699114"/>
                <a:gd name="connsiteX3" fmla="*/ 3345988 w 12359351"/>
                <a:gd name="connsiteY3" fmla="*/ 770409 h 1699114"/>
                <a:gd name="connsiteX4" fmla="*/ 5655139 w 12359351"/>
                <a:gd name="connsiteY4" fmla="*/ 1393623 h 1699114"/>
                <a:gd name="connsiteX5" fmla="*/ 7297281 w 12359351"/>
                <a:gd name="connsiteY5" fmla="*/ 1199948 h 1699114"/>
                <a:gd name="connsiteX6" fmla="*/ 8366923 w 12359351"/>
                <a:gd name="connsiteY6" fmla="*/ 724372 h 1699114"/>
                <a:gd name="connsiteX7" fmla="*/ 9068520 w 12359351"/>
                <a:gd name="connsiteY7" fmla="*/ 870422 h 1699114"/>
                <a:gd name="connsiteX8" fmla="*/ 9556356 w 12359351"/>
                <a:gd name="connsiteY8" fmla="*/ 1053899 h 1699114"/>
                <a:gd name="connsiteX9" fmla="*/ 10435318 w 12359351"/>
                <a:gd name="connsiteY9" fmla="*/ 676747 h 1699114"/>
                <a:gd name="connsiteX10" fmla="*/ 10981798 w 12359351"/>
                <a:gd name="connsiteY10" fmla="*/ 1172046 h 1699114"/>
                <a:gd name="connsiteX11" fmla="*/ 11489136 w 12359351"/>
                <a:gd name="connsiteY11" fmla="*/ 1660996 h 1699114"/>
                <a:gd name="connsiteX12" fmla="*/ 12359351 w 12359351"/>
                <a:gd name="connsiteY12" fmla="*/ 1691159 h 1699114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81798 w 12359351"/>
                <a:gd name="connsiteY10" fmla="*/ 117204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56926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360649 w 12359351"/>
                <a:gd name="connsiteY9" fmla="*/ 675159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1407032 w 12359351"/>
                <a:gd name="connsiteY10" fmla="*/ 1581621 h 1691159"/>
                <a:gd name="connsiteX11" fmla="*/ 12359351 w 12359351"/>
                <a:gd name="connsiteY11" fmla="*/ 1691159 h 1691159"/>
                <a:gd name="connsiteX0" fmla="*/ 0 w 12359351"/>
                <a:gd name="connsiteY0" fmla="*/ 770409 h 1696870"/>
                <a:gd name="connsiteX1" fmla="*/ 1370126 w 12359351"/>
                <a:gd name="connsiteY1" fmla="*/ 471 h 1696870"/>
                <a:gd name="connsiteX2" fmla="*/ 2184430 w 12359351"/>
                <a:gd name="connsiteY2" fmla="*/ 657697 h 1696870"/>
                <a:gd name="connsiteX3" fmla="*/ 3345988 w 12359351"/>
                <a:gd name="connsiteY3" fmla="*/ 770409 h 1696870"/>
                <a:gd name="connsiteX4" fmla="*/ 5655139 w 12359351"/>
                <a:gd name="connsiteY4" fmla="*/ 1393623 h 1696870"/>
                <a:gd name="connsiteX5" fmla="*/ 7297281 w 12359351"/>
                <a:gd name="connsiteY5" fmla="*/ 1199948 h 1696870"/>
                <a:gd name="connsiteX6" fmla="*/ 8366923 w 12359351"/>
                <a:gd name="connsiteY6" fmla="*/ 724372 h 1696870"/>
                <a:gd name="connsiteX7" fmla="*/ 9068520 w 12359351"/>
                <a:gd name="connsiteY7" fmla="*/ 870422 h 1696870"/>
                <a:gd name="connsiteX8" fmla="*/ 9556356 w 12359351"/>
                <a:gd name="connsiteY8" fmla="*/ 1053899 h 1696870"/>
                <a:gd name="connsiteX9" fmla="*/ 10543068 w 12359351"/>
                <a:gd name="connsiteY9" fmla="*/ 665634 h 1696870"/>
                <a:gd name="connsiteX10" fmla="*/ 11407032 w 12359351"/>
                <a:gd name="connsiteY10" fmla="*/ 1581621 h 1696870"/>
                <a:gd name="connsiteX11" fmla="*/ 12359351 w 12359351"/>
                <a:gd name="connsiteY11" fmla="*/ 1691159 h 1696870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43068 w 12359351"/>
                <a:gd name="connsiteY9" fmla="*/ 665634 h 1691159"/>
                <a:gd name="connsiteX10" fmla="*/ 11296621 w 12359351"/>
                <a:gd name="connsiteY10" fmla="*/ 1500659 h 1691159"/>
                <a:gd name="connsiteX11" fmla="*/ 12359351 w 12359351"/>
                <a:gd name="connsiteY11" fmla="*/ 1691159 h 1691159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68520 w 12368952"/>
                <a:gd name="connsiteY7" fmla="*/ 87042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111724 w 12368952"/>
                <a:gd name="connsiteY7" fmla="*/ 879947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4152"/>
                <a:gd name="connsiteY0" fmla="*/ 799243 h 1715230"/>
                <a:gd name="connsiteX1" fmla="*/ 1365326 w 12364152"/>
                <a:gd name="connsiteY1" fmla="*/ 730 h 1715230"/>
                <a:gd name="connsiteX2" fmla="*/ 2179630 w 12364152"/>
                <a:gd name="connsiteY2" fmla="*/ 657956 h 1715230"/>
                <a:gd name="connsiteX3" fmla="*/ 3341188 w 12364152"/>
                <a:gd name="connsiteY3" fmla="*/ 770668 h 1715230"/>
                <a:gd name="connsiteX4" fmla="*/ 5650339 w 12364152"/>
                <a:gd name="connsiteY4" fmla="*/ 1393882 h 1715230"/>
                <a:gd name="connsiteX5" fmla="*/ 7292481 w 12364152"/>
                <a:gd name="connsiteY5" fmla="*/ 1200207 h 1715230"/>
                <a:gd name="connsiteX6" fmla="*/ 8362123 w 12364152"/>
                <a:gd name="connsiteY6" fmla="*/ 724631 h 1715230"/>
                <a:gd name="connsiteX7" fmla="*/ 9106924 w 12364152"/>
                <a:gd name="connsiteY7" fmla="*/ 880206 h 1715230"/>
                <a:gd name="connsiteX8" fmla="*/ 9633164 w 12364152"/>
                <a:gd name="connsiteY8" fmla="*/ 1068445 h 1715230"/>
                <a:gd name="connsiteX9" fmla="*/ 10538268 w 12364152"/>
                <a:gd name="connsiteY9" fmla="*/ 665893 h 1715230"/>
                <a:gd name="connsiteX10" fmla="*/ 11291821 w 12364152"/>
                <a:gd name="connsiteY10" fmla="*/ 1500918 h 1715230"/>
                <a:gd name="connsiteX11" fmla="*/ 12364152 w 12364152"/>
                <a:gd name="connsiteY11" fmla="*/ 1715230 h 1715230"/>
                <a:gd name="connsiteX0" fmla="*/ 0 w 12373654"/>
                <a:gd name="connsiteY0" fmla="*/ 871 h 6742623"/>
                <a:gd name="connsiteX1" fmla="*/ 1374828 w 12373654"/>
                <a:gd name="connsiteY1" fmla="*/ 5028123 h 6742623"/>
                <a:gd name="connsiteX2" fmla="*/ 2189132 w 12373654"/>
                <a:gd name="connsiteY2" fmla="*/ 5685349 h 6742623"/>
                <a:gd name="connsiteX3" fmla="*/ 3350690 w 12373654"/>
                <a:gd name="connsiteY3" fmla="*/ 5798061 h 6742623"/>
                <a:gd name="connsiteX4" fmla="*/ 5659841 w 12373654"/>
                <a:gd name="connsiteY4" fmla="*/ 6421275 h 6742623"/>
                <a:gd name="connsiteX5" fmla="*/ 7301983 w 12373654"/>
                <a:gd name="connsiteY5" fmla="*/ 6227600 h 6742623"/>
                <a:gd name="connsiteX6" fmla="*/ 8371625 w 12373654"/>
                <a:gd name="connsiteY6" fmla="*/ 5752024 h 6742623"/>
                <a:gd name="connsiteX7" fmla="*/ 9116426 w 12373654"/>
                <a:gd name="connsiteY7" fmla="*/ 5907599 h 6742623"/>
                <a:gd name="connsiteX8" fmla="*/ 9642666 w 12373654"/>
                <a:gd name="connsiteY8" fmla="*/ 6095838 h 6742623"/>
                <a:gd name="connsiteX9" fmla="*/ 10547770 w 12373654"/>
                <a:gd name="connsiteY9" fmla="*/ 5693286 h 6742623"/>
                <a:gd name="connsiteX10" fmla="*/ 11301323 w 12373654"/>
                <a:gd name="connsiteY10" fmla="*/ 6528311 h 6742623"/>
                <a:gd name="connsiteX11" fmla="*/ 12373654 w 12373654"/>
                <a:gd name="connsiteY11" fmla="*/ 6742623 h 6742623"/>
                <a:gd name="connsiteX0" fmla="*/ 0 w 12373654"/>
                <a:gd name="connsiteY0" fmla="*/ 26425 h 6768177"/>
                <a:gd name="connsiteX1" fmla="*/ 1289310 w 12373654"/>
                <a:gd name="connsiteY1" fmla="*/ 905883 h 6768177"/>
                <a:gd name="connsiteX2" fmla="*/ 2189132 w 12373654"/>
                <a:gd name="connsiteY2" fmla="*/ 5710903 h 6768177"/>
                <a:gd name="connsiteX3" fmla="*/ 3350690 w 12373654"/>
                <a:gd name="connsiteY3" fmla="*/ 5823615 h 6768177"/>
                <a:gd name="connsiteX4" fmla="*/ 5659841 w 12373654"/>
                <a:gd name="connsiteY4" fmla="*/ 6446829 h 6768177"/>
                <a:gd name="connsiteX5" fmla="*/ 7301983 w 12373654"/>
                <a:gd name="connsiteY5" fmla="*/ 6253154 h 6768177"/>
                <a:gd name="connsiteX6" fmla="*/ 8371625 w 12373654"/>
                <a:gd name="connsiteY6" fmla="*/ 5777578 h 6768177"/>
                <a:gd name="connsiteX7" fmla="*/ 9116426 w 12373654"/>
                <a:gd name="connsiteY7" fmla="*/ 5933153 h 6768177"/>
                <a:gd name="connsiteX8" fmla="*/ 9642666 w 12373654"/>
                <a:gd name="connsiteY8" fmla="*/ 6121392 h 6768177"/>
                <a:gd name="connsiteX9" fmla="*/ 10547770 w 12373654"/>
                <a:gd name="connsiteY9" fmla="*/ 5718840 h 6768177"/>
                <a:gd name="connsiteX10" fmla="*/ 11301323 w 12373654"/>
                <a:gd name="connsiteY10" fmla="*/ 6553865 h 6768177"/>
                <a:gd name="connsiteX11" fmla="*/ 12373654 w 12373654"/>
                <a:gd name="connsiteY11" fmla="*/ 6768177 h 6768177"/>
                <a:gd name="connsiteX0" fmla="*/ 0 w 12373654"/>
                <a:gd name="connsiteY0" fmla="*/ 5265 h 6747017"/>
                <a:gd name="connsiteX1" fmla="*/ 1289310 w 12373654"/>
                <a:gd name="connsiteY1" fmla="*/ 884723 h 6747017"/>
                <a:gd name="connsiteX2" fmla="*/ 2189132 w 12373654"/>
                <a:gd name="connsiteY2" fmla="*/ 5689743 h 6747017"/>
                <a:gd name="connsiteX3" fmla="*/ 3350690 w 12373654"/>
                <a:gd name="connsiteY3" fmla="*/ 5802455 h 6747017"/>
                <a:gd name="connsiteX4" fmla="*/ 5659841 w 12373654"/>
                <a:gd name="connsiteY4" fmla="*/ 6425669 h 6747017"/>
                <a:gd name="connsiteX5" fmla="*/ 7301983 w 12373654"/>
                <a:gd name="connsiteY5" fmla="*/ 6231994 h 6747017"/>
                <a:gd name="connsiteX6" fmla="*/ 8371625 w 12373654"/>
                <a:gd name="connsiteY6" fmla="*/ 5756418 h 6747017"/>
                <a:gd name="connsiteX7" fmla="*/ 9116426 w 12373654"/>
                <a:gd name="connsiteY7" fmla="*/ 5911993 h 6747017"/>
                <a:gd name="connsiteX8" fmla="*/ 9642666 w 12373654"/>
                <a:gd name="connsiteY8" fmla="*/ 6100232 h 6747017"/>
                <a:gd name="connsiteX9" fmla="*/ 10547770 w 12373654"/>
                <a:gd name="connsiteY9" fmla="*/ 5697680 h 6747017"/>
                <a:gd name="connsiteX10" fmla="*/ 11301323 w 12373654"/>
                <a:gd name="connsiteY10" fmla="*/ 6532705 h 6747017"/>
                <a:gd name="connsiteX11" fmla="*/ 12373654 w 12373654"/>
                <a:gd name="connsiteY11" fmla="*/ 6747017 h 6747017"/>
                <a:gd name="connsiteX0" fmla="*/ 0 w 12335646"/>
                <a:gd name="connsiteY0" fmla="*/ 26425 h 6768177"/>
                <a:gd name="connsiteX1" fmla="*/ 1251302 w 12335646"/>
                <a:gd name="connsiteY1" fmla="*/ 905883 h 6768177"/>
                <a:gd name="connsiteX2" fmla="*/ 2151124 w 12335646"/>
                <a:gd name="connsiteY2" fmla="*/ 5710903 h 6768177"/>
                <a:gd name="connsiteX3" fmla="*/ 3312682 w 12335646"/>
                <a:gd name="connsiteY3" fmla="*/ 5823615 h 6768177"/>
                <a:gd name="connsiteX4" fmla="*/ 5621833 w 12335646"/>
                <a:gd name="connsiteY4" fmla="*/ 6446829 h 6768177"/>
                <a:gd name="connsiteX5" fmla="*/ 7263975 w 12335646"/>
                <a:gd name="connsiteY5" fmla="*/ 6253154 h 6768177"/>
                <a:gd name="connsiteX6" fmla="*/ 8333617 w 12335646"/>
                <a:gd name="connsiteY6" fmla="*/ 5777578 h 6768177"/>
                <a:gd name="connsiteX7" fmla="*/ 9078418 w 12335646"/>
                <a:gd name="connsiteY7" fmla="*/ 5933153 h 6768177"/>
                <a:gd name="connsiteX8" fmla="*/ 9604658 w 12335646"/>
                <a:gd name="connsiteY8" fmla="*/ 6121392 h 6768177"/>
                <a:gd name="connsiteX9" fmla="*/ 10509762 w 12335646"/>
                <a:gd name="connsiteY9" fmla="*/ 5718840 h 6768177"/>
                <a:gd name="connsiteX10" fmla="*/ 11263315 w 12335646"/>
                <a:gd name="connsiteY10" fmla="*/ 6553865 h 6768177"/>
                <a:gd name="connsiteX11" fmla="*/ 12335646 w 12335646"/>
                <a:gd name="connsiteY11" fmla="*/ 6768177 h 6768177"/>
                <a:gd name="connsiteX0" fmla="*/ 594 w 12336240"/>
                <a:gd name="connsiteY0" fmla="*/ 0 h 6741752"/>
                <a:gd name="connsiteX1" fmla="*/ 1251896 w 12336240"/>
                <a:gd name="connsiteY1" fmla="*/ 879458 h 6741752"/>
                <a:gd name="connsiteX2" fmla="*/ 2151718 w 12336240"/>
                <a:gd name="connsiteY2" fmla="*/ 5684478 h 6741752"/>
                <a:gd name="connsiteX3" fmla="*/ 3313276 w 12336240"/>
                <a:gd name="connsiteY3" fmla="*/ 5797190 h 6741752"/>
                <a:gd name="connsiteX4" fmla="*/ 5622427 w 12336240"/>
                <a:gd name="connsiteY4" fmla="*/ 6420404 h 6741752"/>
                <a:gd name="connsiteX5" fmla="*/ 7264569 w 12336240"/>
                <a:gd name="connsiteY5" fmla="*/ 6226729 h 6741752"/>
                <a:gd name="connsiteX6" fmla="*/ 8334211 w 12336240"/>
                <a:gd name="connsiteY6" fmla="*/ 5751153 h 6741752"/>
                <a:gd name="connsiteX7" fmla="*/ 9079012 w 12336240"/>
                <a:gd name="connsiteY7" fmla="*/ 5906728 h 6741752"/>
                <a:gd name="connsiteX8" fmla="*/ 9605252 w 12336240"/>
                <a:gd name="connsiteY8" fmla="*/ 6094967 h 6741752"/>
                <a:gd name="connsiteX9" fmla="*/ 10510356 w 12336240"/>
                <a:gd name="connsiteY9" fmla="*/ 5692415 h 6741752"/>
                <a:gd name="connsiteX10" fmla="*/ 11263909 w 12336240"/>
                <a:gd name="connsiteY10" fmla="*/ 6527440 h 6741752"/>
                <a:gd name="connsiteX11" fmla="*/ 12336240 w 12336240"/>
                <a:gd name="connsiteY11" fmla="*/ 6741752 h 6741752"/>
                <a:gd name="connsiteX0" fmla="*/ 594 w 12336240"/>
                <a:gd name="connsiteY0" fmla="*/ 0 h 6741752"/>
                <a:gd name="connsiteX1" fmla="*/ 1251896 w 12336240"/>
                <a:gd name="connsiteY1" fmla="*/ 879458 h 6741752"/>
                <a:gd name="connsiteX2" fmla="*/ 2151718 w 12336240"/>
                <a:gd name="connsiteY2" fmla="*/ 5684478 h 6741752"/>
                <a:gd name="connsiteX3" fmla="*/ 3313276 w 12336240"/>
                <a:gd name="connsiteY3" fmla="*/ 5797190 h 6741752"/>
                <a:gd name="connsiteX4" fmla="*/ 5622427 w 12336240"/>
                <a:gd name="connsiteY4" fmla="*/ 6420404 h 6741752"/>
                <a:gd name="connsiteX5" fmla="*/ 7264569 w 12336240"/>
                <a:gd name="connsiteY5" fmla="*/ 6226729 h 6741752"/>
                <a:gd name="connsiteX6" fmla="*/ 8334211 w 12336240"/>
                <a:gd name="connsiteY6" fmla="*/ 5751153 h 6741752"/>
                <a:gd name="connsiteX7" fmla="*/ 9079012 w 12336240"/>
                <a:gd name="connsiteY7" fmla="*/ 5906728 h 6741752"/>
                <a:gd name="connsiteX8" fmla="*/ 9605252 w 12336240"/>
                <a:gd name="connsiteY8" fmla="*/ 6094967 h 6741752"/>
                <a:gd name="connsiteX9" fmla="*/ 10510356 w 12336240"/>
                <a:gd name="connsiteY9" fmla="*/ 5692415 h 6741752"/>
                <a:gd name="connsiteX10" fmla="*/ 11263909 w 12336240"/>
                <a:gd name="connsiteY10" fmla="*/ 6527440 h 6741752"/>
                <a:gd name="connsiteX11" fmla="*/ 12336240 w 12336240"/>
                <a:gd name="connsiteY11" fmla="*/ 6741752 h 6741752"/>
                <a:gd name="connsiteX0" fmla="*/ 606 w 12336252"/>
                <a:gd name="connsiteY0" fmla="*/ 0 h 6741752"/>
                <a:gd name="connsiteX1" fmla="*/ 1232904 w 12336252"/>
                <a:gd name="connsiteY1" fmla="*/ 936019 h 6741752"/>
                <a:gd name="connsiteX2" fmla="*/ 2151730 w 12336252"/>
                <a:gd name="connsiteY2" fmla="*/ 5684478 h 6741752"/>
                <a:gd name="connsiteX3" fmla="*/ 3313288 w 12336252"/>
                <a:gd name="connsiteY3" fmla="*/ 5797190 h 6741752"/>
                <a:gd name="connsiteX4" fmla="*/ 5622439 w 12336252"/>
                <a:gd name="connsiteY4" fmla="*/ 6420404 h 6741752"/>
                <a:gd name="connsiteX5" fmla="*/ 7264581 w 12336252"/>
                <a:gd name="connsiteY5" fmla="*/ 6226729 h 6741752"/>
                <a:gd name="connsiteX6" fmla="*/ 8334223 w 12336252"/>
                <a:gd name="connsiteY6" fmla="*/ 5751153 h 6741752"/>
                <a:gd name="connsiteX7" fmla="*/ 9079024 w 12336252"/>
                <a:gd name="connsiteY7" fmla="*/ 5906728 h 6741752"/>
                <a:gd name="connsiteX8" fmla="*/ 9605264 w 12336252"/>
                <a:gd name="connsiteY8" fmla="*/ 6094967 h 6741752"/>
                <a:gd name="connsiteX9" fmla="*/ 10510368 w 12336252"/>
                <a:gd name="connsiteY9" fmla="*/ 5692415 h 6741752"/>
                <a:gd name="connsiteX10" fmla="*/ 11263921 w 12336252"/>
                <a:gd name="connsiteY10" fmla="*/ 6527440 h 6741752"/>
                <a:gd name="connsiteX11" fmla="*/ 12336252 w 12336252"/>
                <a:gd name="connsiteY11" fmla="*/ 6741752 h 6741752"/>
                <a:gd name="connsiteX0" fmla="*/ 812 w 12336458"/>
                <a:gd name="connsiteY0" fmla="*/ 0 h 6741752"/>
                <a:gd name="connsiteX1" fmla="*/ 1233110 w 12336458"/>
                <a:gd name="connsiteY1" fmla="*/ 936019 h 6741752"/>
                <a:gd name="connsiteX2" fmla="*/ 3567734 w 12336458"/>
                <a:gd name="connsiteY2" fmla="*/ 4091348 h 6741752"/>
                <a:gd name="connsiteX3" fmla="*/ 3313494 w 12336458"/>
                <a:gd name="connsiteY3" fmla="*/ 5797190 h 6741752"/>
                <a:gd name="connsiteX4" fmla="*/ 5622645 w 12336458"/>
                <a:gd name="connsiteY4" fmla="*/ 6420404 h 6741752"/>
                <a:gd name="connsiteX5" fmla="*/ 7264787 w 12336458"/>
                <a:gd name="connsiteY5" fmla="*/ 6226729 h 6741752"/>
                <a:gd name="connsiteX6" fmla="*/ 8334429 w 12336458"/>
                <a:gd name="connsiteY6" fmla="*/ 5751153 h 6741752"/>
                <a:gd name="connsiteX7" fmla="*/ 9079230 w 12336458"/>
                <a:gd name="connsiteY7" fmla="*/ 5906728 h 6741752"/>
                <a:gd name="connsiteX8" fmla="*/ 9605470 w 12336458"/>
                <a:gd name="connsiteY8" fmla="*/ 6094967 h 6741752"/>
                <a:gd name="connsiteX9" fmla="*/ 10510574 w 12336458"/>
                <a:gd name="connsiteY9" fmla="*/ 5692415 h 6741752"/>
                <a:gd name="connsiteX10" fmla="*/ 11264127 w 12336458"/>
                <a:gd name="connsiteY10" fmla="*/ 6527440 h 6741752"/>
                <a:gd name="connsiteX11" fmla="*/ 12336458 w 12336458"/>
                <a:gd name="connsiteY11" fmla="*/ 6741752 h 6741752"/>
                <a:gd name="connsiteX0" fmla="*/ 812 w 11264127"/>
                <a:gd name="connsiteY0" fmla="*/ 0 h 6527440"/>
                <a:gd name="connsiteX1" fmla="*/ 1233110 w 11264127"/>
                <a:gd name="connsiteY1" fmla="*/ 936019 h 6527440"/>
                <a:gd name="connsiteX2" fmla="*/ 3567734 w 11264127"/>
                <a:gd name="connsiteY2" fmla="*/ 4091348 h 6527440"/>
                <a:gd name="connsiteX3" fmla="*/ 3313494 w 11264127"/>
                <a:gd name="connsiteY3" fmla="*/ 5797190 h 6527440"/>
                <a:gd name="connsiteX4" fmla="*/ 5622645 w 11264127"/>
                <a:gd name="connsiteY4" fmla="*/ 6420404 h 6527440"/>
                <a:gd name="connsiteX5" fmla="*/ 7264787 w 11264127"/>
                <a:gd name="connsiteY5" fmla="*/ 6226729 h 6527440"/>
                <a:gd name="connsiteX6" fmla="*/ 8334429 w 11264127"/>
                <a:gd name="connsiteY6" fmla="*/ 5751153 h 6527440"/>
                <a:gd name="connsiteX7" fmla="*/ 9079230 w 11264127"/>
                <a:gd name="connsiteY7" fmla="*/ 5906728 h 6527440"/>
                <a:gd name="connsiteX8" fmla="*/ 9605470 w 11264127"/>
                <a:gd name="connsiteY8" fmla="*/ 6094967 h 6527440"/>
                <a:gd name="connsiteX9" fmla="*/ 10510574 w 11264127"/>
                <a:gd name="connsiteY9" fmla="*/ 5692415 h 6527440"/>
                <a:gd name="connsiteX10" fmla="*/ 11264127 w 11264127"/>
                <a:gd name="connsiteY10" fmla="*/ 6527440 h 6527440"/>
                <a:gd name="connsiteX0" fmla="*/ 812 w 10510574"/>
                <a:gd name="connsiteY0" fmla="*/ 0 h 6423928"/>
                <a:gd name="connsiteX1" fmla="*/ 1233110 w 10510574"/>
                <a:gd name="connsiteY1" fmla="*/ 936019 h 6423928"/>
                <a:gd name="connsiteX2" fmla="*/ 3567734 w 10510574"/>
                <a:gd name="connsiteY2" fmla="*/ 4091348 h 6423928"/>
                <a:gd name="connsiteX3" fmla="*/ 3313494 w 10510574"/>
                <a:gd name="connsiteY3" fmla="*/ 5797190 h 6423928"/>
                <a:gd name="connsiteX4" fmla="*/ 5622645 w 10510574"/>
                <a:gd name="connsiteY4" fmla="*/ 6420404 h 6423928"/>
                <a:gd name="connsiteX5" fmla="*/ 7264787 w 10510574"/>
                <a:gd name="connsiteY5" fmla="*/ 6226729 h 6423928"/>
                <a:gd name="connsiteX6" fmla="*/ 8334429 w 10510574"/>
                <a:gd name="connsiteY6" fmla="*/ 5751153 h 6423928"/>
                <a:gd name="connsiteX7" fmla="*/ 9079230 w 10510574"/>
                <a:gd name="connsiteY7" fmla="*/ 5906728 h 6423928"/>
                <a:gd name="connsiteX8" fmla="*/ 9605470 w 10510574"/>
                <a:gd name="connsiteY8" fmla="*/ 6094967 h 6423928"/>
                <a:gd name="connsiteX9" fmla="*/ 10510574 w 10510574"/>
                <a:gd name="connsiteY9" fmla="*/ 5692415 h 6423928"/>
                <a:gd name="connsiteX0" fmla="*/ 812 w 9605471"/>
                <a:gd name="connsiteY0" fmla="*/ 0 h 6423928"/>
                <a:gd name="connsiteX1" fmla="*/ 1233110 w 9605471"/>
                <a:gd name="connsiteY1" fmla="*/ 936019 h 6423928"/>
                <a:gd name="connsiteX2" fmla="*/ 3567734 w 9605471"/>
                <a:gd name="connsiteY2" fmla="*/ 4091348 h 6423928"/>
                <a:gd name="connsiteX3" fmla="*/ 3313494 w 9605471"/>
                <a:gd name="connsiteY3" fmla="*/ 5797190 h 6423928"/>
                <a:gd name="connsiteX4" fmla="*/ 5622645 w 9605471"/>
                <a:gd name="connsiteY4" fmla="*/ 6420404 h 6423928"/>
                <a:gd name="connsiteX5" fmla="*/ 7264787 w 9605471"/>
                <a:gd name="connsiteY5" fmla="*/ 6226729 h 6423928"/>
                <a:gd name="connsiteX6" fmla="*/ 8334429 w 9605471"/>
                <a:gd name="connsiteY6" fmla="*/ 5751153 h 6423928"/>
                <a:gd name="connsiteX7" fmla="*/ 9079230 w 9605471"/>
                <a:gd name="connsiteY7" fmla="*/ 5906728 h 6423928"/>
                <a:gd name="connsiteX8" fmla="*/ 9605470 w 9605471"/>
                <a:gd name="connsiteY8" fmla="*/ 6094967 h 6423928"/>
                <a:gd name="connsiteX0" fmla="*/ 812 w 9079230"/>
                <a:gd name="connsiteY0" fmla="*/ 0 h 6423928"/>
                <a:gd name="connsiteX1" fmla="*/ 1233110 w 9079230"/>
                <a:gd name="connsiteY1" fmla="*/ 936019 h 6423928"/>
                <a:gd name="connsiteX2" fmla="*/ 3567734 w 9079230"/>
                <a:gd name="connsiteY2" fmla="*/ 4091348 h 6423928"/>
                <a:gd name="connsiteX3" fmla="*/ 3313494 w 9079230"/>
                <a:gd name="connsiteY3" fmla="*/ 5797190 h 6423928"/>
                <a:gd name="connsiteX4" fmla="*/ 5622645 w 9079230"/>
                <a:gd name="connsiteY4" fmla="*/ 6420404 h 6423928"/>
                <a:gd name="connsiteX5" fmla="*/ 7264787 w 9079230"/>
                <a:gd name="connsiteY5" fmla="*/ 6226729 h 6423928"/>
                <a:gd name="connsiteX6" fmla="*/ 8334429 w 9079230"/>
                <a:gd name="connsiteY6" fmla="*/ 5751153 h 6423928"/>
                <a:gd name="connsiteX7" fmla="*/ 9079230 w 9079230"/>
                <a:gd name="connsiteY7" fmla="*/ 5906728 h 6423928"/>
                <a:gd name="connsiteX0" fmla="*/ 812 w 8334429"/>
                <a:gd name="connsiteY0" fmla="*/ 0 h 6423928"/>
                <a:gd name="connsiteX1" fmla="*/ 1233110 w 8334429"/>
                <a:gd name="connsiteY1" fmla="*/ 936019 h 6423928"/>
                <a:gd name="connsiteX2" fmla="*/ 3567734 w 8334429"/>
                <a:gd name="connsiteY2" fmla="*/ 4091348 h 6423928"/>
                <a:gd name="connsiteX3" fmla="*/ 3313494 w 8334429"/>
                <a:gd name="connsiteY3" fmla="*/ 5797190 h 6423928"/>
                <a:gd name="connsiteX4" fmla="*/ 5622645 w 8334429"/>
                <a:gd name="connsiteY4" fmla="*/ 6420404 h 6423928"/>
                <a:gd name="connsiteX5" fmla="*/ 7264787 w 8334429"/>
                <a:gd name="connsiteY5" fmla="*/ 6226729 h 6423928"/>
                <a:gd name="connsiteX6" fmla="*/ 8334429 w 8334429"/>
                <a:gd name="connsiteY6" fmla="*/ 5751153 h 6423928"/>
                <a:gd name="connsiteX0" fmla="*/ 812 w 12211244"/>
                <a:gd name="connsiteY0" fmla="*/ 0 h 6422652"/>
                <a:gd name="connsiteX1" fmla="*/ 1233110 w 12211244"/>
                <a:gd name="connsiteY1" fmla="*/ 936019 h 6422652"/>
                <a:gd name="connsiteX2" fmla="*/ 3567734 w 12211244"/>
                <a:gd name="connsiteY2" fmla="*/ 4091348 h 6422652"/>
                <a:gd name="connsiteX3" fmla="*/ 3313494 w 12211244"/>
                <a:gd name="connsiteY3" fmla="*/ 5797190 h 6422652"/>
                <a:gd name="connsiteX4" fmla="*/ 5622645 w 12211244"/>
                <a:gd name="connsiteY4" fmla="*/ 6420404 h 6422652"/>
                <a:gd name="connsiteX5" fmla="*/ 7264787 w 12211244"/>
                <a:gd name="connsiteY5" fmla="*/ 6226729 h 6422652"/>
                <a:gd name="connsiteX6" fmla="*/ 12211244 w 12211244"/>
                <a:gd name="connsiteY6" fmla="*/ 6382749 h 6422652"/>
                <a:gd name="connsiteX0" fmla="*/ 812 w 12211244"/>
                <a:gd name="connsiteY0" fmla="*/ 0 h 6422652"/>
                <a:gd name="connsiteX1" fmla="*/ 1233110 w 12211244"/>
                <a:gd name="connsiteY1" fmla="*/ 936019 h 6422652"/>
                <a:gd name="connsiteX2" fmla="*/ 3567734 w 12211244"/>
                <a:gd name="connsiteY2" fmla="*/ 4091348 h 6422652"/>
                <a:gd name="connsiteX3" fmla="*/ 3313494 w 12211244"/>
                <a:gd name="connsiteY3" fmla="*/ 5797190 h 6422652"/>
                <a:gd name="connsiteX4" fmla="*/ 5622645 w 12211244"/>
                <a:gd name="connsiteY4" fmla="*/ 6420404 h 6422652"/>
                <a:gd name="connsiteX5" fmla="*/ 7264787 w 12211244"/>
                <a:gd name="connsiteY5" fmla="*/ 6226729 h 6422652"/>
                <a:gd name="connsiteX6" fmla="*/ 12211244 w 12211244"/>
                <a:gd name="connsiteY6" fmla="*/ 6382749 h 6422652"/>
                <a:gd name="connsiteX0" fmla="*/ 812 w 12287261"/>
                <a:gd name="connsiteY0" fmla="*/ 0 h 6422652"/>
                <a:gd name="connsiteX1" fmla="*/ 1233110 w 12287261"/>
                <a:gd name="connsiteY1" fmla="*/ 936019 h 6422652"/>
                <a:gd name="connsiteX2" fmla="*/ 3567734 w 12287261"/>
                <a:gd name="connsiteY2" fmla="*/ 4091348 h 6422652"/>
                <a:gd name="connsiteX3" fmla="*/ 3313494 w 12287261"/>
                <a:gd name="connsiteY3" fmla="*/ 5797190 h 6422652"/>
                <a:gd name="connsiteX4" fmla="*/ 5622645 w 12287261"/>
                <a:gd name="connsiteY4" fmla="*/ 6420404 h 6422652"/>
                <a:gd name="connsiteX5" fmla="*/ 7264787 w 12287261"/>
                <a:gd name="connsiteY5" fmla="*/ 6226729 h 6422652"/>
                <a:gd name="connsiteX6" fmla="*/ 12287261 w 12287261"/>
                <a:gd name="connsiteY6" fmla="*/ 6382749 h 6422652"/>
                <a:gd name="connsiteX0" fmla="*/ 812 w 12287261"/>
                <a:gd name="connsiteY0" fmla="*/ 0 h 6726531"/>
                <a:gd name="connsiteX1" fmla="*/ 1233110 w 12287261"/>
                <a:gd name="connsiteY1" fmla="*/ 936019 h 6726531"/>
                <a:gd name="connsiteX2" fmla="*/ 3567734 w 12287261"/>
                <a:gd name="connsiteY2" fmla="*/ 4091348 h 6726531"/>
                <a:gd name="connsiteX3" fmla="*/ 3313494 w 12287261"/>
                <a:gd name="connsiteY3" fmla="*/ 5797190 h 6726531"/>
                <a:gd name="connsiteX4" fmla="*/ 5622645 w 12287261"/>
                <a:gd name="connsiteY4" fmla="*/ 6420404 h 6726531"/>
                <a:gd name="connsiteX5" fmla="*/ 10514471 w 12287261"/>
                <a:gd name="connsiteY5" fmla="*/ 6726350 h 6726531"/>
                <a:gd name="connsiteX6" fmla="*/ 12287261 w 12287261"/>
                <a:gd name="connsiteY6" fmla="*/ 6382749 h 6726531"/>
                <a:gd name="connsiteX0" fmla="*/ 812 w 12287261"/>
                <a:gd name="connsiteY0" fmla="*/ 0 h 6726350"/>
                <a:gd name="connsiteX1" fmla="*/ 1233110 w 12287261"/>
                <a:gd name="connsiteY1" fmla="*/ 936019 h 6726350"/>
                <a:gd name="connsiteX2" fmla="*/ 3567734 w 12287261"/>
                <a:gd name="connsiteY2" fmla="*/ 4091348 h 6726350"/>
                <a:gd name="connsiteX3" fmla="*/ 3313494 w 12287261"/>
                <a:gd name="connsiteY3" fmla="*/ 5797190 h 6726350"/>
                <a:gd name="connsiteX4" fmla="*/ 8226192 w 12287261"/>
                <a:gd name="connsiteY4" fmla="*/ 5581419 h 6726350"/>
                <a:gd name="connsiteX5" fmla="*/ 10514471 w 12287261"/>
                <a:gd name="connsiteY5" fmla="*/ 6726350 h 6726350"/>
                <a:gd name="connsiteX6" fmla="*/ 12287261 w 12287261"/>
                <a:gd name="connsiteY6" fmla="*/ 6382749 h 6726350"/>
                <a:gd name="connsiteX0" fmla="*/ 812 w 12287261"/>
                <a:gd name="connsiteY0" fmla="*/ 0 h 6769307"/>
                <a:gd name="connsiteX1" fmla="*/ 1233110 w 12287261"/>
                <a:gd name="connsiteY1" fmla="*/ 936019 h 6769307"/>
                <a:gd name="connsiteX2" fmla="*/ 3567734 w 12287261"/>
                <a:gd name="connsiteY2" fmla="*/ 4091348 h 6769307"/>
                <a:gd name="connsiteX3" fmla="*/ 6715210 w 12287261"/>
                <a:gd name="connsiteY3" fmla="*/ 6739870 h 6769307"/>
                <a:gd name="connsiteX4" fmla="*/ 8226192 w 12287261"/>
                <a:gd name="connsiteY4" fmla="*/ 5581419 h 6769307"/>
                <a:gd name="connsiteX5" fmla="*/ 10514471 w 12287261"/>
                <a:gd name="connsiteY5" fmla="*/ 6726350 h 6769307"/>
                <a:gd name="connsiteX6" fmla="*/ 12287261 w 12287261"/>
                <a:gd name="connsiteY6" fmla="*/ 6382749 h 6769307"/>
                <a:gd name="connsiteX0" fmla="*/ 812 w 12287261"/>
                <a:gd name="connsiteY0" fmla="*/ 0 h 6769194"/>
                <a:gd name="connsiteX1" fmla="*/ 1233110 w 12287261"/>
                <a:gd name="connsiteY1" fmla="*/ 936019 h 6769194"/>
                <a:gd name="connsiteX2" fmla="*/ 3567734 w 12287261"/>
                <a:gd name="connsiteY2" fmla="*/ 4091348 h 6769194"/>
                <a:gd name="connsiteX3" fmla="*/ 6715210 w 12287261"/>
                <a:gd name="connsiteY3" fmla="*/ 6739870 h 6769194"/>
                <a:gd name="connsiteX4" fmla="*/ 8226192 w 12287261"/>
                <a:gd name="connsiteY4" fmla="*/ 5581419 h 6769194"/>
                <a:gd name="connsiteX5" fmla="*/ 9830327 w 12287261"/>
                <a:gd name="connsiteY5" fmla="*/ 6764057 h 6769194"/>
                <a:gd name="connsiteX6" fmla="*/ 12287261 w 12287261"/>
                <a:gd name="connsiteY6" fmla="*/ 6382749 h 6769194"/>
                <a:gd name="connsiteX0" fmla="*/ 812 w 12287261"/>
                <a:gd name="connsiteY0" fmla="*/ 0 h 6792654"/>
                <a:gd name="connsiteX1" fmla="*/ 1233110 w 12287261"/>
                <a:gd name="connsiteY1" fmla="*/ 936019 h 6792654"/>
                <a:gd name="connsiteX2" fmla="*/ 3567734 w 12287261"/>
                <a:gd name="connsiteY2" fmla="*/ 4091348 h 6792654"/>
                <a:gd name="connsiteX3" fmla="*/ 6715210 w 12287261"/>
                <a:gd name="connsiteY3" fmla="*/ 6739870 h 6792654"/>
                <a:gd name="connsiteX4" fmla="*/ 8188184 w 12287261"/>
                <a:gd name="connsiteY4" fmla="*/ 5562565 h 6792654"/>
                <a:gd name="connsiteX5" fmla="*/ 9830327 w 12287261"/>
                <a:gd name="connsiteY5" fmla="*/ 6764057 h 6792654"/>
                <a:gd name="connsiteX6" fmla="*/ 12287261 w 12287261"/>
                <a:gd name="connsiteY6" fmla="*/ 6382749 h 6792654"/>
                <a:gd name="connsiteX0" fmla="*/ 812 w 12287261"/>
                <a:gd name="connsiteY0" fmla="*/ 0 h 6792654"/>
                <a:gd name="connsiteX1" fmla="*/ 1233110 w 12287261"/>
                <a:gd name="connsiteY1" fmla="*/ 936019 h 6792654"/>
                <a:gd name="connsiteX2" fmla="*/ 3567734 w 12287261"/>
                <a:gd name="connsiteY2" fmla="*/ 4091348 h 6792654"/>
                <a:gd name="connsiteX3" fmla="*/ 6610688 w 12287261"/>
                <a:gd name="connsiteY3" fmla="*/ 6702163 h 6792654"/>
                <a:gd name="connsiteX4" fmla="*/ 8188184 w 12287261"/>
                <a:gd name="connsiteY4" fmla="*/ 5562565 h 6792654"/>
                <a:gd name="connsiteX5" fmla="*/ 9830327 w 12287261"/>
                <a:gd name="connsiteY5" fmla="*/ 6764057 h 6792654"/>
                <a:gd name="connsiteX6" fmla="*/ 12287261 w 12287261"/>
                <a:gd name="connsiteY6" fmla="*/ 6382749 h 6792654"/>
                <a:gd name="connsiteX0" fmla="*/ 236 w 12286685"/>
                <a:gd name="connsiteY0" fmla="*/ 0 h 6792654"/>
                <a:gd name="connsiteX1" fmla="*/ 2923890 w 12286685"/>
                <a:gd name="connsiteY1" fmla="*/ 2981635 h 6792654"/>
                <a:gd name="connsiteX2" fmla="*/ 3567158 w 12286685"/>
                <a:gd name="connsiteY2" fmla="*/ 4091348 h 6792654"/>
                <a:gd name="connsiteX3" fmla="*/ 6610112 w 12286685"/>
                <a:gd name="connsiteY3" fmla="*/ 6702163 h 6792654"/>
                <a:gd name="connsiteX4" fmla="*/ 8187608 w 12286685"/>
                <a:gd name="connsiteY4" fmla="*/ 5562565 h 6792654"/>
                <a:gd name="connsiteX5" fmla="*/ 9829751 w 12286685"/>
                <a:gd name="connsiteY5" fmla="*/ 6764057 h 6792654"/>
                <a:gd name="connsiteX6" fmla="*/ 12286685 w 12286685"/>
                <a:gd name="connsiteY6" fmla="*/ 6382749 h 6792654"/>
                <a:gd name="connsiteX0" fmla="*/ 249 w 12286698"/>
                <a:gd name="connsiteY0" fmla="*/ 0 h 6792654"/>
                <a:gd name="connsiteX1" fmla="*/ 2923903 w 12286698"/>
                <a:gd name="connsiteY1" fmla="*/ 2981635 h 6792654"/>
                <a:gd name="connsiteX2" fmla="*/ 4374840 w 12286698"/>
                <a:gd name="connsiteY2" fmla="*/ 4770078 h 6792654"/>
                <a:gd name="connsiteX3" fmla="*/ 6610125 w 12286698"/>
                <a:gd name="connsiteY3" fmla="*/ 6702163 h 6792654"/>
                <a:gd name="connsiteX4" fmla="*/ 8187621 w 12286698"/>
                <a:gd name="connsiteY4" fmla="*/ 5562565 h 6792654"/>
                <a:gd name="connsiteX5" fmla="*/ 9829764 w 12286698"/>
                <a:gd name="connsiteY5" fmla="*/ 6764057 h 6792654"/>
                <a:gd name="connsiteX6" fmla="*/ 12286698 w 12286698"/>
                <a:gd name="connsiteY6" fmla="*/ 6382749 h 6792654"/>
                <a:gd name="connsiteX0" fmla="*/ 249 w 12286698"/>
                <a:gd name="connsiteY0" fmla="*/ 0 h 6792654"/>
                <a:gd name="connsiteX1" fmla="*/ 2923903 w 12286698"/>
                <a:gd name="connsiteY1" fmla="*/ 2981635 h 6792654"/>
                <a:gd name="connsiteX2" fmla="*/ 4374840 w 12286698"/>
                <a:gd name="connsiteY2" fmla="*/ 4770078 h 6792654"/>
                <a:gd name="connsiteX3" fmla="*/ 6610125 w 12286698"/>
                <a:gd name="connsiteY3" fmla="*/ 6702163 h 6792654"/>
                <a:gd name="connsiteX4" fmla="*/ 8187621 w 12286698"/>
                <a:gd name="connsiteY4" fmla="*/ 5562565 h 6792654"/>
                <a:gd name="connsiteX5" fmla="*/ 9829764 w 12286698"/>
                <a:gd name="connsiteY5" fmla="*/ 6764057 h 6792654"/>
                <a:gd name="connsiteX6" fmla="*/ 12286698 w 12286698"/>
                <a:gd name="connsiteY6" fmla="*/ 6382749 h 6792654"/>
                <a:gd name="connsiteX0" fmla="*/ 249 w 12286698"/>
                <a:gd name="connsiteY0" fmla="*/ 0 h 6792654"/>
                <a:gd name="connsiteX1" fmla="*/ 2923903 w 12286698"/>
                <a:gd name="connsiteY1" fmla="*/ 2981635 h 6792654"/>
                <a:gd name="connsiteX2" fmla="*/ 4336833 w 12286698"/>
                <a:gd name="connsiteY2" fmla="*/ 4873773 h 6792654"/>
                <a:gd name="connsiteX3" fmla="*/ 6610125 w 12286698"/>
                <a:gd name="connsiteY3" fmla="*/ 6702163 h 6792654"/>
                <a:gd name="connsiteX4" fmla="*/ 8187621 w 12286698"/>
                <a:gd name="connsiteY4" fmla="*/ 5562565 h 6792654"/>
                <a:gd name="connsiteX5" fmla="*/ 9829764 w 12286698"/>
                <a:gd name="connsiteY5" fmla="*/ 6764057 h 6792654"/>
                <a:gd name="connsiteX6" fmla="*/ 12286698 w 12286698"/>
                <a:gd name="connsiteY6" fmla="*/ 6382749 h 6792654"/>
                <a:gd name="connsiteX0" fmla="*/ 1106 w 12287555"/>
                <a:gd name="connsiteY0" fmla="*/ 0 h 6792654"/>
                <a:gd name="connsiteX1" fmla="*/ 1176393 w 12287555"/>
                <a:gd name="connsiteY1" fmla="*/ 1030286 h 6792654"/>
                <a:gd name="connsiteX2" fmla="*/ 4337690 w 12287555"/>
                <a:gd name="connsiteY2" fmla="*/ 4873773 h 6792654"/>
                <a:gd name="connsiteX3" fmla="*/ 6610982 w 12287555"/>
                <a:gd name="connsiteY3" fmla="*/ 6702163 h 6792654"/>
                <a:gd name="connsiteX4" fmla="*/ 8188478 w 12287555"/>
                <a:gd name="connsiteY4" fmla="*/ 5562565 h 6792654"/>
                <a:gd name="connsiteX5" fmla="*/ 9830621 w 12287555"/>
                <a:gd name="connsiteY5" fmla="*/ 6764057 h 6792654"/>
                <a:gd name="connsiteX6" fmla="*/ 12287555 w 12287555"/>
                <a:gd name="connsiteY6" fmla="*/ 6382749 h 6792654"/>
                <a:gd name="connsiteX0" fmla="*/ 656 w 12287105"/>
                <a:gd name="connsiteY0" fmla="*/ 0 h 6792654"/>
                <a:gd name="connsiteX1" fmla="*/ 1175943 w 12287105"/>
                <a:gd name="connsiteY1" fmla="*/ 1030286 h 6792654"/>
                <a:gd name="connsiteX2" fmla="*/ 4337240 w 12287105"/>
                <a:gd name="connsiteY2" fmla="*/ 4873773 h 6792654"/>
                <a:gd name="connsiteX3" fmla="*/ 6610532 w 12287105"/>
                <a:gd name="connsiteY3" fmla="*/ 6702163 h 6792654"/>
                <a:gd name="connsiteX4" fmla="*/ 8188028 w 12287105"/>
                <a:gd name="connsiteY4" fmla="*/ 5562565 h 6792654"/>
                <a:gd name="connsiteX5" fmla="*/ 9830171 w 12287105"/>
                <a:gd name="connsiteY5" fmla="*/ 6764057 h 6792654"/>
                <a:gd name="connsiteX6" fmla="*/ 12287105 w 12287105"/>
                <a:gd name="connsiteY6" fmla="*/ 6382749 h 6792654"/>
                <a:gd name="connsiteX0" fmla="*/ 567 w 12287016"/>
                <a:gd name="connsiteY0" fmla="*/ 0 h 6792654"/>
                <a:gd name="connsiteX1" fmla="*/ 1175854 w 12287016"/>
                <a:gd name="connsiteY1" fmla="*/ 1030286 h 6792654"/>
                <a:gd name="connsiteX2" fmla="*/ 1418400 w 12287016"/>
                <a:gd name="connsiteY2" fmla="*/ 1204813 h 6792654"/>
                <a:gd name="connsiteX3" fmla="*/ 4337151 w 12287016"/>
                <a:gd name="connsiteY3" fmla="*/ 4873773 h 6792654"/>
                <a:gd name="connsiteX4" fmla="*/ 6610443 w 12287016"/>
                <a:gd name="connsiteY4" fmla="*/ 6702163 h 6792654"/>
                <a:gd name="connsiteX5" fmla="*/ 8187939 w 12287016"/>
                <a:gd name="connsiteY5" fmla="*/ 5562565 h 6792654"/>
                <a:gd name="connsiteX6" fmla="*/ 9830082 w 12287016"/>
                <a:gd name="connsiteY6" fmla="*/ 6764057 h 6792654"/>
                <a:gd name="connsiteX7" fmla="*/ 12287016 w 12287016"/>
                <a:gd name="connsiteY7" fmla="*/ 6382749 h 6792654"/>
                <a:gd name="connsiteX0" fmla="*/ 0 w 12286449"/>
                <a:gd name="connsiteY0" fmla="*/ 0 h 6792654"/>
                <a:gd name="connsiteX1" fmla="*/ 1417833 w 12286449"/>
                <a:gd name="connsiteY1" fmla="*/ 1204813 h 6792654"/>
                <a:gd name="connsiteX2" fmla="*/ 4336584 w 12286449"/>
                <a:gd name="connsiteY2" fmla="*/ 4873773 h 6792654"/>
                <a:gd name="connsiteX3" fmla="*/ 6609876 w 12286449"/>
                <a:gd name="connsiteY3" fmla="*/ 6702163 h 6792654"/>
                <a:gd name="connsiteX4" fmla="*/ 8187372 w 12286449"/>
                <a:gd name="connsiteY4" fmla="*/ 5562565 h 6792654"/>
                <a:gd name="connsiteX5" fmla="*/ 9829515 w 12286449"/>
                <a:gd name="connsiteY5" fmla="*/ 6764057 h 6792654"/>
                <a:gd name="connsiteX6" fmla="*/ 12286449 w 12286449"/>
                <a:gd name="connsiteY6" fmla="*/ 6382749 h 6792654"/>
                <a:gd name="connsiteX0" fmla="*/ 0 w 12248441"/>
                <a:gd name="connsiteY0" fmla="*/ 0 h 6771317"/>
                <a:gd name="connsiteX1" fmla="*/ 1417833 w 12248441"/>
                <a:gd name="connsiteY1" fmla="*/ 1204813 h 6771317"/>
                <a:gd name="connsiteX2" fmla="*/ 4336584 w 12248441"/>
                <a:gd name="connsiteY2" fmla="*/ 4873773 h 6771317"/>
                <a:gd name="connsiteX3" fmla="*/ 6609876 w 12248441"/>
                <a:gd name="connsiteY3" fmla="*/ 6702163 h 6771317"/>
                <a:gd name="connsiteX4" fmla="*/ 8187372 w 12248441"/>
                <a:gd name="connsiteY4" fmla="*/ 5562565 h 6771317"/>
                <a:gd name="connsiteX5" fmla="*/ 9829515 w 12248441"/>
                <a:gd name="connsiteY5" fmla="*/ 6764057 h 6771317"/>
                <a:gd name="connsiteX6" fmla="*/ 12248441 w 12248441"/>
                <a:gd name="connsiteY6" fmla="*/ 6062238 h 6771317"/>
                <a:gd name="connsiteX0" fmla="*/ 0 w 12248441"/>
                <a:gd name="connsiteY0" fmla="*/ 0 h 6770489"/>
                <a:gd name="connsiteX1" fmla="*/ 1417833 w 12248441"/>
                <a:gd name="connsiteY1" fmla="*/ 1204813 h 6770489"/>
                <a:gd name="connsiteX2" fmla="*/ 4336584 w 12248441"/>
                <a:gd name="connsiteY2" fmla="*/ 4873773 h 6770489"/>
                <a:gd name="connsiteX3" fmla="*/ 6609876 w 12248441"/>
                <a:gd name="connsiteY3" fmla="*/ 6702163 h 6770489"/>
                <a:gd name="connsiteX4" fmla="*/ 8187372 w 12248441"/>
                <a:gd name="connsiteY4" fmla="*/ 5562565 h 6770489"/>
                <a:gd name="connsiteX5" fmla="*/ 9829515 w 12248441"/>
                <a:gd name="connsiteY5" fmla="*/ 6764057 h 6770489"/>
                <a:gd name="connsiteX6" fmla="*/ 12248441 w 12248441"/>
                <a:gd name="connsiteY6" fmla="*/ 6062238 h 6770489"/>
                <a:gd name="connsiteX0" fmla="*/ 0 w 12248441"/>
                <a:gd name="connsiteY0" fmla="*/ 0 h 6709687"/>
                <a:gd name="connsiteX1" fmla="*/ 1417833 w 12248441"/>
                <a:gd name="connsiteY1" fmla="*/ 1204813 h 6709687"/>
                <a:gd name="connsiteX2" fmla="*/ 4336584 w 12248441"/>
                <a:gd name="connsiteY2" fmla="*/ 4873773 h 6709687"/>
                <a:gd name="connsiteX3" fmla="*/ 6609876 w 12248441"/>
                <a:gd name="connsiteY3" fmla="*/ 6702163 h 6709687"/>
                <a:gd name="connsiteX4" fmla="*/ 8187372 w 12248441"/>
                <a:gd name="connsiteY4" fmla="*/ 5562565 h 6709687"/>
                <a:gd name="connsiteX5" fmla="*/ 10162086 w 12248441"/>
                <a:gd name="connsiteY5" fmla="*/ 6594375 h 6709687"/>
                <a:gd name="connsiteX6" fmla="*/ 12248441 w 12248441"/>
                <a:gd name="connsiteY6" fmla="*/ 6062238 h 6709687"/>
                <a:gd name="connsiteX0" fmla="*/ 0 w 12248441"/>
                <a:gd name="connsiteY0" fmla="*/ 0 h 6709445"/>
                <a:gd name="connsiteX1" fmla="*/ 1417833 w 12248441"/>
                <a:gd name="connsiteY1" fmla="*/ 1204813 h 6709445"/>
                <a:gd name="connsiteX2" fmla="*/ 4336584 w 12248441"/>
                <a:gd name="connsiteY2" fmla="*/ 4873773 h 6709445"/>
                <a:gd name="connsiteX3" fmla="*/ 6609876 w 12248441"/>
                <a:gd name="connsiteY3" fmla="*/ 6702163 h 6709445"/>
                <a:gd name="connsiteX4" fmla="*/ 8291895 w 12248441"/>
                <a:gd name="connsiteY4" fmla="*/ 5553138 h 6709445"/>
                <a:gd name="connsiteX5" fmla="*/ 10162086 w 12248441"/>
                <a:gd name="connsiteY5" fmla="*/ 6594375 h 6709445"/>
                <a:gd name="connsiteX6" fmla="*/ 12248441 w 12248441"/>
                <a:gd name="connsiteY6" fmla="*/ 6062238 h 6709445"/>
                <a:gd name="connsiteX0" fmla="*/ 0 w 12248441"/>
                <a:gd name="connsiteY0" fmla="*/ 0 h 6708174"/>
                <a:gd name="connsiteX1" fmla="*/ 1417833 w 12248441"/>
                <a:gd name="connsiteY1" fmla="*/ 1204813 h 6708174"/>
                <a:gd name="connsiteX2" fmla="*/ 4336584 w 12248441"/>
                <a:gd name="connsiteY2" fmla="*/ 4873773 h 6708174"/>
                <a:gd name="connsiteX3" fmla="*/ 6609876 w 12248441"/>
                <a:gd name="connsiteY3" fmla="*/ 6702163 h 6708174"/>
                <a:gd name="connsiteX4" fmla="*/ 8291895 w 12248441"/>
                <a:gd name="connsiteY4" fmla="*/ 5553138 h 6708174"/>
                <a:gd name="connsiteX5" fmla="*/ 10162086 w 12248441"/>
                <a:gd name="connsiteY5" fmla="*/ 6594375 h 6708174"/>
                <a:gd name="connsiteX6" fmla="*/ 12248441 w 12248441"/>
                <a:gd name="connsiteY6" fmla="*/ 6062238 h 6708174"/>
                <a:gd name="connsiteX0" fmla="*/ 0 w 12248441"/>
                <a:gd name="connsiteY0" fmla="*/ 0 h 6709187"/>
                <a:gd name="connsiteX1" fmla="*/ 1417833 w 12248441"/>
                <a:gd name="connsiteY1" fmla="*/ 1204813 h 6709187"/>
                <a:gd name="connsiteX2" fmla="*/ 4336584 w 12248441"/>
                <a:gd name="connsiteY2" fmla="*/ 4873773 h 6709187"/>
                <a:gd name="connsiteX3" fmla="*/ 6609876 w 12248441"/>
                <a:gd name="connsiteY3" fmla="*/ 6702163 h 6709187"/>
                <a:gd name="connsiteX4" fmla="*/ 8481935 w 12248441"/>
                <a:gd name="connsiteY4" fmla="*/ 5600272 h 6709187"/>
                <a:gd name="connsiteX5" fmla="*/ 10162086 w 12248441"/>
                <a:gd name="connsiteY5" fmla="*/ 6594375 h 6709187"/>
                <a:gd name="connsiteX6" fmla="*/ 12248441 w 12248441"/>
                <a:gd name="connsiteY6" fmla="*/ 6062238 h 6709187"/>
                <a:gd name="connsiteX0" fmla="*/ 0 w 12248441"/>
                <a:gd name="connsiteY0" fmla="*/ 0 h 6645105"/>
                <a:gd name="connsiteX1" fmla="*/ 1417833 w 12248441"/>
                <a:gd name="connsiteY1" fmla="*/ 1204813 h 6645105"/>
                <a:gd name="connsiteX2" fmla="*/ 4336584 w 12248441"/>
                <a:gd name="connsiteY2" fmla="*/ 4873773 h 6645105"/>
                <a:gd name="connsiteX3" fmla="*/ 6609876 w 12248441"/>
                <a:gd name="connsiteY3" fmla="*/ 6636175 h 6645105"/>
                <a:gd name="connsiteX4" fmla="*/ 8481935 w 12248441"/>
                <a:gd name="connsiteY4" fmla="*/ 5600272 h 6645105"/>
                <a:gd name="connsiteX5" fmla="*/ 10162086 w 12248441"/>
                <a:gd name="connsiteY5" fmla="*/ 6594375 h 6645105"/>
                <a:gd name="connsiteX6" fmla="*/ 12248441 w 12248441"/>
                <a:gd name="connsiteY6" fmla="*/ 6062238 h 6645105"/>
                <a:gd name="connsiteX0" fmla="*/ 0 w 12248441"/>
                <a:gd name="connsiteY0" fmla="*/ 0 h 6643775"/>
                <a:gd name="connsiteX1" fmla="*/ 1417833 w 12248441"/>
                <a:gd name="connsiteY1" fmla="*/ 1204813 h 6643775"/>
                <a:gd name="connsiteX2" fmla="*/ 4336584 w 12248441"/>
                <a:gd name="connsiteY2" fmla="*/ 4873773 h 6643775"/>
                <a:gd name="connsiteX3" fmla="*/ 6609876 w 12248441"/>
                <a:gd name="connsiteY3" fmla="*/ 6636175 h 6643775"/>
                <a:gd name="connsiteX4" fmla="*/ 8339405 w 12248441"/>
                <a:gd name="connsiteY4" fmla="*/ 5553138 h 6643775"/>
                <a:gd name="connsiteX5" fmla="*/ 10162086 w 12248441"/>
                <a:gd name="connsiteY5" fmla="*/ 6594375 h 6643775"/>
                <a:gd name="connsiteX6" fmla="*/ 12248441 w 12248441"/>
                <a:gd name="connsiteY6" fmla="*/ 6062238 h 6643775"/>
                <a:gd name="connsiteX0" fmla="*/ 0 w 12248441"/>
                <a:gd name="connsiteY0" fmla="*/ 0 h 6642975"/>
                <a:gd name="connsiteX1" fmla="*/ 1417833 w 12248441"/>
                <a:gd name="connsiteY1" fmla="*/ 1204813 h 6642975"/>
                <a:gd name="connsiteX2" fmla="*/ 4336584 w 12248441"/>
                <a:gd name="connsiteY2" fmla="*/ 4873773 h 6642975"/>
                <a:gd name="connsiteX3" fmla="*/ 6609876 w 12248441"/>
                <a:gd name="connsiteY3" fmla="*/ 6636175 h 6642975"/>
                <a:gd name="connsiteX4" fmla="*/ 8339405 w 12248441"/>
                <a:gd name="connsiteY4" fmla="*/ 5553138 h 6642975"/>
                <a:gd name="connsiteX5" fmla="*/ 10162086 w 12248441"/>
                <a:gd name="connsiteY5" fmla="*/ 6594375 h 6642975"/>
                <a:gd name="connsiteX6" fmla="*/ 12248441 w 12248441"/>
                <a:gd name="connsiteY6" fmla="*/ 6062238 h 6642975"/>
                <a:gd name="connsiteX0" fmla="*/ 0 w 12248441"/>
                <a:gd name="connsiteY0" fmla="*/ 0 h 6646247"/>
                <a:gd name="connsiteX1" fmla="*/ 1417833 w 12248441"/>
                <a:gd name="connsiteY1" fmla="*/ 1204813 h 6646247"/>
                <a:gd name="connsiteX2" fmla="*/ 4355589 w 12248441"/>
                <a:gd name="connsiteY2" fmla="*/ 4713518 h 6646247"/>
                <a:gd name="connsiteX3" fmla="*/ 6609876 w 12248441"/>
                <a:gd name="connsiteY3" fmla="*/ 6636175 h 6646247"/>
                <a:gd name="connsiteX4" fmla="*/ 8339405 w 12248441"/>
                <a:gd name="connsiteY4" fmla="*/ 5553138 h 6646247"/>
                <a:gd name="connsiteX5" fmla="*/ 10162086 w 12248441"/>
                <a:gd name="connsiteY5" fmla="*/ 6594375 h 6646247"/>
                <a:gd name="connsiteX6" fmla="*/ 12248441 w 12248441"/>
                <a:gd name="connsiteY6" fmla="*/ 6062238 h 6646247"/>
                <a:gd name="connsiteX0" fmla="*/ 0 w 12248441"/>
                <a:gd name="connsiteY0" fmla="*/ 0 h 6646247"/>
                <a:gd name="connsiteX1" fmla="*/ 1778908 w 12248441"/>
                <a:gd name="connsiteY1" fmla="*/ 1600739 h 6646247"/>
                <a:gd name="connsiteX2" fmla="*/ 4355589 w 12248441"/>
                <a:gd name="connsiteY2" fmla="*/ 4713518 h 6646247"/>
                <a:gd name="connsiteX3" fmla="*/ 6609876 w 12248441"/>
                <a:gd name="connsiteY3" fmla="*/ 6636175 h 6646247"/>
                <a:gd name="connsiteX4" fmla="*/ 8339405 w 12248441"/>
                <a:gd name="connsiteY4" fmla="*/ 5553138 h 6646247"/>
                <a:gd name="connsiteX5" fmla="*/ 10162086 w 12248441"/>
                <a:gd name="connsiteY5" fmla="*/ 6594375 h 6646247"/>
                <a:gd name="connsiteX6" fmla="*/ 12248441 w 12248441"/>
                <a:gd name="connsiteY6" fmla="*/ 6062238 h 6646247"/>
                <a:gd name="connsiteX0" fmla="*/ 0 w 12276948"/>
                <a:gd name="connsiteY0" fmla="*/ 0 h 6693381"/>
                <a:gd name="connsiteX1" fmla="*/ 1807415 w 12276948"/>
                <a:gd name="connsiteY1" fmla="*/ 1647873 h 6693381"/>
                <a:gd name="connsiteX2" fmla="*/ 4384096 w 12276948"/>
                <a:gd name="connsiteY2" fmla="*/ 4760652 h 6693381"/>
                <a:gd name="connsiteX3" fmla="*/ 6638383 w 12276948"/>
                <a:gd name="connsiteY3" fmla="*/ 6683309 h 6693381"/>
                <a:gd name="connsiteX4" fmla="*/ 8367912 w 12276948"/>
                <a:gd name="connsiteY4" fmla="*/ 5600272 h 6693381"/>
                <a:gd name="connsiteX5" fmla="*/ 10190593 w 12276948"/>
                <a:gd name="connsiteY5" fmla="*/ 6641509 h 6693381"/>
                <a:gd name="connsiteX6" fmla="*/ 12276948 w 12276948"/>
                <a:gd name="connsiteY6" fmla="*/ 6109372 h 6693381"/>
                <a:gd name="connsiteX0" fmla="*/ 0 w 12324458"/>
                <a:gd name="connsiteY0" fmla="*/ 0 h 6693381"/>
                <a:gd name="connsiteX1" fmla="*/ 1854925 w 12324458"/>
                <a:gd name="connsiteY1" fmla="*/ 1647873 h 6693381"/>
                <a:gd name="connsiteX2" fmla="*/ 4431606 w 12324458"/>
                <a:gd name="connsiteY2" fmla="*/ 4760652 h 6693381"/>
                <a:gd name="connsiteX3" fmla="*/ 6685893 w 12324458"/>
                <a:gd name="connsiteY3" fmla="*/ 6683309 h 6693381"/>
                <a:gd name="connsiteX4" fmla="*/ 8415422 w 12324458"/>
                <a:gd name="connsiteY4" fmla="*/ 5600272 h 6693381"/>
                <a:gd name="connsiteX5" fmla="*/ 10238103 w 12324458"/>
                <a:gd name="connsiteY5" fmla="*/ 6641509 h 6693381"/>
                <a:gd name="connsiteX6" fmla="*/ 12324458 w 12324458"/>
                <a:gd name="connsiteY6" fmla="*/ 6109372 h 6693381"/>
                <a:gd name="connsiteX0" fmla="*/ 0 w 12324458"/>
                <a:gd name="connsiteY0" fmla="*/ 0 h 6694587"/>
                <a:gd name="connsiteX1" fmla="*/ 1854925 w 12324458"/>
                <a:gd name="connsiteY1" fmla="*/ 1647873 h 6694587"/>
                <a:gd name="connsiteX2" fmla="*/ 4431606 w 12324458"/>
                <a:gd name="connsiteY2" fmla="*/ 4760652 h 6694587"/>
                <a:gd name="connsiteX3" fmla="*/ 6685893 w 12324458"/>
                <a:gd name="connsiteY3" fmla="*/ 6683309 h 6694587"/>
                <a:gd name="connsiteX4" fmla="*/ 8415422 w 12324458"/>
                <a:gd name="connsiteY4" fmla="*/ 5600272 h 6694587"/>
                <a:gd name="connsiteX5" fmla="*/ 10162086 w 12324458"/>
                <a:gd name="connsiteY5" fmla="*/ 6594375 h 6694587"/>
                <a:gd name="connsiteX6" fmla="*/ 12324458 w 12324458"/>
                <a:gd name="connsiteY6" fmla="*/ 6109372 h 6694587"/>
                <a:gd name="connsiteX0" fmla="*/ 0 w 12324458"/>
                <a:gd name="connsiteY0" fmla="*/ 0 h 6704579"/>
                <a:gd name="connsiteX1" fmla="*/ 1854925 w 12324458"/>
                <a:gd name="connsiteY1" fmla="*/ 1647873 h 6704579"/>
                <a:gd name="connsiteX2" fmla="*/ 4431606 w 12324458"/>
                <a:gd name="connsiteY2" fmla="*/ 4760652 h 6704579"/>
                <a:gd name="connsiteX3" fmla="*/ 6685893 w 12324458"/>
                <a:gd name="connsiteY3" fmla="*/ 6683309 h 6704579"/>
                <a:gd name="connsiteX4" fmla="*/ 8719487 w 12324458"/>
                <a:gd name="connsiteY4" fmla="*/ 5835943 h 6704579"/>
                <a:gd name="connsiteX5" fmla="*/ 10162086 w 12324458"/>
                <a:gd name="connsiteY5" fmla="*/ 6594375 h 6704579"/>
                <a:gd name="connsiteX6" fmla="*/ 12324458 w 12324458"/>
                <a:gd name="connsiteY6" fmla="*/ 6109372 h 6704579"/>
                <a:gd name="connsiteX0" fmla="*/ 0 w 12324458"/>
                <a:gd name="connsiteY0" fmla="*/ 0 h 6597320"/>
                <a:gd name="connsiteX1" fmla="*/ 1854925 w 12324458"/>
                <a:gd name="connsiteY1" fmla="*/ 1647873 h 6597320"/>
                <a:gd name="connsiteX2" fmla="*/ 4431606 w 12324458"/>
                <a:gd name="connsiteY2" fmla="*/ 4760652 h 6597320"/>
                <a:gd name="connsiteX3" fmla="*/ 7341531 w 12324458"/>
                <a:gd name="connsiteY3" fmla="*/ 6362797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854925 w 12324458"/>
                <a:gd name="connsiteY1" fmla="*/ 1647873 h 6597320"/>
                <a:gd name="connsiteX2" fmla="*/ 4431606 w 12324458"/>
                <a:gd name="connsiteY2" fmla="*/ 4760652 h 6597320"/>
                <a:gd name="connsiteX3" fmla="*/ 7341531 w 12324458"/>
                <a:gd name="connsiteY3" fmla="*/ 6362797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854925 w 12324458"/>
                <a:gd name="connsiteY1" fmla="*/ 1647873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113769 w 12324458"/>
                <a:gd name="connsiteY1" fmla="*/ 1723288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113769 w 12324458"/>
                <a:gd name="connsiteY1" fmla="*/ 1723288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113769 w 12324458"/>
                <a:gd name="connsiteY1" fmla="*/ 1723288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866717 w 12324458"/>
                <a:gd name="connsiteY1" fmla="*/ 1713862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866717 w 12324458"/>
                <a:gd name="connsiteY1" fmla="*/ 1713862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1968386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1968386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2081507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2081507 h 6597320"/>
                <a:gd name="connsiteX2" fmla="*/ 2493199 w 12324458"/>
                <a:gd name="connsiteY2" fmla="*/ 5335688 h 6597320"/>
                <a:gd name="connsiteX3" fmla="*/ 6039758 w 12324458"/>
                <a:gd name="connsiteY3" fmla="*/ 6523053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604253"/>
                <a:gd name="connsiteX1" fmla="*/ 952235 w 12324458"/>
                <a:gd name="connsiteY1" fmla="*/ 2081507 h 6604253"/>
                <a:gd name="connsiteX2" fmla="*/ 2493199 w 12324458"/>
                <a:gd name="connsiteY2" fmla="*/ 5335688 h 6604253"/>
                <a:gd name="connsiteX3" fmla="*/ 6210793 w 12324458"/>
                <a:gd name="connsiteY3" fmla="*/ 6598467 h 6604253"/>
                <a:gd name="connsiteX4" fmla="*/ 8719487 w 12324458"/>
                <a:gd name="connsiteY4" fmla="*/ 5835943 h 6604253"/>
                <a:gd name="connsiteX5" fmla="*/ 10162086 w 12324458"/>
                <a:gd name="connsiteY5" fmla="*/ 6594375 h 6604253"/>
                <a:gd name="connsiteX6" fmla="*/ 12324458 w 12324458"/>
                <a:gd name="connsiteY6" fmla="*/ 6109372 h 6604253"/>
                <a:gd name="connsiteX0" fmla="*/ 0 w 12324458"/>
                <a:gd name="connsiteY0" fmla="*/ 0 h 6597320"/>
                <a:gd name="connsiteX1" fmla="*/ 952235 w 12324458"/>
                <a:gd name="connsiteY1" fmla="*/ 2081507 h 6597320"/>
                <a:gd name="connsiteX2" fmla="*/ 2493199 w 12324458"/>
                <a:gd name="connsiteY2" fmla="*/ 5335688 h 6597320"/>
                <a:gd name="connsiteX3" fmla="*/ 6229797 w 12324458"/>
                <a:gd name="connsiteY3" fmla="*/ 6570187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8805006 w 12324458"/>
                <a:gd name="connsiteY4" fmla="*/ 5911358 h 6595984"/>
                <a:gd name="connsiteX5" fmla="*/ 10162086 w 12324458"/>
                <a:gd name="connsiteY5" fmla="*/ 6594375 h 6595984"/>
                <a:gd name="connsiteX6" fmla="*/ 12324458 w 12324458"/>
                <a:gd name="connsiteY6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8805006 w 12324458"/>
                <a:gd name="connsiteY4" fmla="*/ 5911358 h 6595984"/>
                <a:gd name="connsiteX5" fmla="*/ 10162086 w 12324458"/>
                <a:gd name="connsiteY5" fmla="*/ 6594375 h 6595984"/>
                <a:gd name="connsiteX6" fmla="*/ 12324458 w 12324458"/>
                <a:gd name="connsiteY6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8805006 w 12324458"/>
                <a:gd name="connsiteY4" fmla="*/ 5911358 h 6595984"/>
                <a:gd name="connsiteX5" fmla="*/ 10162086 w 12324458"/>
                <a:gd name="connsiteY5" fmla="*/ 6594375 h 6595984"/>
                <a:gd name="connsiteX6" fmla="*/ 12324458 w 12324458"/>
                <a:gd name="connsiteY6" fmla="*/ 6109372 h 6595984"/>
                <a:gd name="connsiteX0" fmla="*/ 0 w 12324458"/>
                <a:gd name="connsiteY0" fmla="*/ 0 h 6623588"/>
                <a:gd name="connsiteX1" fmla="*/ 952235 w 12324458"/>
                <a:gd name="connsiteY1" fmla="*/ 2081507 h 6623588"/>
                <a:gd name="connsiteX2" fmla="*/ 2493199 w 12324458"/>
                <a:gd name="connsiteY2" fmla="*/ 5335688 h 6623588"/>
                <a:gd name="connsiteX3" fmla="*/ 6229797 w 12324458"/>
                <a:gd name="connsiteY3" fmla="*/ 6570187 h 6623588"/>
                <a:gd name="connsiteX4" fmla="*/ 7584631 w 12324458"/>
                <a:gd name="connsiteY4" fmla="*/ 6351849 h 6623588"/>
                <a:gd name="connsiteX5" fmla="*/ 8805006 w 12324458"/>
                <a:gd name="connsiteY5" fmla="*/ 5911358 h 6623588"/>
                <a:gd name="connsiteX6" fmla="*/ 10162086 w 12324458"/>
                <a:gd name="connsiteY6" fmla="*/ 6594375 h 6623588"/>
                <a:gd name="connsiteX7" fmla="*/ 12324458 w 12324458"/>
                <a:gd name="connsiteY7" fmla="*/ 6109372 h 6623588"/>
                <a:gd name="connsiteX0" fmla="*/ 0 w 12324458"/>
                <a:gd name="connsiteY0" fmla="*/ 0 h 6623588"/>
                <a:gd name="connsiteX1" fmla="*/ 952235 w 12324458"/>
                <a:gd name="connsiteY1" fmla="*/ 2081507 h 6623588"/>
                <a:gd name="connsiteX2" fmla="*/ 2493199 w 12324458"/>
                <a:gd name="connsiteY2" fmla="*/ 5335688 h 6623588"/>
                <a:gd name="connsiteX3" fmla="*/ 6229797 w 12324458"/>
                <a:gd name="connsiteY3" fmla="*/ 6570187 h 6623588"/>
                <a:gd name="connsiteX4" fmla="*/ 7584631 w 12324458"/>
                <a:gd name="connsiteY4" fmla="*/ 6351849 h 6623588"/>
                <a:gd name="connsiteX5" fmla="*/ 8805006 w 12324458"/>
                <a:gd name="connsiteY5" fmla="*/ 5911358 h 6623588"/>
                <a:gd name="connsiteX6" fmla="*/ 10162086 w 12324458"/>
                <a:gd name="connsiteY6" fmla="*/ 6594375 h 6623588"/>
                <a:gd name="connsiteX7" fmla="*/ 12324458 w 12324458"/>
                <a:gd name="connsiteY7" fmla="*/ 6109372 h 6623588"/>
                <a:gd name="connsiteX0" fmla="*/ 0 w 12324458"/>
                <a:gd name="connsiteY0" fmla="*/ 0 h 6627404"/>
                <a:gd name="connsiteX1" fmla="*/ 952235 w 12324458"/>
                <a:gd name="connsiteY1" fmla="*/ 2081507 h 6627404"/>
                <a:gd name="connsiteX2" fmla="*/ 2493199 w 12324458"/>
                <a:gd name="connsiteY2" fmla="*/ 5335688 h 6627404"/>
                <a:gd name="connsiteX3" fmla="*/ 6229797 w 12324458"/>
                <a:gd name="connsiteY3" fmla="*/ 6570187 h 6627404"/>
                <a:gd name="connsiteX4" fmla="*/ 7641643 w 12324458"/>
                <a:gd name="connsiteY4" fmla="*/ 6370703 h 6627404"/>
                <a:gd name="connsiteX5" fmla="*/ 8805006 w 12324458"/>
                <a:gd name="connsiteY5" fmla="*/ 5911358 h 6627404"/>
                <a:gd name="connsiteX6" fmla="*/ 10162086 w 12324458"/>
                <a:gd name="connsiteY6" fmla="*/ 6594375 h 6627404"/>
                <a:gd name="connsiteX7" fmla="*/ 12324458 w 12324458"/>
                <a:gd name="connsiteY7" fmla="*/ 6109372 h 662740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7641643 w 12324458"/>
                <a:gd name="connsiteY4" fmla="*/ 6370703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5878224 w 12324458"/>
                <a:gd name="connsiteY3" fmla="*/ 6532480 h 6595984"/>
                <a:gd name="connsiteX4" fmla="*/ 7641643 w 12324458"/>
                <a:gd name="connsiteY4" fmla="*/ 6370703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670237"/>
                <a:gd name="connsiteX1" fmla="*/ 952235 w 12324458"/>
                <a:gd name="connsiteY1" fmla="*/ 2081507 h 6670237"/>
                <a:gd name="connsiteX2" fmla="*/ 2075110 w 12324458"/>
                <a:gd name="connsiteY2" fmla="*/ 4289313 h 6670237"/>
                <a:gd name="connsiteX3" fmla="*/ 5878224 w 12324458"/>
                <a:gd name="connsiteY3" fmla="*/ 6532480 h 6670237"/>
                <a:gd name="connsiteX4" fmla="*/ 7641643 w 12324458"/>
                <a:gd name="connsiteY4" fmla="*/ 6370703 h 6670237"/>
                <a:gd name="connsiteX5" fmla="*/ 8805006 w 12324458"/>
                <a:gd name="connsiteY5" fmla="*/ 5911358 h 6670237"/>
                <a:gd name="connsiteX6" fmla="*/ 10162086 w 12324458"/>
                <a:gd name="connsiteY6" fmla="*/ 6594375 h 6670237"/>
                <a:gd name="connsiteX7" fmla="*/ 12324458 w 12324458"/>
                <a:gd name="connsiteY7" fmla="*/ 6109372 h 6670237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075110 w 12324458"/>
                <a:gd name="connsiteY2" fmla="*/ 4289313 h 6595984"/>
                <a:gd name="connsiteX3" fmla="*/ 4272387 w 12324458"/>
                <a:gd name="connsiteY3" fmla="*/ 5259861 h 6595984"/>
                <a:gd name="connsiteX4" fmla="*/ 7641643 w 12324458"/>
                <a:gd name="connsiteY4" fmla="*/ 6370703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075110 w 12324458"/>
                <a:gd name="connsiteY2" fmla="*/ 4289313 h 6595984"/>
                <a:gd name="connsiteX3" fmla="*/ 4272387 w 12324458"/>
                <a:gd name="connsiteY3" fmla="*/ 5259861 h 6595984"/>
                <a:gd name="connsiteX4" fmla="*/ 6083316 w 12324458"/>
                <a:gd name="connsiteY4" fmla="*/ 5286621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630412"/>
                <a:gd name="connsiteX1" fmla="*/ 952235 w 12324458"/>
                <a:gd name="connsiteY1" fmla="*/ 2081507 h 6630412"/>
                <a:gd name="connsiteX2" fmla="*/ 2075110 w 12324458"/>
                <a:gd name="connsiteY2" fmla="*/ 4289313 h 6630412"/>
                <a:gd name="connsiteX3" fmla="*/ 4272387 w 12324458"/>
                <a:gd name="connsiteY3" fmla="*/ 5259861 h 6630412"/>
                <a:gd name="connsiteX4" fmla="*/ 6083316 w 12324458"/>
                <a:gd name="connsiteY4" fmla="*/ 5286621 h 6630412"/>
                <a:gd name="connsiteX5" fmla="*/ 7816798 w 12324458"/>
                <a:gd name="connsiteY5" fmla="*/ 4949824 h 6630412"/>
                <a:gd name="connsiteX6" fmla="*/ 10162086 w 12324458"/>
                <a:gd name="connsiteY6" fmla="*/ 6594375 h 6630412"/>
                <a:gd name="connsiteX7" fmla="*/ 12324458 w 12324458"/>
                <a:gd name="connsiteY7" fmla="*/ 6109372 h 6630412"/>
                <a:gd name="connsiteX0" fmla="*/ 0 w 12324458"/>
                <a:gd name="connsiteY0" fmla="*/ 0 h 6271150"/>
                <a:gd name="connsiteX1" fmla="*/ 952235 w 12324458"/>
                <a:gd name="connsiteY1" fmla="*/ 2081507 h 6271150"/>
                <a:gd name="connsiteX2" fmla="*/ 2075110 w 12324458"/>
                <a:gd name="connsiteY2" fmla="*/ 4289313 h 6271150"/>
                <a:gd name="connsiteX3" fmla="*/ 4272387 w 12324458"/>
                <a:gd name="connsiteY3" fmla="*/ 5259861 h 6271150"/>
                <a:gd name="connsiteX4" fmla="*/ 6083316 w 12324458"/>
                <a:gd name="connsiteY4" fmla="*/ 5286621 h 6271150"/>
                <a:gd name="connsiteX5" fmla="*/ 7816798 w 12324458"/>
                <a:gd name="connsiteY5" fmla="*/ 4949824 h 6271150"/>
                <a:gd name="connsiteX6" fmla="*/ 10333123 w 12324458"/>
                <a:gd name="connsiteY6" fmla="*/ 6198449 h 6271150"/>
                <a:gd name="connsiteX7" fmla="*/ 12324458 w 12324458"/>
                <a:gd name="connsiteY7" fmla="*/ 6109372 h 6271150"/>
                <a:gd name="connsiteX0" fmla="*/ 0 w 12324458"/>
                <a:gd name="connsiteY0" fmla="*/ 0 h 6274557"/>
                <a:gd name="connsiteX1" fmla="*/ 952235 w 12324458"/>
                <a:gd name="connsiteY1" fmla="*/ 2081507 h 6274557"/>
                <a:gd name="connsiteX2" fmla="*/ 2075110 w 12324458"/>
                <a:gd name="connsiteY2" fmla="*/ 4289313 h 6274557"/>
                <a:gd name="connsiteX3" fmla="*/ 4272387 w 12324458"/>
                <a:gd name="connsiteY3" fmla="*/ 5259861 h 6274557"/>
                <a:gd name="connsiteX4" fmla="*/ 6083316 w 12324458"/>
                <a:gd name="connsiteY4" fmla="*/ 528662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952235 w 12324458"/>
                <a:gd name="connsiteY1" fmla="*/ 2081507 h 6274557"/>
                <a:gd name="connsiteX2" fmla="*/ 2075110 w 12324458"/>
                <a:gd name="connsiteY2" fmla="*/ 4289313 h 6274557"/>
                <a:gd name="connsiteX3" fmla="*/ 4272387 w 12324458"/>
                <a:gd name="connsiteY3" fmla="*/ 5259861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952235 w 12324458"/>
                <a:gd name="connsiteY1" fmla="*/ 2081507 h 6274557"/>
                <a:gd name="connsiteX2" fmla="*/ 2075110 w 12324458"/>
                <a:gd name="connsiteY2" fmla="*/ 4289313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866717 w 12324458"/>
                <a:gd name="connsiteY1" fmla="*/ 1666727 h 6274557"/>
                <a:gd name="connsiteX2" fmla="*/ 2075110 w 12324458"/>
                <a:gd name="connsiteY2" fmla="*/ 4289313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4458" h="6274557">
                  <a:moveTo>
                    <a:pt x="0" y="0"/>
                  </a:moveTo>
                  <a:cubicBezTo>
                    <a:pt x="295382" y="251003"/>
                    <a:pt x="520865" y="951841"/>
                    <a:pt x="866717" y="1666727"/>
                  </a:cubicBezTo>
                  <a:cubicBezTo>
                    <a:pt x="1212569" y="2381613"/>
                    <a:pt x="1517000" y="3720309"/>
                    <a:pt x="2075110" y="4289313"/>
                  </a:cubicBezTo>
                  <a:cubicBezTo>
                    <a:pt x="2633220" y="4858317"/>
                    <a:pt x="3506166" y="4944386"/>
                    <a:pt x="4215376" y="5080752"/>
                  </a:cubicBezTo>
                  <a:cubicBezTo>
                    <a:pt x="4924586" y="5217118"/>
                    <a:pt x="5731716" y="5137188"/>
                    <a:pt x="6330369" y="5107511"/>
                  </a:cubicBezTo>
                  <a:cubicBezTo>
                    <a:pt x="6929022" y="5077834"/>
                    <a:pt x="7140170" y="4720867"/>
                    <a:pt x="7807296" y="4902690"/>
                  </a:cubicBezTo>
                  <a:cubicBezTo>
                    <a:pt x="8474422" y="5084513"/>
                    <a:pt x="9580263" y="5997335"/>
                    <a:pt x="10333123" y="6198449"/>
                  </a:cubicBezTo>
                  <a:cubicBezTo>
                    <a:pt x="11085983" y="6399563"/>
                    <a:pt x="12104105" y="6142207"/>
                    <a:pt x="12324458" y="6109372"/>
                  </a:cubicBezTo>
                </a:path>
              </a:pathLst>
            </a:cu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84391796">
                    <a:custGeom>
                      <a:avLst/>
                      <a:gdLst>
                        <a:gd name="connsiteX0" fmla="*/ 0 w 12208205"/>
                        <a:gd name="connsiteY0" fmla="*/ 853843 h 1749193"/>
                        <a:gd name="connsiteX1" fmla="*/ 1356904 w 12208205"/>
                        <a:gd name="connsiteY1" fmla="*/ 1355 h 1749193"/>
                        <a:gd name="connsiteX2" fmla="*/ 2159576 w 12208205"/>
                        <a:gd name="connsiteY2" fmla="*/ 658581 h 1749193"/>
                        <a:gd name="connsiteX3" fmla="*/ 3564892 w 12208205"/>
                        <a:gd name="connsiteY3" fmla="*/ 872893 h 1749193"/>
                        <a:gd name="connsiteX4" fmla="*/ 5625158 w 12208205"/>
                        <a:gd name="connsiteY4" fmla="*/ 1426257 h 1749193"/>
                        <a:gd name="connsiteX5" fmla="*/ 7205743 w 12208205"/>
                        <a:gd name="connsiteY5" fmla="*/ 1245282 h 1749193"/>
                        <a:gd name="connsiteX6" fmla="*/ 8253756 w 12208205"/>
                        <a:gd name="connsiteY6" fmla="*/ 725256 h 1749193"/>
                        <a:gd name="connsiteX7" fmla="*/ 8875481 w 12208205"/>
                        <a:gd name="connsiteY7" fmla="*/ 915756 h 1749193"/>
                        <a:gd name="connsiteX8" fmla="*/ 9426199 w 12208205"/>
                        <a:gd name="connsiteY8" fmla="*/ 1054783 h 1749193"/>
                        <a:gd name="connsiteX9" fmla="*/ 10292605 w 12208205"/>
                        <a:gd name="connsiteY9" fmla="*/ 677631 h 1749193"/>
                        <a:gd name="connsiteX10" fmla="*/ 10748729 w 12208205"/>
                        <a:gd name="connsiteY10" fmla="*/ 1230080 h 1749193"/>
                        <a:gd name="connsiteX11" fmla="*/ 11286920 w 12208205"/>
                        <a:gd name="connsiteY11" fmla="*/ 1668230 h 1749193"/>
                        <a:gd name="connsiteX12" fmla="*/ 12208205 w 12208205"/>
                        <a:gd name="connsiteY12" fmla="*/ 1749193 h 1749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08205" h="1749193" extrusionOk="0">
                          <a:moveTo>
                            <a:pt x="0" y="853843"/>
                          </a:moveTo>
                          <a:cubicBezTo>
                            <a:pt x="762308" y="783682"/>
                            <a:pt x="1010980" y="18741"/>
                            <a:pt x="1356904" y="1355"/>
                          </a:cubicBezTo>
                          <a:cubicBezTo>
                            <a:pt x="1781061" y="-9291"/>
                            <a:pt x="1776085" y="520575"/>
                            <a:pt x="2159576" y="658581"/>
                          </a:cubicBezTo>
                          <a:cubicBezTo>
                            <a:pt x="2577996" y="798099"/>
                            <a:pt x="2967284" y="666953"/>
                            <a:pt x="3564892" y="872893"/>
                          </a:cubicBezTo>
                          <a:cubicBezTo>
                            <a:pt x="4145973" y="978121"/>
                            <a:pt x="5030285" y="1302256"/>
                            <a:pt x="5625158" y="1426257"/>
                          </a:cubicBezTo>
                          <a:cubicBezTo>
                            <a:pt x="6165714" y="1467335"/>
                            <a:pt x="6892745" y="1312803"/>
                            <a:pt x="7205743" y="1245282"/>
                          </a:cubicBezTo>
                          <a:cubicBezTo>
                            <a:pt x="7503297" y="1190801"/>
                            <a:pt x="7944907" y="779127"/>
                            <a:pt x="8253756" y="725256"/>
                          </a:cubicBezTo>
                          <a:cubicBezTo>
                            <a:pt x="8513065" y="653322"/>
                            <a:pt x="8656084" y="891570"/>
                            <a:pt x="8875481" y="915756"/>
                          </a:cubicBezTo>
                          <a:cubicBezTo>
                            <a:pt x="9077569" y="980879"/>
                            <a:pt x="9190090" y="1105648"/>
                            <a:pt x="9426199" y="1054783"/>
                          </a:cubicBezTo>
                          <a:cubicBezTo>
                            <a:pt x="9655103" y="1027794"/>
                            <a:pt x="10057717" y="675279"/>
                            <a:pt x="10292605" y="677631"/>
                          </a:cubicBezTo>
                          <a:cubicBezTo>
                            <a:pt x="10498750" y="723999"/>
                            <a:pt x="10616898" y="961590"/>
                            <a:pt x="10748729" y="1230080"/>
                          </a:cubicBezTo>
                          <a:cubicBezTo>
                            <a:pt x="10892593" y="1452964"/>
                            <a:pt x="10944688" y="1593116"/>
                            <a:pt x="11286920" y="1668230"/>
                          </a:cubicBezTo>
                          <a:cubicBezTo>
                            <a:pt x="11586491" y="1717712"/>
                            <a:pt x="11982736" y="1748351"/>
                            <a:pt x="12208205" y="174919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9F89CA-ED1F-1631-EFFB-F628C442B316}"/>
                </a:ext>
              </a:extLst>
            </p:cNvPr>
            <p:cNvSpPr/>
            <p:nvPr userDrawn="1"/>
          </p:nvSpPr>
          <p:spPr>
            <a:xfrm>
              <a:off x="-16208" y="357651"/>
              <a:ext cx="12257119" cy="652664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32583 h 1427933"/>
                <a:gd name="connsiteX1" fmla="*/ 1365238 w 12385119"/>
                <a:gd name="connsiteY1" fmla="*/ 770 h 1427933"/>
                <a:gd name="connsiteX2" fmla="*/ 2184413 w 12385119"/>
                <a:gd name="connsiteY2" fmla="*/ 416696 h 1427933"/>
                <a:gd name="connsiteX3" fmla="*/ 3325890 w 12385119"/>
                <a:gd name="connsiteY3" fmla="*/ 513533 h 1427933"/>
                <a:gd name="connsiteX4" fmla="*/ 4932986 w 12385119"/>
                <a:gd name="connsiteY4" fmla="*/ 1085947 h 1427933"/>
                <a:gd name="connsiteX5" fmla="*/ 6460236 w 12385119"/>
                <a:gd name="connsiteY5" fmla="*/ 1164529 h 1427933"/>
                <a:gd name="connsiteX6" fmla="*/ 7333037 w 12385119"/>
                <a:gd name="connsiteY6" fmla="*/ 936721 h 1427933"/>
                <a:gd name="connsiteX7" fmla="*/ 8416966 w 12385119"/>
                <a:gd name="connsiteY7" fmla="*/ 565921 h 1427933"/>
                <a:gd name="connsiteX8" fmla="*/ 9004100 w 12385119"/>
                <a:gd name="connsiteY8" fmla="*/ 594496 h 1427933"/>
                <a:gd name="connsiteX9" fmla="*/ 9611242 w 12385119"/>
                <a:gd name="connsiteY9" fmla="*/ 857348 h 1427933"/>
                <a:gd name="connsiteX10" fmla="*/ 10436915 w 12385119"/>
                <a:gd name="connsiteY10" fmla="*/ 489721 h 1427933"/>
                <a:gd name="connsiteX11" fmla="*/ 10962627 w 12385119"/>
                <a:gd name="connsiteY11" fmla="*/ 996926 h 1427933"/>
                <a:gd name="connsiteX12" fmla="*/ 11435950 w 12385119"/>
                <a:gd name="connsiteY12" fmla="*/ 1380308 h 1427933"/>
                <a:gd name="connsiteX13" fmla="*/ 12385119 w 12385119"/>
                <a:gd name="connsiteY13" fmla="*/ 1427933 h 1427933"/>
                <a:gd name="connsiteX0" fmla="*/ 0 w 12385119"/>
                <a:gd name="connsiteY0" fmla="*/ 534722 h 1430072"/>
                <a:gd name="connsiteX1" fmla="*/ 1365238 w 12385119"/>
                <a:gd name="connsiteY1" fmla="*/ 2909 h 1430072"/>
                <a:gd name="connsiteX2" fmla="*/ 2107109 w 12385119"/>
                <a:gd name="connsiteY2" fmla="*/ 329935 h 1430072"/>
                <a:gd name="connsiteX3" fmla="*/ 3325890 w 12385119"/>
                <a:gd name="connsiteY3" fmla="*/ 515672 h 1430072"/>
                <a:gd name="connsiteX4" fmla="*/ 4932986 w 12385119"/>
                <a:gd name="connsiteY4" fmla="*/ 1088086 h 1430072"/>
                <a:gd name="connsiteX5" fmla="*/ 6460236 w 12385119"/>
                <a:gd name="connsiteY5" fmla="*/ 1166668 h 1430072"/>
                <a:gd name="connsiteX6" fmla="*/ 7333037 w 12385119"/>
                <a:gd name="connsiteY6" fmla="*/ 938860 h 1430072"/>
                <a:gd name="connsiteX7" fmla="*/ 8416966 w 12385119"/>
                <a:gd name="connsiteY7" fmla="*/ 568060 h 1430072"/>
                <a:gd name="connsiteX8" fmla="*/ 9004100 w 12385119"/>
                <a:gd name="connsiteY8" fmla="*/ 596635 h 1430072"/>
                <a:gd name="connsiteX9" fmla="*/ 9611242 w 12385119"/>
                <a:gd name="connsiteY9" fmla="*/ 859487 h 1430072"/>
                <a:gd name="connsiteX10" fmla="*/ 10436915 w 12385119"/>
                <a:gd name="connsiteY10" fmla="*/ 491860 h 1430072"/>
                <a:gd name="connsiteX11" fmla="*/ 10962627 w 12385119"/>
                <a:gd name="connsiteY11" fmla="*/ 999065 h 1430072"/>
                <a:gd name="connsiteX12" fmla="*/ 11435950 w 12385119"/>
                <a:gd name="connsiteY12" fmla="*/ 1382447 h 1430072"/>
                <a:gd name="connsiteX13" fmla="*/ 12385119 w 12385119"/>
                <a:gd name="connsiteY13" fmla="*/ 1430072 h 1430072"/>
                <a:gd name="connsiteX0" fmla="*/ 0 w 12385119"/>
                <a:gd name="connsiteY0" fmla="*/ 534703 h 1430053"/>
                <a:gd name="connsiteX1" fmla="*/ 1365238 w 12385119"/>
                <a:gd name="connsiteY1" fmla="*/ 2890 h 1430053"/>
                <a:gd name="connsiteX2" fmla="*/ 2107109 w 12385119"/>
                <a:gd name="connsiteY2" fmla="*/ 329916 h 1430053"/>
                <a:gd name="connsiteX3" fmla="*/ 2949032 w 12385119"/>
                <a:gd name="connsiteY3" fmla="*/ 502953 h 1430053"/>
                <a:gd name="connsiteX4" fmla="*/ 4932986 w 12385119"/>
                <a:gd name="connsiteY4" fmla="*/ 1088067 h 1430053"/>
                <a:gd name="connsiteX5" fmla="*/ 6460236 w 12385119"/>
                <a:gd name="connsiteY5" fmla="*/ 1166649 h 1430053"/>
                <a:gd name="connsiteX6" fmla="*/ 7333037 w 12385119"/>
                <a:gd name="connsiteY6" fmla="*/ 938841 h 1430053"/>
                <a:gd name="connsiteX7" fmla="*/ 8416966 w 12385119"/>
                <a:gd name="connsiteY7" fmla="*/ 568041 h 1430053"/>
                <a:gd name="connsiteX8" fmla="*/ 9004100 w 12385119"/>
                <a:gd name="connsiteY8" fmla="*/ 596616 h 1430053"/>
                <a:gd name="connsiteX9" fmla="*/ 9611242 w 12385119"/>
                <a:gd name="connsiteY9" fmla="*/ 859468 h 1430053"/>
                <a:gd name="connsiteX10" fmla="*/ 10436915 w 12385119"/>
                <a:gd name="connsiteY10" fmla="*/ 491841 h 1430053"/>
                <a:gd name="connsiteX11" fmla="*/ 10962627 w 12385119"/>
                <a:gd name="connsiteY11" fmla="*/ 999046 h 1430053"/>
                <a:gd name="connsiteX12" fmla="*/ 11435950 w 12385119"/>
                <a:gd name="connsiteY12" fmla="*/ 1382428 h 1430053"/>
                <a:gd name="connsiteX13" fmla="*/ 12385119 w 12385119"/>
                <a:gd name="connsiteY13" fmla="*/ 1430053 h 1430053"/>
                <a:gd name="connsiteX0" fmla="*/ 0 w 12385119"/>
                <a:gd name="connsiteY0" fmla="*/ 533138 h 1428488"/>
                <a:gd name="connsiteX1" fmla="*/ 1365238 w 12385119"/>
                <a:gd name="connsiteY1" fmla="*/ 1325 h 1428488"/>
                <a:gd name="connsiteX2" fmla="*/ 2168308 w 12385119"/>
                <a:gd name="connsiteY2" fmla="*/ 385501 h 1428488"/>
                <a:gd name="connsiteX3" fmla="*/ 2949032 w 12385119"/>
                <a:gd name="connsiteY3" fmla="*/ 501388 h 1428488"/>
                <a:gd name="connsiteX4" fmla="*/ 4932986 w 12385119"/>
                <a:gd name="connsiteY4" fmla="*/ 1086502 h 1428488"/>
                <a:gd name="connsiteX5" fmla="*/ 6460236 w 12385119"/>
                <a:gd name="connsiteY5" fmla="*/ 1165084 h 1428488"/>
                <a:gd name="connsiteX6" fmla="*/ 7333037 w 12385119"/>
                <a:gd name="connsiteY6" fmla="*/ 937276 h 1428488"/>
                <a:gd name="connsiteX7" fmla="*/ 8416966 w 12385119"/>
                <a:gd name="connsiteY7" fmla="*/ 566476 h 1428488"/>
                <a:gd name="connsiteX8" fmla="*/ 9004100 w 12385119"/>
                <a:gd name="connsiteY8" fmla="*/ 595051 h 1428488"/>
                <a:gd name="connsiteX9" fmla="*/ 9611242 w 12385119"/>
                <a:gd name="connsiteY9" fmla="*/ 857903 h 1428488"/>
                <a:gd name="connsiteX10" fmla="*/ 10436915 w 12385119"/>
                <a:gd name="connsiteY10" fmla="*/ 490276 h 1428488"/>
                <a:gd name="connsiteX11" fmla="*/ 10962627 w 12385119"/>
                <a:gd name="connsiteY11" fmla="*/ 997481 h 1428488"/>
                <a:gd name="connsiteX12" fmla="*/ 11435950 w 12385119"/>
                <a:gd name="connsiteY12" fmla="*/ 1380863 h 1428488"/>
                <a:gd name="connsiteX13" fmla="*/ 12385119 w 12385119"/>
                <a:gd name="connsiteY13" fmla="*/ 1428488 h 1428488"/>
                <a:gd name="connsiteX0" fmla="*/ 0 w 12385119"/>
                <a:gd name="connsiteY0" fmla="*/ 535050 h 1430400"/>
                <a:gd name="connsiteX1" fmla="*/ 1365238 w 12385119"/>
                <a:gd name="connsiteY1" fmla="*/ 3237 h 1430400"/>
                <a:gd name="connsiteX2" fmla="*/ 2123214 w 12385119"/>
                <a:gd name="connsiteY2" fmla="*/ 320738 h 1430400"/>
                <a:gd name="connsiteX3" fmla="*/ 2949032 w 12385119"/>
                <a:gd name="connsiteY3" fmla="*/ 503300 h 1430400"/>
                <a:gd name="connsiteX4" fmla="*/ 4932986 w 12385119"/>
                <a:gd name="connsiteY4" fmla="*/ 1088414 h 1430400"/>
                <a:gd name="connsiteX5" fmla="*/ 6460236 w 12385119"/>
                <a:gd name="connsiteY5" fmla="*/ 1166996 h 1430400"/>
                <a:gd name="connsiteX6" fmla="*/ 7333037 w 12385119"/>
                <a:gd name="connsiteY6" fmla="*/ 939188 h 1430400"/>
                <a:gd name="connsiteX7" fmla="*/ 8416966 w 12385119"/>
                <a:gd name="connsiteY7" fmla="*/ 568388 h 1430400"/>
                <a:gd name="connsiteX8" fmla="*/ 9004100 w 12385119"/>
                <a:gd name="connsiteY8" fmla="*/ 596963 h 1430400"/>
                <a:gd name="connsiteX9" fmla="*/ 9611242 w 12385119"/>
                <a:gd name="connsiteY9" fmla="*/ 859815 h 1430400"/>
                <a:gd name="connsiteX10" fmla="*/ 10436915 w 12385119"/>
                <a:gd name="connsiteY10" fmla="*/ 492188 h 1430400"/>
                <a:gd name="connsiteX11" fmla="*/ 10962627 w 12385119"/>
                <a:gd name="connsiteY11" fmla="*/ 999393 h 1430400"/>
                <a:gd name="connsiteX12" fmla="*/ 11435950 w 12385119"/>
                <a:gd name="connsiteY12" fmla="*/ 1382775 h 1430400"/>
                <a:gd name="connsiteX13" fmla="*/ 12385119 w 12385119"/>
                <a:gd name="connsiteY13" fmla="*/ 1430400 h 1430400"/>
                <a:gd name="connsiteX0" fmla="*/ 0 w 12385119"/>
                <a:gd name="connsiteY0" fmla="*/ 533418 h 1428768"/>
                <a:gd name="connsiteX1" fmla="*/ 1365238 w 12385119"/>
                <a:gd name="connsiteY1" fmla="*/ 1605 h 1428768"/>
                <a:gd name="connsiteX2" fmla="*/ 2206960 w 12385119"/>
                <a:gd name="connsiteY2" fmla="*/ 373081 h 1428768"/>
                <a:gd name="connsiteX3" fmla="*/ 2949032 w 12385119"/>
                <a:gd name="connsiteY3" fmla="*/ 501668 h 1428768"/>
                <a:gd name="connsiteX4" fmla="*/ 4932986 w 12385119"/>
                <a:gd name="connsiteY4" fmla="*/ 1086782 h 1428768"/>
                <a:gd name="connsiteX5" fmla="*/ 6460236 w 12385119"/>
                <a:gd name="connsiteY5" fmla="*/ 1165364 h 1428768"/>
                <a:gd name="connsiteX6" fmla="*/ 7333037 w 12385119"/>
                <a:gd name="connsiteY6" fmla="*/ 937556 h 1428768"/>
                <a:gd name="connsiteX7" fmla="*/ 8416966 w 12385119"/>
                <a:gd name="connsiteY7" fmla="*/ 566756 h 1428768"/>
                <a:gd name="connsiteX8" fmla="*/ 9004100 w 12385119"/>
                <a:gd name="connsiteY8" fmla="*/ 595331 h 1428768"/>
                <a:gd name="connsiteX9" fmla="*/ 9611242 w 12385119"/>
                <a:gd name="connsiteY9" fmla="*/ 858183 h 1428768"/>
                <a:gd name="connsiteX10" fmla="*/ 10436915 w 12385119"/>
                <a:gd name="connsiteY10" fmla="*/ 490556 h 1428768"/>
                <a:gd name="connsiteX11" fmla="*/ 10962627 w 12385119"/>
                <a:gd name="connsiteY11" fmla="*/ 997761 h 1428768"/>
                <a:gd name="connsiteX12" fmla="*/ 11435950 w 12385119"/>
                <a:gd name="connsiteY12" fmla="*/ 1381143 h 1428768"/>
                <a:gd name="connsiteX13" fmla="*/ 12385119 w 12385119"/>
                <a:gd name="connsiteY13" fmla="*/ 1428768 h 1428768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32986 w 12385119"/>
                <a:gd name="connsiteY4" fmla="*/ 1086827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8994437 w 12385119"/>
                <a:gd name="connsiteY8" fmla="*/ 5858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712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1435950"/>
                <a:gd name="connsiteY0" fmla="*/ 533463 h 1381188"/>
                <a:gd name="connsiteX1" fmla="*/ 1365238 w 11435950"/>
                <a:gd name="connsiteY1" fmla="*/ 1650 h 1381188"/>
                <a:gd name="connsiteX2" fmla="*/ 2206960 w 11435950"/>
                <a:gd name="connsiteY2" fmla="*/ 373126 h 1381188"/>
                <a:gd name="connsiteX3" fmla="*/ 3290459 w 11435950"/>
                <a:gd name="connsiteY3" fmla="*/ 558863 h 1381188"/>
                <a:gd name="connsiteX4" fmla="*/ 4929766 w 11435950"/>
                <a:gd name="connsiteY4" fmla="*/ 1051902 h 1381188"/>
                <a:gd name="connsiteX5" fmla="*/ 6460236 w 11435950"/>
                <a:gd name="connsiteY5" fmla="*/ 1165409 h 1381188"/>
                <a:gd name="connsiteX6" fmla="*/ 7358805 w 11435950"/>
                <a:gd name="connsiteY6" fmla="*/ 969351 h 1381188"/>
                <a:gd name="connsiteX7" fmla="*/ 8407303 w 11435950"/>
                <a:gd name="connsiteY7" fmla="*/ 544576 h 1381188"/>
                <a:gd name="connsiteX8" fmla="*/ 9016984 w 11435950"/>
                <a:gd name="connsiteY8" fmla="*/ 627126 h 1381188"/>
                <a:gd name="connsiteX9" fmla="*/ 9611242 w 11435950"/>
                <a:gd name="connsiteY9" fmla="*/ 858228 h 1381188"/>
                <a:gd name="connsiteX10" fmla="*/ 10436915 w 11435950"/>
                <a:gd name="connsiteY10" fmla="*/ 490601 h 1381188"/>
                <a:gd name="connsiteX11" fmla="*/ 10962627 w 11435950"/>
                <a:gd name="connsiteY11" fmla="*/ 997806 h 1381188"/>
                <a:gd name="connsiteX12" fmla="*/ 11435950 w 11435950"/>
                <a:gd name="connsiteY12" fmla="*/ 1381188 h 1381188"/>
                <a:gd name="connsiteX0" fmla="*/ 0 w 11291005"/>
                <a:gd name="connsiteY0" fmla="*/ 533463 h 1263713"/>
                <a:gd name="connsiteX1" fmla="*/ 1365238 w 11291005"/>
                <a:gd name="connsiteY1" fmla="*/ 1650 h 1263713"/>
                <a:gd name="connsiteX2" fmla="*/ 2206960 w 11291005"/>
                <a:gd name="connsiteY2" fmla="*/ 373126 h 1263713"/>
                <a:gd name="connsiteX3" fmla="*/ 3290459 w 11291005"/>
                <a:gd name="connsiteY3" fmla="*/ 558863 h 1263713"/>
                <a:gd name="connsiteX4" fmla="*/ 4929766 w 11291005"/>
                <a:gd name="connsiteY4" fmla="*/ 1051902 h 1263713"/>
                <a:gd name="connsiteX5" fmla="*/ 6460236 w 11291005"/>
                <a:gd name="connsiteY5" fmla="*/ 1165409 h 1263713"/>
                <a:gd name="connsiteX6" fmla="*/ 7358805 w 11291005"/>
                <a:gd name="connsiteY6" fmla="*/ 969351 h 1263713"/>
                <a:gd name="connsiteX7" fmla="*/ 8407303 w 11291005"/>
                <a:gd name="connsiteY7" fmla="*/ 544576 h 1263713"/>
                <a:gd name="connsiteX8" fmla="*/ 9016984 w 11291005"/>
                <a:gd name="connsiteY8" fmla="*/ 627126 h 1263713"/>
                <a:gd name="connsiteX9" fmla="*/ 9611242 w 11291005"/>
                <a:gd name="connsiteY9" fmla="*/ 858228 h 1263713"/>
                <a:gd name="connsiteX10" fmla="*/ 10436915 w 11291005"/>
                <a:gd name="connsiteY10" fmla="*/ 490601 h 1263713"/>
                <a:gd name="connsiteX11" fmla="*/ 10962627 w 11291005"/>
                <a:gd name="connsiteY11" fmla="*/ 997806 h 1263713"/>
                <a:gd name="connsiteX12" fmla="*/ 11291005 w 11291005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62627 w 11377972"/>
                <a:gd name="connsiteY11" fmla="*/ 997806 h 1308163"/>
                <a:gd name="connsiteX12" fmla="*/ 11377972 w 11377972"/>
                <a:gd name="connsiteY12" fmla="*/ 1308163 h 130816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40080 w 11377972"/>
                <a:gd name="connsiteY11" fmla="*/ 1064481 h 1308163"/>
                <a:gd name="connsiteX12" fmla="*/ 11377972 w 11377972"/>
                <a:gd name="connsiteY12" fmla="*/ 1308163 h 1308163"/>
                <a:gd name="connsiteX0" fmla="*/ 0 w 11348983"/>
                <a:gd name="connsiteY0" fmla="*/ 533463 h 1295463"/>
                <a:gd name="connsiteX1" fmla="*/ 1365238 w 11348983"/>
                <a:gd name="connsiteY1" fmla="*/ 1650 h 1295463"/>
                <a:gd name="connsiteX2" fmla="*/ 2206960 w 11348983"/>
                <a:gd name="connsiteY2" fmla="*/ 373126 h 1295463"/>
                <a:gd name="connsiteX3" fmla="*/ 3290459 w 11348983"/>
                <a:gd name="connsiteY3" fmla="*/ 558863 h 1295463"/>
                <a:gd name="connsiteX4" fmla="*/ 4929766 w 11348983"/>
                <a:gd name="connsiteY4" fmla="*/ 1051902 h 1295463"/>
                <a:gd name="connsiteX5" fmla="*/ 6460236 w 11348983"/>
                <a:gd name="connsiteY5" fmla="*/ 1165409 h 1295463"/>
                <a:gd name="connsiteX6" fmla="*/ 7358805 w 11348983"/>
                <a:gd name="connsiteY6" fmla="*/ 969351 h 1295463"/>
                <a:gd name="connsiteX7" fmla="*/ 8407303 w 11348983"/>
                <a:gd name="connsiteY7" fmla="*/ 544576 h 1295463"/>
                <a:gd name="connsiteX8" fmla="*/ 9016984 w 11348983"/>
                <a:gd name="connsiteY8" fmla="*/ 627126 h 1295463"/>
                <a:gd name="connsiteX9" fmla="*/ 9611242 w 11348983"/>
                <a:gd name="connsiteY9" fmla="*/ 858228 h 1295463"/>
                <a:gd name="connsiteX10" fmla="*/ 10436915 w 11348983"/>
                <a:gd name="connsiteY10" fmla="*/ 490601 h 1295463"/>
                <a:gd name="connsiteX11" fmla="*/ 10940080 w 11348983"/>
                <a:gd name="connsiteY11" fmla="*/ 1064481 h 1295463"/>
                <a:gd name="connsiteX12" fmla="*/ 11348983 w 11348983"/>
                <a:gd name="connsiteY12" fmla="*/ 1295463 h 1295463"/>
                <a:gd name="connsiteX0" fmla="*/ 0 w 11375558"/>
                <a:gd name="connsiteY0" fmla="*/ 533463 h 1311173"/>
                <a:gd name="connsiteX1" fmla="*/ 1365238 w 11375558"/>
                <a:gd name="connsiteY1" fmla="*/ 1650 h 1311173"/>
                <a:gd name="connsiteX2" fmla="*/ 2206960 w 11375558"/>
                <a:gd name="connsiteY2" fmla="*/ 373126 h 1311173"/>
                <a:gd name="connsiteX3" fmla="*/ 3290459 w 11375558"/>
                <a:gd name="connsiteY3" fmla="*/ 558863 h 1311173"/>
                <a:gd name="connsiteX4" fmla="*/ 4929766 w 11375558"/>
                <a:gd name="connsiteY4" fmla="*/ 1051902 h 1311173"/>
                <a:gd name="connsiteX5" fmla="*/ 6460236 w 11375558"/>
                <a:gd name="connsiteY5" fmla="*/ 1165409 h 1311173"/>
                <a:gd name="connsiteX6" fmla="*/ 7358805 w 11375558"/>
                <a:gd name="connsiteY6" fmla="*/ 969351 h 1311173"/>
                <a:gd name="connsiteX7" fmla="*/ 8407303 w 11375558"/>
                <a:gd name="connsiteY7" fmla="*/ 544576 h 1311173"/>
                <a:gd name="connsiteX8" fmla="*/ 9016984 w 11375558"/>
                <a:gd name="connsiteY8" fmla="*/ 627126 h 1311173"/>
                <a:gd name="connsiteX9" fmla="*/ 9611242 w 11375558"/>
                <a:gd name="connsiteY9" fmla="*/ 858228 h 1311173"/>
                <a:gd name="connsiteX10" fmla="*/ 10436915 w 11375558"/>
                <a:gd name="connsiteY10" fmla="*/ 490601 h 1311173"/>
                <a:gd name="connsiteX11" fmla="*/ 10940080 w 11375558"/>
                <a:gd name="connsiteY11" fmla="*/ 1064481 h 1311173"/>
                <a:gd name="connsiteX12" fmla="*/ 11348983 w 11375558"/>
                <a:gd name="connsiteY12" fmla="*/ 1295463 h 1311173"/>
                <a:gd name="connsiteX13" fmla="*/ 11335073 w 11375558"/>
                <a:gd name="connsiteY13" fmla="*/ 1290351 h 1311173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49747"/>
                <a:gd name="connsiteY0" fmla="*/ 533463 h 1306919"/>
                <a:gd name="connsiteX1" fmla="*/ 1365238 w 11349747"/>
                <a:gd name="connsiteY1" fmla="*/ 1650 h 1306919"/>
                <a:gd name="connsiteX2" fmla="*/ 2206960 w 11349747"/>
                <a:gd name="connsiteY2" fmla="*/ 373126 h 1306919"/>
                <a:gd name="connsiteX3" fmla="*/ 3290459 w 11349747"/>
                <a:gd name="connsiteY3" fmla="*/ 558863 h 1306919"/>
                <a:gd name="connsiteX4" fmla="*/ 4929766 w 11349747"/>
                <a:gd name="connsiteY4" fmla="*/ 1051902 h 1306919"/>
                <a:gd name="connsiteX5" fmla="*/ 6460236 w 11349747"/>
                <a:gd name="connsiteY5" fmla="*/ 1165409 h 1306919"/>
                <a:gd name="connsiteX6" fmla="*/ 7358805 w 11349747"/>
                <a:gd name="connsiteY6" fmla="*/ 969351 h 1306919"/>
                <a:gd name="connsiteX7" fmla="*/ 8407303 w 11349747"/>
                <a:gd name="connsiteY7" fmla="*/ 544576 h 1306919"/>
                <a:gd name="connsiteX8" fmla="*/ 9016984 w 11349747"/>
                <a:gd name="connsiteY8" fmla="*/ 627126 h 1306919"/>
                <a:gd name="connsiteX9" fmla="*/ 9611242 w 11349747"/>
                <a:gd name="connsiteY9" fmla="*/ 858228 h 1306919"/>
                <a:gd name="connsiteX10" fmla="*/ 10436915 w 11349747"/>
                <a:gd name="connsiteY10" fmla="*/ 490601 h 1306919"/>
                <a:gd name="connsiteX11" fmla="*/ 10940080 w 11349747"/>
                <a:gd name="connsiteY11" fmla="*/ 1064481 h 1306919"/>
                <a:gd name="connsiteX12" fmla="*/ 11348983 w 11349747"/>
                <a:gd name="connsiteY12" fmla="*/ 1295463 h 1306919"/>
                <a:gd name="connsiteX13" fmla="*/ 7205738 w 11349747"/>
                <a:gd name="connsiteY13" fmla="*/ 1264951 h 1306919"/>
                <a:gd name="connsiteX0" fmla="*/ 0 w 11349394"/>
                <a:gd name="connsiteY0" fmla="*/ 533463 h 1307754"/>
                <a:gd name="connsiteX1" fmla="*/ 1365238 w 11349394"/>
                <a:gd name="connsiteY1" fmla="*/ 1650 h 1307754"/>
                <a:gd name="connsiteX2" fmla="*/ 2206960 w 11349394"/>
                <a:gd name="connsiteY2" fmla="*/ 373126 h 1307754"/>
                <a:gd name="connsiteX3" fmla="*/ 3290459 w 11349394"/>
                <a:gd name="connsiteY3" fmla="*/ 558863 h 1307754"/>
                <a:gd name="connsiteX4" fmla="*/ 4929766 w 11349394"/>
                <a:gd name="connsiteY4" fmla="*/ 1051902 h 1307754"/>
                <a:gd name="connsiteX5" fmla="*/ 6460236 w 11349394"/>
                <a:gd name="connsiteY5" fmla="*/ 1165409 h 1307754"/>
                <a:gd name="connsiteX6" fmla="*/ 7358805 w 11349394"/>
                <a:gd name="connsiteY6" fmla="*/ 969351 h 1307754"/>
                <a:gd name="connsiteX7" fmla="*/ 8407303 w 11349394"/>
                <a:gd name="connsiteY7" fmla="*/ 544576 h 1307754"/>
                <a:gd name="connsiteX8" fmla="*/ 9016984 w 11349394"/>
                <a:gd name="connsiteY8" fmla="*/ 627126 h 1307754"/>
                <a:gd name="connsiteX9" fmla="*/ 9611242 w 11349394"/>
                <a:gd name="connsiteY9" fmla="*/ 858228 h 1307754"/>
                <a:gd name="connsiteX10" fmla="*/ 10436915 w 11349394"/>
                <a:gd name="connsiteY10" fmla="*/ 490601 h 1307754"/>
                <a:gd name="connsiteX11" fmla="*/ 10940080 w 11349394"/>
                <a:gd name="connsiteY11" fmla="*/ 1064481 h 1307754"/>
                <a:gd name="connsiteX12" fmla="*/ 11348983 w 11349394"/>
                <a:gd name="connsiteY12" fmla="*/ 1295463 h 1307754"/>
                <a:gd name="connsiteX13" fmla="*/ 3562775 w 11349394"/>
                <a:gd name="connsiteY13" fmla="*/ 1271301 h 1307754"/>
                <a:gd name="connsiteX0" fmla="*/ 0 w 11349267"/>
                <a:gd name="connsiteY0" fmla="*/ 533463 h 1308717"/>
                <a:gd name="connsiteX1" fmla="*/ 1365238 w 11349267"/>
                <a:gd name="connsiteY1" fmla="*/ 1650 h 1308717"/>
                <a:gd name="connsiteX2" fmla="*/ 2206960 w 11349267"/>
                <a:gd name="connsiteY2" fmla="*/ 373126 h 1308717"/>
                <a:gd name="connsiteX3" fmla="*/ 3290459 w 11349267"/>
                <a:gd name="connsiteY3" fmla="*/ 558863 h 1308717"/>
                <a:gd name="connsiteX4" fmla="*/ 4929766 w 11349267"/>
                <a:gd name="connsiteY4" fmla="*/ 1051902 h 1308717"/>
                <a:gd name="connsiteX5" fmla="*/ 6460236 w 11349267"/>
                <a:gd name="connsiteY5" fmla="*/ 1165409 h 1308717"/>
                <a:gd name="connsiteX6" fmla="*/ 7358805 w 11349267"/>
                <a:gd name="connsiteY6" fmla="*/ 969351 h 1308717"/>
                <a:gd name="connsiteX7" fmla="*/ 8407303 w 11349267"/>
                <a:gd name="connsiteY7" fmla="*/ 544576 h 1308717"/>
                <a:gd name="connsiteX8" fmla="*/ 9016984 w 11349267"/>
                <a:gd name="connsiteY8" fmla="*/ 627126 h 1308717"/>
                <a:gd name="connsiteX9" fmla="*/ 9611242 w 11349267"/>
                <a:gd name="connsiteY9" fmla="*/ 858228 h 1308717"/>
                <a:gd name="connsiteX10" fmla="*/ 10436915 w 11349267"/>
                <a:gd name="connsiteY10" fmla="*/ 490601 h 1308717"/>
                <a:gd name="connsiteX11" fmla="*/ 10940080 w 11349267"/>
                <a:gd name="connsiteY11" fmla="*/ 1064481 h 1308717"/>
                <a:gd name="connsiteX12" fmla="*/ 11348983 w 11349267"/>
                <a:gd name="connsiteY12" fmla="*/ 1295463 h 1308717"/>
                <a:gd name="connsiteX13" fmla="*/ 16443 w 11349267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55708"/>
                <a:gd name="connsiteY0" fmla="*/ 533463 h 1293718"/>
                <a:gd name="connsiteX1" fmla="*/ 1365238 w 11355708"/>
                <a:gd name="connsiteY1" fmla="*/ 1650 h 1293718"/>
                <a:gd name="connsiteX2" fmla="*/ 2206960 w 11355708"/>
                <a:gd name="connsiteY2" fmla="*/ 373126 h 1293718"/>
                <a:gd name="connsiteX3" fmla="*/ 3290459 w 11355708"/>
                <a:gd name="connsiteY3" fmla="*/ 558863 h 1293718"/>
                <a:gd name="connsiteX4" fmla="*/ 4929766 w 11355708"/>
                <a:gd name="connsiteY4" fmla="*/ 1051902 h 1293718"/>
                <a:gd name="connsiteX5" fmla="*/ 6460236 w 11355708"/>
                <a:gd name="connsiteY5" fmla="*/ 1165409 h 1293718"/>
                <a:gd name="connsiteX6" fmla="*/ 7358805 w 11355708"/>
                <a:gd name="connsiteY6" fmla="*/ 969351 h 1293718"/>
                <a:gd name="connsiteX7" fmla="*/ 8407303 w 11355708"/>
                <a:gd name="connsiteY7" fmla="*/ 544576 h 1293718"/>
                <a:gd name="connsiteX8" fmla="*/ 9016984 w 11355708"/>
                <a:gd name="connsiteY8" fmla="*/ 627126 h 1293718"/>
                <a:gd name="connsiteX9" fmla="*/ 9611242 w 11355708"/>
                <a:gd name="connsiteY9" fmla="*/ 858228 h 1293718"/>
                <a:gd name="connsiteX10" fmla="*/ 10436915 w 11355708"/>
                <a:gd name="connsiteY10" fmla="*/ 490601 h 1293718"/>
                <a:gd name="connsiteX11" fmla="*/ 10940080 w 11355708"/>
                <a:gd name="connsiteY11" fmla="*/ 1064481 h 1293718"/>
                <a:gd name="connsiteX12" fmla="*/ 11355425 w 11355708"/>
                <a:gd name="connsiteY12" fmla="*/ 1276413 h 1293718"/>
                <a:gd name="connsiteX13" fmla="*/ 16443 w 11355708"/>
                <a:gd name="connsiteY13" fmla="*/ 1277651 h 1293718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821841 w 12167887"/>
                <a:gd name="connsiteY0" fmla="*/ 533463 h 1291464"/>
                <a:gd name="connsiteX1" fmla="*/ 2187079 w 12167887"/>
                <a:gd name="connsiteY1" fmla="*/ 1650 h 1291464"/>
                <a:gd name="connsiteX2" fmla="*/ 3028801 w 12167887"/>
                <a:gd name="connsiteY2" fmla="*/ 373126 h 1291464"/>
                <a:gd name="connsiteX3" fmla="*/ 4112300 w 12167887"/>
                <a:gd name="connsiteY3" fmla="*/ 558863 h 1291464"/>
                <a:gd name="connsiteX4" fmla="*/ 5751607 w 12167887"/>
                <a:gd name="connsiteY4" fmla="*/ 1051902 h 1291464"/>
                <a:gd name="connsiteX5" fmla="*/ 7282077 w 12167887"/>
                <a:gd name="connsiteY5" fmla="*/ 1165409 h 1291464"/>
                <a:gd name="connsiteX6" fmla="*/ 8180646 w 12167887"/>
                <a:gd name="connsiteY6" fmla="*/ 969351 h 1291464"/>
                <a:gd name="connsiteX7" fmla="*/ 9229144 w 12167887"/>
                <a:gd name="connsiteY7" fmla="*/ 544576 h 1291464"/>
                <a:gd name="connsiteX8" fmla="*/ 9838825 w 12167887"/>
                <a:gd name="connsiteY8" fmla="*/ 627126 h 1291464"/>
                <a:gd name="connsiteX9" fmla="*/ 10433083 w 12167887"/>
                <a:gd name="connsiteY9" fmla="*/ 858228 h 1291464"/>
                <a:gd name="connsiteX10" fmla="*/ 11258756 w 12167887"/>
                <a:gd name="connsiteY10" fmla="*/ 490601 h 1291464"/>
                <a:gd name="connsiteX11" fmla="*/ 11761921 w 12167887"/>
                <a:gd name="connsiteY11" fmla="*/ 1064481 h 1291464"/>
                <a:gd name="connsiteX12" fmla="*/ 12167603 w 12167887"/>
                <a:gd name="connsiteY12" fmla="*/ 1273238 h 1291464"/>
                <a:gd name="connsiteX13" fmla="*/ 838284 w 12167887"/>
                <a:gd name="connsiteY13" fmla="*/ 1277651 h 1291464"/>
                <a:gd name="connsiteX14" fmla="*/ 841505 w 12167887"/>
                <a:gd name="connsiteY14" fmla="*/ 1268125 h 1291464"/>
                <a:gd name="connsiteX0" fmla="*/ 851157 w 12197203"/>
                <a:gd name="connsiteY0" fmla="*/ 533463 h 1291464"/>
                <a:gd name="connsiteX1" fmla="*/ 2216395 w 12197203"/>
                <a:gd name="connsiteY1" fmla="*/ 1650 h 1291464"/>
                <a:gd name="connsiteX2" fmla="*/ 3058117 w 12197203"/>
                <a:gd name="connsiteY2" fmla="*/ 373126 h 1291464"/>
                <a:gd name="connsiteX3" fmla="*/ 4141616 w 12197203"/>
                <a:gd name="connsiteY3" fmla="*/ 558863 h 1291464"/>
                <a:gd name="connsiteX4" fmla="*/ 5780923 w 12197203"/>
                <a:gd name="connsiteY4" fmla="*/ 1051902 h 1291464"/>
                <a:gd name="connsiteX5" fmla="*/ 7311393 w 12197203"/>
                <a:gd name="connsiteY5" fmla="*/ 1165409 h 1291464"/>
                <a:gd name="connsiteX6" fmla="*/ 8209962 w 12197203"/>
                <a:gd name="connsiteY6" fmla="*/ 969351 h 1291464"/>
                <a:gd name="connsiteX7" fmla="*/ 9258460 w 12197203"/>
                <a:gd name="connsiteY7" fmla="*/ 544576 h 1291464"/>
                <a:gd name="connsiteX8" fmla="*/ 9868141 w 12197203"/>
                <a:gd name="connsiteY8" fmla="*/ 627126 h 1291464"/>
                <a:gd name="connsiteX9" fmla="*/ 10462399 w 12197203"/>
                <a:gd name="connsiteY9" fmla="*/ 858228 h 1291464"/>
                <a:gd name="connsiteX10" fmla="*/ 11288072 w 12197203"/>
                <a:gd name="connsiteY10" fmla="*/ 490601 h 1291464"/>
                <a:gd name="connsiteX11" fmla="*/ 11791237 w 12197203"/>
                <a:gd name="connsiteY11" fmla="*/ 1064481 h 1291464"/>
                <a:gd name="connsiteX12" fmla="*/ 12196919 w 12197203"/>
                <a:gd name="connsiteY12" fmla="*/ 1273238 h 1291464"/>
                <a:gd name="connsiteX13" fmla="*/ 867600 w 12197203"/>
                <a:gd name="connsiteY13" fmla="*/ 1277651 h 1291464"/>
                <a:gd name="connsiteX14" fmla="*/ 761307 w 12197203"/>
                <a:gd name="connsiteY14" fmla="*/ 572800 h 1291464"/>
                <a:gd name="connsiteX0" fmla="*/ 1169259 w 12515305"/>
                <a:gd name="connsiteY0" fmla="*/ 533463 h 1291464"/>
                <a:gd name="connsiteX1" fmla="*/ 2534497 w 12515305"/>
                <a:gd name="connsiteY1" fmla="*/ 1650 h 1291464"/>
                <a:gd name="connsiteX2" fmla="*/ 3376219 w 12515305"/>
                <a:gd name="connsiteY2" fmla="*/ 373126 h 1291464"/>
                <a:gd name="connsiteX3" fmla="*/ 4459718 w 12515305"/>
                <a:gd name="connsiteY3" fmla="*/ 558863 h 1291464"/>
                <a:gd name="connsiteX4" fmla="*/ 6099025 w 12515305"/>
                <a:gd name="connsiteY4" fmla="*/ 1051902 h 1291464"/>
                <a:gd name="connsiteX5" fmla="*/ 7629495 w 12515305"/>
                <a:gd name="connsiteY5" fmla="*/ 1165409 h 1291464"/>
                <a:gd name="connsiteX6" fmla="*/ 8528064 w 12515305"/>
                <a:gd name="connsiteY6" fmla="*/ 969351 h 1291464"/>
                <a:gd name="connsiteX7" fmla="*/ 9576562 w 12515305"/>
                <a:gd name="connsiteY7" fmla="*/ 544576 h 1291464"/>
                <a:gd name="connsiteX8" fmla="*/ 10186243 w 12515305"/>
                <a:gd name="connsiteY8" fmla="*/ 627126 h 1291464"/>
                <a:gd name="connsiteX9" fmla="*/ 10780501 w 12515305"/>
                <a:gd name="connsiteY9" fmla="*/ 858228 h 1291464"/>
                <a:gd name="connsiteX10" fmla="*/ 11606174 w 12515305"/>
                <a:gd name="connsiteY10" fmla="*/ 490601 h 1291464"/>
                <a:gd name="connsiteX11" fmla="*/ 12109339 w 12515305"/>
                <a:gd name="connsiteY11" fmla="*/ 1064481 h 1291464"/>
                <a:gd name="connsiteX12" fmla="*/ 12515021 w 12515305"/>
                <a:gd name="connsiteY12" fmla="*/ 1273238 h 1291464"/>
                <a:gd name="connsiteX13" fmla="*/ 1185702 w 12515305"/>
                <a:gd name="connsiteY13" fmla="*/ 1277651 h 1291464"/>
                <a:gd name="connsiteX14" fmla="*/ 335355 w 12515305"/>
                <a:gd name="connsiteY14" fmla="*/ 1058575 h 1291464"/>
                <a:gd name="connsiteX15" fmla="*/ 1079409 w 12515305"/>
                <a:gd name="connsiteY15" fmla="*/ 572800 h 1291464"/>
                <a:gd name="connsiteX0" fmla="*/ 853920 w 12199966"/>
                <a:gd name="connsiteY0" fmla="*/ 533463 h 1291464"/>
                <a:gd name="connsiteX1" fmla="*/ 2219158 w 12199966"/>
                <a:gd name="connsiteY1" fmla="*/ 1650 h 1291464"/>
                <a:gd name="connsiteX2" fmla="*/ 3060880 w 12199966"/>
                <a:gd name="connsiteY2" fmla="*/ 373126 h 1291464"/>
                <a:gd name="connsiteX3" fmla="*/ 4144379 w 12199966"/>
                <a:gd name="connsiteY3" fmla="*/ 558863 h 1291464"/>
                <a:gd name="connsiteX4" fmla="*/ 5783686 w 12199966"/>
                <a:gd name="connsiteY4" fmla="*/ 1051902 h 1291464"/>
                <a:gd name="connsiteX5" fmla="*/ 7314156 w 12199966"/>
                <a:gd name="connsiteY5" fmla="*/ 1165409 h 1291464"/>
                <a:gd name="connsiteX6" fmla="*/ 8212725 w 12199966"/>
                <a:gd name="connsiteY6" fmla="*/ 969351 h 1291464"/>
                <a:gd name="connsiteX7" fmla="*/ 9261223 w 12199966"/>
                <a:gd name="connsiteY7" fmla="*/ 544576 h 1291464"/>
                <a:gd name="connsiteX8" fmla="*/ 9870904 w 12199966"/>
                <a:gd name="connsiteY8" fmla="*/ 627126 h 1291464"/>
                <a:gd name="connsiteX9" fmla="*/ 10465162 w 12199966"/>
                <a:gd name="connsiteY9" fmla="*/ 858228 h 1291464"/>
                <a:gd name="connsiteX10" fmla="*/ 11290835 w 12199966"/>
                <a:gd name="connsiteY10" fmla="*/ 490601 h 1291464"/>
                <a:gd name="connsiteX11" fmla="*/ 11794000 w 12199966"/>
                <a:gd name="connsiteY11" fmla="*/ 1064481 h 1291464"/>
                <a:gd name="connsiteX12" fmla="*/ 12199682 w 12199966"/>
                <a:gd name="connsiteY12" fmla="*/ 1273238 h 1291464"/>
                <a:gd name="connsiteX13" fmla="*/ 870363 w 12199966"/>
                <a:gd name="connsiteY13" fmla="*/ 1277651 h 1291464"/>
                <a:gd name="connsiteX14" fmla="*/ 764070 w 12199966"/>
                <a:gd name="connsiteY14" fmla="*/ 572800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14" fmla="*/ 0 w 11346046"/>
                <a:gd name="connsiteY14" fmla="*/ 533463 h 1291464"/>
                <a:gd name="connsiteX0" fmla="*/ 2883 w 11329603"/>
                <a:gd name="connsiteY0" fmla="*/ 533463 h 1291464"/>
                <a:gd name="connsiteX1" fmla="*/ 1348795 w 11329603"/>
                <a:gd name="connsiteY1" fmla="*/ 1650 h 1291464"/>
                <a:gd name="connsiteX2" fmla="*/ 2190517 w 11329603"/>
                <a:gd name="connsiteY2" fmla="*/ 373126 h 1291464"/>
                <a:gd name="connsiteX3" fmla="*/ 3274016 w 11329603"/>
                <a:gd name="connsiteY3" fmla="*/ 558863 h 1291464"/>
                <a:gd name="connsiteX4" fmla="*/ 4913323 w 11329603"/>
                <a:gd name="connsiteY4" fmla="*/ 1051902 h 1291464"/>
                <a:gd name="connsiteX5" fmla="*/ 6443793 w 11329603"/>
                <a:gd name="connsiteY5" fmla="*/ 1165409 h 1291464"/>
                <a:gd name="connsiteX6" fmla="*/ 7342362 w 11329603"/>
                <a:gd name="connsiteY6" fmla="*/ 969351 h 1291464"/>
                <a:gd name="connsiteX7" fmla="*/ 8390860 w 11329603"/>
                <a:gd name="connsiteY7" fmla="*/ 544576 h 1291464"/>
                <a:gd name="connsiteX8" fmla="*/ 9000541 w 11329603"/>
                <a:gd name="connsiteY8" fmla="*/ 627126 h 1291464"/>
                <a:gd name="connsiteX9" fmla="*/ 9594799 w 11329603"/>
                <a:gd name="connsiteY9" fmla="*/ 858228 h 1291464"/>
                <a:gd name="connsiteX10" fmla="*/ 10420472 w 11329603"/>
                <a:gd name="connsiteY10" fmla="*/ 490601 h 1291464"/>
                <a:gd name="connsiteX11" fmla="*/ 10923637 w 11329603"/>
                <a:gd name="connsiteY11" fmla="*/ 1064481 h 1291464"/>
                <a:gd name="connsiteX12" fmla="*/ 11329319 w 11329603"/>
                <a:gd name="connsiteY12" fmla="*/ 1273238 h 1291464"/>
                <a:gd name="connsiteX13" fmla="*/ 0 w 11329603"/>
                <a:gd name="connsiteY13" fmla="*/ 1277651 h 1291464"/>
                <a:gd name="connsiteX14" fmla="*/ 2883 w 11329603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23637 w 11433478"/>
                <a:gd name="connsiteY11" fmla="*/ 1064481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33300 w 11433478"/>
                <a:gd name="connsiteY11" fmla="*/ 1016856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2051238"/>
                <a:gd name="connsiteY0" fmla="*/ 533463 h 1291464"/>
                <a:gd name="connsiteX1" fmla="*/ 1348795 w 12051238"/>
                <a:gd name="connsiteY1" fmla="*/ 1650 h 1291464"/>
                <a:gd name="connsiteX2" fmla="*/ 2190517 w 12051238"/>
                <a:gd name="connsiteY2" fmla="*/ 373126 h 1291464"/>
                <a:gd name="connsiteX3" fmla="*/ 3274016 w 12051238"/>
                <a:gd name="connsiteY3" fmla="*/ 558863 h 1291464"/>
                <a:gd name="connsiteX4" fmla="*/ 4913323 w 12051238"/>
                <a:gd name="connsiteY4" fmla="*/ 1051902 h 1291464"/>
                <a:gd name="connsiteX5" fmla="*/ 6443793 w 12051238"/>
                <a:gd name="connsiteY5" fmla="*/ 1165409 h 1291464"/>
                <a:gd name="connsiteX6" fmla="*/ 7342362 w 12051238"/>
                <a:gd name="connsiteY6" fmla="*/ 969351 h 1291464"/>
                <a:gd name="connsiteX7" fmla="*/ 8390860 w 12051238"/>
                <a:gd name="connsiteY7" fmla="*/ 544576 h 1291464"/>
                <a:gd name="connsiteX8" fmla="*/ 9000541 w 12051238"/>
                <a:gd name="connsiteY8" fmla="*/ 627126 h 1291464"/>
                <a:gd name="connsiteX9" fmla="*/ 9594799 w 12051238"/>
                <a:gd name="connsiteY9" fmla="*/ 858228 h 1291464"/>
                <a:gd name="connsiteX10" fmla="*/ 10420472 w 12051238"/>
                <a:gd name="connsiteY10" fmla="*/ 490601 h 1291464"/>
                <a:gd name="connsiteX11" fmla="*/ 11433197 w 12051238"/>
                <a:gd name="connsiteY11" fmla="*/ 1273238 h 1291464"/>
                <a:gd name="connsiteX12" fmla="*/ 0 w 12051238"/>
                <a:gd name="connsiteY12" fmla="*/ 1277651 h 1291464"/>
                <a:gd name="connsiteX13" fmla="*/ 2883 w 12051238"/>
                <a:gd name="connsiteY13" fmla="*/ 533463 h 1291464"/>
                <a:gd name="connsiteX0" fmla="*/ 2883 w 11895316"/>
                <a:gd name="connsiteY0" fmla="*/ 533463 h 1291464"/>
                <a:gd name="connsiteX1" fmla="*/ 1348795 w 11895316"/>
                <a:gd name="connsiteY1" fmla="*/ 1650 h 1291464"/>
                <a:gd name="connsiteX2" fmla="*/ 2190517 w 11895316"/>
                <a:gd name="connsiteY2" fmla="*/ 373126 h 1291464"/>
                <a:gd name="connsiteX3" fmla="*/ 3274016 w 11895316"/>
                <a:gd name="connsiteY3" fmla="*/ 558863 h 1291464"/>
                <a:gd name="connsiteX4" fmla="*/ 4913323 w 11895316"/>
                <a:gd name="connsiteY4" fmla="*/ 1051902 h 1291464"/>
                <a:gd name="connsiteX5" fmla="*/ 6443793 w 11895316"/>
                <a:gd name="connsiteY5" fmla="*/ 1165409 h 1291464"/>
                <a:gd name="connsiteX6" fmla="*/ 7342362 w 11895316"/>
                <a:gd name="connsiteY6" fmla="*/ 969351 h 1291464"/>
                <a:gd name="connsiteX7" fmla="*/ 8390860 w 11895316"/>
                <a:gd name="connsiteY7" fmla="*/ 544576 h 1291464"/>
                <a:gd name="connsiteX8" fmla="*/ 9000541 w 11895316"/>
                <a:gd name="connsiteY8" fmla="*/ 627126 h 1291464"/>
                <a:gd name="connsiteX9" fmla="*/ 9594799 w 11895316"/>
                <a:gd name="connsiteY9" fmla="*/ 858228 h 1291464"/>
                <a:gd name="connsiteX10" fmla="*/ 11433197 w 11895316"/>
                <a:gd name="connsiteY10" fmla="*/ 1273238 h 1291464"/>
                <a:gd name="connsiteX11" fmla="*/ 0 w 11895316"/>
                <a:gd name="connsiteY11" fmla="*/ 1277651 h 1291464"/>
                <a:gd name="connsiteX12" fmla="*/ 2883 w 11895316"/>
                <a:gd name="connsiteY12" fmla="*/ 533463 h 1291464"/>
                <a:gd name="connsiteX0" fmla="*/ 2883 w 11810285"/>
                <a:gd name="connsiteY0" fmla="*/ 533463 h 1291464"/>
                <a:gd name="connsiteX1" fmla="*/ 1348795 w 11810285"/>
                <a:gd name="connsiteY1" fmla="*/ 1650 h 1291464"/>
                <a:gd name="connsiteX2" fmla="*/ 2190517 w 11810285"/>
                <a:gd name="connsiteY2" fmla="*/ 373126 h 1291464"/>
                <a:gd name="connsiteX3" fmla="*/ 3274016 w 11810285"/>
                <a:gd name="connsiteY3" fmla="*/ 558863 h 1291464"/>
                <a:gd name="connsiteX4" fmla="*/ 4913323 w 11810285"/>
                <a:gd name="connsiteY4" fmla="*/ 1051902 h 1291464"/>
                <a:gd name="connsiteX5" fmla="*/ 6443793 w 11810285"/>
                <a:gd name="connsiteY5" fmla="*/ 1165409 h 1291464"/>
                <a:gd name="connsiteX6" fmla="*/ 7342362 w 11810285"/>
                <a:gd name="connsiteY6" fmla="*/ 969351 h 1291464"/>
                <a:gd name="connsiteX7" fmla="*/ 8390860 w 11810285"/>
                <a:gd name="connsiteY7" fmla="*/ 544576 h 1291464"/>
                <a:gd name="connsiteX8" fmla="*/ 9000541 w 11810285"/>
                <a:gd name="connsiteY8" fmla="*/ 627126 h 1291464"/>
                <a:gd name="connsiteX9" fmla="*/ 11433197 w 11810285"/>
                <a:gd name="connsiteY9" fmla="*/ 1273238 h 1291464"/>
                <a:gd name="connsiteX10" fmla="*/ 0 w 11810285"/>
                <a:gd name="connsiteY10" fmla="*/ 1277651 h 1291464"/>
                <a:gd name="connsiteX11" fmla="*/ 2883 w 11810285"/>
                <a:gd name="connsiteY11" fmla="*/ 533463 h 1291464"/>
                <a:gd name="connsiteX0" fmla="*/ 2883 w 11742429"/>
                <a:gd name="connsiteY0" fmla="*/ 533463 h 1291464"/>
                <a:gd name="connsiteX1" fmla="*/ 1348795 w 11742429"/>
                <a:gd name="connsiteY1" fmla="*/ 1650 h 1291464"/>
                <a:gd name="connsiteX2" fmla="*/ 2190517 w 11742429"/>
                <a:gd name="connsiteY2" fmla="*/ 373126 h 1291464"/>
                <a:gd name="connsiteX3" fmla="*/ 3274016 w 11742429"/>
                <a:gd name="connsiteY3" fmla="*/ 558863 h 1291464"/>
                <a:gd name="connsiteX4" fmla="*/ 4913323 w 11742429"/>
                <a:gd name="connsiteY4" fmla="*/ 1051902 h 1291464"/>
                <a:gd name="connsiteX5" fmla="*/ 6443793 w 11742429"/>
                <a:gd name="connsiteY5" fmla="*/ 1165409 h 1291464"/>
                <a:gd name="connsiteX6" fmla="*/ 7342362 w 11742429"/>
                <a:gd name="connsiteY6" fmla="*/ 969351 h 1291464"/>
                <a:gd name="connsiteX7" fmla="*/ 8390860 w 11742429"/>
                <a:gd name="connsiteY7" fmla="*/ 544576 h 1291464"/>
                <a:gd name="connsiteX8" fmla="*/ 11433197 w 11742429"/>
                <a:gd name="connsiteY8" fmla="*/ 1273238 h 1291464"/>
                <a:gd name="connsiteX9" fmla="*/ 0 w 11742429"/>
                <a:gd name="connsiteY9" fmla="*/ 1277651 h 1291464"/>
                <a:gd name="connsiteX10" fmla="*/ 2883 w 11742429"/>
                <a:gd name="connsiteY10" fmla="*/ 533463 h 1291464"/>
                <a:gd name="connsiteX0" fmla="*/ 2883 w 12502601"/>
                <a:gd name="connsiteY0" fmla="*/ 533463 h 1285618"/>
                <a:gd name="connsiteX1" fmla="*/ 1348795 w 12502601"/>
                <a:gd name="connsiteY1" fmla="*/ 1650 h 1285618"/>
                <a:gd name="connsiteX2" fmla="*/ 2190517 w 12502601"/>
                <a:gd name="connsiteY2" fmla="*/ 373126 h 1285618"/>
                <a:gd name="connsiteX3" fmla="*/ 3274016 w 12502601"/>
                <a:gd name="connsiteY3" fmla="*/ 558863 h 1285618"/>
                <a:gd name="connsiteX4" fmla="*/ 4913323 w 12502601"/>
                <a:gd name="connsiteY4" fmla="*/ 1051902 h 1285618"/>
                <a:gd name="connsiteX5" fmla="*/ 6443793 w 12502601"/>
                <a:gd name="connsiteY5" fmla="*/ 1165409 h 1285618"/>
                <a:gd name="connsiteX6" fmla="*/ 7342362 w 12502601"/>
                <a:gd name="connsiteY6" fmla="*/ 969351 h 1285618"/>
                <a:gd name="connsiteX7" fmla="*/ 8390860 w 12502601"/>
                <a:gd name="connsiteY7" fmla="*/ 544576 h 1285618"/>
                <a:gd name="connsiteX8" fmla="*/ 12231364 w 12502601"/>
                <a:gd name="connsiteY8" fmla="*/ 1264144 h 1285618"/>
                <a:gd name="connsiteX9" fmla="*/ 0 w 12502601"/>
                <a:gd name="connsiteY9" fmla="*/ 1277651 h 1285618"/>
                <a:gd name="connsiteX10" fmla="*/ 2883 w 12502601"/>
                <a:gd name="connsiteY10" fmla="*/ 533463 h 1285618"/>
                <a:gd name="connsiteX0" fmla="*/ 2883 w 12502601"/>
                <a:gd name="connsiteY0" fmla="*/ 533463 h 1285618"/>
                <a:gd name="connsiteX1" fmla="*/ 1348795 w 12502601"/>
                <a:gd name="connsiteY1" fmla="*/ 1650 h 1285618"/>
                <a:gd name="connsiteX2" fmla="*/ 2190517 w 12502601"/>
                <a:gd name="connsiteY2" fmla="*/ 373126 h 1285618"/>
                <a:gd name="connsiteX3" fmla="*/ 3274016 w 12502601"/>
                <a:gd name="connsiteY3" fmla="*/ 558863 h 1285618"/>
                <a:gd name="connsiteX4" fmla="*/ 4913323 w 12502601"/>
                <a:gd name="connsiteY4" fmla="*/ 1051902 h 1285618"/>
                <a:gd name="connsiteX5" fmla="*/ 6443793 w 12502601"/>
                <a:gd name="connsiteY5" fmla="*/ 1165409 h 1285618"/>
                <a:gd name="connsiteX6" fmla="*/ 7342362 w 12502601"/>
                <a:gd name="connsiteY6" fmla="*/ 969351 h 1285618"/>
                <a:gd name="connsiteX7" fmla="*/ 8390860 w 12502601"/>
                <a:gd name="connsiteY7" fmla="*/ 544576 h 1285618"/>
                <a:gd name="connsiteX8" fmla="*/ 12231364 w 12502601"/>
                <a:gd name="connsiteY8" fmla="*/ 1264144 h 1285618"/>
                <a:gd name="connsiteX9" fmla="*/ 0 w 12502601"/>
                <a:gd name="connsiteY9" fmla="*/ 1277651 h 1285618"/>
                <a:gd name="connsiteX10" fmla="*/ 2883 w 12502601"/>
                <a:gd name="connsiteY10" fmla="*/ 533463 h 1285618"/>
                <a:gd name="connsiteX0" fmla="*/ 2883 w 12502601"/>
                <a:gd name="connsiteY0" fmla="*/ 533463 h 1277671"/>
                <a:gd name="connsiteX1" fmla="*/ 1348795 w 12502601"/>
                <a:gd name="connsiteY1" fmla="*/ 1650 h 1277671"/>
                <a:gd name="connsiteX2" fmla="*/ 2190517 w 12502601"/>
                <a:gd name="connsiteY2" fmla="*/ 373126 h 1277671"/>
                <a:gd name="connsiteX3" fmla="*/ 3274016 w 12502601"/>
                <a:gd name="connsiteY3" fmla="*/ 558863 h 1277671"/>
                <a:gd name="connsiteX4" fmla="*/ 4913323 w 12502601"/>
                <a:gd name="connsiteY4" fmla="*/ 1051902 h 1277671"/>
                <a:gd name="connsiteX5" fmla="*/ 6443793 w 12502601"/>
                <a:gd name="connsiteY5" fmla="*/ 1165409 h 1277671"/>
                <a:gd name="connsiteX6" fmla="*/ 7342362 w 12502601"/>
                <a:gd name="connsiteY6" fmla="*/ 969351 h 1277671"/>
                <a:gd name="connsiteX7" fmla="*/ 8390860 w 12502601"/>
                <a:gd name="connsiteY7" fmla="*/ 544576 h 1277671"/>
                <a:gd name="connsiteX8" fmla="*/ 12231364 w 12502601"/>
                <a:gd name="connsiteY8" fmla="*/ 1264144 h 1277671"/>
                <a:gd name="connsiteX9" fmla="*/ 0 w 12502601"/>
                <a:gd name="connsiteY9" fmla="*/ 1277651 h 1277671"/>
                <a:gd name="connsiteX10" fmla="*/ 2883 w 12502601"/>
                <a:gd name="connsiteY10" fmla="*/ 533463 h 1277671"/>
                <a:gd name="connsiteX0" fmla="*/ 2883 w 12548142"/>
                <a:gd name="connsiteY0" fmla="*/ 533463 h 1291425"/>
                <a:gd name="connsiteX1" fmla="*/ 1348795 w 12548142"/>
                <a:gd name="connsiteY1" fmla="*/ 1650 h 1291425"/>
                <a:gd name="connsiteX2" fmla="*/ 2190517 w 12548142"/>
                <a:gd name="connsiteY2" fmla="*/ 373126 h 1291425"/>
                <a:gd name="connsiteX3" fmla="*/ 3274016 w 12548142"/>
                <a:gd name="connsiteY3" fmla="*/ 558863 h 1291425"/>
                <a:gd name="connsiteX4" fmla="*/ 4913323 w 12548142"/>
                <a:gd name="connsiteY4" fmla="*/ 1051902 h 1291425"/>
                <a:gd name="connsiteX5" fmla="*/ 6443793 w 12548142"/>
                <a:gd name="connsiteY5" fmla="*/ 1165409 h 1291425"/>
                <a:gd name="connsiteX6" fmla="*/ 7342362 w 12548142"/>
                <a:gd name="connsiteY6" fmla="*/ 969351 h 1291425"/>
                <a:gd name="connsiteX7" fmla="*/ 8390860 w 12548142"/>
                <a:gd name="connsiteY7" fmla="*/ 544576 h 1291425"/>
                <a:gd name="connsiteX8" fmla="*/ 12278874 w 12548142"/>
                <a:gd name="connsiteY8" fmla="*/ 1291425 h 1291425"/>
                <a:gd name="connsiteX9" fmla="*/ 0 w 12548142"/>
                <a:gd name="connsiteY9" fmla="*/ 1277651 h 1291425"/>
                <a:gd name="connsiteX10" fmla="*/ 2883 w 12548142"/>
                <a:gd name="connsiteY10" fmla="*/ 533463 h 1291425"/>
                <a:gd name="connsiteX0" fmla="*/ 2883 w 12278874"/>
                <a:gd name="connsiteY0" fmla="*/ 533463 h 1291425"/>
                <a:gd name="connsiteX1" fmla="*/ 1348795 w 12278874"/>
                <a:gd name="connsiteY1" fmla="*/ 1650 h 1291425"/>
                <a:gd name="connsiteX2" fmla="*/ 2190517 w 12278874"/>
                <a:gd name="connsiteY2" fmla="*/ 373126 h 1291425"/>
                <a:gd name="connsiteX3" fmla="*/ 3274016 w 12278874"/>
                <a:gd name="connsiteY3" fmla="*/ 558863 h 1291425"/>
                <a:gd name="connsiteX4" fmla="*/ 4913323 w 12278874"/>
                <a:gd name="connsiteY4" fmla="*/ 1051902 h 1291425"/>
                <a:gd name="connsiteX5" fmla="*/ 6443793 w 12278874"/>
                <a:gd name="connsiteY5" fmla="*/ 1165409 h 1291425"/>
                <a:gd name="connsiteX6" fmla="*/ 7342362 w 12278874"/>
                <a:gd name="connsiteY6" fmla="*/ 969351 h 1291425"/>
                <a:gd name="connsiteX7" fmla="*/ 8390860 w 12278874"/>
                <a:gd name="connsiteY7" fmla="*/ 544576 h 1291425"/>
                <a:gd name="connsiteX8" fmla="*/ 12278874 w 12278874"/>
                <a:gd name="connsiteY8" fmla="*/ 1291425 h 1291425"/>
                <a:gd name="connsiteX9" fmla="*/ 0 w 12278874"/>
                <a:gd name="connsiteY9" fmla="*/ 1277651 h 1291425"/>
                <a:gd name="connsiteX10" fmla="*/ 2883 w 12278874"/>
                <a:gd name="connsiteY10" fmla="*/ 533463 h 1291425"/>
                <a:gd name="connsiteX0" fmla="*/ 2883 w 12278874"/>
                <a:gd name="connsiteY0" fmla="*/ 533463 h 1291425"/>
                <a:gd name="connsiteX1" fmla="*/ 1348795 w 12278874"/>
                <a:gd name="connsiteY1" fmla="*/ 1650 h 1291425"/>
                <a:gd name="connsiteX2" fmla="*/ 2190517 w 12278874"/>
                <a:gd name="connsiteY2" fmla="*/ 373126 h 1291425"/>
                <a:gd name="connsiteX3" fmla="*/ 3274016 w 12278874"/>
                <a:gd name="connsiteY3" fmla="*/ 558863 h 1291425"/>
                <a:gd name="connsiteX4" fmla="*/ 4913323 w 12278874"/>
                <a:gd name="connsiteY4" fmla="*/ 1051902 h 1291425"/>
                <a:gd name="connsiteX5" fmla="*/ 6443793 w 12278874"/>
                <a:gd name="connsiteY5" fmla="*/ 1165409 h 1291425"/>
                <a:gd name="connsiteX6" fmla="*/ 7342362 w 12278874"/>
                <a:gd name="connsiteY6" fmla="*/ 969351 h 1291425"/>
                <a:gd name="connsiteX7" fmla="*/ 8390860 w 12278874"/>
                <a:gd name="connsiteY7" fmla="*/ 544576 h 1291425"/>
                <a:gd name="connsiteX8" fmla="*/ 12278874 w 12278874"/>
                <a:gd name="connsiteY8" fmla="*/ 1291425 h 1291425"/>
                <a:gd name="connsiteX9" fmla="*/ 0 w 12278874"/>
                <a:gd name="connsiteY9" fmla="*/ 1277651 h 1291425"/>
                <a:gd name="connsiteX10" fmla="*/ 2883 w 12278874"/>
                <a:gd name="connsiteY10" fmla="*/ 533463 h 1291425"/>
                <a:gd name="connsiteX0" fmla="*/ 2883 w 12636648"/>
                <a:gd name="connsiteY0" fmla="*/ 533463 h 1291425"/>
                <a:gd name="connsiteX1" fmla="*/ 1348795 w 12636648"/>
                <a:gd name="connsiteY1" fmla="*/ 1650 h 1291425"/>
                <a:gd name="connsiteX2" fmla="*/ 2190517 w 12636648"/>
                <a:gd name="connsiteY2" fmla="*/ 373126 h 1291425"/>
                <a:gd name="connsiteX3" fmla="*/ 3274016 w 12636648"/>
                <a:gd name="connsiteY3" fmla="*/ 558863 h 1291425"/>
                <a:gd name="connsiteX4" fmla="*/ 4913323 w 12636648"/>
                <a:gd name="connsiteY4" fmla="*/ 1051902 h 1291425"/>
                <a:gd name="connsiteX5" fmla="*/ 6443793 w 12636648"/>
                <a:gd name="connsiteY5" fmla="*/ 1165409 h 1291425"/>
                <a:gd name="connsiteX6" fmla="*/ 7342362 w 12636648"/>
                <a:gd name="connsiteY6" fmla="*/ 969351 h 1291425"/>
                <a:gd name="connsiteX7" fmla="*/ 12267675 w 12636648"/>
                <a:gd name="connsiteY7" fmla="*/ 1081104 h 1291425"/>
                <a:gd name="connsiteX8" fmla="*/ 12278874 w 12636648"/>
                <a:gd name="connsiteY8" fmla="*/ 1291425 h 1291425"/>
                <a:gd name="connsiteX9" fmla="*/ 0 w 12636648"/>
                <a:gd name="connsiteY9" fmla="*/ 1277651 h 1291425"/>
                <a:gd name="connsiteX10" fmla="*/ 2883 w 12636648"/>
                <a:gd name="connsiteY10" fmla="*/ 533463 h 1291425"/>
                <a:gd name="connsiteX0" fmla="*/ 2883 w 12278992"/>
                <a:gd name="connsiteY0" fmla="*/ 533463 h 1291425"/>
                <a:gd name="connsiteX1" fmla="*/ 1348795 w 12278992"/>
                <a:gd name="connsiteY1" fmla="*/ 1650 h 1291425"/>
                <a:gd name="connsiteX2" fmla="*/ 2190517 w 12278992"/>
                <a:gd name="connsiteY2" fmla="*/ 373126 h 1291425"/>
                <a:gd name="connsiteX3" fmla="*/ 3274016 w 12278992"/>
                <a:gd name="connsiteY3" fmla="*/ 558863 h 1291425"/>
                <a:gd name="connsiteX4" fmla="*/ 4913323 w 12278992"/>
                <a:gd name="connsiteY4" fmla="*/ 1051902 h 1291425"/>
                <a:gd name="connsiteX5" fmla="*/ 6443793 w 12278992"/>
                <a:gd name="connsiteY5" fmla="*/ 1165409 h 1291425"/>
                <a:gd name="connsiteX6" fmla="*/ 7342362 w 12278992"/>
                <a:gd name="connsiteY6" fmla="*/ 969351 h 1291425"/>
                <a:gd name="connsiteX7" fmla="*/ 12267675 w 12278992"/>
                <a:gd name="connsiteY7" fmla="*/ 1081104 h 1291425"/>
                <a:gd name="connsiteX8" fmla="*/ 12278874 w 12278992"/>
                <a:gd name="connsiteY8" fmla="*/ 1291425 h 1291425"/>
                <a:gd name="connsiteX9" fmla="*/ 0 w 12278992"/>
                <a:gd name="connsiteY9" fmla="*/ 1277651 h 1291425"/>
                <a:gd name="connsiteX10" fmla="*/ 2883 w 12278992"/>
                <a:gd name="connsiteY10" fmla="*/ 533463 h 1291425"/>
                <a:gd name="connsiteX0" fmla="*/ 2883 w 12278992"/>
                <a:gd name="connsiteY0" fmla="*/ 533463 h 1291425"/>
                <a:gd name="connsiteX1" fmla="*/ 1348795 w 12278992"/>
                <a:gd name="connsiteY1" fmla="*/ 1650 h 1291425"/>
                <a:gd name="connsiteX2" fmla="*/ 2190517 w 12278992"/>
                <a:gd name="connsiteY2" fmla="*/ 373126 h 1291425"/>
                <a:gd name="connsiteX3" fmla="*/ 3274016 w 12278992"/>
                <a:gd name="connsiteY3" fmla="*/ 558863 h 1291425"/>
                <a:gd name="connsiteX4" fmla="*/ 4913323 w 12278992"/>
                <a:gd name="connsiteY4" fmla="*/ 1051902 h 1291425"/>
                <a:gd name="connsiteX5" fmla="*/ 6443793 w 12278992"/>
                <a:gd name="connsiteY5" fmla="*/ 1165409 h 1291425"/>
                <a:gd name="connsiteX6" fmla="*/ 7342362 w 12278992"/>
                <a:gd name="connsiteY6" fmla="*/ 969351 h 1291425"/>
                <a:gd name="connsiteX7" fmla="*/ 12267675 w 12278992"/>
                <a:gd name="connsiteY7" fmla="*/ 1081104 h 1291425"/>
                <a:gd name="connsiteX8" fmla="*/ 12278874 w 12278992"/>
                <a:gd name="connsiteY8" fmla="*/ 1291425 h 1291425"/>
                <a:gd name="connsiteX9" fmla="*/ 0 w 12278992"/>
                <a:gd name="connsiteY9" fmla="*/ 1277651 h 1291425"/>
                <a:gd name="connsiteX10" fmla="*/ 2883 w 12278992"/>
                <a:gd name="connsiteY10" fmla="*/ 533463 h 1291425"/>
                <a:gd name="connsiteX0" fmla="*/ 2883 w 13395670"/>
                <a:gd name="connsiteY0" fmla="*/ 533463 h 1291425"/>
                <a:gd name="connsiteX1" fmla="*/ 1348795 w 13395670"/>
                <a:gd name="connsiteY1" fmla="*/ 1650 h 1291425"/>
                <a:gd name="connsiteX2" fmla="*/ 2190517 w 13395670"/>
                <a:gd name="connsiteY2" fmla="*/ 373126 h 1291425"/>
                <a:gd name="connsiteX3" fmla="*/ 3274016 w 13395670"/>
                <a:gd name="connsiteY3" fmla="*/ 558863 h 1291425"/>
                <a:gd name="connsiteX4" fmla="*/ 4913323 w 13395670"/>
                <a:gd name="connsiteY4" fmla="*/ 1051902 h 1291425"/>
                <a:gd name="connsiteX5" fmla="*/ 6443793 w 13395670"/>
                <a:gd name="connsiteY5" fmla="*/ 1165409 h 1291425"/>
                <a:gd name="connsiteX6" fmla="*/ 7342362 w 13395670"/>
                <a:gd name="connsiteY6" fmla="*/ 969351 h 1291425"/>
                <a:gd name="connsiteX7" fmla="*/ 12267675 w 13395670"/>
                <a:gd name="connsiteY7" fmla="*/ 1081104 h 1291425"/>
                <a:gd name="connsiteX8" fmla="*/ 12278874 w 13395670"/>
                <a:gd name="connsiteY8" fmla="*/ 1291425 h 1291425"/>
                <a:gd name="connsiteX9" fmla="*/ 0 w 13395670"/>
                <a:gd name="connsiteY9" fmla="*/ 1277651 h 1291425"/>
                <a:gd name="connsiteX10" fmla="*/ 2883 w 13395670"/>
                <a:gd name="connsiteY10" fmla="*/ 533463 h 1291425"/>
                <a:gd name="connsiteX0" fmla="*/ 2883 w 13185934"/>
                <a:gd name="connsiteY0" fmla="*/ 533463 h 1291425"/>
                <a:gd name="connsiteX1" fmla="*/ 1348795 w 13185934"/>
                <a:gd name="connsiteY1" fmla="*/ 1650 h 1291425"/>
                <a:gd name="connsiteX2" fmla="*/ 2190517 w 13185934"/>
                <a:gd name="connsiteY2" fmla="*/ 373126 h 1291425"/>
                <a:gd name="connsiteX3" fmla="*/ 3274016 w 13185934"/>
                <a:gd name="connsiteY3" fmla="*/ 558863 h 1291425"/>
                <a:gd name="connsiteX4" fmla="*/ 4913323 w 13185934"/>
                <a:gd name="connsiteY4" fmla="*/ 1051902 h 1291425"/>
                <a:gd name="connsiteX5" fmla="*/ 6443793 w 13185934"/>
                <a:gd name="connsiteY5" fmla="*/ 1165409 h 1291425"/>
                <a:gd name="connsiteX6" fmla="*/ 7342362 w 13185934"/>
                <a:gd name="connsiteY6" fmla="*/ 969351 h 1291425"/>
                <a:gd name="connsiteX7" fmla="*/ 12267675 w 13185934"/>
                <a:gd name="connsiteY7" fmla="*/ 1081104 h 1291425"/>
                <a:gd name="connsiteX8" fmla="*/ 12278874 w 13185934"/>
                <a:gd name="connsiteY8" fmla="*/ 1291425 h 1291425"/>
                <a:gd name="connsiteX9" fmla="*/ 0 w 13185934"/>
                <a:gd name="connsiteY9" fmla="*/ 1277651 h 1291425"/>
                <a:gd name="connsiteX10" fmla="*/ 2883 w 13185934"/>
                <a:gd name="connsiteY10" fmla="*/ 533463 h 1291425"/>
                <a:gd name="connsiteX0" fmla="*/ 2883 w 12861578"/>
                <a:gd name="connsiteY0" fmla="*/ 533463 h 2097225"/>
                <a:gd name="connsiteX1" fmla="*/ 1348795 w 12861578"/>
                <a:gd name="connsiteY1" fmla="*/ 1650 h 2097225"/>
                <a:gd name="connsiteX2" fmla="*/ 2190517 w 12861578"/>
                <a:gd name="connsiteY2" fmla="*/ 373126 h 2097225"/>
                <a:gd name="connsiteX3" fmla="*/ 3274016 w 12861578"/>
                <a:gd name="connsiteY3" fmla="*/ 558863 h 2097225"/>
                <a:gd name="connsiteX4" fmla="*/ 4913323 w 12861578"/>
                <a:gd name="connsiteY4" fmla="*/ 1051902 h 2097225"/>
                <a:gd name="connsiteX5" fmla="*/ 6443793 w 12861578"/>
                <a:gd name="connsiteY5" fmla="*/ 1165409 h 2097225"/>
                <a:gd name="connsiteX6" fmla="*/ 7342362 w 12861578"/>
                <a:gd name="connsiteY6" fmla="*/ 969351 h 2097225"/>
                <a:gd name="connsiteX7" fmla="*/ 12267675 w 12861578"/>
                <a:gd name="connsiteY7" fmla="*/ 1081104 h 2097225"/>
                <a:gd name="connsiteX8" fmla="*/ 12278874 w 12861578"/>
                <a:gd name="connsiteY8" fmla="*/ 1291425 h 2097225"/>
                <a:gd name="connsiteX9" fmla="*/ 0 w 12861578"/>
                <a:gd name="connsiteY9" fmla="*/ 1277651 h 2097225"/>
                <a:gd name="connsiteX10" fmla="*/ 2883 w 12861578"/>
                <a:gd name="connsiteY10" fmla="*/ 533463 h 2097225"/>
                <a:gd name="connsiteX0" fmla="*/ 2883 w 12635010"/>
                <a:gd name="connsiteY0" fmla="*/ 533463 h 1291425"/>
                <a:gd name="connsiteX1" fmla="*/ 1348795 w 12635010"/>
                <a:gd name="connsiteY1" fmla="*/ 1650 h 1291425"/>
                <a:gd name="connsiteX2" fmla="*/ 2190517 w 12635010"/>
                <a:gd name="connsiteY2" fmla="*/ 373126 h 1291425"/>
                <a:gd name="connsiteX3" fmla="*/ 3274016 w 12635010"/>
                <a:gd name="connsiteY3" fmla="*/ 558863 h 1291425"/>
                <a:gd name="connsiteX4" fmla="*/ 4913323 w 12635010"/>
                <a:gd name="connsiteY4" fmla="*/ 1051902 h 1291425"/>
                <a:gd name="connsiteX5" fmla="*/ 6443793 w 12635010"/>
                <a:gd name="connsiteY5" fmla="*/ 1165409 h 1291425"/>
                <a:gd name="connsiteX6" fmla="*/ 7342362 w 12635010"/>
                <a:gd name="connsiteY6" fmla="*/ 969351 h 1291425"/>
                <a:gd name="connsiteX7" fmla="*/ 12267675 w 12635010"/>
                <a:gd name="connsiteY7" fmla="*/ 1081104 h 1291425"/>
                <a:gd name="connsiteX8" fmla="*/ 12278874 w 12635010"/>
                <a:gd name="connsiteY8" fmla="*/ 1291425 h 1291425"/>
                <a:gd name="connsiteX9" fmla="*/ 0 w 12635010"/>
                <a:gd name="connsiteY9" fmla="*/ 1277651 h 1291425"/>
                <a:gd name="connsiteX10" fmla="*/ 2883 w 12635010"/>
                <a:gd name="connsiteY10" fmla="*/ 533463 h 1291425"/>
                <a:gd name="connsiteX0" fmla="*/ 2883 w 12630787"/>
                <a:gd name="connsiteY0" fmla="*/ 533463 h 1291425"/>
                <a:gd name="connsiteX1" fmla="*/ 1348795 w 12630787"/>
                <a:gd name="connsiteY1" fmla="*/ 1650 h 1291425"/>
                <a:gd name="connsiteX2" fmla="*/ 2190517 w 12630787"/>
                <a:gd name="connsiteY2" fmla="*/ 373126 h 1291425"/>
                <a:gd name="connsiteX3" fmla="*/ 3274016 w 12630787"/>
                <a:gd name="connsiteY3" fmla="*/ 558863 h 1291425"/>
                <a:gd name="connsiteX4" fmla="*/ 4913323 w 12630787"/>
                <a:gd name="connsiteY4" fmla="*/ 1051902 h 1291425"/>
                <a:gd name="connsiteX5" fmla="*/ 6443793 w 12630787"/>
                <a:gd name="connsiteY5" fmla="*/ 1165409 h 1291425"/>
                <a:gd name="connsiteX6" fmla="*/ 7342362 w 12630787"/>
                <a:gd name="connsiteY6" fmla="*/ 969351 h 1291425"/>
                <a:gd name="connsiteX7" fmla="*/ 12267675 w 12630787"/>
                <a:gd name="connsiteY7" fmla="*/ 1081104 h 1291425"/>
                <a:gd name="connsiteX8" fmla="*/ 12278874 w 12630787"/>
                <a:gd name="connsiteY8" fmla="*/ 1291425 h 1291425"/>
                <a:gd name="connsiteX9" fmla="*/ 0 w 12630787"/>
                <a:gd name="connsiteY9" fmla="*/ 1277651 h 1291425"/>
                <a:gd name="connsiteX10" fmla="*/ 2883 w 12630787"/>
                <a:gd name="connsiteY10" fmla="*/ 533463 h 1291425"/>
                <a:gd name="connsiteX0" fmla="*/ 2883 w 12280498"/>
                <a:gd name="connsiteY0" fmla="*/ 533463 h 1291425"/>
                <a:gd name="connsiteX1" fmla="*/ 1348795 w 12280498"/>
                <a:gd name="connsiteY1" fmla="*/ 1650 h 1291425"/>
                <a:gd name="connsiteX2" fmla="*/ 2190517 w 12280498"/>
                <a:gd name="connsiteY2" fmla="*/ 373126 h 1291425"/>
                <a:gd name="connsiteX3" fmla="*/ 3274016 w 12280498"/>
                <a:gd name="connsiteY3" fmla="*/ 558863 h 1291425"/>
                <a:gd name="connsiteX4" fmla="*/ 4913323 w 12280498"/>
                <a:gd name="connsiteY4" fmla="*/ 1051902 h 1291425"/>
                <a:gd name="connsiteX5" fmla="*/ 6443793 w 12280498"/>
                <a:gd name="connsiteY5" fmla="*/ 1165409 h 1291425"/>
                <a:gd name="connsiteX6" fmla="*/ 7342362 w 12280498"/>
                <a:gd name="connsiteY6" fmla="*/ 969351 h 1291425"/>
                <a:gd name="connsiteX7" fmla="*/ 12267675 w 12280498"/>
                <a:gd name="connsiteY7" fmla="*/ 1081104 h 1291425"/>
                <a:gd name="connsiteX8" fmla="*/ 12278874 w 12280498"/>
                <a:gd name="connsiteY8" fmla="*/ 1291425 h 1291425"/>
                <a:gd name="connsiteX9" fmla="*/ 0 w 12280498"/>
                <a:gd name="connsiteY9" fmla="*/ 1277651 h 1291425"/>
                <a:gd name="connsiteX10" fmla="*/ 2883 w 12280498"/>
                <a:gd name="connsiteY10" fmla="*/ 533463 h 1291425"/>
                <a:gd name="connsiteX0" fmla="*/ 2883 w 12345389"/>
                <a:gd name="connsiteY0" fmla="*/ 533463 h 1291425"/>
                <a:gd name="connsiteX1" fmla="*/ 1348795 w 12345389"/>
                <a:gd name="connsiteY1" fmla="*/ 1650 h 1291425"/>
                <a:gd name="connsiteX2" fmla="*/ 2190517 w 12345389"/>
                <a:gd name="connsiteY2" fmla="*/ 373126 h 1291425"/>
                <a:gd name="connsiteX3" fmla="*/ 3274016 w 12345389"/>
                <a:gd name="connsiteY3" fmla="*/ 558863 h 1291425"/>
                <a:gd name="connsiteX4" fmla="*/ 4913323 w 12345389"/>
                <a:gd name="connsiteY4" fmla="*/ 1051902 h 1291425"/>
                <a:gd name="connsiteX5" fmla="*/ 6443793 w 12345389"/>
                <a:gd name="connsiteY5" fmla="*/ 1165409 h 1291425"/>
                <a:gd name="connsiteX6" fmla="*/ 7342362 w 12345389"/>
                <a:gd name="connsiteY6" fmla="*/ 969351 h 1291425"/>
                <a:gd name="connsiteX7" fmla="*/ 12267675 w 12345389"/>
                <a:gd name="connsiteY7" fmla="*/ 1081104 h 1291425"/>
                <a:gd name="connsiteX8" fmla="*/ 12345389 w 12345389"/>
                <a:gd name="connsiteY8" fmla="*/ 1291425 h 1291425"/>
                <a:gd name="connsiteX9" fmla="*/ 0 w 12345389"/>
                <a:gd name="connsiteY9" fmla="*/ 1277651 h 1291425"/>
                <a:gd name="connsiteX10" fmla="*/ 2883 w 12345389"/>
                <a:gd name="connsiteY10" fmla="*/ 533463 h 1291425"/>
                <a:gd name="connsiteX0" fmla="*/ 2883 w 12345389"/>
                <a:gd name="connsiteY0" fmla="*/ 533463 h 1291425"/>
                <a:gd name="connsiteX1" fmla="*/ 1348795 w 12345389"/>
                <a:gd name="connsiteY1" fmla="*/ 1650 h 1291425"/>
                <a:gd name="connsiteX2" fmla="*/ 2190517 w 12345389"/>
                <a:gd name="connsiteY2" fmla="*/ 373126 h 1291425"/>
                <a:gd name="connsiteX3" fmla="*/ 3274016 w 12345389"/>
                <a:gd name="connsiteY3" fmla="*/ 558863 h 1291425"/>
                <a:gd name="connsiteX4" fmla="*/ 4913323 w 12345389"/>
                <a:gd name="connsiteY4" fmla="*/ 1051902 h 1291425"/>
                <a:gd name="connsiteX5" fmla="*/ 6443793 w 12345389"/>
                <a:gd name="connsiteY5" fmla="*/ 1165409 h 1291425"/>
                <a:gd name="connsiteX6" fmla="*/ 7342362 w 12345389"/>
                <a:gd name="connsiteY6" fmla="*/ 969351 h 1291425"/>
                <a:gd name="connsiteX7" fmla="*/ 12315185 w 12345389"/>
                <a:gd name="connsiteY7" fmla="*/ 1044730 h 1291425"/>
                <a:gd name="connsiteX8" fmla="*/ 12345389 w 12345389"/>
                <a:gd name="connsiteY8" fmla="*/ 1291425 h 1291425"/>
                <a:gd name="connsiteX9" fmla="*/ 0 w 12345389"/>
                <a:gd name="connsiteY9" fmla="*/ 1277651 h 1291425"/>
                <a:gd name="connsiteX10" fmla="*/ 2883 w 12345389"/>
                <a:gd name="connsiteY10" fmla="*/ 533463 h 1291425"/>
                <a:gd name="connsiteX0" fmla="*/ 2883 w 12345389"/>
                <a:gd name="connsiteY0" fmla="*/ 533463 h 1291425"/>
                <a:gd name="connsiteX1" fmla="*/ 1348795 w 12345389"/>
                <a:gd name="connsiteY1" fmla="*/ 1650 h 1291425"/>
                <a:gd name="connsiteX2" fmla="*/ 2190517 w 12345389"/>
                <a:gd name="connsiteY2" fmla="*/ 373126 h 1291425"/>
                <a:gd name="connsiteX3" fmla="*/ 3274016 w 12345389"/>
                <a:gd name="connsiteY3" fmla="*/ 558863 h 1291425"/>
                <a:gd name="connsiteX4" fmla="*/ 4913323 w 12345389"/>
                <a:gd name="connsiteY4" fmla="*/ 1051902 h 1291425"/>
                <a:gd name="connsiteX5" fmla="*/ 6443793 w 12345389"/>
                <a:gd name="connsiteY5" fmla="*/ 1165409 h 1291425"/>
                <a:gd name="connsiteX6" fmla="*/ 7342362 w 12345389"/>
                <a:gd name="connsiteY6" fmla="*/ 969351 h 1291425"/>
                <a:gd name="connsiteX7" fmla="*/ 12315185 w 12345389"/>
                <a:gd name="connsiteY7" fmla="*/ 1044730 h 1291425"/>
                <a:gd name="connsiteX8" fmla="*/ 12345389 w 12345389"/>
                <a:gd name="connsiteY8" fmla="*/ 1291425 h 1291425"/>
                <a:gd name="connsiteX9" fmla="*/ 0 w 12345389"/>
                <a:gd name="connsiteY9" fmla="*/ 1277651 h 1291425"/>
                <a:gd name="connsiteX10" fmla="*/ 2883 w 12345389"/>
                <a:gd name="connsiteY10" fmla="*/ 533463 h 1291425"/>
                <a:gd name="connsiteX0" fmla="*/ 2883 w 12345389"/>
                <a:gd name="connsiteY0" fmla="*/ 533463 h 1425933"/>
                <a:gd name="connsiteX1" fmla="*/ 1348795 w 12345389"/>
                <a:gd name="connsiteY1" fmla="*/ 1650 h 1425933"/>
                <a:gd name="connsiteX2" fmla="*/ 2190517 w 12345389"/>
                <a:gd name="connsiteY2" fmla="*/ 373126 h 1425933"/>
                <a:gd name="connsiteX3" fmla="*/ 3274016 w 12345389"/>
                <a:gd name="connsiteY3" fmla="*/ 558863 h 1425933"/>
                <a:gd name="connsiteX4" fmla="*/ 4913323 w 12345389"/>
                <a:gd name="connsiteY4" fmla="*/ 1051902 h 1425933"/>
                <a:gd name="connsiteX5" fmla="*/ 6443793 w 12345389"/>
                <a:gd name="connsiteY5" fmla="*/ 1165409 h 1425933"/>
                <a:gd name="connsiteX6" fmla="*/ 10202464 w 12345389"/>
                <a:gd name="connsiteY6" fmla="*/ 1424035 h 1425933"/>
                <a:gd name="connsiteX7" fmla="*/ 12315185 w 12345389"/>
                <a:gd name="connsiteY7" fmla="*/ 1044730 h 1425933"/>
                <a:gd name="connsiteX8" fmla="*/ 12345389 w 12345389"/>
                <a:gd name="connsiteY8" fmla="*/ 1291425 h 1425933"/>
                <a:gd name="connsiteX9" fmla="*/ 0 w 12345389"/>
                <a:gd name="connsiteY9" fmla="*/ 1277651 h 1425933"/>
                <a:gd name="connsiteX10" fmla="*/ 2883 w 12345389"/>
                <a:gd name="connsiteY10" fmla="*/ 533463 h 1425933"/>
                <a:gd name="connsiteX0" fmla="*/ 2883 w 12345389"/>
                <a:gd name="connsiteY0" fmla="*/ 533463 h 1445960"/>
                <a:gd name="connsiteX1" fmla="*/ 1348795 w 12345389"/>
                <a:gd name="connsiteY1" fmla="*/ 1650 h 1445960"/>
                <a:gd name="connsiteX2" fmla="*/ 2190517 w 12345389"/>
                <a:gd name="connsiteY2" fmla="*/ 373126 h 1445960"/>
                <a:gd name="connsiteX3" fmla="*/ 3274016 w 12345389"/>
                <a:gd name="connsiteY3" fmla="*/ 558863 h 1445960"/>
                <a:gd name="connsiteX4" fmla="*/ 4913323 w 12345389"/>
                <a:gd name="connsiteY4" fmla="*/ 1051902 h 1445960"/>
                <a:gd name="connsiteX5" fmla="*/ 8296682 w 12345389"/>
                <a:gd name="connsiteY5" fmla="*/ 401538 h 1445960"/>
                <a:gd name="connsiteX6" fmla="*/ 10202464 w 12345389"/>
                <a:gd name="connsiteY6" fmla="*/ 1424035 h 1445960"/>
                <a:gd name="connsiteX7" fmla="*/ 12315185 w 12345389"/>
                <a:gd name="connsiteY7" fmla="*/ 1044730 h 1445960"/>
                <a:gd name="connsiteX8" fmla="*/ 12345389 w 12345389"/>
                <a:gd name="connsiteY8" fmla="*/ 1291425 h 1445960"/>
                <a:gd name="connsiteX9" fmla="*/ 0 w 12345389"/>
                <a:gd name="connsiteY9" fmla="*/ 1277651 h 1445960"/>
                <a:gd name="connsiteX10" fmla="*/ 2883 w 12345389"/>
                <a:gd name="connsiteY10" fmla="*/ 533463 h 1445960"/>
                <a:gd name="connsiteX0" fmla="*/ 2883 w 12345389"/>
                <a:gd name="connsiteY0" fmla="*/ 533463 h 1452704"/>
                <a:gd name="connsiteX1" fmla="*/ 1348795 w 12345389"/>
                <a:gd name="connsiteY1" fmla="*/ 1650 h 1452704"/>
                <a:gd name="connsiteX2" fmla="*/ 2190517 w 12345389"/>
                <a:gd name="connsiteY2" fmla="*/ 373126 h 1452704"/>
                <a:gd name="connsiteX3" fmla="*/ 3274016 w 12345389"/>
                <a:gd name="connsiteY3" fmla="*/ 558863 h 1452704"/>
                <a:gd name="connsiteX4" fmla="*/ 6671192 w 12345389"/>
                <a:gd name="connsiteY4" fmla="*/ 1452024 h 1452704"/>
                <a:gd name="connsiteX5" fmla="*/ 8296682 w 12345389"/>
                <a:gd name="connsiteY5" fmla="*/ 401538 h 1452704"/>
                <a:gd name="connsiteX6" fmla="*/ 10202464 w 12345389"/>
                <a:gd name="connsiteY6" fmla="*/ 1424035 h 1452704"/>
                <a:gd name="connsiteX7" fmla="*/ 12315185 w 12345389"/>
                <a:gd name="connsiteY7" fmla="*/ 1044730 h 1452704"/>
                <a:gd name="connsiteX8" fmla="*/ 12345389 w 12345389"/>
                <a:gd name="connsiteY8" fmla="*/ 1291425 h 1452704"/>
                <a:gd name="connsiteX9" fmla="*/ 0 w 12345389"/>
                <a:gd name="connsiteY9" fmla="*/ 1277651 h 1452704"/>
                <a:gd name="connsiteX10" fmla="*/ 2883 w 12345389"/>
                <a:gd name="connsiteY10" fmla="*/ 533463 h 1452704"/>
                <a:gd name="connsiteX0" fmla="*/ 2883 w 12373895"/>
                <a:gd name="connsiteY0" fmla="*/ 533463 h 1691547"/>
                <a:gd name="connsiteX1" fmla="*/ 1348795 w 12373895"/>
                <a:gd name="connsiteY1" fmla="*/ 1650 h 1691547"/>
                <a:gd name="connsiteX2" fmla="*/ 2190517 w 12373895"/>
                <a:gd name="connsiteY2" fmla="*/ 373126 h 1691547"/>
                <a:gd name="connsiteX3" fmla="*/ 3274016 w 12373895"/>
                <a:gd name="connsiteY3" fmla="*/ 558863 h 1691547"/>
                <a:gd name="connsiteX4" fmla="*/ 6671192 w 12373895"/>
                <a:gd name="connsiteY4" fmla="*/ 1452024 h 1691547"/>
                <a:gd name="connsiteX5" fmla="*/ 8296682 w 12373895"/>
                <a:gd name="connsiteY5" fmla="*/ 401538 h 1691547"/>
                <a:gd name="connsiteX6" fmla="*/ 10202464 w 12373895"/>
                <a:gd name="connsiteY6" fmla="*/ 1424035 h 1691547"/>
                <a:gd name="connsiteX7" fmla="*/ 12315185 w 12373895"/>
                <a:gd name="connsiteY7" fmla="*/ 1044730 h 1691547"/>
                <a:gd name="connsiteX8" fmla="*/ 12373895 w 12373895"/>
                <a:gd name="connsiteY8" fmla="*/ 1691547 h 1691547"/>
                <a:gd name="connsiteX9" fmla="*/ 0 w 12373895"/>
                <a:gd name="connsiteY9" fmla="*/ 1277651 h 1691547"/>
                <a:gd name="connsiteX10" fmla="*/ 2883 w 12373895"/>
                <a:gd name="connsiteY10" fmla="*/ 533463 h 1691547"/>
                <a:gd name="connsiteX0" fmla="*/ 2883 w 12373895"/>
                <a:gd name="connsiteY0" fmla="*/ 679038 h 1837122"/>
                <a:gd name="connsiteX1" fmla="*/ 1348795 w 12373895"/>
                <a:gd name="connsiteY1" fmla="*/ 147225 h 1837122"/>
                <a:gd name="connsiteX2" fmla="*/ 2190517 w 12373895"/>
                <a:gd name="connsiteY2" fmla="*/ 518701 h 1837122"/>
                <a:gd name="connsiteX3" fmla="*/ 4024675 w 12373895"/>
                <a:gd name="connsiteY3" fmla="*/ 31505 h 1837122"/>
                <a:gd name="connsiteX4" fmla="*/ 6671192 w 12373895"/>
                <a:gd name="connsiteY4" fmla="*/ 1597599 h 1837122"/>
                <a:gd name="connsiteX5" fmla="*/ 8296682 w 12373895"/>
                <a:gd name="connsiteY5" fmla="*/ 547113 h 1837122"/>
                <a:gd name="connsiteX6" fmla="*/ 10202464 w 12373895"/>
                <a:gd name="connsiteY6" fmla="*/ 1569610 h 1837122"/>
                <a:gd name="connsiteX7" fmla="*/ 12315185 w 12373895"/>
                <a:gd name="connsiteY7" fmla="*/ 1190305 h 1837122"/>
                <a:gd name="connsiteX8" fmla="*/ 12373895 w 12373895"/>
                <a:gd name="connsiteY8" fmla="*/ 1837122 h 1837122"/>
                <a:gd name="connsiteX9" fmla="*/ 0 w 12373895"/>
                <a:gd name="connsiteY9" fmla="*/ 1423226 h 1837122"/>
                <a:gd name="connsiteX10" fmla="*/ 2883 w 12373895"/>
                <a:gd name="connsiteY10" fmla="*/ 679038 h 1837122"/>
                <a:gd name="connsiteX0" fmla="*/ 12385 w 12373895"/>
                <a:gd name="connsiteY0" fmla="*/ 866 h 6687913"/>
                <a:gd name="connsiteX1" fmla="*/ 1348795 w 12373895"/>
                <a:gd name="connsiteY1" fmla="*/ 4998016 h 6687913"/>
                <a:gd name="connsiteX2" fmla="*/ 2190517 w 12373895"/>
                <a:gd name="connsiteY2" fmla="*/ 5369492 h 6687913"/>
                <a:gd name="connsiteX3" fmla="*/ 4024675 w 12373895"/>
                <a:gd name="connsiteY3" fmla="*/ 4882296 h 6687913"/>
                <a:gd name="connsiteX4" fmla="*/ 6671192 w 12373895"/>
                <a:gd name="connsiteY4" fmla="*/ 6448390 h 6687913"/>
                <a:gd name="connsiteX5" fmla="*/ 8296682 w 12373895"/>
                <a:gd name="connsiteY5" fmla="*/ 5397904 h 6687913"/>
                <a:gd name="connsiteX6" fmla="*/ 10202464 w 12373895"/>
                <a:gd name="connsiteY6" fmla="*/ 6420401 h 6687913"/>
                <a:gd name="connsiteX7" fmla="*/ 12315185 w 12373895"/>
                <a:gd name="connsiteY7" fmla="*/ 6041096 h 6687913"/>
                <a:gd name="connsiteX8" fmla="*/ 12373895 w 12373895"/>
                <a:gd name="connsiteY8" fmla="*/ 6687913 h 6687913"/>
                <a:gd name="connsiteX9" fmla="*/ 0 w 12373895"/>
                <a:gd name="connsiteY9" fmla="*/ 6274017 h 6687913"/>
                <a:gd name="connsiteX10" fmla="*/ 12385 w 12373895"/>
                <a:gd name="connsiteY10" fmla="*/ 866 h 6687913"/>
                <a:gd name="connsiteX0" fmla="*/ 12385 w 12373895"/>
                <a:gd name="connsiteY0" fmla="*/ 0 h 6687047"/>
                <a:gd name="connsiteX1" fmla="*/ 1348795 w 12373895"/>
                <a:gd name="connsiteY1" fmla="*/ 4997150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320289 w 12373895"/>
                <a:gd name="connsiteY1" fmla="*/ 1541546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320289 w 12373895"/>
                <a:gd name="connsiteY1" fmla="*/ 1541546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703625 w 12373895"/>
                <a:gd name="connsiteY2" fmla="*/ 2813299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24289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24289 h 6687047"/>
                <a:gd name="connsiteX6" fmla="*/ 9850890 w 12373895"/>
                <a:gd name="connsiteY6" fmla="*/ 6201287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24289 h 6687047"/>
                <a:gd name="connsiteX6" fmla="*/ 9850890 w 12373895"/>
                <a:gd name="connsiteY6" fmla="*/ 6201287 h 6687047"/>
                <a:gd name="connsiteX7" fmla="*/ 12305683 w 12373895"/>
                <a:gd name="connsiteY7" fmla="*/ 5776514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26385"/>
                <a:gd name="connsiteY0" fmla="*/ 0 h 6454896"/>
                <a:gd name="connsiteX1" fmla="*/ 1139752 w 12326385"/>
                <a:gd name="connsiteY1" fmla="*/ 995925 h 6454896"/>
                <a:gd name="connsiteX2" fmla="*/ 2703625 w 12326385"/>
                <a:gd name="connsiteY2" fmla="*/ 2813299 h 6454896"/>
                <a:gd name="connsiteX3" fmla="*/ 4262225 w 12326385"/>
                <a:gd name="connsiteY3" fmla="*/ 4654088 h 6454896"/>
                <a:gd name="connsiteX4" fmla="*/ 6671192 w 12326385"/>
                <a:gd name="connsiteY4" fmla="*/ 6447524 h 6454896"/>
                <a:gd name="connsiteX5" fmla="*/ 8296682 w 12326385"/>
                <a:gd name="connsiteY5" fmla="*/ 5324289 h 6454896"/>
                <a:gd name="connsiteX6" fmla="*/ 9850890 w 12326385"/>
                <a:gd name="connsiteY6" fmla="*/ 6201287 h 6454896"/>
                <a:gd name="connsiteX7" fmla="*/ 12305683 w 12326385"/>
                <a:gd name="connsiteY7" fmla="*/ 5776514 h 6454896"/>
                <a:gd name="connsiteX8" fmla="*/ 12326385 w 12326385"/>
                <a:gd name="connsiteY8" fmla="*/ 6214175 h 6454896"/>
                <a:gd name="connsiteX9" fmla="*/ 0 w 12326385"/>
                <a:gd name="connsiteY9" fmla="*/ 6273151 h 6454896"/>
                <a:gd name="connsiteX10" fmla="*/ 12385 w 12326385"/>
                <a:gd name="connsiteY10" fmla="*/ 0 h 6454896"/>
                <a:gd name="connsiteX0" fmla="*/ 12385 w 12354892"/>
                <a:gd name="connsiteY0" fmla="*/ 0 h 6454896"/>
                <a:gd name="connsiteX1" fmla="*/ 1139752 w 12354892"/>
                <a:gd name="connsiteY1" fmla="*/ 995925 h 6454896"/>
                <a:gd name="connsiteX2" fmla="*/ 2703625 w 12354892"/>
                <a:gd name="connsiteY2" fmla="*/ 2813299 h 6454896"/>
                <a:gd name="connsiteX3" fmla="*/ 4262225 w 12354892"/>
                <a:gd name="connsiteY3" fmla="*/ 4654088 h 6454896"/>
                <a:gd name="connsiteX4" fmla="*/ 6671192 w 12354892"/>
                <a:gd name="connsiteY4" fmla="*/ 6447524 h 6454896"/>
                <a:gd name="connsiteX5" fmla="*/ 8296682 w 12354892"/>
                <a:gd name="connsiteY5" fmla="*/ 5324289 h 6454896"/>
                <a:gd name="connsiteX6" fmla="*/ 9850890 w 12354892"/>
                <a:gd name="connsiteY6" fmla="*/ 6201287 h 6454896"/>
                <a:gd name="connsiteX7" fmla="*/ 12305683 w 12354892"/>
                <a:gd name="connsiteY7" fmla="*/ 5776514 h 6454896"/>
                <a:gd name="connsiteX8" fmla="*/ 12354892 w 12354892"/>
                <a:gd name="connsiteY8" fmla="*/ 6296018 h 6454896"/>
                <a:gd name="connsiteX9" fmla="*/ 0 w 12354892"/>
                <a:gd name="connsiteY9" fmla="*/ 6273151 h 6454896"/>
                <a:gd name="connsiteX10" fmla="*/ 12385 w 12354892"/>
                <a:gd name="connsiteY10" fmla="*/ 0 h 6454896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04220 w 12354892"/>
                <a:gd name="connsiteY4" fmla="*/ 6238370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04220 w 12354892"/>
                <a:gd name="connsiteY4" fmla="*/ 6238370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90732 w 12354892"/>
                <a:gd name="connsiteY3" fmla="*/ 4499497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747208 w 12354892"/>
                <a:gd name="connsiteY4" fmla="*/ 6265653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747208 w 12354892"/>
                <a:gd name="connsiteY4" fmla="*/ 6265653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585674 w 12354892"/>
                <a:gd name="connsiteY4" fmla="*/ 6283840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364434"/>
                <a:gd name="connsiteX1" fmla="*/ 1139752 w 12354892"/>
                <a:gd name="connsiteY1" fmla="*/ 995925 h 6364434"/>
                <a:gd name="connsiteX2" fmla="*/ 2703625 w 12354892"/>
                <a:gd name="connsiteY2" fmla="*/ 2813299 h 6364434"/>
                <a:gd name="connsiteX3" fmla="*/ 4309736 w 12354892"/>
                <a:gd name="connsiteY3" fmla="*/ 4581341 h 6364434"/>
                <a:gd name="connsiteX4" fmla="*/ 6585674 w 12354892"/>
                <a:gd name="connsiteY4" fmla="*/ 6283840 h 6364434"/>
                <a:gd name="connsiteX5" fmla="*/ 7513415 w 12354892"/>
                <a:gd name="connsiteY5" fmla="*/ 6011477 h 6364434"/>
                <a:gd name="connsiteX6" fmla="*/ 8296682 w 12354892"/>
                <a:gd name="connsiteY6" fmla="*/ 5324289 h 6364434"/>
                <a:gd name="connsiteX7" fmla="*/ 9850890 w 12354892"/>
                <a:gd name="connsiteY7" fmla="*/ 6201287 h 6364434"/>
                <a:gd name="connsiteX8" fmla="*/ 12305683 w 12354892"/>
                <a:gd name="connsiteY8" fmla="*/ 5776514 h 6364434"/>
                <a:gd name="connsiteX9" fmla="*/ 12354892 w 12354892"/>
                <a:gd name="connsiteY9" fmla="*/ 6296018 h 6364434"/>
                <a:gd name="connsiteX10" fmla="*/ 0 w 12354892"/>
                <a:gd name="connsiteY10" fmla="*/ 6273151 h 6364434"/>
                <a:gd name="connsiteX11" fmla="*/ 12385 w 12354892"/>
                <a:gd name="connsiteY11" fmla="*/ 0 h 6364434"/>
                <a:gd name="connsiteX0" fmla="*/ 12385 w 12354892"/>
                <a:gd name="connsiteY0" fmla="*/ 0 h 6364434"/>
                <a:gd name="connsiteX1" fmla="*/ 1139752 w 12354892"/>
                <a:gd name="connsiteY1" fmla="*/ 995925 h 6364434"/>
                <a:gd name="connsiteX2" fmla="*/ 2703625 w 12354892"/>
                <a:gd name="connsiteY2" fmla="*/ 2813299 h 6364434"/>
                <a:gd name="connsiteX3" fmla="*/ 4309736 w 12354892"/>
                <a:gd name="connsiteY3" fmla="*/ 4581341 h 6364434"/>
                <a:gd name="connsiteX4" fmla="*/ 6585674 w 12354892"/>
                <a:gd name="connsiteY4" fmla="*/ 6283840 h 6364434"/>
                <a:gd name="connsiteX5" fmla="*/ 7513415 w 12354892"/>
                <a:gd name="connsiteY5" fmla="*/ 6011477 h 6364434"/>
                <a:gd name="connsiteX6" fmla="*/ 8296682 w 12354892"/>
                <a:gd name="connsiteY6" fmla="*/ 5324289 h 6364434"/>
                <a:gd name="connsiteX7" fmla="*/ 9850890 w 12354892"/>
                <a:gd name="connsiteY7" fmla="*/ 6201287 h 6364434"/>
                <a:gd name="connsiteX8" fmla="*/ 12305683 w 12354892"/>
                <a:gd name="connsiteY8" fmla="*/ 5776514 h 6364434"/>
                <a:gd name="connsiteX9" fmla="*/ 12354892 w 12354892"/>
                <a:gd name="connsiteY9" fmla="*/ 6296018 h 6364434"/>
                <a:gd name="connsiteX10" fmla="*/ 0 w 12354892"/>
                <a:gd name="connsiteY10" fmla="*/ 6273151 h 6364434"/>
                <a:gd name="connsiteX11" fmla="*/ 12385 w 12354892"/>
                <a:gd name="connsiteY11" fmla="*/ 0 h 6364434"/>
                <a:gd name="connsiteX0" fmla="*/ 12385 w 12354892"/>
                <a:gd name="connsiteY0" fmla="*/ 0 h 6369474"/>
                <a:gd name="connsiteX1" fmla="*/ 1139752 w 12354892"/>
                <a:gd name="connsiteY1" fmla="*/ 995925 h 6369474"/>
                <a:gd name="connsiteX2" fmla="*/ 2703625 w 12354892"/>
                <a:gd name="connsiteY2" fmla="*/ 2813299 h 6369474"/>
                <a:gd name="connsiteX3" fmla="*/ 4309736 w 12354892"/>
                <a:gd name="connsiteY3" fmla="*/ 4581341 h 6369474"/>
                <a:gd name="connsiteX4" fmla="*/ 6585674 w 12354892"/>
                <a:gd name="connsiteY4" fmla="*/ 6283840 h 6369474"/>
                <a:gd name="connsiteX5" fmla="*/ 7513415 w 12354892"/>
                <a:gd name="connsiteY5" fmla="*/ 6011477 h 6369474"/>
                <a:gd name="connsiteX6" fmla="*/ 8296682 w 12354892"/>
                <a:gd name="connsiteY6" fmla="*/ 5324289 h 6369474"/>
                <a:gd name="connsiteX7" fmla="*/ 9850890 w 12354892"/>
                <a:gd name="connsiteY7" fmla="*/ 6201287 h 6369474"/>
                <a:gd name="connsiteX8" fmla="*/ 12305683 w 12354892"/>
                <a:gd name="connsiteY8" fmla="*/ 5776514 h 6369474"/>
                <a:gd name="connsiteX9" fmla="*/ 12354892 w 12354892"/>
                <a:gd name="connsiteY9" fmla="*/ 6296018 h 6369474"/>
                <a:gd name="connsiteX10" fmla="*/ 0 w 12354892"/>
                <a:gd name="connsiteY10" fmla="*/ 6273151 h 6369474"/>
                <a:gd name="connsiteX11" fmla="*/ 12385 w 12354892"/>
                <a:gd name="connsiteY11" fmla="*/ 0 h 6369474"/>
                <a:gd name="connsiteX0" fmla="*/ 12385 w 12354892"/>
                <a:gd name="connsiteY0" fmla="*/ 0 h 6346027"/>
                <a:gd name="connsiteX1" fmla="*/ 1139752 w 12354892"/>
                <a:gd name="connsiteY1" fmla="*/ 995925 h 6346027"/>
                <a:gd name="connsiteX2" fmla="*/ 2703625 w 12354892"/>
                <a:gd name="connsiteY2" fmla="*/ 2813299 h 6346027"/>
                <a:gd name="connsiteX3" fmla="*/ 4309736 w 12354892"/>
                <a:gd name="connsiteY3" fmla="*/ 4581341 h 6346027"/>
                <a:gd name="connsiteX4" fmla="*/ 6585674 w 12354892"/>
                <a:gd name="connsiteY4" fmla="*/ 6283840 h 6346027"/>
                <a:gd name="connsiteX5" fmla="*/ 7608435 w 12354892"/>
                <a:gd name="connsiteY5" fmla="*/ 5893258 h 6346027"/>
                <a:gd name="connsiteX6" fmla="*/ 8296682 w 12354892"/>
                <a:gd name="connsiteY6" fmla="*/ 5324289 h 6346027"/>
                <a:gd name="connsiteX7" fmla="*/ 9850890 w 12354892"/>
                <a:gd name="connsiteY7" fmla="*/ 6201287 h 6346027"/>
                <a:gd name="connsiteX8" fmla="*/ 12305683 w 12354892"/>
                <a:gd name="connsiteY8" fmla="*/ 5776514 h 6346027"/>
                <a:gd name="connsiteX9" fmla="*/ 12354892 w 12354892"/>
                <a:gd name="connsiteY9" fmla="*/ 6296018 h 6346027"/>
                <a:gd name="connsiteX10" fmla="*/ 0 w 12354892"/>
                <a:gd name="connsiteY10" fmla="*/ 6273151 h 6346027"/>
                <a:gd name="connsiteX11" fmla="*/ 12385 w 12354892"/>
                <a:gd name="connsiteY11" fmla="*/ 0 h 6346027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348124 w 12354892"/>
                <a:gd name="connsiteY4" fmla="*/ 6174715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348124 w 12354892"/>
                <a:gd name="connsiteY4" fmla="*/ 6174715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47744 w 12354892"/>
                <a:gd name="connsiteY3" fmla="*/ 4745028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3722118 w 12354892"/>
                <a:gd name="connsiteY3" fmla="*/ 4047239 h 6296018"/>
                <a:gd name="connsiteX4" fmla="*/ 4347744 w 12354892"/>
                <a:gd name="connsiteY4" fmla="*/ 4745028 h 6296018"/>
                <a:gd name="connsiteX5" fmla="*/ 6433642 w 12354892"/>
                <a:gd name="connsiteY5" fmla="*/ 6229278 h 6296018"/>
                <a:gd name="connsiteX6" fmla="*/ 7608435 w 12354892"/>
                <a:gd name="connsiteY6" fmla="*/ 5893258 h 6296018"/>
                <a:gd name="connsiteX7" fmla="*/ 8296682 w 12354892"/>
                <a:gd name="connsiteY7" fmla="*/ 5324289 h 6296018"/>
                <a:gd name="connsiteX8" fmla="*/ 9850890 w 12354892"/>
                <a:gd name="connsiteY8" fmla="*/ 6201287 h 6296018"/>
                <a:gd name="connsiteX9" fmla="*/ 12305683 w 12354892"/>
                <a:gd name="connsiteY9" fmla="*/ 5776514 h 6296018"/>
                <a:gd name="connsiteX10" fmla="*/ 12354892 w 12354892"/>
                <a:gd name="connsiteY10" fmla="*/ 6296018 h 6296018"/>
                <a:gd name="connsiteX11" fmla="*/ 0 w 12354892"/>
                <a:gd name="connsiteY11" fmla="*/ 6273151 h 6296018"/>
                <a:gd name="connsiteX12" fmla="*/ 12385 w 12354892"/>
                <a:gd name="connsiteY12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47744 w 12354892"/>
                <a:gd name="connsiteY3" fmla="*/ 4745028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47744 w 12354892"/>
                <a:gd name="connsiteY3" fmla="*/ 4745028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300532"/>
                <a:gd name="connsiteX1" fmla="*/ 1139752 w 12354892"/>
                <a:gd name="connsiteY1" fmla="*/ 995925 h 6300532"/>
                <a:gd name="connsiteX2" fmla="*/ 2703625 w 12354892"/>
                <a:gd name="connsiteY2" fmla="*/ 2813299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300532"/>
                <a:gd name="connsiteX1" fmla="*/ 1681366 w 12354892"/>
                <a:gd name="connsiteY1" fmla="*/ 1486985 h 6300532"/>
                <a:gd name="connsiteX2" fmla="*/ 2703625 w 12354892"/>
                <a:gd name="connsiteY2" fmla="*/ 2813299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300532"/>
                <a:gd name="connsiteX1" fmla="*/ 1681366 w 12354892"/>
                <a:gd name="connsiteY1" fmla="*/ 1486985 h 6300532"/>
                <a:gd name="connsiteX2" fmla="*/ 2836652 w 12354892"/>
                <a:gd name="connsiteY2" fmla="*/ 2840581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300532"/>
                <a:gd name="connsiteX1" fmla="*/ 1681366 w 12354892"/>
                <a:gd name="connsiteY1" fmla="*/ 1486985 h 6300532"/>
                <a:gd name="connsiteX2" fmla="*/ 2836652 w 12354892"/>
                <a:gd name="connsiteY2" fmla="*/ 2840581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195712 w 12354892"/>
                <a:gd name="connsiteY3" fmla="*/ 4463124 h 6296018"/>
                <a:gd name="connsiteX4" fmla="*/ 6196092 w 12354892"/>
                <a:gd name="connsiteY4" fmla="*/ 6174717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319945"/>
                <a:gd name="connsiteX1" fmla="*/ 1681366 w 12354892"/>
                <a:gd name="connsiteY1" fmla="*/ 1486985 h 6319945"/>
                <a:gd name="connsiteX2" fmla="*/ 2836652 w 12354892"/>
                <a:gd name="connsiteY2" fmla="*/ 2840581 h 6319945"/>
                <a:gd name="connsiteX3" fmla="*/ 4195712 w 12354892"/>
                <a:gd name="connsiteY3" fmla="*/ 4463124 h 6319945"/>
                <a:gd name="connsiteX4" fmla="*/ 6196092 w 12354892"/>
                <a:gd name="connsiteY4" fmla="*/ 6174717 h 6319945"/>
                <a:gd name="connsiteX5" fmla="*/ 7361384 w 12354892"/>
                <a:gd name="connsiteY5" fmla="*/ 6129695 h 6319945"/>
                <a:gd name="connsiteX6" fmla="*/ 8296682 w 12354892"/>
                <a:gd name="connsiteY6" fmla="*/ 5324289 h 6319945"/>
                <a:gd name="connsiteX7" fmla="*/ 9850890 w 12354892"/>
                <a:gd name="connsiteY7" fmla="*/ 6201287 h 6319945"/>
                <a:gd name="connsiteX8" fmla="*/ 12305683 w 12354892"/>
                <a:gd name="connsiteY8" fmla="*/ 5776514 h 6319945"/>
                <a:gd name="connsiteX9" fmla="*/ 12354892 w 12354892"/>
                <a:gd name="connsiteY9" fmla="*/ 6296018 h 6319945"/>
                <a:gd name="connsiteX10" fmla="*/ 0 w 12354892"/>
                <a:gd name="connsiteY10" fmla="*/ 6273151 h 6319945"/>
                <a:gd name="connsiteX11" fmla="*/ 12385 w 12354892"/>
                <a:gd name="connsiteY11" fmla="*/ 0 h 6319945"/>
                <a:gd name="connsiteX0" fmla="*/ 12385 w 12354892"/>
                <a:gd name="connsiteY0" fmla="*/ 0 h 6297807"/>
                <a:gd name="connsiteX1" fmla="*/ 1681366 w 12354892"/>
                <a:gd name="connsiteY1" fmla="*/ 1486985 h 6297807"/>
                <a:gd name="connsiteX2" fmla="*/ 2836652 w 12354892"/>
                <a:gd name="connsiteY2" fmla="*/ 2840581 h 6297807"/>
                <a:gd name="connsiteX3" fmla="*/ 4195712 w 12354892"/>
                <a:gd name="connsiteY3" fmla="*/ 4463124 h 6297807"/>
                <a:gd name="connsiteX4" fmla="*/ 6196092 w 12354892"/>
                <a:gd name="connsiteY4" fmla="*/ 6174717 h 6297807"/>
                <a:gd name="connsiteX5" fmla="*/ 7361384 w 12354892"/>
                <a:gd name="connsiteY5" fmla="*/ 6129695 h 6297807"/>
                <a:gd name="connsiteX6" fmla="*/ 8296682 w 12354892"/>
                <a:gd name="connsiteY6" fmla="*/ 5324289 h 6297807"/>
                <a:gd name="connsiteX7" fmla="*/ 9850890 w 12354892"/>
                <a:gd name="connsiteY7" fmla="*/ 6201287 h 6297807"/>
                <a:gd name="connsiteX8" fmla="*/ 12305683 w 12354892"/>
                <a:gd name="connsiteY8" fmla="*/ 5776514 h 6297807"/>
                <a:gd name="connsiteX9" fmla="*/ 12354892 w 12354892"/>
                <a:gd name="connsiteY9" fmla="*/ 6296018 h 6297807"/>
                <a:gd name="connsiteX10" fmla="*/ 0 w 12354892"/>
                <a:gd name="connsiteY10" fmla="*/ 6273151 h 6297807"/>
                <a:gd name="connsiteX11" fmla="*/ 12385 w 12354892"/>
                <a:gd name="connsiteY11" fmla="*/ 0 h 6297807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195712 w 12354892"/>
                <a:gd name="connsiteY3" fmla="*/ 4463124 h 6296018"/>
                <a:gd name="connsiteX4" fmla="*/ 6196092 w 12354892"/>
                <a:gd name="connsiteY4" fmla="*/ 6174717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195712 w 12354892"/>
                <a:gd name="connsiteY3" fmla="*/ 4463124 h 6296018"/>
                <a:gd name="connsiteX4" fmla="*/ 6357626 w 12354892"/>
                <a:gd name="connsiteY4" fmla="*/ 6220186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303191"/>
                <a:gd name="connsiteX1" fmla="*/ 1681366 w 12354892"/>
                <a:gd name="connsiteY1" fmla="*/ 1486985 h 6303191"/>
                <a:gd name="connsiteX2" fmla="*/ 2836652 w 12354892"/>
                <a:gd name="connsiteY2" fmla="*/ 2840581 h 6303191"/>
                <a:gd name="connsiteX3" fmla="*/ 4860851 w 12354892"/>
                <a:gd name="connsiteY3" fmla="*/ 5145151 h 6303191"/>
                <a:gd name="connsiteX4" fmla="*/ 6357626 w 12354892"/>
                <a:gd name="connsiteY4" fmla="*/ 6220186 h 6303191"/>
                <a:gd name="connsiteX5" fmla="*/ 7361384 w 12354892"/>
                <a:gd name="connsiteY5" fmla="*/ 6129695 h 6303191"/>
                <a:gd name="connsiteX6" fmla="*/ 8296682 w 12354892"/>
                <a:gd name="connsiteY6" fmla="*/ 5324289 h 6303191"/>
                <a:gd name="connsiteX7" fmla="*/ 9850890 w 12354892"/>
                <a:gd name="connsiteY7" fmla="*/ 6201287 h 6303191"/>
                <a:gd name="connsiteX8" fmla="*/ 12305683 w 12354892"/>
                <a:gd name="connsiteY8" fmla="*/ 5776514 h 6303191"/>
                <a:gd name="connsiteX9" fmla="*/ 12354892 w 12354892"/>
                <a:gd name="connsiteY9" fmla="*/ 6296018 h 6303191"/>
                <a:gd name="connsiteX10" fmla="*/ 0 w 12354892"/>
                <a:gd name="connsiteY10" fmla="*/ 6273151 h 6303191"/>
                <a:gd name="connsiteX11" fmla="*/ 12385 w 12354892"/>
                <a:gd name="connsiteY11" fmla="*/ 0 h 6303191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860851 w 12354892"/>
                <a:gd name="connsiteY3" fmla="*/ 5145151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2836652 w 12354892"/>
                <a:gd name="connsiteY2" fmla="*/ 2840581 h 6296018"/>
                <a:gd name="connsiteX3" fmla="*/ 4860851 w 12354892"/>
                <a:gd name="connsiteY3" fmla="*/ 5145151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1582389 w 12354892"/>
                <a:gd name="connsiteY2" fmla="*/ 4377415 h 6296018"/>
                <a:gd name="connsiteX3" fmla="*/ 4860851 w 12354892"/>
                <a:gd name="connsiteY3" fmla="*/ 5145151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005019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005019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21417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21417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21417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41126 w 12354892"/>
                <a:gd name="connsiteY1" fmla="*/ 131420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41126 w 12354892"/>
                <a:gd name="connsiteY1" fmla="*/ 131420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7755068 w 12354892"/>
                <a:gd name="connsiteY6" fmla="*/ 4642262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7755068 w 12354892"/>
                <a:gd name="connsiteY6" fmla="*/ 4642262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8002120 w 12354892"/>
                <a:gd name="connsiteY6" fmla="*/ 4833230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8002120 w 12354892"/>
                <a:gd name="connsiteY6" fmla="*/ 4833230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8002120 w 12354892"/>
                <a:gd name="connsiteY6" fmla="*/ 4833230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964113 w 12354892"/>
                <a:gd name="connsiteY6" fmla="*/ 4696824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924292 w 12354892"/>
                <a:gd name="connsiteY5" fmla="*/ 4792922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924292 w 12354892"/>
                <a:gd name="connsiteY5" fmla="*/ 4792922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86284 w 12354892"/>
                <a:gd name="connsiteY5" fmla="*/ 4738359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5274401 w 12354892"/>
                <a:gd name="connsiteY4" fmla="*/ 4865226 h 6296018"/>
                <a:gd name="connsiteX5" fmla="*/ 6886284 w 12354892"/>
                <a:gd name="connsiteY5" fmla="*/ 4738359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886284 w 12354892"/>
                <a:gd name="connsiteY5" fmla="*/ 4738359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24751 w 12354892"/>
                <a:gd name="connsiteY5" fmla="*/ 4756546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24751 w 12354892"/>
                <a:gd name="connsiteY5" fmla="*/ 4756546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72262 w 12354892"/>
                <a:gd name="connsiteY5" fmla="*/ 4729265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72262 w 12354892"/>
                <a:gd name="connsiteY5" fmla="*/ 4729265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4892" h="6296018">
                  <a:moveTo>
                    <a:pt x="12385" y="0"/>
                  </a:moveTo>
                  <a:cubicBezTo>
                    <a:pt x="118124" y="102932"/>
                    <a:pt x="326969" y="719527"/>
                    <a:pt x="531624" y="1350581"/>
                  </a:cubicBezTo>
                  <a:cubicBezTo>
                    <a:pt x="736279" y="1981635"/>
                    <a:pt x="1226678" y="3252411"/>
                    <a:pt x="1639401" y="3786325"/>
                  </a:cubicBezTo>
                  <a:cubicBezTo>
                    <a:pt x="2052124" y="4320239"/>
                    <a:pt x="2402129" y="4374246"/>
                    <a:pt x="3007962" y="4554063"/>
                  </a:cubicBezTo>
                  <a:cubicBezTo>
                    <a:pt x="3613795" y="4733880"/>
                    <a:pt x="4647018" y="4836026"/>
                    <a:pt x="5274401" y="4865226"/>
                  </a:cubicBezTo>
                  <a:cubicBezTo>
                    <a:pt x="5901784" y="4894426"/>
                    <a:pt x="6368319" y="4810378"/>
                    <a:pt x="6772262" y="4729265"/>
                  </a:cubicBezTo>
                  <a:cubicBezTo>
                    <a:pt x="7176205" y="4648152"/>
                    <a:pt x="7240382" y="4446941"/>
                    <a:pt x="7869094" y="4651356"/>
                  </a:cubicBezTo>
                  <a:cubicBezTo>
                    <a:pt x="8497806" y="4855771"/>
                    <a:pt x="9805105" y="5768231"/>
                    <a:pt x="10544536" y="5955757"/>
                  </a:cubicBezTo>
                  <a:cubicBezTo>
                    <a:pt x="11283967" y="6143283"/>
                    <a:pt x="11940348" y="5951450"/>
                    <a:pt x="12305683" y="5776514"/>
                  </a:cubicBezTo>
                  <a:cubicBezTo>
                    <a:pt x="12339770" y="5793818"/>
                    <a:pt x="12330288" y="6263607"/>
                    <a:pt x="12354892" y="6296018"/>
                  </a:cubicBezTo>
                  <a:cubicBezTo>
                    <a:pt x="12344707" y="6270007"/>
                    <a:pt x="2898" y="6274216"/>
                    <a:pt x="0" y="6273151"/>
                  </a:cubicBezTo>
                  <a:cubicBezTo>
                    <a:pt x="4128" y="4182101"/>
                    <a:pt x="8257" y="2091050"/>
                    <a:pt x="1238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55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06E8A-A13D-92C9-7200-D7F7CF1E8AD4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97177" y="5395912"/>
            <a:ext cx="1051560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BECC-992F-4395-884E-DF1178C7D389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498474" y="40078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433E-BF53-52A8-E312-8D71E6693D22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511928" y="421264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6E94-7232-DD3E-D57E-F5B0A4DDDC5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781DD-FBA7-9333-B506-20EAA5616B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1B5D5-6B57-8241-B37B-87557DD02CEC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71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313918-DC28-E5B5-9ADD-0DDF8A6D140A}"/>
              </a:ext>
            </a:extLst>
          </p:cNvPr>
          <p:cNvGrpSpPr/>
          <p:nvPr userDrawn="1"/>
        </p:nvGrpSpPr>
        <p:grpSpPr>
          <a:xfrm>
            <a:off x="-58581" y="-3202"/>
            <a:ext cx="12299492" cy="6887500"/>
            <a:chOff x="-58581" y="-3202"/>
            <a:chExt cx="12299492" cy="68875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854E23-EF7E-6743-BA2E-A7BDC57A7095}"/>
                </a:ext>
              </a:extLst>
            </p:cNvPr>
            <p:cNvSpPr/>
            <p:nvPr userDrawn="1"/>
          </p:nvSpPr>
          <p:spPr>
            <a:xfrm>
              <a:off x="6349" y="-3202"/>
              <a:ext cx="12195320" cy="6213471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920437 h 1815787"/>
                <a:gd name="connsiteX1" fmla="*/ 1294213 w 12385119"/>
                <a:gd name="connsiteY1" fmla="*/ 1274 h 1815787"/>
                <a:gd name="connsiteX2" fmla="*/ 2190872 w 12385119"/>
                <a:gd name="connsiteY2" fmla="*/ 725175 h 1815787"/>
                <a:gd name="connsiteX3" fmla="*/ 3616553 w 12385119"/>
                <a:gd name="connsiteY3" fmla="*/ 939487 h 1815787"/>
                <a:gd name="connsiteX4" fmla="*/ 5706675 w 12385119"/>
                <a:gd name="connsiteY4" fmla="*/ 1492851 h 1815787"/>
                <a:gd name="connsiteX5" fmla="*/ 7310165 w 12385119"/>
                <a:gd name="connsiteY5" fmla="*/ 1311876 h 1815787"/>
                <a:gd name="connsiteX6" fmla="*/ 8373365 w 12385119"/>
                <a:gd name="connsiteY6" fmla="*/ 791850 h 1815787"/>
                <a:gd name="connsiteX7" fmla="*/ 9004100 w 12385119"/>
                <a:gd name="connsiteY7" fmla="*/ 982350 h 1815787"/>
                <a:gd name="connsiteX8" fmla="*/ 9562798 w 12385119"/>
                <a:gd name="connsiteY8" fmla="*/ 1121377 h 1815787"/>
                <a:gd name="connsiteX9" fmla="*/ 10441760 w 12385119"/>
                <a:gd name="connsiteY9" fmla="*/ 744225 h 1815787"/>
                <a:gd name="connsiteX10" fmla="*/ 10955360 w 12385119"/>
                <a:gd name="connsiteY10" fmla="*/ 1334774 h 1815787"/>
                <a:gd name="connsiteX11" fmla="*/ 11450484 w 12385119"/>
                <a:gd name="connsiteY11" fmla="*/ 1734824 h 1815787"/>
                <a:gd name="connsiteX12" fmla="*/ 12385119 w 12385119"/>
                <a:gd name="connsiteY12" fmla="*/ 1815787 h 1815787"/>
                <a:gd name="connsiteX0" fmla="*/ 0 w 12385119"/>
                <a:gd name="connsiteY0" fmla="*/ 933761 h 1829111"/>
                <a:gd name="connsiteX1" fmla="*/ 1294213 w 12385119"/>
                <a:gd name="connsiteY1" fmla="*/ 14598 h 1829111"/>
                <a:gd name="connsiteX2" fmla="*/ 2190872 w 12385119"/>
                <a:gd name="connsiteY2" fmla="*/ 738499 h 1829111"/>
                <a:gd name="connsiteX3" fmla="*/ 3616553 w 12385119"/>
                <a:gd name="connsiteY3" fmla="*/ 952811 h 1829111"/>
                <a:gd name="connsiteX4" fmla="*/ 5706675 w 12385119"/>
                <a:gd name="connsiteY4" fmla="*/ 1506175 h 1829111"/>
                <a:gd name="connsiteX5" fmla="*/ 7310165 w 12385119"/>
                <a:gd name="connsiteY5" fmla="*/ 1325200 h 1829111"/>
                <a:gd name="connsiteX6" fmla="*/ 8373365 w 12385119"/>
                <a:gd name="connsiteY6" fmla="*/ 805174 h 1829111"/>
                <a:gd name="connsiteX7" fmla="*/ 9004100 w 12385119"/>
                <a:gd name="connsiteY7" fmla="*/ 995674 h 1829111"/>
                <a:gd name="connsiteX8" fmla="*/ 9562798 w 12385119"/>
                <a:gd name="connsiteY8" fmla="*/ 1134701 h 1829111"/>
                <a:gd name="connsiteX9" fmla="*/ 10441760 w 12385119"/>
                <a:gd name="connsiteY9" fmla="*/ 757549 h 1829111"/>
                <a:gd name="connsiteX10" fmla="*/ 10955360 w 12385119"/>
                <a:gd name="connsiteY10" fmla="*/ 1348098 h 1829111"/>
                <a:gd name="connsiteX11" fmla="*/ 11450484 w 12385119"/>
                <a:gd name="connsiteY11" fmla="*/ 1748148 h 1829111"/>
                <a:gd name="connsiteX12" fmla="*/ 12385119 w 12385119"/>
                <a:gd name="connsiteY12" fmla="*/ 1829111 h 1829111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706675 w 12385119"/>
                <a:gd name="connsiteY4" fmla="*/ 150597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595255 w 12385119"/>
                <a:gd name="connsiteY4" fmla="*/ 1444065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848784 w 12385119"/>
                <a:gd name="connsiteY10" fmla="*/ 11431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583485 w 12359351"/>
                <a:gd name="connsiteY9" fmla="*/ 7303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76006 w 12359351"/>
                <a:gd name="connsiteY10" fmla="*/ 13733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63122 w 12359351"/>
                <a:gd name="connsiteY10" fmla="*/ 130345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421707"/>
                <a:gd name="connsiteY0" fmla="*/ 933564 h 1827895"/>
                <a:gd name="connsiteX1" fmla="*/ 1294213 w 12421707"/>
                <a:gd name="connsiteY1" fmla="*/ 14401 h 1827895"/>
                <a:gd name="connsiteX2" fmla="*/ 2190872 w 12421707"/>
                <a:gd name="connsiteY2" fmla="*/ 738302 h 1827895"/>
                <a:gd name="connsiteX3" fmla="*/ 3645619 w 12421707"/>
                <a:gd name="connsiteY3" fmla="*/ 885939 h 1827895"/>
                <a:gd name="connsiteX4" fmla="*/ 5625919 w 12421707"/>
                <a:gd name="connsiteY4" fmla="*/ 1525028 h 1827895"/>
                <a:gd name="connsiteX5" fmla="*/ 7184212 w 12421707"/>
                <a:gd name="connsiteY5" fmla="*/ 1291666 h 1827895"/>
                <a:gd name="connsiteX6" fmla="*/ 8475098 w 12421707"/>
                <a:gd name="connsiteY6" fmla="*/ 728777 h 1827895"/>
                <a:gd name="connsiteX7" fmla="*/ 9125004 w 12421707"/>
                <a:gd name="connsiteY7" fmla="*/ 990714 h 1827895"/>
                <a:gd name="connsiteX8" fmla="*/ 9548266 w 12421707"/>
                <a:gd name="connsiteY8" fmla="*/ 1077354 h 1827895"/>
                <a:gd name="connsiteX9" fmla="*/ 10390224 w 12421707"/>
                <a:gd name="connsiteY9" fmla="*/ 736715 h 1827895"/>
                <a:gd name="connsiteX10" fmla="*/ 11063122 w 12421707"/>
                <a:gd name="connsiteY10" fmla="*/ 1303451 h 1827895"/>
                <a:gd name="connsiteX11" fmla="*/ 11460172 w 12421707"/>
                <a:gd name="connsiteY11" fmla="*/ 1719376 h 1827895"/>
                <a:gd name="connsiteX12" fmla="*/ 12359351 w 12421707"/>
                <a:gd name="connsiteY12" fmla="*/ 1822564 h 1827895"/>
                <a:gd name="connsiteX13" fmla="*/ 12343989 w 12421707"/>
                <a:gd name="connsiteY13" fmla="*/ 1812810 h 1827895"/>
                <a:gd name="connsiteX0" fmla="*/ 0 w 12413803"/>
                <a:gd name="connsiteY0" fmla="*/ 5543030 h 6432058"/>
                <a:gd name="connsiteX1" fmla="*/ 1294213 w 12413803"/>
                <a:gd name="connsiteY1" fmla="*/ 4623867 h 6432058"/>
                <a:gd name="connsiteX2" fmla="*/ 2190872 w 12413803"/>
                <a:gd name="connsiteY2" fmla="*/ 5347768 h 6432058"/>
                <a:gd name="connsiteX3" fmla="*/ 3645619 w 12413803"/>
                <a:gd name="connsiteY3" fmla="*/ 5495405 h 6432058"/>
                <a:gd name="connsiteX4" fmla="*/ 5625919 w 12413803"/>
                <a:gd name="connsiteY4" fmla="*/ 6134494 h 6432058"/>
                <a:gd name="connsiteX5" fmla="*/ 7184212 w 12413803"/>
                <a:gd name="connsiteY5" fmla="*/ 5901132 h 6432058"/>
                <a:gd name="connsiteX6" fmla="*/ 8475098 w 12413803"/>
                <a:gd name="connsiteY6" fmla="*/ 5338243 h 6432058"/>
                <a:gd name="connsiteX7" fmla="*/ 9125004 w 12413803"/>
                <a:gd name="connsiteY7" fmla="*/ 5600180 h 6432058"/>
                <a:gd name="connsiteX8" fmla="*/ 9548266 w 12413803"/>
                <a:gd name="connsiteY8" fmla="*/ 5686820 h 6432058"/>
                <a:gd name="connsiteX9" fmla="*/ 10390224 w 12413803"/>
                <a:gd name="connsiteY9" fmla="*/ 5346181 h 6432058"/>
                <a:gd name="connsiteX10" fmla="*/ 11063122 w 12413803"/>
                <a:gd name="connsiteY10" fmla="*/ 5912917 h 6432058"/>
                <a:gd name="connsiteX11" fmla="*/ 11460172 w 12413803"/>
                <a:gd name="connsiteY11" fmla="*/ 6328842 h 6432058"/>
                <a:gd name="connsiteX12" fmla="*/ 12359351 w 12413803"/>
                <a:gd name="connsiteY12" fmla="*/ 6432030 h 6432058"/>
                <a:gd name="connsiteX13" fmla="*/ 12305585 w 12413803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0172 w 12373661"/>
                <a:gd name="connsiteY11" fmla="*/ 6328842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08236"/>
                <a:gd name="connsiteY0" fmla="*/ 5543030 h 6432030"/>
                <a:gd name="connsiteX1" fmla="*/ 1294213 w 12308236"/>
                <a:gd name="connsiteY1" fmla="*/ 4623867 h 6432030"/>
                <a:gd name="connsiteX2" fmla="*/ 2190872 w 12308236"/>
                <a:gd name="connsiteY2" fmla="*/ 5347768 h 6432030"/>
                <a:gd name="connsiteX3" fmla="*/ 3645619 w 12308236"/>
                <a:gd name="connsiteY3" fmla="*/ 5495405 h 6432030"/>
                <a:gd name="connsiteX4" fmla="*/ 5625919 w 12308236"/>
                <a:gd name="connsiteY4" fmla="*/ 6134494 h 6432030"/>
                <a:gd name="connsiteX5" fmla="*/ 7184212 w 12308236"/>
                <a:gd name="connsiteY5" fmla="*/ 5901132 h 6432030"/>
                <a:gd name="connsiteX6" fmla="*/ 8475098 w 12308236"/>
                <a:gd name="connsiteY6" fmla="*/ 5338243 h 6432030"/>
                <a:gd name="connsiteX7" fmla="*/ 9125004 w 12308236"/>
                <a:gd name="connsiteY7" fmla="*/ 5600180 h 6432030"/>
                <a:gd name="connsiteX8" fmla="*/ 9548266 w 12308236"/>
                <a:gd name="connsiteY8" fmla="*/ 5686820 h 6432030"/>
                <a:gd name="connsiteX9" fmla="*/ 10390224 w 12308236"/>
                <a:gd name="connsiteY9" fmla="*/ 5346181 h 6432030"/>
                <a:gd name="connsiteX10" fmla="*/ 11063122 w 12308236"/>
                <a:gd name="connsiteY10" fmla="*/ 5912917 h 6432030"/>
                <a:gd name="connsiteX11" fmla="*/ 11466573 w 12308236"/>
                <a:gd name="connsiteY11" fmla="*/ 6313660 h 6432030"/>
                <a:gd name="connsiteX12" fmla="*/ 12308146 w 12308236"/>
                <a:gd name="connsiteY12" fmla="*/ 6432030 h 6432030"/>
                <a:gd name="connsiteX13" fmla="*/ 12305585 w 12308236"/>
                <a:gd name="connsiteY13" fmla="*/ 0 h 6432030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0" fmla="*/ 0 w 12308148"/>
                <a:gd name="connsiteY0" fmla="*/ 6052963 h 6941963"/>
                <a:gd name="connsiteX1" fmla="*/ 1294213 w 12308148"/>
                <a:gd name="connsiteY1" fmla="*/ 5133800 h 6941963"/>
                <a:gd name="connsiteX2" fmla="*/ 2190872 w 12308148"/>
                <a:gd name="connsiteY2" fmla="*/ 5857701 h 6941963"/>
                <a:gd name="connsiteX3" fmla="*/ 3645619 w 12308148"/>
                <a:gd name="connsiteY3" fmla="*/ 6005338 h 6941963"/>
                <a:gd name="connsiteX4" fmla="*/ 5625919 w 12308148"/>
                <a:gd name="connsiteY4" fmla="*/ 6644427 h 6941963"/>
                <a:gd name="connsiteX5" fmla="*/ 7184212 w 12308148"/>
                <a:gd name="connsiteY5" fmla="*/ 6411065 h 6941963"/>
                <a:gd name="connsiteX6" fmla="*/ 8475098 w 12308148"/>
                <a:gd name="connsiteY6" fmla="*/ 5848176 h 6941963"/>
                <a:gd name="connsiteX7" fmla="*/ 9125004 w 12308148"/>
                <a:gd name="connsiteY7" fmla="*/ 6110113 h 6941963"/>
                <a:gd name="connsiteX8" fmla="*/ 9548266 w 12308148"/>
                <a:gd name="connsiteY8" fmla="*/ 6196753 h 6941963"/>
                <a:gd name="connsiteX9" fmla="*/ 10390224 w 12308148"/>
                <a:gd name="connsiteY9" fmla="*/ 5856114 h 6941963"/>
                <a:gd name="connsiteX10" fmla="*/ 11063122 w 12308148"/>
                <a:gd name="connsiteY10" fmla="*/ 6422850 h 6941963"/>
                <a:gd name="connsiteX11" fmla="*/ 11466573 w 12308148"/>
                <a:gd name="connsiteY11" fmla="*/ 6823593 h 6941963"/>
                <a:gd name="connsiteX12" fmla="*/ 12308146 w 12308148"/>
                <a:gd name="connsiteY12" fmla="*/ 6941963 h 6941963"/>
                <a:gd name="connsiteX13" fmla="*/ 12302385 w 12308148"/>
                <a:gd name="connsiteY13" fmla="*/ 479568 h 6941963"/>
                <a:gd name="connsiteX14" fmla="*/ 12299184 w 12308148"/>
                <a:gd name="connsiteY14" fmla="*/ 476532 h 6941963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15" fmla="*/ 0 w 12308148"/>
                <a:gd name="connsiteY15" fmla="*/ 6049827 h 6938827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420 w 12308568"/>
                <a:gd name="connsiteY0" fmla="*/ 5573395 h 6462395"/>
                <a:gd name="connsiteX1" fmla="*/ 1294633 w 12308568"/>
                <a:gd name="connsiteY1" fmla="*/ 4654232 h 6462395"/>
                <a:gd name="connsiteX2" fmla="*/ 2191292 w 12308568"/>
                <a:gd name="connsiteY2" fmla="*/ 5378133 h 6462395"/>
                <a:gd name="connsiteX3" fmla="*/ 3646039 w 12308568"/>
                <a:gd name="connsiteY3" fmla="*/ 5525770 h 6462395"/>
                <a:gd name="connsiteX4" fmla="*/ 5626339 w 12308568"/>
                <a:gd name="connsiteY4" fmla="*/ 6164859 h 6462395"/>
                <a:gd name="connsiteX5" fmla="*/ 7184632 w 12308568"/>
                <a:gd name="connsiteY5" fmla="*/ 5931497 h 6462395"/>
                <a:gd name="connsiteX6" fmla="*/ 8475518 w 12308568"/>
                <a:gd name="connsiteY6" fmla="*/ 5368608 h 6462395"/>
                <a:gd name="connsiteX7" fmla="*/ 9125424 w 12308568"/>
                <a:gd name="connsiteY7" fmla="*/ 5630545 h 6462395"/>
                <a:gd name="connsiteX8" fmla="*/ 9548686 w 12308568"/>
                <a:gd name="connsiteY8" fmla="*/ 5717185 h 6462395"/>
                <a:gd name="connsiteX9" fmla="*/ 10390644 w 12308568"/>
                <a:gd name="connsiteY9" fmla="*/ 5376546 h 6462395"/>
                <a:gd name="connsiteX10" fmla="*/ 11063542 w 12308568"/>
                <a:gd name="connsiteY10" fmla="*/ 5943282 h 6462395"/>
                <a:gd name="connsiteX11" fmla="*/ 11466993 w 12308568"/>
                <a:gd name="connsiteY11" fmla="*/ 6344025 h 6462395"/>
                <a:gd name="connsiteX12" fmla="*/ 12308566 w 12308568"/>
                <a:gd name="connsiteY12" fmla="*/ 6462395 h 6462395"/>
                <a:gd name="connsiteX13" fmla="*/ 12302805 w 12308568"/>
                <a:gd name="connsiteY13" fmla="*/ 0 h 6462395"/>
                <a:gd name="connsiteX14" fmla="*/ 23157 w 12308568"/>
                <a:gd name="connsiteY14" fmla="*/ 9110 h 6462395"/>
                <a:gd name="connsiteX15" fmla="*/ 420 w 12308568"/>
                <a:gd name="connsiteY15" fmla="*/ 5573395 h 6462395"/>
                <a:gd name="connsiteX0" fmla="*/ 426 w 12308574"/>
                <a:gd name="connsiteY0" fmla="*/ 5573395 h 6462395"/>
                <a:gd name="connsiteX1" fmla="*/ 1294639 w 12308574"/>
                <a:gd name="connsiteY1" fmla="*/ 4654232 h 6462395"/>
                <a:gd name="connsiteX2" fmla="*/ 2191298 w 12308574"/>
                <a:gd name="connsiteY2" fmla="*/ 5378133 h 6462395"/>
                <a:gd name="connsiteX3" fmla="*/ 3646045 w 12308574"/>
                <a:gd name="connsiteY3" fmla="*/ 5525770 h 6462395"/>
                <a:gd name="connsiteX4" fmla="*/ 5626345 w 12308574"/>
                <a:gd name="connsiteY4" fmla="*/ 6164859 h 6462395"/>
                <a:gd name="connsiteX5" fmla="*/ 7184638 w 12308574"/>
                <a:gd name="connsiteY5" fmla="*/ 5931497 h 6462395"/>
                <a:gd name="connsiteX6" fmla="*/ 8475524 w 12308574"/>
                <a:gd name="connsiteY6" fmla="*/ 5368608 h 6462395"/>
                <a:gd name="connsiteX7" fmla="*/ 9125430 w 12308574"/>
                <a:gd name="connsiteY7" fmla="*/ 5630545 h 6462395"/>
                <a:gd name="connsiteX8" fmla="*/ 9548692 w 12308574"/>
                <a:gd name="connsiteY8" fmla="*/ 5717185 h 6462395"/>
                <a:gd name="connsiteX9" fmla="*/ 10390650 w 12308574"/>
                <a:gd name="connsiteY9" fmla="*/ 5376546 h 6462395"/>
                <a:gd name="connsiteX10" fmla="*/ 11063548 w 12308574"/>
                <a:gd name="connsiteY10" fmla="*/ 5943282 h 6462395"/>
                <a:gd name="connsiteX11" fmla="*/ 11466999 w 12308574"/>
                <a:gd name="connsiteY11" fmla="*/ 6344025 h 6462395"/>
                <a:gd name="connsiteX12" fmla="*/ 12308572 w 12308574"/>
                <a:gd name="connsiteY12" fmla="*/ 6462395 h 6462395"/>
                <a:gd name="connsiteX13" fmla="*/ 12302811 w 12308574"/>
                <a:gd name="connsiteY13" fmla="*/ 0 h 6462395"/>
                <a:gd name="connsiteX14" fmla="*/ 23163 w 12308574"/>
                <a:gd name="connsiteY14" fmla="*/ 9110 h 6462395"/>
                <a:gd name="connsiteX15" fmla="*/ 426 w 12308574"/>
                <a:gd name="connsiteY15" fmla="*/ 5573395 h 6462395"/>
                <a:gd name="connsiteX0" fmla="*/ 271693 w 12285411"/>
                <a:gd name="connsiteY0" fmla="*/ 5209011 h 6462395"/>
                <a:gd name="connsiteX1" fmla="*/ 1271476 w 12285411"/>
                <a:gd name="connsiteY1" fmla="*/ 4654232 h 6462395"/>
                <a:gd name="connsiteX2" fmla="*/ 2168135 w 12285411"/>
                <a:gd name="connsiteY2" fmla="*/ 5378133 h 6462395"/>
                <a:gd name="connsiteX3" fmla="*/ 3622882 w 12285411"/>
                <a:gd name="connsiteY3" fmla="*/ 5525770 h 6462395"/>
                <a:gd name="connsiteX4" fmla="*/ 5603182 w 12285411"/>
                <a:gd name="connsiteY4" fmla="*/ 6164859 h 6462395"/>
                <a:gd name="connsiteX5" fmla="*/ 7161475 w 12285411"/>
                <a:gd name="connsiteY5" fmla="*/ 5931497 h 6462395"/>
                <a:gd name="connsiteX6" fmla="*/ 8452361 w 12285411"/>
                <a:gd name="connsiteY6" fmla="*/ 5368608 h 6462395"/>
                <a:gd name="connsiteX7" fmla="*/ 9102267 w 12285411"/>
                <a:gd name="connsiteY7" fmla="*/ 5630545 h 6462395"/>
                <a:gd name="connsiteX8" fmla="*/ 9525529 w 12285411"/>
                <a:gd name="connsiteY8" fmla="*/ 5717185 h 6462395"/>
                <a:gd name="connsiteX9" fmla="*/ 10367487 w 12285411"/>
                <a:gd name="connsiteY9" fmla="*/ 5376546 h 6462395"/>
                <a:gd name="connsiteX10" fmla="*/ 11040385 w 12285411"/>
                <a:gd name="connsiteY10" fmla="*/ 5943282 h 6462395"/>
                <a:gd name="connsiteX11" fmla="*/ 11443836 w 12285411"/>
                <a:gd name="connsiteY11" fmla="*/ 6344025 h 6462395"/>
                <a:gd name="connsiteX12" fmla="*/ 12285409 w 12285411"/>
                <a:gd name="connsiteY12" fmla="*/ 6462395 h 6462395"/>
                <a:gd name="connsiteX13" fmla="*/ 12279648 w 12285411"/>
                <a:gd name="connsiteY13" fmla="*/ 0 h 6462395"/>
                <a:gd name="connsiteX14" fmla="*/ 0 w 12285411"/>
                <a:gd name="connsiteY14" fmla="*/ 9110 h 6462395"/>
                <a:gd name="connsiteX15" fmla="*/ 271693 w 12285411"/>
                <a:gd name="connsiteY15" fmla="*/ 5209011 h 6462395"/>
                <a:gd name="connsiteX0" fmla="*/ 461734 w 12285411"/>
                <a:gd name="connsiteY0" fmla="*/ 4767242 h 6462395"/>
                <a:gd name="connsiteX1" fmla="*/ 1271476 w 12285411"/>
                <a:gd name="connsiteY1" fmla="*/ 4654232 h 6462395"/>
                <a:gd name="connsiteX2" fmla="*/ 2168135 w 12285411"/>
                <a:gd name="connsiteY2" fmla="*/ 5378133 h 6462395"/>
                <a:gd name="connsiteX3" fmla="*/ 3622882 w 12285411"/>
                <a:gd name="connsiteY3" fmla="*/ 5525770 h 6462395"/>
                <a:gd name="connsiteX4" fmla="*/ 5603182 w 12285411"/>
                <a:gd name="connsiteY4" fmla="*/ 6164859 h 6462395"/>
                <a:gd name="connsiteX5" fmla="*/ 7161475 w 12285411"/>
                <a:gd name="connsiteY5" fmla="*/ 5931497 h 6462395"/>
                <a:gd name="connsiteX6" fmla="*/ 8452361 w 12285411"/>
                <a:gd name="connsiteY6" fmla="*/ 5368608 h 6462395"/>
                <a:gd name="connsiteX7" fmla="*/ 9102267 w 12285411"/>
                <a:gd name="connsiteY7" fmla="*/ 5630545 h 6462395"/>
                <a:gd name="connsiteX8" fmla="*/ 9525529 w 12285411"/>
                <a:gd name="connsiteY8" fmla="*/ 5717185 h 6462395"/>
                <a:gd name="connsiteX9" fmla="*/ 10367487 w 12285411"/>
                <a:gd name="connsiteY9" fmla="*/ 5376546 h 6462395"/>
                <a:gd name="connsiteX10" fmla="*/ 11040385 w 12285411"/>
                <a:gd name="connsiteY10" fmla="*/ 5943282 h 6462395"/>
                <a:gd name="connsiteX11" fmla="*/ 11443836 w 12285411"/>
                <a:gd name="connsiteY11" fmla="*/ 6344025 h 6462395"/>
                <a:gd name="connsiteX12" fmla="*/ 12285409 w 12285411"/>
                <a:gd name="connsiteY12" fmla="*/ 6462395 h 6462395"/>
                <a:gd name="connsiteX13" fmla="*/ 12279648 w 12285411"/>
                <a:gd name="connsiteY13" fmla="*/ 0 h 6462395"/>
                <a:gd name="connsiteX14" fmla="*/ 0 w 12285411"/>
                <a:gd name="connsiteY14" fmla="*/ 9110 h 6462395"/>
                <a:gd name="connsiteX15" fmla="*/ 461734 w 12285411"/>
                <a:gd name="connsiteY15" fmla="*/ 4767242 h 6462395"/>
                <a:gd name="connsiteX0" fmla="*/ 423 w 12289699"/>
                <a:gd name="connsiteY0" fmla="*/ 5542592 h 6462395"/>
                <a:gd name="connsiteX1" fmla="*/ 1275764 w 12289699"/>
                <a:gd name="connsiteY1" fmla="*/ 4654232 h 6462395"/>
                <a:gd name="connsiteX2" fmla="*/ 2172423 w 12289699"/>
                <a:gd name="connsiteY2" fmla="*/ 5378133 h 6462395"/>
                <a:gd name="connsiteX3" fmla="*/ 3627170 w 12289699"/>
                <a:gd name="connsiteY3" fmla="*/ 5525770 h 6462395"/>
                <a:gd name="connsiteX4" fmla="*/ 5607470 w 12289699"/>
                <a:gd name="connsiteY4" fmla="*/ 6164859 h 6462395"/>
                <a:gd name="connsiteX5" fmla="*/ 7165763 w 12289699"/>
                <a:gd name="connsiteY5" fmla="*/ 5931497 h 6462395"/>
                <a:gd name="connsiteX6" fmla="*/ 8456649 w 12289699"/>
                <a:gd name="connsiteY6" fmla="*/ 5368608 h 6462395"/>
                <a:gd name="connsiteX7" fmla="*/ 9106555 w 12289699"/>
                <a:gd name="connsiteY7" fmla="*/ 5630545 h 6462395"/>
                <a:gd name="connsiteX8" fmla="*/ 9529817 w 12289699"/>
                <a:gd name="connsiteY8" fmla="*/ 5717185 h 6462395"/>
                <a:gd name="connsiteX9" fmla="*/ 10371775 w 12289699"/>
                <a:gd name="connsiteY9" fmla="*/ 5376546 h 6462395"/>
                <a:gd name="connsiteX10" fmla="*/ 11044673 w 12289699"/>
                <a:gd name="connsiteY10" fmla="*/ 5943282 h 6462395"/>
                <a:gd name="connsiteX11" fmla="*/ 11448124 w 12289699"/>
                <a:gd name="connsiteY11" fmla="*/ 6344025 h 6462395"/>
                <a:gd name="connsiteX12" fmla="*/ 12289697 w 12289699"/>
                <a:gd name="connsiteY12" fmla="*/ 6462395 h 6462395"/>
                <a:gd name="connsiteX13" fmla="*/ 12283936 w 12289699"/>
                <a:gd name="connsiteY13" fmla="*/ 0 h 6462395"/>
                <a:gd name="connsiteX14" fmla="*/ 4288 w 12289699"/>
                <a:gd name="connsiteY14" fmla="*/ 9110 h 6462395"/>
                <a:gd name="connsiteX15" fmla="*/ 423 w 12289699"/>
                <a:gd name="connsiteY15" fmla="*/ 5542592 h 6462395"/>
                <a:gd name="connsiteX0" fmla="*/ 487 w 12289763"/>
                <a:gd name="connsiteY0" fmla="*/ 5542592 h 6462395"/>
                <a:gd name="connsiteX1" fmla="*/ 1152303 w 12289763"/>
                <a:gd name="connsiteY1" fmla="*/ 1111063 h 6462395"/>
                <a:gd name="connsiteX2" fmla="*/ 2172487 w 12289763"/>
                <a:gd name="connsiteY2" fmla="*/ 5378133 h 6462395"/>
                <a:gd name="connsiteX3" fmla="*/ 3627234 w 12289763"/>
                <a:gd name="connsiteY3" fmla="*/ 5525770 h 6462395"/>
                <a:gd name="connsiteX4" fmla="*/ 5607534 w 12289763"/>
                <a:gd name="connsiteY4" fmla="*/ 6164859 h 6462395"/>
                <a:gd name="connsiteX5" fmla="*/ 7165827 w 12289763"/>
                <a:gd name="connsiteY5" fmla="*/ 5931497 h 6462395"/>
                <a:gd name="connsiteX6" fmla="*/ 8456713 w 12289763"/>
                <a:gd name="connsiteY6" fmla="*/ 5368608 h 6462395"/>
                <a:gd name="connsiteX7" fmla="*/ 9106619 w 12289763"/>
                <a:gd name="connsiteY7" fmla="*/ 5630545 h 6462395"/>
                <a:gd name="connsiteX8" fmla="*/ 9529881 w 12289763"/>
                <a:gd name="connsiteY8" fmla="*/ 5717185 h 6462395"/>
                <a:gd name="connsiteX9" fmla="*/ 10371839 w 12289763"/>
                <a:gd name="connsiteY9" fmla="*/ 5376546 h 6462395"/>
                <a:gd name="connsiteX10" fmla="*/ 11044737 w 12289763"/>
                <a:gd name="connsiteY10" fmla="*/ 5943282 h 6462395"/>
                <a:gd name="connsiteX11" fmla="*/ 11448188 w 12289763"/>
                <a:gd name="connsiteY11" fmla="*/ 6344025 h 6462395"/>
                <a:gd name="connsiteX12" fmla="*/ 12289761 w 12289763"/>
                <a:gd name="connsiteY12" fmla="*/ 6462395 h 6462395"/>
                <a:gd name="connsiteX13" fmla="*/ 12284000 w 12289763"/>
                <a:gd name="connsiteY13" fmla="*/ 0 h 6462395"/>
                <a:gd name="connsiteX14" fmla="*/ 4352 w 12289763"/>
                <a:gd name="connsiteY14" fmla="*/ 9110 h 6462395"/>
                <a:gd name="connsiteX15" fmla="*/ 487 w 12289763"/>
                <a:gd name="connsiteY15" fmla="*/ 5542592 h 6462395"/>
                <a:gd name="connsiteX0" fmla="*/ 176681 w 12285418"/>
                <a:gd name="connsiteY0" fmla="*/ 2468240 h 6462395"/>
                <a:gd name="connsiteX1" fmla="*/ 1147958 w 12285418"/>
                <a:gd name="connsiteY1" fmla="*/ 1111063 h 6462395"/>
                <a:gd name="connsiteX2" fmla="*/ 2168142 w 12285418"/>
                <a:gd name="connsiteY2" fmla="*/ 5378133 h 6462395"/>
                <a:gd name="connsiteX3" fmla="*/ 3622889 w 12285418"/>
                <a:gd name="connsiteY3" fmla="*/ 5525770 h 6462395"/>
                <a:gd name="connsiteX4" fmla="*/ 5603189 w 12285418"/>
                <a:gd name="connsiteY4" fmla="*/ 6164859 h 6462395"/>
                <a:gd name="connsiteX5" fmla="*/ 7161482 w 12285418"/>
                <a:gd name="connsiteY5" fmla="*/ 5931497 h 6462395"/>
                <a:gd name="connsiteX6" fmla="*/ 8452368 w 12285418"/>
                <a:gd name="connsiteY6" fmla="*/ 5368608 h 6462395"/>
                <a:gd name="connsiteX7" fmla="*/ 9102274 w 12285418"/>
                <a:gd name="connsiteY7" fmla="*/ 5630545 h 6462395"/>
                <a:gd name="connsiteX8" fmla="*/ 9525536 w 12285418"/>
                <a:gd name="connsiteY8" fmla="*/ 5717185 h 6462395"/>
                <a:gd name="connsiteX9" fmla="*/ 10367494 w 12285418"/>
                <a:gd name="connsiteY9" fmla="*/ 5376546 h 6462395"/>
                <a:gd name="connsiteX10" fmla="*/ 11040392 w 12285418"/>
                <a:gd name="connsiteY10" fmla="*/ 5943282 h 6462395"/>
                <a:gd name="connsiteX11" fmla="*/ 11443843 w 12285418"/>
                <a:gd name="connsiteY11" fmla="*/ 6344025 h 6462395"/>
                <a:gd name="connsiteX12" fmla="*/ 12285416 w 12285418"/>
                <a:gd name="connsiteY12" fmla="*/ 6462395 h 6462395"/>
                <a:gd name="connsiteX13" fmla="*/ 12279655 w 12285418"/>
                <a:gd name="connsiteY13" fmla="*/ 0 h 6462395"/>
                <a:gd name="connsiteX14" fmla="*/ 7 w 12285418"/>
                <a:gd name="connsiteY14" fmla="*/ 9110 h 6462395"/>
                <a:gd name="connsiteX15" fmla="*/ 176681 w 12285418"/>
                <a:gd name="connsiteY15" fmla="*/ 2468240 h 6462395"/>
                <a:gd name="connsiteX0" fmla="*/ 654392 w 12939803"/>
                <a:gd name="connsiteY0" fmla="*/ 9110 h 6462395"/>
                <a:gd name="connsiteX1" fmla="*/ 1802343 w 12939803"/>
                <a:gd name="connsiteY1" fmla="*/ 1111063 h 6462395"/>
                <a:gd name="connsiteX2" fmla="*/ 2822527 w 12939803"/>
                <a:gd name="connsiteY2" fmla="*/ 5378133 h 6462395"/>
                <a:gd name="connsiteX3" fmla="*/ 4277274 w 12939803"/>
                <a:gd name="connsiteY3" fmla="*/ 5525770 h 6462395"/>
                <a:gd name="connsiteX4" fmla="*/ 6257574 w 12939803"/>
                <a:gd name="connsiteY4" fmla="*/ 6164859 h 6462395"/>
                <a:gd name="connsiteX5" fmla="*/ 7815867 w 12939803"/>
                <a:gd name="connsiteY5" fmla="*/ 5931497 h 6462395"/>
                <a:gd name="connsiteX6" fmla="*/ 9106753 w 12939803"/>
                <a:gd name="connsiteY6" fmla="*/ 5368608 h 6462395"/>
                <a:gd name="connsiteX7" fmla="*/ 9756659 w 12939803"/>
                <a:gd name="connsiteY7" fmla="*/ 5630545 h 6462395"/>
                <a:gd name="connsiteX8" fmla="*/ 10179921 w 12939803"/>
                <a:gd name="connsiteY8" fmla="*/ 5717185 h 6462395"/>
                <a:gd name="connsiteX9" fmla="*/ 11021879 w 12939803"/>
                <a:gd name="connsiteY9" fmla="*/ 5376546 h 6462395"/>
                <a:gd name="connsiteX10" fmla="*/ 11694777 w 12939803"/>
                <a:gd name="connsiteY10" fmla="*/ 5943282 h 6462395"/>
                <a:gd name="connsiteX11" fmla="*/ 12098228 w 12939803"/>
                <a:gd name="connsiteY11" fmla="*/ 6344025 h 6462395"/>
                <a:gd name="connsiteX12" fmla="*/ 12939801 w 12939803"/>
                <a:gd name="connsiteY12" fmla="*/ 6462395 h 6462395"/>
                <a:gd name="connsiteX13" fmla="*/ 12934040 w 12939803"/>
                <a:gd name="connsiteY13" fmla="*/ 0 h 6462395"/>
                <a:gd name="connsiteX14" fmla="*/ 654392 w 12939803"/>
                <a:gd name="connsiteY14" fmla="*/ 9110 h 6462395"/>
                <a:gd name="connsiteX0" fmla="*/ 0 w 12285411"/>
                <a:gd name="connsiteY0" fmla="*/ 9110 h 6462395"/>
                <a:gd name="connsiteX1" fmla="*/ 1147951 w 12285411"/>
                <a:gd name="connsiteY1" fmla="*/ 1111063 h 6462395"/>
                <a:gd name="connsiteX2" fmla="*/ 2168135 w 12285411"/>
                <a:gd name="connsiteY2" fmla="*/ 5378133 h 6462395"/>
                <a:gd name="connsiteX3" fmla="*/ 3622882 w 12285411"/>
                <a:gd name="connsiteY3" fmla="*/ 5525770 h 6462395"/>
                <a:gd name="connsiteX4" fmla="*/ 5603182 w 12285411"/>
                <a:gd name="connsiteY4" fmla="*/ 6164859 h 6462395"/>
                <a:gd name="connsiteX5" fmla="*/ 7161475 w 12285411"/>
                <a:gd name="connsiteY5" fmla="*/ 5931497 h 6462395"/>
                <a:gd name="connsiteX6" fmla="*/ 8452361 w 12285411"/>
                <a:gd name="connsiteY6" fmla="*/ 5368608 h 6462395"/>
                <a:gd name="connsiteX7" fmla="*/ 9102267 w 12285411"/>
                <a:gd name="connsiteY7" fmla="*/ 5630545 h 6462395"/>
                <a:gd name="connsiteX8" fmla="*/ 9525529 w 12285411"/>
                <a:gd name="connsiteY8" fmla="*/ 5717185 h 6462395"/>
                <a:gd name="connsiteX9" fmla="*/ 10367487 w 12285411"/>
                <a:gd name="connsiteY9" fmla="*/ 5376546 h 6462395"/>
                <a:gd name="connsiteX10" fmla="*/ 11040385 w 12285411"/>
                <a:gd name="connsiteY10" fmla="*/ 5943282 h 6462395"/>
                <a:gd name="connsiteX11" fmla="*/ 11443836 w 12285411"/>
                <a:gd name="connsiteY11" fmla="*/ 6344025 h 6462395"/>
                <a:gd name="connsiteX12" fmla="*/ 12285409 w 12285411"/>
                <a:gd name="connsiteY12" fmla="*/ 6462395 h 6462395"/>
                <a:gd name="connsiteX13" fmla="*/ 12279648 w 12285411"/>
                <a:gd name="connsiteY13" fmla="*/ 0 h 6462395"/>
                <a:gd name="connsiteX14" fmla="*/ 0 w 12285411"/>
                <a:gd name="connsiteY14" fmla="*/ 9110 h 6462395"/>
                <a:gd name="connsiteX0" fmla="*/ 0 w 12986020"/>
                <a:gd name="connsiteY0" fmla="*/ 9110 h 6729163"/>
                <a:gd name="connsiteX1" fmla="*/ 1147951 w 12986020"/>
                <a:gd name="connsiteY1" fmla="*/ 1111063 h 6729163"/>
                <a:gd name="connsiteX2" fmla="*/ 2168135 w 12986020"/>
                <a:gd name="connsiteY2" fmla="*/ 5378133 h 6729163"/>
                <a:gd name="connsiteX3" fmla="*/ 3622882 w 12986020"/>
                <a:gd name="connsiteY3" fmla="*/ 5525770 h 6729163"/>
                <a:gd name="connsiteX4" fmla="*/ 5603182 w 12986020"/>
                <a:gd name="connsiteY4" fmla="*/ 6164859 h 6729163"/>
                <a:gd name="connsiteX5" fmla="*/ 7161475 w 12986020"/>
                <a:gd name="connsiteY5" fmla="*/ 5931497 h 6729163"/>
                <a:gd name="connsiteX6" fmla="*/ 8452361 w 12986020"/>
                <a:gd name="connsiteY6" fmla="*/ 5368608 h 6729163"/>
                <a:gd name="connsiteX7" fmla="*/ 9102267 w 12986020"/>
                <a:gd name="connsiteY7" fmla="*/ 5630545 h 6729163"/>
                <a:gd name="connsiteX8" fmla="*/ 9525529 w 12986020"/>
                <a:gd name="connsiteY8" fmla="*/ 5717185 h 6729163"/>
                <a:gd name="connsiteX9" fmla="*/ 10367487 w 12986020"/>
                <a:gd name="connsiteY9" fmla="*/ 5376546 h 6729163"/>
                <a:gd name="connsiteX10" fmla="*/ 11040385 w 12986020"/>
                <a:gd name="connsiteY10" fmla="*/ 5943282 h 6729163"/>
                <a:gd name="connsiteX11" fmla="*/ 11443836 w 12986020"/>
                <a:gd name="connsiteY11" fmla="*/ 6344025 h 6729163"/>
                <a:gd name="connsiteX12" fmla="*/ 12279648 w 12986020"/>
                <a:gd name="connsiteY12" fmla="*/ 0 h 6729163"/>
                <a:gd name="connsiteX13" fmla="*/ 0 w 12986020"/>
                <a:gd name="connsiteY13" fmla="*/ 9110 h 6729163"/>
                <a:gd name="connsiteX0" fmla="*/ 0 w 12907212"/>
                <a:gd name="connsiteY0" fmla="*/ 9110 h 6238637"/>
                <a:gd name="connsiteX1" fmla="*/ 1147951 w 12907212"/>
                <a:gd name="connsiteY1" fmla="*/ 1111063 h 6238637"/>
                <a:gd name="connsiteX2" fmla="*/ 2168135 w 12907212"/>
                <a:gd name="connsiteY2" fmla="*/ 5378133 h 6238637"/>
                <a:gd name="connsiteX3" fmla="*/ 3622882 w 12907212"/>
                <a:gd name="connsiteY3" fmla="*/ 5525770 h 6238637"/>
                <a:gd name="connsiteX4" fmla="*/ 5603182 w 12907212"/>
                <a:gd name="connsiteY4" fmla="*/ 6164859 h 6238637"/>
                <a:gd name="connsiteX5" fmla="*/ 7161475 w 12907212"/>
                <a:gd name="connsiteY5" fmla="*/ 5931497 h 6238637"/>
                <a:gd name="connsiteX6" fmla="*/ 8452361 w 12907212"/>
                <a:gd name="connsiteY6" fmla="*/ 5368608 h 6238637"/>
                <a:gd name="connsiteX7" fmla="*/ 9102267 w 12907212"/>
                <a:gd name="connsiteY7" fmla="*/ 5630545 h 6238637"/>
                <a:gd name="connsiteX8" fmla="*/ 9525529 w 12907212"/>
                <a:gd name="connsiteY8" fmla="*/ 5717185 h 6238637"/>
                <a:gd name="connsiteX9" fmla="*/ 10367487 w 12907212"/>
                <a:gd name="connsiteY9" fmla="*/ 5376546 h 6238637"/>
                <a:gd name="connsiteX10" fmla="*/ 11040385 w 12907212"/>
                <a:gd name="connsiteY10" fmla="*/ 5943282 h 6238637"/>
                <a:gd name="connsiteX11" fmla="*/ 12279648 w 12907212"/>
                <a:gd name="connsiteY11" fmla="*/ 0 h 6238637"/>
                <a:gd name="connsiteX12" fmla="*/ 0 w 12907212"/>
                <a:gd name="connsiteY12" fmla="*/ 9110 h 6238637"/>
                <a:gd name="connsiteX0" fmla="*/ 0 w 12789449"/>
                <a:gd name="connsiteY0" fmla="*/ 9110 h 6168034"/>
                <a:gd name="connsiteX1" fmla="*/ 1147951 w 12789449"/>
                <a:gd name="connsiteY1" fmla="*/ 1111063 h 6168034"/>
                <a:gd name="connsiteX2" fmla="*/ 2168135 w 12789449"/>
                <a:gd name="connsiteY2" fmla="*/ 5378133 h 6168034"/>
                <a:gd name="connsiteX3" fmla="*/ 3622882 w 12789449"/>
                <a:gd name="connsiteY3" fmla="*/ 5525770 h 6168034"/>
                <a:gd name="connsiteX4" fmla="*/ 5603182 w 12789449"/>
                <a:gd name="connsiteY4" fmla="*/ 6164859 h 6168034"/>
                <a:gd name="connsiteX5" fmla="*/ 7161475 w 12789449"/>
                <a:gd name="connsiteY5" fmla="*/ 5931497 h 6168034"/>
                <a:gd name="connsiteX6" fmla="*/ 8452361 w 12789449"/>
                <a:gd name="connsiteY6" fmla="*/ 5368608 h 6168034"/>
                <a:gd name="connsiteX7" fmla="*/ 9102267 w 12789449"/>
                <a:gd name="connsiteY7" fmla="*/ 5630545 h 6168034"/>
                <a:gd name="connsiteX8" fmla="*/ 9525529 w 12789449"/>
                <a:gd name="connsiteY8" fmla="*/ 5717185 h 6168034"/>
                <a:gd name="connsiteX9" fmla="*/ 10367487 w 12789449"/>
                <a:gd name="connsiteY9" fmla="*/ 5376546 h 6168034"/>
                <a:gd name="connsiteX10" fmla="*/ 12279648 w 12789449"/>
                <a:gd name="connsiteY10" fmla="*/ 0 h 6168034"/>
                <a:gd name="connsiteX11" fmla="*/ 0 w 12789449"/>
                <a:gd name="connsiteY11" fmla="*/ 9110 h 6168034"/>
                <a:gd name="connsiteX0" fmla="*/ 0 w 12663818"/>
                <a:gd name="connsiteY0" fmla="*/ 9110 h 6168034"/>
                <a:gd name="connsiteX1" fmla="*/ 1147951 w 12663818"/>
                <a:gd name="connsiteY1" fmla="*/ 1111063 h 6168034"/>
                <a:gd name="connsiteX2" fmla="*/ 2168135 w 12663818"/>
                <a:gd name="connsiteY2" fmla="*/ 5378133 h 6168034"/>
                <a:gd name="connsiteX3" fmla="*/ 3622882 w 12663818"/>
                <a:gd name="connsiteY3" fmla="*/ 5525770 h 6168034"/>
                <a:gd name="connsiteX4" fmla="*/ 5603182 w 12663818"/>
                <a:gd name="connsiteY4" fmla="*/ 6164859 h 6168034"/>
                <a:gd name="connsiteX5" fmla="*/ 7161475 w 12663818"/>
                <a:gd name="connsiteY5" fmla="*/ 5931497 h 6168034"/>
                <a:gd name="connsiteX6" fmla="*/ 8452361 w 12663818"/>
                <a:gd name="connsiteY6" fmla="*/ 5368608 h 6168034"/>
                <a:gd name="connsiteX7" fmla="*/ 9102267 w 12663818"/>
                <a:gd name="connsiteY7" fmla="*/ 5630545 h 6168034"/>
                <a:gd name="connsiteX8" fmla="*/ 9525529 w 12663818"/>
                <a:gd name="connsiteY8" fmla="*/ 5717185 h 6168034"/>
                <a:gd name="connsiteX9" fmla="*/ 12279648 w 12663818"/>
                <a:gd name="connsiteY9" fmla="*/ 0 h 6168034"/>
                <a:gd name="connsiteX10" fmla="*/ 0 w 12663818"/>
                <a:gd name="connsiteY10" fmla="*/ 9110 h 6168034"/>
                <a:gd name="connsiteX0" fmla="*/ 0 w 12616848"/>
                <a:gd name="connsiteY0" fmla="*/ 9110 h 6168034"/>
                <a:gd name="connsiteX1" fmla="*/ 1147951 w 12616848"/>
                <a:gd name="connsiteY1" fmla="*/ 1111063 h 6168034"/>
                <a:gd name="connsiteX2" fmla="*/ 2168135 w 12616848"/>
                <a:gd name="connsiteY2" fmla="*/ 5378133 h 6168034"/>
                <a:gd name="connsiteX3" fmla="*/ 3622882 w 12616848"/>
                <a:gd name="connsiteY3" fmla="*/ 5525770 h 6168034"/>
                <a:gd name="connsiteX4" fmla="*/ 5603182 w 12616848"/>
                <a:gd name="connsiteY4" fmla="*/ 6164859 h 6168034"/>
                <a:gd name="connsiteX5" fmla="*/ 7161475 w 12616848"/>
                <a:gd name="connsiteY5" fmla="*/ 5931497 h 6168034"/>
                <a:gd name="connsiteX6" fmla="*/ 8452361 w 12616848"/>
                <a:gd name="connsiteY6" fmla="*/ 5368608 h 6168034"/>
                <a:gd name="connsiteX7" fmla="*/ 9102267 w 12616848"/>
                <a:gd name="connsiteY7" fmla="*/ 5630545 h 6168034"/>
                <a:gd name="connsiteX8" fmla="*/ 12279648 w 12616848"/>
                <a:gd name="connsiteY8" fmla="*/ 0 h 6168034"/>
                <a:gd name="connsiteX9" fmla="*/ 0 w 12616848"/>
                <a:gd name="connsiteY9" fmla="*/ 9110 h 6168034"/>
                <a:gd name="connsiteX0" fmla="*/ 0 w 12556491"/>
                <a:gd name="connsiteY0" fmla="*/ 9110 h 6168034"/>
                <a:gd name="connsiteX1" fmla="*/ 1147951 w 12556491"/>
                <a:gd name="connsiteY1" fmla="*/ 1111063 h 6168034"/>
                <a:gd name="connsiteX2" fmla="*/ 2168135 w 12556491"/>
                <a:gd name="connsiteY2" fmla="*/ 5378133 h 6168034"/>
                <a:gd name="connsiteX3" fmla="*/ 3622882 w 12556491"/>
                <a:gd name="connsiteY3" fmla="*/ 5525770 h 6168034"/>
                <a:gd name="connsiteX4" fmla="*/ 5603182 w 12556491"/>
                <a:gd name="connsiteY4" fmla="*/ 6164859 h 6168034"/>
                <a:gd name="connsiteX5" fmla="*/ 7161475 w 12556491"/>
                <a:gd name="connsiteY5" fmla="*/ 5931497 h 6168034"/>
                <a:gd name="connsiteX6" fmla="*/ 8452361 w 12556491"/>
                <a:gd name="connsiteY6" fmla="*/ 5368608 h 6168034"/>
                <a:gd name="connsiteX7" fmla="*/ 12279648 w 12556491"/>
                <a:gd name="connsiteY7" fmla="*/ 0 h 6168034"/>
                <a:gd name="connsiteX8" fmla="*/ 0 w 12556491"/>
                <a:gd name="connsiteY8" fmla="*/ 9110 h 6168034"/>
                <a:gd name="connsiteX0" fmla="*/ 0 w 12456478"/>
                <a:gd name="connsiteY0" fmla="*/ 9110 h 6168034"/>
                <a:gd name="connsiteX1" fmla="*/ 1147951 w 12456478"/>
                <a:gd name="connsiteY1" fmla="*/ 1111063 h 6168034"/>
                <a:gd name="connsiteX2" fmla="*/ 2168135 w 12456478"/>
                <a:gd name="connsiteY2" fmla="*/ 5378133 h 6168034"/>
                <a:gd name="connsiteX3" fmla="*/ 3622882 w 12456478"/>
                <a:gd name="connsiteY3" fmla="*/ 5525770 h 6168034"/>
                <a:gd name="connsiteX4" fmla="*/ 5603182 w 12456478"/>
                <a:gd name="connsiteY4" fmla="*/ 6164859 h 6168034"/>
                <a:gd name="connsiteX5" fmla="*/ 7161475 w 12456478"/>
                <a:gd name="connsiteY5" fmla="*/ 5931497 h 6168034"/>
                <a:gd name="connsiteX6" fmla="*/ 12279648 w 12456478"/>
                <a:gd name="connsiteY6" fmla="*/ 0 h 6168034"/>
                <a:gd name="connsiteX7" fmla="*/ 0 w 12456478"/>
                <a:gd name="connsiteY7" fmla="*/ 9110 h 6168034"/>
                <a:gd name="connsiteX0" fmla="*/ 0 w 13132664"/>
                <a:gd name="connsiteY0" fmla="*/ 9110 h 6230210"/>
                <a:gd name="connsiteX1" fmla="*/ 1147951 w 13132664"/>
                <a:gd name="connsiteY1" fmla="*/ 1111063 h 6230210"/>
                <a:gd name="connsiteX2" fmla="*/ 2168135 w 13132664"/>
                <a:gd name="connsiteY2" fmla="*/ 5378133 h 6230210"/>
                <a:gd name="connsiteX3" fmla="*/ 3622882 w 13132664"/>
                <a:gd name="connsiteY3" fmla="*/ 5525770 h 6230210"/>
                <a:gd name="connsiteX4" fmla="*/ 5603182 w 13132664"/>
                <a:gd name="connsiteY4" fmla="*/ 6164859 h 6230210"/>
                <a:gd name="connsiteX5" fmla="*/ 12254545 w 13132664"/>
                <a:gd name="connsiteY5" fmla="*/ 6174921 h 6230210"/>
                <a:gd name="connsiteX6" fmla="*/ 12279648 w 13132664"/>
                <a:gd name="connsiteY6" fmla="*/ 0 h 6230210"/>
                <a:gd name="connsiteX7" fmla="*/ 0 w 13132664"/>
                <a:gd name="connsiteY7" fmla="*/ 9110 h 6230210"/>
                <a:gd name="connsiteX0" fmla="*/ 0 w 12754857"/>
                <a:gd name="connsiteY0" fmla="*/ 9137 h 6230237"/>
                <a:gd name="connsiteX1" fmla="*/ 1147951 w 12754857"/>
                <a:gd name="connsiteY1" fmla="*/ 1111090 h 6230237"/>
                <a:gd name="connsiteX2" fmla="*/ 2168135 w 12754857"/>
                <a:gd name="connsiteY2" fmla="*/ 5378160 h 6230237"/>
                <a:gd name="connsiteX3" fmla="*/ 3622882 w 12754857"/>
                <a:gd name="connsiteY3" fmla="*/ 5525797 h 6230237"/>
                <a:gd name="connsiteX4" fmla="*/ 5603182 w 12754857"/>
                <a:gd name="connsiteY4" fmla="*/ 6164886 h 6230237"/>
                <a:gd name="connsiteX5" fmla="*/ 12254545 w 12754857"/>
                <a:gd name="connsiteY5" fmla="*/ 6174948 h 6230237"/>
                <a:gd name="connsiteX6" fmla="*/ 12279648 w 12754857"/>
                <a:gd name="connsiteY6" fmla="*/ 27 h 6230237"/>
                <a:gd name="connsiteX7" fmla="*/ 0 w 12754857"/>
                <a:gd name="connsiteY7" fmla="*/ 9137 h 6230237"/>
                <a:gd name="connsiteX0" fmla="*/ 0 w 12279648"/>
                <a:gd name="connsiteY0" fmla="*/ 9133 h 6230233"/>
                <a:gd name="connsiteX1" fmla="*/ 1147951 w 12279648"/>
                <a:gd name="connsiteY1" fmla="*/ 1111086 h 6230233"/>
                <a:gd name="connsiteX2" fmla="*/ 2168135 w 12279648"/>
                <a:gd name="connsiteY2" fmla="*/ 5378156 h 6230233"/>
                <a:gd name="connsiteX3" fmla="*/ 3622882 w 12279648"/>
                <a:gd name="connsiteY3" fmla="*/ 5525793 h 6230233"/>
                <a:gd name="connsiteX4" fmla="*/ 5603182 w 12279648"/>
                <a:gd name="connsiteY4" fmla="*/ 6164882 h 6230233"/>
                <a:gd name="connsiteX5" fmla="*/ 12254545 w 12279648"/>
                <a:gd name="connsiteY5" fmla="*/ 6174944 h 6230233"/>
                <a:gd name="connsiteX6" fmla="*/ 12279648 w 12279648"/>
                <a:gd name="connsiteY6" fmla="*/ 23 h 6230233"/>
                <a:gd name="connsiteX7" fmla="*/ 0 w 12279648"/>
                <a:gd name="connsiteY7" fmla="*/ 9133 h 6230233"/>
                <a:gd name="connsiteX0" fmla="*/ 0 w 12279648"/>
                <a:gd name="connsiteY0" fmla="*/ 9133 h 6174944"/>
                <a:gd name="connsiteX1" fmla="*/ 1147951 w 12279648"/>
                <a:gd name="connsiteY1" fmla="*/ 1111086 h 6174944"/>
                <a:gd name="connsiteX2" fmla="*/ 2168135 w 12279648"/>
                <a:gd name="connsiteY2" fmla="*/ 5378156 h 6174944"/>
                <a:gd name="connsiteX3" fmla="*/ 3622882 w 12279648"/>
                <a:gd name="connsiteY3" fmla="*/ 5525793 h 6174944"/>
                <a:gd name="connsiteX4" fmla="*/ 5603182 w 12279648"/>
                <a:gd name="connsiteY4" fmla="*/ 6164882 h 6174944"/>
                <a:gd name="connsiteX5" fmla="*/ 12254545 w 12279648"/>
                <a:gd name="connsiteY5" fmla="*/ 6174944 h 6174944"/>
                <a:gd name="connsiteX6" fmla="*/ 12279648 w 12279648"/>
                <a:gd name="connsiteY6" fmla="*/ 23 h 6174944"/>
                <a:gd name="connsiteX7" fmla="*/ 0 w 12279648"/>
                <a:gd name="connsiteY7" fmla="*/ 9133 h 6174944"/>
                <a:gd name="connsiteX0" fmla="*/ 0 w 12279648"/>
                <a:gd name="connsiteY0" fmla="*/ 9133 h 6479829"/>
                <a:gd name="connsiteX1" fmla="*/ 1147951 w 12279648"/>
                <a:gd name="connsiteY1" fmla="*/ 1111086 h 6479829"/>
                <a:gd name="connsiteX2" fmla="*/ 2168135 w 12279648"/>
                <a:gd name="connsiteY2" fmla="*/ 5378156 h 6479829"/>
                <a:gd name="connsiteX3" fmla="*/ 3622882 w 12279648"/>
                <a:gd name="connsiteY3" fmla="*/ 5525793 h 6479829"/>
                <a:gd name="connsiteX4" fmla="*/ 5603182 w 12279648"/>
                <a:gd name="connsiteY4" fmla="*/ 6164882 h 6479829"/>
                <a:gd name="connsiteX5" fmla="*/ 10578826 w 12279648"/>
                <a:gd name="connsiteY5" fmla="*/ 5304289 h 6479829"/>
                <a:gd name="connsiteX6" fmla="*/ 12254545 w 12279648"/>
                <a:gd name="connsiteY6" fmla="*/ 6174944 h 6479829"/>
                <a:gd name="connsiteX7" fmla="*/ 12279648 w 12279648"/>
                <a:gd name="connsiteY7" fmla="*/ 23 h 6479829"/>
                <a:gd name="connsiteX8" fmla="*/ 0 w 12279648"/>
                <a:gd name="connsiteY8" fmla="*/ 9133 h 6479829"/>
                <a:gd name="connsiteX0" fmla="*/ 0 w 12279648"/>
                <a:gd name="connsiteY0" fmla="*/ 9133 h 6653770"/>
                <a:gd name="connsiteX1" fmla="*/ 1147951 w 12279648"/>
                <a:gd name="connsiteY1" fmla="*/ 1111086 h 6653770"/>
                <a:gd name="connsiteX2" fmla="*/ 2168135 w 12279648"/>
                <a:gd name="connsiteY2" fmla="*/ 5378156 h 6653770"/>
                <a:gd name="connsiteX3" fmla="*/ 3622882 w 12279648"/>
                <a:gd name="connsiteY3" fmla="*/ 5525793 h 6653770"/>
                <a:gd name="connsiteX4" fmla="*/ 5603182 w 12279648"/>
                <a:gd name="connsiteY4" fmla="*/ 6164882 h 6653770"/>
                <a:gd name="connsiteX5" fmla="*/ 12254545 w 12279648"/>
                <a:gd name="connsiteY5" fmla="*/ 6174944 h 6653770"/>
                <a:gd name="connsiteX6" fmla="*/ 12279648 w 12279648"/>
                <a:gd name="connsiteY6" fmla="*/ 23 h 6653770"/>
                <a:gd name="connsiteX7" fmla="*/ 0 w 12279648"/>
                <a:gd name="connsiteY7" fmla="*/ 9133 h 6653770"/>
                <a:gd name="connsiteX0" fmla="*/ 0 w 12279648"/>
                <a:gd name="connsiteY0" fmla="*/ 9133 h 6753549"/>
                <a:gd name="connsiteX1" fmla="*/ 1147951 w 12279648"/>
                <a:gd name="connsiteY1" fmla="*/ 1111086 h 6753549"/>
                <a:gd name="connsiteX2" fmla="*/ 2168135 w 12279648"/>
                <a:gd name="connsiteY2" fmla="*/ 5378156 h 6753549"/>
                <a:gd name="connsiteX3" fmla="*/ 3622882 w 12279648"/>
                <a:gd name="connsiteY3" fmla="*/ 5525793 h 6753549"/>
                <a:gd name="connsiteX4" fmla="*/ 10914797 w 12279648"/>
                <a:gd name="connsiteY4" fmla="*/ 6462400 h 6753549"/>
                <a:gd name="connsiteX5" fmla="*/ 12254545 w 12279648"/>
                <a:gd name="connsiteY5" fmla="*/ 6174944 h 6753549"/>
                <a:gd name="connsiteX6" fmla="*/ 12279648 w 12279648"/>
                <a:gd name="connsiteY6" fmla="*/ 23 h 6753549"/>
                <a:gd name="connsiteX7" fmla="*/ 0 w 12279648"/>
                <a:gd name="connsiteY7" fmla="*/ 9133 h 6753549"/>
                <a:gd name="connsiteX0" fmla="*/ 0 w 12279648"/>
                <a:gd name="connsiteY0" fmla="*/ 9133 h 6717541"/>
                <a:gd name="connsiteX1" fmla="*/ 1147951 w 12279648"/>
                <a:gd name="connsiteY1" fmla="*/ 1111086 h 6717541"/>
                <a:gd name="connsiteX2" fmla="*/ 2168135 w 12279648"/>
                <a:gd name="connsiteY2" fmla="*/ 5378156 h 6717541"/>
                <a:gd name="connsiteX3" fmla="*/ 3622882 w 12279648"/>
                <a:gd name="connsiteY3" fmla="*/ 5525793 h 6717541"/>
                <a:gd name="connsiteX4" fmla="*/ 10914797 w 12279648"/>
                <a:gd name="connsiteY4" fmla="*/ 6462400 h 6717541"/>
                <a:gd name="connsiteX5" fmla="*/ 12254545 w 12279648"/>
                <a:gd name="connsiteY5" fmla="*/ 6174944 h 6717541"/>
                <a:gd name="connsiteX6" fmla="*/ 12279648 w 12279648"/>
                <a:gd name="connsiteY6" fmla="*/ 23 h 6717541"/>
                <a:gd name="connsiteX7" fmla="*/ 0 w 12279648"/>
                <a:gd name="connsiteY7" fmla="*/ 9133 h 6717541"/>
                <a:gd name="connsiteX0" fmla="*/ 0 w 12279648"/>
                <a:gd name="connsiteY0" fmla="*/ 9133 h 6717541"/>
                <a:gd name="connsiteX1" fmla="*/ 1147951 w 12279648"/>
                <a:gd name="connsiteY1" fmla="*/ 1111086 h 6717541"/>
                <a:gd name="connsiteX2" fmla="*/ 2168135 w 12279648"/>
                <a:gd name="connsiteY2" fmla="*/ 5378156 h 6717541"/>
                <a:gd name="connsiteX3" fmla="*/ 3622882 w 12279648"/>
                <a:gd name="connsiteY3" fmla="*/ 5525793 h 6717541"/>
                <a:gd name="connsiteX4" fmla="*/ 10914797 w 12279648"/>
                <a:gd name="connsiteY4" fmla="*/ 6462400 h 6717541"/>
                <a:gd name="connsiteX5" fmla="*/ 12254545 w 12279648"/>
                <a:gd name="connsiteY5" fmla="*/ 6174944 h 6717541"/>
                <a:gd name="connsiteX6" fmla="*/ 12279648 w 12279648"/>
                <a:gd name="connsiteY6" fmla="*/ 23 h 6717541"/>
                <a:gd name="connsiteX7" fmla="*/ 0 w 12279648"/>
                <a:gd name="connsiteY7" fmla="*/ 9133 h 6717541"/>
                <a:gd name="connsiteX0" fmla="*/ 0 w 12279648"/>
                <a:gd name="connsiteY0" fmla="*/ 9133 h 6717541"/>
                <a:gd name="connsiteX1" fmla="*/ 1147951 w 12279648"/>
                <a:gd name="connsiteY1" fmla="*/ 1111086 h 6717541"/>
                <a:gd name="connsiteX2" fmla="*/ 2168135 w 12279648"/>
                <a:gd name="connsiteY2" fmla="*/ 5378156 h 6717541"/>
                <a:gd name="connsiteX3" fmla="*/ 3622882 w 12279648"/>
                <a:gd name="connsiteY3" fmla="*/ 5525793 h 6717541"/>
                <a:gd name="connsiteX4" fmla="*/ 10914797 w 12279648"/>
                <a:gd name="connsiteY4" fmla="*/ 6462400 h 6717541"/>
                <a:gd name="connsiteX5" fmla="*/ 12254545 w 12279648"/>
                <a:gd name="connsiteY5" fmla="*/ 6174944 h 6717541"/>
                <a:gd name="connsiteX6" fmla="*/ 12279648 w 12279648"/>
                <a:gd name="connsiteY6" fmla="*/ 23 h 6717541"/>
                <a:gd name="connsiteX7" fmla="*/ 0 w 12279648"/>
                <a:gd name="connsiteY7" fmla="*/ 9133 h 6717541"/>
                <a:gd name="connsiteX0" fmla="*/ 0 w 12279648"/>
                <a:gd name="connsiteY0" fmla="*/ 9133 h 6731066"/>
                <a:gd name="connsiteX1" fmla="*/ 1147951 w 12279648"/>
                <a:gd name="connsiteY1" fmla="*/ 1111086 h 6731066"/>
                <a:gd name="connsiteX2" fmla="*/ 2168135 w 12279648"/>
                <a:gd name="connsiteY2" fmla="*/ 5378156 h 6731066"/>
                <a:gd name="connsiteX3" fmla="*/ 3622882 w 12279648"/>
                <a:gd name="connsiteY3" fmla="*/ 5525793 h 6731066"/>
                <a:gd name="connsiteX4" fmla="*/ 10914797 w 12279648"/>
                <a:gd name="connsiteY4" fmla="*/ 6462400 h 6731066"/>
                <a:gd name="connsiteX5" fmla="*/ 12254545 w 12279648"/>
                <a:gd name="connsiteY5" fmla="*/ 6174944 h 6731066"/>
                <a:gd name="connsiteX6" fmla="*/ 12279648 w 12279648"/>
                <a:gd name="connsiteY6" fmla="*/ 23 h 6731066"/>
                <a:gd name="connsiteX7" fmla="*/ 0 w 12279648"/>
                <a:gd name="connsiteY7" fmla="*/ 9133 h 6731066"/>
                <a:gd name="connsiteX0" fmla="*/ 0 w 12279648"/>
                <a:gd name="connsiteY0" fmla="*/ 9133 h 6464831"/>
                <a:gd name="connsiteX1" fmla="*/ 1147951 w 12279648"/>
                <a:gd name="connsiteY1" fmla="*/ 1111086 h 6464831"/>
                <a:gd name="connsiteX2" fmla="*/ 2168135 w 12279648"/>
                <a:gd name="connsiteY2" fmla="*/ 5378156 h 6464831"/>
                <a:gd name="connsiteX3" fmla="*/ 3622882 w 12279648"/>
                <a:gd name="connsiteY3" fmla="*/ 5525793 h 6464831"/>
                <a:gd name="connsiteX4" fmla="*/ 10914797 w 12279648"/>
                <a:gd name="connsiteY4" fmla="*/ 6462400 h 6464831"/>
                <a:gd name="connsiteX5" fmla="*/ 12254545 w 12279648"/>
                <a:gd name="connsiteY5" fmla="*/ 6174944 h 6464831"/>
                <a:gd name="connsiteX6" fmla="*/ 12279648 w 12279648"/>
                <a:gd name="connsiteY6" fmla="*/ 23 h 6464831"/>
                <a:gd name="connsiteX7" fmla="*/ 0 w 12279648"/>
                <a:gd name="connsiteY7" fmla="*/ 9133 h 6464831"/>
                <a:gd name="connsiteX0" fmla="*/ 0 w 12285910"/>
                <a:gd name="connsiteY0" fmla="*/ 9133 h 6476135"/>
                <a:gd name="connsiteX1" fmla="*/ 1147951 w 12285910"/>
                <a:gd name="connsiteY1" fmla="*/ 1111086 h 6476135"/>
                <a:gd name="connsiteX2" fmla="*/ 2168135 w 12285910"/>
                <a:gd name="connsiteY2" fmla="*/ 5378156 h 6476135"/>
                <a:gd name="connsiteX3" fmla="*/ 3622882 w 12285910"/>
                <a:gd name="connsiteY3" fmla="*/ 5525793 h 6476135"/>
                <a:gd name="connsiteX4" fmla="*/ 10914797 w 12285910"/>
                <a:gd name="connsiteY4" fmla="*/ 6462400 h 6476135"/>
                <a:gd name="connsiteX5" fmla="*/ 12283052 w 12285910"/>
                <a:gd name="connsiteY5" fmla="*/ 6129866 h 6476135"/>
                <a:gd name="connsiteX6" fmla="*/ 12279648 w 12285910"/>
                <a:gd name="connsiteY6" fmla="*/ 23 h 6476135"/>
                <a:gd name="connsiteX7" fmla="*/ 0 w 12285910"/>
                <a:gd name="connsiteY7" fmla="*/ 9133 h 6476135"/>
                <a:gd name="connsiteX0" fmla="*/ 0 w 12283140"/>
                <a:gd name="connsiteY0" fmla="*/ 9133 h 6462713"/>
                <a:gd name="connsiteX1" fmla="*/ 1147951 w 12283140"/>
                <a:gd name="connsiteY1" fmla="*/ 1111086 h 6462713"/>
                <a:gd name="connsiteX2" fmla="*/ 2168135 w 12283140"/>
                <a:gd name="connsiteY2" fmla="*/ 5378156 h 6462713"/>
                <a:gd name="connsiteX3" fmla="*/ 3622882 w 12283140"/>
                <a:gd name="connsiteY3" fmla="*/ 5525793 h 6462713"/>
                <a:gd name="connsiteX4" fmla="*/ 10914797 w 12283140"/>
                <a:gd name="connsiteY4" fmla="*/ 6462400 h 6462713"/>
                <a:gd name="connsiteX5" fmla="*/ 12283052 w 12283140"/>
                <a:gd name="connsiteY5" fmla="*/ 6129866 h 6462713"/>
                <a:gd name="connsiteX6" fmla="*/ 12279648 w 12283140"/>
                <a:gd name="connsiteY6" fmla="*/ 23 h 6462713"/>
                <a:gd name="connsiteX7" fmla="*/ 0 w 12283140"/>
                <a:gd name="connsiteY7" fmla="*/ 9133 h 6462713"/>
                <a:gd name="connsiteX0" fmla="*/ 0 w 12283140"/>
                <a:gd name="connsiteY0" fmla="*/ 9133 h 6426608"/>
                <a:gd name="connsiteX1" fmla="*/ 1147951 w 12283140"/>
                <a:gd name="connsiteY1" fmla="*/ 1111086 h 6426608"/>
                <a:gd name="connsiteX2" fmla="*/ 2168135 w 12283140"/>
                <a:gd name="connsiteY2" fmla="*/ 5378156 h 6426608"/>
                <a:gd name="connsiteX3" fmla="*/ 3622882 w 12283140"/>
                <a:gd name="connsiteY3" fmla="*/ 5525793 h 6426608"/>
                <a:gd name="connsiteX4" fmla="*/ 10553721 w 12283140"/>
                <a:gd name="connsiteY4" fmla="*/ 6426337 h 6426608"/>
                <a:gd name="connsiteX5" fmla="*/ 12283052 w 12283140"/>
                <a:gd name="connsiteY5" fmla="*/ 6129866 h 6426608"/>
                <a:gd name="connsiteX6" fmla="*/ 12279648 w 12283140"/>
                <a:gd name="connsiteY6" fmla="*/ 23 h 6426608"/>
                <a:gd name="connsiteX7" fmla="*/ 0 w 12283140"/>
                <a:gd name="connsiteY7" fmla="*/ 9133 h 6426608"/>
                <a:gd name="connsiteX0" fmla="*/ 0 w 12283140"/>
                <a:gd name="connsiteY0" fmla="*/ 9133 h 6427084"/>
                <a:gd name="connsiteX1" fmla="*/ 1147951 w 12283140"/>
                <a:gd name="connsiteY1" fmla="*/ 1111086 h 6427084"/>
                <a:gd name="connsiteX2" fmla="*/ 2168135 w 12283140"/>
                <a:gd name="connsiteY2" fmla="*/ 5378156 h 6427084"/>
                <a:gd name="connsiteX3" fmla="*/ 3622882 w 12283140"/>
                <a:gd name="connsiteY3" fmla="*/ 5525793 h 6427084"/>
                <a:gd name="connsiteX4" fmla="*/ 10553721 w 12283140"/>
                <a:gd name="connsiteY4" fmla="*/ 6426337 h 6427084"/>
                <a:gd name="connsiteX5" fmla="*/ 12283052 w 12283140"/>
                <a:gd name="connsiteY5" fmla="*/ 6129866 h 6427084"/>
                <a:gd name="connsiteX6" fmla="*/ 12279648 w 12283140"/>
                <a:gd name="connsiteY6" fmla="*/ 23 h 6427084"/>
                <a:gd name="connsiteX7" fmla="*/ 0 w 12283140"/>
                <a:gd name="connsiteY7" fmla="*/ 9133 h 6427084"/>
                <a:gd name="connsiteX0" fmla="*/ 0 w 12283140"/>
                <a:gd name="connsiteY0" fmla="*/ 9133 h 6426405"/>
                <a:gd name="connsiteX1" fmla="*/ 1147951 w 12283140"/>
                <a:gd name="connsiteY1" fmla="*/ 1111086 h 6426405"/>
                <a:gd name="connsiteX2" fmla="*/ 2168135 w 12283140"/>
                <a:gd name="connsiteY2" fmla="*/ 5378156 h 6426405"/>
                <a:gd name="connsiteX3" fmla="*/ 3622882 w 12283140"/>
                <a:gd name="connsiteY3" fmla="*/ 5525793 h 6426405"/>
                <a:gd name="connsiteX4" fmla="*/ 10553721 w 12283140"/>
                <a:gd name="connsiteY4" fmla="*/ 6426337 h 6426405"/>
                <a:gd name="connsiteX5" fmla="*/ 12283052 w 12283140"/>
                <a:gd name="connsiteY5" fmla="*/ 6129866 h 6426405"/>
                <a:gd name="connsiteX6" fmla="*/ 12279648 w 12283140"/>
                <a:gd name="connsiteY6" fmla="*/ 23 h 6426405"/>
                <a:gd name="connsiteX7" fmla="*/ 0 w 12283140"/>
                <a:gd name="connsiteY7" fmla="*/ 9133 h 6426405"/>
                <a:gd name="connsiteX0" fmla="*/ 0 w 12283155"/>
                <a:gd name="connsiteY0" fmla="*/ 9133 h 6426341"/>
                <a:gd name="connsiteX1" fmla="*/ 1147951 w 12283155"/>
                <a:gd name="connsiteY1" fmla="*/ 1111086 h 6426341"/>
                <a:gd name="connsiteX2" fmla="*/ 2168135 w 12283155"/>
                <a:gd name="connsiteY2" fmla="*/ 5378156 h 6426341"/>
                <a:gd name="connsiteX3" fmla="*/ 3622882 w 12283155"/>
                <a:gd name="connsiteY3" fmla="*/ 5525793 h 6426341"/>
                <a:gd name="connsiteX4" fmla="*/ 10553721 w 12283155"/>
                <a:gd name="connsiteY4" fmla="*/ 6426337 h 6426341"/>
                <a:gd name="connsiteX5" fmla="*/ 12283052 w 12283155"/>
                <a:gd name="connsiteY5" fmla="*/ 6129866 h 6426341"/>
                <a:gd name="connsiteX6" fmla="*/ 12279648 w 12283155"/>
                <a:gd name="connsiteY6" fmla="*/ 23 h 6426341"/>
                <a:gd name="connsiteX7" fmla="*/ 0 w 12283155"/>
                <a:gd name="connsiteY7" fmla="*/ 9133 h 6426341"/>
                <a:gd name="connsiteX0" fmla="*/ 0 w 12283140"/>
                <a:gd name="connsiteY0" fmla="*/ 9133 h 6480435"/>
                <a:gd name="connsiteX1" fmla="*/ 1147951 w 12283140"/>
                <a:gd name="connsiteY1" fmla="*/ 1111086 h 6480435"/>
                <a:gd name="connsiteX2" fmla="*/ 2168135 w 12283140"/>
                <a:gd name="connsiteY2" fmla="*/ 5378156 h 6480435"/>
                <a:gd name="connsiteX3" fmla="*/ 3622882 w 12283140"/>
                <a:gd name="connsiteY3" fmla="*/ 5525793 h 6480435"/>
                <a:gd name="connsiteX4" fmla="*/ 10031111 w 12283140"/>
                <a:gd name="connsiteY4" fmla="*/ 6480431 h 6480435"/>
                <a:gd name="connsiteX5" fmla="*/ 12283052 w 12283140"/>
                <a:gd name="connsiteY5" fmla="*/ 6129866 h 6480435"/>
                <a:gd name="connsiteX6" fmla="*/ 12279648 w 12283140"/>
                <a:gd name="connsiteY6" fmla="*/ 23 h 6480435"/>
                <a:gd name="connsiteX7" fmla="*/ 0 w 12283140"/>
                <a:gd name="connsiteY7" fmla="*/ 9133 h 6480435"/>
                <a:gd name="connsiteX0" fmla="*/ 0 w 12283140"/>
                <a:gd name="connsiteY0" fmla="*/ 9133 h 6502237"/>
                <a:gd name="connsiteX1" fmla="*/ 1147951 w 12283140"/>
                <a:gd name="connsiteY1" fmla="*/ 1111086 h 6502237"/>
                <a:gd name="connsiteX2" fmla="*/ 2168135 w 12283140"/>
                <a:gd name="connsiteY2" fmla="*/ 5378156 h 6502237"/>
                <a:gd name="connsiteX3" fmla="*/ 8098323 w 12283140"/>
                <a:gd name="connsiteY3" fmla="*/ 5318431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147951 w 12283140"/>
                <a:gd name="connsiteY1" fmla="*/ 1111086 h 6502237"/>
                <a:gd name="connsiteX2" fmla="*/ 6149472 w 12283140"/>
                <a:gd name="connsiteY2" fmla="*/ 6180554 h 6502237"/>
                <a:gd name="connsiteX3" fmla="*/ 8098323 w 12283140"/>
                <a:gd name="connsiteY3" fmla="*/ 5318431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147951 w 12283140"/>
                <a:gd name="connsiteY1" fmla="*/ 1111086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756080 w 12283140"/>
                <a:gd name="connsiteY1" fmla="*/ 921757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756080 w 12283140"/>
                <a:gd name="connsiteY1" fmla="*/ 921757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83140"/>
                <a:gd name="connsiteY0" fmla="*/ 9133 h 6502237"/>
                <a:gd name="connsiteX1" fmla="*/ 1280981 w 12283140"/>
                <a:gd name="connsiteY1" fmla="*/ 876678 h 6502237"/>
                <a:gd name="connsiteX2" fmla="*/ 6149472 w 12283140"/>
                <a:gd name="connsiteY2" fmla="*/ 6180554 h 6502237"/>
                <a:gd name="connsiteX3" fmla="*/ 8231351 w 12283140"/>
                <a:gd name="connsiteY3" fmla="*/ 5318432 h 6502237"/>
                <a:gd name="connsiteX4" fmla="*/ 10031111 w 12283140"/>
                <a:gd name="connsiteY4" fmla="*/ 6480431 h 6502237"/>
                <a:gd name="connsiteX5" fmla="*/ 12283052 w 12283140"/>
                <a:gd name="connsiteY5" fmla="*/ 6129866 h 6502237"/>
                <a:gd name="connsiteX6" fmla="*/ 12279648 w 12283140"/>
                <a:gd name="connsiteY6" fmla="*/ 23 h 6502237"/>
                <a:gd name="connsiteX7" fmla="*/ 0 w 12283140"/>
                <a:gd name="connsiteY7" fmla="*/ 9133 h 6502237"/>
                <a:gd name="connsiteX0" fmla="*/ 0 w 12292595"/>
                <a:gd name="connsiteY0" fmla="*/ 9134 h 6485652"/>
                <a:gd name="connsiteX1" fmla="*/ 1280981 w 12292595"/>
                <a:gd name="connsiteY1" fmla="*/ 876679 h 6485652"/>
                <a:gd name="connsiteX2" fmla="*/ 6149472 w 12292595"/>
                <a:gd name="connsiteY2" fmla="*/ 6180555 h 6485652"/>
                <a:gd name="connsiteX3" fmla="*/ 8231351 w 12292595"/>
                <a:gd name="connsiteY3" fmla="*/ 5318433 h 6485652"/>
                <a:gd name="connsiteX4" fmla="*/ 10031111 w 12292595"/>
                <a:gd name="connsiteY4" fmla="*/ 6480432 h 6485652"/>
                <a:gd name="connsiteX5" fmla="*/ 12292553 w 12292595"/>
                <a:gd name="connsiteY5" fmla="*/ 5787270 h 6485652"/>
                <a:gd name="connsiteX6" fmla="*/ 12279648 w 12292595"/>
                <a:gd name="connsiteY6" fmla="*/ 24 h 6485652"/>
                <a:gd name="connsiteX7" fmla="*/ 0 w 12292595"/>
                <a:gd name="connsiteY7" fmla="*/ 9134 h 6485652"/>
                <a:gd name="connsiteX0" fmla="*/ 0 w 12292595"/>
                <a:gd name="connsiteY0" fmla="*/ 9134 h 6374450"/>
                <a:gd name="connsiteX1" fmla="*/ 1280981 w 12292595"/>
                <a:gd name="connsiteY1" fmla="*/ 876679 h 6374450"/>
                <a:gd name="connsiteX2" fmla="*/ 6149472 w 12292595"/>
                <a:gd name="connsiteY2" fmla="*/ 6180555 h 6374450"/>
                <a:gd name="connsiteX3" fmla="*/ 8231351 w 12292595"/>
                <a:gd name="connsiteY3" fmla="*/ 5318433 h 6374450"/>
                <a:gd name="connsiteX4" fmla="*/ 10088123 w 12292595"/>
                <a:gd name="connsiteY4" fmla="*/ 6282086 h 6374450"/>
                <a:gd name="connsiteX5" fmla="*/ 12292553 w 12292595"/>
                <a:gd name="connsiteY5" fmla="*/ 5787270 h 6374450"/>
                <a:gd name="connsiteX6" fmla="*/ 12279648 w 12292595"/>
                <a:gd name="connsiteY6" fmla="*/ 24 h 6374450"/>
                <a:gd name="connsiteX7" fmla="*/ 0 w 12292595"/>
                <a:gd name="connsiteY7" fmla="*/ 9134 h 6374450"/>
                <a:gd name="connsiteX0" fmla="*/ 0 w 12292595"/>
                <a:gd name="connsiteY0" fmla="*/ 9134 h 6370011"/>
                <a:gd name="connsiteX1" fmla="*/ 1280981 w 12292595"/>
                <a:gd name="connsiteY1" fmla="*/ 948805 h 6370011"/>
                <a:gd name="connsiteX2" fmla="*/ 6149472 w 12292595"/>
                <a:gd name="connsiteY2" fmla="*/ 6180555 h 6370011"/>
                <a:gd name="connsiteX3" fmla="*/ 8231351 w 12292595"/>
                <a:gd name="connsiteY3" fmla="*/ 5318433 h 6370011"/>
                <a:gd name="connsiteX4" fmla="*/ 10088123 w 12292595"/>
                <a:gd name="connsiteY4" fmla="*/ 6282086 h 6370011"/>
                <a:gd name="connsiteX5" fmla="*/ 12292553 w 12292595"/>
                <a:gd name="connsiteY5" fmla="*/ 5787270 h 6370011"/>
                <a:gd name="connsiteX6" fmla="*/ 12279648 w 12292595"/>
                <a:gd name="connsiteY6" fmla="*/ 24 h 6370011"/>
                <a:gd name="connsiteX7" fmla="*/ 0 w 12292595"/>
                <a:gd name="connsiteY7" fmla="*/ 9134 h 6370011"/>
                <a:gd name="connsiteX0" fmla="*/ 0 w 12292595"/>
                <a:gd name="connsiteY0" fmla="*/ 9134 h 6370011"/>
                <a:gd name="connsiteX1" fmla="*/ 1280981 w 12292595"/>
                <a:gd name="connsiteY1" fmla="*/ 948805 h 6370011"/>
                <a:gd name="connsiteX2" fmla="*/ 6149472 w 12292595"/>
                <a:gd name="connsiteY2" fmla="*/ 6180555 h 6370011"/>
                <a:gd name="connsiteX3" fmla="*/ 8231351 w 12292595"/>
                <a:gd name="connsiteY3" fmla="*/ 5318433 h 6370011"/>
                <a:gd name="connsiteX4" fmla="*/ 10088123 w 12292595"/>
                <a:gd name="connsiteY4" fmla="*/ 6282086 h 6370011"/>
                <a:gd name="connsiteX5" fmla="*/ 12292553 w 12292595"/>
                <a:gd name="connsiteY5" fmla="*/ 5787270 h 6370011"/>
                <a:gd name="connsiteX6" fmla="*/ 12279648 w 12292595"/>
                <a:gd name="connsiteY6" fmla="*/ 24 h 6370011"/>
                <a:gd name="connsiteX7" fmla="*/ 0 w 12292595"/>
                <a:gd name="connsiteY7" fmla="*/ 9134 h 6370011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149472 w 12292595"/>
                <a:gd name="connsiteY2" fmla="*/ 6180555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149472 w 12292595"/>
                <a:gd name="connsiteY2" fmla="*/ 6180555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149472 w 12292595"/>
                <a:gd name="connsiteY2" fmla="*/ 6180555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1490024 w 12292595"/>
                <a:gd name="connsiteY1" fmla="*/ 3175682 h 6288834"/>
                <a:gd name="connsiteX2" fmla="*/ 6225488 w 12292595"/>
                <a:gd name="connsiteY2" fmla="*/ 6207602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0 w 12292595"/>
                <a:gd name="connsiteY0" fmla="*/ 9134 h 6288834"/>
                <a:gd name="connsiteX1" fmla="*/ 2411718 w 12292595"/>
                <a:gd name="connsiteY1" fmla="*/ 4951775 h 6288834"/>
                <a:gd name="connsiteX2" fmla="*/ 6225488 w 12292595"/>
                <a:gd name="connsiteY2" fmla="*/ 6207602 h 6288834"/>
                <a:gd name="connsiteX3" fmla="*/ 8231351 w 12292595"/>
                <a:gd name="connsiteY3" fmla="*/ 5318433 h 6288834"/>
                <a:gd name="connsiteX4" fmla="*/ 10088123 w 12292595"/>
                <a:gd name="connsiteY4" fmla="*/ 6282086 h 6288834"/>
                <a:gd name="connsiteX5" fmla="*/ 12292553 w 12292595"/>
                <a:gd name="connsiteY5" fmla="*/ 5787270 h 6288834"/>
                <a:gd name="connsiteX6" fmla="*/ 12279648 w 12292595"/>
                <a:gd name="connsiteY6" fmla="*/ 24 h 6288834"/>
                <a:gd name="connsiteX7" fmla="*/ 0 w 12292595"/>
                <a:gd name="connsiteY7" fmla="*/ 9134 h 6288834"/>
                <a:gd name="connsiteX0" fmla="*/ 722462 w 13015057"/>
                <a:gd name="connsiteY0" fmla="*/ 9134 h 6288834"/>
                <a:gd name="connsiteX1" fmla="*/ 1694769 w 13015057"/>
                <a:gd name="connsiteY1" fmla="*/ 1734075 h 6288834"/>
                <a:gd name="connsiteX2" fmla="*/ 3134180 w 13015057"/>
                <a:gd name="connsiteY2" fmla="*/ 4951775 h 6288834"/>
                <a:gd name="connsiteX3" fmla="*/ 6947950 w 13015057"/>
                <a:gd name="connsiteY3" fmla="*/ 6207602 h 6288834"/>
                <a:gd name="connsiteX4" fmla="*/ 8953813 w 13015057"/>
                <a:gd name="connsiteY4" fmla="*/ 5318433 h 6288834"/>
                <a:gd name="connsiteX5" fmla="*/ 10810585 w 13015057"/>
                <a:gd name="connsiteY5" fmla="*/ 6282086 h 6288834"/>
                <a:gd name="connsiteX6" fmla="*/ 13015015 w 13015057"/>
                <a:gd name="connsiteY6" fmla="*/ 5787270 h 6288834"/>
                <a:gd name="connsiteX7" fmla="*/ 13002110 w 13015057"/>
                <a:gd name="connsiteY7" fmla="*/ 24 h 6288834"/>
                <a:gd name="connsiteX8" fmla="*/ 722462 w 13015057"/>
                <a:gd name="connsiteY8" fmla="*/ 9134 h 6288834"/>
                <a:gd name="connsiteX0" fmla="*/ 703287 w 12995882"/>
                <a:gd name="connsiteY0" fmla="*/ 9134 h 6288834"/>
                <a:gd name="connsiteX1" fmla="*/ 1675594 w 12995882"/>
                <a:gd name="connsiteY1" fmla="*/ 1734075 h 6288834"/>
                <a:gd name="connsiteX2" fmla="*/ 3115005 w 12995882"/>
                <a:gd name="connsiteY2" fmla="*/ 4951775 h 6288834"/>
                <a:gd name="connsiteX3" fmla="*/ 6928775 w 12995882"/>
                <a:gd name="connsiteY3" fmla="*/ 6207602 h 6288834"/>
                <a:gd name="connsiteX4" fmla="*/ 8934638 w 12995882"/>
                <a:gd name="connsiteY4" fmla="*/ 5318433 h 6288834"/>
                <a:gd name="connsiteX5" fmla="*/ 10791410 w 12995882"/>
                <a:gd name="connsiteY5" fmla="*/ 6282086 h 6288834"/>
                <a:gd name="connsiteX6" fmla="*/ 12995840 w 12995882"/>
                <a:gd name="connsiteY6" fmla="*/ 5787270 h 6288834"/>
                <a:gd name="connsiteX7" fmla="*/ 12982935 w 12995882"/>
                <a:gd name="connsiteY7" fmla="*/ 24 h 6288834"/>
                <a:gd name="connsiteX8" fmla="*/ 703287 w 12995882"/>
                <a:gd name="connsiteY8" fmla="*/ 9134 h 6288834"/>
                <a:gd name="connsiteX0" fmla="*/ 0 w 12292595"/>
                <a:gd name="connsiteY0" fmla="*/ 9134 h 6288834"/>
                <a:gd name="connsiteX1" fmla="*/ 972307 w 12292595"/>
                <a:gd name="connsiteY1" fmla="*/ 1734075 h 6288834"/>
                <a:gd name="connsiteX2" fmla="*/ 2411718 w 12292595"/>
                <a:gd name="connsiteY2" fmla="*/ 4951775 h 6288834"/>
                <a:gd name="connsiteX3" fmla="*/ 6225488 w 12292595"/>
                <a:gd name="connsiteY3" fmla="*/ 6207602 h 6288834"/>
                <a:gd name="connsiteX4" fmla="*/ 8231351 w 12292595"/>
                <a:gd name="connsiteY4" fmla="*/ 5318433 h 6288834"/>
                <a:gd name="connsiteX5" fmla="*/ 10088123 w 12292595"/>
                <a:gd name="connsiteY5" fmla="*/ 6282086 h 6288834"/>
                <a:gd name="connsiteX6" fmla="*/ 12292553 w 12292595"/>
                <a:gd name="connsiteY6" fmla="*/ 5787270 h 6288834"/>
                <a:gd name="connsiteX7" fmla="*/ 12279648 w 12292595"/>
                <a:gd name="connsiteY7" fmla="*/ 24 h 6288834"/>
                <a:gd name="connsiteX8" fmla="*/ 0 w 12292595"/>
                <a:gd name="connsiteY8" fmla="*/ 9134 h 6288834"/>
                <a:gd name="connsiteX0" fmla="*/ 0 w 12292595"/>
                <a:gd name="connsiteY0" fmla="*/ 9134 h 6288834"/>
                <a:gd name="connsiteX1" fmla="*/ 943802 w 12292595"/>
                <a:gd name="connsiteY1" fmla="*/ 1824232 h 6288834"/>
                <a:gd name="connsiteX2" fmla="*/ 2411718 w 12292595"/>
                <a:gd name="connsiteY2" fmla="*/ 4951775 h 6288834"/>
                <a:gd name="connsiteX3" fmla="*/ 6225488 w 12292595"/>
                <a:gd name="connsiteY3" fmla="*/ 6207602 h 6288834"/>
                <a:gd name="connsiteX4" fmla="*/ 8231351 w 12292595"/>
                <a:gd name="connsiteY4" fmla="*/ 5318433 h 6288834"/>
                <a:gd name="connsiteX5" fmla="*/ 10088123 w 12292595"/>
                <a:gd name="connsiteY5" fmla="*/ 6282086 h 6288834"/>
                <a:gd name="connsiteX6" fmla="*/ 12292553 w 12292595"/>
                <a:gd name="connsiteY6" fmla="*/ 5787270 h 6288834"/>
                <a:gd name="connsiteX7" fmla="*/ 12279648 w 12292595"/>
                <a:gd name="connsiteY7" fmla="*/ 24 h 6288834"/>
                <a:gd name="connsiteX8" fmla="*/ 0 w 12292595"/>
                <a:gd name="connsiteY8" fmla="*/ 9134 h 6288834"/>
                <a:gd name="connsiteX0" fmla="*/ 0 w 12292595"/>
                <a:gd name="connsiteY0" fmla="*/ 9134 h 6288834"/>
                <a:gd name="connsiteX1" fmla="*/ 943802 w 12292595"/>
                <a:gd name="connsiteY1" fmla="*/ 1824232 h 6288834"/>
                <a:gd name="connsiteX2" fmla="*/ 2411718 w 12292595"/>
                <a:gd name="connsiteY2" fmla="*/ 4951775 h 6288834"/>
                <a:gd name="connsiteX3" fmla="*/ 6225488 w 12292595"/>
                <a:gd name="connsiteY3" fmla="*/ 6207602 h 6288834"/>
                <a:gd name="connsiteX4" fmla="*/ 8231351 w 12292595"/>
                <a:gd name="connsiteY4" fmla="*/ 5318433 h 6288834"/>
                <a:gd name="connsiteX5" fmla="*/ 10088123 w 12292595"/>
                <a:gd name="connsiteY5" fmla="*/ 6282086 h 6288834"/>
                <a:gd name="connsiteX6" fmla="*/ 12292553 w 12292595"/>
                <a:gd name="connsiteY6" fmla="*/ 5787270 h 6288834"/>
                <a:gd name="connsiteX7" fmla="*/ 12279648 w 12292595"/>
                <a:gd name="connsiteY7" fmla="*/ 24 h 6288834"/>
                <a:gd name="connsiteX8" fmla="*/ 0 w 12292595"/>
                <a:gd name="connsiteY8" fmla="*/ 9134 h 6288834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411718 w 12292595"/>
                <a:gd name="connsiteY2" fmla="*/ 4951775 h 6283563"/>
                <a:gd name="connsiteX3" fmla="*/ 6225488 w 12292595"/>
                <a:gd name="connsiteY3" fmla="*/ 6207602 h 6283563"/>
                <a:gd name="connsiteX4" fmla="*/ 8706451 w 12292595"/>
                <a:gd name="connsiteY4" fmla="*/ 5579888 h 6283563"/>
                <a:gd name="connsiteX5" fmla="*/ 10088123 w 12292595"/>
                <a:gd name="connsiteY5" fmla="*/ 6282086 h 6283563"/>
                <a:gd name="connsiteX6" fmla="*/ 12292553 w 12292595"/>
                <a:gd name="connsiteY6" fmla="*/ 5787270 h 6283563"/>
                <a:gd name="connsiteX7" fmla="*/ 12279648 w 12292595"/>
                <a:gd name="connsiteY7" fmla="*/ 24 h 6283563"/>
                <a:gd name="connsiteX8" fmla="*/ 0 w 12292595"/>
                <a:gd name="connsiteY8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411718 w 12292595"/>
                <a:gd name="connsiteY2" fmla="*/ 4951775 h 6283563"/>
                <a:gd name="connsiteX3" fmla="*/ 5636365 w 12292595"/>
                <a:gd name="connsiteY3" fmla="*/ 6171539 h 6283563"/>
                <a:gd name="connsiteX4" fmla="*/ 8706451 w 12292595"/>
                <a:gd name="connsiteY4" fmla="*/ 5579888 h 6283563"/>
                <a:gd name="connsiteX5" fmla="*/ 10088123 w 12292595"/>
                <a:gd name="connsiteY5" fmla="*/ 6282086 h 6283563"/>
                <a:gd name="connsiteX6" fmla="*/ 12292553 w 12292595"/>
                <a:gd name="connsiteY6" fmla="*/ 5787270 h 6283563"/>
                <a:gd name="connsiteX7" fmla="*/ 12279648 w 12292595"/>
                <a:gd name="connsiteY7" fmla="*/ 24 h 6283563"/>
                <a:gd name="connsiteX8" fmla="*/ 0 w 12292595"/>
                <a:gd name="connsiteY8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411718 w 12292595"/>
                <a:gd name="connsiteY2" fmla="*/ 4951775 h 6283563"/>
                <a:gd name="connsiteX3" fmla="*/ 5636365 w 12292595"/>
                <a:gd name="connsiteY3" fmla="*/ 6171539 h 6283563"/>
                <a:gd name="connsiteX4" fmla="*/ 7509681 w 12292595"/>
                <a:gd name="connsiteY4" fmla="*/ 6034562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311742"/>
                <a:gd name="connsiteX1" fmla="*/ 943802 w 12292595"/>
                <a:gd name="connsiteY1" fmla="*/ 1824232 h 6311742"/>
                <a:gd name="connsiteX2" fmla="*/ 2031638 w 12292595"/>
                <a:gd name="connsiteY2" fmla="*/ 3978080 h 6311742"/>
                <a:gd name="connsiteX3" fmla="*/ 5636365 w 12292595"/>
                <a:gd name="connsiteY3" fmla="*/ 6171539 h 6311742"/>
                <a:gd name="connsiteX4" fmla="*/ 7509681 w 12292595"/>
                <a:gd name="connsiteY4" fmla="*/ 6034562 h 6311742"/>
                <a:gd name="connsiteX5" fmla="*/ 8706451 w 12292595"/>
                <a:gd name="connsiteY5" fmla="*/ 5579888 h 6311742"/>
                <a:gd name="connsiteX6" fmla="*/ 10088123 w 12292595"/>
                <a:gd name="connsiteY6" fmla="*/ 6282086 h 6311742"/>
                <a:gd name="connsiteX7" fmla="*/ 12292553 w 12292595"/>
                <a:gd name="connsiteY7" fmla="*/ 5787270 h 6311742"/>
                <a:gd name="connsiteX8" fmla="*/ 12279648 w 12292595"/>
                <a:gd name="connsiteY8" fmla="*/ 24 h 6311742"/>
                <a:gd name="connsiteX9" fmla="*/ 0 w 12292595"/>
                <a:gd name="connsiteY9" fmla="*/ 9134 h 6311742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031638 w 12292595"/>
                <a:gd name="connsiteY2" fmla="*/ 3978080 h 6283563"/>
                <a:gd name="connsiteX3" fmla="*/ 3916505 w 12292595"/>
                <a:gd name="connsiteY3" fmla="*/ 5017530 h 6283563"/>
                <a:gd name="connsiteX4" fmla="*/ 7509681 w 12292595"/>
                <a:gd name="connsiteY4" fmla="*/ 6034562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031638 w 12292595"/>
                <a:gd name="connsiteY2" fmla="*/ 3978080 h 6283563"/>
                <a:gd name="connsiteX3" fmla="*/ 3916505 w 12292595"/>
                <a:gd name="connsiteY3" fmla="*/ 5017530 h 6283563"/>
                <a:gd name="connsiteX4" fmla="*/ 5818326 w 12292595"/>
                <a:gd name="connsiteY4" fmla="*/ 5457557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283563"/>
                <a:gd name="connsiteX1" fmla="*/ 943802 w 12292595"/>
                <a:gd name="connsiteY1" fmla="*/ 1824232 h 6283563"/>
                <a:gd name="connsiteX2" fmla="*/ 2031638 w 12292595"/>
                <a:gd name="connsiteY2" fmla="*/ 3978080 h 6283563"/>
                <a:gd name="connsiteX3" fmla="*/ 3916505 w 12292595"/>
                <a:gd name="connsiteY3" fmla="*/ 5017530 h 6283563"/>
                <a:gd name="connsiteX4" fmla="*/ 6416952 w 12292595"/>
                <a:gd name="connsiteY4" fmla="*/ 5403463 h 6283563"/>
                <a:gd name="connsiteX5" fmla="*/ 8706451 w 12292595"/>
                <a:gd name="connsiteY5" fmla="*/ 5579888 h 6283563"/>
                <a:gd name="connsiteX6" fmla="*/ 10088123 w 12292595"/>
                <a:gd name="connsiteY6" fmla="*/ 6282086 h 6283563"/>
                <a:gd name="connsiteX7" fmla="*/ 12292553 w 12292595"/>
                <a:gd name="connsiteY7" fmla="*/ 5787270 h 6283563"/>
                <a:gd name="connsiteX8" fmla="*/ 12279648 w 12292595"/>
                <a:gd name="connsiteY8" fmla="*/ 24 h 6283563"/>
                <a:gd name="connsiteX9" fmla="*/ 0 w 12292595"/>
                <a:gd name="connsiteY9" fmla="*/ 9134 h 6283563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916505 w 12292595"/>
                <a:gd name="connsiteY3" fmla="*/ 5017530 h 6312807"/>
                <a:gd name="connsiteX4" fmla="*/ 6416952 w 12292595"/>
                <a:gd name="connsiteY4" fmla="*/ 5403463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916505 w 12292595"/>
                <a:gd name="connsiteY3" fmla="*/ 5017530 h 6312807"/>
                <a:gd name="connsiteX4" fmla="*/ 6426454 w 12292595"/>
                <a:gd name="connsiteY4" fmla="*/ 5132993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64473 w 12292595"/>
                <a:gd name="connsiteY3" fmla="*/ 4945404 h 6312807"/>
                <a:gd name="connsiteX4" fmla="*/ 6426454 w 12292595"/>
                <a:gd name="connsiteY4" fmla="*/ 5132993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64473 w 12292595"/>
                <a:gd name="connsiteY3" fmla="*/ 4945404 h 6312807"/>
                <a:gd name="connsiteX4" fmla="*/ 6473964 w 12292595"/>
                <a:gd name="connsiteY4" fmla="*/ 4961694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92978 w 12292595"/>
                <a:gd name="connsiteY3" fmla="*/ 4810169 h 6312807"/>
                <a:gd name="connsiteX4" fmla="*/ 6473964 w 12292595"/>
                <a:gd name="connsiteY4" fmla="*/ 4961694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5"/>
                <a:gd name="connsiteY0" fmla="*/ 9134 h 6312807"/>
                <a:gd name="connsiteX1" fmla="*/ 943802 w 12292595"/>
                <a:gd name="connsiteY1" fmla="*/ 1824232 h 6312807"/>
                <a:gd name="connsiteX2" fmla="*/ 2031638 w 12292595"/>
                <a:gd name="connsiteY2" fmla="*/ 3978080 h 6312807"/>
                <a:gd name="connsiteX3" fmla="*/ 3792978 w 12292595"/>
                <a:gd name="connsiteY3" fmla="*/ 4810169 h 6312807"/>
                <a:gd name="connsiteX4" fmla="*/ 6454960 w 12292595"/>
                <a:gd name="connsiteY4" fmla="*/ 4781380 h 6312807"/>
                <a:gd name="connsiteX5" fmla="*/ 7927288 w 12292595"/>
                <a:gd name="connsiteY5" fmla="*/ 4660287 h 6312807"/>
                <a:gd name="connsiteX6" fmla="*/ 10088123 w 12292595"/>
                <a:gd name="connsiteY6" fmla="*/ 6282086 h 6312807"/>
                <a:gd name="connsiteX7" fmla="*/ 12292553 w 12292595"/>
                <a:gd name="connsiteY7" fmla="*/ 5787270 h 6312807"/>
                <a:gd name="connsiteX8" fmla="*/ 12279648 w 12292595"/>
                <a:gd name="connsiteY8" fmla="*/ 24 h 6312807"/>
                <a:gd name="connsiteX9" fmla="*/ 0 w 12292595"/>
                <a:gd name="connsiteY9" fmla="*/ 9134 h 6312807"/>
                <a:gd name="connsiteX0" fmla="*/ 0 w 12292596"/>
                <a:gd name="connsiteY0" fmla="*/ 9134 h 5942497"/>
                <a:gd name="connsiteX1" fmla="*/ 943802 w 12292596"/>
                <a:gd name="connsiteY1" fmla="*/ 1824232 h 5942497"/>
                <a:gd name="connsiteX2" fmla="*/ 2031638 w 12292596"/>
                <a:gd name="connsiteY2" fmla="*/ 3978080 h 5942497"/>
                <a:gd name="connsiteX3" fmla="*/ 3792978 w 12292596"/>
                <a:gd name="connsiteY3" fmla="*/ 4810169 h 5942497"/>
                <a:gd name="connsiteX4" fmla="*/ 6454960 w 12292596"/>
                <a:gd name="connsiteY4" fmla="*/ 4781380 h 5942497"/>
                <a:gd name="connsiteX5" fmla="*/ 7927288 w 12292596"/>
                <a:gd name="connsiteY5" fmla="*/ 4660287 h 5942497"/>
                <a:gd name="connsiteX6" fmla="*/ 10344676 w 12292596"/>
                <a:gd name="connsiteY6" fmla="*/ 5885395 h 5942497"/>
                <a:gd name="connsiteX7" fmla="*/ 12292553 w 12292596"/>
                <a:gd name="connsiteY7" fmla="*/ 5787270 h 5942497"/>
                <a:gd name="connsiteX8" fmla="*/ 12279648 w 12292596"/>
                <a:gd name="connsiteY8" fmla="*/ 24 h 5942497"/>
                <a:gd name="connsiteX9" fmla="*/ 0 w 12292596"/>
                <a:gd name="connsiteY9" fmla="*/ 9134 h 5942497"/>
                <a:gd name="connsiteX0" fmla="*/ 0 w 12292596"/>
                <a:gd name="connsiteY0" fmla="*/ 9134 h 5942497"/>
                <a:gd name="connsiteX1" fmla="*/ 943802 w 12292596"/>
                <a:gd name="connsiteY1" fmla="*/ 1824232 h 5942497"/>
                <a:gd name="connsiteX2" fmla="*/ 2031638 w 12292596"/>
                <a:gd name="connsiteY2" fmla="*/ 3978080 h 5942497"/>
                <a:gd name="connsiteX3" fmla="*/ 3773974 w 12292596"/>
                <a:gd name="connsiteY3" fmla="*/ 4710997 h 5942497"/>
                <a:gd name="connsiteX4" fmla="*/ 6454960 w 12292596"/>
                <a:gd name="connsiteY4" fmla="*/ 4781380 h 5942497"/>
                <a:gd name="connsiteX5" fmla="*/ 7927288 w 12292596"/>
                <a:gd name="connsiteY5" fmla="*/ 4660287 h 5942497"/>
                <a:gd name="connsiteX6" fmla="*/ 10344676 w 12292596"/>
                <a:gd name="connsiteY6" fmla="*/ 5885395 h 5942497"/>
                <a:gd name="connsiteX7" fmla="*/ 12292553 w 12292596"/>
                <a:gd name="connsiteY7" fmla="*/ 5787270 h 5942497"/>
                <a:gd name="connsiteX8" fmla="*/ 12279648 w 12292596"/>
                <a:gd name="connsiteY8" fmla="*/ 24 h 5942497"/>
                <a:gd name="connsiteX9" fmla="*/ 0 w 12292596"/>
                <a:gd name="connsiteY9" fmla="*/ 9134 h 594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92596" h="5942497">
                  <a:moveTo>
                    <a:pt x="0" y="9134"/>
                  </a:moveTo>
                  <a:cubicBezTo>
                    <a:pt x="338910" y="289126"/>
                    <a:pt x="605196" y="1162741"/>
                    <a:pt x="943802" y="1824232"/>
                  </a:cubicBezTo>
                  <a:cubicBezTo>
                    <a:pt x="1282408" y="2485723"/>
                    <a:pt x="1559943" y="3496953"/>
                    <a:pt x="2031638" y="3978080"/>
                  </a:cubicBezTo>
                  <a:cubicBezTo>
                    <a:pt x="2503333" y="4459208"/>
                    <a:pt x="3036754" y="4577114"/>
                    <a:pt x="3773974" y="4710997"/>
                  </a:cubicBezTo>
                  <a:cubicBezTo>
                    <a:pt x="4511194" y="4844880"/>
                    <a:pt x="5943279" y="4879988"/>
                    <a:pt x="6454960" y="4781380"/>
                  </a:cubicBezTo>
                  <a:cubicBezTo>
                    <a:pt x="6966641" y="4682772"/>
                    <a:pt x="7279002" y="4476285"/>
                    <a:pt x="7927288" y="4660287"/>
                  </a:cubicBezTo>
                  <a:cubicBezTo>
                    <a:pt x="8575574" y="4844289"/>
                    <a:pt x="9617132" y="5697565"/>
                    <a:pt x="10344676" y="5885395"/>
                  </a:cubicBezTo>
                  <a:cubicBezTo>
                    <a:pt x="11072220" y="6073225"/>
                    <a:pt x="12301045" y="5732864"/>
                    <a:pt x="12292553" y="5787270"/>
                  </a:cubicBezTo>
                  <a:cubicBezTo>
                    <a:pt x="12293564" y="5751519"/>
                    <a:pt x="12275976" y="-13654"/>
                    <a:pt x="12279648" y="24"/>
                  </a:cubicBezTo>
                  <a:lnTo>
                    <a:pt x="0" y="91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19794D-C58B-AD9A-5FF8-440F51B95221}"/>
                </a:ext>
              </a:extLst>
            </p:cNvPr>
            <p:cNvSpPr/>
            <p:nvPr userDrawn="1"/>
          </p:nvSpPr>
          <p:spPr>
            <a:xfrm>
              <a:off x="2647" y="216046"/>
              <a:ext cx="12187070" cy="6272683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35950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57795 w 12382703"/>
                <a:gd name="connsiteY11" fmla="*/ 1100809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27041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94508 w 12382703"/>
                <a:gd name="connsiteY11" fmla="*/ 137941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174495 w 12382703"/>
                <a:gd name="connsiteY11" fmla="*/ 1322266 h 1510385"/>
                <a:gd name="connsiteX12" fmla="*/ 12382703 w 12382703"/>
                <a:gd name="connsiteY12" fmla="*/ 1510385 h 1510385"/>
                <a:gd name="connsiteX0" fmla="*/ 0 w 11174495"/>
                <a:gd name="connsiteY0" fmla="*/ 595985 h 1322266"/>
                <a:gd name="connsiteX1" fmla="*/ 1355575 w 11174495"/>
                <a:gd name="connsiteY1" fmla="*/ 672 h 1322266"/>
                <a:gd name="connsiteX2" fmla="*/ 2184413 w 11174495"/>
                <a:gd name="connsiteY2" fmla="*/ 480098 h 1322266"/>
                <a:gd name="connsiteX3" fmla="*/ 3325890 w 11174495"/>
                <a:gd name="connsiteY3" fmla="*/ 576935 h 1322266"/>
                <a:gd name="connsiteX4" fmla="*/ 4932986 w 11174495"/>
                <a:gd name="connsiteY4" fmla="*/ 1149349 h 1322266"/>
                <a:gd name="connsiteX5" fmla="*/ 6460236 w 11174495"/>
                <a:gd name="connsiteY5" fmla="*/ 1227931 h 1322266"/>
                <a:gd name="connsiteX6" fmla="*/ 7333037 w 11174495"/>
                <a:gd name="connsiteY6" fmla="*/ 1000123 h 1322266"/>
                <a:gd name="connsiteX7" fmla="*/ 8416966 w 11174495"/>
                <a:gd name="connsiteY7" fmla="*/ 629323 h 1322266"/>
                <a:gd name="connsiteX8" fmla="*/ 9004100 w 11174495"/>
                <a:gd name="connsiteY8" fmla="*/ 657898 h 1322266"/>
                <a:gd name="connsiteX9" fmla="*/ 9611242 w 11174495"/>
                <a:gd name="connsiteY9" fmla="*/ 920750 h 1322266"/>
                <a:gd name="connsiteX10" fmla="*/ 10499321 w 11174495"/>
                <a:gd name="connsiteY10" fmla="*/ 553123 h 1322266"/>
                <a:gd name="connsiteX11" fmla="*/ 11174495 w 11174495"/>
                <a:gd name="connsiteY11" fmla="*/ 1322266 h 1322266"/>
                <a:gd name="connsiteX0" fmla="*/ 0 w 10499321"/>
                <a:gd name="connsiteY0" fmla="*/ 595985 h 1238945"/>
                <a:gd name="connsiteX1" fmla="*/ 1355575 w 10499321"/>
                <a:gd name="connsiteY1" fmla="*/ 672 h 1238945"/>
                <a:gd name="connsiteX2" fmla="*/ 2184413 w 10499321"/>
                <a:gd name="connsiteY2" fmla="*/ 480098 h 1238945"/>
                <a:gd name="connsiteX3" fmla="*/ 3325890 w 10499321"/>
                <a:gd name="connsiteY3" fmla="*/ 576935 h 1238945"/>
                <a:gd name="connsiteX4" fmla="*/ 4932986 w 10499321"/>
                <a:gd name="connsiteY4" fmla="*/ 1149349 h 1238945"/>
                <a:gd name="connsiteX5" fmla="*/ 6460236 w 10499321"/>
                <a:gd name="connsiteY5" fmla="*/ 1227931 h 1238945"/>
                <a:gd name="connsiteX6" fmla="*/ 7333037 w 10499321"/>
                <a:gd name="connsiteY6" fmla="*/ 1000123 h 1238945"/>
                <a:gd name="connsiteX7" fmla="*/ 8416966 w 10499321"/>
                <a:gd name="connsiteY7" fmla="*/ 629323 h 1238945"/>
                <a:gd name="connsiteX8" fmla="*/ 9004100 w 10499321"/>
                <a:gd name="connsiteY8" fmla="*/ 657898 h 1238945"/>
                <a:gd name="connsiteX9" fmla="*/ 9611242 w 10499321"/>
                <a:gd name="connsiteY9" fmla="*/ 920750 h 1238945"/>
                <a:gd name="connsiteX10" fmla="*/ 10499321 w 10499321"/>
                <a:gd name="connsiteY10" fmla="*/ 553123 h 1238945"/>
                <a:gd name="connsiteX0" fmla="*/ 0 w 9611242"/>
                <a:gd name="connsiteY0" fmla="*/ 595985 h 1238945"/>
                <a:gd name="connsiteX1" fmla="*/ 1355575 w 9611242"/>
                <a:gd name="connsiteY1" fmla="*/ 672 h 1238945"/>
                <a:gd name="connsiteX2" fmla="*/ 2184413 w 9611242"/>
                <a:gd name="connsiteY2" fmla="*/ 480098 h 1238945"/>
                <a:gd name="connsiteX3" fmla="*/ 3325890 w 9611242"/>
                <a:gd name="connsiteY3" fmla="*/ 576935 h 1238945"/>
                <a:gd name="connsiteX4" fmla="*/ 4932986 w 9611242"/>
                <a:gd name="connsiteY4" fmla="*/ 1149349 h 1238945"/>
                <a:gd name="connsiteX5" fmla="*/ 6460236 w 9611242"/>
                <a:gd name="connsiteY5" fmla="*/ 1227931 h 1238945"/>
                <a:gd name="connsiteX6" fmla="*/ 7333037 w 9611242"/>
                <a:gd name="connsiteY6" fmla="*/ 1000123 h 1238945"/>
                <a:gd name="connsiteX7" fmla="*/ 8416966 w 9611242"/>
                <a:gd name="connsiteY7" fmla="*/ 629323 h 1238945"/>
                <a:gd name="connsiteX8" fmla="*/ 9004100 w 9611242"/>
                <a:gd name="connsiteY8" fmla="*/ 657898 h 1238945"/>
                <a:gd name="connsiteX9" fmla="*/ 9611242 w 9611242"/>
                <a:gd name="connsiteY9" fmla="*/ 920750 h 1238945"/>
                <a:gd name="connsiteX0" fmla="*/ 0 w 9004100"/>
                <a:gd name="connsiteY0" fmla="*/ 595985 h 1238945"/>
                <a:gd name="connsiteX1" fmla="*/ 1355575 w 9004100"/>
                <a:gd name="connsiteY1" fmla="*/ 672 h 1238945"/>
                <a:gd name="connsiteX2" fmla="*/ 2184413 w 9004100"/>
                <a:gd name="connsiteY2" fmla="*/ 480098 h 1238945"/>
                <a:gd name="connsiteX3" fmla="*/ 3325890 w 9004100"/>
                <a:gd name="connsiteY3" fmla="*/ 576935 h 1238945"/>
                <a:gd name="connsiteX4" fmla="*/ 4932986 w 9004100"/>
                <a:gd name="connsiteY4" fmla="*/ 1149349 h 1238945"/>
                <a:gd name="connsiteX5" fmla="*/ 6460236 w 9004100"/>
                <a:gd name="connsiteY5" fmla="*/ 1227931 h 1238945"/>
                <a:gd name="connsiteX6" fmla="*/ 7333037 w 9004100"/>
                <a:gd name="connsiteY6" fmla="*/ 1000123 h 1238945"/>
                <a:gd name="connsiteX7" fmla="*/ 8416966 w 9004100"/>
                <a:gd name="connsiteY7" fmla="*/ 629323 h 1238945"/>
                <a:gd name="connsiteX8" fmla="*/ 9004100 w 9004100"/>
                <a:gd name="connsiteY8" fmla="*/ 657898 h 1238945"/>
                <a:gd name="connsiteX0" fmla="*/ 0 w 8416966"/>
                <a:gd name="connsiteY0" fmla="*/ 595985 h 1238945"/>
                <a:gd name="connsiteX1" fmla="*/ 1355575 w 8416966"/>
                <a:gd name="connsiteY1" fmla="*/ 672 h 1238945"/>
                <a:gd name="connsiteX2" fmla="*/ 2184413 w 8416966"/>
                <a:gd name="connsiteY2" fmla="*/ 480098 h 1238945"/>
                <a:gd name="connsiteX3" fmla="*/ 3325890 w 8416966"/>
                <a:gd name="connsiteY3" fmla="*/ 576935 h 1238945"/>
                <a:gd name="connsiteX4" fmla="*/ 4932986 w 8416966"/>
                <a:gd name="connsiteY4" fmla="*/ 1149349 h 1238945"/>
                <a:gd name="connsiteX5" fmla="*/ 6460236 w 8416966"/>
                <a:gd name="connsiteY5" fmla="*/ 1227931 h 1238945"/>
                <a:gd name="connsiteX6" fmla="*/ 7333037 w 8416966"/>
                <a:gd name="connsiteY6" fmla="*/ 1000123 h 1238945"/>
                <a:gd name="connsiteX7" fmla="*/ 8416966 w 8416966"/>
                <a:gd name="connsiteY7" fmla="*/ 629323 h 1238945"/>
                <a:gd name="connsiteX0" fmla="*/ 0 w 12246271"/>
                <a:gd name="connsiteY0" fmla="*/ 595985 h 1238945"/>
                <a:gd name="connsiteX1" fmla="*/ 1355575 w 12246271"/>
                <a:gd name="connsiteY1" fmla="*/ 672 h 1238945"/>
                <a:gd name="connsiteX2" fmla="*/ 2184413 w 12246271"/>
                <a:gd name="connsiteY2" fmla="*/ 480098 h 1238945"/>
                <a:gd name="connsiteX3" fmla="*/ 3325890 w 12246271"/>
                <a:gd name="connsiteY3" fmla="*/ 576935 h 1238945"/>
                <a:gd name="connsiteX4" fmla="*/ 4932986 w 12246271"/>
                <a:gd name="connsiteY4" fmla="*/ 1149349 h 1238945"/>
                <a:gd name="connsiteX5" fmla="*/ 6460236 w 12246271"/>
                <a:gd name="connsiteY5" fmla="*/ 1227931 h 1238945"/>
                <a:gd name="connsiteX6" fmla="*/ 7333037 w 12246271"/>
                <a:gd name="connsiteY6" fmla="*/ 1000123 h 1238945"/>
                <a:gd name="connsiteX7" fmla="*/ 12246271 w 12246271"/>
                <a:gd name="connsiteY7" fmla="*/ 1194931 h 1238945"/>
                <a:gd name="connsiteX0" fmla="*/ 0 w 12246271"/>
                <a:gd name="connsiteY0" fmla="*/ 595985 h 1490422"/>
                <a:gd name="connsiteX1" fmla="*/ 1355575 w 12246271"/>
                <a:gd name="connsiteY1" fmla="*/ 672 h 1490422"/>
                <a:gd name="connsiteX2" fmla="*/ 2184413 w 12246271"/>
                <a:gd name="connsiteY2" fmla="*/ 480098 h 1490422"/>
                <a:gd name="connsiteX3" fmla="*/ 3325890 w 12246271"/>
                <a:gd name="connsiteY3" fmla="*/ 576935 h 1490422"/>
                <a:gd name="connsiteX4" fmla="*/ 4932986 w 12246271"/>
                <a:gd name="connsiteY4" fmla="*/ 1149349 h 1490422"/>
                <a:gd name="connsiteX5" fmla="*/ 6460236 w 12246271"/>
                <a:gd name="connsiteY5" fmla="*/ 1227931 h 1490422"/>
                <a:gd name="connsiteX6" fmla="*/ 9765548 w 12246271"/>
                <a:gd name="connsiteY6" fmla="*/ 1490317 h 1490422"/>
                <a:gd name="connsiteX7" fmla="*/ 12246271 w 12246271"/>
                <a:gd name="connsiteY7" fmla="*/ 1194931 h 1490422"/>
                <a:gd name="connsiteX0" fmla="*/ 0 w 12246271"/>
                <a:gd name="connsiteY0" fmla="*/ 595985 h 1515782"/>
                <a:gd name="connsiteX1" fmla="*/ 1355575 w 12246271"/>
                <a:gd name="connsiteY1" fmla="*/ 672 h 1515782"/>
                <a:gd name="connsiteX2" fmla="*/ 2184413 w 12246271"/>
                <a:gd name="connsiteY2" fmla="*/ 480098 h 1515782"/>
                <a:gd name="connsiteX3" fmla="*/ 3325890 w 12246271"/>
                <a:gd name="connsiteY3" fmla="*/ 576935 h 1515782"/>
                <a:gd name="connsiteX4" fmla="*/ 4932986 w 12246271"/>
                <a:gd name="connsiteY4" fmla="*/ 1149349 h 1515782"/>
                <a:gd name="connsiteX5" fmla="*/ 8265616 w 12246271"/>
                <a:gd name="connsiteY5" fmla="*/ 454933 h 1515782"/>
                <a:gd name="connsiteX6" fmla="*/ 9765548 w 12246271"/>
                <a:gd name="connsiteY6" fmla="*/ 1490317 h 1515782"/>
                <a:gd name="connsiteX7" fmla="*/ 12246271 w 12246271"/>
                <a:gd name="connsiteY7" fmla="*/ 1194931 h 1515782"/>
                <a:gd name="connsiteX0" fmla="*/ 0 w 12246271"/>
                <a:gd name="connsiteY0" fmla="*/ 595985 h 1515782"/>
                <a:gd name="connsiteX1" fmla="*/ 1355575 w 12246271"/>
                <a:gd name="connsiteY1" fmla="*/ 672 h 1515782"/>
                <a:gd name="connsiteX2" fmla="*/ 2184413 w 12246271"/>
                <a:gd name="connsiteY2" fmla="*/ 480098 h 1515782"/>
                <a:gd name="connsiteX3" fmla="*/ 3325890 w 12246271"/>
                <a:gd name="connsiteY3" fmla="*/ 576935 h 1515782"/>
                <a:gd name="connsiteX4" fmla="*/ 6937908 w 12246271"/>
                <a:gd name="connsiteY4" fmla="*/ 1498141 h 1515782"/>
                <a:gd name="connsiteX5" fmla="*/ 8265616 w 12246271"/>
                <a:gd name="connsiteY5" fmla="*/ 454933 h 1515782"/>
                <a:gd name="connsiteX6" fmla="*/ 9765548 w 12246271"/>
                <a:gd name="connsiteY6" fmla="*/ 1490317 h 1515782"/>
                <a:gd name="connsiteX7" fmla="*/ 12246271 w 12246271"/>
                <a:gd name="connsiteY7" fmla="*/ 1194931 h 1515782"/>
                <a:gd name="connsiteX0" fmla="*/ 0 w 12246271"/>
                <a:gd name="connsiteY0" fmla="*/ 842 h 6680417"/>
                <a:gd name="connsiteX1" fmla="*/ 1355575 w 12246271"/>
                <a:gd name="connsiteY1" fmla="*/ 5165307 h 6680417"/>
                <a:gd name="connsiteX2" fmla="*/ 2184413 w 12246271"/>
                <a:gd name="connsiteY2" fmla="*/ 5644733 h 6680417"/>
                <a:gd name="connsiteX3" fmla="*/ 3325890 w 12246271"/>
                <a:gd name="connsiteY3" fmla="*/ 5741570 h 6680417"/>
                <a:gd name="connsiteX4" fmla="*/ 6937908 w 12246271"/>
                <a:gd name="connsiteY4" fmla="*/ 6662776 h 6680417"/>
                <a:gd name="connsiteX5" fmla="*/ 8265616 w 12246271"/>
                <a:gd name="connsiteY5" fmla="*/ 5619568 h 6680417"/>
                <a:gd name="connsiteX6" fmla="*/ 9765548 w 12246271"/>
                <a:gd name="connsiteY6" fmla="*/ 6654952 h 6680417"/>
                <a:gd name="connsiteX7" fmla="*/ 12246271 w 12246271"/>
                <a:gd name="connsiteY7" fmla="*/ 6359566 h 6680417"/>
                <a:gd name="connsiteX0" fmla="*/ 0 w 12246271"/>
                <a:gd name="connsiteY0" fmla="*/ 0 h 6679575"/>
                <a:gd name="connsiteX1" fmla="*/ 1355575 w 12246271"/>
                <a:gd name="connsiteY1" fmla="*/ 5164465 h 6679575"/>
                <a:gd name="connsiteX2" fmla="*/ 2184413 w 12246271"/>
                <a:gd name="connsiteY2" fmla="*/ 5643891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469598 w 12246271"/>
                <a:gd name="connsiteY1" fmla="*/ 1638840 h 6679575"/>
                <a:gd name="connsiteX2" fmla="*/ 2184413 w 12246271"/>
                <a:gd name="connsiteY2" fmla="*/ 5643891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469598 w 12246271"/>
                <a:gd name="connsiteY1" fmla="*/ 1638840 h 6679575"/>
                <a:gd name="connsiteX2" fmla="*/ 2184413 w 12246271"/>
                <a:gd name="connsiteY2" fmla="*/ 5643891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469598 w 12246271"/>
                <a:gd name="connsiteY1" fmla="*/ 1638840 h 6679575"/>
                <a:gd name="connsiteX2" fmla="*/ 2402958 w 12246271"/>
                <a:gd name="connsiteY2" fmla="*/ 2938398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79575"/>
                <a:gd name="connsiteX1" fmla="*/ 1298562 w 12246271"/>
                <a:gd name="connsiteY1" fmla="*/ 1035524 h 6679575"/>
                <a:gd name="connsiteX2" fmla="*/ 2402958 w 12246271"/>
                <a:gd name="connsiteY2" fmla="*/ 2938398 h 6679575"/>
                <a:gd name="connsiteX3" fmla="*/ 3325890 w 12246271"/>
                <a:gd name="connsiteY3" fmla="*/ 5740728 h 6679575"/>
                <a:gd name="connsiteX4" fmla="*/ 6937908 w 12246271"/>
                <a:gd name="connsiteY4" fmla="*/ 6661934 h 6679575"/>
                <a:gd name="connsiteX5" fmla="*/ 8265616 w 12246271"/>
                <a:gd name="connsiteY5" fmla="*/ 5618726 h 6679575"/>
                <a:gd name="connsiteX6" fmla="*/ 9765548 w 12246271"/>
                <a:gd name="connsiteY6" fmla="*/ 6654110 h 6679575"/>
                <a:gd name="connsiteX7" fmla="*/ 12246271 w 12246271"/>
                <a:gd name="connsiteY7" fmla="*/ 6358724 h 6679575"/>
                <a:gd name="connsiteX0" fmla="*/ 0 w 12246271"/>
                <a:gd name="connsiteY0" fmla="*/ 0 h 6684203"/>
                <a:gd name="connsiteX1" fmla="*/ 1298562 w 12246271"/>
                <a:gd name="connsiteY1" fmla="*/ 1035524 h 6684203"/>
                <a:gd name="connsiteX2" fmla="*/ 2402958 w 12246271"/>
                <a:gd name="connsiteY2" fmla="*/ 2938398 h 6684203"/>
                <a:gd name="connsiteX3" fmla="*/ 5596866 w 12246271"/>
                <a:gd name="connsiteY3" fmla="*/ 6042386 h 6684203"/>
                <a:gd name="connsiteX4" fmla="*/ 6937908 w 12246271"/>
                <a:gd name="connsiteY4" fmla="*/ 6661934 h 6684203"/>
                <a:gd name="connsiteX5" fmla="*/ 8265616 w 12246271"/>
                <a:gd name="connsiteY5" fmla="*/ 5618726 h 6684203"/>
                <a:gd name="connsiteX6" fmla="*/ 9765548 w 12246271"/>
                <a:gd name="connsiteY6" fmla="*/ 6654110 h 6684203"/>
                <a:gd name="connsiteX7" fmla="*/ 12246271 w 12246271"/>
                <a:gd name="connsiteY7" fmla="*/ 6358724 h 6684203"/>
                <a:gd name="connsiteX0" fmla="*/ 0 w 12246271"/>
                <a:gd name="connsiteY0" fmla="*/ 0 h 6680720"/>
                <a:gd name="connsiteX1" fmla="*/ 1298562 w 12246271"/>
                <a:gd name="connsiteY1" fmla="*/ 1035524 h 6680720"/>
                <a:gd name="connsiteX2" fmla="*/ 3001584 w 12246271"/>
                <a:gd name="connsiteY2" fmla="*/ 3192922 h 6680720"/>
                <a:gd name="connsiteX3" fmla="*/ 5596866 w 12246271"/>
                <a:gd name="connsiteY3" fmla="*/ 6042386 h 6680720"/>
                <a:gd name="connsiteX4" fmla="*/ 6937908 w 12246271"/>
                <a:gd name="connsiteY4" fmla="*/ 6661934 h 6680720"/>
                <a:gd name="connsiteX5" fmla="*/ 8265616 w 12246271"/>
                <a:gd name="connsiteY5" fmla="*/ 5618726 h 6680720"/>
                <a:gd name="connsiteX6" fmla="*/ 9765548 w 12246271"/>
                <a:gd name="connsiteY6" fmla="*/ 6654110 h 6680720"/>
                <a:gd name="connsiteX7" fmla="*/ 12246271 w 12246271"/>
                <a:gd name="connsiteY7" fmla="*/ 6358724 h 6680720"/>
                <a:gd name="connsiteX0" fmla="*/ 0 w 12246271"/>
                <a:gd name="connsiteY0" fmla="*/ 0 h 6744493"/>
                <a:gd name="connsiteX1" fmla="*/ 1298562 w 12246271"/>
                <a:gd name="connsiteY1" fmla="*/ 1035524 h 6744493"/>
                <a:gd name="connsiteX2" fmla="*/ 5596866 w 12246271"/>
                <a:gd name="connsiteY2" fmla="*/ 6042386 h 6744493"/>
                <a:gd name="connsiteX3" fmla="*/ 6937908 w 12246271"/>
                <a:gd name="connsiteY3" fmla="*/ 6661934 h 6744493"/>
                <a:gd name="connsiteX4" fmla="*/ 8265616 w 12246271"/>
                <a:gd name="connsiteY4" fmla="*/ 5618726 h 6744493"/>
                <a:gd name="connsiteX5" fmla="*/ 9765548 w 12246271"/>
                <a:gd name="connsiteY5" fmla="*/ 6654110 h 6744493"/>
                <a:gd name="connsiteX6" fmla="*/ 12246271 w 12246271"/>
                <a:gd name="connsiteY6" fmla="*/ 6358724 h 6744493"/>
                <a:gd name="connsiteX0" fmla="*/ 0 w 12246271"/>
                <a:gd name="connsiteY0" fmla="*/ 0 h 6728985"/>
                <a:gd name="connsiteX1" fmla="*/ 1441092 w 12246271"/>
                <a:gd name="connsiteY1" fmla="*/ 1384316 h 6728985"/>
                <a:gd name="connsiteX2" fmla="*/ 5596866 w 12246271"/>
                <a:gd name="connsiteY2" fmla="*/ 6042386 h 6728985"/>
                <a:gd name="connsiteX3" fmla="*/ 6937908 w 12246271"/>
                <a:gd name="connsiteY3" fmla="*/ 6661934 h 6728985"/>
                <a:gd name="connsiteX4" fmla="*/ 8265616 w 12246271"/>
                <a:gd name="connsiteY4" fmla="*/ 5618726 h 6728985"/>
                <a:gd name="connsiteX5" fmla="*/ 9765548 w 12246271"/>
                <a:gd name="connsiteY5" fmla="*/ 6654110 h 6728985"/>
                <a:gd name="connsiteX6" fmla="*/ 12246271 w 12246271"/>
                <a:gd name="connsiteY6" fmla="*/ 6358724 h 6728985"/>
                <a:gd name="connsiteX0" fmla="*/ 0 w 12246271"/>
                <a:gd name="connsiteY0" fmla="*/ 0 h 6718806"/>
                <a:gd name="connsiteX1" fmla="*/ 1441092 w 12246271"/>
                <a:gd name="connsiteY1" fmla="*/ 1384316 h 6718806"/>
                <a:gd name="connsiteX2" fmla="*/ 5368819 w 12246271"/>
                <a:gd name="connsiteY2" fmla="*/ 6014106 h 6718806"/>
                <a:gd name="connsiteX3" fmla="*/ 6937908 w 12246271"/>
                <a:gd name="connsiteY3" fmla="*/ 6661934 h 6718806"/>
                <a:gd name="connsiteX4" fmla="*/ 8265616 w 12246271"/>
                <a:gd name="connsiteY4" fmla="*/ 5618726 h 6718806"/>
                <a:gd name="connsiteX5" fmla="*/ 9765548 w 12246271"/>
                <a:gd name="connsiteY5" fmla="*/ 6654110 h 6718806"/>
                <a:gd name="connsiteX6" fmla="*/ 12246271 w 12246271"/>
                <a:gd name="connsiteY6" fmla="*/ 6358724 h 6718806"/>
                <a:gd name="connsiteX0" fmla="*/ 0 w 12246271"/>
                <a:gd name="connsiteY0" fmla="*/ 0 h 6724031"/>
                <a:gd name="connsiteX1" fmla="*/ 1441092 w 12246271"/>
                <a:gd name="connsiteY1" fmla="*/ 1252341 h 6724031"/>
                <a:gd name="connsiteX2" fmla="*/ 5368819 w 12246271"/>
                <a:gd name="connsiteY2" fmla="*/ 6014106 h 6724031"/>
                <a:gd name="connsiteX3" fmla="*/ 6937908 w 12246271"/>
                <a:gd name="connsiteY3" fmla="*/ 6661934 h 6724031"/>
                <a:gd name="connsiteX4" fmla="*/ 8265616 w 12246271"/>
                <a:gd name="connsiteY4" fmla="*/ 5618726 h 6724031"/>
                <a:gd name="connsiteX5" fmla="*/ 9765548 w 12246271"/>
                <a:gd name="connsiteY5" fmla="*/ 6654110 h 6724031"/>
                <a:gd name="connsiteX6" fmla="*/ 12246271 w 12246271"/>
                <a:gd name="connsiteY6" fmla="*/ 6358724 h 6724031"/>
                <a:gd name="connsiteX0" fmla="*/ 0 w 12246271"/>
                <a:gd name="connsiteY0" fmla="*/ 0 h 6724031"/>
                <a:gd name="connsiteX1" fmla="*/ 1441092 w 12246271"/>
                <a:gd name="connsiteY1" fmla="*/ 1252341 h 6724031"/>
                <a:gd name="connsiteX2" fmla="*/ 5368819 w 12246271"/>
                <a:gd name="connsiteY2" fmla="*/ 6014106 h 6724031"/>
                <a:gd name="connsiteX3" fmla="*/ 6937908 w 12246271"/>
                <a:gd name="connsiteY3" fmla="*/ 6661934 h 6724031"/>
                <a:gd name="connsiteX4" fmla="*/ 8265616 w 12246271"/>
                <a:gd name="connsiteY4" fmla="*/ 5618726 h 6724031"/>
                <a:gd name="connsiteX5" fmla="*/ 9765548 w 12246271"/>
                <a:gd name="connsiteY5" fmla="*/ 6654110 h 6724031"/>
                <a:gd name="connsiteX6" fmla="*/ 12246271 w 12246271"/>
                <a:gd name="connsiteY6" fmla="*/ 6358724 h 6724031"/>
                <a:gd name="connsiteX0" fmla="*/ 0 w 12246271"/>
                <a:gd name="connsiteY0" fmla="*/ 0 h 6724031"/>
                <a:gd name="connsiteX1" fmla="*/ 1441092 w 12246271"/>
                <a:gd name="connsiteY1" fmla="*/ 1252341 h 6724031"/>
                <a:gd name="connsiteX2" fmla="*/ 5368819 w 12246271"/>
                <a:gd name="connsiteY2" fmla="*/ 6014106 h 6724031"/>
                <a:gd name="connsiteX3" fmla="*/ 6937908 w 12246271"/>
                <a:gd name="connsiteY3" fmla="*/ 6661934 h 6724031"/>
                <a:gd name="connsiteX4" fmla="*/ 8265616 w 12246271"/>
                <a:gd name="connsiteY4" fmla="*/ 5618726 h 6724031"/>
                <a:gd name="connsiteX5" fmla="*/ 9765548 w 12246271"/>
                <a:gd name="connsiteY5" fmla="*/ 6654110 h 6724031"/>
                <a:gd name="connsiteX6" fmla="*/ 12246271 w 12246271"/>
                <a:gd name="connsiteY6" fmla="*/ 6358724 h 6724031"/>
                <a:gd name="connsiteX0" fmla="*/ 0 w 12246271"/>
                <a:gd name="connsiteY0" fmla="*/ 0 h 6717363"/>
                <a:gd name="connsiteX1" fmla="*/ 1593124 w 12246271"/>
                <a:gd name="connsiteY1" fmla="*/ 1422023 h 6717363"/>
                <a:gd name="connsiteX2" fmla="*/ 5368819 w 12246271"/>
                <a:gd name="connsiteY2" fmla="*/ 6014106 h 6717363"/>
                <a:gd name="connsiteX3" fmla="*/ 6937908 w 12246271"/>
                <a:gd name="connsiteY3" fmla="*/ 6661934 h 6717363"/>
                <a:gd name="connsiteX4" fmla="*/ 8265616 w 12246271"/>
                <a:gd name="connsiteY4" fmla="*/ 5618726 h 6717363"/>
                <a:gd name="connsiteX5" fmla="*/ 9765548 w 12246271"/>
                <a:gd name="connsiteY5" fmla="*/ 6654110 h 6717363"/>
                <a:gd name="connsiteX6" fmla="*/ 12246271 w 12246271"/>
                <a:gd name="connsiteY6" fmla="*/ 6358724 h 6717363"/>
                <a:gd name="connsiteX0" fmla="*/ 0 w 12246271"/>
                <a:gd name="connsiteY0" fmla="*/ 0 h 6692312"/>
                <a:gd name="connsiteX1" fmla="*/ 1593124 w 12246271"/>
                <a:gd name="connsiteY1" fmla="*/ 1422023 h 6692312"/>
                <a:gd name="connsiteX2" fmla="*/ 5435332 w 12246271"/>
                <a:gd name="connsiteY2" fmla="*/ 5929265 h 6692312"/>
                <a:gd name="connsiteX3" fmla="*/ 6937908 w 12246271"/>
                <a:gd name="connsiteY3" fmla="*/ 6661934 h 6692312"/>
                <a:gd name="connsiteX4" fmla="*/ 8265616 w 12246271"/>
                <a:gd name="connsiteY4" fmla="*/ 5618726 h 6692312"/>
                <a:gd name="connsiteX5" fmla="*/ 9765548 w 12246271"/>
                <a:gd name="connsiteY5" fmla="*/ 6654110 h 6692312"/>
                <a:gd name="connsiteX6" fmla="*/ 12246271 w 12246271"/>
                <a:gd name="connsiteY6" fmla="*/ 6358724 h 6692312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6975916 w 12246271"/>
                <a:gd name="connsiteY3" fmla="*/ 6577092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6975916 w 12246271"/>
                <a:gd name="connsiteY3" fmla="*/ 6577092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94463 w 12246271"/>
                <a:gd name="connsiteY3" fmla="*/ 6529958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94463 w 12246271"/>
                <a:gd name="connsiteY3" fmla="*/ 6529958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203966 w 12246271"/>
                <a:gd name="connsiteY3" fmla="*/ 6463971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94464 w 12246271"/>
                <a:gd name="connsiteY3" fmla="*/ 6520532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84963 w 12246271"/>
                <a:gd name="connsiteY3" fmla="*/ 6482825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79575"/>
                <a:gd name="connsiteX1" fmla="*/ 1593124 w 12246271"/>
                <a:gd name="connsiteY1" fmla="*/ 1422023 h 6679575"/>
                <a:gd name="connsiteX2" fmla="*/ 5435332 w 12246271"/>
                <a:gd name="connsiteY2" fmla="*/ 5929265 h 6679575"/>
                <a:gd name="connsiteX3" fmla="*/ 7184964 w 12246271"/>
                <a:gd name="connsiteY3" fmla="*/ 6529959 h 6679575"/>
                <a:gd name="connsiteX4" fmla="*/ 8265616 w 12246271"/>
                <a:gd name="connsiteY4" fmla="*/ 5618726 h 6679575"/>
                <a:gd name="connsiteX5" fmla="*/ 9765548 w 12246271"/>
                <a:gd name="connsiteY5" fmla="*/ 6654110 h 6679575"/>
                <a:gd name="connsiteX6" fmla="*/ 12246271 w 12246271"/>
                <a:gd name="connsiteY6" fmla="*/ 6358724 h 6679575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84964 w 12246271"/>
                <a:gd name="connsiteY3" fmla="*/ 6529959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08949 w 12246271"/>
                <a:gd name="connsiteY3" fmla="*/ 6539386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08949 w 12246271"/>
                <a:gd name="connsiteY3" fmla="*/ 6539386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146957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684143"/>
                <a:gd name="connsiteX1" fmla="*/ 1593124 w 12246271"/>
                <a:gd name="connsiteY1" fmla="*/ 1422023 h 6684143"/>
                <a:gd name="connsiteX2" fmla="*/ 5435332 w 12246271"/>
                <a:gd name="connsiteY2" fmla="*/ 5929265 h 6684143"/>
                <a:gd name="connsiteX3" fmla="*/ 7222972 w 12246271"/>
                <a:gd name="connsiteY3" fmla="*/ 6482825 h 6684143"/>
                <a:gd name="connsiteX4" fmla="*/ 8332130 w 12246271"/>
                <a:gd name="connsiteY4" fmla="*/ 5533884 h 6684143"/>
                <a:gd name="connsiteX5" fmla="*/ 9765548 w 12246271"/>
                <a:gd name="connsiteY5" fmla="*/ 6654110 h 6684143"/>
                <a:gd name="connsiteX6" fmla="*/ 12246271 w 12246271"/>
                <a:gd name="connsiteY6" fmla="*/ 6358724 h 6684143"/>
                <a:gd name="connsiteX0" fmla="*/ 0 w 12246271"/>
                <a:gd name="connsiteY0" fmla="*/ 0 h 6584014"/>
                <a:gd name="connsiteX1" fmla="*/ 1593124 w 12246271"/>
                <a:gd name="connsiteY1" fmla="*/ 1422023 h 6584014"/>
                <a:gd name="connsiteX2" fmla="*/ 5435332 w 12246271"/>
                <a:gd name="connsiteY2" fmla="*/ 5929265 h 6584014"/>
                <a:gd name="connsiteX3" fmla="*/ 7222972 w 12246271"/>
                <a:gd name="connsiteY3" fmla="*/ 6482825 h 6584014"/>
                <a:gd name="connsiteX4" fmla="*/ 8332130 w 12246271"/>
                <a:gd name="connsiteY4" fmla="*/ 5533884 h 6584014"/>
                <a:gd name="connsiteX5" fmla="*/ 9879573 w 12246271"/>
                <a:gd name="connsiteY5" fmla="*/ 6493855 h 6584014"/>
                <a:gd name="connsiteX6" fmla="*/ 12246271 w 12246271"/>
                <a:gd name="connsiteY6" fmla="*/ 6358724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879573 w 12303283"/>
                <a:gd name="connsiteY5" fmla="*/ 6493855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10145628 w 12303283"/>
                <a:gd name="connsiteY5" fmla="*/ 6540989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936584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936584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9936584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84014"/>
                <a:gd name="connsiteX1" fmla="*/ 1593124 w 12303283"/>
                <a:gd name="connsiteY1" fmla="*/ 1422023 h 6584014"/>
                <a:gd name="connsiteX2" fmla="*/ 5435332 w 12303283"/>
                <a:gd name="connsiteY2" fmla="*/ 5929265 h 6584014"/>
                <a:gd name="connsiteX3" fmla="*/ 7222972 w 12303283"/>
                <a:gd name="connsiteY3" fmla="*/ 6482825 h 6584014"/>
                <a:gd name="connsiteX4" fmla="*/ 8332130 w 12303283"/>
                <a:gd name="connsiteY4" fmla="*/ 5533884 h 6584014"/>
                <a:gd name="connsiteX5" fmla="*/ 10050608 w 12303283"/>
                <a:gd name="connsiteY5" fmla="*/ 6559843 h 6584014"/>
                <a:gd name="connsiteX6" fmla="*/ 12303283 w 12303283"/>
                <a:gd name="connsiteY6" fmla="*/ 6038213 h 6584014"/>
                <a:gd name="connsiteX0" fmla="*/ 0 w 12303283"/>
                <a:gd name="connsiteY0" fmla="*/ 0 h 6574393"/>
                <a:gd name="connsiteX1" fmla="*/ 1593124 w 12303283"/>
                <a:gd name="connsiteY1" fmla="*/ 2053619 h 6574393"/>
                <a:gd name="connsiteX2" fmla="*/ 5435332 w 12303283"/>
                <a:gd name="connsiteY2" fmla="*/ 5929265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593124 w 12303283"/>
                <a:gd name="connsiteY1" fmla="*/ 2053619 h 6574393"/>
                <a:gd name="connsiteX2" fmla="*/ 5435332 w 12303283"/>
                <a:gd name="connsiteY2" fmla="*/ 5929265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393583 w 12303283"/>
                <a:gd name="connsiteY1" fmla="*/ 2308142 h 6574393"/>
                <a:gd name="connsiteX2" fmla="*/ 5435332 w 12303283"/>
                <a:gd name="connsiteY2" fmla="*/ 5929265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393583 w 12303283"/>
                <a:gd name="connsiteY1" fmla="*/ 2308142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393583 w 12303283"/>
                <a:gd name="connsiteY1" fmla="*/ 2308142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303283"/>
                <a:gd name="connsiteY0" fmla="*/ 0 h 6574393"/>
                <a:gd name="connsiteX1" fmla="*/ 1099021 w 12303283"/>
                <a:gd name="connsiteY1" fmla="*/ 3147128 h 6574393"/>
                <a:gd name="connsiteX2" fmla="*/ 2803279 w 12303283"/>
                <a:gd name="connsiteY2" fmla="*/ 5523913 h 6574393"/>
                <a:gd name="connsiteX3" fmla="*/ 7222972 w 12303283"/>
                <a:gd name="connsiteY3" fmla="*/ 6482825 h 6574393"/>
                <a:gd name="connsiteX4" fmla="*/ 8332130 w 12303283"/>
                <a:gd name="connsiteY4" fmla="*/ 5533884 h 6574393"/>
                <a:gd name="connsiteX5" fmla="*/ 10050608 w 12303283"/>
                <a:gd name="connsiteY5" fmla="*/ 6559843 h 6574393"/>
                <a:gd name="connsiteX6" fmla="*/ 12303283 w 12303283"/>
                <a:gd name="connsiteY6" fmla="*/ 6038213 h 6574393"/>
                <a:gd name="connsiteX0" fmla="*/ 0 w 12122745"/>
                <a:gd name="connsiteY0" fmla="*/ 0 h 6376430"/>
                <a:gd name="connsiteX1" fmla="*/ 918483 w 12122745"/>
                <a:gd name="connsiteY1" fmla="*/ 2949165 h 6376430"/>
                <a:gd name="connsiteX2" fmla="*/ 2622741 w 12122745"/>
                <a:gd name="connsiteY2" fmla="*/ 5325950 h 6376430"/>
                <a:gd name="connsiteX3" fmla="*/ 7042434 w 12122745"/>
                <a:gd name="connsiteY3" fmla="*/ 6284862 h 6376430"/>
                <a:gd name="connsiteX4" fmla="*/ 8151592 w 12122745"/>
                <a:gd name="connsiteY4" fmla="*/ 5335921 h 6376430"/>
                <a:gd name="connsiteX5" fmla="*/ 9870070 w 12122745"/>
                <a:gd name="connsiteY5" fmla="*/ 6361880 h 6376430"/>
                <a:gd name="connsiteX6" fmla="*/ 12122745 w 12122745"/>
                <a:gd name="connsiteY6" fmla="*/ 5840250 h 6376430"/>
                <a:gd name="connsiteX0" fmla="*/ 0 w 12284278"/>
                <a:gd name="connsiteY0" fmla="*/ 0 h 6555539"/>
                <a:gd name="connsiteX1" fmla="*/ 1080016 w 12284278"/>
                <a:gd name="connsiteY1" fmla="*/ 3128274 h 6555539"/>
                <a:gd name="connsiteX2" fmla="*/ 2784274 w 12284278"/>
                <a:gd name="connsiteY2" fmla="*/ 5505059 h 6555539"/>
                <a:gd name="connsiteX3" fmla="*/ 7203967 w 12284278"/>
                <a:gd name="connsiteY3" fmla="*/ 6463971 h 6555539"/>
                <a:gd name="connsiteX4" fmla="*/ 8313125 w 12284278"/>
                <a:gd name="connsiteY4" fmla="*/ 5515030 h 6555539"/>
                <a:gd name="connsiteX5" fmla="*/ 10031603 w 12284278"/>
                <a:gd name="connsiteY5" fmla="*/ 6540989 h 6555539"/>
                <a:gd name="connsiteX6" fmla="*/ 12284278 w 12284278"/>
                <a:gd name="connsiteY6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77412 w 12284278"/>
                <a:gd name="connsiteY1" fmla="*/ 490963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6 w 12284278"/>
                <a:gd name="connsiteY2" fmla="*/ 3128274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165535 w 12284278"/>
                <a:gd name="connsiteY2" fmla="*/ 2817190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165535 w 12284278"/>
                <a:gd name="connsiteY2" fmla="*/ 2817190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7 w 12284278"/>
                <a:gd name="connsiteY2" fmla="*/ 3081140 h 6555539"/>
                <a:gd name="connsiteX3" fmla="*/ 2784274 w 12284278"/>
                <a:gd name="connsiteY3" fmla="*/ 5505059 h 6555539"/>
                <a:gd name="connsiteX4" fmla="*/ 7203967 w 12284278"/>
                <a:gd name="connsiteY4" fmla="*/ 6463971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7 w 12284278"/>
                <a:gd name="connsiteY2" fmla="*/ 3081140 h 6555539"/>
                <a:gd name="connsiteX3" fmla="*/ 2784274 w 12284278"/>
                <a:gd name="connsiteY3" fmla="*/ 5505059 h 6555539"/>
                <a:gd name="connsiteX4" fmla="*/ 5493608 w 12284278"/>
                <a:gd name="connsiteY4" fmla="*/ 6454544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55539"/>
                <a:gd name="connsiteX1" fmla="*/ 367910 w 12284278"/>
                <a:gd name="connsiteY1" fmla="*/ 641792 h 6555539"/>
                <a:gd name="connsiteX2" fmla="*/ 1080017 w 12284278"/>
                <a:gd name="connsiteY2" fmla="*/ 3081140 h 6555539"/>
                <a:gd name="connsiteX3" fmla="*/ 2784274 w 12284278"/>
                <a:gd name="connsiteY3" fmla="*/ 5505059 h 6555539"/>
                <a:gd name="connsiteX4" fmla="*/ 5493608 w 12284278"/>
                <a:gd name="connsiteY4" fmla="*/ 6454544 h 6555539"/>
                <a:gd name="connsiteX5" fmla="*/ 8313125 w 12284278"/>
                <a:gd name="connsiteY5" fmla="*/ 5515030 h 6555539"/>
                <a:gd name="connsiteX6" fmla="*/ 10031603 w 12284278"/>
                <a:gd name="connsiteY6" fmla="*/ 6540989 h 6555539"/>
                <a:gd name="connsiteX7" fmla="*/ 12284278 w 12284278"/>
                <a:gd name="connsiteY7" fmla="*/ 6019359 h 6555539"/>
                <a:gd name="connsiteX0" fmla="*/ 0 w 12284278"/>
                <a:gd name="connsiteY0" fmla="*/ 0 h 6543866"/>
                <a:gd name="connsiteX1" fmla="*/ 367910 w 12284278"/>
                <a:gd name="connsiteY1" fmla="*/ 641792 h 6543866"/>
                <a:gd name="connsiteX2" fmla="*/ 1080017 w 12284278"/>
                <a:gd name="connsiteY2" fmla="*/ 3081140 h 6543866"/>
                <a:gd name="connsiteX3" fmla="*/ 2784274 w 12284278"/>
                <a:gd name="connsiteY3" fmla="*/ 5505059 h 6543866"/>
                <a:gd name="connsiteX4" fmla="*/ 5493608 w 12284278"/>
                <a:gd name="connsiteY4" fmla="*/ 6454544 h 6543866"/>
                <a:gd name="connsiteX5" fmla="*/ 8778724 w 12284278"/>
                <a:gd name="connsiteY5" fmla="*/ 5826115 h 6543866"/>
                <a:gd name="connsiteX6" fmla="*/ 10031603 w 12284278"/>
                <a:gd name="connsiteY6" fmla="*/ 6540989 h 6543866"/>
                <a:gd name="connsiteX7" fmla="*/ 12284278 w 12284278"/>
                <a:gd name="connsiteY7" fmla="*/ 6019359 h 6543866"/>
                <a:gd name="connsiteX0" fmla="*/ 0 w 12284278"/>
                <a:gd name="connsiteY0" fmla="*/ 0 h 6543866"/>
                <a:gd name="connsiteX1" fmla="*/ 367910 w 12284278"/>
                <a:gd name="connsiteY1" fmla="*/ 641792 h 6543866"/>
                <a:gd name="connsiteX2" fmla="*/ 1080017 w 12284278"/>
                <a:gd name="connsiteY2" fmla="*/ 3081140 h 6543866"/>
                <a:gd name="connsiteX3" fmla="*/ 2784274 w 12284278"/>
                <a:gd name="connsiteY3" fmla="*/ 5505059 h 6543866"/>
                <a:gd name="connsiteX4" fmla="*/ 5493608 w 12284278"/>
                <a:gd name="connsiteY4" fmla="*/ 6454544 h 6543866"/>
                <a:gd name="connsiteX5" fmla="*/ 8778724 w 12284278"/>
                <a:gd name="connsiteY5" fmla="*/ 5826115 h 6543866"/>
                <a:gd name="connsiteX6" fmla="*/ 10031603 w 12284278"/>
                <a:gd name="connsiteY6" fmla="*/ 6540989 h 6543866"/>
                <a:gd name="connsiteX7" fmla="*/ 12284278 w 12284278"/>
                <a:gd name="connsiteY7" fmla="*/ 6019359 h 6543866"/>
                <a:gd name="connsiteX0" fmla="*/ 0 w 12284278"/>
                <a:gd name="connsiteY0" fmla="*/ 0 h 6542159"/>
                <a:gd name="connsiteX1" fmla="*/ 367910 w 12284278"/>
                <a:gd name="connsiteY1" fmla="*/ 641792 h 6542159"/>
                <a:gd name="connsiteX2" fmla="*/ 1080017 w 12284278"/>
                <a:gd name="connsiteY2" fmla="*/ 3081140 h 6542159"/>
                <a:gd name="connsiteX3" fmla="*/ 2784274 w 12284278"/>
                <a:gd name="connsiteY3" fmla="*/ 5505059 h 6542159"/>
                <a:gd name="connsiteX4" fmla="*/ 5493608 w 12284278"/>
                <a:gd name="connsiteY4" fmla="*/ 6454544 h 6542159"/>
                <a:gd name="connsiteX5" fmla="*/ 8379640 w 12284278"/>
                <a:gd name="connsiteY5" fmla="*/ 5901530 h 6542159"/>
                <a:gd name="connsiteX6" fmla="*/ 10031603 w 12284278"/>
                <a:gd name="connsiteY6" fmla="*/ 6540989 h 6542159"/>
                <a:gd name="connsiteX7" fmla="*/ 12284278 w 12284278"/>
                <a:gd name="connsiteY7" fmla="*/ 6019359 h 6542159"/>
                <a:gd name="connsiteX0" fmla="*/ 0 w 12284278"/>
                <a:gd name="connsiteY0" fmla="*/ 0 h 6542159"/>
                <a:gd name="connsiteX1" fmla="*/ 367910 w 12284278"/>
                <a:gd name="connsiteY1" fmla="*/ 641792 h 6542159"/>
                <a:gd name="connsiteX2" fmla="*/ 1080017 w 12284278"/>
                <a:gd name="connsiteY2" fmla="*/ 3081140 h 6542159"/>
                <a:gd name="connsiteX3" fmla="*/ 2784274 w 12284278"/>
                <a:gd name="connsiteY3" fmla="*/ 5505059 h 6542159"/>
                <a:gd name="connsiteX4" fmla="*/ 5493608 w 12284278"/>
                <a:gd name="connsiteY4" fmla="*/ 6454544 h 6542159"/>
                <a:gd name="connsiteX5" fmla="*/ 8379640 w 12284278"/>
                <a:gd name="connsiteY5" fmla="*/ 5901530 h 6542159"/>
                <a:gd name="connsiteX6" fmla="*/ 10031603 w 12284278"/>
                <a:gd name="connsiteY6" fmla="*/ 6540989 h 6542159"/>
                <a:gd name="connsiteX7" fmla="*/ 12284278 w 12284278"/>
                <a:gd name="connsiteY7" fmla="*/ 6019359 h 6542159"/>
                <a:gd name="connsiteX0" fmla="*/ 0 w 12284278"/>
                <a:gd name="connsiteY0" fmla="*/ 0 h 6542159"/>
                <a:gd name="connsiteX1" fmla="*/ 367910 w 12284278"/>
                <a:gd name="connsiteY1" fmla="*/ 641792 h 6542159"/>
                <a:gd name="connsiteX2" fmla="*/ 1080017 w 12284278"/>
                <a:gd name="connsiteY2" fmla="*/ 3081140 h 6542159"/>
                <a:gd name="connsiteX3" fmla="*/ 2784274 w 12284278"/>
                <a:gd name="connsiteY3" fmla="*/ 5505059 h 6542159"/>
                <a:gd name="connsiteX4" fmla="*/ 5493608 w 12284278"/>
                <a:gd name="connsiteY4" fmla="*/ 6454544 h 6542159"/>
                <a:gd name="connsiteX5" fmla="*/ 7456398 w 12284278"/>
                <a:gd name="connsiteY5" fmla="*/ 6326156 h 6542159"/>
                <a:gd name="connsiteX6" fmla="*/ 8379640 w 12284278"/>
                <a:gd name="connsiteY6" fmla="*/ 5901530 h 6542159"/>
                <a:gd name="connsiteX7" fmla="*/ 10031603 w 12284278"/>
                <a:gd name="connsiteY7" fmla="*/ 6540989 h 6542159"/>
                <a:gd name="connsiteX8" fmla="*/ 12284278 w 12284278"/>
                <a:gd name="connsiteY8" fmla="*/ 6019359 h 6542159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493608 w 12284278"/>
                <a:gd name="connsiteY4" fmla="*/ 6454544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367910 w 12284278"/>
                <a:gd name="connsiteY1" fmla="*/ 64179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2784274 w 12284278"/>
                <a:gd name="connsiteY3" fmla="*/ 5505059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1815071 w 12284278"/>
                <a:gd name="connsiteY3" fmla="*/ 4684927 h 6543620"/>
                <a:gd name="connsiteX4" fmla="*/ 5104026 w 12284278"/>
                <a:gd name="connsiteY4" fmla="*/ 6322569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1815071 w 12284278"/>
                <a:gd name="connsiteY3" fmla="*/ 4684927 h 6543620"/>
                <a:gd name="connsiteX4" fmla="*/ 4847472 w 12284278"/>
                <a:gd name="connsiteY4" fmla="*/ 6360276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543620"/>
                <a:gd name="connsiteX1" fmla="*/ 434425 w 12284278"/>
                <a:gd name="connsiteY1" fmla="*/ 877462 h 6543620"/>
                <a:gd name="connsiteX2" fmla="*/ 1080017 w 12284278"/>
                <a:gd name="connsiteY2" fmla="*/ 3081140 h 6543620"/>
                <a:gd name="connsiteX3" fmla="*/ 2071624 w 12284278"/>
                <a:gd name="connsiteY3" fmla="*/ 5033719 h 6543620"/>
                <a:gd name="connsiteX4" fmla="*/ 4847472 w 12284278"/>
                <a:gd name="connsiteY4" fmla="*/ 6360276 h 6543620"/>
                <a:gd name="connsiteX5" fmla="*/ 7456398 w 12284278"/>
                <a:gd name="connsiteY5" fmla="*/ 6326156 h 6543620"/>
                <a:gd name="connsiteX6" fmla="*/ 8816732 w 12284278"/>
                <a:gd name="connsiteY6" fmla="*/ 5835542 h 6543620"/>
                <a:gd name="connsiteX7" fmla="*/ 10031603 w 12284278"/>
                <a:gd name="connsiteY7" fmla="*/ 6540989 h 6543620"/>
                <a:gd name="connsiteX8" fmla="*/ 12284278 w 12284278"/>
                <a:gd name="connsiteY8" fmla="*/ 6019359 h 6543620"/>
                <a:gd name="connsiteX0" fmla="*/ 0 w 12284278"/>
                <a:gd name="connsiteY0" fmla="*/ 0 h 6469191"/>
                <a:gd name="connsiteX1" fmla="*/ 434425 w 12284278"/>
                <a:gd name="connsiteY1" fmla="*/ 877462 h 6469191"/>
                <a:gd name="connsiteX2" fmla="*/ 1080017 w 12284278"/>
                <a:gd name="connsiteY2" fmla="*/ 3081140 h 6469191"/>
                <a:gd name="connsiteX3" fmla="*/ 2071624 w 12284278"/>
                <a:gd name="connsiteY3" fmla="*/ 5033719 h 6469191"/>
                <a:gd name="connsiteX4" fmla="*/ 4847472 w 12284278"/>
                <a:gd name="connsiteY4" fmla="*/ 6360276 h 6469191"/>
                <a:gd name="connsiteX5" fmla="*/ 7456398 w 12284278"/>
                <a:gd name="connsiteY5" fmla="*/ 6326156 h 6469191"/>
                <a:gd name="connsiteX6" fmla="*/ 8816732 w 12284278"/>
                <a:gd name="connsiteY6" fmla="*/ 5835542 h 6469191"/>
                <a:gd name="connsiteX7" fmla="*/ 10031603 w 12284278"/>
                <a:gd name="connsiteY7" fmla="*/ 6465575 h 6469191"/>
                <a:gd name="connsiteX8" fmla="*/ 12284278 w 12284278"/>
                <a:gd name="connsiteY8" fmla="*/ 6019359 h 6469191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080017 w 12284278"/>
                <a:gd name="connsiteY2" fmla="*/ 3081140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175037 w 12284278"/>
                <a:gd name="connsiteY2" fmla="*/ 2722922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071624 w 12284278"/>
                <a:gd name="connsiteY3" fmla="*/ 5033719 h 6497029"/>
                <a:gd name="connsiteX4" fmla="*/ 4847472 w 12284278"/>
                <a:gd name="connsiteY4" fmla="*/ 6360276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608"/>
                <a:gd name="connsiteX1" fmla="*/ 434425 w 12284278"/>
                <a:gd name="connsiteY1" fmla="*/ 877462 h 6497608"/>
                <a:gd name="connsiteX2" fmla="*/ 1203544 w 12284278"/>
                <a:gd name="connsiteY2" fmla="*/ 2883178 h 6497608"/>
                <a:gd name="connsiteX3" fmla="*/ 2318676 w 12284278"/>
                <a:gd name="connsiteY3" fmla="*/ 4637793 h 6497608"/>
                <a:gd name="connsiteX4" fmla="*/ 4847472 w 12284278"/>
                <a:gd name="connsiteY4" fmla="*/ 6360276 h 6497608"/>
                <a:gd name="connsiteX5" fmla="*/ 7456398 w 12284278"/>
                <a:gd name="connsiteY5" fmla="*/ 6326156 h 6497608"/>
                <a:gd name="connsiteX6" fmla="*/ 8816732 w 12284278"/>
                <a:gd name="connsiteY6" fmla="*/ 5835542 h 6497608"/>
                <a:gd name="connsiteX7" fmla="*/ 9946084 w 12284278"/>
                <a:gd name="connsiteY7" fmla="*/ 6493855 h 6497608"/>
                <a:gd name="connsiteX8" fmla="*/ 12284278 w 12284278"/>
                <a:gd name="connsiteY8" fmla="*/ 6019359 h 6497608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318676 w 12284278"/>
                <a:gd name="connsiteY3" fmla="*/ 4637793 h 6497029"/>
                <a:gd name="connsiteX4" fmla="*/ 3916276 w 12284278"/>
                <a:gd name="connsiteY4" fmla="*/ 4965109 h 6497029"/>
                <a:gd name="connsiteX5" fmla="*/ 7456398 w 12284278"/>
                <a:gd name="connsiteY5" fmla="*/ 6326156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497029"/>
                <a:gd name="connsiteX1" fmla="*/ 434425 w 12284278"/>
                <a:gd name="connsiteY1" fmla="*/ 877462 h 6497029"/>
                <a:gd name="connsiteX2" fmla="*/ 1203544 w 12284278"/>
                <a:gd name="connsiteY2" fmla="*/ 2883178 h 6497029"/>
                <a:gd name="connsiteX3" fmla="*/ 2318676 w 12284278"/>
                <a:gd name="connsiteY3" fmla="*/ 4637793 h 6497029"/>
                <a:gd name="connsiteX4" fmla="*/ 3916276 w 12284278"/>
                <a:gd name="connsiteY4" fmla="*/ 4965109 h 6497029"/>
                <a:gd name="connsiteX5" fmla="*/ 6344665 w 12284278"/>
                <a:gd name="connsiteY5" fmla="*/ 5091245 h 6497029"/>
                <a:gd name="connsiteX6" fmla="*/ 8816732 w 12284278"/>
                <a:gd name="connsiteY6" fmla="*/ 5835542 h 6497029"/>
                <a:gd name="connsiteX7" fmla="*/ 9946084 w 12284278"/>
                <a:gd name="connsiteY7" fmla="*/ 6493855 h 6497029"/>
                <a:gd name="connsiteX8" fmla="*/ 12284278 w 12284278"/>
                <a:gd name="connsiteY8" fmla="*/ 6019359 h 6497029"/>
                <a:gd name="connsiteX0" fmla="*/ 0 w 12284278"/>
                <a:gd name="connsiteY0" fmla="*/ 0 h 6550136"/>
                <a:gd name="connsiteX1" fmla="*/ 434425 w 12284278"/>
                <a:gd name="connsiteY1" fmla="*/ 877462 h 6550136"/>
                <a:gd name="connsiteX2" fmla="*/ 1203544 w 12284278"/>
                <a:gd name="connsiteY2" fmla="*/ 2883178 h 6550136"/>
                <a:gd name="connsiteX3" fmla="*/ 2318676 w 12284278"/>
                <a:gd name="connsiteY3" fmla="*/ 4637793 h 6550136"/>
                <a:gd name="connsiteX4" fmla="*/ 3916276 w 12284278"/>
                <a:gd name="connsiteY4" fmla="*/ 4965109 h 6550136"/>
                <a:gd name="connsiteX5" fmla="*/ 6344665 w 12284278"/>
                <a:gd name="connsiteY5" fmla="*/ 5091245 h 6550136"/>
                <a:gd name="connsiteX6" fmla="*/ 7752508 w 12284278"/>
                <a:gd name="connsiteY6" fmla="*/ 4836301 h 6550136"/>
                <a:gd name="connsiteX7" fmla="*/ 9946084 w 12284278"/>
                <a:gd name="connsiteY7" fmla="*/ 6493855 h 6550136"/>
                <a:gd name="connsiteX8" fmla="*/ 12284278 w 12284278"/>
                <a:gd name="connsiteY8" fmla="*/ 6019359 h 6550136"/>
                <a:gd name="connsiteX0" fmla="*/ 0 w 12284278"/>
                <a:gd name="connsiteY0" fmla="*/ 0 h 6339273"/>
                <a:gd name="connsiteX1" fmla="*/ 434425 w 12284278"/>
                <a:gd name="connsiteY1" fmla="*/ 877462 h 6339273"/>
                <a:gd name="connsiteX2" fmla="*/ 1203544 w 12284278"/>
                <a:gd name="connsiteY2" fmla="*/ 2883178 h 6339273"/>
                <a:gd name="connsiteX3" fmla="*/ 2318676 w 12284278"/>
                <a:gd name="connsiteY3" fmla="*/ 4637793 h 6339273"/>
                <a:gd name="connsiteX4" fmla="*/ 3916276 w 12284278"/>
                <a:gd name="connsiteY4" fmla="*/ 4965109 h 6339273"/>
                <a:gd name="connsiteX5" fmla="*/ 6344665 w 12284278"/>
                <a:gd name="connsiteY5" fmla="*/ 5091245 h 6339273"/>
                <a:gd name="connsiteX6" fmla="*/ 7752508 w 12284278"/>
                <a:gd name="connsiteY6" fmla="*/ 4836301 h 6339273"/>
                <a:gd name="connsiteX7" fmla="*/ 10582718 w 12284278"/>
                <a:gd name="connsiteY7" fmla="*/ 6239331 h 6339273"/>
                <a:gd name="connsiteX8" fmla="*/ 12284278 w 12284278"/>
                <a:gd name="connsiteY8" fmla="*/ 6019359 h 6339273"/>
                <a:gd name="connsiteX0" fmla="*/ 0 w 12284278"/>
                <a:gd name="connsiteY0" fmla="*/ 0 h 6312213"/>
                <a:gd name="connsiteX1" fmla="*/ 434425 w 12284278"/>
                <a:gd name="connsiteY1" fmla="*/ 877462 h 6312213"/>
                <a:gd name="connsiteX2" fmla="*/ 1203544 w 12284278"/>
                <a:gd name="connsiteY2" fmla="*/ 2883178 h 6312213"/>
                <a:gd name="connsiteX3" fmla="*/ 2318676 w 12284278"/>
                <a:gd name="connsiteY3" fmla="*/ 4637793 h 6312213"/>
                <a:gd name="connsiteX4" fmla="*/ 3916276 w 12284278"/>
                <a:gd name="connsiteY4" fmla="*/ 4965109 h 6312213"/>
                <a:gd name="connsiteX5" fmla="*/ 6344665 w 12284278"/>
                <a:gd name="connsiteY5" fmla="*/ 5091245 h 6312213"/>
                <a:gd name="connsiteX6" fmla="*/ 7752508 w 12284278"/>
                <a:gd name="connsiteY6" fmla="*/ 4836301 h 6312213"/>
                <a:gd name="connsiteX7" fmla="*/ 10582718 w 12284278"/>
                <a:gd name="connsiteY7" fmla="*/ 6239331 h 6312213"/>
                <a:gd name="connsiteX8" fmla="*/ 12284278 w 12284278"/>
                <a:gd name="connsiteY8" fmla="*/ 6019359 h 631221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582718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344665 w 12284278"/>
                <a:gd name="connsiteY5" fmla="*/ 5091245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553710 w 12284278"/>
                <a:gd name="connsiteY5" fmla="*/ 4978123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16276 w 12284278"/>
                <a:gd name="connsiteY4" fmla="*/ 4965109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44783 w 12284278"/>
                <a:gd name="connsiteY4" fmla="*/ 5049950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318676 w 12284278"/>
                <a:gd name="connsiteY3" fmla="*/ 4637793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128636 w 12284278"/>
                <a:gd name="connsiteY3" fmla="*/ 4345562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062122 w 12284278"/>
                <a:gd name="connsiteY3" fmla="*/ 4373843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2024113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203544 w 12284278"/>
                <a:gd name="connsiteY2" fmla="*/ 2883178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591718 w 12284278"/>
                <a:gd name="connsiteY5" fmla="*/ 5025257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  <a:gd name="connsiteX0" fmla="*/ 0 w 12284278"/>
                <a:gd name="connsiteY0" fmla="*/ 0 h 6272683"/>
                <a:gd name="connsiteX1" fmla="*/ 434425 w 12284278"/>
                <a:gd name="connsiteY1" fmla="*/ 877462 h 6272683"/>
                <a:gd name="connsiteX2" fmla="*/ 1146532 w 12284278"/>
                <a:gd name="connsiteY2" fmla="*/ 2826617 h 6272683"/>
                <a:gd name="connsiteX3" fmla="*/ 1986104 w 12284278"/>
                <a:gd name="connsiteY3" fmla="*/ 4307855 h 6272683"/>
                <a:gd name="connsiteX4" fmla="*/ 3992293 w 12284278"/>
                <a:gd name="connsiteY4" fmla="*/ 4983962 h 6272683"/>
                <a:gd name="connsiteX5" fmla="*/ 6639229 w 12284278"/>
                <a:gd name="connsiteY5" fmla="*/ 4987549 h 6272683"/>
                <a:gd name="connsiteX6" fmla="*/ 7752508 w 12284278"/>
                <a:gd name="connsiteY6" fmla="*/ 4836301 h 6272683"/>
                <a:gd name="connsiteX7" fmla="*/ 10639730 w 12284278"/>
                <a:gd name="connsiteY7" fmla="*/ 6239331 h 6272683"/>
                <a:gd name="connsiteX8" fmla="*/ 12284278 w 12284278"/>
                <a:gd name="connsiteY8" fmla="*/ 6019359 h 627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4278" h="6272683">
                  <a:moveTo>
                    <a:pt x="0" y="0"/>
                  </a:moveTo>
                  <a:cubicBezTo>
                    <a:pt x="216518" y="341065"/>
                    <a:pt x="243336" y="406359"/>
                    <a:pt x="434425" y="877462"/>
                  </a:cubicBezTo>
                  <a:cubicBezTo>
                    <a:pt x="625514" y="1348565"/>
                    <a:pt x="887919" y="2254885"/>
                    <a:pt x="1146532" y="2826617"/>
                  </a:cubicBezTo>
                  <a:cubicBezTo>
                    <a:pt x="1405145" y="3398349"/>
                    <a:pt x="1511811" y="3948298"/>
                    <a:pt x="1986104" y="4307855"/>
                  </a:cubicBezTo>
                  <a:cubicBezTo>
                    <a:pt x="2460397" y="4667412"/>
                    <a:pt x="3216772" y="4870680"/>
                    <a:pt x="3992293" y="4983962"/>
                  </a:cubicBezTo>
                  <a:cubicBezTo>
                    <a:pt x="4767814" y="5097244"/>
                    <a:pt x="6288085" y="5059293"/>
                    <a:pt x="6639229" y="4987549"/>
                  </a:cubicBezTo>
                  <a:cubicBezTo>
                    <a:pt x="6990373" y="4915805"/>
                    <a:pt x="7275798" y="4693658"/>
                    <a:pt x="7752508" y="4836301"/>
                  </a:cubicBezTo>
                  <a:cubicBezTo>
                    <a:pt x="8229218" y="4978944"/>
                    <a:pt x="9865431" y="6136423"/>
                    <a:pt x="10639730" y="6239331"/>
                  </a:cubicBezTo>
                  <a:cubicBezTo>
                    <a:pt x="11414029" y="6342239"/>
                    <a:pt x="11701703" y="6189519"/>
                    <a:pt x="12284278" y="6019359"/>
                  </a:cubicBezTo>
                </a:path>
              </a:pathLst>
            </a:cu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CB841A-769E-97C9-7F09-32287AA54A18}"/>
                </a:ext>
              </a:extLst>
            </p:cNvPr>
            <p:cNvSpPr/>
            <p:nvPr userDrawn="1"/>
          </p:nvSpPr>
          <p:spPr>
            <a:xfrm>
              <a:off x="-58581" y="30097"/>
              <a:ext cx="12226928" cy="627455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610111 w 12378677"/>
                <a:gd name="connsiteY3" fmla="*/ 8720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59351"/>
                <a:gd name="connsiteY0" fmla="*/ 770409 h 1699114"/>
                <a:gd name="connsiteX1" fmla="*/ 1370126 w 12359351"/>
                <a:gd name="connsiteY1" fmla="*/ 471 h 1699114"/>
                <a:gd name="connsiteX2" fmla="*/ 2184430 w 12359351"/>
                <a:gd name="connsiteY2" fmla="*/ 657697 h 1699114"/>
                <a:gd name="connsiteX3" fmla="*/ 3345988 w 12359351"/>
                <a:gd name="connsiteY3" fmla="*/ 770409 h 1699114"/>
                <a:gd name="connsiteX4" fmla="*/ 5655139 w 12359351"/>
                <a:gd name="connsiteY4" fmla="*/ 1393623 h 1699114"/>
                <a:gd name="connsiteX5" fmla="*/ 7297281 w 12359351"/>
                <a:gd name="connsiteY5" fmla="*/ 1199948 h 1699114"/>
                <a:gd name="connsiteX6" fmla="*/ 8366923 w 12359351"/>
                <a:gd name="connsiteY6" fmla="*/ 724372 h 1699114"/>
                <a:gd name="connsiteX7" fmla="*/ 9068520 w 12359351"/>
                <a:gd name="connsiteY7" fmla="*/ 870422 h 1699114"/>
                <a:gd name="connsiteX8" fmla="*/ 9556356 w 12359351"/>
                <a:gd name="connsiteY8" fmla="*/ 1053899 h 1699114"/>
                <a:gd name="connsiteX9" fmla="*/ 10435318 w 12359351"/>
                <a:gd name="connsiteY9" fmla="*/ 676747 h 1699114"/>
                <a:gd name="connsiteX10" fmla="*/ 10981798 w 12359351"/>
                <a:gd name="connsiteY10" fmla="*/ 1172046 h 1699114"/>
                <a:gd name="connsiteX11" fmla="*/ 11489136 w 12359351"/>
                <a:gd name="connsiteY11" fmla="*/ 1660996 h 1699114"/>
                <a:gd name="connsiteX12" fmla="*/ 12359351 w 12359351"/>
                <a:gd name="connsiteY12" fmla="*/ 1691159 h 1699114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81798 w 12359351"/>
                <a:gd name="connsiteY10" fmla="*/ 117204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56926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360649 w 12359351"/>
                <a:gd name="connsiteY9" fmla="*/ 675159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1407032 w 12359351"/>
                <a:gd name="connsiteY10" fmla="*/ 1581621 h 1691159"/>
                <a:gd name="connsiteX11" fmla="*/ 12359351 w 12359351"/>
                <a:gd name="connsiteY11" fmla="*/ 1691159 h 1691159"/>
                <a:gd name="connsiteX0" fmla="*/ 0 w 12359351"/>
                <a:gd name="connsiteY0" fmla="*/ 770409 h 1696870"/>
                <a:gd name="connsiteX1" fmla="*/ 1370126 w 12359351"/>
                <a:gd name="connsiteY1" fmla="*/ 471 h 1696870"/>
                <a:gd name="connsiteX2" fmla="*/ 2184430 w 12359351"/>
                <a:gd name="connsiteY2" fmla="*/ 657697 h 1696870"/>
                <a:gd name="connsiteX3" fmla="*/ 3345988 w 12359351"/>
                <a:gd name="connsiteY3" fmla="*/ 770409 h 1696870"/>
                <a:gd name="connsiteX4" fmla="*/ 5655139 w 12359351"/>
                <a:gd name="connsiteY4" fmla="*/ 1393623 h 1696870"/>
                <a:gd name="connsiteX5" fmla="*/ 7297281 w 12359351"/>
                <a:gd name="connsiteY5" fmla="*/ 1199948 h 1696870"/>
                <a:gd name="connsiteX6" fmla="*/ 8366923 w 12359351"/>
                <a:gd name="connsiteY6" fmla="*/ 724372 h 1696870"/>
                <a:gd name="connsiteX7" fmla="*/ 9068520 w 12359351"/>
                <a:gd name="connsiteY7" fmla="*/ 870422 h 1696870"/>
                <a:gd name="connsiteX8" fmla="*/ 9556356 w 12359351"/>
                <a:gd name="connsiteY8" fmla="*/ 1053899 h 1696870"/>
                <a:gd name="connsiteX9" fmla="*/ 10543068 w 12359351"/>
                <a:gd name="connsiteY9" fmla="*/ 665634 h 1696870"/>
                <a:gd name="connsiteX10" fmla="*/ 11407032 w 12359351"/>
                <a:gd name="connsiteY10" fmla="*/ 1581621 h 1696870"/>
                <a:gd name="connsiteX11" fmla="*/ 12359351 w 12359351"/>
                <a:gd name="connsiteY11" fmla="*/ 1691159 h 1696870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43068 w 12359351"/>
                <a:gd name="connsiteY9" fmla="*/ 665634 h 1691159"/>
                <a:gd name="connsiteX10" fmla="*/ 11296621 w 12359351"/>
                <a:gd name="connsiteY10" fmla="*/ 1500659 h 1691159"/>
                <a:gd name="connsiteX11" fmla="*/ 12359351 w 12359351"/>
                <a:gd name="connsiteY11" fmla="*/ 1691159 h 1691159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68520 w 12368952"/>
                <a:gd name="connsiteY7" fmla="*/ 87042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111724 w 12368952"/>
                <a:gd name="connsiteY7" fmla="*/ 879947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4152"/>
                <a:gd name="connsiteY0" fmla="*/ 799243 h 1715230"/>
                <a:gd name="connsiteX1" fmla="*/ 1365326 w 12364152"/>
                <a:gd name="connsiteY1" fmla="*/ 730 h 1715230"/>
                <a:gd name="connsiteX2" fmla="*/ 2179630 w 12364152"/>
                <a:gd name="connsiteY2" fmla="*/ 657956 h 1715230"/>
                <a:gd name="connsiteX3" fmla="*/ 3341188 w 12364152"/>
                <a:gd name="connsiteY3" fmla="*/ 770668 h 1715230"/>
                <a:gd name="connsiteX4" fmla="*/ 5650339 w 12364152"/>
                <a:gd name="connsiteY4" fmla="*/ 1393882 h 1715230"/>
                <a:gd name="connsiteX5" fmla="*/ 7292481 w 12364152"/>
                <a:gd name="connsiteY5" fmla="*/ 1200207 h 1715230"/>
                <a:gd name="connsiteX6" fmla="*/ 8362123 w 12364152"/>
                <a:gd name="connsiteY6" fmla="*/ 724631 h 1715230"/>
                <a:gd name="connsiteX7" fmla="*/ 9106924 w 12364152"/>
                <a:gd name="connsiteY7" fmla="*/ 880206 h 1715230"/>
                <a:gd name="connsiteX8" fmla="*/ 9633164 w 12364152"/>
                <a:gd name="connsiteY8" fmla="*/ 1068445 h 1715230"/>
                <a:gd name="connsiteX9" fmla="*/ 10538268 w 12364152"/>
                <a:gd name="connsiteY9" fmla="*/ 665893 h 1715230"/>
                <a:gd name="connsiteX10" fmla="*/ 11291821 w 12364152"/>
                <a:gd name="connsiteY10" fmla="*/ 1500918 h 1715230"/>
                <a:gd name="connsiteX11" fmla="*/ 12364152 w 12364152"/>
                <a:gd name="connsiteY11" fmla="*/ 1715230 h 1715230"/>
                <a:gd name="connsiteX0" fmla="*/ 0 w 12373654"/>
                <a:gd name="connsiteY0" fmla="*/ 871 h 6742623"/>
                <a:gd name="connsiteX1" fmla="*/ 1374828 w 12373654"/>
                <a:gd name="connsiteY1" fmla="*/ 5028123 h 6742623"/>
                <a:gd name="connsiteX2" fmla="*/ 2189132 w 12373654"/>
                <a:gd name="connsiteY2" fmla="*/ 5685349 h 6742623"/>
                <a:gd name="connsiteX3" fmla="*/ 3350690 w 12373654"/>
                <a:gd name="connsiteY3" fmla="*/ 5798061 h 6742623"/>
                <a:gd name="connsiteX4" fmla="*/ 5659841 w 12373654"/>
                <a:gd name="connsiteY4" fmla="*/ 6421275 h 6742623"/>
                <a:gd name="connsiteX5" fmla="*/ 7301983 w 12373654"/>
                <a:gd name="connsiteY5" fmla="*/ 6227600 h 6742623"/>
                <a:gd name="connsiteX6" fmla="*/ 8371625 w 12373654"/>
                <a:gd name="connsiteY6" fmla="*/ 5752024 h 6742623"/>
                <a:gd name="connsiteX7" fmla="*/ 9116426 w 12373654"/>
                <a:gd name="connsiteY7" fmla="*/ 5907599 h 6742623"/>
                <a:gd name="connsiteX8" fmla="*/ 9642666 w 12373654"/>
                <a:gd name="connsiteY8" fmla="*/ 6095838 h 6742623"/>
                <a:gd name="connsiteX9" fmla="*/ 10547770 w 12373654"/>
                <a:gd name="connsiteY9" fmla="*/ 5693286 h 6742623"/>
                <a:gd name="connsiteX10" fmla="*/ 11301323 w 12373654"/>
                <a:gd name="connsiteY10" fmla="*/ 6528311 h 6742623"/>
                <a:gd name="connsiteX11" fmla="*/ 12373654 w 12373654"/>
                <a:gd name="connsiteY11" fmla="*/ 6742623 h 6742623"/>
                <a:gd name="connsiteX0" fmla="*/ 0 w 12373654"/>
                <a:gd name="connsiteY0" fmla="*/ 26425 h 6768177"/>
                <a:gd name="connsiteX1" fmla="*/ 1289310 w 12373654"/>
                <a:gd name="connsiteY1" fmla="*/ 905883 h 6768177"/>
                <a:gd name="connsiteX2" fmla="*/ 2189132 w 12373654"/>
                <a:gd name="connsiteY2" fmla="*/ 5710903 h 6768177"/>
                <a:gd name="connsiteX3" fmla="*/ 3350690 w 12373654"/>
                <a:gd name="connsiteY3" fmla="*/ 5823615 h 6768177"/>
                <a:gd name="connsiteX4" fmla="*/ 5659841 w 12373654"/>
                <a:gd name="connsiteY4" fmla="*/ 6446829 h 6768177"/>
                <a:gd name="connsiteX5" fmla="*/ 7301983 w 12373654"/>
                <a:gd name="connsiteY5" fmla="*/ 6253154 h 6768177"/>
                <a:gd name="connsiteX6" fmla="*/ 8371625 w 12373654"/>
                <a:gd name="connsiteY6" fmla="*/ 5777578 h 6768177"/>
                <a:gd name="connsiteX7" fmla="*/ 9116426 w 12373654"/>
                <a:gd name="connsiteY7" fmla="*/ 5933153 h 6768177"/>
                <a:gd name="connsiteX8" fmla="*/ 9642666 w 12373654"/>
                <a:gd name="connsiteY8" fmla="*/ 6121392 h 6768177"/>
                <a:gd name="connsiteX9" fmla="*/ 10547770 w 12373654"/>
                <a:gd name="connsiteY9" fmla="*/ 5718840 h 6768177"/>
                <a:gd name="connsiteX10" fmla="*/ 11301323 w 12373654"/>
                <a:gd name="connsiteY10" fmla="*/ 6553865 h 6768177"/>
                <a:gd name="connsiteX11" fmla="*/ 12373654 w 12373654"/>
                <a:gd name="connsiteY11" fmla="*/ 6768177 h 6768177"/>
                <a:gd name="connsiteX0" fmla="*/ 0 w 12373654"/>
                <a:gd name="connsiteY0" fmla="*/ 5265 h 6747017"/>
                <a:gd name="connsiteX1" fmla="*/ 1289310 w 12373654"/>
                <a:gd name="connsiteY1" fmla="*/ 884723 h 6747017"/>
                <a:gd name="connsiteX2" fmla="*/ 2189132 w 12373654"/>
                <a:gd name="connsiteY2" fmla="*/ 5689743 h 6747017"/>
                <a:gd name="connsiteX3" fmla="*/ 3350690 w 12373654"/>
                <a:gd name="connsiteY3" fmla="*/ 5802455 h 6747017"/>
                <a:gd name="connsiteX4" fmla="*/ 5659841 w 12373654"/>
                <a:gd name="connsiteY4" fmla="*/ 6425669 h 6747017"/>
                <a:gd name="connsiteX5" fmla="*/ 7301983 w 12373654"/>
                <a:gd name="connsiteY5" fmla="*/ 6231994 h 6747017"/>
                <a:gd name="connsiteX6" fmla="*/ 8371625 w 12373654"/>
                <a:gd name="connsiteY6" fmla="*/ 5756418 h 6747017"/>
                <a:gd name="connsiteX7" fmla="*/ 9116426 w 12373654"/>
                <a:gd name="connsiteY7" fmla="*/ 5911993 h 6747017"/>
                <a:gd name="connsiteX8" fmla="*/ 9642666 w 12373654"/>
                <a:gd name="connsiteY8" fmla="*/ 6100232 h 6747017"/>
                <a:gd name="connsiteX9" fmla="*/ 10547770 w 12373654"/>
                <a:gd name="connsiteY9" fmla="*/ 5697680 h 6747017"/>
                <a:gd name="connsiteX10" fmla="*/ 11301323 w 12373654"/>
                <a:gd name="connsiteY10" fmla="*/ 6532705 h 6747017"/>
                <a:gd name="connsiteX11" fmla="*/ 12373654 w 12373654"/>
                <a:gd name="connsiteY11" fmla="*/ 6747017 h 6747017"/>
                <a:gd name="connsiteX0" fmla="*/ 0 w 12335646"/>
                <a:gd name="connsiteY0" fmla="*/ 26425 h 6768177"/>
                <a:gd name="connsiteX1" fmla="*/ 1251302 w 12335646"/>
                <a:gd name="connsiteY1" fmla="*/ 905883 h 6768177"/>
                <a:gd name="connsiteX2" fmla="*/ 2151124 w 12335646"/>
                <a:gd name="connsiteY2" fmla="*/ 5710903 h 6768177"/>
                <a:gd name="connsiteX3" fmla="*/ 3312682 w 12335646"/>
                <a:gd name="connsiteY3" fmla="*/ 5823615 h 6768177"/>
                <a:gd name="connsiteX4" fmla="*/ 5621833 w 12335646"/>
                <a:gd name="connsiteY4" fmla="*/ 6446829 h 6768177"/>
                <a:gd name="connsiteX5" fmla="*/ 7263975 w 12335646"/>
                <a:gd name="connsiteY5" fmla="*/ 6253154 h 6768177"/>
                <a:gd name="connsiteX6" fmla="*/ 8333617 w 12335646"/>
                <a:gd name="connsiteY6" fmla="*/ 5777578 h 6768177"/>
                <a:gd name="connsiteX7" fmla="*/ 9078418 w 12335646"/>
                <a:gd name="connsiteY7" fmla="*/ 5933153 h 6768177"/>
                <a:gd name="connsiteX8" fmla="*/ 9604658 w 12335646"/>
                <a:gd name="connsiteY8" fmla="*/ 6121392 h 6768177"/>
                <a:gd name="connsiteX9" fmla="*/ 10509762 w 12335646"/>
                <a:gd name="connsiteY9" fmla="*/ 5718840 h 6768177"/>
                <a:gd name="connsiteX10" fmla="*/ 11263315 w 12335646"/>
                <a:gd name="connsiteY10" fmla="*/ 6553865 h 6768177"/>
                <a:gd name="connsiteX11" fmla="*/ 12335646 w 12335646"/>
                <a:gd name="connsiteY11" fmla="*/ 6768177 h 6768177"/>
                <a:gd name="connsiteX0" fmla="*/ 594 w 12336240"/>
                <a:gd name="connsiteY0" fmla="*/ 0 h 6741752"/>
                <a:gd name="connsiteX1" fmla="*/ 1251896 w 12336240"/>
                <a:gd name="connsiteY1" fmla="*/ 879458 h 6741752"/>
                <a:gd name="connsiteX2" fmla="*/ 2151718 w 12336240"/>
                <a:gd name="connsiteY2" fmla="*/ 5684478 h 6741752"/>
                <a:gd name="connsiteX3" fmla="*/ 3313276 w 12336240"/>
                <a:gd name="connsiteY3" fmla="*/ 5797190 h 6741752"/>
                <a:gd name="connsiteX4" fmla="*/ 5622427 w 12336240"/>
                <a:gd name="connsiteY4" fmla="*/ 6420404 h 6741752"/>
                <a:gd name="connsiteX5" fmla="*/ 7264569 w 12336240"/>
                <a:gd name="connsiteY5" fmla="*/ 6226729 h 6741752"/>
                <a:gd name="connsiteX6" fmla="*/ 8334211 w 12336240"/>
                <a:gd name="connsiteY6" fmla="*/ 5751153 h 6741752"/>
                <a:gd name="connsiteX7" fmla="*/ 9079012 w 12336240"/>
                <a:gd name="connsiteY7" fmla="*/ 5906728 h 6741752"/>
                <a:gd name="connsiteX8" fmla="*/ 9605252 w 12336240"/>
                <a:gd name="connsiteY8" fmla="*/ 6094967 h 6741752"/>
                <a:gd name="connsiteX9" fmla="*/ 10510356 w 12336240"/>
                <a:gd name="connsiteY9" fmla="*/ 5692415 h 6741752"/>
                <a:gd name="connsiteX10" fmla="*/ 11263909 w 12336240"/>
                <a:gd name="connsiteY10" fmla="*/ 6527440 h 6741752"/>
                <a:gd name="connsiteX11" fmla="*/ 12336240 w 12336240"/>
                <a:gd name="connsiteY11" fmla="*/ 6741752 h 6741752"/>
                <a:gd name="connsiteX0" fmla="*/ 594 w 12336240"/>
                <a:gd name="connsiteY0" fmla="*/ 0 h 6741752"/>
                <a:gd name="connsiteX1" fmla="*/ 1251896 w 12336240"/>
                <a:gd name="connsiteY1" fmla="*/ 879458 h 6741752"/>
                <a:gd name="connsiteX2" fmla="*/ 2151718 w 12336240"/>
                <a:gd name="connsiteY2" fmla="*/ 5684478 h 6741752"/>
                <a:gd name="connsiteX3" fmla="*/ 3313276 w 12336240"/>
                <a:gd name="connsiteY3" fmla="*/ 5797190 h 6741752"/>
                <a:gd name="connsiteX4" fmla="*/ 5622427 w 12336240"/>
                <a:gd name="connsiteY4" fmla="*/ 6420404 h 6741752"/>
                <a:gd name="connsiteX5" fmla="*/ 7264569 w 12336240"/>
                <a:gd name="connsiteY5" fmla="*/ 6226729 h 6741752"/>
                <a:gd name="connsiteX6" fmla="*/ 8334211 w 12336240"/>
                <a:gd name="connsiteY6" fmla="*/ 5751153 h 6741752"/>
                <a:gd name="connsiteX7" fmla="*/ 9079012 w 12336240"/>
                <a:gd name="connsiteY7" fmla="*/ 5906728 h 6741752"/>
                <a:gd name="connsiteX8" fmla="*/ 9605252 w 12336240"/>
                <a:gd name="connsiteY8" fmla="*/ 6094967 h 6741752"/>
                <a:gd name="connsiteX9" fmla="*/ 10510356 w 12336240"/>
                <a:gd name="connsiteY9" fmla="*/ 5692415 h 6741752"/>
                <a:gd name="connsiteX10" fmla="*/ 11263909 w 12336240"/>
                <a:gd name="connsiteY10" fmla="*/ 6527440 h 6741752"/>
                <a:gd name="connsiteX11" fmla="*/ 12336240 w 12336240"/>
                <a:gd name="connsiteY11" fmla="*/ 6741752 h 6741752"/>
                <a:gd name="connsiteX0" fmla="*/ 606 w 12336252"/>
                <a:gd name="connsiteY0" fmla="*/ 0 h 6741752"/>
                <a:gd name="connsiteX1" fmla="*/ 1232904 w 12336252"/>
                <a:gd name="connsiteY1" fmla="*/ 936019 h 6741752"/>
                <a:gd name="connsiteX2" fmla="*/ 2151730 w 12336252"/>
                <a:gd name="connsiteY2" fmla="*/ 5684478 h 6741752"/>
                <a:gd name="connsiteX3" fmla="*/ 3313288 w 12336252"/>
                <a:gd name="connsiteY3" fmla="*/ 5797190 h 6741752"/>
                <a:gd name="connsiteX4" fmla="*/ 5622439 w 12336252"/>
                <a:gd name="connsiteY4" fmla="*/ 6420404 h 6741752"/>
                <a:gd name="connsiteX5" fmla="*/ 7264581 w 12336252"/>
                <a:gd name="connsiteY5" fmla="*/ 6226729 h 6741752"/>
                <a:gd name="connsiteX6" fmla="*/ 8334223 w 12336252"/>
                <a:gd name="connsiteY6" fmla="*/ 5751153 h 6741752"/>
                <a:gd name="connsiteX7" fmla="*/ 9079024 w 12336252"/>
                <a:gd name="connsiteY7" fmla="*/ 5906728 h 6741752"/>
                <a:gd name="connsiteX8" fmla="*/ 9605264 w 12336252"/>
                <a:gd name="connsiteY8" fmla="*/ 6094967 h 6741752"/>
                <a:gd name="connsiteX9" fmla="*/ 10510368 w 12336252"/>
                <a:gd name="connsiteY9" fmla="*/ 5692415 h 6741752"/>
                <a:gd name="connsiteX10" fmla="*/ 11263921 w 12336252"/>
                <a:gd name="connsiteY10" fmla="*/ 6527440 h 6741752"/>
                <a:gd name="connsiteX11" fmla="*/ 12336252 w 12336252"/>
                <a:gd name="connsiteY11" fmla="*/ 6741752 h 6741752"/>
                <a:gd name="connsiteX0" fmla="*/ 812 w 12336458"/>
                <a:gd name="connsiteY0" fmla="*/ 0 h 6741752"/>
                <a:gd name="connsiteX1" fmla="*/ 1233110 w 12336458"/>
                <a:gd name="connsiteY1" fmla="*/ 936019 h 6741752"/>
                <a:gd name="connsiteX2" fmla="*/ 3567734 w 12336458"/>
                <a:gd name="connsiteY2" fmla="*/ 4091348 h 6741752"/>
                <a:gd name="connsiteX3" fmla="*/ 3313494 w 12336458"/>
                <a:gd name="connsiteY3" fmla="*/ 5797190 h 6741752"/>
                <a:gd name="connsiteX4" fmla="*/ 5622645 w 12336458"/>
                <a:gd name="connsiteY4" fmla="*/ 6420404 h 6741752"/>
                <a:gd name="connsiteX5" fmla="*/ 7264787 w 12336458"/>
                <a:gd name="connsiteY5" fmla="*/ 6226729 h 6741752"/>
                <a:gd name="connsiteX6" fmla="*/ 8334429 w 12336458"/>
                <a:gd name="connsiteY6" fmla="*/ 5751153 h 6741752"/>
                <a:gd name="connsiteX7" fmla="*/ 9079230 w 12336458"/>
                <a:gd name="connsiteY7" fmla="*/ 5906728 h 6741752"/>
                <a:gd name="connsiteX8" fmla="*/ 9605470 w 12336458"/>
                <a:gd name="connsiteY8" fmla="*/ 6094967 h 6741752"/>
                <a:gd name="connsiteX9" fmla="*/ 10510574 w 12336458"/>
                <a:gd name="connsiteY9" fmla="*/ 5692415 h 6741752"/>
                <a:gd name="connsiteX10" fmla="*/ 11264127 w 12336458"/>
                <a:gd name="connsiteY10" fmla="*/ 6527440 h 6741752"/>
                <a:gd name="connsiteX11" fmla="*/ 12336458 w 12336458"/>
                <a:gd name="connsiteY11" fmla="*/ 6741752 h 6741752"/>
                <a:gd name="connsiteX0" fmla="*/ 812 w 11264127"/>
                <a:gd name="connsiteY0" fmla="*/ 0 h 6527440"/>
                <a:gd name="connsiteX1" fmla="*/ 1233110 w 11264127"/>
                <a:gd name="connsiteY1" fmla="*/ 936019 h 6527440"/>
                <a:gd name="connsiteX2" fmla="*/ 3567734 w 11264127"/>
                <a:gd name="connsiteY2" fmla="*/ 4091348 h 6527440"/>
                <a:gd name="connsiteX3" fmla="*/ 3313494 w 11264127"/>
                <a:gd name="connsiteY3" fmla="*/ 5797190 h 6527440"/>
                <a:gd name="connsiteX4" fmla="*/ 5622645 w 11264127"/>
                <a:gd name="connsiteY4" fmla="*/ 6420404 h 6527440"/>
                <a:gd name="connsiteX5" fmla="*/ 7264787 w 11264127"/>
                <a:gd name="connsiteY5" fmla="*/ 6226729 h 6527440"/>
                <a:gd name="connsiteX6" fmla="*/ 8334429 w 11264127"/>
                <a:gd name="connsiteY6" fmla="*/ 5751153 h 6527440"/>
                <a:gd name="connsiteX7" fmla="*/ 9079230 w 11264127"/>
                <a:gd name="connsiteY7" fmla="*/ 5906728 h 6527440"/>
                <a:gd name="connsiteX8" fmla="*/ 9605470 w 11264127"/>
                <a:gd name="connsiteY8" fmla="*/ 6094967 h 6527440"/>
                <a:gd name="connsiteX9" fmla="*/ 10510574 w 11264127"/>
                <a:gd name="connsiteY9" fmla="*/ 5692415 h 6527440"/>
                <a:gd name="connsiteX10" fmla="*/ 11264127 w 11264127"/>
                <a:gd name="connsiteY10" fmla="*/ 6527440 h 6527440"/>
                <a:gd name="connsiteX0" fmla="*/ 812 w 10510574"/>
                <a:gd name="connsiteY0" fmla="*/ 0 h 6423928"/>
                <a:gd name="connsiteX1" fmla="*/ 1233110 w 10510574"/>
                <a:gd name="connsiteY1" fmla="*/ 936019 h 6423928"/>
                <a:gd name="connsiteX2" fmla="*/ 3567734 w 10510574"/>
                <a:gd name="connsiteY2" fmla="*/ 4091348 h 6423928"/>
                <a:gd name="connsiteX3" fmla="*/ 3313494 w 10510574"/>
                <a:gd name="connsiteY3" fmla="*/ 5797190 h 6423928"/>
                <a:gd name="connsiteX4" fmla="*/ 5622645 w 10510574"/>
                <a:gd name="connsiteY4" fmla="*/ 6420404 h 6423928"/>
                <a:gd name="connsiteX5" fmla="*/ 7264787 w 10510574"/>
                <a:gd name="connsiteY5" fmla="*/ 6226729 h 6423928"/>
                <a:gd name="connsiteX6" fmla="*/ 8334429 w 10510574"/>
                <a:gd name="connsiteY6" fmla="*/ 5751153 h 6423928"/>
                <a:gd name="connsiteX7" fmla="*/ 9079230 w 10510574"/>
                <a:gd name="connsiteY7" fmla="*/ 5906728 h 6423928"/>
                <a:gd name="connsiteX8" fmla="*/ 9605470 w 10510574"/>
                <a:gd name="connsiteY8" fmla="*/ 6094967 h 6423928"/>
                <a:gd name="connsiteX9" fmla="*/ 10510574 w 10510574"/>
                <a:gd name="connsiteY9" fmla="*/ 5692415 h 6423928"/>
                <a:gd name="connsiteX0" fmla="*/ 812 w 9605471"/>
                <a:gd name="connsiteY0" fmla="*/ 0 h 6423928"/>
                <a:gd name="connsiteX1" fmla="*/ 1233110 w 9605471"/>
                <a:gd name="connsiteY1" fmla="*/ 936019 h 6423928"/>
                <a:gd name="connsiteX2" fmla="*/ 3567734 w 9605471"/>
                <a:gd name="connsiteY2" fmla="*/ 4091348 h 6423928"/>
                <a:gd name="connsiteX3" fmla="*/ 3313494 w 9605471"/>
                <a:gd name="connsiteY3" fmla="*/ 5797190 h 6423928"/>
                <a:gd name="connsiteX4" fmla="*/ 5622645 w 9605471"/>
                <a:gd name="connsiteY4" fmla="*/ 6420404 h 6423928"/>
                <a:gd name="connsiteX5" fmla="*/ 7264787 w 9605471"/>
                <a:gd name="connsiteY5" fmla="*/ 6226729 h 6423928"/>
                <a:gd name="connsiteX6" fmla="*/ 8334429 w 9605471"/>
                <a:gd name="connsiteY6" fmla="*/ 5751153 h 6423928"/>
                <a:gd name="connsiteX7" fmla="*/ 9079230 w 9605471"/>
                <a:gd name="connsiteY7" fmla="*/ 5906728 h 6423928"/>
                <a:gd name="connsiteX8" fmla="*/ 9605470 w 9605471"/>
                <a:gd name="connsiteY8" fmla="*/ 6094967 h 6423928"/>
                <a:gd name="connsiteX0" fmla="*/ 812 w 9079230"/>
                <a:gd name="connsiteY0" fmla="*/ 0 h 6423928"/>
                <a:gd name="connsiteX1" fmla="*/ 1233110 w 9079230"/>
                <a:gd name="connsiteY1" fmla="*/ 936019 h 6423928"/>
                <a:gd name="connsiteX2" fmla="*/ 3567734 w 9079230"/>
                <a:gd name="connsiteY2" fmla="*/ 4091348 h 6423928"/>
                <a:gd name="connsiteX3" fmla="*/ 3313494 w 9079230"/>
                <a:gd name="connsiteY3" fmla="*/ 5797190 h 6423928"/>
                <a:gd name="connsiteX4" fmla="*/ 5622645 w 9079230"/>
                <a:gd name="connsiteY4" fmla="*/ 6420404 h 6423928"/>
                <a:gd name="connsiteX5" fmla="*/ 7264787 w 9079230"/>
                <a:gd name="connsiteY5" fmla="*/ 6226729 h 6423928"/>
                <a:gd name="connsiteX6" fmla="*/ 8334429 w 9079230"/>
                <a:gd name="connsiteY6" fmla="*/ 5751153 h 6423928"/>
                <a:gd name="connsiteX7" fmla="*/ 9079230 w 9079230"/>
                <a:gd name="connsiteY7" fmla="*/ 5906728 h 6423928"/>
                <a:gd name="connsiteX0" fmla="*/ 812 w 8334429"/>
                <a:gd name="connsiteY0" fmla="*/ 0 h 6423928"/>
                <a:gd name="connsiteX1" fmla="*/ 1233110 w 8334429"/>
                <a:gd name="connsiteY1" fmla="*/ 936019 h 6423928"/>
                <a:gd name="connsiteX2" fmla="*/ 3567734 w 8334429"/>
                <a:gd name="connsiteY2" fmla="*/ 4091348 h 6423928"/>
                <a:gd name="connsiteX3" fmla="*/ 3313494 w 8334429"/>
                <a:gd name="connsiteY3" fmla="*/ 5797190 h 6423928"/>
                <a:gd name="connsiteX4" fmla="*/ 5622645 w 8334429"/>
                <a:gd name="connsiteY4" fmla="*/ 6420404 h 6423928"/>
                <a:gd name="connsiteX5" fmla="*/ 7264787 w 8334429"/>
                <a:gd name="connsiteY5" fmla="*/ 6226729 h 6423928"/>
                <a:gd name="connsiteX6" fmla="*/ 8334429 w 8334429"/>
                <a:gd name="connsiteY6" fmla="*/ 5751153 h 6423928"/>
                <a:gd name="connsiteX0" fmla="*/ 812 w 12211244"/>
                <a:gd name="connsiteY0" fmla="*/ 0 h 6422652"/>
                <a:gd name="connsiteX1" fmla="*/ 1233110 w 12211244"/>
                <a:gd name="connsiteY1" fmla="*/ 936019 h 6422652"/>
                <a:gd name="connsiteX2" fmla="*/ 3567734 w 12211244"/>
                <a:gd name="connsiteY2" fmla="*/ 4091348 h 6422652"/>
                <a:gd name="connsiteX3" fmla="*/ 3313494 w 12211244"/>
                <a:gd name="connsiteY3" fmla="*/ 5797190 h 6422652"/>
                <a:gd name="connsiteX4" fmla="*/ 5622645 w 12211244"/>
                <a:gd name="connsiteY4" fmla="*/ 6420404 h 6422652"/>
                <a:gd name="connsiteX5" fmla="*/ 7264787 w 12211244"/>
                <a:gd name="connsiteY5" fmla="*/ 6226729 h 6422652"/>
                <a:gd name="connsiteX6" fmla="*/ 12211244 w 12211244"/>
                <a:gd name="connsiteY6" fmla="*/ 6382749 h 6422652"/>
                <a:gd name="connsiteX0" fmla="*/ 812 w 12211244"/>
                <a:gd name="connsiteY0" fmla="*/ 0 h 6422652"/>
                <a:gd name="connsiteX1" fmla="*/ 1233110 w 12211244"/>
                <a:gd name="connsiteY1" fmla="*/ 936019 h 6422652"/>
                <a:gd name="connsiteX2" fmla="*/ 3567734 w 12211244"/>
                <a:gd name="connsiteY2" fmla="*/ 4091348 h 6422652"/>
                <a:gd name="connsiteX3" fmla="*/ 3313494 w 12211244"/>
                <a:gd name="connsiteY3" fmla="*/ 5797190 h 6422652"/>
                <a:gd name="connsiteX4" fmla="*/ 5622645 w 12211244"/>
                <a:gd name="connsiteY4" fmla="*/ 6420404 h 6422652"/>
                <a:gd name="connsiteX5" fmla="*/ 7264787 w 12211244"/>
                <a:gd name="connsiteY5" fmla="*/ 6226729 h 6422652"/>
                <a:gd name="connsiteX6" fmla="*/ 12211244 w 12211244"/>
                <a:gd name="connsiteY6" fmla="*/ 6382749 h 6422652"/>
                <a:gd name="connsiteX0" fmla="*/ 812 w 12287261"/>
                <a:gd name="connsiteY0" fmla="*/ 0 h 6422652"/>
                <a:gd name="connsiteX1" fmla="*/ 1233110 w 12287261"/>
                <a:gd name="connsiteY1" fmla="*/ 936019 h 6422652"/>
                <a:gd name="connsiteX2" fmla="*/ 3567734 w 12287261"/>
                <a:gd name="connsiteY2" fmla="*/ 4091348 h 6422652"/>
                <a:gd name="connsiteX3" fmla="*/ 3313494 w 12287261"/>
                <a:gd name="connsiteY3" fmla="*/ 5797190 h 6422652"/>
                <a:gd name="connsiteX4" fmla="*/ 5622645 w 12287261"/>
                <a:gd name="connsiteY4" fmla="*/ 6420404 h 6422652"/>
                <a:gd name="connsiteX5" fmla="*/ 7264787 w 12287261"/>
                <a:gd name="connsiteY5" fmla="*/ 6226729 h 6422652"/>
                <a:gd name="connsiteX6" fmla="*/ 12287261 w 12287261"/>
                <a:gd name="connsiteY6" fmla="*/ 6382749 h 6422652"/>
                <a:gd name="connsiteX0" fmla="*/ 812 w 12287261"/>
                <a:gd name="connsiteY0" fmla="*/ 0 h 6726531"/>
                <a:gd name="connsiteX1" fmla="*/ 1233110 w 12287261"/>
                <a:gd name="connsiteY1" fmla="*/ 936019 h 6726531"/>
                <a:gd name="connsiteX2" fmla="*/ 3567734 w 12287261"/>
                <a:gd name="connsiteY2" fmla="*/ 4091348 h 6726531"/>
                <a:gd name="connsiteX3" fmla="*/ 3313494 w 12287261"/>
                <a:gd name="connsiteY3" fmla="*/ 5797190 h 6726531"/>
                <a:gd name="connsiteX4" fmla="*/ 5622645 w 12287261"/>
                <a:gd name="connsiteY4" fmla="*/ 6420404 h 6726531"/>
                <a:gd name="connsiteX5" fmla="*/ 10514471 w 12287261"/>
                <a:gd name="connsiteY5" fmla="*/ 6726350 h 6726531"/>
                <a:gd name="connsiteX6" fmla="*/ 12287261 w 12287261"/>
                <a:gd name="connsiteY6" fmla="*/ 6382749 h 6726531"/>
                <a:gd name="connsiteX0" fmla="*/ 812 w 12287261"/>
                <a:gd name="connsiteY0" fmla="*/ 0 h 6726350"/>
                <a:gd name="connsiteX1" fmla="*/ 1233110 w 12287261"/>
                <a:gd name="connsiteY1" fmla="*/ 936019 h 6726350"/>
                <a:gd name="connsiteX2" fmla="*/ 3567734 w 12287261"/>
                <a:gd name="connsiteY2" fmla="*/ 4091348 h 6726350"/>
                <a:gd name="connsiteX3" fmla="*/ 3313494 w 12287261"/>
                <a:gd name="connsiteY3" fmla="*/ 5797190 h 6726350"/>
                <a:gd name="connsiteX4" fmla="*/ 8226192 w 12287261"/>
                <a:gd name="connsiteY4" fmla="*/ 5581419 h 6726350"/>
                <a:gd name="connsiteX5" fmla="*/ 10514471 w 12287261"/>
                <a:gd name="connsiteY5" fmla="*/ 6726350 h 6726350"/>
                <a:gd name="connsiteX6" fmla="*/ 12287261 w 12287261"/>
                <a:gd name="connsiteY6" fmla="*/ 6382749 h 6726350"/>
                <a:gd name="connsiteX0" fmla="*/ 812 w 12287261"/>
                <a:gd name="connsiteY0" fmla="*/ 0 h 6769307"/>
                <a:gd name="connsiteX1" fmla="*/ 1233110 w 12287261"/>
                <a:gd name="connsiteY1" fmla="*/ 936019 h 6769307"/>
                <a:gd name="connsiteX2" fmla="*/ 3567734 w 12287261"/>
                <a:gd name="connsiteY2" fmla="*/ 4091348 h 6769307"/>
                <a:gd name="connsiteX3" fmla="*/ 6715210 w 12287261"/>
                <a:gd name="connsiteY3" fmla="*/ 6739870 h 6769307"/>
                <a:gd name="connsiteX4" fmla="*/ 8226192 w 12287261"/>
                <a:gd name="connsiteY4" fmla="*/ 5581419 h 6769307"/>
                <a:gd name="connsiteX5" fmla="*/ 10514471 w 12287261"/>
                <a:gd name="connsiteY5" fmla="*/ 6726350 h 6769307"/>
                <a:gd name="connsiteX6" fmla="*/ 12287261 w 12287261"/>
                <a:gd name="connsiteY6" fmla="*/ 6382749 h 6769307"/>
                <a:gd name="connsiteX0" fmla="*/ 812 w 12287261"/>
                <a:gd name="connsiteY0" fmla="*/ 0 h 6769194"/>
                <a:gd name="connsiteX1" fmla="*/ 1233110 w 12287261"/>
                <a:gd name="connsiteY1" fmla="*/ 936019 h 6769194"/>
                <a:gd name="connsiteX2" fmla="*/ 3567734 w 12287261"/>
                <a:gd name="connsiteY2" fmla="*/ 4091348 h 6769194"/>
                <a:gd name="connsiteX3" fmla="*/ 6715210 w 12287261"/>
                <a:gd name="connsiteY3" fmla="*/ 6739870 h 6769194"/>
                <a:gd name="connsiteX4" fmla="*/ 8226192 w 12287261"/>
                <a:gd name="connsiteY4" fmla="*/ 5581419 h 6769194"/>
                <a:gd name="connsiteX5" fmla="*/ 9830327 w 12287261"/>
                <a:gd name="connsiteY5" fmla="*/ 6764057 h 6769194"/>
                <a:gd name="connsiteX6" fmla="*/ 12287261 w 12287261"/>
                <a:gd name="connsiteY6" fmla="*/ 6382749 h 6769194"/>
                <a:gd name="connsiteX0" fmla="*/ 812 w 12287261"/>
                <a:gd name="connsiteY0" fmla="*/ 0 h 6792654"/>
                <a:gd name="connsiteX1" fmla="*/ 1233110 w 12287261"/>
                <a:gd name="connsiteY1" fmla="*/ 936019 h 6792654"/>
                <a:gd name="connsiteX2" fmla="*/ 3567734 w 12287261"/>
                <a:gd name="connsiteY2" fmla="*/ 4091348 h 6792654"/>
                <a:gd name="connsiteX3" fmla="*/ 6715210 w 12287261"/>
                <a:gd name="connsiteY3" fmla="*/ 6739870 h 6792654"/>
                <a:gd name="connsiteX4" fmla="*/ 8188184 w 12287261"/>
                <a:gd name="connsiteY4" fmla="*/ 5562565 h 6792654"/>
                <a:gd name="connsiteX5" fmla="*/ 9830327 w 12287261"/>
                <a:gd name="connsiteY5" fmla="*/ 6764057 h 6792654"/>
                <a:gd name="connsiteX6" fmla="*/ 12287261 w 12287261"/>
                <a:gd name="connsiteY6" fmla="*/ 6382749 h 6792654"/>
                <a:gd name="connsiteX0" fmla="*/ 812 w 12287261"/>
                <a:gd name="connsiteY0" fmla="*/ 0 h 6792654"/>
                <a:gd name="connsiteX1" fmla="*/ 1233110 w 12287261"/>
                <a:gd name="connsiteY1" fmla="*/ 936019 h 6792654"/>
                <a:gd name="connsiteX2" fmla="*/ 3567734 w 12287261"/>
                <a:gd name="connsiteY2" fmla="*/ 4091348 h 6792654"/>
                <a:gd name="connsiteX3" fmla="*/ 6610688 w 12287261"/>
                <a:gd name="connsiteY3" fmla="*/ 6702163 h 6792654"/>
                <a:gd name="connsiteX4" fmla="*/ 8188184 w 12287261"/>
                <a:gd name="connsiteY4" fmla="*/ 5562565 h 6792654"/>
                <a:gd name="connsiteX5" fmla="*/ 9830327 w 12287261"/>
                <a:gd name="connsiteY5" fmla="*/ 6764057 h 6792654"/>
                <a:gd name="connsiteX6" fmla="*/ 12287261 w 12287261"/>
                <a:gd name="connsiteY6" fmla="*/ 6382749 h 6792654"/>
                <a:gd name="connsiteX0" fmla="*/ 236 w 12286685"/>
                <a:gd name="connsiteY0" fmla="*/ 0 h 6792654"/>
                <a:gd name="connsiteX1" fmla="*/ 2923890 w 12286685"/>
                <a:gd name="connsiteY1" fmla="*/ 2981635 h 6792654"/>
                <a:gd name="connsiteX2" fmla="*/ 3567158 w 12286685"/>
                <a:gd name="connsiteY2" fmla="*/ 4091348 h 6792654"/>
                <a:gd name="connsiteX3" fmla="*/ 6610112 w 12286685"/>
                <a:gd name="connsiteY3" fmla="*/ 6702163 h 6792654"/>
                <a:gd name="connsiteX4" fmla="*/ 8187608 w 12286685"/>
                <a:gd name="connsiteY4" fmla="*/ 5562565 h 6792654"/>
                <a:gd name="connsiteX5" fmla="*/ 9829751 w 12286685"/>
                <a:gd name="connsiteY5" fmla="*/ 6764057 h 6792654"/>
                <a:gd name="connsiteX6" fmla="*/ 12286685 w 12286685"/>
                <a:gd name="connsiteY6" fmla="*/ 6382749 h 6792654"/>
                <a:gd name="connsiteX0" fmla="*/ 249 w 12286698"/>
                <a:gd name="connsiteY0" fmla="*/ 0 h 6792654"/>
                <a:gd name="connsiteX1" fmla="*/ 2923903 w 12286698"/>
                <a:gd name="connsiteY1" fmla="*/ 2981635 h 6792654"/>
                <a:gd name="connsiteX2" fmla="*/ 4374840 w 12286698"/>
                <a:gd name="connsiteY2" fmla="*/ 4770078 h 6792654"/>
                <a:gd name="connsiteX3" fmla="*/ 6610125 w 12286698"/>
                <a:gd name="connsiteY3" fmla="*/ 6702163 h 6792654"/>
                <a:gd name="connsiteX4" fmla="*/ 8187621 w 12286698"/>
                <a:gd name="connsiteY4" fmla="*/ 5562565 h 6792654"/>
                <a:gd name="connsiteX5" fmla="*/ 9829764 w 12286698"/>
                <a:gd name="connsiteY5" fmla="*/ 6764057 h 6792654"/>
                <a:gd name="connsiteX6" fmla="*/ 12286698 w 12286698"/>
                <a:gd name="connsiteY6" fmla="*/ 6382749 h 6792654"/>
                <a:gd name="connsiteX0" fmla="*/ 249 w 12286698"/>
                <a:gd name="connsiteY0" fmla="*/ 0 h 6792654"/>
                <a:gd name="connsiteX1" fmla="*/ 2923903 w 12286698"/>
                <a:gd name="connsiteY1" fmla="*/ 2981635 h 6792654"/>
                <a:gd name="connsiteX2" fmla="*/ 4374840 w 12286698"/>
                <a:gd name="connsiteY2" fmla="*/ 4770078 h 6792654"/>
                <a:gd name="connsiteX3" fmla="*/ 6610125 w 12286698"/>
                <a:gd name="connsiteY3" fmla="*/ 6702163 h 6792654"/>
                <a:gd name="connsiteX4" fmla="*/ 8187621 w 12286698"/>
                <a:gd name="connsiteY4" fmla="*/ 5562565 h 6792654"/>
                <a:gd name="connsiteX5" fmla="*/ 9829764 w 12286698"/>
                <a:gd name="connsiteY5" fmla="*/ 6764057 h 6792654"/>
                <a:gd name="connsiteX6" fmla="*/ 12286698 w 12286698"/>
                <a:gd name="connsiteY6" fmla="*/ 6382749 h 6792654"/>
                <a:gd name="connsiteX0" fmla="*/ 249 w 12286698"/>
                <a:gd name="connsiteY0" fmla="*/ 0 h 6792654"/>
                <a:gd name="connsiteX1" fmla="*/ 2923903 w 12286698"/>
                <a:gd name="connsiteY1" fmla="*/ 2981635 h 6792654"/>
                <a:gd name="connsiteX2" fmla="*/ 4336833 w 12286698"/>
                <a:gd name="connsiteY2" fmla="*/ 4873773 h 6792654"/>
                <a:gd name="connsiteX3" fmla="*/ 6610125 w 12286698"/>
                <a:gd name="connsiteY3" fmla="*/ 6702163 h 6792654"/>
                <a:gd name="connsiteX4" fmla="*/ 8187621 w 12286698"/>
                <a:gd name="connsiteY4" fmla="*/ 5562565 h 6792654"/>
                <a:gd name="connsiteX5" fmla="*/ 9829764 w 12286698"/>
                <a:gd name="connsiteY5" fmla="*/ 6764057 h 6792654"/>
                <a:gd name="connsiteX6" fmla="*/ 12286698 w 12286698"/>
                <a:gd name="connsiteY6" fmla="*/ 6382749 h 6792654"/>
                <a:gd name="connsiteX0" fmla="*/ 1106 w 12287555"/>
                <a:gd name="connsiteY0" fmla="*/ 0 h 6792654"/>
                <a:gd name="connsiteX1" fmla="*/ 1176393 w 12287555"/>
                <a:gd name="connsiteY1" fmla="*/ 1030286 h 6792654"/>
                <a:gd name="connsiteX2" fmla="*/ 4337690 w 12287555"/>
                <a:gd name="connsiteY2" fmla="*/ 4873773 h 6792654"/>
                <a:gd name="connsiteX3" fmla="*/ 6610982 w 12287555"/>
                <a:gd name="connsiteY3" fmla="*/ 6702163 h 6792654"/>
                <a:gd name="connsiteX4" fmla="*/ 8188478 w 12287555"/>
                <a:gd name="connsiteY4" fmla="*/ 5562565 h 6792654"/>
                <a:gd name="connsiteX5" fmla="*/ 9830621 w 12287555"/>
                <a:gd name="connsiteY5" fmla="*/ 6764057 h 6792654"/>
                <a:gd name="connsiteX6" fmla="*/ 12287555 w 12287555"/>
                <a:gd name="connsiteY6" fmla="*/ 6382749 h 6792654"/>
                <a:gd name="connsiteX0" fmla="*/ 656 w 12287105"/>
                <a:gd name="connsiteY0" fmla="*/ 0 h 6792654"/>
                <a:gd name="connsiteX1" fmla="*/ 1175943 w 12287105"/>
                <a:gd name="connsiteY1" fmla="*/ 1030286 h 6792654"/>
                <a:gd name="connsiteX2" fmla="*/ 4337240 w 12287105"/>
                <a:gd name="connsiteY2" fmla="*/ 4873773 h 6792654"/>
                <a:gd name="connsiteX3" fmla="*/ 6610532 w 12287105"/>
                <a:gd name="connsiteY3" fmla="*/ 6702163 h 6792654"/>
                <a:gd name="connsiteX4" fmla="*/ 8188028 w 12287105"/>
                <a:gd name="connsiteY4" fmla="*/ 5562565 h 6792654"/>
                <a:gd name="connsiteX5" fmla="*/ 9830171 w 12287105"/>
                <a:gd name="connsiteY5" fmla="*/ 6764057 h 6792654"/>
                <a:gd name="connsiteX6" fmla="*/ 12287105 w 12287105"/>
                <a:gd name="connsiteY6" fmla="*/ 6382749 h 6792654"/>
                <a:gd name="connsiteX0" fmla="*/ 567 w 12287016"/>
                <a:gd name="connsiteY0" fmla="*/ 0 h 6792654"/>
                <a:gd name="connsiteX1" fmla="*/ 1175854 w 12287016"/>
                <a:gd name="connsiteY1" fmla="*/ 1030286 h 6792654"/>
                <a:gd name="connsiteX2" fmla="*/ 1418400 w 12287016"/>
                <a:gd name="connsiteY2" fmla="*/ 1204813 h 6792654"/>
                <a:gd name="connsiteX3" fmla="*/ 4337151 w 12287016"/>
                <a:gd name="connsiteY3" fmla="*/ 4873773 h 6792654"/>
                <a:gd name="connsiteX4" fmla="*/ 6610443 w 12287016"/>
                <a:gd name="connsiteY4" fmla="*/ 6702163 h 6792654"/>
                <a:gd name="connsiteX5" fmla="*/ 8187939 w 12287016"/>
                <a:gd name="connsiteY5" fmla="*/ 5562565 h 6792654"/>
                <a:gd name="connsiteX6" fmla="*/ 9830082 w 12287016"/>
                <a:gd name="connsiteY6" fmla="*/ 6764057 h 6792654"/>
                <a:gd name="connsiteX7" fmla="*/ 12287016 w 12287016"/>
                <a:gd name="connsiteY7" fmla="*/ 6382749 h 6792654"/>
                <a:gd name="connsiteX0" fmla="*/ 0 w 12286449"/>
                <a:gd name="connsiteY0" fmla="*/ 0 h 6792654"/>
                <a:gd name="connsiteX1" fmla="*/ 1417833 w 12286449"/>
                <a:gd name="connsiteY1" fmla="*/ 1204813 h 6792654"/>
                <a:gd name="connsiteX2" fmla="*/ 4336584 w 12286449"/>
                <a:gd name="connsiteY2" fmla="*/ 4873773 h 6792654"/>
                <a:gd name="connsiteX3" fmla="*/ 6609876 w 12286449"/>
                <a:gd name="connsiteY3" fmla="*/ 6702163 h 6792654"/>
                <a:gd name="connsiteX4" fmla="*/ 8187372 w 12286449"/>
                <a:gd name="connsiteY4" fmla="*/ 5562565 h 6792654"/>
                <a:gd name="connsiteX5" fmla="*/ 9829515 w 12286449"/>
                <a:gd name="connsiteY5" fmla="*/ 6764057 h 6792654"/>
                <a:gd name="connsiteX6" fmla="*/ 12286449 w 12286449"/>
                <a:gd name="connsiteY6" fmla="*/ 6382749 h 6792654"/>
                <a:gd name="connsiteX0" fmla="*/ 0 w 12248441"/>
                <a:gd name="connsiteY0" fmla="*/ 0 h 6771317"/>
                <a:gd name="connsiteX1" fmla="*/ 1417833 w 12248441"/>
                <a:gd name="connsiteY1" fmla="*/ 1204813 h 6771317"/>
                <a:gd name="connsiteX2" fmla="*/ 4336584 w 12248441"/>
                <a:gd name="connsiteY2" fmla="*/ 4873773 h 6771317"/>
                <a:gd name="connsiteX3" fmla="*/ 6609876 w 12248441"/>
                <a:gd name="connsiteY3" fmla="*/ 6702163 h 6771317"/>
                <a:gd name="connsiteX4" fmla="*/ 8187372 w 12248441"/>
                <a:gd name="connsiteY4" fmla="*/ 5562565 h 6771317"/>
                <a:gd name="connsiteX5" fmla="*/ 9829515 w 12248441"/>
                <a:gd name="connsiteY5" fmla="*/ 6764057 h 6771317"/>
                <a:gd name="connsiteX6" fmla="*/ 12248441 w 12248441"/>
                <a:gd name="connsiteY6" fmla="*/ 6062238 h 6771317"/>
                <a:gd name="connsiteX0" fmla="*/ 0 w 12248441"/>
                <a:gd name="connsiteY0" fmla="*/ 0 h 6770489"/>
                <a:gd name="connsiteX1" fmla="*/ 1417833 w 12248441"/>
                <a:gd name="connsiteY1" fmla="*/ 1204813 h 6770489"/>
                <a:gd name="connsiteX2" fmla="*/ 4336584 w 12248441"/>
                <a:gd name="connsiteY2" fmla="*/ 4873773 h 6770489"/>
                <a:gd name="connsiteX3" fmla="*/ 6609876 w 12248441"/>
                <a:gd name="connsiteY3" fmla="*/ 6702163 h 6770489"/>
                <a:gd name="connsiteX4" fmla="*/ 8187372 w 12248441"/>
                <a:gd name="connsiteY4" fmla="*/ 5562565 h 6770489"/>
                <a:gd name="connsiteX5" fmla="*/ 9829515 w 12248441"/>
                <a:gd name="connsiteY5" fmla="*/ 6764057 h 6770489"/>
                <a:gd name="connsiteX6" fmla="*/ 12248441 w 12248441"/>
                <a:gd name="connsiteY6" fmla="*/ 6062238 h 6770489"/>
                <a:gd name="connsiteX0" fmla="*/ 0 w 12248441"/>
                <a:gd name="connsiteY0" fmla="*/ 0 h 6709687"/>
                <a:gd name="connsiteX1" fmla="*/ 1417833 w 12248441"/>
                <a:gd name="connsiteY1" fmla="*/ 1204813 h 6709687"/>
                <a:gd name="connsiteX2" fmla="*/ 4336584 w 12248441"/>
                <a:gd name="connsiteY2" fmla="*/ 4873773 h 6709687"/>
                <a:gd name="connsiteX3" fmla="*/ 6609876 w 12248441"/>
                <a:gd name="connsiteY3" fmla="*/ 6702163 h 6709687"/>
                <a:gd name="connsiteX4" fmla="*/ 8187372 w 12248441"/>
                <a:gd name="connsiteY4" fmla="*/ 5562565 h 6709687"/>
                <a:gd name="connsiteX5" fmla="*/ 10162086 w 12248441"/>
                <a:gd name="connsiteY5" fmla="*/ 6594375 h 6709687"/>
                <a:gd name="connsiteX6" fmla="*/ 12248441 w 12248441"/>
                <a:gd name="connsiteY6" fmla="*/ 6062238 h 6709687"/>
                <a:gd name="connsiteX0" fmla="*/ 0 w 12248441"/>
                <a:gd name="connsiteY0" fmla="*/ 0 h 6709445"/>
                <a:gd name="connsiteX1" fmla="*/ 1417833 w 12248441"/>
                <a:gd name="connsiteY1" fmla="*/ 1204813 h 6709445"/>
                <a:gd name="connsiteX2" fmla="*/ 4336584 w 12248441"/>
                <a:gd name="connsiteY2" fmla="*/ 4873773 h 6709445"/>
                <a:gd name="connsiteX3" fmla="*/ 6609876 w 12248441"/>
                <a:gd name="connsiteY3" fmla="*/ 6702163 h 6709445"/>
                <a:gd name="connsiteX4" fmla="*/ 8291895 w 12248441"/>
                <a:gd name="connsiteY4" fmla="*/ 5553138 h 6709445"/>
                <a:gd name="connsiteX5" fmla="*/ 10162086 w 12248441"/>
                <a:gd name="connsiteY5" fmla="*/ 6594375 h 6709445"/>
                <a:gd name="connsiteX6" fmla="*/ 12248441 w 12248441"/>
                <a:gd name="connsiteY6" fmla="*/ 6062238 h 6709445"/>
                <a:gd name="connsiteX0" fmla="*/ 0 w 12248441"/>
                <a:gd name="connsiteY0" fmla="*/ 0 h 6708174"/>
                <a:gd name="connsiteX1" fmla="*/ 1417833 w 12248441"/>
                <a:gd name="connsiteY1" fmla="*/ 1204813 h 6708174"/>
                <a:gd name="connsiteX2" fmla="*/ 4336584 w 12248441"/>
                <a:gd name="connsiteY2" fmla="*/ 4873773 h 6708174"/>
                <a:gd name="connsiteX3" fmla="*/ 6609876 w 12248441"/>
                <a:gd name="connsiteY3" fmla="*/ 6702163 h 6708174"/>
                <a:gd name="connsiteX4" fmla="*/ 8291895 w 12248441"/>
                <a:gd name="connsiteY4" fmla="*/ 5553138 h 6708174"/>
                <a:gd name="connsiteX5" fmla="*/ 10162086 w 12248441"/>
                <a:gd name="connsiteY5" fmla="*/ 6594375 h 6708174"/>
                <a:gd name="connsiteX6" fmla="*/ 12248441 w 12248441"/>
                <a:gd name="connsiteY6" fmla="*/ 6062238 h 6708174"/>
                <a:gd name="connsiteX0" fmla="*/ 0 w 12248441"/>
                <a:gd name="connsiteY0" fmla="*/ 0 h 6709187"/>
                <a:gd name="connsiteX1" fmla="*/ 1417833 w 12248441"/>
                <a:gd name="connsiteY1" fmla="*/ 1204813 h 6709187"/>
                <a:gd name="connsiteX2" fmla="*/ 4336584 w 12248441"/>
                <a:gd name="connsiteY2" fmla="*/ 4873773 h 6709187"/>
                <a:gd name="connsiteX3" fmla="*/ 6609876 w 12248441"/>
                <a:gd name="connsiteY3" fmla="*/ 6702163 h 6709187"/>
                <a:gd name="connsiteX4" fmla="*/ 8481935 w 12248441"/>
                <a:gd name="connsiteY4" fmla="*/ 5600272 h 6709187"/>
                <a:gd name="connsiteX5" fmla="*/ 10162086 w 12248441"/>
                <a:gd name="connsiteY5" fmla="*/ 6594375 h 6709187"/>
                <a:gd name="connsiteX6" fmla="*/ 12248441 w 12248441"/>
                <a:gd name="connsiteY6" fmla="*/ 6062238 h 6709187"/>
                <a:gd name="connsiteX0" fmla="*/ 0 w 12248441"/>
                <a:gd name="connsiteY0" fmla="*/ 0 h 6645105"/>
                <a:gd name="connsiteX1" fmla="*/ 1417833 w 12248441"/>
                <a:gd name="connsiteY1" fmla="*/ 1204813 h 6645105"/>
                <a:gd name="connsiteX2" fmla="*/ 4336584 w 12248441"/>
                <a:gd name="connsiteY2" fmla="*/ 4873773 h 6645105"/>
                <a:gd name="connsiteX3" fmla="*/ 6609876 w 12248441"/>
                <a:gd name="connsiteY3" fmla="*/ 6636175 h 6645105"/>
                <a:gd name="connsiteX4" fmla="*/ 8481935 w 12248441"/>
                <a:gd name="connsiteY4" fmla="*/ 5600272 h 6645105"/>
                <a:gd name="connsiteX5" fmla="*/ 10162086 w 12248441"/>
                <a:gd name="connsiteY5" fmla="*/ 6594375 h 6645105"/>
                <a:gd name="connsiteX6" fmla="*/ 12248441 w 12248441"/>
                <a:gd name="connsiteY6" fmla="*/ 6062238 h 6645105"/>
                <a:gd name="connsiteX0" fmla="*/ 0 w 12248441"/>
                <a:gd name="connsiteY0" fmla="*/ 0 h 6643775"/>
                <a:gd name="connsiteX1" fmla="*/ 1417833 w 12248441"/>
                <a:gd name="connsiteY1" fmla="*/ 1204813 h 6643775"/>
                <a:gd name="connsiteX2" fmla="*/ 4336584 w 12248441"/>
                <a:gd name="connsiteY2" fmla="*/ 4873773 h 6643775"/>
                <a:gd name="connsiteX3" fmla="*/ 6609876 w 12248441"/>
                <a:gd name="connsiteY3" fmla="*/ 6636175 h 6643775"/>
                <a:gd name="connsiteX4" fmla="*/ 8339405 w 12248441"/>
                <a:gd name="connsiteY4" fmla="*/ 5553138 h 6643775"/>
                <a:gd name="connsiteX5" fmla="*/ 10162086 w 12248441"/>
                <a:gd name="connsiteY5" fmla="*/ 6594375 h 6643775"/>
                <a:gd name="connsiteX6" fmla="*/ 12248441 w 12248441"/>
                <a:gd name="connsiteY6" fmla="*/ 6062238 h 6643775"/>
                <a:gd name="connsiteX0" fmla="*/ 0 w 12248441"/>
                <a:gd name="connsiteY0" fmla="*/ 0 h 6642975"/>
                <a:gd name="connsiteX1" fmla="*/ 1417833 w 12248441"/>
                <a:gd name="connsiteY1" fmla="*/ 1204813 h 6642975"/>
                <a:gd name="connsiteX2" fmla="*/ 4336584 w 12248441"/>
                <a:gd name="connsiteY2" fmla="*/ 4873773 h 6642975"/>
                <a:gd name="connsiteX3" fmla="*/ 6609876 w 12248441"/>
                <a:gd name="connsiteY3" fmla="*/ 6636175 h 6642975"/>
                <a:gd name="connsiteX4" fmla="*/ 8339405 w 12248441"/>
                <a:gd name="connsiteY4" fmla="*/ 5553138 h 6642975"/>
                <a:gd name="connsiteX5" fmla="*/ 10162086 w 12248441"/>
                <a:gd name="connsiteY5" fmla="*/ 6594375 h 6642975"/>
                <a:gd name="connsiteX6" fmla="*/ 12248441 w 12248441"/>
                <a:gd name="connsiteY6" fmla="*/ 6062238 h 6642975"/>
                <a:gd name="connsiteX0" fmla="*/ 0 w 12248441"/>
                <a:gd name="connsiteY0" fmla="*/ 0 h 6646247"/>
                <a:gd name="connsiteX1" fmla="*/ 1417833 w 12248441"/>
                <a:gd name="connsiteY1" fmla="*/ 1204813 h 6646247"/>
                <a:gd name="connsiteX2" fmla="*/ 4355589 w 12248441"/>
                <a:gd name="connsiteY2" fmla="*/ 4713518 h 6646247"/>
                <a:gd name="connsiteX3" fmla="*/ 6609876 w 12248441"/>
                <a:gd name="connsiteY3" fmla="*/ 6636175 h 6646247"/>
                <a:gd name="connsiteX4" fmla="*/ 8339405 w 12248441"/>
                <a:gd name="connsiteY4" fmla="*/ 5553138 h 6646247"/>
                <a:gd name="connsiteX5" fmla="*/ 10162086 w 12248441"/>
                <a:gd name="connsiteY5" fmla="*/ 6594375 h 6646247"/>
                <a:gd name="connsiteX6" fmla="*/ 12248441 w 12248441"/>
                <a:gd name="connsiteY6" fmla="*/ 6062238 h 6646247"/>
                <a:gd name="connsiteX0" fmla="*/ 0 w 12248441"/>
                <a:gd name="connsiteY0" fmla="*/ 0 h 6646247"/>
                <a:gd name="connsiteX1" fmla="*/ 1778908 w 12248441"/>
                <a:gd name="connsiteY1" fmla="*/ 1600739 h 6646247"/>
                <a:gd name="connsiteX2" fmla="*/ 4355589 w 12248441"/>
                <a:gd name="connsiteY2" fmla="*/ 4713518 h 6646247"/>
                <a:gd name="connsiteX3" fmla="*/ 6609876 w 12248441"/>
                <a:gd name="connsiteY3" fmla="*/ 6636175 h 6646247"/>
                <a:gd name="connsiteX4" fmla="*/ 8339405 w 12248441"/>
                <a:gd name="connsiteY4" fmla="*/ 5553138 h 6646247"/>
                <a:gd name="connsiteX5" fmla="*/ 10162086 w 12248441"/>
                <a:gd name="connsiteY5" fmla="*/ 6594375 h 6646247"/>
                <a:gd name="connsiteX6" fmla="*/ 12248441 w 12248441"/>
                <a:gd name="connsiteY6" fmla="*/ 6062238 h 6646247"/>
                <a:gd name="connsiteX0" fmla="*/ 0 w 12276948"/>
                <a:gd name="connsiteY0" fmla="*/ 0 h 6693381"/>
                <a:gd name="connsiteX1" fmla="*/ 1807415 w 12276948"/>
                <a:gd name="connsiteY1" fmla="*/ 1647873 h 6693381"/>
                <a:gd name="connsiteX2" fmla="*/ 4384096 w 12276948"/>
                <a:gd name="connsiteY2" fmla="*/ 4760652 h 6693381"/>
                <a:gd name="connsiteX3" fmla="*/ 6638383 w 12276948"/>
                <a:gd name="connsiteY3" fmla="*/ 6683309 h 6693381"/>
                <a:gd name="connsiteX4" fmla="*/ 8367912 w 12276948"/>
                <a:gd name="connsiteY4" fmla="*/ 5600272 h 6693381"/>
                <a:gd name="connsiteX5" fmla="*/ 10190593 w 12276948"/>
                <a:gd name="connsiteY5" fmla="*/ 6641509 h 6693381"/>
                <a:gd name="connsiteX6" fmla="*/ 12276948 w 12276948"/>
                <a:gd name="connsiteY6" fmla="*/ 6109372 h 6693381"/>
                <a:gd name="connsiteX0" fmla="*/ 0 w 12324458"/>
                <a:gd name="connsiteY0" fmla="*/ 0 h 6693381"/>
                <a:gd name="connsiteX1" fmla="*/ 1854925 w 12324458"/>
                <a:gd name="connsiteY1" fmla="*/ 1647873 h 6693381"/>
                <a:gd name="connsiteX2" fmla="*/ 4431606 w 12324458"/>
                <a:gd name="connsiteY2" fmla="*/ 4760652 h 6693381"/>
                <a:gd name="connsiteX3" fmla="*/ 6685893 w 12324458"/>
                <a:gd name="connsiteY3" fmla="*/ 6683309 h 6693381"/>
                <a:gd name="connsiteX4" fmla="*/ 8415422 w 12324458"/>
                <a:gd name="connsiteY4" fmla="*/ 5600272 h 6693381"/>
                <a:gd name="connsiteX5" fmla="*/ 10238103 w 12324458"/>
                <a:gd name="connsiteY5" fmla="*/ 6641509 h 6693381"/>
                <a:gd name="connsiteX6" fmla="*/ 12324458 w 12324458"/>
                <a:gd name="connsiteY6" fmla="*/ 6109372 h 6693381"/>
                <a:gd name="connsiteX0" fmla="*/ 0 w 12324458"/>
                <a:gd name="connsiteY0" fmla="*/ 0 h 6694587"/>
                <a:gd name="connsiteX1" fmla="*/ 1854925 w 12324458"/>
                <a:gd name="connsiteY1" fmla="*/ 1647873 h 6694587"/>
                <a:gd name="connsiteX2" fmla="*/ 4431606 w 12324458"/>
                <a:gd name="connsiteY2" fmla="*/ 4760652 h 6694587"/>
                <a:gd name="connsiteX3" fmla="*/ 6685893 w 12324458"/>
                <a:gd name="connsiteY3" fmla="*/ 6683309 h 6694587"/>
                <a:gd name="connsiteX4" fmla="*/ 8415422 w 12324458"/>
                <a:gd name="connsiteY4" fmla="*/ 5600272 h 6694587"/>
                <a:gd name="connsiteX5" fmla="*/ 10162086 w 12324458"/>
                <a:gd name="connsiteY5" fmla="*/ 6594375 h 6694587"/>
                <a:gd name="connsiteX6" fmla="*/ 12324458 w 12324458"/>
                <a:gd name="connsiteY6" fmla="*/ 6109372 h 6694587"/>
                <a:gd name="connsiteX0" fmla="*/ 0 w 12324458"/>
                <a:gd name="connsiteY0" fmla="*/ 0 h 6704579"/>
                <a:gd name="connsiteX1" fmla="*/ 1854925 w 12324458"/>
                <a:gd name="connsiteY1" fmla="*/ 1647873 h 6704579"/>
                <a:gd name="connsiteX2" fmla="*/ 4431606 w 12324458"/>
                <a:gd name="connsiteY2" fmla="*/ 4760652 h 6704579"/>
                <a:gd name="connsiteX3" fmla="*/ 6685893 w 12324458"/>
                <a:gd name="connsiteY3" fmla="*/ 6683309 h 6704579"/>
                <a:gd name="connsiteX4" fmla="*/ 8719487 w 12324458"/>
                <a:gd name="connsiteY4" fmla="*/ 5835943 h 6704579"/>
                <a:gd name="connsiteX5" fmla="*/ 10162086 w 12324458"/>
                <a:gd name="connsiteY5" fmla="*/ 6594375 h 6704579"/>
                <a:gd name="connsiteX6" fmla="*/ 12324458 w 12324458"/>
                <a:gd name="connsiteY6" fmla="*/ 6109372 h 6704579"/>
                <a:gd name="connsiteX0" fmla="*/ 0 w 12324458"/>
                <a:gd name="connsiteY0" fmla="*/ 0 h 6597320"/>
                <a:gd name="connsiteX1" fmla="*/ 1854925 w 12324458"/>
                <a:gd name="connsiteY1" fmla="*/ 1647873 h 6597320"/>
                <a:gd name="connsiteX2" fmla="*/ 4431606 w 12324458"/>
                <a:gd name="connsiteY2" fmla="*/ 4760652 h 6597320"/>
                <a:gd name="connsiteX3" fmla="*/ 7341531 w 12324458"/>
                <a:gd name="connsiteY3" fmla="*/ 6362797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854925 w 12324458"/>
                <a:gd name="connsiteY1" fmla="*/ 1647873 h 6597320"/>
                <a:gd name="connsiteX2" fmla="*/ 4431606 w 12324458"/>
                <a:gd name="connsiteY2" fmla="*/ 4760652 h 6597320"/>
                <a:gd name="connsiteX3" fmla="*/ 7341531 w 12324458"/>
                <a:gd name="connsiteY3" fmla="*/ 6362797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854925 w 12324458"/>
                <a:gd name="connsiteY1" fmla="*/ 1647873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113769 w 12324458"/>
                <a:gd name="connsiteY1" fmla="*/ 1723288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113769 w 12324458"/>
                <a:gd name="connsiteY1" fmla="*/ 1723288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1113769 w 12324458"/>
                <a:gd name="connsiteY1" fmla="*/ 1723288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866717 w 12324458"/>
                <a:gd name="connsiteY1" fmla="*/ 1713862 h 6597320"/>
                <a:gd name="connsiteX2" fmla="*/ 4431606 w 12324458"/>
                <a:gd name="connsiteY2" fmla="*/ 4760652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866717 w 12324458"/>
                <a:gd name="connsiteY1" fmla="*/ 1713862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1968386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1968386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2081507 h 6597320"/>
                <a:gd name="connsiteX2" fmla="*/ 2493199 w 12324458"/>
                <a:gd name="connsiteY2" fmla="*/ 5335688 h 6597320"/>
                <a:gd name="connsiteX3" fmla="*/ 7465057 w 12324458"/>
                <a:gd name="connsiteY3" fmla="*/ 6409931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7320"/>
                <a:gd name="connsiteX1" fmla="*/ 952235 w 12324458"/>
                <a:gd name="connsiteY1" fmla="*/ 2081507 h 6597320"/>
                <a:gd name="connsiteX2" fmla="*/ 2493199 w 12324458"/>
                <a:gd name="connsiteY2" fmla="*/ 5335688 h 6597320"/>
                <a:gd name="connsiteX3" fmla="*/ 6039758 w 12324458"/>
                <a:gd name="connsiteY3" fmla="*/ 6523053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604253"/>
                <a:gd name="connsiteX1" fmla="*/ 952235 w 12324458"/>
                <a:gd name="connsiteY1" fmla="*/ 2081507 h 6604253"/>
                <a:gd name="connsiteX2" fmla="*/ 2493199 w 12324458"/>
                <a:gd name="connsiteY2" fmla="*/ 5335688 h 6604253"/>
                <a:gd name="connsiteX3" fmla="*/ 6210793 w 12324458"/>
                <a:gd name="connsiteY3" fmla="*/ 6598467 h 6604253"/>
                <a:gd name="connsiteX4" fmla="*/ 8719487 w 12324458"/>
                <a:gd name="connsiteY4" fmla="*/ 5835943 h 6604253"/>
                <a:gd name="connsiteX5" fmla="*/ 10162086 w 12324458"/>
                <a:gd name="connsiteY5" fmla="*/ 6594375 h 6604253"/>
                <a:gd name="connsiteX6" fmla="*/ 12324458 w 12324458"/>
                <a:gd name="connsiteY6" fmla="*/ 6109372 h 6604253"/>
                <a:gd name="connsiteX0" fmla="*/ 0 w 12324458"/>
                <a:gd name="connsiteY0" fmla="*/ 0 h 6597320"/>
                <a:gd name="connsiteX1" fmla="*/ 952235 w 12324458"/>
                <a:gd name="connsiteY1" fmla="*/ 2081507 h 6597320"/>
                <a:gd name="connsiteX2" fmla="*/ 2493199 w 12324458"/>
                <a:gd name="connsiteY2" fmla="*/ 5335688 h 6597320"/>
                <a:gd name="connsiteX3" fmla="*/ 6229797 w 12324458"/>
                <a:gd name="connsiteY3" fmla="*/ 6570187 h 6597320"/>
                <a:gd name="connsiteX4" fmla="*/ 8719487 w 12324458"/>
                <a:gd name="connsiteY4" fmla="*/ 5835943 h 6597320"/>
                <a:gd name="connsiteX5" fmla="*/ 10162086 w 12324458"/>
                <a:gd name="connsiteY5" fmla="*/ 6594375 h 6597320"/>
                <a:gd name="connsiteX6" fmla="*/ 12324458 w 12324458"/>
                <a:gd name="connsiteY6" fmla="*/ 6109372 h 6597320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8805006 w 12324458"/>
                <a:gd name="connsiteY4" fmla="*/ 5911358 h 6595984"/>
                <a:gd name="connsiteX5" fmla="*/ 10162086 w 12324458"/>
                <a:gd name="connsiteY5" fmla="*/ 6594375 h 6595984"/>
                <a:gd name="connsiteX6" fmla="*/ 12324458 w 12324458"/>
                <a:gd name="connsiteY6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8805006 w 12324458"/>
                <a:gd name="connsiteY4" fmla="*/ 5911358 h 6595984"/>
                <a:gd name="connsiteX5" fmla="*/ 10162086 w 12324458"/>
                <a:gd name="connsiteY5" fmla="*/ 6594375 h 6595984"/>
                <a:gd name="connsiteX6" fmla="*/ 12324458 w 12324458"/>
                <a:gd name="connsiteY6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8805006 w 12324458"/>
                <a:gd name="connsiteY4" fmla="*/ 5911358 h 6595984"/>
                <a:gd name="connsiteX5" fmla="*/ 10162086 w 12324458"/>
                <a:gd name="connsiteY5" fmla="*/ 6594375 h 6595984"/>
                <a:gd name="connsiteX6" fmla="*/ 12324458 w 12324458"/>
                <a:gd name="connsiteY6" fmla="*/ 6109372 h 6595984"/>
                <a:gd name="connsiteX0" fmla="*/ 0 w 12324458"/>
                <a:gd name="connsiteY0" fmla="*/ 0 h 6623588"/>
                <a:gd name="connsiteX1" fmla="*/ 952235 w 12324458"/>
                <a:gd name="connsiteY1" fmla="*/ 2081507 h 6623588"/>
                <a:gd name="connsiteX2" fmla="*/ 2493199 w 12324458"/>
                <a:gd name="connsiteY2" fmla="*/ 5335688 h 6623588"/>
                <a:gd name="connsiteX3" fmla="*/ 6229797 w 12324458"/>
                <a:gd name="connsiteY3" fmla="*/ 6570187 h 6623588"/>
                <a:gd name="connsiteX4" fmla="*/ 7584631 w 12324458"/>
                <a:gd name="connsiteY4" fmla="*/ 6351849 h 6623588"/>
                <a:gd name="connsiteX5" fmla="*/ 8805006 w 12324458"/>
                <a:gd name="connsiteY5" fmla="*/ 5911358 h 6623588"/>
                <a:gd name="connsiteX6" fmla="*/ 10162086 w 12324458"/>
                <a:gd name="connsiteY6" fmla="*/ 6594375 h 6623588"/>
                <a:gd name="connsiteX7" fmla="*/ 12324458 w 12324458"/>
                <a:gd name="connsiteY7" fmla="*/ 6109372 h 6623588"/>
                <a:gd name="connsiteX0" fmla="*/ 0 w 12324458"/>
                <a:gd name="connsiteY0" fmla="*/ 0 h 6623588"/>
                <a:gd name="connsiteX1" fmla="*/ 952235 w 12324458"/>
                <a:gd name="connsiteY1" fmla="*/ 2081507 h 6623588"/>
                <a:gd name="connsiteX2" fmla="*/ 2493199 w 12324458"/>
                <a:gd name="connsiteY2" fmla="*/ 5335688 h 6623588"/>
                <a:gd name="connsiteX3" fmla="*/ 6229797 w 12324458"/>
                <a:gd name="connsiteY3" fmla="*/ 6570187 h 6623588"/>
                <a:gd name="connsiteX4" fmla="*/ 7584631 w 12324458"/>
                <a:gd name="connsiteY4" fmla="*/ 6351849 h 6623588"/>
                <a:gd name="connsiteX5" fmla="*/ 8805006 w 12324458"/>
                <a:gd name="connsiteY5" fmla="*/ 5911358 h 6623588"/>
                <a:gd name="connsiteX6" fmla="*/ 10162086 w 12324458"/>
                <a:gd name="connsiteY6" fmla="*/ 6594375 h 6623588"/>
                <a:gd name="connsiteX7" fmla="*/ 12324458 w 12324458"/>
                <a:gd name="connsiteY7" fmla="*/ 6109372 h 6623588"/>
                <a:gd name="connsiteX0" fmla="*/ 0 w 12324458"/>
                <a:gd name="connsiteY0" fmla="*/ 0 h 6627404"/>
                <a:gd name="connsiteX1" fmla="*/ 952235 w 12324458"/>
                <a:gd name="connsiteY1" fmla="*/ 2081507 h 6627404"/>
                <a:gd name="connsiteX2" fmla="*/ 2493199 w 12324458"/>
                <a:gd name="connsiteY2" fmla="*/ 5335688 h 6627404"/>
                <a:gd name="connsiteX3" fmla="*/ 6229797 w 12324458"/>
                <a:gd name="connsiteY3" fmla="*/ 6570187 h 6627404"/>
                <a:gd name="connsiteX4" fmla="*/ 7641643 w 12324458"/>
                <a:gd name="connsiteY4" fmla="*/ 6370703 h 6627404"/>
                <a:gd name="connsiteX5" fmla="*/ 8805006 w 12324458"/>
                <a:gd name="connsiteY5" fmla="*/ 5911358 h 6627404"/>
                <a:gd name="connsiteX6" fmla="*/ 10162086 w 12324458"/>
                <a:gd name="connsiteY6" fmla="*/ 6594375 h 6627404"/>
                <a:gd name="connsiteX7" fmla="*/ 12324458 w 12324458"/>
                <a:gd name="connsiteY7" fmla="*/ 6109372 h 662740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6229797 w 12324458"/>
                <a:gd name="connsiteY3" fmla="*/ 6570187 h 6595984"/>
                <a:gd name="connsiteX4" fmla="*/ 7641643 w 12324458"/>
                <a:gd name="connsiteY4" fmla="*/ 6370703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493199 w 12324458"/>
                <a:gd name="connsiteY2" fmla="*/ 5335688 h 6595984"/>
                <a:gd name="connsiteX3" fmla="*/ 5878224 w 12324458"/>
                <a:gd name="connsiteY3" fmla="*/ 6532480 h 6595984"/>
                <a:gd name="connsiteX4" fmla="*/ 7641643 w 12324458"/>
                <a:gd name="connsiteY4" fmla="*/ 6370703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670237"/>
                <a:gd name="connsiteX1" fmla="*/ 952235 w 12324458"/>
                <a:gd name="connsiteY1" fmla="*/ 2081507 h 6670237"/>
                <a:gd name="connsiteX2" fmla="*/ 2075110 w 12324458"/>
                <a:gd name="connsiteY2" fmla="*/ 4289313 h 6670237"/>
                <a:gd name="connsiteX3" fmla="*/ 5878224 w 12324458"/>
                <a:gd name="connsiteY3" fmla="*/ 6532480 h 6670237"/>
                <a:gd name="connsiteX4" fmla="*/ 7641643 w 12324458"/>
                <a:gd name="connsiteY4" fmla="*/ 6370703 h 6670237"/>
                <a:gd name="connsiteX5" fmla="*/ 8805006 w 12324458"/>
                <a:gd name="connsiteY5" fmla="*/ 5911358 h 6670237"/>
                <a:gd name="connsiteX6" fmla="*/ 10162086 w 12324458"/>
                <a:gd name="connsiteY6" fmla="*/ 6594375 h 6670237"/>
                <a:gd name="connsiteX7" fmla="*/ 12324458 w 12324458"/>
                <a:gd name="connsiteY7" fmla="*/ 6109372 h 6670237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075110 w 12324458"/>
                <a:gd name="connsiteY2" fmla="*/ 4289313 h 6595984"/>
                <a:gd name="connsiteX3" fmla="*/ 4272387 w 12324458"/>
                <a:gd name="connsiteY3" fmla="*/ 5259861 h 6595984"/>
                <a:gd name="connsiteX4" fmla="*/ 7641643 w 12324458"/>
                <a:gd name="connsiteY4" fmla="*/ 6370703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595984"/>
                <a:gd name="connsiteX1" fmla="*/ 952235 w 12324458"/>
                <a:gd name="connsiteY1" fmla="*/ 2081507 h 6595984"/>
                <a:gd name="connsiteX2" fmla="*/ 2075110 w 12324458"/>
                <a:gd name="connsiteY2" fmla="*/ 4289313 h 6595984"/>
                <a:gd name="connsiteX3" fmla="*/ 4272387 w 12324458"/>
                <a:gd name="connsiteY3" fmla="*/ 5259861 h 6595984"/>
                <a:gd name="connsiteX4" fmla="*/ 6083316 w 12324458"/>
                <a:gd name="connsiteY4" fmla="*/ 5286621 h 6595984"/>
                <a:gd name="connsiteX5" fmla="*/ 8805006 w 12324458"/>
                <a:gd name="connsiteY5" fmla="*/ 5911358 h 6595984"/>
                <a:gd name="connsiteX6" fmla="*/ 10162086 w 12324458"/>
                <a:gd name="connsiteY6" fmla="*/ 6594375 h 6595984"/>
                <a:gd name="connsiteX7" fmla="*/ 12324458 w 12324458"/>
                <a:gd name="connsiteY7" fmla="*/ 6109372 h 6595984"/>
                <a:gd name="connsiteX0" fmla="*/ 0 w 12324458"/>
                <a:gd name="connsiteY0" fmla="*/ 0 h 6630412"/>
                <a:gd name="connsiteX1" fmla="*/ 952235 w 12324458"/>
                <a:gd name="connsiteY1" fmla="*/ 2081507 h 6630412"/>
                <a:gd name="connsiteX2" fmla="*/ 2075110 w 12324458"/>
                <a:gd name="connsiteY2" fmla="*/ 4289313 h 6630412"/>
                <a:gd name="connsiteX3" fmla="*/ 4272387 w 12324458"/>
                <a:gd name="connsiteY3" fmla="*/ 5259861 h 6630412"/>
                <a:gd name="connsiteX4" fmla="*/ 6083316 w 12324458"/>
                <a:gd name="connsiteY4" fmla="*/ 5286621 h 6630412"/>
                <a:gd name="connsiteX5" fmla="*/ 7816798 w 12324458"/>
                <a:gd name="connsiteY5" fmla="*/ 4949824 h 6630412"/>
                <a:gd name="connsiteX6" fmla="*/ 10162086 w 12324458"/>
                <a:gd name="connsiteY6" fmla="*/ 6594375 h 6630412"/>
                <a:gd name="connsiteX7" fmla="*/ 12324458 w 12324458"/>
                <a:gd name="connsiteY7" fmla="*/ 6109372 h 6630412"/>
                <a:gd name="connsiteX0" fmla="*/ 0 w 12324458"/>
                <a:gd name="connsiteY0" fmla="*/ 0 h 6271150"/>
                <a:gd name="connsiteX1" fmla="*/ 952235 w 12324458"/>
                <a:gd name="connsiteY1" fmla="*/ 2081507 h 6271150"/>
                <a:gd name="connsiteX2" fmla="*/ 2075110 w 12324458"/>
                <a:gd name="connsiteY2" fmla="*/ 4289313 h 6271150"/>
                <a:gd name="connsiteX3" fmla="*/ 4272387 w 12324458"/>
                <a:gd name="connsiteY3" fmla="*/ 5259861 h 6271150"/>
                <a:gd name="connsiteX4" fmla="*/ 6083316 w 12324458"/>
                <a:gd name="connsiteY4" fmla="*/ 5286621 h 6271150"/>
                <a:gd name="connsiteX5" fmla="*/ 7816798 w 12324458"/>
                <a:gd name="connsiteY5" fmla="*/ 4949824 h 6271150"/>
                <a:gd name="connsiteX6" fmla="*/ 10333123 w 12324458"/>
                <a:gd name="connsiteY6" fmla="*/ 6198449 h 6271150"/>
                <a:gd name="connsiteX7" fmla="*/ 12324458 w 12324458"/>
                <a:gd name="connsiteY7" fmla="*/ 6109372 h 6271150"/>
                <a:gd name="connsiteX0" fmla="*/ 0 w 12324458"/>
                <a:gd name="connsiteY0" fmla="*/ 0 h 6274557"/>
                <a:gd name="connsiteX1" fmla="*/ 952235 w 12324458"/>
                <a:gd name="connsiteY1" fmla="*/ 2081507 h 6274557"/>
                <a:gd name="connsiteX2" fmla="*/ 2075110 w 12324458"/>
                <a:gd name="connsiteY2" fmla="*/ 4289313 h 6274557"/>
                <a:gd name="connsiteX3" fmla="*/ 4272387 w 12324458"/>
                <a:gd name="connsiteY3" fmla="*/ 5259861 h 6274557"/>
                <a:gd name="connsiteX4" fmla="*/ 6083316 w 12324458"/>
                <a:gd name="connsiteY4" fmla="*/ 528662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952235 w 12324458"/>
                <a:gd name="connsiteY1" fmla="*/ 2081507 h 6274557"/>
                <a:gd name="connsiteX2" fmla="*/ 2075110 w 12324458"/>
                <a:gd name="connsiteY2" fmla="*/ 4289313 h 6274557"/>
                <a:gd name="connsiteX3" fmla="*/ 4272387 w 12324458"/>
                <a:gd name="connsiteY3" fmla="*/ 5259861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952235 w 12324458"/>
                <a:gd name="connsiteY1" fmla="*/ 2081507 h 6274557"/>
                <a:gd name="connsiteX2" fmla="*/ 2075110 w 12324458"/>
                <a:gd name="connsiteY2" fmla="*/ 4289313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  <a:gd name="connsiteX0" fmla="*/ 0 w 12324458"/>
                <a:gd name="connsiteY0" fmla="*/ 0 h 6274557"/>
                <a:gd name="connsiteX1" fmla="*/ 866717 w 12324458"/>
                <a:gd name="connsiteY1" fmla="*/ 1666727 h 6274557"/>
                <a:gd name="connsiteX2" fmla="*/ 2075110 w 12324458"/>
                <a:gd name="connsiteY2" fmla="*/ 4289313 h 6274557"/>
                <a:gd name="connsiteX3" fmla="*/ 4215376 w 12324458"/>
                <a:gd name="connsiteY3" fmla="*/ 5080752 h 6274557"/>
                <a:gd name="connsiteX4" fmla="*/ 6330369 w 12324458"/>
                <a:gd name="connsiteY4" fmla="*/ 5107511 h 6274557"/>
                <a:gd name="connsiteX5" fmla="*/ 7807296 w 12324458"/>
                <a:gd name="connsiteY5" fmla="*/ 4902690 h 6274557"/>
                <a:gd name="connsiteX6" fmla="*/ 10333123 w 12324458"/>
                <a:gd name="connsiteY6" fmla="*/ 6198449 h 6274557"/>
                <a:gd name="connsiteX7" fmla="*/ 12324458 w 12324458"/>
                <a:gd name="connsiteY7" fmla="*/ 6109372 h 62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4458" h="6274557">
                  <a:moveTo>
                    <a:pt x="0" y="0"/>
                  </a:moveTo>
                  <a:cubicBezTo>
                    <a:pt x="295382" y="251003"/>
                    <a:pt x="520865" y="951841"/>
                    <a:pt x="866717" y="1666727"/>
                  </a:cubicBezTo>
                  <a:cubicBezTo>
                    <a:pt x="1212569" y="2381613"/>
                    <a:pt x="1517000" y="3720309"/>
                    <a:pt x="2075110" y="4289313"/>
                  </a:cubicBezTo>
                  <a:cubicBezTo>
                    <a:pt x="2633220" y="4858317"/>
                    <a:pt x="3506166" y="4944386"/>
                    <a:pt x="4215376" y="5080752"/>
                  </a:cubicBezTo>
                  <a:cubicBezTo>
                    <a:pt x="4924586" y="5217118"/>
                    <a:pt x="5731716" y="5137188"/>
                    <a:pt x="6330369" y="5107511"/>
                  </a:cubicBezTo>
                  <a:cubicBezTo>
                    <a:pt x="6929022" y="5077834"/>
                    <a:pt x="7140170" y="4720867"/>
                    <a:pt x="7807296" y="4902690"/>
                  </a:cubicBezTo>
                  <a:cubicBezTo>
                    <a:pt x="8474422" y="5084513"/>
                    <a:pt x="9580263" y="5997335"/>
                    <a:pt x="10333123" y="6198449"/>
                  </a:cubicBezTo>
                  <a:cubicBezTo>
                    <a:pt x="11085983" y="6399563"/>
                    <a:pt x="12104105" y="6142207"/>
                    <a:pt x="12324458" y="6109372"/>
                  </a:cubicBezTo>
                </a:path>
              </a:pathLst>
            </a:cu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84391796">
                    <a:custGeom>
                      <a:avLst/>
                      <a:gdLst>
                        <a:gd name="connsiteX0" fmla="*/ 0 w 12208205"/>
                        <a:gd name="connsiteY0" fmla="*/ 853843 h 1749193"/>
                        <a:gd name="connsiteX1" fmla="*/ 1356904 w 12208205"/>
                        <a:gd name="connsiteY1" fmla="*/ 1355 h 1749193"/>
                        <a:gd name="connsiteX2" fmla="*/ 2159576 w 12208205"/>
                        <a:gd name="connsiteY2" fmla="*/ 658581 h 1749193"/>
                        <a:gd name="connsiteX3" fmla="*/ 3564892 w 12208205"/>
                        <a:gd name="connsiteY3" fmla="*/ 872893 h 1749193"/>
                        <a:gd name="connsiteX4" fmla="*/ 5625158 w 12208205"/>
                        <a:gd name="connsiteY4" fmla="*/ 1426257 h 1749193"/>
                        <a:gd name="connsiteX5" fmla="*/ 7205743 w 12208205"/>
                        <a:gd name="connsiteY5" fmla="*/ 1245282 h 1749193"/>
                        <a:gd name="connsiteX6" fmla="*/ 8253756 w 12208205"/>
                        <a:gd name="connsiteY6" fmla="*/ 725256 h 1749193"/>
                        <a:gd name="connsiteX7" fmla="*/ 8875481 w 12208205"/>
                        <a:gd name="connsiteY7" fmla="*/ 915756 h 1749193"/>
                        <a:gd name="connsiteX8" fmla="*/ 9426199 w 12208205"/>
                        <a:gd name="connsiteY8" fmla="*/ 1054783 h 1749193"/>
                        <a:gd name="connsiteX9" fmla="*/ 10292605 w 12208205"/>
                        <a:gd name="connsiteY9" fmla="*/ 677631 h 1749193"/>
                        <a:gd name="connsiteX10" fmla="*/ 10748729 w 12208205"/>
                        <a:gd name="connsiteY10" fmla="*/ 1230080 h 1749193"/>
                        <a:gd name="connsiteX11" fmla="*/ 11286920 w 12208205"/>
                        <a:gd name="connsiteY11" fmla="*/ 1668230 h 1749193"/>
                        <a:gd name="connsiteX12" fmla="*/ 12208205 w 12208205"/>
                        <a:gd name="connsiteY12" fmla="*/ 1749193 h 1749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08205" h="1749193" extrusionOk="0">
                          <a:moveTo>
                            <a:pt x="0" y="853843"/>
                          </a:moveTo>
                          <a:cubicBezTo>
                            <a:pt x="762308" y="783682"/>
                            <a:pt x="1010980" y="18741"/>
                            <a:pt x="1356904" y="1355"/>
                          </a:cubicBezTo>
                          <a:cubicBezTo>
                            <a:pt x="1781061" y="-9291"/>
                            <a:pt x="1776085" y="520575"/>
                            <a:pt x="2159576" y="658581"/>
                          </a:cubicBezTo>
                          <a:cubicBezTo>
                            <a:pt x="2577996" y="798099"/>
                            <a:pt x="2967284" y="666953"/>
                            <a:pt x="3564892" y="872893"/>
                          </a:cubicBezTo>
                          <a:cubicBezTo>
                            <a:pt x="4145973" y="978121"/>
                            <a:pt x="5030285" y="1302256"/>
                            <a:pt x="5625158" y="1426257"/>
                          </a:cubicBezTo>
                          <a:cubicBezTo>
                            <a:pt x="6165714" y="1467335"/>
                            <a:pt x="6892745" y="1312803"/>
                            <a:pt x="7205743" y="1245282"/>
                          </a:cubicBezTo>
                          <a:cubicBezTo>
                            <a:pt x="7503297" y="1190801"/>
                            <a:pt x="7944907" y="779127"/>
                            <a:pt x="8253756" y="725256"/>
                          </a:cubicBezTo>
                          <a:cubicBezTo>
                            <a:pt x="8513065" y="653322"/>
                            <a:pt x="8656084" y="891570"/>
                            <a:pt x="8875481" y="915756"/>
                          </a:cubicBezTo>
                          <a:cubicBezTo>
                            <a:pt x="9077569" y="980879"/>
                            <a:pt x="9190090" y="1105648"/>
                            <a:pt x="9426199" y="1054783"/>
                          </a:cubicBezTo>
                          <a:cubicBezTo>
                            <a:pt x="9655103" y="1027794"/>
                            <a:pt x="10057717" y="675279"/>
                            <a:pt x="10292605" y="677631"/>
                          </a:cubicBezTo>
                          <a:cubicBezTo>
                            <a:pt x="10498750" y="723999"/>
                            <a:pt x="10616898" y="961590"/>
                            <a:pt x="10748729" y="1230080"/>
                          </a:cubicBezTo>
                          <a:cubicBezTo>
                            <a:pt x="10892593" y="1452964"/>
                            <a:pt x="10944688" y="1593116"/>
                            <a:pt x="11286920" y="1668230"/>
                          </a:cubicBezTo>
                          <a:cubicBezTo>
                            <a:pt x="11586491" y="1717712"/>
                            <a:pt x="11982736" y="1748351"/>
                            <a:pt x="12208205" y="174919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9F89CA-ED1F-1631-EFFB-F628C442B316}"/>
                </a:ext>
              </a:extLst>
            </p:cNvPr>
            <p:cNvSpPr/>
            <p:nvPr userDrawn="1"/>
          </p:nvSpPr>
          <p:spPr>
            <a:xfrm>
              <a:off x="-16208" y="357651"/>
              <a:ext cx="12257119" cy="652664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32583 h 1427933"/>
                <a:gd name="connsiteX1" fmla="*/ 1365238 w 12385119"/>
                <a:gd name="connsiteY1" fmla="*/ 770 h 1427933"/>
                <a:gd name="connsiteX2" fmla="*/ 2184413 w 12385119"/>
                <a:gd name="connsiteY2" fmla="*/ 416696 h 1427933"/>
                <a:gd name="connsiteX3" fmla="*/ 3325890 w 12385119"/>
                <a:gd name="connsiteY3" fmla="*/ 513533 h 1427933"/>
                <a:gd name="connsiteX4" fmla="*/ 4932986 w 12385119"/>
                <a:gd name="connsiteY4" fmla="*/ 1085947 h 1427933"/>
                <a:gd name="connsiteX5" fmla="*/ 6460236 w 12385119"/>
                <a:gd name="connsiteY5" fmla="*/ 1164529 h 1427933"/>
                <a:gd name="connsiteX6" fmla="*/ 7333037 w 12385119"/>
                <a:gd name="connsiteY6" fmla="*/ 936721 h 1427933"/>
                <a:gd name="connsiteX7" fmla="*/ 8416966 w 12385119"/>
                <a:gd name="connsiteY7" fmla="*/ 565921 h 1427933"/>
                <a:gd name="connsiteX8" fmla="*/ 9004100 w 12385119"/>
                <a:gd name="connsiteY8" fmla="*/ 594496 h 1427933"/>
                <a:gd name="connsiteX9" fmla="*/ 9611242 w 12385119"/>
                <a:gd name="connsiteY9" fmla="*/ 857348 h 1427933"/>
                <a:gd name="connsiteX10" fmla="*/ 10436915 w 12385119"/>
                <a:gd name="connsiteY10" fmla="*/ 489721 h 1427933"/>
                <a:gd name="connsiteX11" fmla="*/ 10962627 w 12385119"/>
                <a:gd name="connsiteY11" fmla="*/ 996926 h 1427933"/>
                <a:gd name="connsiteX12" fmla="*/ 11435950 w 12385119"/>
                <a:gd name="connsiteY12" fmla="*/ 1380308 h 1427933"/>
                <a:gd name="connsiteX13" fmla="*/ 12385119 w 12385119"/>
                <a:gd name="connsiteY13" fmla="*/ 1427933 h 1427933"/>
                <a:gd name="connsiteX0" fmla="*/ 0 w 12385119"/>
                <a:gd name="connsiteY0" fmla="*/ 534722 h 1430072"/>
                <a:gd name="connsiteX1" fmla="*/ 1365238 w 12385119"/>
                <a:gd name="connsiteY1" fmla="*/ 2909 h 1430072"/>
                <a:gd name="connsiteX2" fmla="*/ 2107109 w 12385119"/>
                <a:gd name="connsiteY2" fmla="*/ 329935 h 1430072"/>
                <a:gd name="connsiteX3" fmla="*/ 3325890 w 12385119"/>
                <a:gd name="connsiteY3" fmla="*/ 515672 h 1430072"/>
                <a:gd name="connsiteX4" fmla="*/ 4932986 w 12385119"/>
                <a:gd name="connsiteY4" fmla="*/ 1088086 h 1430072"/>
                <a:gd name="connsiteX5" fmla="*/ 6460236 w 12385119"/>
                <a:gd name="connsiteY5" fmla="*/ 1166668 h 1430072"/>
                <a:gd name="connsiteX6" fmla="*/ 7333037 w 12385119"/>
                <a:gd name="connsiteY6" fmla="*/ 938860 h 1430072"/>
                <a:gd name="connsiteX7" fmla="*/ 8416966 w 12385119"/>
                <a:gd name="connsiteY7" fmla="*/ 568060 h 1430072"/>
                <a:gd name="connsiteX8" fmla="*/ 9004100 w 12385119"/>
                <a:gd name="connsiteY8" fmla="*/ 596635 h 1430072"/>
                <a:gd name="connsiteX9" fmla="*/ 9611242 w 12385119"/>
                <a:gd name="connsiteY9" fmla="*/ 859487 h 1430072"/>
                <a:gd name="connsiteX10" fmla="*/ 10436915 w 12385119"/>
                <a:gd name="connsiteY10" fmla="*/ 491860 h 1430072"/>
                <a:gd name="connsiteX11" fmla="*/ 10962627 w 12385119"/>
                <a:gd name="connsiteY11" fmla="*/ 999065 h 1430072"/>
                <a:gd name="connsiteX12" fmla="*/ 11435950 w 12385119"/>
                <a:gd name="connsiteY12" fmla="*/ 1382447 h 1430072"/>
                <a:gd name="connsiteX13" fmla="*/ 12385119 w 12385119"/>
                <a:gd name="connsiteY13" fmla="*/ 1430072 h 1430072"/>
                <a:gd name="connsiteX0" fmla="*/ 0 w 12385119"/>
                <a:gd name="connsiteY0" fmla="*/ 534703 h 1430053"/>
                <a:gd name="connsiteX1" fmla="*/ 1365238 w 12385119"/>
                <a:gd name="connsiteY1" fmla="*/ 2890 h 1430053"/>
                <a:gd name="connsiteX2" fmla="*/ 2107109 w 12385119"/>
                <a:gd name="connsiteY2" fmla="*/ 329916 h 1430053"/>
                <a:gd name="connsiteX3" fmla="*/ 2949032 w 12385119"/>
                <a:gd name="connsiteY3" fmla="*/ 502953 h 1430053"/>
                <a:gd name="connsiteX4" fmla="*/ 4932986 w 12385119"/>
                <a:gd name="connsiteY4" fmla="*/ 1088067 h 1430053"/>
                <a:gd name="connsiteX5" fmla="*/ 6460236 w 12385119"/>
                <a:gd name="connsiteY5" fmla="*/ 1166649 h 1430053"/>
                <a:gd name="connsiteX6" fmla="*/ 7333037 w 12385119"/>
                <a:gd name="connsiteY6" fmla="*/ 938841 h 1430053"/>
                <a:gd name="connsiteX7" fmla="*/ 8416966 w 12385119"/>
                <a:gd name="connsiteY7" fmla="*/ 568041 h 1430053"/>
                <a:gd name="connsiteX8" fmla="*/ 9004100 w 12385119"/>
                <a:gd name="connsiteY8" fmla="*/ 596616 h 1430053"/>
                <a:gd name="connsiteX9" fmla="*/ 9611242 w 12385119"/>
                <a:gd name="connsiteY9" fmla="*/ 859468 h 1430053"/>
                <a:gd name="connsiteX10" fmla="*/ 10436915 w 12385119"/>
                <a:gd name="connsiteY10" fmla="*/ 491841 h 1430053"/>
                <a:gd name="connsiteX11" fmla="*/ 10962627 w 12385119"/>
                <a:gd name="connsiteY11" fmla="*/ 999046 h 1430053"/>
                <a:gd name="connsiteX12" fmla="*/ 11435950 w 12385119"/>
                <a:gd name="connsiteY12" fmla="*/ 1382428 h 1430053"/>
                <a:gd name="connsiteX13" fmla="*/ 12385119 w 12385119"/>
                <a:gd name="connsiteY13" fmla="*/ 1430053 h 1430053"/>
                <a:gd name="connsiteX0" fmla="*/ 0 w 12385119"/>
                <a:gd name="connsiteY0" fmla="*/ 533138 h 1428488"/>
                <a:gd name="connsiteX1" fmla="*/ 1365238 w 12385119"/>
                <a:gd name="connsiteY1" fmla="*/ 1325 h 1428488"/>
                <a:gd name="connsiteX2" fmla="*/ 2168308 w 12385119"/>
                <a:gd name="connsiteY2" fmla="*/ 385501 h 1428488"/>
                <a:gd name="connsiteX3" fmla="*/ 2949032 w 12385119"/>
                <a:gd name="connsiteY3" fmla="*/ 501388 h 1428488"/>
                <a:gd name="connsiteX4" fmla="*/ 4932986 w 12385119"/>
                <a:gd name="connsiteY4" fmla="*/ 1086502 h 1428488"/>
                <a:gd name="connsiteX5" fmla="*/ 6460236 w 12385119"/>
                <a:gd name="connsiteY5" fmla="*/ 1165084 h 1428488"/>
                <a:gd name="connsiteX6" fmla="*/ 7333037 w 12385119"/>
                <a:gd name="connsiteY6" fmla="*/ 937276 h 1428488"/>
                <a:gd name="connsiteX7" fmla="*/ 8416966 w 12385119"/>
                <a:gd name="connsiteY7" fmla="*/ 566476 h 1428488"/>
                <a:gd name="connsiteX8" fmla="*/ 9004100 w 12385119"/>
                <a:gd name="connsiteY8" fmla="*/ 595051 h 1428488"/>
                <a:gd name="connsiteX9" fmla="*/ 9611242 w 12385119"/>
                <a:gd name="connsiteY9" fmla="*/ 857903 h 1428488"/>
                <a:gd name="connsiteX10" fmla="*/ 10436915 w 12385119"/>
                <a:gd name="connsiteY10" fmla="*/ 490276 h 1428488"/>
                <a:gd name="connsiteX11" fmla="*/ 10962627 w 12385119"/>
                <a:gd name="connsiteY11" fmla="*/ 997481 h 1428488"/>
                <a:gd name="connsiteX12" fmla="*/ 11435950 w 12385119"/>
                <a:gd name="connsiteY12" fmla="*/ 1380863 h 1428488"/>
                <a:gd name="connsiteX13" fmla="*/ 12385119 w 12385119"/>
                <a:gd name="connsiteY13" fmla="*/ 1428488 h 1428488"/>
                <a:gd name="connsiteX0" fmla="*/ 0 w 12385119"/>
                <a:gd name="connsiteY0" fmla="*/ 535050 h 1430400"/>
                <a:gd name="connsiteX1" fmla="*/ 1365238 w 12385119"/>
                <a:gd name="connsiteY1" fmla="*/ 3237 h 1430400"/>
                <a:gd name="connsiteX2" fmla="*/ 2123214 w 12385119"/>
                <a:gd name="connsiteY2" fmla="*/ 320738 h 1430400"/>
                <a:gd name="connsiteX3" fmla="*/ 2949032 w 12385119"/>
                <a:gd name="connsiteY3" fmla="*/ 503300 h 1430400"/>
                <a:gd name="connsiteX4" fmla="*/ 4932986 w 12385119"/>
                <a:gd name="connsiteY4" fmla="*/ 1088414 h 1430400"/>
                <a:gd name="connsiteX5" fmla="*/ 6460236 w 12385119"/>
                <a:gd name="connsiteY5" fmla="*/ 1166996 h 1430400"/>
                <a:gd name="connsiteX6" fmla="*/ 7333037 w 12385119"/>
                <a:gd name="connsiteY6" fmla="*/ 939188 h 1430400"/>
                <a:gd name="connsiteX7" fmla="*/ 8416966 w 12385119"/>
                <a:gd name="connsiteY7" fmla="*/ 568388 h 1430400"/>
                <a:gd name="connsiteX8" fmla="*/ 9004100 w 12385119"/>
                <a:gd name="connsiteY8" fmla="*/ 596963 h 1430400"/>
                <a:gd name="connsiteX9" fmla="*/ 9611242 w 12385119"/>
                <a:gd name="connsiteY9" fmla="*/ 859815 h 1430400"/>
                <a:gd name="connsiteX10" fmla="*/ 10436915 w 12385119"/>
                <a:gd name="connsiteY10" fmla="*/ 492188 h 1430400"/>
                <a:gd name="connsiteX11" fmla="*/ 10962627 w 12385119"/>
                <a:gd name="connsiteY11" fmla="*/ 999393 h 1430400"/>
                <a:gd name="connsiteX12" fmla="*/ 11435950 w 12385119"/>
                <a:gd name="connsiteY12" fmla="*/ 1382775 h 1430400"/>
                <a:gd name="connsiteX13" fmla="*/ 12385119 w 12385119"/>
                <a:gd name="connsiteY13" fmla="*/ 1430400 h 1430400"/>
                <a:gd name="connsiteX0" fmla="*/ 0 w 12385119"/>
                <a:gd name="connsiteY0" fmla="*/ 533418 h 1428768"/>
                <a:gd name="connsiteX1" fmla="*/ 1365238 w 12385119"/>
                <a:gd name="connsiteY1" fmla="*/ 1605 h 1428768"/>
                <a:gd name="connsiteX2" fmla="*/ 2206960 w 12385119"/>
                <a:gd name="connsiteY2" fmla="*/ 373081 h 1428768"/>
                <a:gd name="connsiteX3" fmla="*/ 2949032 w 12385119"/>
                <a:gd name="connsiteY3" fmla="*/ 501668 h 1428768"/>
                <a:gd name="connsiteX4" fmla="*/ 4932986 w 12385119"/>
                <a:gd name="connsiteY4" fmla="*/ 1086782 h 1428768"/>
                <a:gd name="connsiteX5" fmla="*/ 6460236 w 12385119"/>
                <a:gd name="connsiteY5" fmla="*/ 1165364 h 1428768"/>
                <a:gd name="connsiteX6" fmla="*/ 7333037 w 12385119"/>
                <a:gd name="connsiteY6" fmla="*/ 937556 h 1428768"/>
                <a:gd name="connsiteX7" fmla="*/ 8416966 w 12385119"/>
                <a:gd name="connsiteY7" fmla="*/ 566756 h 1428768"/>
                <a:gd name="connsiteX8" fmla="*/ 9004100 w 12385119"/>
                <a:gd name="connsiteY8" fmla="*/ 595331 h 1428768"/>
                <a:gd name="connsiteX9" fmla="*/ 9611242 w 12385119"/>
                <a:gd name="connsiteY9" fmla="*/ 858183 h 1428768"/>
                <a:gd name="connsiteX10" fmla="*/ 10436915 w 12385119"/>
                <a:gd name="connsiteY10" fmla="*/ 490556 h 1428768"/>
                <a:gd name="connsiteX11" fmla="*/ 10962627 w 12385119"/>
                <a:gd name="connsiteY11" fmla="*/ 997761 h 1428768"/>
                <a:gd name="connsiteX12" fmla="*/ 11435950 w 12385119"/>
                <a:gd name="connsiteY12" fmla="*/ 1381143 h 1428768"/>
                <a:gd name="connsiteX13" fmla="*/ 12385119 w 12385119"/>
                <a:gd name="connsiteY13" fmla="*/ 1428768 h 1428768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32986 w 12385119"/>
                <a:gd name="connsiteY4" fmla="*/ 1086827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8994437 w 12385119"/>
                <a:gd name="connsiteY8" fmla="*/ 5858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712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1435950"/>
                <a:gd name="connsiteY0" fmla="*/ 533463 h 1381188"/>
                <a:gd name="connsiteX1" fmla="*/ 1365238 w 11435950"/>
                <a:gd name="connsiteY1" fmla="*/ 1650 h 1381188"/>
                <a:gd name="connsiteX2" fmla="*/ 2206960 w 11435950"/>
                <a:gd name="connsiteY2" fmla="*/ 373126 h 1381188"/>
                <a:gd name="connsiteX3" fmla="*/ 3290459 w 11435950"/>
                <a:gd name="connsiteY3" fmla="*/ 558863 h 1381188"/>
                <a:gd name="connsiteX4" fmla="*/ 4929766 w 11435950"/>
                <a:gd name="connsiteY4" fmla="*/ 1051902 h 1381188"/>
                <a:gd name="connsiteX5" fmla="*/ 6460236 w 11435950"/>
                <a:gd name="connsiteY5" fmla="*/ 1165409 h 1381188"/>
                <a:gd name="connsiteX6" fmla="*/ 7358805 w 11435950"/>
                <a:gd name="connsiteY6" fmla="*/ 969351 h 1381188"/>
                <a:gd name="connsiteX7" fmla="*/ 8407303 w 11435950"/>
                <a:gd name="connsiteY7" fmla="*/ 544576 h 1381188"/>
                <a:gd name="connsiteX8" fmla="*/ 9016984 w 11435950"/>
                <a:gd name="connsiteY8" fmla="*/ 627126 h 1381188"/>
                <a:gd name="connsiteX9" fmla="*/ 9611242 w 11435950"/>
                <a:gd name="connsiteY9" fmla="*/ 858228 h 1381188"/>
                <a:gd name="connsiteX10" fmla="*/ 10436915 w 11435950"/>
                <a:gd name="connsiteY10" fmla="*/ 490601 h 1381188"/>
                <a:gd name="connsiteX11" fmla="*/ 10962627 w 11435950"/>
                <a:gd name="connsiteY11" fmla="*/ 997806 h 1381188"/>
                <a:gd name="connsiteX12" fmla="*/ 11435950 w 11435950"/>
                <a:gd name="connsiteY12" fmla="*/ 1381188 h 1381188"/>
                <a:gd name="connsiteX0" fmla="*/ 0 w 11291005"/>
                <a:gd name="connsiteY0" fmla="*/ 533463 h 1263713"/>
                <a:gd name="connsiteX1" fmla="*/ 1365238 w 11291005"/>
                <a:gd name="connsiteY1" fmla="*/ 1650 h 1263713"/>
                <a:gd name="connsiteX2" fmla="*/ 2206960 w 11291005"/>
                <a:gd name="connsiteY2" fmla="*/ 373126 h 1263713"/>
                <a:gd name="connsiteX3" fmla="*/ 3290459 w 11291005"/>
                <a:gd name="connsiteY3" fmla="*/ 558863 h 1263713"/>
                <a:gd name="connsiteX4" fmla="*/ 4929766 w 11291005"/>
                <a:gd name="connsiteY4" fmla="*/ 1051902 h 1263713"/>
                <a:gd name="connsiteX5" fmla="*/ 6460236 w 11291005"/>
                <a:gd name="connsiteY5" fmla="*/ 1165409 h 1263713"/>
                <a:gd name="connsiteX6" fmla="*/ 7358805 w 11291005"/>
                <a:gd name="connsiteY6" fmla="*/ 969351 h 1263713"/>
                <a:gd name="connsiteX7" fmla="*/ 8407303 w 11291005"/>
                <a:gd name="connsiteY7" fmla="*/ 544576 h 1263713"/>
                <a:gd name="connsiteX8" fmla="*/ 9016984 w 11291005"/>
                <a:gd name="connsiteY8" fmla="*/ 627126 h 1263713"/>
                <a:gd name="connsiteX9" fmla="*/ 9611242 w 11291005"/>
                <a:gd name="connsiteY9" fmla="*/ 858228 h 1263713"/>
                <a:gd name="connsiteX10" fmla="*/ 10436915 w 11291005"/>
                <a:gd name="connsiteY10" fmla="*/ 490601 h 1263713"/>
                <a:gd name="connsiteX11" fmla="*/ 10962627 w 11291005"/>
                <a:gd name="connsiteY11" fmla="*/ 997806 h 1263713"/>
                <a:gd name="connsiteX12" fmla="*/ 11291005 w 11291005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62627 w 11377972"/>
                <a:gd name="connsiteY11" fmla="*/ 997806 h 1308163"/>
                <a:gd name="connsiteX12" fmla="*/ 11377972 w 11377972"/>
                <a:gd name="connsiteY12" fmla="*/ 1308163 h 130816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40080 w 11377972"/>
                <a:gd name="connsiteY11" fmla="*/ 1064481 h 1308163"/>
                <a:gd name="connsiteX12" fmla="*/ 11377972 w 11377972"/>
                <a:gd name="connsiteY12" fmla="*/ 1308163 h 1308163"/>
                <a:gd name="connsiteX0" fmla="*/ 0 w 11348983"/>
                <a:gd name="connsiteY0" fmla="*/ 533463 h 1295463"/>
                <a:gd name="connsiteX1" fmla="*/ 1365238 w 11348983"/>
                <a:gd name="connsiteY1" fmla="*/ 1650 h 1295463"/>
                <a:gd name="connsiteX2" fmla="*/ 2206960 w 11348983"/>
                <a:gd name="connsiteY2" fmla="*/ 373126 h 1295463"/>
                <a:gd name="connsiteX3" fmla="*/ 3290459 w 11348983"/>
                <a:gd name="connsiteY3" fmla="*/ 558863 h 1295463"/>
                <a:gd name="connsiteX4" fmla="*/ 4929766 w 11348983"/>
                <a:gd name="connsiteY4" fmla="*/ 1051902 h 1295463"/>
                <a:gd name="connsiteX5" fmla="*/ 6460236 w 11348983"/>
                <a:gd name="connsiteY5" fmla="*/ 1165409 h 1295463"/>
                <a:gd name="connsiteX6" fmla="*/ 7358805 w 11348983"/>
                <a:gd name="connsiteY6" fmla="*/ 969351 h 1295463"/>
                <a:gd name="connsiteX7" fmla="*/ 8407303 w 11348983"/>
                <a:gd name="connsiteY7" fmla="*/ 544576 h 1295463"/>
                <a:gd name="connsiteX8" fmla="*/ 9016984 w 11348983"/>
                <a:gd name="connsiteY8" fmla="*/ 627126 h 1295463"/>
                <a:gd name="connsiteX9" fmla="*/ 9611242 w 11348983"/>
                <a:gd name="connsiteY9" fmla="*/ 858228 h 1295463"/>
                <a:gd name="connsiteX10" fmla="*/ 10436915 w 11348983"/>
                <a:gd name="connsiteY10" fmla="*/ 490601 h 1295463"/>
                <a:gd name="connsiteX11" fmla="*/ 10940080 w 11348983"/>
                <a:gd name="connsiteY11" fmla="*/ 1064481 h 1295463"/>
                <a:gd name="connsiteX12" fmla="*/ 11348983 w 11348983"/>
                <a:gd name="connsiteY12" fmla="*/ 1295463 h 1295463"/>
                <a:gd name="connsiteX0" fmla="*/ 0 w 11375558"/>
                <a:gd name="connsiteY0" fmla="*/ 533463 h 1311173"/>
                <a:gd name="connsiteX1" fmla="*/ 1365238 w 11375558"/>
                <a:gd name="connsiteY1" fmla="*/ 1650 h 1311173"/>
                <a:gd name="connsiteX2" fmla="*/ 2206960 w 11375558"/>
                <a:gd name="connsiteY2" fmla="*/ 373126 h 1311173"/>
                <a:gd name="connsiteX3" fmla="*/ 3290459 w 11375558"/>
                <a:gd name="connsiteY3" fmla="*/ 558863 h 1311173"/>
                <a:gd name="connsiteX4" fmla="*/ 4929766 w 11375558"/>
                <a:gd name="connsiteY4" fmla="*/ 1051902 h 1311173"/>
                <a:gd name="connsiteX5" fmla="*/ 6460236 w 11375558"/>
                <a:gd name="connsiteY5" fmla="*/ 1165409 h 1311173"/>
                <a:gd name="connsiteX6" fmla="*/ 7358805 w 11375558"/>
                <a:gd name="connsiteY6" fmla="*/ 969351 h 1311173"/>
                <a:gd name="connsiteX7" fmla="*/ 8407303 w 11375558"/>
                <a:gd name="connsiteY7" fmla="*/ 544576 h 1311173"/>
                <a:gd name="connsiteX8" fmla="*/ 9016984 w 11375558"/>
                <a:gd name="connsiteY8" fmla="*/ 627126 h 1311173"/>
                <a:gd name="connsiteX9" fmla="*/ 9611242 w 11375558"/>
                <a:gd name="connsiteY9" fmla="*/ 858228 h 1311173"/>
                <a:gd name="connsiteX10" fmla="*/ 10436915 w 11375558"/>
                <a:gd name="connsiteY10" fmla="*/ 490601 h 1311173"/>
                <a:gd name="connsiteX11" fmla="*/ 10940080 w 11375558"/>
                <a:gd name="connsiteY11" fmla="*/ 1064481 h 1311173"/>
                <a:gd name="connsiteX12" fmla="*/ 11348983 w 11375558"/>
                <a:gd name="connsiteY12" fmla="*/ 1295463 h 1311173"/>
                <a:gd name="connsiteX13" fmla="*/ 11335073 w 11375558"/>
                <a:gd name="connsiteY13" fmla="*/ 1290351 h 1311173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49747"/>
                <a:gd name="connsiteY0" fmla="*/ 533463 h 1306919"/>
                <a:gd name="connsiteX1" fmla="*/ 1365238 w 11349747"/>
                <a:gd name="connsiteY1" fmla="*/ 1650 h 1306919"/>
                <a:gd name="connsiteX2" fmla="*/ 2206960 w 11349747"/>
                <a:gd name="connsiteY2" fmla="*/ 373126 h 1306919"/>
                <a:gd name="connsiteX3" fmla="*/ 3290459 w 11349747"/>
                <a:gd name="connsiteY3" fmla="*/ 558863 h 1306919"/>
                <a:gd name="connsiteX4" fmla="*/ 4929766 w 11349747"/>
                <a:gd name="connsiteY4" fmla="*/ 1051902 h 1306919"/>
                <a:gd name="connsiteX5" fmla="*/ 6460236 w 11349747"/>
                <a:gd name="connsiteY5" fmla="*/ 1165409 h 1306919"/>
                <a:gd name="connsiteX6" fmla="*/ 7358805 w 11349747"/>
                <a:gd name="connsiteY6" fmla="*/ 969351 h 1306919"/>
                <a:gd name="connsiteX7" fmla="*/ 8407303 w 11349747"/>
                <a:gd name="connsiteY7" fmla="*/ 544576 h 1306919"/>
                <a:gd name="connsiteX8" fmla="*/ 9016984 w 11349747"/>
                <a:gd name="connsiteY8" fmla="*/ 627126 h 1306919"/>
                <a:gd name="connsiteX9" fmla="*/ 9611242 w 11349747"/>
                <a:gd name="connsiteY9" fmla="*/ 858228 h 1306919"/>
                <a:gd name="connsiteX10" fmla="*/ 10436915 w 11349747"/>
                <a:gd name="connsiteY10" fmla="*/ 490601 h 1306919"/>
                <a:gd name="connsiteX11" fmla="*/ 10940080 w 11349747"/>
                <a:gd name="connsiteY11" fmla="*/ 1064481 h 1306919"/>
                <a:gd name="connsiteX12" fmla="*/ 11348983 w 11349747"/>
                <a:gd name="connsiteY12" fmla="*/ 1295463 h 1306919"/>
                <a:gd name="connsiteX13" fmla="*/ 7205738 w 11349747"/>
                <a:gd name="connsiteY13" fmla="*/ 1264951 h 1306919"/>
                <a:gd name="connsiteX0" fmla="*/ 0 w 11349394"/>
                <a:gd name="connsiteY0" fmla="*/ 533463 h 1307754"/>
                <a:gd name="connsiteX1" fmla="*/ 1365238 w 11349394"/>
                <a:gd name="connsiteY1" fmla="*/ 1650 h 1307754"/>
                <a:gd name="connsiteX2" fmla="*/ 2206960 w 11349394"/>
                <a:gd name="connsiteY2" fmla="*/ 373126 h 1307754"/>
                <a:gd name="connsiteX3" fmla="*/ 3290459 w 11349394"/>
                <a:gd name="connsiteY3" fmla="*/ 558863 h 1307754"/>
                <a:gd name="connsiteX4" fmla="*/ 4929766 w 11349394"/>
                <a:gd name="connsiteY4" fmla="*/ 1051902 h 1307754"/>
                <a:gd name="connsiteX5" fmla="*/ 6460236 w 11349394"/>
                <a:gd name="connsiteY5" fmla="*/ 1165409 h 1307754"/>
                <a:gd name="connsiteX6" fmla="*/ 7358805 w 11349394"/>
                <a:gd name="connsiteY6" fmla="*/ 969351 h 1307754"/>
                <a:gd name="connsiteX7" fmla="*/ 8407303 w 11349394"/>
                <a:gd name="connsiteY7" fmla="*/ 544576 h 1307754"/>
                <a:gd name="connsiteX8" fmla="*/ 9016984 w 11349394"/>
                <a:gd name="connsiteY8" fmla="*/ 627126 h 1307754"/>
                <a:gd name="connsiteX9" fmla="*/ 9611242 w 11349394"/>
                <a:gd name="connsiteY9" fmla="*/ 858228 h 1307754"/>
                <a:gd name="connsiteX10" fmla="*/ 10436915 w 11349394"/>
                <a:gd name="connsiteY10" fmla="*/ 490601 h 1307754"/>
                <a:gd name="connsiteX11" fmla="*/ 10940080 w 11349394"/>
                <a:gd name="connsiteY11" fmla="*/ 1064481 h 1307754"/>
                <a:gd name="connsiteX12" fmla="*/ 11348983 w 11349394"/>
                <a:gd name="connsiteY12" fmla="*/ 1295463 h 1307754"/>
                <a:gd name="connsiteX13" fmla="*/ 3562775 w 11349394"/>
                <a:gd name="connsiteY13" fmla="*/ 1271301 h 1307754"/>
                <a:gd name="connsiteX0" fmla="*/ 0 w 11349267"/>
                <a:gd name="connsiteY0" fmla="*/ 533463 h 1308717"/>
                <a:gd name="connsiteX1" fmla="*/ 1365238 w 11349267"/>
                <a:gd name="connsiteY1" fmla="*/ 1650 h 1308717"/>
                <a:gd name="connsiteX2" fmla="*/ 2206960 w 11349267"/>
                <a:gd name="connsiteY2" fmla="*/ 373126 h 1308717"/>
                <a:gd name="connsiteX3" fmla="*/ 3290459 w 11349267"/>
                <a:gd name="connsiteY3" fmla="*/ 558863 h 1308717"/>
                <a:gd name="connsiteX4" fmla="*/ 4929766 w 11349267"/>
                <a:gd name="connsiteY4" fmla="*/ 1051902 h 1308717"/>
                <a:gd name="connsiteX5" fmla="*/ 6460236 w 11349267"/>
                <a:gd name="connsiteY5" fmla="*/ 1165409 h 1308717"/>
                <a:gd name="connsiteX6" fmla="*/ 7358805 w 11349267"/>
                <a:gd name="connsiteY6" fmla="*/ 969351 h 1308717"/>
                <a:gd name="connsiteX7" fmla="*/ 8407303 w 11349267"/>
                <a:gd name="connsiteY7" fmla="*/ 544576 h 1308717"/>
                <a:gd name="connsiteX8" fmla="*/ 9016984 w 11349267"/>
                <a:gd name="connsiteY8" fmla="*/ 627126 h 1308717"/>
                <a:gd name="connsiteX9" fmla="*/ 9611242 w 11349267"/>
                <a:gd name="connsiteY9" fmla="*/ 858228 h 1308717"/>
                <a:gd name="connsiteX10" fmla="*/ 10436915 w 11349267"/>
                <a:gd name="connsiteY10" fmla="*/ 490601 h 1308717"/>
                <a:gd name="connsiteX11" fmla="*/ 10940080 w 11349267"/>
                <a:gd name="connsiteY11" fmla="*/ 1064481 h 1308717"/>
                <a:gd name="connsiteX12" fmla="*/ 11348983 w 11349267"/>
                <a:gd name="connsiteY12" fmla="*/ 1295463 h 1308717"/>
                <a:gd name="connsiteX13" fmla="*/ 16443 w 11349267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55708"/>
                <a:gd name="connsiteY0" fmla="*/ 533463 h 1293718"/>
                <a:gd name="connsiteX1" fmla="*/ 1365238 w 11355708"/>
                <a:gd name="connsiteY1" fmla="*/ 1650 h 1293718"/>
                <a:gd name="connsiteX2" fmla="*/ 2206960 w 11355708"/>
                <a:gd name="connsiteY2" fmla="*/ 373126 h 1293718"/>
                <a:gd name="connsiteX3" fmla="*/ 3290459 w 11355708"/>
                <a:gd name="connsiteY3" fmla="*/ 558863 h 1293718"/>
                <a:gd name="connsiteX4" fmla="*/ 4929766 w 11355708"/>
                <a:gd name="connsiteY4" fmla="*/ 1051902 h 1293718"/>
                <a:gd name="connsiteX5" fmla="*/ 6460236 w 11355708"/>
                <a:gd name="connsiteY5" fmla="*/ 1165409 h 1293718"/>
                <a:gd name="connsiteX6" fmla="*/ 7358805 w 11355708"/>
                <a:gd name="connsiteY6" fmla="*/ 969351 h 1293718"/>
                <a:gd name="connsiteX7" fmla="*/ 8407303 w 11355708"/>
                <a:gd name="connsiteY7" fmla="*/ 544576 h 1293718"/>
                <a:gd name="connsiteX8" fmla="*/ 9016984 w 11355708"/>
                <a:gd name="connsiteY8" fmla="*/ 627126 h 1293718"/>
                <a:gd name="connsiteX9" fmla="*/ 9611242 w 11355708"/>
                <a:gd name="connsiteY9" fmla="*/ 858228 h 1293718"/>
                <a:gd name="connsiteX10" fmla="*/ 10436915 w 11355708"/>
                <a:gd name="connsiteY10" fmla="*/ 490601 h 1293718"/>
                <a:gd name="connsiteX11" fmla="*/ 10940080 w 11355708"/>
                <a:gd name="connsiteY11" fmla="*/ 1064481 h 1293718"/>
                <a:gd name="connsiteX12" fmla="*/ 11355425 w 11355708"/>
                <a:gd name="connsiteY12" fmla="*/ 1276413 h 1293718"/>
                <a:gd name="connsiteX13" fmla="*/ 16443 w 11355708"/>
                <a:gd name="connsiteY13" fmla="*/ 1277651 h 1293718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821841 w 12167887"/>
                <a:gd name="connsiteY0" fmla="*/ 533463 h 1291464"/>
                <a:gd name="connsiteX1" fmla="*/ 2187079 w 12167887"/>
                <a:gd name="connsiteY1" fmla="*/ 1650 h 1291464"/>
                <a:gd name="connsiteX2" fmla="*/ 3028801 w 12167887"/>
                <a:gd name="connsiteY2" fmla="*/ 373126 h 1291464"/>
                <a:gd name="connsiteX3" fmla="*/ 4112300 w 12167887"/>
                <a:gd name="connsiteY3" fmla="*/ 558863 h 1291464"/>
                <a:gd name="connsiteX4" fmla="*/ 5751607 w 12167887"/>
                <a:gd name="connsiteY4" fmla="*/ 1051902 h 1291464"/>
                <a:gd name="connsiteX5" fmla="*/ 7282077 w 12167887"/>
                <a:gd name="connsiteY5" fmla="*/ 1165409 h 1291464"/>
                <a:gd name="connsiteX6" fmla="*/ 8180646 w 12167887"/>
                <a:gd name="connsiteY6" fmla="*/ 969351 h 1291464"/>
                <a:gd name="connsiteX7" fmla="*/ 9229144 w 12167887"/>
                <a:gd name="connsiteY7" fmla="*/ 544576 h 1291464"/>
                <a:gd name="connsiteX8" fmla="*/ 9838825 w 12167887"/>
                <a:gd name="connsiteY8" fmla="*/ 627126 h 1291464"/>
                <a:gd name="connsiteX9" fmla="*/ 10433083 w 12167887"/>
                <a:gd name="connsiteY9" fmla="*/ 858228 h 1291464"/>
                <a:gd name="connsiteX10" fmla="*/ 11258756 w 12167887"/>
                <a:gd name="connsiteY10" fmla="*/ 490601 h 1291464"/>
                <a:gd name="connsiteX11" fmla="*/ 11761921 w 12167887"/>
                <a:gd name="connsiteY11" fmla="*/ 1064481 h 1291464"/>
                <a:gd name="connsiteX12" fmla="*/ 12167603 w 12167887"/>
                <a:gd name="connsiteY12" fmla="*/ 1273238 h 1291464"/>
                <a:gd name="connsiteX13" fmla="*/ 838284 w 12167887"/>
                <a:gd name="connsiteY13" fmla="*/ 1277651 h 1291464"/>
                <a:gd name="connsiteX14" fmla="*/ 841505 w 12167887"/>
                <a:gd name="connsiteY14" fmla="*/ 1268125 h 1291464"/>
                <a:gd name="connsiteX0" fmla="*/ 851157 w 12197203"/>
                <a:gd name="connsiteY0" fmla="*/ 533463 h 1291464"/>
                <a:gd name="connsiteX1" fmla="*/ 2216395 w 12197203"/>
                <a:gd name="connsiteY1" fmla="*/ 1650 h 1291464"/>
                <a:gd name="connsiteX2" fmla="*/ 3058117 w 12197203"/>
                <a:gd name="connsiteY2" fmla="*/ 373126 h 1291464"/>
                <a:gd name="connsiteX3" fmla="*/ 4141616 w 12197203"/>
                <a:gd name="connsiteY3" fmla="*/ 558863 h 1291464"/>
                <a:gd name="connsiteX4" fmla="*/ 5780923 w 12197203"/>
                <a:gd name="connsiteY4" fmla="*/ 1051902 h 1291464"/>
                <a:gd name="connsiteX5" fmla="*/ 7311393 w 12197203"/>
                <a:gd name="connsiteY5" fmla="*/ 1165409 h 1291464"/>
                <a:gd name="connsiteX6" fmla="*/ 8209962 w 12197203"/>
                <a:gd name="connsiteY6" fmla="*/ 969351 h 1291464"/>
                <a:gd name="connsiteX7" fmla="*/ 9258460 w 12197203"/>
                <a:gd name="connsiteY7" fmla="*/ 544576 h 1291464"/>
                <a:gd name="connsiteX8" fmla="*/ 9868141 w 12197203"/>
                <a:gd name="connsiteY8" fmla="*/ 627126 h 1291464"/>
                <a:gd name="connsiteX9" fmla="*/ 10462399 w 12197203"/>
                <a:gd name="connsiteY9" fmla="*/ 858228 h 1291464"/>
                <a:gd name="connsiteX10" fmla="*/ 11288072 w 12197203"/>
                <a:gd name="connsiteY10" fmla="*/ 490601 h 1291464"/>
                <a:gd name="connsiteX11" fmla="*/ 11791237 w 12197203"/>
                <a:gd name="connsiteY11" fmla="*/ 1064481 h 1291464"/>
                <a:gd name="connsiteX12" fmla="*/ 12196919 w 12197203"/>
                <a:gd name="connsiteY12" fmla="*/ 1273238 h 1291464"/>
                <a:gd name="connsiteX13" fmla="*/ 867600 w 12197203"/>
                <a:gd name="connsiteY13" fmla="*/ 1277651 h 1291464"/>
                <a:gd name="connsiteX14" fmla="*/ 761307 w 12197203"/>
                <a:gd name="connsiteY14" fmla="*/ 572800 h 1291464"/>
                <a:gd name="connsiteX0" fmla="*/ 1169259 w 12515305"/>
                <a:gd name="connsiteY0" fmla="*/ 533463 h 1291464"/>
                <a:gd name="connsiteX1" fmla="*/ 2534497 w 12515305"/>
                <a:gd name="connsiteY1" fmla="*/ 1650 h 1291464"/>
                <a:gd name="connsiteX2" fmla="*/ 3376219 w 12515305"/>
                <a:gd name="connsiteY2" fmla="*/ 373126 h 1291464"/>
                <a:gd name="connsiteX3" fmla="*/ 4459718 w 12515305"/>
                <a:gd name="connsiteY3" fmla="*/ 558863 h 1291464"/>
                <a:gd name="connsiteX4" fmla="*/ 6099025 w 12515305"/>
                <a:gd name="connsiteY4" fmla="*/ 1051902 h 1291464"/>
                <a:gd name="connsiteX5" fmla="*/ 7629495 w 12515305"/>
                <a:gd name="connsiteY5" fmla="*/ 1165409 h 1291464"/>
                <a:gd name="connsiteX6" fmla="*/ 8528064 w 12515305"/>
                <a:gd name="connsiteY6" fmla="*/ 969351 h 1291464"/>
                <a:gd name="connsiteX7" fmla="*/ 9576562 w 12515305"/>
                <a:gd name="connsiteY7" fmla="*/ 544576 h 1291464"/>
                <a:gd name="connsiteX8" fmla="*/ 10186243 w 12515305"/>
                <a:gd name="connsiteY8" fmla="*/ 627126 h 1291464"/>
                <a:gd name="connsiteX9" fmla="*/ 10780501 w 12515305"/>
                <a:gd name="connsiteY9" fmla="*/ 858228 h 1291464"/>
                <a:gd name="connsiteX10" fmla="*/ 11606174 w 12515305"/>
                <a:gd name="connsiteY10" fmla="*/ 490601 h 1291464"/>
                <a:gd name="connsiteX11" fmla="*/ 12109339 w 12515305"/>
                <a:gd name="connsiteY11" fmla="*/ 1064481 h 1291464"/>
                <a:gd name="connsiteX12" fmla="*/ 12515021 w 12515305"/>
                <a:gd name="connsiteY12" fmla="*/ 1273238 h 1291464"/>
                <a:gd name="connsiteX13" fmla="*/ 1185702 w 12515305"/>
                <a:gd name="connsiteY13" fmla="*/ 1277651 h 1291464"/>
                <a:gd name="connsiteX14" fmla="*/ 335355 w 12515305"/>
                <a:gd name="connsiteY14" fmla="*/ 1058575 h 1291464"/>
                <a:gd name="connsiteX15" fmla="*/ 1079409 w 12515305"/>
                <a:gd name="connsiteY15" fmla="*/ 572800 h 1291464"/>
                <a:gd name="connsiteX0" fmla="*/ 853920 w 12199966"/>
                <a:gd name="connsiteY0" fmla="*/ 533463 h 1291464"/>
                <a:gd name="connsiteX1" fmla="*/ 2219158 w 12199966"/>
                <a:gd name="connsiteY1" fmla="*/ 1650 h 1291464"/>
                <a:gd name="connsiteX2" fmla="*/ 3060880 w 12199966"/>
                <a:gd name="connsiteY2" fmla="*/ 373126 h 1291464"/>
                <a:gd name="connsiteX3" fmla="*/ 4144379 w 12199966"/>
                <a:gd name="connsiteY3" fmla="*/ 558863 h 1291464"/>
                <a:gd name="connsiteX4" fmla="*/ 5783686 w 12199966"/>
                <a:gd name="connsiteY4" fmla="*/ 1051902 h 1291464"/>
                <a:gd name="connsiteX5" fmla="*/ 7314156 w 12199966"/>
                <a:gd name="connsiteY5" fmla="*/ 1165409 h 1291464"/>
                <a:gd name="connsiteX6" fmla="*/ 8212725 w 12199966"/>
                <a:gd name="connsiteY6" fmla="*/ 969351 h 1291464"/>
                <a:gd name="connsiteX7" fmla="*/ 9261223 w 12199966"/>
                <a:gd name="connsiteY7" fmla="*/ 544576 h 1291464"/>
                <a:gd name="connsiteX8" fmla="*/ 9870904 w 12199966"/>
                <a:gd name="connsiteY8" fmla="*/ 627126 h 1291464"/>
                <a:gd name="connsiteX9" fmla="*/ 10465162 w 12199966"/>
                <a:gd name="connsiteY9" fmla="*/ 858228 h 1291464"/>
                <a:gd name="connsiteX10" fmla="*/ 11290835 w 12199966"/>
                <a:gd name="connsiteY10" fmla="*/ 490601 h 1291464"/>
                <a:gd name="connsiteX11" fmla="*/ 11794000 w 12199966"/>
                <a:gd name="connsiteY11" fmla="*/ 1064481 h 1291464"/>
                <a:gd name="connsiteX12" fmla="*/ 12199682 w 12199966"/>
                <a:gd name="connsiteY12" fmla="*/ 1273238 h 1291464"/>
                <a:gd name="connsiteX13" fmla="*/ 870363 w 12199966"/>
                <a:gd name="connsiteY13" fmla="*/ 1277651 h 1291464"/>
                <a:gd name="connsiteX14" fmla="*/ 764070 w 12199966"/>
                <a:gd name="connsiteY14" fmla="*/ 572800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14" fmla="*/ 0 w 11346046"/>
                <a:gd name="connsiteY14" fmla="*/ 533463 h 1291464"/>
                <a:gd name="connsiteX0" fmla="*/ 2883 w 11329603"/>
                <a:gd name="connsiteY0" fmla="*/ 533463 h 1291464"/>
                <a:gd name="connsiteX1" fmla="*/ 1348795 w 11329603"/>
                <a:gd name="connsiteY1" fmla="*/ 1650 h 1291464"/>
                <a:gd name="connsiteX2" fmla="*/ 2190517 w 11329603"/>
                <a:gd name="connsiteY2" fmla="*/ 373126 h 1291464"/>
                <a:gd name="connsiteX3" fmla="*/ 3274016 w 11329603"/>
                <a:gd name="connsiteY3" fmla="*/ 558863 h 1291464"/>
                <a:gd name="connsiteX4" fmla="*/ 4913323 w 11329603"/>
                <a:gd name="connsiteY4" fmla="*/ 1051902 h 1291464"/>
                <a:gd name="connsiteX5" fmla="*/ 6443793 w 11329603"/>
                <a:gd name="connsiteY5" fmla="*/ 1165409 h 1291464"/>
                <a:gd name="connsiteX6" fmla="*/ 7342362 w 11329603"/>
                <a:gd name="connsiteY6" fmla="*/ 969351 h 1291464"/>
                <a:gd name="connsiteX7" fmla="*/ 8390860 w 11329603"/>
                <a:gd name="connsiteY7" fmla="*/ 544576 h 1291464"/>
                <a:gd name="connsiteX8" fmla="*/ 9000541 w 11329603"/>
                <a:gd name="connsiteY8" fmla="*/ 627126 h 1291464"/>
                <a:gd name="connsiteX9" fmla="*/ 9594799 w 11329603"/>
                <a:gd name="connsiteY9" fmla="*/ 858228 h 1291464"/>
                <a:gd name="connsiteX10" fmla="*/ 10420472 w 11329603"/>
                <a:gd name="connsiteY10" fmla="*/ 490601 h 1291464"/>
                <a:gd name="connsiteX11" fmla="*/ 10923637 w 11329603"/>
                <a:gd name="connsiteY11" fmla="*/ 1064481 h 1291464"/>
                <a:gd name="connsiteX12" fmla="*/ 11329319 w 11329603"/>
                <a:gd name="connsiteY12" fmla="*/ 1273238 h 1291464"/>
                <a:gd name="connsiteX13" fmla="*/ 0 w 11329603"/>
                <a:gd name="connsiteY13" fmla="*/ 1277651 h 1291464"/>
                <a:gd name="connsiteX14" fmla="*/ 2883 w 11329603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23637 w 11433478"/>
                <a:gd name="connsiteY11" fmla="*/ 1064481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33300 w 11433478"/>
                <a:gd name="connsiteY11" fmla="*/ 1016856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2051238"/>
                <a:gd name="connsiteY0" fmla="*/ 533463 h 1291464"/>
                <a:gd name="connsiteX1" fmla="*/ 1348795 w 12051238"/>
                <a:gd name="connsiteY1" fmla="*/ 1650 h 1291464"/>
                <a:gd name="connsiteX2" fmla="*/ 2190517 w 12051238"/>
                <a:gd name="connsiteY2" fmla="*/ 373126 h 1291464"/>
                <a:gd name="connsiteX3" fmla="*/ 3274016 w 12051238"/>
                <a:gd name="connsiteY3" fmla="*/ 558863 h 1291464"/>
                <a:gd name="connsiteX4" fmla="*/ 4913323 w 12051238"/>
                <a:gd name="connsiteY4" fmla="*/ 1051902 h 1291464"/>
                <a:gd name="connsiteX5" fmla="*/ 6443793 w 12051238"/>
                <a:gd name="connsiteY5" fmla="*/ 1165409 h 1291464"/>
                <a:gd name="connsiteX6" fmla="*/ 7342362 w 12051238"/>
                <a:gd name="connsiteY6" fmla="*/ 969351 h 1291464"/>
                <a:gd name="connsiteX7" fmla="*/ 8390860 w 12051238"/>
                <a:gd name="connsiteY7" fmla="*/ 544576 h 1291464"/>
                <a:gd name="connsiteX8" fmla="*/ 9000541 w 12051238"/>
                <a:gd name="connsiteY8" fmla="*/ 627126 h 1291464"/>
                <a:gd name="connsiteX9" fmla="*/ 9594799 w 12051238"/>
                <a:gd name="connsiteY9" fmla="*/ 858228 h 1291464"/>
                <a:gd name="connsiteX10" fmla="*/ 10420472 w 12051238"/>
                <a:gd name="connsiteY10" fmla="*/ 490601 h 1291464"/>
                <a:gd name="connsiteX11" fmla="*/ 11433197 w 12051238"/>
                <a:gd name="connsiteY11" fmla="*/ 1273238 h 1291464"/>
                <a:gd name="connsiteX12" fmla="*/ 0 w 12051238"/>
                <a:gd name="connsiteY12" fmla="*/ 1277651 h 1291464"/>
                <a:gd name="connsiteX13" fmla="*/ 2883 w 12051238"/>
                <a:gd name="connsiteY13" fmla="*/ 533463 h 1291464"/>
                <a:gd name="connsiteX0" fmla="*/ 2883 w 11895316"/>
                <a:gd name="connsiteY0" fmla="*/ 533463 h 1291464"/>
                <a:gd name="connsiteX1" fmla="*/ 1348795 w 11895316"/>
                <a:gd name="connsiteY1" fmla="*/ 1650 h 1291464"/>
                <a:gd name="connsiteX2" fmla="*/ 2190517 w 11895316"/>
                <a:gd name="connsiteY2" fmla="*/ 373126 h 1291464"/>
                <a:gd name="connsiteX3" fmla="*/ 3274016 w 11895316"/>
                <a:gd name="connsiteY3" fmla="*/ 558863 h 1291464"/>
                <a:gd name="connsiteX4" fmla="*/ 4913323 w 11895316"/>
                <a:gd name="connsiteY4" fmla="*/ 1051902 h 1291464"/>
                <a:gd name="connsiteX5" fmla="*/ 6443793 w 11895316"/>
                <a:gd name="connsiteY5" fmla="*/ 1165409 h 1291464"/>
                <a:gd name="connsiteX6" fmla="*/ 7342362 w 11895316"/>
                <a:gd name="connsiteY6" fmla="*/ 969351 h 1291464"/>
                <a:gd name="connsiteX7" fmla="*/ 8390860 w 11895316"/>
                <a:gd name="connsiteY7" fmla="*/ 544576 h 1291464"/>
                <a:gd name="connsiteX8" fmla="*/ 9000541 w 11895316"/>
                <a:gd name="connsiteY8" fmla="*/ 627126 h 1291464"/>
                <a:gd name="connsiteX9" fmla="*/ 9594799 w 11895316"/>
                <a:gd name="connsiteY9" fmla="*/ 858228 h 1291464"/>
                <a:gd name="connsiteX10" fmla="*/ 11433197 w 11895316"/>
                <a:gd name="connsiteY10" fmla="*/ 1273238 h 1291464"/>
                <a:gd name="connsiteX11" fmla="*/ 0 w 11895316"/>
                <a:gd name="connsiteY11" fmla="*/ 1277651 h 1291464"/>
                <a:gd name="connsiteX12" fmla="*/ 2883 w 11895316"/>
                <a:gd name="connsiteY12" fmla="*/ 533463 h 1291464"/>
                <a:gd name="connsiteX0" fmla="*/ 2883 w 11810285"/>
                <a:gd name="connsiteY0" fmla="*/ 533463 h 1291464"/>
                <a:gd name="connsiteX1" fmla="*/ 1348795 w 11810285"/>
                <a:gd name="connsiteY1" fmla="*/ 1650 h 1291464"/>
                <a:gd name="connsiteX2" fmla="*/ 2190517 w 11810285"/>
                <a:gd name="connsiteY2" fmla="*/ 373126 h 1291464"/>
                <a:gd name="connsiteX3" fmla="*/ 3274016 w 11810285"/>
                <a:gd name="connsiteY3" fmla="*/ 558863 h 1291464"/>
                <a:gd name="connsiteX4" fmla="*/ 4913323 w 11810285"/>
                <a:gd name="connsiteY4" fmla="*/ 1051902 h 1291464"/>
                <a:gd name="connsiteX5" fmla="*/ 6443793 w 11810285"/>
                <a:gd name="connsiteY5" fmla="*/ 1165409 h 1291464"/>
                <a:gd name="connsiteX6" fmla="*/ 7342362 w 11810285"/>
                <a:gd name="connsiteY6" fmla="*/ 969351 h 1291464"/>
                <a:gd name="connsiteX7" fmla="*/ 8390860 w 11810285"/>
                <a:gd name="connsiteY7" fmla="*/ 544576 h 1291464"/>
                <a:gd name="connsiteX8" fmla="*/ 9000541 w 11810285"/>
                <a:gd name="connsiteY8" fmla="*/ 627126 h 1291464"/>
                <a:gd name="connsiteX9" fmla="*/ 11433197 w 11810285"/>
                <a:gd name="connsiteY9" fmla="*/ 1273238 h 1291464"/>
                <a:gd name="connsiteX10" fmla="*/ 0 w 11810285"/>
                <a:gd name="connsiteY10" fmla="*/ 1277651 h 1291464"/>
                <a:gd name="connsiteX11" fmla="*/ 2883 w 11810285"/>
                <a:gd name="connsiteY11" fmla="*/ 533463 h 1291464"/>
                <a:gd name="connsiteX0" fmla="*/ 2883 w 11742429"/>
                <a:gd name="connsiteY0" fmla="*/ 533463 h 1291464"/>
                <a:gd name="connsiteX1" fmla="*/ 1348795 w 11742429"/>
                <a:gd name="connsiteY1" fmla="*/ 1650 h 1291464"/>
                <a:gd name="connsiteX2" fmla="*/ 2190517 w 11742429"/>
                <a:gd name="connsiteY2" fmla="*/ 373126 h 1291464"/>
                <a:gd name="connsiteX3" fmla="*/ 3274016 w 11742429"/>
                <a:gd name="connsiteY3" fmla="*/ 558863 h 1291464"/>
                <a:gd name="connsiteX4" fmla="*/ 4913323 w 11742429"/>
                <a:gd name="connsiteY4" fmla="*/ 1051902 h 1291464"/>
                <a:gd name="connsiteX5" fmla="*/ 6443793 w 11742429"/>
                <a:gd name="connsiteY5" fmla="*/ 1165409 h 1291464"/>
                <a:gd name="connsiteX6" fmla="*/ 7342362 w 11742429"/>
                <a:gd name="connsiteY6" fmla="*/ 969351 h 1291464"/>
                <a:gd name="connsiteX7" fmla="*/ 8390860 w 11742429"/>
                <a:gd name="connsiteY7" fmla="*/ 544576 h 1291464"/>
                <a:gd name="connsiteX8" fmla="*/ 11433197 w 11742429"/>
                <a:gd name="connsiteY8" fmla="*/ 1273238 h 1291464"/>
                <a:gd name="connsiteX9" fmla="*/ 0 w 11742429"/>
                <a:gd name="connsiteY9" fmla="*/ 1277651 h 1291464"/>
                <a:gd name="connsiteX10" fmla="*/ 2883 w 11742429"/>
                <a:gd name="connsiteY10" fmla="*/ 533463 h 1291464"/>
                <a:gd name="connsiteX0" fmla="*/ 2883 w 12502601"/>
                <a:gd name="connsiteY0" fmla="*/ 533463 h 1285618"/>
                <a:gd name="connsiteX1" fmla="*/ 1348795 w 12502601"/>
                <a:gd name="connsiteY1" fmla="*/ 1650 h 1285618"/>
                <a:gd name="connsiteX2" fmla="*/ 2190517 w 12502601"/>
                <a:gd name="connsiteY2" fmla="*/ 373126 h 1285618"/>
                <a:gd name="connsiteX3" fmla="*/ 3274016 w 12502601"/>
                <a:gd name="connsiteY3" fmla="*/ 558863 h 1285618"/>
                <a:gd name="connsiteX4" fmla="*/ 4913323 w 12502601"/>
                <a:gd name="connsiteY4" fmla="*/ 1051902 h 1285618"/>
                <a:gd name="connsiteX5" fmla="*/ 6443793 w 12502601"/>
                <a:gd name="connsiteY5" fmla="*/ 1165409 h 1285618"/>
                <a:gd name="connsiteX6" fmla="*/ 7342362 w 12502601"/>
                <a:gd name="connsiteY6" fmla="*/ 969351 h 1285618"/>
                <a:gd name="connsiteX7" fmla="*/ 8390860 w 12502601"/>
                <a:gd name="connsiteY7" fmla="*/ 544576 h 1285618"/>
                <a:gd name="connsiteX8" fmla="*/ 12231364 w 12502601"/>
                <a:gd name="connsiteY8" fmla="*/ 1264144 h 1285618"/>
                <a:gd name="connsiteX9" fmla="*/ 0 w 12502601"/>
                <a:gd name="connsiteY9" fmla="*/ 1277651 h 1285618"/>
                <a:gd name="connsiteX10" fmla="*/ 2883 w 12502601"/>
                <a:gd name="connsiteY10" fmla="*/ 533463 h 1285618"/>
                <a:gd name="connsiteX0" fmla="*/ 2883 w 12502601"/>
                <a:gd name="connsiteY0" fmla="*/ 533463 h 1285618"/>
                <a:gd name="connsiteX1" fmla="*/ 1348795 w 12502601"/>
                <a:gd name="connsiteY1" fmla="*/ 1650 h 1285618"/>
                <a:gd name="connsiteX2" fmla="*/ 2190517 w 12502601"/>
                <a:gd name="connsiteY2" fmla="*/ 373126 h 1285618"/>
                <a:gd name="connsiteX3" fmla="*/ 3274016 w 12502601"/>
                <a:gd name="connsiteY3" fmla="*/ 558863 h 1285618"/>
                <a:gd name="connsiteX4" fmla="*/ 4913323 w 12502601"/>
                <a:gd name="connsiteY4" fmla="*/ 1051902 h 1285618"/>
                <a:gd name="connsiteX5" fmla="*/ 6443793 w 12502601"/>
                <a:gd name="connsiteY5" fmla="*/ 1165409 h 1285618"/>
                <a:gd name="connsiteX6" fmla="*/ 7342362 w 12502601"/>
                <a:gd name="connsiteY6" fmla="*/ 969351 h 1285618"/>
                <a:gd name="connsiteX7" fmla="*/ 8390860 w 12502601"/>
                <a:gd name="connsiteY7" fmla="*/ 544576 h 1285618"/>
                <a:gd name="connsiteX8" fmla="*/ 12231364 w 12502601"/>
                <a:gd name="connsiteY8" fmla="*/ 1264144 h 1285618"/>
                <a:gd name="connsiteX9" fmla="*/ 0 w 12502601"/>
                <a:gd name="connsiteY9" fmla="*/ 1277651 h 1285618"/>
                <a:gd name="connsiteX10" fmla="*/ 2883 w 12502601"/>
                <a:gd name="connsiteY10" fmla="*/ 533463 h 1285618"/>
                <a:gd name="connsiteX0" fmla="*/ 2883 w 12502601"/>
                <a:gd name="connsiteY0" fmla="*/ 533463 h 1277671"/>
                <a:gd name="connsiteX1" fmla="*/ 1348795 w 12502601"/>
                <a:gd name="connsiteY1" fmla="*/ 1650 h 1277671"/>
                <a:gd name="connsiteX2" fmla="*/ 2190517 w 12502601"/>
                <a:gd name="connsiteY2" fmla="*/ 373126 h 1277671"/>
                <a:gd name="connsiteX3" fmla="*/ 3274016 w 12502601"/>
                <a:gd name="connsiteY3" fmla="*/ 558863 h 1277671"/>
                <a:gd name="connsiteX4" fmla="*/ 4913323 w 12502601"/>
                <a:gd name="connsiteY4" fmla="*/ 1051902 h 1277671"/>
                <a:gd name="connsiteX5" fmla="*/ 6443793 w 12502601"/>
                <a:gd name="connsiteY5" fmla="*/ 1165409 h 1277671"/>
                <a:gd name="connsiteX6" fmla="*/ 7342362 w 12502601"/>
                <a:gd name="connsiteY6" fmla="*/ 969351 h 1277671"/>
                <a:gd name="connsiteX7" fmla="*/ 8390860 w 12502601"/>
                <a:gd name="connsiteY7" fmla="*/ 544576 h 1277671"/>
                <a:gd name="connsiteX8" fmla="*/ 12231364 w 12502601"/>
                <a:gd name="connsiteY8" fmla="*/ 1264144 h 1277671"/>
                <a:gd name="connsiteX9" fmla="*/ 0 w 12502601"/>
                <a:gd name="connsiteY9" fmla="*/ 1277651 h 1277671"/>
                <a:gd name="connsiteX10" fmla="*/ 2883 w 12502601"/>
                <a:gd name="connsiteY10" fmla="*/ 533463 h 1277671"/>
                <a:gd name="connsiteX0" fmla="*/ 2883 w 12548142"/>
                <a:gd name="connsiteY0" fmla="*/ 533463 h 1291425"/>
                <a:gd name="connsiteX1" fmla="*/ 1348795 w 12548142"/>
                <a:gd name="connsiteY1" fmla="*/ 1650 h 1291425"/>
                <a:gd name="connsiteX2" fmla="*/ 2190517 w 12548142"/>
                <a:gd name="connsiteY2" fmla="*/ 373126 h 1291425"/>
                <a:gd name="connsiteX3" fmla="*/ 3274016 w 12548142"/>
                <a:gd name="connsiteY3" fmla="*/ 558863 h 1291425"/>
                <a:gd name="connsiteX4" fmla="*/ 4913323 w 12548142"/>
                <a:gd name="connsiteY4" fmla="*/ 1051902 h 1291425"/>
                <a:gd name="connsiteX5" fmla="*/ 6443793 w 12548142"/>
                <a:gd name="connsiteY5" fmla="*/ 1165409 h 1291425"/>
                <a:gd name="connsiteX6" fmla="*/ 7342362 w 12548142"/>
                <a:gd name="connsiteY6" fmla="*/ 969351 h 1291425"/>
                <a:gd name="connsiteX7" fmla="*/ 8390860 w 12548142"/>
                <a:gd name="connsiteY7" fmla="*/ 544576 h 1291425"/>
                <a:gd name="connsiteX8" fmla="*/ 12278874 w 12548142"/>
                <a:gd name="connsiteY8" fmla="*/ 1291425 h 1291425"/>
                <a:gd name="connsiteX9" fmla="*/ 0 w 12548142"/>
                <a:gd name="connsiteY9" fmla="*/ 1277651 h 1291425"/>
                <a:gd name="connsiteX10" fmla="*/ 2883 w 12548142"/>
                <a:gd name="connsiteY10" fmla="*/ 533463 h 1291425"/>
                <a:gd name="connsiteX0" fmla="*/ 2883 w 12278874"/>
                <a:gd name="connsiteY0" fmla="*/ 533463 h 1291425"/>
                <a:gd name="connsiteX1" fmla="*/ 1348795 w 12278874"/>
                <a:gd name="connsiteY1" fmla="*/ 1650 h 1291425"/>
                <a:gd name="connsiteX2" fmla="*/ 2190517 w 12278874"/>
                <a:gd name="connsiteY2" fmla="*/ 373126 h 1291425"/>
                <a:gd name="connsiteX3" fmla="*/ 3274016 w 12278874"/>
                <a:gd name="connsiteY3" fmla="*/ 558863 h 1291425"/>
                <a:gd name="connsiteX4" fmla="*/ 4913323 w 12278874"/>
                <a:gd name="connsiteY4" fmla="*/ 1051902 h 1291425"/>
                <a:gd name="connsiteX5" fmla="*/ 6443793 w 12278874"/>
                <a:gd name="connsiteY5" fmla="*/ 1165409 h 1291425"/>
                <a:gd name="connsiteX6" fmla="*/ 7342362 w 12278874"/>
                <a:gd name="connsiteY6" fmla="*/ 969351 h 1291425"/>
                <a:gd name="connsiteX7" fmla="*/ 8390860 w 12278874"/>
                <a:gd name="connsiteY7" fmla="*/ 544576 h 1291425"/>
                <a:gd name="connsiteX8" fmla="*/ 12278874 w 12278874"/>
                <a:gd name="connsiteY8" fmla="*/ 1291425 h 1291425"/>
                <a:gd name="connsiteX9" fmla="*/ 0 w 12278874"/>
                <a:gd name="connsiteY9" fmla="*/ 1277651 h 1291425"/>
                <a:gd name="connsiteX10" fmla="*/ 2883 w 12278874"/>
                <a:gd name="connsiteY10" fmla="*/ 533463 h 1291425"/>
                <a:gd name="connsiteX0" fmla="*/ 2883 w 12278874"/>
                <a:gd name="connsiteY0" fmla="*/ 533463 h 1291425"/>
                <a:gd name="connsiteX1" fmla="*/ 1348795 w 12278874"/>
                <a:gd name="connsiteY1" fmla="*/ 1650 h 1291425"/>
                <a:gd name="connsiteX2" fmla="*/ 2190517 w 12278874"/>
                <a:gd name="connsiteY2" fmla="*/ 373126 h 1291425"/>
                <a:gd name="connsiteX3" fmla="*/ 3274016 w 12278874"/>
                <a:gd name="connsiteY3" fmla="*/ 558863 h 1291425"/>
                <a:gd name="connsiteX4" fmla="*/ 4913323 w 12278874"/>
                <a:gd name="connsiteY4" fmla="*/ 1051902 h 1291425"/>
                <a:gd name="connsiteX5" fmla="*/ 6443793 w 12278874"/>
                <a:gd name="connsiteY5" fmla="*/ 1165409 h 1291425"/>
                <a:gd name="connsiteX6" fmla="*/ 7342362 w 12278874"/>
                <a:gd name="connsiteY6" fmla="*/ 969351 h 1291425"/>
                <a:gd name="connsiteX7" fmla="*/ 8390860 w 12278874"/>
                <a:gd name="connsiteY7" fmla="*/ 544576 h 1291425"/>
                <a:gd name="connsiteX8" fmla="*/ 12278874 w 12278874"/>
                <a:gd name="connsiteY8" fmla="*/ 1291425 h 1291425"/>
                <a:gd name="connsiteX9" fmla="*/ 0 w 12278874"/>
                <a:gd name="connsiteY9" fmla="*/ 1277651 h 1291425"/>
                <a:gd name="connsiteX10" fmla="*/ 2883 w 12278874"/>
                <a:gd name="connsiteY10" fmla="*/ 533463 h 1291425"/>
                <a:gd name="connsiteX0" fmla="*/ 2883 w 12636648"/>
                <a:gd name="connsiteY0" fmla="*/ 533463 h 1291425"/>
                <a:gd name="connsiteX1" fmla="*/ 1348795 w 12636648"/>
                <a:gd name="connsiteY1" fmla="*/ 1650 h 1291425"/>
                <a:gd name="connsiteX2" fmla="*/ 2190517 w 12636648"/>
                <a:gd name="connsiteY2" fmla="*/ 373126 h 1291425"/>
                <a:gd name="connsiteX3" fmla="*/ 3274016 w 12636648"/>
                <a:gd name="connsiteY3" fmla="*/ 558863 h 1291425"/>
                <a:gd name="connsiteX4" fmla="*/ 4913323 w 12636648"/>
                <a:gd name="connsiteY4" fmla="*/ 1051902 h 1291425"/>
                <a:gd name="connsiteX5" fmla="*/ 6443793 w 12636648"/>
                <a:gd name="connsiteY5" fmla="*/ 1165409 h 1291425"/>
                <a:gd name="connsiteX6" fmla="*/ 7342362 w 12636648"/>
                <a:gd name="connsiteY6" fmla="*/ 969351 h 1291425"/>
                <a:gd name="connsiteX7" fmla="*/ 12267675 w 12636648"/>
                <a:gd name="connsiteY7" fmla="*/ 1081104 h 1291425"/>
                <a:gd name="connsiteX8" fmla="*/ 12278874 w 12636648"/>
                <a:gd name="connsiteY8" fmla="*/ 1291425 h 1291425"/>
                <a:gd name="connsiteX9" fmla="*/ 0 w 12636648"/>
                <a:gd name="connsiteY9" fmla="*/ 1277651 h 1291425"/>
                <a:gd name="connsiteX10" fmla="*/ 2883 w 12636648"/>
                <a:gd name="connsiteY10" fmla="*/ 533463 h 1291425"/>
                <a:gd name="connsiteX0" fmla="*/ 2883 w 12278992"/>
                <a:gd name="connsiteY0" fmla="*/ 533463 h 1291425"/>
                <a:gd name="connsiteX1" fmla="*/ 1348795 w 12278992"/>
                <a:gd name="connsiteY1" fmla="*/ 1650 h 1291425"/>
                <a:gd name="connsiteX2" fmla="*/ 2190517 w 12278992"/>
                <a:gd name="connsiteY2" fmla="*/ 373126 h 1291425"/>
                <a:gd name="connsiteX3" fmla="*/ 3274016 w 12278992"/>
                <a:gd name="connsiteY3" fmla="*/ 558863 h 1291425"/>
                <a:gd name="connsiteX4" fmla="*/ 4913323 w 12278992"/>
                <a:gd name="connsiteY4" fmla="*/ 1051902 h 1291425"/>
                <a:gd name="connsiteX5" fmla="*/ 6443793 w 12278992"/>
                <a:gd name="connsiteY5" fmla="*/ 1165409 h 1291425"/>
                <a:gd name="connsiteX6" fmla="*/ 7342362 w 12278992"/>
                <a:gd name="connsiteY6" fmla="*/ 969351 h 1291425"/>
                <a:gd name="connsiteX7" fmla="*/ 12267675 w 12278992"/>
                <a:gd name="connsiteY7" fmla="*/ 1081104 h 1291425"/>
                <a:gd name="connsiteX8" fmla="*/ 12278874 w 12278992"/>
                <a:gd name="connsiteY8" fmla="*/ 1291425 h 1291425"/>
                <a:gd name="connsiteX9" fmla="*/ 0 w 12278992"/>
                <a:gd name="connsiteY9" fmla="*/ 1277651 h 1291425"/>
                <a:gd name="connsiteX10" fmla="*/ 2883 w 12278992"/>
                <a:gd name="connsiteY10" fmla="*/ 533463 h 1291425"/>
                <a:gd name="connsiteX0" fmla="*/ 2883 w 12278992"/>
                <a:gd name="connsiteY0" fmla="*/ 533463 h 1291425"/>
                <a:gd name="connsiteX1" fmla="*/ 1348795 w 12278992"/>
                <a:gd name="connsiteY1" fmla="*/ 1650 h 1291425"/>
                <a:gd name="connsiteX2" fmla="*/ 2190517 w 12278992"/>
                <a:gd name="connsiteY2" fmla="*/ 373126 h 1291425"/>
                <a:gd name="connsiteX3" fmla="*/ 3274016 w 12278992"/>
                <a:gd name="connsiteY3" fmla="*/ 558863 h 1291425"/>
                <a:gd name="connsiteX4" fmla="*/ 4913323 w 12278992"/>
                <a:gd name="connsiteY4" fmla="*/ 1051902 h 1291425"/>
                <a:gd name="connsiteX5" fmla="*/ 6443793 w 12278992"/>
                <a:gd name="connsiteY5" fmla="*/ 1165409 h 1291425"/>
                <a:gd name="connsiteX6" fmla="*/ 7342362 w 12278992"/>
                <a:gd name="connsiteY6" fmla="*/ 969351 h 1291425"/>
                <a:gd name="connsiteX7" fmla="*/ 12267675 w 12278992"/>
                <a:gd name="connsiteY7" fmla="*/ 1081104 h 1291425"/>
                <a:gd name="connsiteX8" fmla="*/ 12278874 w 12278992"/>
                <a:gd name="connsiteY8" fmla="*/ 1291425 h 1291425"/>
                <a:gd name="connsiteX9" fmla="*/ 0 w 12278992"/>
                <a:gd name="connsiteY9" fmla="*/ 1277651 h 1291425"/>
                <a:gd name="connsiteX10" fmla="*/ 2883 w 12278992"/>
                <a:gd name="connsiteY10" fmla="*/ 533463 h 1291425"/>
                <a:gd name="connsiteX0" fmla="*/ 2883 w 13395670"/>
                <a:gd name="connsiteY0" fmla="*/ 533463 h 1291425"/>
                <a:gd name="connsiteX1" fmla="*/ 1348795 w 13395670"/>
                <a:gd name="connsiteY1" fmla="*/ 1650 h 1291425"/>
                <a:gd name="connsiteX2" fmla="*/ 2190517 w 13395670"/>
                <a:gd name="connsiteY2" fmla="*/ 373126 h 1291425"/>
                <a:gd name="connsiteX3" fmla="*/ 3274016 w 13395670"/>
                <a:gd name="connsiteY3" fmla="*/ 558863 h 1291425"/>
                <a:gd name="connsiteX4" fmla="*/ 4913323 w 13395670"/>
                <a:gd name="connsiteY4" fmla="*/ 1051902 h 1291425"/>
                <a:gd name="connsiteX5" fmla="*/ 6443793 w 13395670"/>
                <a:gd name="connsiteY5" fmla="*/ 1165409 h 1291425"/>
                <a:gd name="connsiteX6" fmla="*/ 7342362 w 13395670"/>
                <a:gd name="connsiteY6" fmla="*/ 969351 h 1291425"/>
                <a:gd name="connsiteX7" fmla="*/ 12267675 w 13395670"/>
                <a:gd name="connsiteY7" fmla="*/ 1081104 h 1291425"/>
                <a:gd name="connsiteX8" fmla="*/ 12278874 w 13395670"/>
                <a:gd name="connsiteY8" fmla="*/ 1291425 h 1291425"/>
                <a:gd name="connsiteX9" fmla="*/ 0 w 13395670"/>
                <a:gd name="connsiteY9" fmla="*/ 1277651 h 1291425"/>
                <a:gd name="connsiteX10" fmla="*/ 2883 w 13395670"/>
                <a:gd name="connsiteY10" fmla="*/ 533463 h 1291425"/>
                <a:gd name="connsiteX0" fmla="*/ 2883 w 13185934"/>
                <a:gd name="connsiteY0" fmla="*/ 533463 h 1291425"/>
                <a:gd name="connsiteX1" fmla="*/ 1348795 w 13185934"/>
                <a:gd name="connsiteY1" fmla="*/ 1650 h 1291425"/>
                <a:gd name="connsiteX2" fmla="*/ 2190517 w 13185934"/>
                <a:gd name="connsiteY2" fmla="*/ 373126 h 1291425"/>
                <a:gd name="connsiteX3" fmla="*/ 3274016 w 13185934"/>
                <a:gd name="connsiteY3" fmla="*/ 558863 h 1291425"/>
                <a:gd name="connsiteX4" fmla="*/ 4913323 w 13185934"/>
                <a:gd name="connsiteY4" fmla="*/ 1051902 h 1291425"/>
                <a:gd name="connsiteX5" fmla="*/ 6443793 w 13185934"/>
                <a:gd name="connsiteY5" fmla="*/ 1165409 h 1291425"/>
                <a:gd name="connsiteX6" fmla="*/ 7342362 w 13185934"/>
                <a:gd name="connsiteY6" fmla="*/ 969351 h 1291425"/>
                <a:gd name="connsiteX7" fmla="*/ 12267675 w 13185934"/>
                <a:gd name="connsiteY7" fmla="*/ 1081104 h 1291425"/>
                <a:gd name="connsiteX8" fmla="*/ 12278874 w 13185934"/>
                <a:gd name="connsiteY8" fmla="*/ 1291425 h 1291425"/>
                <a:gd name="connsiteX9" fmla="*/ 0 w 13185934"/>
                <a:gd name="connsiteY9" fmla="*/ 1277651 h 1291425"/>
                <a:gd name="connsiteX10" fmla="*/ 2883 w 13185934"/>
                <a:gd name="connsiteY10" fmla="*/ 533463 h 1291425"/>
                <a:gd name="connsiteX0" fmla="*/ 2883 w 12861578"/>
                <a:gd name="connsiteY0" fmla="*/ 533463 h 2097225"/>
                <a:gd name="connsiteX1" fmla="*/ 1348795 w 12861578"/>
                <a:gd name="connsiteY1" fmla="*/ 1650 h 2097225"/>
                <a:gd name="connsiteX2" fmla="*/ 2190517 w 12861578"/>
                <a:gd name="connsiteY2" fmla="*/ 373126 h 2097225"/>
                <a:gd name="connsiteX3" fmla="*/ 3274016 w 12861578"/>
                <a:gd name="connsiteY3" fmla="*/ 558863 h 2097225"/>
                <a:gd name="connsiteX4" fmla="*/ 4913323 w 12861578"/>
                <a:gd name="connsiteY4" fmla="*/ 1051902 h 2097225"/>
                <a:gd name="connsiteX5" fmla="*/ 6443793 w 12861578"/>
                <a:gd name="connsiteY5" fmla="*/ 1165409 h 2097225"/>
                <a:gd name="connsiteX6" fmla="*/ 7342362 w 12861578"/>
                <a:gd name="connsiteY6" fmla="*/ 969351 h 2097225"/>
                <a:gd name="connsiteX7" fmla="*/ 12267675 w 12861578"/>
                <a:gd name="connsiteY7" fmla="*/ 1081104 h 2097225"/>
                <a:gd name="connsiteX8" fmla="*/ 12278874 w 12861578"/>
                <a:gd name="connsiteY8" fmla="*/ 1291425 h 2097225"/>
                <a:gd name="connsiteX9" fmla="*/ 0 w 12861578"/>
                <a:gd name="connsiteY9" fmla="*/ 1277651 h 2097225"/>
                <a:gd name="connsiteX10" fmla="*/ 2883 w 12861578"/>
                <a:gd name="connsiteY10" fmla="*/ 533463 h 2097225"/>
                <a:gd name="connsiteX0" fmla="*/ 2883 w 12635010"/>
                <a:gd name="connsiteY0" fmla="*/ 533463 h 1291425"/>
                <a:gd name="connsiteX1" fmla="*/ 1348795 w 12635010"/>
                <a:gd name="connsiteY1" fmla="*/ 1650 h 1291425"/>
                <a:gd name="connsiteX2" fmla="*/ 2190517 w 12635010"/>
                <a:gd name="connsiteY2" fmla="*/ 373126 h 1291425"/>
                <a:gd name="connsiteX3" fmla="*/ 3274016 w 12635010"/>
                <a:gd name="connsiteY3" fmla="*/ 558863 h 1291425"/>
                <a:gd name="connsiteX4" fmla="*/ 4913323 w 12635010"/>
                <a:gd name="connsiteY4" fmla="*/ 1051902 h 1291425"/>
                <a:gd name="connsiteX5" fmla="*/ 6443793 w 12635010"/>
                <a:gd name="connsiteY5" fmla="*/ 1165409 h 1291425"/>
                <a:gd name="connsiteX6" fmla="*/ 7342362 w 12635010"/>
                <a:gd name="connsiteY6" fmla="*/ 969351 h 1291425"/>
                <a:gd name="connsiteX7" fmla="*/ 12267675 w 12635010"/>
                <a:gd name="connsiteY7" fmla="*/ 1081104 h 1291425"/>
                <a:gd name="connsiteX8" fmla="*/ 12278874 w 12635010"/>
                <a:gd name="connsiteY8" fmla="*/ 1291425 h 1291425"/>
                <a:gd name="connsiteX9" fmla="*/ 0 w 12635010"/>
                <a:gd name="connsiteY9" fmla="*/ 1277651 h 1291425"/>
                <a:gd name="connsiteX10" fmla="*/ 2883 w 12635010"/>
                <a:gd name="connsiteY10" fmla="*/ 533463 h 1291425"/>
                <a:gd name="connsiteX0" fmla="*/ 2883 w 12630787"/>
                <a:gd name="connsiteY0" fmla="*/ 533463 h 1291425"/>
                <a:gd name="connsiteX1" fmla="*/ 1348795 w 12630787"/>
                <a:gd name="connsiteY1" fmla="*/ 1650 h 1291425"/>
                <a:gd name="connsiteX2" fmla="*/ 2190517 w 12630787"/>
                <a:gd name="connsiteY2" fmla="*/ 373126 h 1291425"/>
                <a:gd name="connsiteX3" fmla="*/ 3274016 w 12630787"/>
                <a:gd name="connsiteY3" fmla="*/ 558863 h 1291425"/>
                <a:gd name="connsiteX4" fmla="*/ 4913323 w 12630787"/>
                <a:gd name="connsiteY4" fmla="*/ 1051902 h 1291425"/>
                <a:gd name="connsiteX5" fmla="*/ 6443793 w 12630787"/>
                <a:gd name="connsiteY5" fmla="*/ 1165409 h 1291425"/>
                <a:gd name="connsiteX6" fmla="*/ 7342362 w 12630787"/>
                <a:gd name="connsiteY6" fmla="*/ 969351 h 1291425"/>
                <a:gd name="connsiteX7" fmla="*/ 12267675 w 12630787"/>
                <a:gd name="connsiteY7" fmla="*/ 1081104 h 1291425"/>
                <a:gd name="connsiteX8" fmla="*/ 12278874 w 12630787"/>
                <a:gd name="connsiteY8" fmla="*/ 1291425 h 1291425"/>
                <a:gd name="connsiteX9" fmla="*/ 0 w 12630787"/>
                <a:gd name="connsiteY9" fmla="*/ 1277651 h 1291425"/>
                <a:gd name="connsiteX10" fmla="*/ 2883 w 12630787"/>
                <a:gd name="connsiteY10" fmla="*/ 533463 h 1291425"/>
                <a:gd name="connsiteX0" fmla="*/ 2883 w 12280498"/>
                <a:gd name="connsiteY0" fmla="*/ 533463 h 1291425"/>
                <a:gd name="connsiteX1" fmla="*/ 1348795 w 12280498"/>
                <a:gd name="connsiteY1" fmla="*/ 1650 h 1291425"/>
                <a:gd name="connsiteX2" fmla="*/ 2190517 w 12280498"/>
                <a:gd name="connsiteY2" fmla="*/ 373126 h 1291425"/>
                <a:gd name="connsiteX3" fmla="*/ 3274016 w 12280498"/>
                <a:gd name="connsiteY3" fmla="*/ 558863 h 1291425"/>
                <a:gd name="connsiteX4" fmla="*/ 4913323 w 12280498"/>
                <a:gd name="connsiteY4" fmla="*/ 1051902 h 1291425"/>
                <a:gd name="connsiteX5" fmla="*/ 6443793 w 12280498"/>
                <a:gd name="connsiteY5" fmla="*/ 1165409 h 1291425"/>
                <a:gd name="connsiteX6" fmla="*/ 7342362 w 12280498"/>
                <a:gd name="connsiteY6" fmla="*/ 969351 h 1291425"/>
                <a:gd name="connsiteX7" fmla="*/ 12267675 w 12280498"/>
                <a:gd name="connsiteY7" fmla="*/ 1081104 h 1291425"/>
                <a:gd name="connsiteX8" fmla="*/ 12278874 w 12280498"/>
                <a:gd name="connsiteY8" fmla="*/ 1291425 h 1291425"/>
                <a:gd name="connsiteX9" fmla="*/ 0 w 12280498"/>
                <a:gd name="connsiteY9" fmla="*/ 1277651 h 1291425"/>
                <a:gd name="connsiteX10" fmla="*/ 2883 w 12280498"/>
                <a:gd name="connsiteY10" fmla="*/ 533463 h 1291425"/>
                <a:gd name="connsiteX0" fmla="*/ 2883 w 12345389"/>
                <a:gd name="connsiteY0" fmla="*/ 533463 h 1291425"/>
                <a:gd name="connsiteX1" fmla="*/ 1348795 w 12345389"/>
                <a:gd name="connsiteY1" fmla="*/ 1650 h 1291425"/>
                <a:gd name="connsiteX2" fmla="*/ 2190517 w 12345389"/>
                <a:gd name="connsiteY2" fmla="*/ 373126 h 1291425"/>
                <a:gd name="connsiteX3" fmla="*/ 3274016 w 12345389"/>
                <a:gd name="connsiteY3" fmla="*/ 558863 h 1291425"/>
                <a:gd name="connsiteX4" fmla="*/ 4913323 w 12345389"/>
                <a:gd name="connsiteY4" fmla="*/ 1051902 h 1291425"/>
                <a:gd name="connsiteX5" fmla="*/ 6443793 w 12345389"/>
                <a:gd name="connsiteY5" fmla="*/ 1165409 h 1291425"/>
                <a:gd name="connsiteX6" fmla="*/ 7342362 w 12345389"/>
                <a:gd name="connsiteY6" fmla="*/ 969351 h 1291425"/>
                <a:gd name="connsiteX7" fmla="*/ 12267675 w 12345389"/>
                <a:gd name="connsiteY7" fmla="*/ 1081104 h 1291425"/>
                <a:gd name="connsiteX8" fmla="*/ 12345389 w 12345389"/>
                <a:gd name="connsiteY8" fmla="*/ 1291425 h 1291425"/>
                <a:gd name="connsiteX9" fmla="*/ 0 w 12345389"/>
                <a:gd name="connsiteY9" fmla="*/ 1277651 h 1291425"/>
                <a:gd name="connsiteX10" fmla="*/ 2883 w 12345389"/>
                <a:gd name="connsiteY10" fmla="*/ 533463 h 1291425"/>
                <a:gd name="connsiteX0" fmla="*/ 2883 w 12345389"/>
                <a:gd name="connsiteY0" fmla="*/ 533463 h 1291425"/>
                <a:gd name="connsiteX1" fmla="*/ 1348795 w 12345389"/>
                <a:gd name="connsiteY1" fmla="*/ 1650 h 1291425"/>
                <a:gd name="connsiteX2" fmla="*/ 2190517 w 12345389"/>
                <a:gd name="connsiteY2" fmla="*/ 373126 h 1291425"/>
                <a:gd name="connsiteX3" fmla="*/ 3274016 w 12345389"/>
                <a:gd name="connsiteY3" fmla="*/ 558863 h 1291425"/>
                <a:gd name="connsiteX4" fmla="*/ 4913323 w 12345389"/>
                <a:gd name="connsiteY4" fmla="*/ 1051902 h 1291425"/>
                <a:gd name="connsiteX5" fmla="*/ 6443793 w 12345389"/>
                <a:gd name="connsiteY5" fmla="*/ 1165409 h 1291425"/>
                <a:gd name="connsiteX6" fmla="*/ 7342362 w 12345389"/>
                <a:gd name="connsiteY6" fmla="*/ 969351 h 1291425"/>
                <a:gd name="connsiteX7" fmla="*/ 12315185 w 12345389"/>
                <a:gd name="connsiteY7" fmla="*/ 1044730 h 1291425"/>
                <a:gd name="connsiteX8" fmla="*/ 12345389 w 12345389"/>
                <a:gd name="connsiteY8" fmla="*/ 1291425 h 1291425"/>
                <a:gd name="connsiteX9" fmla="*/ 0 w 12345389"/>
                <a:gd name="connsiteY9" fmla="*/ 1277651 h 1291425"/>
                <a:gd name="connsiteX10" fmla="*/ 2883 w 12345389"/>
                <a:gd name="connsiteY10" fmla="*/ 533463 h 1291425"/>
                <a:gd name="connsiteX0" fmla="*/ 2883 w 12345389"/>
                <a:gd name="connsiteY0" fmla="*/ 533463 h 1291425"/>
                <a:gd name="connsiteX1" fmla="*/ 1348795 w 12345389"/>
                <a:gd name="connsiteY1" fmla="*/ 1650 h 1291425"/>
                <a:gd name="connsiteX2" fmla="*/ 2190517 w 12345389"/>
                <a:gd name="connsiteY2" fmla="*/ 373126 h 1291425"/>
                <a:gd name="connsiteX3" fmla="*/ 3274016 w 12345389"/>
                <a:gd name="connsiteY3" fmla="*/ 558863 h 1291425"/>
                <a:gd name="connsiteX4" fmla="*/ 4913323 w 12345389"/>
                <a:gd name="connsiteY4" fmla="*/ 1051902 h 1291425"/>
                <a:gd name="connsiteX5" fmla="*/ 6443793 w 12345389"/>
                <a:gd name="connsiteY5" fmla="*/ 1165409 h 1291425"/>
                <a:gd name="connsiteX6" fmla="*/ 7342362 w 12345389"/>
                <a:gd name="connsiteY6" fmla="*/ 969351 h 1291425"/>
                <a:gd name="connsiteX7" fmla="*/ 12315185 w 12345389"/>
                <a:gd name="connsiteY7" fmla="*/ 1044730 h 1291425"/>
                <a:gd name="connsiteX8" fmla="*/ 12345389 w 12345389"/>
                <a:gd name="connsiteY8" fmla="*/ 1291425 h 1291425"/>
                <a:gd name="connsiteX9" fmla="*/ 0 w 12345389"/>
                <a:gd name="connsiteY9" fmla="*/ 1277651 h 1291425"/>
                <a:gd name="connsiteX10" fmla="*/ 2883 w 12345389"/>
                <a:gd name="connsiteY10" fmla="*/ 533463 h 1291425"/>
                <a:gd name="connsiteX0" fmla="*/ 2883 w 12345389"/>
                <a:gd name="connsiteY0" fmla="*/ 533463 h 1425933"/>
                <a:gd name="connsiteX1" fmla="*/ 1348795 w 12345389"/>
                <a:gd name="connsiteY1" fmla="*/ 1650 h 1425933"/>
                <a:gd name="connsiteX2" fmla="*/ 2190517 w 12345389"/>
                <a:gd name="connsiteY2" fmla="*/ 373126 h 1425933"/>
                <a:gd name="connsiteX3" fmla="*/ 3274016 w 12345389"/>
                <a:gd name="connsiteY3" fmla="*/ 558863 h 1425933"/>
                <a:gd name="connsiteX4" fmla="*/ 4913323 w 12345389"/>
                <a:gd name="connsiteY4" fmla="*/ 1051902 h 1425933"/>
                <a:gd name="connsiteX5" fmla="*/ 6443793 w 12345389"/>
                <a:gd name="connsiteY5" fmla="*/ 1165409 h 1425933"/>
                <a:gd name="connsiteX6" fmla="*/ 10202464 w 12345389"/>
                <a:gd name="connsiteY6" fmla="*/ 1424035 h 1425933"/>
                <a:gd name="connsiteX7" fmla="*/ 12315185 w 12345389"/>
                <a:gd name="connsiteY7" fmla="*/ 1044730 h 1425933"/>
                <a:gd name="connsiteX8" fmla="*/ 12345389 w 12345389"/>
                <a:gd name="connsiteY8" fmla="*/ 1291425 h 1425933"/>
                <a:gd name="connsiteX9" fmla="*/ 0 w 12345389"/>
                <a:gd name="connsiteY9" fmla="*/ 1277651 h 1425933"/>
                <a:gd name="connsiteX10" fmla="*/ 2883 w 12345389"/>
                <a:gd name="connsiteY10" fmla="*/ 533463 h 1425933"/>
                <a:gd name="connsiteX0" fmla="*/ 2883 w 12345389"/>
                <a:gd name="connsiteY0" fmla="*/ 533463 h 1445960"/>
                <a:gd name="connsiteX1" fmla="*/ 1348795 w 12345389"/>
                <a:gd name="connsiteY1" fmla="*/ 1650 h 1445960"/>
                <a:gd name="connsiteX2" fmla="*/ 2190517 w 12345389"/>
                <a:gd name="connsiteY2" fmla="*/ 373126 h 1445960"/>
                <a:gd name="connsiteX3" fmla="*/ 3274016 w 12345389"/>
                <a:gd name="connsiteY3" fmla="*/ 558863 h 1445960"/>
                <a:gd name="connsiteX4" fmla="*/ 4913323 w 12345389"/>
                <a:gd name="connsiteY4" fmla="*/ 1051902 h 1445960"/>
                <a:gd name="connsiteX5" fmla="*/ 8296682 w 12345389"/>
                <a:gd name="connsiteY5" fmla="*/ 401538 h 1445960"/>
                <a:gd name="connsiteX6" fmla="*/ 10202464 w 12345389"/>
                <a:gd name="connsiteY6" fmla="*/ 1424035 h 1445960"/>
                <a:gd name="connsiteX7" fmla="*/ 12315185 w 12345389"/>
                <a:gd name="connsiteY7" fmla="*/ 1044730 h 1445960"/>
                <a:gd name="connsiteX8" fmla="*/ 12345389 w 12345389"/>
                <a:gd name="connsiteY8" fmla="*/ 1291425 h 1445960"/>
                <a:gd name="connsiteX9" fmla="*/ 0 w 12345389"/>
                <a:gd name="connsiteY9" fmla="*/ 1277651 h 1445960"/>
                <a:gd name="connsiteX10" fmla="*/ 2883 w 12345389"/>
                <a:gd name="connsiteY10" fmla="*/ 533463 h 1445960"/>
                <a:gd name="connsiteX0" fmla="*/ 2883 w 12345389"/>
                <a:gd name="connsiteY0" fmla="*/ 533463 h 1452704"/>
                <a:gd name="connsiteX1" fmla="*/ 1348795 w 12345389"/>
                <a:gd name="connsiteY1" fmla="*/ 1650 h 1452704"/>
                <a:gd name="connsiteX2" fmla="*/ 2190517 w 12345389"/>
                <a:gd name="connsiteY2" fmla="*/ 373126 h 1452704"/>
                <a:gd name="connsiteX3" fmla="*/ 3274016 w 12345389"/>
                <a:gd name="connsiteY3" fmla="*/ 558863 h 1452704"/>
                <a:gd name="connsiteX4" fmla="*/ 6671192 w 12345389"/>
                <a:gd name="connsiteY4" fmla="*/ 1452024 h 1452704"/>
                <a:gd name="connsiteX5" fmla="*/ 8296682 w 12345389"/>
                <a:gd name="connsiteY5" fmla="*/ 401538 h 1452704"/>
                <a:gd name="connsiteX6" fmla="*/ 10202464 w 12345389"/>
                <a:gd name="connsiteY6" fmla="*/ 1424035 h 1452704"/>
                <a:gd name="connsiteX7" fmla="*/ 12315185 w 12345389"/>
                <a:gd name="connsiteY7" fmla="*/ 1044730 h 1452704"/>
                <a:gd name="connsiteX8" fmla="*/ 12345389 w 12345389"/>
                <a:gd name="connsiteY8" fmla="*/ 1291425 h 1452704"/>
                <a:gd name="connsiteX9" fmla="*/ 0 w 12345389"/>
                <a:gd name="connsiteY9" fmla="*/ 1277651 h 1452704"/>
                <a:gd name="connsiteX10" fmla="*/ 2883 w 12345389"/>
                <a:gd name="connsiteY10" fmla="*/ 533463 h 1452704"/>
                <a:gd name="connsiteX0" fmla="*/ 2883 w 12373895"/>
                <a:gd name="connsiteY0" fmla="*/ 533463 h 1691547"/>
                <a:gd name="connsiteX1" fmla="*/ 1348795 w 12373895"/>
                <a:gd name="connsiteY1" fmla="*/ 1650 h 1691547"/>
                <a:gd name="connsiteX2" fmla="*/ 2190517 w 12373895"/>
                <a:gd name="connsiteY2" fmla="*/ 373126 h 1691547"/>
                <a:gd name="connsiteX3" fmla="*/ 3274016 w 12373895"/>
                <a:gd name="connsiteY3" fmla="*/ 558863 h 1691547"/>
                <a:gd name="connsiteX4" fmla="*/ 6671192 w 12373895"/>
                <a:gd name="connsiteY4" fmla="*/ 1452024 h 1691547"/>
                <a:gd name="connsiteX5" fmla="*/ 8296682 w 12373895"/>
                <a:gd name="connsiteY5" fmla="*/ 401538 h 1691547"/>
                <a:gd name="connsiteX6" fmla="*/ 10202464 w 12373895"/>
                <a:gd name="connsiteY6" fmla="*/ 1424035 h 1691547"/>
                <a:gd name="connsiteX7" fmla="*/ 12315185 w 12373895"/>
                <a:gd name="connsiteY7" fmla="*/ 1044730 h 1691547"/>
                <a:gd name="connsiteX8" fmla="*/ 12373895 w 12373895"/>
                <a:gd name="connsiteY8" fmla="*/ 1691547 h 1691547"/>
                <a:gd name="connsiteX9" fmla="*/ 0 w 12373895"/>
                <a:gd name="connsiteY9" fmla="*/ 1277651 h 1691547"/>
                <a:gd name="connsiteX10" fmla="*/ 2883 w 12373895"/>
                <a:gd name="connsiteY10" fmla="*/ 533463 h 1691547"/>
                <a:gd name="connsiteX0" fmla="*/ 2883 w 12373895"/>
                <a:gd name="connsiteY0" fmla="*/ 679038 h 1837122"/>
                <a:gd name="connsiteX1" fmla="*/ 1348795 w 12373895"/>
                <a:gd name="connsiteY1" fmla="*/ 147225 h 1837122"/>
                <a:gd name="connsiteX2" fmla="*/ 2190517 w 12373895"/>
                <a:gd name="connsiteY2" fmla="*/ 518701 h 1837122"/>
                <a:gd name="connsiteX3" fmla="*/ 4024675 w 12373895"/>
                <a:gd name="connsiteY3" fmla="*/ 31505 h 1837122"/>
                <a:gd name="connsiteX4" fmla="*/ 6671192 w 12373895"/>
                <a:gd name="connsiteY4" fmla="*/ 1597599 h 1837122"/>
                <a:gd name="connsiteX5" fmla="*/ 8296682 w 12373895"/>
                <a:gd name="connsiteY5" fmla="*/ 547113 h 1837122"/>
                <a:gd name="connsiteX6" fmla="*/ 10202464 w 12373895"/>
                <a:gd name="connsiteY6" fmla="*/ 1569610 h 1837122"/>
                <a:gd name="connsiteX7" fmla="*/ 12315185 w 12373895"/>
                <a:gd name="connsiteY7" fmla="*/ 1190305 h 1837122"/>
                <a:gd name="connsiteX8" fmla="*/ 12373895 w 12373895"/>
                <a:gd name="connsiteY8" fmla="*/ 1837122 h 1837122"/>
                <a:gd name="connsiteX9" fmla="*/ 0 w 12373895"/>
                <a:gd name="connsiteY9" fmla="*/ 1423226 h 1837122"/>
                <a:gd name="connsiteX10" fmla="*/ 2883 w 12373895"/>
                <a:gd name="connsiteY10" fmla="*/ 679038 h 1837122"/>
                <a:gd name="connsiteX0" fmla="*/ 12385 w 12373895"/>
                <a:gd name="connsiteY0" fmla="*/ 866 h 6687913"/>
                <a:gd name="connsiteX1" fmla="*/ 1348795 w 12373895"/>
                <a:gd name="connsiteY1" fmla="*/ 4998016 h 6687913"/>
                <a:gd name="connsiteX2" fmla="*/ 2190517 w 12373895"/>
                <a:gd name="connsiteY2" fmla="*/ 5369492 h 6687913"/>
                <a:gd name="connsiteX3" fmla="*/ 4024675 w 12373895"/>
                <a:gd name="connsiteY3" fmla="*/ 4882296 h 6687913"/>
                <a:gd name="connsiteX4" fmla="*/ 6671192 w 12373895"/>
                <a:gd name="connsiteY4" fmla="*/ 6448390 h 6687913"/>
                <a:gd name="connsiteX5" fmla="*/ 8296682 w 12373895"/>
                <a:gd name="connsiteY5" fmla="*/ 5397904 h 6687913"/>
                <a:gd name="connsiteX6" fmla="*/ 10202464 w 12373895"/>
                <a:gd name="connsiteY6" fmla="*/ 6420401 h 6687913"/>
                <a:gd name="connsiteX7" fmla="*/ 12315185 w 12373895"/>
                <a:gd name="connsiteY7" fmla="*/ 6041096 h 6687913"/>
                <a:gd name="connsiteX8" fmla="*/ 12373895 w 12373895"/>
                <a:gd name="connsiteY8" fmla="*/ 6687913 h 6687913"/>
                <a:gd name="connsiteX9" fmla="*/ 0 w 12373895"/>
                <a:gd name="connsiteY9" fmla="*/ 6274017 h 6687913"/>
                <a:gd name="connsiteX10" fmla="*/ 12385 w 12373895"/>
                <a:gd name="connsiteY10" fmla="*/ 866 h 6687913"/>
                <a:gd name="connsiteX0" fmla="*/ 12385 w 12373895"/>
                <a:gd name="connsiteY0" fmla="*/ 0 h 6687047"/>
                <a:gd name="connsiteX1" fmla="*/ 1348795 w 12373895"/>
                <a:gd name="connsiteY1" fmla="*/ 4997150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320289 w 12373895"/>
                <a:gd name="connsiteY1" fmla="*/ 1541546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320289 w 12373895"/>
                <a:gd name="connsiteY1" fmla="*/ 1541546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190517 w 12373895"/>
                <a:gd name="connsiteY2" fmla="*/ 5368626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703625 w 12373895"/>
                <a:gd name="connsiteY2" fmla="*/ 2813299 h 6687047"/>
                <a:gd name="connsiteX3" fmla="*/ 4024675 w 12373895"/>
                <a:gd name="connsiteY3" fmla="*/ 4881430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434314 w 12373895"/>
                <a:gd name="connsiteY1" fmla="*/ 1450610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97038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24289 h 6687047"/>
                <a:gd name="connsiteX6" fmla="*/ 10202464 w 12373895"/>
                <a:gd name="connsiteY6" fmla="*/ 6419535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24289 h 6687047"/>
                <a:gd name="connsiteX6" fmla="*/ 9850890 w 12373895"/>
                <a:gd name="connsiteY6" fmla="*/ 6201287 h 6687047"/>
                <a:gd name="connsiteX7" fmla="*/ 12315185 w 12373895"/>
                <a:gd name="connsiteY7" fmla="*/ 6040230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73895"/>
                <a:gd name="connsiteY0" fmla="*/ 0 h 6687047"/>
                <a:gd name="connsiteX1" fmla="*/ 1139752 w 12373895"/>
                <a:gd name="connsiteY1" fmla="*/ 995925 h 6687047"/>
                <a:gd name="connsiteX2" fmla="*/ 2703625 w 12373895"/>
                <a:gd name="connsiteY2" fmla="*/ 2813299 h 6687047"/>
                <a:gd name="connsiteX3" fmla="*/ 4262225 w 12373895"/>
                <a:gd name="connsiteY3" fmla="*/ 4654088 h 6687047"/>
                <a:gd name="connsiteX4" fmla="*/ 6671192 w 12373895"/>
                <a:gd name="connsiteY4" fmla="*/ 6447524 h 6687047"/>
                <a:gd name="connsiteX5" fmla="*/ 8296682 w 12373895"/>
                <a:gd name="connsiteY5" fmla="*/ 5324289 h 6687047"/>
                <a:gd name="connsiteX6" fmla="*/ 9850890 w 12373895"/>
                <a:gd name="connsiteY6" fmla="*/ 6201287 h 6687047"/>
                <a:gd name="connsiteX7" fmla="*/ 12305683 w 12373895"/>
                <a:gd name="connsiteY7" fmla="*/ 5776514 h 6687047"/>
                <a:gd name="connsiteX8" fmla="*/ 12373895 w 12373895"/>
                <a:gd name="connsiteY8" fmla="*/ 6687047 h 6687047"/>
                <a:gd name="connsiteX9" fmla="*/ 0 w 12373895"/>
                <a:gd name="connsiteY9" fmla="*/ 6273151 h 6687047"/>
                <a:gd name="connsiteX10" fmla="*/ 12385 w 12373895"/>
                <a:gd name="connsiteY10" fmla="*/ 0 h 6687047"/>
                <a:gd name="connsiteX0" fmla="*/ 12385 w 12326385"/>
                <a:gd name="connsiteY0" fmla="*/ 0 h 6454896"/>
                <a:gd name="connsiteX1" fmla="*/ 1139752 w 12326385"/>
                <a:gd name="connsiteY1" fmla="*/ 995925 h 6454896"/>
                <a:gd name="connsiteX2" fmla="*/ 2703625 w 12326385"/>
                <a:gd name="connsiteY2" fmla="*/ 2813299 h 6454896"/>
                <a:gd name="connsiteX3" fmla="*/ 4262225 w 12326385"/>
                <a:gd name="connsiteY3" fmla="*/ 4654088 h 6454896"/>
                <a:gd name="connsiteX4" fmla="*/ 6671192 w 12326385"/>
                <a:gd name="connsiteY4" fmla="*/ 6447524 h 6454896"/>
                <a:gd name="connsiteX5" fmla="*/ 8296682 w 12326385"/>
                <a:gd name="connsiteY5" fmla="*/ 5324289 h 6454896"/>
                <a:gd name="connsiteX6" fmla="*/ 9850890 w 12326385"/>
                <a:gd name="connsiteY6" fmla="*/ 6201287 h 6454896"/>
                <a:gd name="connsiteX7" fmla="*/ 12305683 w 12326385"/>
                <a:gd name="connsiteY7" fmla="*/ 5776514 h 6454896"/>
                <a:gd name="connsiteX8" fmla="*/ 12326385 w 12326385"/>
                <a:gd name="connsiteY8" fmla="*/ 6214175 h 6454896"/>
                <a:gd name="connsiteX9" fmla="*/ 0 w 12326385"/>
                <a:gd name="connsiteY9" fmla="*/ 6273151 h 6454896"/>
                <a:gd name="connsiteX10" fmla="*/ 12385 w 12326385"/>
                <a:gd name="connsiteY10" fmla="*/ 0 h 6454896"/>
                <a:gd name="connsiteX0" fmla="*/ 12385 w 12354892"/>
                <a:gd name="connsiteY0" fmla="*/ 0 h 6454896"/>
                <a:gd name="connsiteX1" fmla="*/ 1139752 w 12354892"/>
                <a:gd name="connsiteY1" fmla="*/ 995925 h 6454896"/>
                <a:gd name="connsiteX2" fmla="*/ 2703625 w 12354892"/>
                <a:gd name="connsiteY2" fmla="*/ 2813299 h 6454896"/>
                <a:gd name="connsiteX3" fmla="*/ 4262225 w 12354892"/>
                <a:gd name="connsiteY3" fmla="*/ 4654088 h 6454896"/>
                <a:gd name="connsiteX4" fmla="*/ 6671192 w 12354892"/>
                <a:gd name="connsiteY4" fmla="*/ 6447524 h 6454896"/>
                <a:gd name="connsiteX5" fmla="*/ 8296682 w 12354892"/>
                <a:gd name="connsiteY5" fmla="*/ 5324289 h 6454896"/>
                <a:gd name="connsiteX6" fmla="*/ 9850890 w 12354892"/>
                <a:gd name="connsiteY6" fmla="*/ 6201287 h 6454896"/>
                <a:gd name="connsiteX7" fmla="*/ 12305683 w 12354892"/>
                <a:gd name="connsiteY7" fmla="*/ 5776514 h 6454896"/>
                <a:gd name="connsiteX8" fmla="*/ 12354892 w 12354892"/>
                <a:gd name="connsiteY8" fmla="*/ 6296018 h 6454896"/>
                <a:gd name="connsiteX9" fmla="*/ 0 w 12354892"/>
                <a:gd name="connsiteY9" fmla="*/ 6273151 h 6454896"/>
                <a:gd name="connsiteX10" fmla="*/ 12385 w 12354892"/>
                <a:gd name="connsiteY10" fmla="*/ 0 h 6454896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04220 w 12354892"/>
                <a:gd name="connsiteY4" fmla="*/ 6238370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04220 w 12354892"/>
                <a:gd name="connsiteY4" fmla="*/ 6238370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62225 w 12354892"/>
                <a:gd name="connsiteY3" fmla="*/ 4654088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290732 w 12354892"/>
                <a:gd name="connsiteY3" fmla="*/ 4499497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870734 w 12354892"/>
                <a:gd name="connsiteY4" fmla="*/ 6247465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747208 w 12354892"/>
                <a:gd name="connsiteY4" fmla="*/ 6265653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747208 w 12354892"/>
                <a:gd name="connsiteY4" fmla="*/ 6265653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585674 w 12354892"/>
                <a:gd name="connsiteY4" fmla="*/ 6283840 h 6296018"/>
                <a:gd name="connsiteX5" fmla="*/ 8296682 w 12354892"/>
                <a:gd name="connsiteY5" fmla="*/ 5324289 h 6296018"/>
                <a:gd name="connsiteX6" fmla="*/ 9850890 w 12354892"/>
                <a:gd name="connsiteY6" fmla="*/ 6201287 h 6296018"/>
                <a:gd name="connsiteX7" fmla="*/ 12305683 w 12354892"/>
                <a:gd name="connsiteY7" fmla="*/ 5776514 h 6296018"/>
                <a:gd name="connsiteX8" fmla="*/ 12354892 w 12354892"/>
                <a:gd name="connsiteY8" fmla="*/ 6296018 h 6296018"/>
                <a:gd name="connsiteX9" fmla="*/ 0 w 12354892"/>
                <a:gd name="connsiteY9" fmla="*/ 6273151 h 6296018"/>
                <a:gd name="connsiteX10" fmla="*/ 12385 w 12354892"/>
                <a:gd name="connsiteY10" fmla="*/ 0 h 6296018"/>
                <a:gd name="connsiteX0" fmla="*/ 12385 w 12354892"/>
                <a:gd name="connsiteY0" fmla="*/ 0 h 6364434"/>
                <a:gd name="connsiteX1" fmla="*/ 1139752 w 12354892"/>
                <a:gd name="connsiteY1" fmla="*/ 995925 h 6364434"/>
                <a:gd name="connsiteX2" fmla="*/ 2703625 w 12354892"/>
                <a:gd name="connsiteY2" fmla="*/ 2813299 h 6364434"/>
                <a:gd name="connsiteX3" fmla="*/ 4309736 w 12354892"/>
                <a:gd name="connsiteY3" fmla="*/ 4581341 h 6364434"/>
                <a:gd name="connsiteX4" fmla="*/ 6585674 w 12354892"/>
                <a:gd name="connsiteY4" fmla="*/ 6283840 h 6364434"/>
                <a:gd name="connsiteX5" fmla="*/ 7513415 w 12354892"/>
                <a:gd name="connsiteY5" fmla="*/ 6011477 h 6364434"/>
                <a:gd name="connsiteX6" fmla="*/ 8296682 w 12354892"/>
                <a:gd name="connsiteY6" fmla="*/ 5324289 h 6364434"/>
                <a:gd name="connsiteX7" fmla="*/ 9850890 w 12354892"/>
                <a:gd name="connsiteY7" fmla="*/ 6201287 h 6364434"/>
                <a:gd name="connsiteX8" fmla="*/ 12305683 w 12354892"/>
                <a:gd name="connsiteY8" fmla="*/ 5776514 h 6364434"/>
                <a:gd name="connsiteX9" fmla="*/ 12354892 w 12354892"/>
                <a:gd name="connsiteY9" fmla="*/ 6296018 h 6364434"/>
                <a:gd name="connsiteX10" fmla="*/ 0 w 12354892"/>
                <a:gd name="connsiteY10" fmla="*/ 6273151 h 6364434"/>
                <a:gd name="connsiteX11" fmla="*/ 12385 w 12354892"/>
                <a:gd name="connsiteY11" fmla="*/ 0 h 6364434"/>
                <a:gd name="connsiteX0" fmla="*/ 12385 w 12354892"/>
                <a:gd name="connsiteY0" fmla="*/ 0 h 6364434"/>
                <a:gd name="connsiteX1" fmla="*/ 1139752 w 12354892"/>
                <a:gd name="connsiteY1" fmla="*/ 995925 h 6364434"/>
                <a:gd name="connsiteX2" fmla="*/ 2703625 w 12354892"/>
                <a:gd name="connsiteY2" fmla="*/ 2813299 h 6364434"/>
                <a:gd name="connsiteX3" fmla="*/ 4309736 w 12354892"/>
                <a:gd name="connsiteY3" fmla="*/ 4581341 h 6364434"/>
                <a:gd name="connsiteX4" fmla="*/ 6585674 w 12354892"/>
                <a:gd name="connsiteY4" fmla="*/ 6283840 h 6364434"/>
                <a:gd name="connsiteX5" fmla="*/ 7513415 w 12354892"/>
                <a:gd name="connsiteY5" fmla="*/ 6011477 h 6364434"/>
                <a:gd name="connsiteX6" fmla="*/ 8296682 w 12354892"/>
                <a:gd name="connsiteY6" fmla="*/ 5324289 h 6364434"/>
                <a:gd name="connsiteX7" fmla="*/ 9850890 w 12354892"/>
                <a:gd name="connsiteY7" fmla="*/ 6201287 h 6364434"/>
                <a:gd name="connsiteX8" fmla="*/ 12305683 w 12354892"/>
                <a:gd name="connsiteY8" fmla="*/ 5776514 h 6364434"/>
                <a:gd name="connsiteX9" fmla="*/ 12354892 w 12354892"/>
                <a:gd name="connsiteY9" fmla="*/ 6296018 h 6364434"/>
                <a:gd name="connsiteX10" fmla="*/ 0 w 12354892"/>
                <a:gd name="connsiteY10" fmla="*/ 6273151 h 6364434"/>
                <a:gd name="connsiteX11" fmla="*/ 12385 w 12354892"/>
                <a:gd name="connsiteY11" fmla="*/ 0 h 6364434"/>
                <a:gd name="connsiteX0" fmla="*/ 12385 w 12354892"/>
                <a:gd name="connsiteY0" fmla="*/ 0 h 6369474"/>
                <a:gd name="connsiteX1" fmla="*/ 1139752 w 12354892"/>
                <a:gd name="connsiteY1" fmla="*/ 995925 h 6369474"/>
                <a:gd name="connsiteX2" fmla="*/ 2703625 w 12354892"/>
                <a:gd name="connsiteY2" fmla="*/ 2813299 h 6369474"/>
                <a:gd name="connsiteX3" fmla="*/ 4309736 w 12354892"/>
                <a:gd name="connsiteY3" fmla="*/ 4581341 h 6369474"/>
                <a:gd name="connsiteX4" fmla="*/ 6585674 w 12354892"/>
                <a:gd name="connsiteY4" fmla="*/ 6283840 h 6369474"/>
                <a:gd name="connsiteX5" fmla="*/ 7513415 w 12354892"/>
                <a:gd name="connsiteY5" fmla="*/ 6011477 h 6369474"/>
                <a:gd name="connsiteX6" fmla="*/ 8296682 w 12354892"/>
                <a:gd name="connsiteY6" fmla="*/ 5324289 h 6369474"/>
                <a:gd name="connsiteX7" fmla="*/ 9850890 w 12354892"/>
                <a:gd name="connsiteY7" fmla="*/ 6201287 h 6369474"/>
                <a:gd name="connsiteX8" fmla="*/ 12305683 w 12354892"/>
                <a:gd name="connsiteY8" fmla="*/ 5776514 h 6369474"/>
                <a:gd name="connsiteX9" fmla="*/ 12354892 w 12354892"/>
                <a:gd name="connsiteY9" fmla="*/ 6296018 h 6369474"/>
                <a:gd name="connsiteX10" fmla="*/ 0 w 12354892"/>
                <a:gd name="connsiteY10" fmla="*/ 6273151 h 6369474"/>
                <a:gd name="connsiteX11" fmla="*/ 12385 w 12354892"/>
                <a:gd name="connsiteY11" fmla="*/ 0 h 6369474"/>
                <a:gd name="connsiteX0" fmla="*/ 12385 w 12354892"/>
                <a:gd name="connsiteY0" fmla="*/ 0 h 6346027"/>
                <a:gd name="connsiteX1" fmla="*/ 1139752 w 12354892"/>
                <a:gd name="connsiteY1" fmla="*/ 995925 h 6346027"/>
                <a:gd name="connsiteX2" fmla="*/ 2703625 w 12354892"/>
                <a:gd name="connsiteY2" fmla="*/ 2813299 h 6346027"/>
                <a:gd name="connsiteX3" fmla="*/ 4309736 w 12354892"/>
                <a:gd name="connsiteY3" fmla="*/ 4581341 h 6346027"/>
                <a:gd name="connsiteX4" fmla="*/ 6585674 w 12354892"/>
                <a:gd name="connsiteY4" fmla="*/ 6283840 h 6346027"/>
                <a:gd name="connsiteX5" fmla="*/ 7608435 w 12354892"/>
                <a:gd name="connsiteY5" fmla="*/ 5893258 h 6346027"/>
                <a:gd name="connsiteX6" fmla="*/ 8296682 w 12354892"/>
                <a:gd name="connsiteY6" fmla="*/ 5324289 h 6346027"/>
                <a:gd name="connsiteX7" fmla="*/ 9850890 w 12354892"/>
                <a:gd name="connsiteY7" fmla="*/ 6201287 h 6346027"/>
                <a:gd name="connsiteX8" fmla="*/ 12305683 w 12354892"/>
                <a:gd name="connsiteY8" fmla="*/ 5776514 h 6346027"/>
                <a:gd name="connsiteX9" fmla="*/ 12354892 w 12354892"/>
                <a:gd name="connsiteY9" fmla="*/ 6296018 h 6346027"/>
                <a:gd name="connsiteX10" fmla="*/ 0 w 12354892"/>
                <a:gd name="connsiteY10" fmla="*/ 6273151 h 6346027"/>
                <a:gd name="connsiteX11" fmla="*/ 12385 w 12354892"/>
                <a:gd name="connsiteY11" fmla="*/ 0 h 6346027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348124 w 12354892"/>
                <a:gd name="connsiteY4" fmla="*/ 6174715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348124 w 12354892"/>
                <a:gd name="connsiteY4" fmla="*/ 6174715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09736 w 12354892"/>
                <a:gd name="connsiteY3" fmla="*/ 4581341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47744 w 12354892"/>
                <a:gd name="connsiteY3" fmla="*/ 4745028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3722118 w 12354892"/>
                <a:gd name="connsiteY3" fmla="*/ 4047239 h 6296018"/>
                <a:gd name="connsiteX4" fmla="*/ 4347744 w 12354892"/>
                <a:gd name="connsiteY4" fmla="*/ 4745028 h 6296018"/>
                <a:gd name="connsiteX5" fmla="*/ 6433642 w 12354892"/>
                <a:gd name="connsiteY5" fmla="*/ 6229278 h 6296018"/>
                <a:gd name="connsiteX6" fmla="*/ 7608435 w 12354892"/>
                <a:gd name="connsiteY6" fmla="*/ 5893258 h 6296018"/>
                <a:gd name="connsiteX7" fmla="*/ 8296682 w 12354892"/>
                <a:gd name="connsiteY7" fmla="*/ 5324289 h 6296018"/>
                <a:gd name="connsiteX8" fmla="*/ 9850890 w 12354892"/>
                <a:gd name="connsiteY8" fmla="*/ 6201287 h 6296018"/>
                <a:gd name="connsiteX9" fmla="*/ 12305683 w 12354892"/>
                <a:gd name="connsiteY9" fmla="*/ 5776514 h 6296018"/>
                <a:gd name="connsiteX10" fmla="*/ 12354892 w 12354892"/>
                <a:gd name="connsiteY10" fmla="*/ 6296018 h 6296018"/>
                <a:gd name="connsiteX11" fmla="*/ 0 w 12354892"/>
                <a:gd name="connsiteY11" fmla="*/ 6273151 h 6296018"/>
                <a:gd name="connsiteX12" fmla="*/ 12385 w 12354892"/>
                <a:gd name="connsiteY12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47744 w 12354892"/>
                <a:gd name="connsiteY3" fmla="*/ 4745028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139752 w 12354892"/>
                <a:gd name="connsiteY1" fmla="*/ 995925 h 6296018"/>
                <a:gd name="connsiteX2" fmla="*/ 2703625 w 12354892"/>
                <a:gd name="connsiteY2" fmla="*/ 2813299 h 6296018"/>
                <a:gd name="connsiteX3" fmla="*/ 4347744 w 12354892"/>
                <a:gd name="connsiteY3" fmla="*/ 4745028 h 6296018"/>
                <a:gd name="connsiteX4" fmla="*/ 6433642 w 12354892"/>
                <a:gd name="connsiteY4" fmla="*/ 6229278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300532"/>
                <a:gd name="connsiteX1" fmla="*/ 1139752 w 12354892"/>
                <a:gd name="connsiteY1" fmla="*/ 995925 h 6300532"/>
                <a:gd name="connsiteX2" fmla="*/ 2703625 w 12354892"/>
                <a:gd name="connsiteY2" fmla="*/ 2813299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300532"/>
                <a:gd name="connsiteX1" fmla="*/ 1681366 w 12354892"/>
                <a:gd name="connsiteY1" fmla="*/ 1486985 h 6300532"/>
                <a:gd name="connsiteX2" fmla="*/ 2703625 w 12354892"/>
                <a:gd name="connsiteY2" fmla="*/ 2813299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300532"/>
                <a:gd name="connsiteX1" fmla="*/ 1681366 w 12354892"/>
                <a:gd name="connsiteY1" fmla="*/ 1486985 h 6300532"/>
                <a:gd name="connsiteX2" fmla="*/ 2836652 w 12354892"/>
                <a:gd name="connsiteY2" fmla="*/ 2840581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300532"/>
                <a:gd name="connsiteX1" fmla="*/ 1681366 w 12354892"/>
                <a:gd name="connsiteY1" fmla="*/ 1486985 h 6300532"/>
                <a:gd name="connsiteX2" fmla="*/ 2836652 w 12354892"/>
                <a:gd name="connsiteY2" fmla="*/ 2840581 h 6300532"/>
                <a:gd name="connsiteX3" fmla="*/ 4195712 w 12354892"/>
                <a:gd name="connsiteY3" fmla="*/ 4463124 h 6300532"/>
                <a:gd name="connsiteX4" fmla="*/ 6433642 w 12354892"/>
                <a:gd name="connsiteY4" fmla="*/ 6229278 h 6300532"/>
                <a:gd name="connsiteX5" fmla="*/ 7608435 w 12354892"/>
                <a:gd name="connsiteY5" fmla="*/ 5893258 h 6300532"/>
                <a:gd name="connsiteX6" fmla="*/ 8296682 w 12354892"/>
                <a:gd name="connsiteY6" fmla="*/ 5324289 h 6300532"/>
                <a:gd name="connsiteX7" fmla="*/ 9850890 w 12354892"/>
                <a:gd name="connsiteY7" fmla="*/ 6201287 h 6300532"/>
                <a:gd name="connsiteX8" fmla="*/ 12305683 w 12354892"/>
                <a:gd name="connsiteY8" fmla="*/ 5776514 h 6300532"/>
                <a:gd name="connsiteX9" fmla="*/ 12354892 w 12354892"/>
                <a:gd name="connsiteY9" fmla="*/ 6296018 h 6300532"/>
                <a:gd name="connsiteX10" fmla="*/ 0 w 12354892"/>
                <a:gd name="connsiteY10" fmla="*/ 6273151 h 6300532"/>
                <a:gd name="connsiteX11" fmla="*/ 12385 w 12354892"/>
                <a:gd name="connsiteY11" fmla="*/ 0 h 6300532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195712 w 12354892"/>
                <a:gd name="connsiteY3" fmla="*/ 4463124 h 6296018"/>
                <a:gd name="connsiteX4" fmla="*/ 6196092 w 12354892"/>
                <a:gd name="connsiteY4" fmla="*/ 6174717 h 6296018"/>
                <a:gd name="connsiteX5" fmla="*/ 7608435 w 12354892"/>
                <a:gd name="connsiteY5" fmla="*/ 5893258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319945"/>
                <a:gd name="connsiteX1" fmla="*/ 1681366 w 12354892"/>
                <a:gd name="connsiteY1" fmla="*/ 1486985 h 6319945"/>
                <a:gd name="connsiteX2" fmla="*/ 2836652 w 12354892"/>
                <a:gd name="connsiteY2" fmla="*/ 2840581 h 6319945"/>
                <a:gd name="connsiteX3" fmla="*/ 4195712 w 12354892"/>
                <a:gd name="connsiteY3" fmla="*/ 4463124 h 6319945"/>
                <a:gd name="connsiteX4" fmla="*/ 6196092 w 12354892"/>
                <a:gd name="connsiteY4" fmla="*/ 6174717 h 6319945"/>
                <a:gd name="connsiteX5" fmla="*/ 7361384 w 12354892"/>
                <a:gd name="connsiteY5" fmla="*/ 6129695 h 6319945"/>
                <a:gd name="connsiteX6" fmla="*/ 8296682 w 12354892"/>
                <a:gd name="connsiteY6" fmla="*/ 5324289 h 6319945"/>
                <a:gd name="connsiteX7" fmla="*/ 9850890 w 12354892"/>
                <a:gd name="connsiteY7" fmla="*/ 6201287 h 6319945"/>
                <a:gd name="connsiteX8" fmla="*/ 12305683 w 12354892"/>
                <a:gd name="connsiteY8" fmla="*/ 5776514 h 6319945"/>
                <a:gd name="connsiteX9" fmla="*/ 12354892 w 12354892"/>
                <a:gd name="connsiteY9" fmla="*/ 6296018 h 6319945"/>
                <a:gd name="connsiteX10" fmla="*/ 0 w 12354892"/>
                <a:gd name="connsiteY10" fmla="*/ 6273151 h 6319945"/>
                <a:gd name="connsiteX11" fmla="*/ 12385 w 12354892"/>
                <a:gd name="connsiteY11" fmla="*/ 0 h 6319945"/>
                <a:gd name="connsiteX0" fmla="*/ 12385 w 12354892"/>
                <a:gd name="connsiteY0" fmla="*/ 0 h 6297807"/>
                <a:gd name="connsiteX1" fmla="*/ 1681366 w 12354892"/>
                <a:gd name="connsiteY1" fmla="*/ 1486985 h 6297807"/>
                <a:gd name="connsiteX2" fmla="*/ 2836652 w 12354892"/>
                <a:gd name="connsiteY2" fmla="*/ 2840581 h 6297807"/>
                <a:gd name="connsiteX3" fmla="*/ 4195712 w 12354892"/>
                <a:gd name="connsiteY3" fmla="*/ 4463124 h 6297807"/>
                <a:gd name="connsiteX4" fmla="*/ 6196092 w 12354892"/>
                <a:gd name="connsiteY4" fmla="*/ 6174717 h 6297807"/>
                <a:gd name="connsiteX5" fmla="*/ 7361384 w 12354892"/>
                <a:gd name="connsiteY5" fmla="*/ 6129695 h 6297807"/>
                <a:gd name="connsiteX6" fmla="*/ 8296682 w 12354892"/>
                <a:gd name="connsiteY6" fmla="*/ 5324289 h 6297807"/>
                <a:gd name="connsiteX7" fmla="*/ 9850890 w 12354892"/>
                <a:gd name="connsiteY7" fmla="*/ 6201287 h 6297807"/>
                <a:gd name="connsiteX8" fmla="*/ 12305683 w 12354892"/>
                <a:gd name="connsiteY8" fmla="*/ 5776514 h 6297807"/>
                <a:gd name="connsiteX9" fmla="*/ 12354892 w 12354892"/>
                <a:gd name="connsiteY9" fmla="*/ 6296018 h 6297807"/>
                <a:gd name="connsiteX10" fmla="*/ 0 w 12354892"/>
                <a:gd name="connsiteY10" fmla="*/ 6273151 h 6297807"/>
                <a:gd name="connsiteX11" fmla="*/ 12385 w 12354892"/>
                <a:gd name="connsiteY11" fmla="*/ 0 h 6297807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195712 w 12354892"/>
                <a:gd name="connsiteY3" fmla="*/ 4463124 h 6296018"/>
                <a:gd name="connsiteX4" fmla="*/ 6196092 w 12354892"/>
                <a:gd name="connsiteY4" fmla="*/ 6174717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195712 w 12354892"/>
                <a:gd name="connsiteY3" fmla="*/ 4463124 h 6296018"/>
                <a:gd name="connsiteX4" fmla="*/ 6357626 w 12354892"/>
                <a:gd name="connsiteY4" fmla="*/ 6220186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303191"/>
                <a:gd name="connsiteX1" fmla="*/ 1681366 w 12354892"/>
                <a:gd name="connsiteY1" fmla="*/ 1486985 h 6303191"/>
                <a:gd name="connsiteX2" fmla="*/ 2836652 w 12354892"/>
                <a:gd name="connsiteY2" fmla="*/ 2840581 h 6303191"/>
                <a:gd name="connsiteX3" fmla="*/ 4860851 w 12354892"/>
                <a:gd name="connsiteY3" fmla="*/ 5145151 h 6303191"/>
                <a:gd name="connsiteX4" fmla="*/ 6357626 w 12354892"/>
                <a:gd name="connsiteY4" fmla="*/ 6220186 h 6303191"/>
                <a:gd name="connsiteX5" fmla="*/ 7361384 w 12354892"/>
                <a:gd name="connsiteY5" fmla="*/ 6129695 h 6303191"/>
                <a:gd name="connsiteX6" fmla="*/ 8296682 w 12354892"/>
                <a:gd name="connsiteY6" fmla="*/ 5324289 h 6303191"/>
                <a:gd name="connsiteX7" fmla="*/ 9850890 w 12354892"/>
                <a:gd name="connsiteY7" fmla="*/ 6201287 h 6303191"/>
                <a:gd name="connsiteX8" fmla="*/ 12305683 w 12354892"/>
                <a:gd name="connsiteY8" fmla="*/ 5776514 h 6303191"/>
                <a:gd name="connsiteX9" fmla="*/ 12354892 w 12354892"/>
                <a:gd name="connsiteY9" fmla="*/ 6296018 h 6303191"/>
                <a:gd name="connsiteX10" fmla="*/ 0 w 12354892"/>
                <a:gd name="connsiteY10" fmla="*/ 6273151 h 6303191"/>
                <a:gd name="connsiteX11" fmla="*/ 12385 w 12354892"/>
                <a:gd name="connsiteY11" fmla="*/ 0 h 6303191"/>
                <a:gd name="connsiteX0" fmla="*/ 12385 w 12354892"/>
                <a:gd name="connsiteY0" fmla="*/ 0 h 6296018"/>
                <a:gd name="connsiteX1" fmla="*/ 1681366 w 12354892"/>
                <a:gd name="connsiteY1" fmla="*/ 1486985 h 6296018"/>
                <a:gd name="connsiteX2" fmla="*/ 2836652 w 12354892"/>
                <a:gd name="connsiteY2" fmla="*/ 2840581 h 6296018"/>
                <a:gd name="connsiteX3" fmla="*/ 4860851 w 12354892"/>
                <a:gd name="connsiteY3" fmla="*/ 5145151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2836652 w 12354892"/>
                <a:gd name="connsiteY2" fmla="*/ 2840581 h 6296018"/>
                <a:gd name="connsiteX3" fmla="*/ 4860851 w 12354892"/>
                <a:gd name="connsiteY3" fmla="*/ 5145151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1582389 w 12354892"/>
                <a:gd name="connsiteY2" fmla="*/ 4377415 h 6296018"/>
                <a:gd name="connsiteX3" fmla="*/ 4860851 w 12354892"/>
                <a:gd name="connsiteY3" fmla="*/ 5145151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674154 w 12354892"/>
                <a:gd name="connsiteY1" fmla="*/ 595803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005019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005019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21417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296682 w 12354892"/>
                <a:gd name="connsiteY6" fmla="*/ 5324289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21417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361384 w 12354892"/>
                <a:gd name="connsiteY5" fmla="*/ 6129695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60131 w 12354892"/>
                <a:gd name="connsiteY1" fmla="*/ 121417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41126 w 12354892"/>
                <a:gd name="connsiteY1" fmla="*/ 131420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41126 w 12354892"/>
                <a:gd name="connsiteY1" fmla="*/ 1314205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582389 w 12354892"/>
                <a:gd name="connsiteY2" fmla="*/ 437741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4357246 w 12354892"/>
                <a:gd name="connsiteY3" fmla="*/ 5936303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6186591 w 12354892"/>
                <a:gd name="connsiteY4" fmla="*/ 6156530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722459 w 12354892"/>
                <a:gd name="connsiteY5" fmla="*/ 5975102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8762280 w 12354892"/>
                <a:gd name="connsiteY6" fmla="*/ 5597100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7755068 w 12354892"/>
                <a:gd name="connsiteY6" fmla="*/ 4642262 h 6296018"/>
                <a:gd name="connsiteX7" fmla="*/ 9850890 w 12354892"/>
                <a:gd name="connsiteY7" fmla="*/ 620128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7755068 w 12354892"/>
                <a:gd name="connsiteY6" fmla="*/ 4642262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19769 w 12354892"/>
                <a:gd name="connsiteY5" fmla="*/ 4883859 h 6296018"/>
                <a:gd name="connsiteX6" fmla="*/ 8002120 w 12354892"/>
                <a:gd name="connsiteY6" fmla="*/ 4833230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8002120 w 12354892"/>
                <a:gd name="connsiteY6" fmla="*/ 4833230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8002120 w 12354892"/>
                <a:gd name="connsiteY6" fmla="*/ 4833230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964113 w 12354892"/>
                <a:gd name="connsiteY6" fmla="*/ 4696824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7133335 w 12354892"/>
                <a:gd name="connsiteY5" fmla="*/ 4765641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924292 w 12354892"/>
                <a:gd name="connsiteY5" fmla="*/ 4792922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924292 w 12354892"/>
                <a:gd name="connsiteY5" fmla="*/ 4792922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4818304 w 12354892"/>
                <a:gd name="connsiteY4" fmla="*/ 4892507 h 6296018"/>
                <a:gd name="connsiteX5" fmla="*/ 6886284 w 12354892"/>
                <a:gd name="connsiteY5" fmla="*/ 4738359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2637384 w 12354892"/>
                <a:gd name="connsiteY3" fmla="*/ 4472219 h 6296018"/>
                <a:gd name="connsiteX4" fmla="*/ 5274401 w 12354892"/>
                <a:gd name="connsiteY4" fmla="*/ 4865226 h 6296018"/>
                <a:gd name="connsiteX5" fmla="*/ 6886284 w 12354892"/>
                <a:gd name="connsiteY5" fmla="*/ 4738359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886284 w 12354892"/>
                <a:gd name="connsiteY5" fmla="*/ 4738359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24751 w 12354892"/>
                <a:gd name="connsiteY5" fmla="*/ 4756546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24751 w 12354892"/>
                <a:gd name="connsiteY5" fmla="*/ 4756546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72262 w 12354892"/>
                <a:gd name="connsiteY5" fmla="*/ 4729265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  <a:gd name="connsiteX0" fmla="*/ 12385 w 12354892"/>
                <a:gd name="connsiteY0" fmla="*/ 0 h 6296018"/>
                <a:gd name="connsiteX1" fmla="*/ 531624 w 12354892"/>
                <a:gd name="connsiteY1" fmla="*/ 1350581 h 6296018"/>
                <a:gd name="connsiteX2" fmla="*/ 1639401 w 12354892"/>
                <a:gd name="connsiteY2" fmla="*/ 3786325 h 6296018"/>
                <a:gd name="connsiteX3" fmla="*/ 3007962 w 12354892"/>
                <a:gd name="connsiteY3" fmla="*/ 4554063 h 6296018"/>
                <a:gd name="connsiteX4" fmla="*/ 5274401 w 12354892"/>
                <a:gd name="connsiteY4" fmla="*/ 4865226 h 6296018"/>
                <a:gd name="connsiteX5" fmla="*/ 6772262 w 12354892"/>
                <a:gd name="connsiteY5" fmla="*/ 4729265 h 6296018"/>
                <a:gd name="connsiteX6" fmla="*/ 7869094 w 12354892"/>
                <a:gd name="connsiteY6" fmla="*/ 4651356 h 6296018"/>
                <a:gd name="connsiteX7" fmla="*/ 10544536 w 12354892"/>
                <a:gd name="connsiteY7" fmla="*/ 5955757 h 6296018"/>
                <a:gd name="connsiteX8" fmla="*/ 12305683 w 12354892"/>
                <a:gd name="connsiteY8" fmla="*/ 5776514 h 6296018"/>
                <a:gd name="connsiteX9" fmla="*/ 12354892 w 12354892"/>
                <a:gd name="connsiteY9" fmla="*/ 6296018 h 6296018"/>
                <a:gd name="connsiteX10" fmla="*/ 0 w 12354892"/>
                <a:gd name="connsiteY10" fmla="*/ 6273151 h 6296018"/>
                <a:gd name="connsiteX11" fmla="*/ 12385 w 12354892"/>
                <a:gd name="connsiteY11" fmla="*/ 0 h 629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4892" h="6296018">
                  <a:moveTo>
                    <a:pt x="12385" y="0"/>
                  </a:moveTo>
                  <a:cubicBezTo>
                    <a:pt x="118124" y="102932"/>
                    <a:pt x="326969" y="719527"/>
                    <a:pt x="531624" y="1350581"/>
                  </a:cubicBezTo>
                  <a:cubicBezTo>
                    <a:pt x="736279" y="1981635"/>
                    <a:pt x="1226678" y="3252411"/>
                    <a:pt x="1639401" y="3786325"/>
                  </a:cubicBezTo>
                  <a:cubicBezTo>
                    <a:pt x="2052124" y="4320239"/>
                    <a:pt x="2402129" y="4374246"/>
                    <a:pt x="3007962" y="4554063"/>
                  </a:cubicBezTo>
                  <a:cubicBezTo>
                    <a:pt x="3613795" y="4733880"/>
                    <a:pt x="4647018" y="4836026"/>
                    <a:pt x="5274401" y="4865226"/>
                  </a:cubicBezTo>
                  <a:cubicBezTo>
                    <a:pt x="5901784" y="4894426"/>
                    <a:pt x="6368319" y="4810378"/>
                    <a:pt x="6772262" y="4729265"/>
                  </a:cubicBezTo>
                  <a:cubicBezTo>
                    <a:pt x="7176205" y="4648152"/>
                    <a:pt x="7240382" y="4446941"/>
                    <a:pt x="7869094" y="4651356"/>
                  </a:cubicBezTo>
                  <a:cubicBezTo>
                    <a:pt x="8497806" y="4855771"/>
                    <a:pt x="9805105" y="5768231"/>
                    <a:pt x="10544536" y="5955757"/>
                  </a:cubicBezTo>
                  <a:cubicBezTo>
                    <a:pt x="11283967" y="6143283"/>
                    <a:pt x="11940348" y="5951450"/>
                    <a:pt x="12305683" y="5776514"/>
                  </a:cubicBezTo>
                  <a:cubicBezTo>
                    <a:pt x="12339770" y="5793818"/>
                    <a:pt x="12330288" y="6263607"/>
                    <a:pt x="12354892" y="6296018"/>
                  </a:cubicBezTo>
                  <a:cubicBezTo>
                    <a:pt x="12344707" y="6270007"/>
                    <a:pt x="2898" y="6274216"/>
                    <a:pt x="0" y="6273151"/>
                  </a:cubicBezTo>
                  <a:cubicBezTo>
                    <a:pt x="4128" y="4182101"/>
                    <a:pt x="8257" y="2091050"/>
                    <a:pt x="1238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/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06E8A-A13D-92C9-7200-D7F7CF1E8AD4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97177" y="5395912"/>
            <a:ext cx="1051560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BECC-992F-4395-884E-DF1178C7D389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498474" y="40078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433E-BF53-52A8-E312-8D71E6693D22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511928" y="421264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6E94-7232-DD3E-D57E-F5B0A4DDDC5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781DD-FBA7-9333-B506-20EAA5616B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1B5D5-6B57-8241-B37B-87557DD02CEC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902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7564599-52DE-9EAD-4F0C-680CF0B2BBAD}"/>
              </a:ext>
            </a:extLst>
          </p:cNvPr>
          <p:cNvGrpSpPr/>
          <p:nvPr userDrawn="1"/>
        </p:nvGrpSpPr>
        <p:grpSpPr>
          <a:xfrm>
            <a:off x="-23662" y="0"/>
            <a:ext cx="12253787" cy="6889207"/>
            <a:chOff x="2320781" y="5538096"/>
            <a:chExt cx="7098875" cy="305801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477B5-B935-90DA-B8FE-33CEDF442229}"/>
                </a:ext>
              </a:extLst>
            </p:cNvPr>
            <p:cNvSpPr/>
            <p:nvPr userDrawn="1"/>
          </p:nvSpPr>
          <p:spPr>
            <a:xfrm>
              <a:off x="2329629" y="5538096"/>
              <a:ext cx="7075007" cy="733030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920437 h 1815787"/>
                <a:gd name="connsiteX1" fmla="*/ 1294213 w 12385119"/>
                <a:gd name="connsiteY1" fmla="*/ 1274 h 1815787"/>
                <a:gd name="connsiteX2" fmla="*/ 2190872 w 12385119"/>
                <a:gd name="connsiteY2" fmla="*/ 725175 h 1815787"/>
                <a:gd name="connsiteX3" fmla="*/ 3616553 w 12385119"/>
                <a:gd name="connsiteY3" fmla="*/ 939487 h 1815787"/>
                <a:gd name="connsiteX4" fmla="*/ 5706675 w 12385119"/>
                <a:gd name="connsiteY4" fmla="*/ 1492851 h 1815787"/>
                <a:gd name="connsiteX5" fmla="*/ 7310165 w 12385119"/>
                <a:gd name="connsiteY5" fmla="*/ 1311876 h 1815787"/>
                <a:gd name="connsiteX6" fmla="*/ 8373365 w 12385119"/>
                <a:gd name="connsiteY6" fmla="*/ 791850 h 1815787"/>
                <a:gd name="connsiteX7" fmla="*/ 9004100 w 12385119"/>
                <a:gd name="connsiteY7" fmla="*/ 982350 h 1815787"/>
                <a:gd name="connsiteX8" fmla="*/ 9562798 w 12385119"/>
                <a:gd name="connsiteY8" fmla="*/ 1121377 h 1815787"/>
                <a:gd name="connsiteX9" fmla="*/ 10441760 w 12385119"/>
                <a:gd name="connsiteY9" fmla="*/ 744225 h 1815787"/>
                <a:gd name="connsiteX10" fmla="*/ 10955360 w 12385119"/>
                <a:gd name="connsiteY10" fmla="*/ 1334774 h 1815787"/>
                <a:gd name="connsiteX11" fmla="*/ 11450484 w 12385119"/>
                <a:gd name="connsiteY11" fmla="*/ 1734824 h 1815787"/>
                <a:gd name="connsiteX12" fmla="*/ 12385119 w 12385119"/>
                <a:gd name="connsiteY12" fmla="*/ 1815787 h 1815787"/>
                <a:gd name="connsiteX0" fmla="*/ 0 w 12385119"/>
                <a:gd name="connsiteY0" fmla="*/ 933761 h 1829111"/>
                <a:gd name="connsiteX1" fmla="*/ 1294213 w 12385119"/>
                <a:gd name="connsiteY1" fmla="*/ 14598 h 1829111"/>
                <a:gd name="connsiteX2" fmla="*/ 2190872 w 12385119"/>
                <a:gd name="connsiteY2" fmla="*/ 738499 h 1829111"/>
                <a:gd name="connsiteX3" fmla="*/ 3616553 w 12385119"/>
                <a:gd name="connsiteY3" fmla="*/ 952811 h 1829111"/>
                <a:gd name="connsiteX4" fmla="*/ 5706675 w 12385119"/>
                <a:gd name="connsiteY4" fmla="*/ 1506175 h 1829111"/>
                <a:gd name="connsiteX5" fmla="*/ 7310165 w 12385119"/>
                <a:gd name="connsiteY5" fmla="*/ 1325200 h 1829111"/>
                <a:gd name="connsiteX6" fmla="*/ 8373365 w 12385119"/>
                <a:gd name="connsiteY6" fmla="*/ 805174 h 1829111"/>
                <a:gd name="connsiteX7" fmla="*/ 9004100 w 12385119"/>
                <a:gd name="connsiteY7" fmla="*/ 995674 h 1829111"/>
                <a:gd name="connsiteX8" fmla="*/ 9562798 w 12385119"/>
                <a:gd name="connsiteY8" fmla="*/ 1134701 h 1829111"/>
                <a:gd name="connsiteX9" fmla="*/ 10441760 w 12385119"/>
                <a:gd name="connsiteY9" fmla="*/ 757549 h 1829111"/>
                <a:gd name="connsiteX10" fmla="*/ 10955360 w 12385119"/>
                <a:gd name="connsiteY10" fmla="*/ 1348098 h 1829111"/>
                <a:gd name="connsiteX11" fmla="*/ 11450484 w 12385119"/>
                <a:gd name="connsiteY11" fmla="*/ 1748148 h 1829111"/>
                <a:gd name="connsiteX12" fmla="*/ 12385119 w 12385119"/>
                <a:gd name="connsiteY12" fmla="*/ 1829111 h 1829111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706675 w 12385119"/>
                <a:gd name="connsiteY4" fmla="*/ 150597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595255 w 12385119"/>
                <a:gd name="connsiteY4" fmla="*/ 1444065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848784 w 12385119"/>
                <a:gd name="connsiteY10" fmla="*/ 11431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583485 w 12359351"/>
                <a:gd name="connsiteY9" fmla="*/ 7303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76006 w 12359351"/>
                <a:gd name="connsiteY10" fmla="*/ 13733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63122 w 12359351"/>
                <a:gd name="connsiteY10" fmla="*/ 130345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421707"/>
                <a:gd name="connsiteY0" fmla="*/ 933564 h 1827895"/>
                <a:gd name="connsiteX1" fmla="*/ 1294213 w 12421707"/>
                <a:gd name="connsiteY1" fmla="*/ 14401 h 1827895"/>
                <a:gd name="connsiteX2" fmla="*/ 2190872 w 12421707"/>
                <a:gd name="connsiteY2" fmla="*/ 738302 h 1827895"/>
                <a:gd name="connsiteX3" fmla="*/ 3645619 w 12421707"/>
                <a:gd name="connsiteY3" fmla="*/ 885939 h 1827895"/>
                <a:gd name="connsiteX4" fmla="*/ 5625919 w 12421707"/>
                <a:gd name="connsiteY4" fmla="*/ 1525028 h 1827895"/>
                <a:gd name="connsiteX5" fmla="*/ 7184212 w 12421707"/>
                <a:gd name="connsiteY5" fmla="*/ 1291666 h 1827895"/>
                <a:gd name="connsiteX6" fmla="*/ 8475098 w 12421707"/>
                <a:gd name="connsiteY6" fmla="*/ 728777 h 1827895"/>
                <a:gd name="connsiteX7" fmla="*/ 9125004 w 12421707"/>
                <a:gd name="connsiteY7" fmla="*/ 990714 h 1827895"/>
                <a:gd name="connsiteX8" fmla="*/ 9548266 w 12421707"/>
                <a:gd name="connsiteY8" fmla="*/ 1077354 h 1827895"/>
                <a:gd name="connsiteX9" fmla="*/ 10390224 w 12421707"/>
                <a:gd name="connsiteY9" fmla="*/ 736715 h 1827895"/>
                <a:gd name="connsiteX10" fmla="*/ 11063122 w 12421707"/>
                <a:gd name="connsiteY10" fmla="*/ 1303451 h 1827895"/>
                <a:gd name="connsiteX11" fmla="*/ 11460172 w 12421707"/>
                <a:gd name="connsiteY11" fmla="*/ 1719376 h 1827895"/>
                <a:gd name="connsiteX12" fmla="*/ 12359351 w 12421707"/>
                <a:gd name="connsiteY12" fmla="*/ 1822564 h 1827895"/>
                <a:gd name="connsiteX13" fmla="*/ 12343989 w 12421707"/>
                <a:gd name="connsiteY13" fmla="*/ 1812810 h 1827895"/>
                <a:gd name="connsiteX0" fmla="*/ 0 w 12413803"/>
                <a:gd name="connsiteY0" fmla="*/ 5543030 h 6432058"/>
                <a:gd name="connsiteX1" fmla="*/ 1294213 w 12413803"/>
                <a:gd name="connsiteY1" fmla="*/ 4623867 h 6432058"/>
                <a:gd name="connsiteX2" fmla="*/ 2190872 w 12413803"/>
                <a:gd name="connsiteY2" fmla="*/ 5347768 h 6432058"/>
                <a:gd name="connsiteX3" fmla="*/ 3645619 w 12413803"/>
                <a:gd name="connsiteY3" fmla="*/ 5495405 h 6432058"/>
                <a:gd name="connsiteX4" fmla="*/ 5625919 w 12413803"/>
                <a:gd name="connsiteY4" fmla="*/ 6134494 h 6432058"/>
                <a:gd name="connsiteX5" fmla="*/ 7184212 w 12413803"/>
                <a:gd name="connsiteY5" fmla="*/ 5901132 h 6432058"/>
                <a:gd name="connsiteX6" fmla="*/ 8475098 w 12413803"/>
                <a:gd name="connsiteY6" fmla="*/ 5338243 h 6432058"/>
                <a:gd name="connsiteX7" fmla="*/ 9125004 w 12413803"/>
                <a:gd name="connsiteY7" fmla="*/ 5600180 h 6432058"/>
                <a:gd name="connsiteX8" fmla="*/ 9548266 w 12413803"/>
                <a:gd name="connsiteY8" fmla="*/ 5686820 h 6432058"/>
                <a:gd name="connsiteX9" fmla="*/ 10390224 w 12413803"/>
                <a:gd name="connsiteY9" fmla="*/ 5346181 h 6432058"/>
                <a:gd name="connsiteX10" fmla="*/ 11063122 w 12413803"/>
                <a:gd name="connsiteY10" fmla="*/ 5912917 h 6432058"/>
                <a:gd name="connsiteX11" fmla="*/ 11460172 w 12413803"/>
                <a:gd name="connsiteY11" fmla="*/ 6328842 h 6432058"/>
                <a:gd name="connsiteX12" fmla="*/ 12359351 w 12413803"/>
                <a:gd name="connsiteY12" fmla="*/ 6432030 h 6432058"/>
                <a:gd name="connsiteX13" fmla="*/ 12305585 w 12413803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0172 w 12373661"/>
                <a:gd name="connsiteY11" fmla="*/ 6328842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08236"/>
                <a:gd name="connsiteY0" fmla="*/ 5543030 h 6432030"/>
                <a:gd name="connsiteX1" fmla="*/ 1294213 w 12308236"/>
                <a:gd name="connsiteY1" fmla="*/ 4623867 h 6432030"/>
                <a:gd name="connsiteX2" fmla="*/ 2190872 w 12308236"/>
                <a:gd name="connsiteY2" fmla="*/ 5347768 h 6432030"/>
                <a:gd name="connsiteX3" fmla="*/ 3645619 w 12308236"/>
                <a:gd name="connsiteY3" fmla="*/ 5495405 h 6432030"/>
                <a:gd name="connsiteX4" fmla="*/ 5625919 w 12308236"/>
                <a:gd name="connsiteY4" fmla="*/ 6134494 h 6432030"/>
                <a:gd name="connsiteX5" fmla="*/ 7184212 w 12308236"/>
                <a:gd name="connsiteY5" fmla="*/ 5901132 h 6432030"/>
                <a:gd name="connsiteX6" fmla="*/ 8475098 w 12308236"/>
                <a:gd name="connsiteY6" fmla="*/ 5338243 h 6432030"/>
                <a:gd name="connsiteX7" fmla="*/ 9125004 w 12308236"/>
                <a:gd name="connsiteY7" fmla="*/ 5600180 h 6432030"/>
                <a:gd name="connsiteX8" fmla="*/ 9548266 w 12308236"/>
                <a:gd name="connsiteY8" fmla="*/ 5686820 h 6432030"/>
                <a:gd name="connsiteX9" fmla="*/ 10390224 w 12308236"/>
                <a:gd name="connsiteY9" fmla="*/ 5346181 h 6432030"/>
                <a:gd name="connsiteX10" fmla="*/ 11063122 w 12308236"/>
                <a:gd name="connsiteY10" fmla="*/ 5912917 h 6432030"/>
                <a:gd name="connsiteX11" fmla="*/ 11466573 w 12308236"/>
                <a:gd name="connsiteY11" fmla="*/ 6313660 h 6432030"/>
                <a:gd name="connsiteX12" fmla="*/ 12308146 w 12308236"/>
                <a:gd name="connsiteY12" fmla="*/ 6432030 h 6432030"/>
                <a:gd name="connsiteX13" fmla="*/ 12305585 w 12308236"/>
                <a:gd name="connsiteY13" fmla="*/ 0 h 6432030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0" fmla="*/ 0 w 12308148"/>
                <a:gd name="connsiteY0" fmla="*/ 6052963 h 6941963"/>
                <a:gd name="connsiteX1" fmla="*/ 1294213 w 12308148"/>
                <a:gd name="connsiteY1" fmla="*/ 5133800 h 6941963"/>
                <a:gd name="connsiteX2" fmla="*/ 2190872 w 12308148"/>
                <a:gd name="connsiteY2" fmla="*/ 5857701 h 6941963"/>
                <a:gd name="connsiteX3" fmla="*/ 3645619 w 12308148"/>
                <a:gd name="connsiteY3" fmla="*/ 6005338 h 6941963"/>
                <a:gd name="connsiteX4" fmla="*/ 5625919 w 12308148"/>
                <a:gd name="connsiteY4" fmla="*/ 6644427 h 6941963"/>
                <a:gd name="connsiteX5" fmla="*/ 7184212 w 12308148"/>
                <a:gd name="connsiteY5" fmla="*/ 6411065 h 6941963"/>
                <a:gd name="connsiteX6" fmla="*/ 8475098 w 12308148"/>
                <a:gd name="connsiteY6" fmla="*/ 5848176 h 6941963"/>
                <a:gd name="connsiteX7" fmla="*/ 9125004 w 12308148"/>
                <a:gd name="connsiteY7" fmla="*/ 6110113 h 6941963"/>
                <a:gd name="connsiteX8" fmla="*/ 9548266 w 12308148"/>
                <a:gd name="connsiteY8" fmla="*/ 6196753 h 6941963"/>
                <a:gd name="connsiteX9" fmla="*/ 10390224 w 12308148"/>
                <a:gd name="connsiteY9" fmla="*/ 5856114 h 6941963"/>
                <a:gd name="connsiteX10" fmla="*/ 11063122 w 12308148"/>
                <a:gd name="connsiteY10" fmla="*/ 6422850 h 6941963"/>
                <a:gd name="connsiteX11" fmla="*/ 11466573 w 12308148"/>
                <a:gd name="connsiteY11" fmla="*/ 6823593 h 6941963"/>
                <a:gd name="connsiteX12" fmla="*/ 12308146 w 12308148"/>
                <a:gd name="connsiteY12" fmla="*/ 6941963 h 6941963"/>
                <a:gd name="connsiteX13" fmla="*/ 12302385 w 12308148"/>
                <a:gd name="connsiteY13" fmla="*/ 479568 h 6941963"/>
                <a:gd name="connsiteX14" fmla="*/ 12299184 w 12308148"/>
                <a:gd name="connsiteY14" fmla="*/ 476532 h 6941963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15" fmla="*/ 0 w 12308148"/>
                <a:gd name="connsiteY15" fmla="*/ 6049827 h 6938827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8107 w 12308148"/>
                <a:gd name="connsiteY14" fmla="*/ 3423912 h 6462395"/>
                <a:gd name="connsiteX15" fmla="*/ 0 w 12308148"/>
                <a:gd name="connsiteY15" fmla="*/ 5573395 h 6462395"/>
                <a:gd name="connsiteX0" fmla="*/ 0 w 12308148"/>
                <a:gd name="connsiteY0" fmla="*/ 2158592 h 3047592"/>
                <a:gd name="connsiteX1" fmla="*/ 1294213 w 12308148"/>
                <a:gd name="connsiteY1" fmla="*/ 1239429 h 3047592"/>
                <a:gd name="connsiteX2" fmla="*/ 2190872 w 12308148"/>
                <a:gd name="connsiteY2" fmla="*/ 1963330 h 3047592"/>
                <a:gd name="connsiteX3" fmla="*/ 3645619 w 12308148"/>
                <a:gd name="connsiteY3" fmla="*/ 2110967 h 3047592"/>
                <a:gd name="connsiteX4" fmla="*/ 5625919 w 12308148"/>
                <a:gd name="connsiteY4" fmla="*/ 2750056 h 3047592"/>
                <a:gd name="connsiteX5" fmla="*/ 7184212 w 12308148"/>
                <a:gd name="connsiteY5" fmla="*/ 2516694 h 3047592"/>
                <a:gd name="connsiteX6" fmla="*/ 8475098 w 12308148"/>
                <a:gd name="connsiteY6" fmla="*/ 1953805 h 3047592"/>
                <a:gd name="connsiteX7" fmla="*/ 9125004 w 12308148"/>
                <a:gd name="connsiteY7" fmla="*/ 2215742 h 3047592"/>
                <a:gd name="connsiteX8" fmla="*/ 9548266 w 12308148"/>
                <a:gd name="connsiteY8" fmla="*/ 2302382 h 3047592"/>
                <a:gd name="connsiteX9" fmla="*/ 10390224 w 12308148"/>
                <a:gd name="connsiteY9" fmla="*/ 1961743 h 3047592"/>
                <a:gd name="connsiteX10" fmla="*/ 11063122 w 12308148"/>
                <a:gd name="connsiteY10" fmla="*/ 2528479 h 3047592"/>
                <a:gd name="connsiteX11" fmla="*/ 11466573 w 12308148"/>
                <a:gd name="connsiteY11" fmla="*/ 2929222 h 3047592"/>
                <a:gd name="connsiteX12" fmla="*/ 12308146 w 12308148"/>
                <a:gd name="connsiteY12" fmla="*/ 3047592 h 3047592"/>
                <a:gd name="connsiteX13" fmla="*/ 12302385 w 12308148"/>
                <a:gd name="connsiteY13" fmla="*/ 0 h 3047592"/>
                <a:gd name="connsiteX14" fmla="*/ 8107 w 12308148"/>
                <a:gd name="connsiteY14" fmla="*/ 9109 h 3047592"/>
                <a:gd name="connsiteX15" fmla="*/ 0 w 12308148"/>
                <a:gd name="connsiteY15" fmla="*/ 2158592 h 3047592"/>
                <a:gd name="connsiteX0" fmla="*/ 0 w 12308148"/>
                <a:gd name="connsiteY0" fmla="*/ 2158592 h 3047592"/>
                <a:gd name="connsiteX1" fmla="*/ 1294213 w 12308148"/>
                <a:gd name="connsiteY1" fmla="*/ 1239429 h 3047592"/>
                <a:gd name="connsiteX2" fmla="*/ 2190872 w 12308148"/>
                <a:gd name="connsiteY2" fmla="*/ 1963330 h 3047592"/>
                <a:gd name="connsiteX3" fmla="*/ 3645619 w 12308148"/>
                <a:gd name="connsiteY3" fmla="*/ 2110967 h 3047592"/>
                <a:gd name="connsiteX4" fmla="*/ 5625919 w 12308148"/>
                <a:gd name="connsiteY4" fmla="*/ 2750056 h 3047592"/>
                <a:gd name="connsiteX5" fmla="*/ 7184212 w 12308148"/>
                <a:gd name="connsiteY5" fmla="*/ 2516694 h 3047592"/>
                <a:gd name="connsiteX6" fmla="*/ 8475098 w 12308148"/>
                <a:gd name="connsiteY6" fmla="*/ 1953805 h 3047592"/>
                <a:gd name="connsiteX7" fmla="*/ 9125004 w 12308148"/>
                <a:gd name="connsiteY7" fmla="*/ 2215742 h 3047592"/>
                <a:gd name="connsiteX8" fmla="*/ 9548266 w 12308148"/>
                <a:gd name="connsiteY8" fmla="*/ 2302382 h 3047592"/>
                <a:gd name="connsiteX9" fmla="*/ 10390224 w 12308148"/>
                <a:gd name="connsiteY9" fmla="*/ 1961743 h 3047592"/>
                <a:gd name="connsiteX10" fmla="*/ 11063122 w 12308148"/>
                <a:gd name="connsiteY10" fmla="*/ 2528479 h 3047592"/>
                <a:gd name="connsiteX11" fmla="*/ 11466573 w 12308148"/>
                <a:gd name="connsiteY11" fmla="*/ 2929222 h 3047592"/>
                <a:gd name="connsiteX12" fmla="*/ 12308146 w 12308148"/>
                <a:gd name="connsiteY12" fmla="*/ 3047592 h 3047592"/>
                <a:gd name="connsiteX13" fmla="*/ 12302385 w 12308148"/>
                <a:gd name="connsiteY13" fmla="*/ 0 h 3047592"/>
                <a:gd name="connsiteX14" fmla="*/ 2373830 w 12308148"/>
                <a:gd name="connsiteY14" fmla="*/ 974187 h 3047592"/>
                <a:gd name="connsiteX15" fmla="*/ 0 w 12308148"/>
                <a:gd name="connsiteY15" fmla="*/ 2158592 h 3047592"/>
                <a:gd name="connsiteX0" fmla="*/ 1221142 w 11155460"/>
                <a:gd name="connsiteY0" fmla="*/ 974187 h 3047592"/>
                <a:gd name="connsiteX1" fmla="*/ 141525 w 11155460"/>
                <a:gd name="connsiteY1" fmla="*/ 1239429 h 3047592"/>
                <a:gd name="connsiteX2" fmla="*/ 1038184 w 11155460"/>
                <a:gd name="connsiteY2" fmla="*/ 1963330 h 3047592"/>
                <a:gd name="connsiteX3" fmla="*/ 2492931 w 11155460"/>
                <a:gd name="connsiteY3" fmla="*/ 2110967 h 3047592"/>
                <a:gd name="connsiteX4" fmla="*/ 4473231 w 11155460"/>
                <a:gd name="connsiteY4" fmla="*/ 2750056 h 3047592"/>
                <a:gd name="connsiteX5" fmla="*/ 6031524 w 11155460"/>
                <a:gd name="connsiteY5" fmla="*/ 2516694 h 3047592"/>
                <a:gd name="connsiteX6" fmla="*/ 7322410 w 11155460"/>
                <a:gd name="connsiteY6" fmla="*/ 1953805 h 3047592"/>
                <a:gd name="connsiteX7" fmla="*/ 7972316 w 11155460"/>
                <a:gd name="connsiteY7" fmla="*/ 2215742 h 3047592"/>
                <a:gd name="connsiteX8" fmla="*/ 8395578 w 11155460"/>
                <a:gd name="connsiteY8" fmla="*/ 2302382 h 3047592"/>
                <a:gd name="connsiteX9" fmla="*/ 9237536 w 11155460"/>
                <a:gd name="connsiteY9" fmla="*/ 1961743 h 3047592"/>
                <a:gd name="connsiteX10" fmla="*/ 9910434 w 11155460"/>
                <a:gd name="connsiteY10" fmla="*/ 2528479 h 3047592"/>
                <a:gd name="connsiteX11" fmla="*/ 10313885 w 11155460"/>
                <a:gd name="connsiteY11" fmla="*/ 2929222 h 3047592"/>
                <a:gd name="connsiteX12" fmla="*/ 11155458 w 11155460"/>
                <a:gd name="connsiteY12" fmla="*/ 3047592 h 3047592"/>
                <a:gd name="connsiteX13" fmla="*/ 11149697 w 11155460"/>
                <a:gd name="connsiteY13" fmla="*/ 0 h 3047592"/>
                <a:gd name="connsiteX14" fmla="*/ 1221142 w 11155460"/>
                <a:gd name="connsiteY14" fmla="*/ 974187 h 3047592"/>
                <a:gd name="connsiteX0" fmla="*/ 854659 w 10788977"/>
                <a:gd name="connsiteY0" fmla="*/ 974187 h 3047592"/>
                <a:gd name="connsiteX1" fmla="*/ 671701 w 10788977"/>
                <a:gd name="connsiteY1" fmla="*/ 1963330 h 3047592"/>
                <a:gd name="connsiteX2" fmla="*/ 2126448 w 10788977"/>
                <a:gd name="connsiteY2" fmla="*/ 2110967 h 3047592"/>
                <a:gd name="connsiteX3" fmla="*/ 4106748 w 10788977"/>
                <a:gd name="connsiteY3" fmla="*/ 2750056 h 3047592"/>
                <a:gd name="connsiteX4" fmla="*/ 5665041 w 10788977"/>
                <a:gd name="connsiteY4" fmla="*/ 2516694 h 3047592"/>
                <a:gd name="connsiteX5" fmla="*/ 6955927 w 10788977"/>
                <a:gd name="connsiteY5" fmla="*/ 1953805 h 3047592"/>
                <a:gd name="connsiteX6" fmla="*/ 7605833 w 10788977"/>
                <a:gd name="connsiteY6" fmla="*/ 2215742 h 3047592"/>
                <a:gd name="connsiteX7" fmla="*/ 8029095 w 10788977"/>
                <a:gd name="connsiteY7" fmla="*/ 2302382 h 3047592"/>
                <a:gd name="connsiteX8" fmla="*/ 8871053 w 10788977"/>
                <a:gd name="connsiteY8" fmla="*/ 1961743 h 3047592"/>
                <a:gd name="connsiteX9" fmla="*/ 9543951 w 10788977"/>
                <a:gd name="connsiteY9" fmla="*/ 2528479 h 3047592"/>
                <a:gd name="connsiteX10" fmla="*/ 9947402 w 10788977"/>
                <a:gd name="connsiteY10" fmla="*/ 2929222 h 3047592"/>
                <a:gd name="connsiteX11" fmla="*/ 10788975 w 10788977"/>
                <a:gd name="connsiteY11" fmla="*/ 3047592 h 3047592"/>
                <a:gd name="connsiteX12" fmla="*/ 10783214 w 10788977"/>
                <a:gd name="connsiteY12" fmla="*/ 0 h 3047592"/>
                <a:gd name="connsiteX13" fmla="*/ 854659 w 10788977"/>
                <a:gd name="connsiteY13" fmla="*/ 974187 h 3047592"/>
                <a:gd name="connsiteX0" fmla="*/ 806295 w 10740613"/>
                <a:gd name="connsiteY0" fmla="*/ 974187 h 3047592"/>
                <a:gd name="connsiteX1" fmla="*/ 779075 w 10740613"/>
                <a:gd name="connsiteY1" fmla="*/ 2006462 h 3047592"/>
                <a:gd name="connsiteX2" fmla="*/ 2078084 w 10740613"/>
                <a:gd name="connsiteY2" fmla="*/ 2110967 h 3047592"/>
                <a:gd name="connsiteX3" fmla="*/ 4058384 w 10740613"/>
                <a:gd name="connsiteY3" fmla="*/ 2750056 h 3047592"/>
                <a:gd name="connsiteX4" fmla="*/ 5616677 w 10740613"/>
                <a:gd name="connsiteY4" fmla="*/ 2516694 h 3047592"/>
                <a:gd name="connsiteX5" fmla="*/ 6907563 w 10740613"/>
                <a:gd name="connsiteY5" fmla="*/ 1953805 h 3047592"/>
                <a:gd name="connsiteX6" fmla="*/ 7557469 w 10740613"/>
                <a:gd name="connsiteY6" fmla="*/ 2215742 h 3047592"/>
                <a:gd name="connsiteX7" fmla="*/ 7980731 w 10740613"/>
                <a:gd name="connsiteY7" fmla="*/ 2302382 h 3047592"/>
                <a:gd name="connsiteX8" fmla="*/ 8822689 w 10740613"/>
                <a:gd name="connsiteY8" fmla="*/ 1961743 h 3047592"/>
                <a:gd name="connsiteX9" fmla="*/ 9495587 w 10740613"/>
                <a:gd name="connsiteY9" fmla="*/ 2528479 h 3047592"/>
                <a:gd name="connsiteX10" fmla="*/ 9899038 w 10740613"/>
                <a:gd name="connsiteY10" fmla="*/ 2929222 h 3047592"/>
                <a:gd name="connsiteX11" fmla="*/ 10740611 w 10740613"/>
                <a:gd name="connsiteY11" fmla="*/ 3047592 h 3047592"/>
                <a:gd name="connsiteX12" fmla="*/ 10734850 w 10740613"/>
                <a:gd name="connsiteY12" fmla="*/ 0 h 3047592"/>
                <a:gd name="connsiteX13" fmla="*/ 806295 w 10740613"/>
                <a:gd name="connsiteY13" fmla="*/ 974187 h 3047592"/>
                <a:gd name="connsiteX0" fmla="*/ 116690 w 10051008"/>
                <a:gd name="connsiteY0" fmla="*/ 974187 h 3047592"/>
                <a:gd name="connsiteX1" fmla="*/ 89470 w 10051008"/>
                <a:gd name="connsiteY1" fmla="*/ 2006462 h 3047592"/>
                <a:gd name="connsiteX2" fmla="*/ 1388479 w 10051008"/>
                <a:gd name="connsiteY2" fmla="*/ 2110967 h 3047592"/>
                <a:gd name="connsiteX3" fmla="*/ 3368779 w 10051008"/>
                <a:gd name="connsiteY3" fmla="*/ 2750056 h 3047592"/>
                <a:gd name="connsiteX4" fmla="*/ 4927072 w 10051008"/>
                <a:gd name="connsiteY4" fmla="*/ 2516694 h 3047592"/>
                <a:gd name="connsiteX5" fmla="*/ 6217958 w 10051008"/>
                <a:gd name="connsiteY5" fmla="*/ 1953805 h 3047592"/>
                <a:gd name="connsiteX6" fmla="*/ 6867864 w 10051008"/>
                <a:gd name="connsiteY6" fmla="*/ 2215742 h 3047592"/>
                <a:gd name="connsiteX7" fmla="*/ 7291126 w 10051008"/>
                <a:gd name="connsiteY7" fmla="*/ 2302382 h 3047592"/>
                <a:gd name="connsiteX8" fmla="*/ 8133084 w 10051008"/>
                <a:gd name="connsiteY8" fmla="*/ 1961743 h 3047592"/>
                <a:gd name="connsiteX9" fmla="*/ 8805982 w 10051008"/>
                <a:gd name="connsiteY9" fmla="*/ 2528479 h 3047592"/>
                <a:gd name="connsiteX10" fmla="*/ 9209433 w 10051008"/>
                <a:gd name="connsiteY10" fmla="*/ 2929222 h 3047592"/>
                <a:gd name="connsiteX11" fmla="*/ 10051006 w 10051008"/>
                <a:gd name="connsiteY11" fmla="*/ 3047592 h 3047592"/>
                <a:gd name="connsiteX12" fmla="*/ 10045245 w 10051008"/>
                <a:gd name="connsiteY12" fmla="*/ 0 h 3047592"/>
                <a:gd name="connsiteX13" fmla="*/ 116690 w 10051008"/>
                <a:gd name="connsiteY13" fmla="*/ 974187 h 3047592"/>
                <a:gd name="connsiteX0" fmla="*/ 116690 w 10051008"/>
                <a:gd name="connsiteY0" fmla="*/ 974187 h 3047592"/>
                <a:gd name="connsiteX1" fmla="*/ 89470 w 10051008"/>
                <a:gd name="connsiteY1" fmla="*/ 2006462 h 3047592"/>
                <a:gd name="connsiteX2" fmla="*/ 1388479 w 10051008"/>
                <a:gd name="connsiteY2" fmla="*/ 2110967 h 3047592"/>
                <a:gd name="connsiteX3" fmla="*/ 3368779 w 10051008"/>
                <a:gd name="connsiteY3" fmla="*/ 2750056 h 3047592"/>
                <a:gd name="connsiteX4" fmla="*/ 4927072 w 10051008"/>
                <a:gd name="connsiteY4" fmla="*/ 2516694 h 3047592"/>
                <a:gd name="connsiteX5" fmla="*/ 6217958 w 10051008"/>
                <a:gd name="connsiteY5" fmla="*/ 1953805 h 3047592"/>
                <a:gd name="connsiteX6" fmla="*/ 6867864 w 10051008"/>
                <a:gd name="connsiteY6" fmla="*/ 2215742 h 3047592"/>
                <a:gd name="connsiteX7" fmla="*/ 7291126 w 10051008"/>
                <a:gd name="connsiteY7" fmla="*/ 2302382 h 3047592"/>
                <a:gd name="connsiteX8" fmla="*/ 8133084 w 10051008"/>
                <a:gd name="connsiteY8" fmla="*/ 1961743 h 3047592"/>
                <a:gd name="connsiteX9" fmla="*/ 8805982 w 10051008"/>
                <a:gd name="connsiteY9" fmla="*/ 2528479 h 3047592"/>
                <a:gd name="connsiteX10" fmla="*/ 9209433 w 10051008"/>
                <a:gd name="connsiteY10" fmla="*/ 2929222 h 3047592"/>
                <a:gd name="connsiteX11" fmla="*/ 10051006 w 10051008"/>
                <a:gd name="connsiteY11" fmla="*/ 3047592 h 3047592"/>
                <a:gd name="connsiteX12" fmla="*/ 10045245 w 10051008"/>
                <a:gd name="connsiteY12" fmla="*/ 0 h 3047592"/>
                <a:gd name="connsiteX13" fmla="*/ 116690 w 10051008"/>
                <a:gd name="connsiteY13" fmla="*/ 974187 h 3047592"/>
                <a:gd name="connsiteX0" fmla="*/ 27768 w 9962086"/>
                <a:gd name="connsiteY0" fmla="*/ 974187 h 3047592"/>
                <a:gd name="connsiteX1" fmla="*/ 548 w 9962086"/>
                <a:gd name="connsiteY1" fmla="*/ 2006462 h 3047592"/>
                <a:gd name="connsiteX2" fmla="*/ 1299557 w 9962086"/>
                <a:gd name="connsiteY2" fmla="*/ 2110967 h 3047592"/>
                <a:gd name="connsiteX3" fmla="*/ 3279857 w 9962086"/>
                <a:gd name="connsiteY3" fmla="*/ 2750056 h 3047592"/>
                <a:gd name="connsiteX4" fmla="*/ 4838150 w 9962086"/>
                <a:gd name="connsiteY4" fmla="*/ 2516694 h 3047592"/>
                <a:gd name="connsiteX5" fmla="*/ 6129036 w 9962086"/>
                <a:gd name="connsiteY5" fmla="*/ 1953805 h 3047592"/>
                <a:gd name="connsiteX6" fmla="*/ 6778942 w 9962086"/>
                <a:gd name="connsiteY6" fmla="*/ 2215742 h 3047592"/>
                <a:gd name="connsiteX7" fmla="*/ 7202204 w 9962086"/>
                <a:gd name="connsiteY7" fmla="*/ 2302382 h 3047592"/>
                <a:gd name="connsiteX8" fmla="*/ 8044162 w 9962086"/>
                <a:gd name="connsiteY8" fmla="*/ 1961743 h 3047592"/>
                <a:gd name="connsiteX9" fmla="*/ 8717060 w 9962086"/>
                <a:gd name="connsiteY9" fmla="*/ 2528479 h 3047592"/>
                <a:gd name="connsiteX10" fmla="*/ 9120511 w 9962086"/>
                <a:gd name="connsiteY10" fmla="*/ 2929222 h 3047592"/>
                <a:gd name="connsiteX11" fmla="*/ 9962084 w 9962086"/>
                <a:gd name="connsiteY11" fmla="*/ 3047592 h 3047592"/>
                <a:gd name="connsiteX12" fmla="*/ 9956323 w 9962086"/>
                <a:gd name="connsiteY12" fmla="*/ 0 h 3047592"/>
                <a:gd name="connsiteX13" fmla="*/ 27768 w 9962086"/>
                <a:gd name="connsiteY13" fmla="*/ 974187 h 3047592"/>
                <a:gd name="connsiteX0" fmla="*/ 27768 w 9962086"/>
                <a:gd name="connsiteY0" fmla="*/ 974187 h 3047592"/>
                <a:gd name="connsiteX1" fmla="*/ 548 w 9962086"/>
                <a:gd name="connsiteY1" fmla="*/ 2006462 h 3047592"/>
                <a:gd name="connsiteX2" fmla="*/ 1299557 w 9962086"/>
                <a:gd name="connsiteY2" fmla="*/ 2110967 h 3047592"/>
                <a:gd name="connsiteX3" fmla="*/ 3279857 w 9962086"/>
                <a:gd name="connsiteY3" fmla="*/ 2750056 h 3047592"/>
                <a:gd name="connsiteX4" fmla="*/ 4838150 w 9962086"/>
                <a:gd name="connsiteY4" fmla="*/ 2516694 h 3047592"/>
                <a:gd name="connsiteX5" fmla="*/ 6129036 w 9962086"/>
                <a:gd name="connsiteY5" fmla="*/ 1953805 h 3047592"/>
                <a:gd name="connsiteX6" fmla="*/ 6778942 w 9962086"/>
                <a:gd name="connsiteY6" fmla="*/ 2215742 h 3047592"/>
                <a:gd name="connsiteX7" fmla="*/ 7202204 w 9962086"/>
                <a:gd name="connsiteY7" fmla="*/ 2302382 h 3047592"/>
                <a:gd name="connsiteX8" fmla="*/ 8044162 w 9962086"/>
                <a:gd name="connsiteY8" fmla="*/ 1961743 h 3047592"/>
                <a:gd name="connsiteX9" fmla="*/ 8717060 w 9962086"/>
                <a:gd name="connsiteY9" fmla="*/ 2528479 h 3047592"/>
                <a:gd name="connsiteX10" fmla="*/ 9120511 w 9962086"/>
                <a:gd name="connsiteY10" fmla="*/ 2929222 h 3047592"/>
                <a:gd name="connsiteX11" fmla="*/ 9962084 w 9962086"/>
                <a:gd name="connsiteY11" fmla="*/ 3047592 h 3047592"/>
                <a:gd name="connsiteX12" fmla="*/ 9956323 w 9962086"/>
                <a:gd name="connsiteY12" fmla="*/ 0 h 3047592"/>
                <a:gd name="connsiteX13" fmla="*/ 27768 w 9962086"/>
                <a:gd name="connsiteY13" fmla="*/ 974187 h 3047592"/>
                <a:gd name="connsiteX0" fmla="*/ 27768 w 10494521"/>
                <a:gd name="connsiteY0" fmla="*/ 974187 h 3069878"/>
                <a:gd name="connsiteX1" fmla="*/ 548 w 10494521"/>
                <a:gd name="connsiteY1" fmla="*/ 2006462 h 3069878"/>
                <a:gd name="connsiteX2" fmla="*/ 1299557 w 10494521"/>
                <a:gd name="connsiteY2" fmla="*/ 2110967 h 3069878"/>
                <a:gd name="connsiteX3" fmla="*/ 3279857 w 10494521"/>
                <a:gd name="connsiteY3" fmla="*/ 2750056 h 3069878"/>
                <a:gd name="connsiteX4" fmla="*/ 4838150 w 10494521"/>
                <a:gd name="connsiteY4" fmla="*/ 2516694 h 3069878"/>
                <a:gd name="connsiteX5" fmla="*/ 6129036 w 10494521"/>
                <a:gd name="connsiteY5" fmla="*/ 1953805 h 3069878"/>
                <a:gd name="connsiteX6" fmla="*/ 6778942 w 10494521"/>
                <a:gd name="connsiteY6" fmla="*/ 2215742 h 3069878"/>
                <a:gd name="connsiteX7" fmla="*/ 7202204 w 10494521"/>
                <a:gd name="connsiteY7" fmla="*/ 2302382 h 3069878"/>
                <a:gd name="connsiteX8" fmla="*/ 8044162 w 10494521"/>
                <a:gd name="connsiteY8" fmla="*/ 1961743 h 3069878"/>
                <a:gd name="connsiteX9" fmla="*/ 8717060 w 10494521"/>
                <a:gd name="connsiteY9" fmla="*/ 2528479 h 3069878"/>
                <a:gd name="connsiteX10" fmla="*/ 9120511 w 10494521"/>
                <a:gd name="connsiteY10" fmla="*/ 2929222 h 3069878"/>
                <a:gd name="connsiteX11" fmla="*/ 9956323 w 10494521"/>
                <a:gd name="connsiteY11" fmla="*/ 0 h 3069878"/>
                <a:gd name="connsiteX12" fmla="*/ 27768 w 10494521"/>
                <a:gd name="connsiteY12" fmla="*/ 974187 h 3069878"/>
                <a:gd name="connsiteX0" fmla="*/ 27768 w 10421220"/>
                <a:gd name="connsiteY0" fmla="*/ 974187 h 2753231"/>
                <a:gd name="connsiteX1" fmla="*/ 548 w 10421220"/>
                <a:gd name="connsiteY1" fmla="*/ 2006462 h 2753231"/>
                <a:gd name="connsiteX2" fmla="*/ 1299557 w 10421220"/>
                <a:gd name="connsiteY2" fmla="*/ 2110967 h 2753231"/>
                <a:gd name="connsiteX3" fmla="*/ 3279857 w 10421220"/>
                <a:gd name="connsiteY3" fmla="*/ 2750056 h 2753231"/>
                <a:gd name="connsiteX4" fmla="*/ 4838150 w 10421220"/>
                <a:gd name="connsiteY4" fmla="*/ 2516694 h 2753231"/>
                <a:gd name="connsiteX5" fmla="*/ 6129036 w 10421220"/>
                <a:gd name="connsiteY5" fmla="*/ 1953805 h 2753231"/>
                <a:gd name="connsiteX6" fmla="*/ 6778942 w 10421220"/>
                <a:gd name="connsiteY6" fmla="*/ 2215742 h 2753231"/>
                <a:gd name="connsiteX7" fmla="*/ 7202204 w 10421220"/>
                <a:gd name="connsiteY7" fmla="*/ 2302382 h 2753231"/>
                <a:gd name="connsiteX8" fmla="*/ 8044162 w 10421220"/>
                <a:gd name="connsiteY8" fmla="*/ 1961743 h 2753231"/>
                <a:gd name="connsiteX9" fmla="*/ 8717060 w 10421220"/>
                <a:gd name="connsiteY9" fmla="*/ 2528479 h 2753231"/>
                <a:gd name="connsiteX10" fmla="*/ 9956323 w 10421220"/>
                <a:gd name="connsiteY10" fmla="*/ 0 h 2753231"/>
                <a:gd name="connsiteX11" fmla="*/ 27768 w 10421220"/>
                <a:gd name="connsiteY11" fmla="*/ 974187 h 2753231"/>
                <a:gd name="connsiteX0" fmla="*/ 27768 w 10315392"/>
                <a:gd name="connsiteY0" fmla="*/ 974187 h 2753231"/>
                <a:gd name="connsiteX1" fmla="*/ 548 w 10315392"/>
                <a:gd name="connsiteY1" fmla="*/ 2006462 h 2753231"/>
                <a:gd name="connsiteX2" fmla="*/ 1299557 w 10315392"/>
                <a:gd name="connsiteY2" fmla="*/ 2110967 h 2753231"/>
                <a:gd name="connsiteX3" fmla="*/ 3279857 w 10315392"/>
                <a:gd name="connsiteY3" fmla="*/ 2750056 h 2753231"/>
                <a:gd name="connsiteX4" fmla="*/ 4838150 w 10315392"/>
                <a:gd name="connsiteY4" fmla="*/ 2516694 h 2753231"/>
                <a:gd name="connsiteX5" fmla="*/ 6129036 w 10315392"/>
                <a:gd name="connsiteY5" fmla="*/ 1953805 h 2753231"/>
                <a:gd name="connsiteX6" fmla="*/ 6778942 w 10315392"/>
                <a:gd name="connsiteY6" fmla="*/ 2215742 h 2753231"/>
                <a:gd name="connsiteX7" fmla="*/ 7202204 w 10315392"/>
                <a:gd name="connsiteY7" fmla="*/ 2302382 h 2753231"/>
                <a:gd name="connsiteX8" fmla="*/ 8044162 w 10315392"/>
                <a:gd name="connsiteY8" fmla="*/ 1961743 h 2753231"/>
                <a:gd name="connsiteX9" fmla="*/ 9956323 w 10315392"/>
                <a:gd name="connsiteY9" fmla="*/ 0 h 2753231"/>
                <a:gd name="connsiteX10" fmla="*/ 27768 w 10315392"/>
                <a:gd name="connsiteY10" fmla="*/ 974187 h 2753231"/>
                <a:gd name="connsiteX0" fmla="*/ 27768 w 10208245"/>
                <a:gd name="connsiteY0" fmla="*/ 974187 h 2753231"/>
                <a:gd name="connsiteX1" fmla="*/ 548 w 10208245"/>
                <a:gd name="connsiteY1" fmla="*/ 2006462 h 2753231"/>
                <a:gd name="connsiteX2" fmla="*/ 1299557 w 10208245"/>
                <a:gd name="connsiteY2" fmla="*/ 2110967 h 2753231"/>
                <a:gd name="connsiteX3" fmla="*/ 3279857 w 10208245"/>
                <a:gd name="connsiteY3" fmla="*/ 2750056 h 2753231"/>
                <a:gd name="connsiteX4" fmla="*/ 4838150 w 10208245"/>
                <a:gd name="connsiteY4" fmla="*/ 2516694 h 2753231"/>
                <a:gd name="connsiteX5" fmla="*/ 6129036 w 10208245"/>
                <a:gd name="connsiteY5" fmla="*/ 1953805 h 2753231"/>
                <a:gd name="connsiteX6" fmla="*/ 6778942 w 10208245"/>
                <a:gd name="connsiteY6" fmla="*/ 2215742 h 2753231"/>
                <a:gd name="connsiteX7" fmla="*/ 7202204 w 10208245"/>
                <a:gd name="connsiteY7" fmla="*/ 2302382 h 2753231"/>
                <a:gd name="connsiteX8" fmla="*/ 9956323 w 10208245"/>
                <a:gd name="connsiteY8" fmla="*/ 0 h 2753231"/>
                <a:gd name="connsiteX9" fmla="*/ 27768 w 10208245"/>
                <a:gd name="connsiteY9" fmla="*/ 974187 h 2753231"/>
                <a:gd name="connsiteX0" fmla="*/ 27768 w 10208245"/>
                <a:gd name="connsiteY0" fmla="*/ 974187 h 2753231"/>
                <a:gd name="connsiteX1" fmla="*/ 548 w 10208245"/>
                <a:gd name="connsiteY1" fmla="*/ 2006462 h 2753231"/>
                <a:gd name="connsiteX2" fmla="*/ 1299557 w 10208245"/>
                <a:gd name="connsiteY2" fmla="*/ 2110967 h 2753231"/>
                <a:gd name="connsiteX3" fmla="*/ 3279857 w 10208245"/>
                <a:gd name="connsiteY3" fmla="*/ 2750056 h 2753231"/>
                <a:gd name="connsiteX4" fmla="*/ 4838150 w 10208245"/>
                <a:gd name="connsiteY4" fmla="*/ 2516694 h 2753231"/>
                <a:gd name="connsiteX5" fmla="*/ 6129036 w 10208245"/>
                <a:gd name="connsiteY5" fmla="*/ 1953805 h 2753231"/>
                <a:gd name="connsiteX6" fmla="*/ 6778942 w 10208245"/>
                <a:gd name="connsiteY6" fmla="*/ 2215742 h 2753231"/>
                <a:gd name="connsiteX7" fmla="*/ 7202204 w 10208245"/>
                <a:gd name="connsiteY7" fmla="*/ 2302382 h 2753231"/>
                <a:gd name="connsiteX8" fmla="*/ 9956323 w 10208245"/>
                <a:gd name="connsiteY8" fmla="*/ 0 h 2753231"/>
                <a:gd name="connsiteX9" fmla="*/ 27768 w 10208245"/>
                <a:gd name="connsiteY9" fmla="*/ 974187 h 2753231"/>
                <a:gd name="connsiteX0" fmla="*/ 27768 w 10208245"/>
                <a:gd name="connsiteY0" fmla="*/ 974187 h 2753231"/>
                <a:gd name="connsiteX1" fmla="*/ 548 w 10208245"/>
                <a:gd name="connsiteY1" fmla="*/ 2006462 h 2753231"/>
                <a:gd name="connsiteX2" fmla="*/ 1299557 w 10208245"/>
                <a:gd name="connsiteY2" fmla="*/ 2110967 h 2753231"/>
                <a:gd name="connsiteX3" fmla="*/ 3279857 w 10208245"/>
                <a:gd name="connsiteY3" fmla="*/ 2750056 h 2753231"/>
                <a:gd name="connsiteX4" fmla="*/ 4838150 w 10208245"/>
                <a:gd name="connsiteY4" fmla="*/ 2516694 h 2753231"/>
                <a:gd name="connsiteX5" fmla="*/ 6129036 w 10208245"/>
                <a:gd name="connsiteY5" fmla="*/ 1953805 h 2753231"/>
                <a:gd name="connsiteX6" fmla="*/ 6778942 w 10208245"/>
                <a:gd name="connsiteY6" fmla="*/ 2215742 h 2753231"/>
                <a:gd name="connsiteX7" fmla="*/ 7202204 w 10208245"/>
                <a:gd name="connsiteY7" fmla="*/ 2302382 h 2753231"/>
                <a:gd name="connsiteX8" fmla="*/ 9956323 w 10208245"/>
                <a:gd name="connsiteY8" fmla="*/ 0 h 2753231"/>
                <a:gd name="connsiteX9" fmla="*/ 27768 w 10208245"/>
                <a:gd name="connsiteY9" fmla="*/ 974187 h 2753231"/>
                <a:gd name="connsiteX0" fmla="*/ 27768 w 10181590"/>
                <a:gd name="connsiteY0" fmla="*/ 974187 h 2753231"/>
                <a:gd name="connsiteX1" fmla="*/ 548 w 10181590"/>
                <a:gd name="connsiteY1" fmla="*/ 2006462 h 2753231"/>
                <a:gd name="connsiteX2" fmla="*/ 1299557 w 10181590"/>
                <a:gd name="connsiteY2" fmla="*/ 2110967 h 2753231"/>
                <a:gd name="connsiteX3" fmla="*/ 3279857 w 10181590"/>
                <a:gd name="connsiteY3" fmla="*/ 2750056 h 2753231"/>
                <a:gd name="connsiteX4" fmla="*/ 4838150 w 10181590"/>
                <a:gd name="connsiteY4" fmla="*/ 2516694 h 2753231"/>
                <a:gd name="connsiteX5" fmla="*/ 6129036 w 10181590"/>
                <a:gd name="connsiteY5" fmla="*/ 1953805 h 2753231"/>
                <a:gd name="connsiteX6" fmla="*/ 6778942 w 10181590"/>
                <a:gd name="connsiteY6" fmla="*/ 2215742 h 2753231"/>
                <a:gd name="connsiteX7" fmla="*/ 7202204 w 10181590"/>
                <a:gd name="connsiteY7" fmla="*/ 2302382 h 2753231"/>
                <a:gd name="connsiteX8" fmla="*/ 9956323 w 10181590"/>
                <a:gd name="connsiteY8" fmla="*/ 0 h 2753231"/>
                <a:gd name="connsiteX9" fmla="*/ 27768 w 10181590"/>
                <a:gd name="connsiteY9" fmla="*/ 974187 h 2753231"/>
                <a:gd name="connsiteX0" fmla="*/ 27768 w 10179766"/>
                <a:gd name="connsiteY0" fmla="*/ 974187 h 2753231"/>
                <a:gd name="connsiteX1" fmla="*/ 548 w 10179766"/>
                <a:gd name="connsiteY1" fmla="*/ 2006462 h 2753231"/>
                <a:gd name="connsiteX2" fmla="*/ 1299557 w 10179766"/>
                <a:gd name="connsiteY2" fmla="*/ 2110967 h 2753231"/>
                <a:gd name="connsiteX3" fmla="*/ 3279857 w 10179766"/>
                <a:gd name="connsiteY3" fmla="*/ 2750056 h 2753231"/>
                <a:gd name="connsiteX4" fmla="*/ 4838150 w 10179766"/>
                <a:gd name="connsiteY4" fmla="*/ 2516694 h 2753231"/>
                <a:gd name="connsiteX5" fmla="*/ 6129036 w 10179766"/>
                <a:gd name="connsiteY5" fmla="*/ 1953805 h 2753231"/>
                <a:gd name="connsiteX6" fmla="*/ 6778942 w 10179766"/>
                <a:gd name="connsiteY6" fmla="*/ 2215742 h 2753231"/>
                <a:gd name="connsiteX7" fmla="*/ 7163270 w 10179766"/>
                <a:gd name="connsiteY7" fmla="*/ 2302382 h 2753231"/>
                <a:gd name="connsiteX8" fmla="*/ 9956323 w 10179766"/>
                <a:gd name="connsiteY8" fmla="*/ 0 h 2753231"/>
                <a:gd name="connsiteX9" fmla="*/ 27768 w 10179766"/>
                <a:gd name="connsiteY9" fmla="*/ 974187 h 2753231"/>
                <a:gd name="connsiteX0" fmla="*/ 27768 w 7867895"/>
                <a:gd name="connsiteY0" fmla="*/ 370339 h 2149383"/>
                <a:gd name="connsiteX1" fmla="*/ 548 w 7867895"/>
                <a:gd name="connsiteY1" fmla="*/ 1402614 h 2149383"/>
                <a:gd name="connsiteX2" fmla="*/ 1299557 w 7867895"/>
                <a:gd name="connsiteY2" fmla="*/ 1507119 h 2149383"/>
                <a:gd name="connsiteX3" fmla="*/ 3279857 w 7867895"/>
                <a:gd name="connsiteY3" fmla="*/ 2146208 h 2149383"/>
                <a:gd name="connsiteX4" fmla="*/ 4838150 w 7867895"/>
                <a:gd name="connsiteY4" fmla="*/ 1912846 h 2149383"/>
                <a:gd name="connsiteX5" fmla="*/ 6129036 w 7867895"/>
                <a:gd name="connsiteY5" fmla="*/ 1349957 h 2149383"/>
                <a:gd name="connsiteX6" fmla="*/ 6778942 w 7867895"/>
                <a:gd name="connsiteY6" fmla="*/ 1611894 h 2149383"/>
                <a:gd name="connsiteX7" fmla="*/ 7163270 w 7867895"/>
                <a:gd name="connsiteY7" fmla="*/ 1698534 h 2149383"/>
                <a:gd name="connsiteX8" fmla="*/ 7390366 w 7867895"/>
                <a:gd name="connsiteY8" fmla="*/ 0 h 2149383"/>
                <a:gd name="connsiteX9" fmla="*/ 27768 w 7867895"/>
                <a:gd name="connsiteY9" fmla="*/ 370339 h 2149383"/>
                <a:gd name="connsiteX0" fmla="*/ 27768 w 7392973"/>
                <a:gd name="connsiteY0" fmla="*/ 370339 h 2149383"/>
                <a:gd name="connsiteX1" fmla="*/ 548 w 7392973"/>
                <a:gd name="connsiteY1" fmla="*/ 1402614 h 2149383"/>
                <a:gd name="connsiteX2" fmla="*/ 1299557 w 7392973"/>
                <a:gd name="connsiteY2" fmla="*/ 1507119 h 2149383"/>
                <a:gd name="connsiteX3" fmla="*/ 3279857 w 7392973"/>
                <a:gd name="connsiteY3" fmla="*/ 2146208 h 2149383"/>
                <a:gd name="connsiteX4" fmla="*/ 4838150 w 7392973"/>
                <a:gd name="connsiteY4" fmla="*/ 1912846 h 2149383"/>
                <a:gd name="connsiteX5" fmla="*/ 6129036 w 7392973"/>
                <a:gd name="connsiteY5" fmla="*/ 1349957 h 2149383"/>
                <a:gd name="connsiteX6" fmla="*/ 6778942 w 7392973"/>
                <a:gd name="connsiteY6" fmla="*/ 1611894 h 2149383"/>
                <a:gd name="connsiteX7" fmla="*/ 7163270 w 7392973"/>
                <a:gd name="connsiteY7" fmla="*/ 1698534 h 2149383"/>
                <a:gd name="connsiteX8" fmla="*/ 7390366 w 7392973"/>
                <a:gd name="connsiteY8" fmla="*/ 0 h 2149383"/>
                <a:gd name="connsiteX9" fmla="*/ 27768 w 7392973"/>
                <a:gd name="connsiteY9" fmla="*/ 370339 h 2149383"/>
                <a:gd name="connsiteX0" fmla="*/ 27768 w 7186057"/>
                <a:gd name="connsiteY0" fmla="*/ 25283 h 1804327"/>
                <a:gd name="connsiteX1" fmla="*/ 548 w 7186057"/>
                <a:gd name="connsiteY1" fmla="*/ 1057558 h 1804327"/>
                <a:gd name="connsiteX2" fmla="*/ 1299557 w 7186057"/>
                <a:gd name="connsiteY2" fmla="*/ 1162063 h 1804327"/>
                <a:gd name="connsiteX3" fmla="*/ 3279857 w 7186057"/>
                <a:gd name="connsiteY3" fmla="*/ 1801152 h 1804327"/>
                <a:gd name="connsiteX4" fmla="*/ 4838150 w 7186057"/>
                <a:gd name="connsiteY4" fmla="*/ 1567790 h 1804327"/>
                <a:gd name="connsiteX5" fmla="*/ 6129036 w 7186057"/>
                <a:gd name="connsiteY5" fmla="*/ 1004901 h 1804327"/>
                <a:gd name="connsiteX6" fmla="*/ 6778942 w 7186057"/>
                <a:gd name="connsiteY6" fmla="*/ 1266838 h 1804327"/>
                <a:gd name="connsiteX7" fmla="*/ 7163270 w 7186057"/>
                <a:gd name="connsiteY7" fmla="*/ 1353478 h 1804327"/>
                <a:gd name="connsiteX8" fmla="*/ 7175301 w 7186057"/>
                <a:gd name="connsiteY8" fmla="*/ 0 h 1804327"/>
                <a:gd name="connsiteX9" fmla="*/ 27768 w 7186057"/>
                <a:gd name="connsiteY9" fmla="*/ 25283 h 1804327"/>
                <a:gd name="connsiteX0" fmla="*/ 27768 w 7163270"/>
                <a:gd name="connsiteY0" fmla="*/ 0 h 1779044"/>
                <a:gd name="connsiteX1" fmla="*/ 548 w 7163270"/>
                <a:gd name="connsiteY1" fmla="*/ 1032275 h 1779044"/>
                <a:gd name="connsiteX2" fmla="*/ 1299557 w 7163270"/>
                <a:gd name="connsiteY2" fmla="*/ 1136780 h 1779044"/>
                <a:gd name="connsiteX3" fmla="*/ 3279857 w 7163270"/>
                <a:gd name="connsiteY3" fmla="*/ 1775869 h 1779044"/>
                <a:gd name="connsiteX4" fmla="*/ 4838150 w 7163270"/>
                <a:gd name="connsiteY4" fmla="*/ 1542507 h 1779044"/>
                <a:gd name="connsiteX5" fmla="*/ 6129036 w 7163270"/>
                <a:gd name="connsiteY5" fmla="*/ 979618 h 1779044"/>
                <a:gd name="connsiteX6" fmla="*/ 6778942 w 7163270"/>
                <a:gd name="connsiteY6" fmla="*/ 1241555 h 1779044"/>
                <a:gd name="connsiteX7" fmla="*/ 7163270 w 7163270"/>
                <a:gd name="connsiteY7" fmla="*/ 1328195 h 1779044"/>
                <a:gd name="connsiteX8" fmla="*/ 6722921 w 7163270"/>
                <a:gd name="connsiteY8" fmla="*/ 379079 h 1779044"/>
                <a:gd name="connsiteX9" fmla="*/ 27768 w 7163270"/>
                <a:gd name="connsiteY9" fmla="*/ 0 h 1779044"/>
                <a:gd name="connsiteX0" fmla="*/ 27768 w 7164588"/>
                <a:gd name="connsiteY0" fmla="*/ 0 h 1779044"/>
                <a:gd name="connsiteX1" fmla="*/ 548 w 7164588"/>
                <a:gd name="connsiteY1" fmla="*/ 1032275 h 1779044"/>
                <a:gd name="connsiteX2" fmla="*/ 1299557 w 7164588"/>
                <a:gd name="connsiteY2" fmla="*/ 1136780 h 1779044"/>
                <a:gd name="connsiteX3" fmla="*/ 3279857 w 7164588"/>
                <a:gd name="connsiteY3" fmla="*/ 1775869 h 1779044"/>
                <a:gd name="connsiteX4" fmla="*/ 4838150 w 7164588"/>
                <a:gd name="connsiteY4" fmla="*/ 1542507 h 1779044"/>
                <a:gd name="connsiteX5" fmla="*/ 6129036 w 7164588"/>
                <a:gd name="connsiteY5" fmla="*/ 979618 h 1779044"/>
                <a:gd name="connsiteX6" fmla="*/ 6778942 w 7164588"/>
                <a:gd name="connsiteY6" fmla="*/ 1241555 h 1779044"/>
                <a:gd name="connsiteX7" fmla="*/ 7163270 w 7164588"/>
                <a:gd name="connsiteY7" fmla="*/ 1328195 h 1779044"/>
                <a:gd name="connsiteX8" fmla="*/ 7145637 w 7164588"/>
                <a:gd name="connsiteY8" fmla="*/ 729527 h 1779044"/>
                <a:gd name="connsiteX9" fmla="*/ 27768 w 7164588"/>
                <a:gd name="connsiteY9" fmla="*/ 0 h 1779044"/>
                <a:gd name="connsiteX0" fmla="*/ 7743 w 7144563"/>
                <a:gd name="connsiteY0" fmla="*/ 0 h 1779044"/>
                <a:gd name="connsiteX1" fmla="*/ 2771 w 7144563"/>
                <a:gd name="connsiteY1" fmla="*/ 1045214 h 1779044"/>
                <a:gd name="connsiteX2" fmla="*/ 1279532 w 7144563"/>
                <a:gd name="connsiteY2" fmla="*/ 1136780 h 1779044"/>
                <a:gd name="connsiteX3" fmla="*/ 3259832 w 7144563"/>
                <a:gd name="connsiteY3" fmla="*/ 1775869 h 1779044"/>
                <a:gd name="connsiteX4" fmla="*/ 4818125 w 7144563"/>
                <a:gd name="connsiteY4" fmla="*/ 1542507 h 1779044"/>
                <a:gd name="connsiteX5" fmla="*/ 6109011 w 7144563"/>
                <a:gd name="connsiteY5" fmla="*/ 979618 h 1779044"/>
                <a:gd name="connsiteX6" fmla="*/ 6758917 w 7144563"/>
                <a:gd name="connsiteY6" fmla="*/ 1241555 h 1779044"/>
                <a:gd name="connsiteX7" fmla="*/ 7143245 w 7144563"/>
                <a:gd name="connsiteY7" fmla="*/ 1328195 h 1779044"/>
                <a:gd name="connsiteX8" fmla="*/ 7125612 w 7144563"/>
                <a:gd name="connsiteY8" fmla="*/ 729527 h 1779044"/>
                <a:gd name="connsiteX9" fmla="*/ 7743 w 7144563"/>
                <a:gd name="connsiteY9" fmla="*/ 0 h 1779044"/>
                <a:gd name="connsiteX0" fmla="*/ 4046 w 7149765"/>
                <a:gd name="connsiteY0" fmla="*/ 56553 h 1049517"/>
                <a:gd name="connsiteX1" fmla="*/ 7973 w 7149765"/>
                <a:gd name="connsiteY1" fmla="*/ 315687 h 1049517"/>
                <a:gd name="connsiteX2" fmla="*/ 1284734 w 7149765"/>
                <a:gd name="connsiteY2" fmla="*/ 407253 h 1049517"/>
                <a:gd name="connsiteX3" fmla="*/ 3265034 w 7149765"/>
                <a:gd name="connsiteY3" fmla="*/ 1046342 h 1049517"/>
                <a:gd name="connsiteX4" fmla="*/ 4823327 w 7149765"/>
                <a:gd name="connsiteY4" fmla="*/ 812980 h 1049517"/>
                <a:gd name="connsiteX5" fmla="*/ 6114213 w 7149765"/>
                <a:gd name="connsiteY5" fmla="*/ 250091 h 1049517"/>
                <a:gd name="connsiteX6" fmla="*/ 6764119 w 7149765"/>
                <a:gd name="connsiteY6" fmla="*/ 512028 h 1049517"/>
                <a:gd name="connsiteX7" fmla="*/ 7148447 w 7149765"/>
                <a:gd name="connsiteY7" fmla="*/ 598668 h 1049517"/>
                <a:gd name="connsiteX8" fmla="*/ 7130814 w 7149765"/>
                <a:gd name="connsiteY8" fmla="*/ 0 h 1049517"/>
                <a:gd name="connsiteX9" fmla="*/ 4046 w 7149765"/>
                <a:gd name="connsiteY9" fmla="*/ 56553 h 1049517"/>
                <a:gd name="connsiteX0" fmla="*/ 3188 w 7153357"/>
                <a:gd name="connsiteY0" fmla="*/ 0 h 1054427"/>
                <a:gd name="connsiteX1" fmla="*/ 11565 w 7153357"/>
                <a:gd name="connsiteY1" fmla="*/ 320597 h 1054427"/>
                <a:gd name="connsiteX2" fmla="*/ 1288326 w 7153357"/>
                <a:gd name="connsiteY2" fmla="*/ 412163 h 1054427"/>
                <a:gd name="connsiteX3" fmla="*/ 3268626 w 7153357"/>
                <a:gd name="connsiteY3" fmla="*/ 1051252 h 1054427"/>
                <a:gd name="connsiteX4" fmla="*/ 4826919 w 7153357"/>
                <a:gd name="connsiteY4" fmla="*/ 817890 h 1054427"/>
                <a:gd name="connsiteX5" fmla="*/ 6117805 w 7153357"/>
                <a:gd name="connsiteY5" fmla="*/ 255001 h 1054427"/>
                <a:gd name="connsiteX6" fmla="*/ 6767711 w 7153357"/>
                <a:gd name="connsiteY6" fmla="*/ 516938 h 1054427"/>
                <a:gd name="connsiteX7" fmla="*/ 7152039 w 7153357"/>
                <a:gd name="connsiteY7" fmla="*/ 603578 h 1054427"/>
                <a:gd name="connsiteX8" fmla="*/ 7134406 w 7153357"/>
                <a:gd name="connsiteY8" fmla="*/ 4910 h 1054427"/>
                <a:gd name="connsiteX9" fmla="*/ 3188 w 7153357"/>
                <a:gd name="connsiteY9" fmla="*/ 0 h 1054427"/>
                <a:gd name="connsiteX0" fmla="*/ 11069 w 7161238"/>
                <a:gd name="connsiteY0" fmla="*/ 0 h 1054427"/>
                <a:gd name="connsiteX1" fmla="*/ 1647 w 7161238"/>
                <a:gd name="connsiteY1" fmla="*/ 320597 h 1054427"/>
                <a:gd name="connsiteX2" fmla="*/ 1296207 w 7161238"/>
                <a:gd name="connsiteY2" fmla="*/ 412163 h 1054427"/>
                <a:gd name="connsiteX3" fmla="*/ 3276507 w 7161238"/>
                <a:gd name="connsiteY3" fmla="*/ 1051252 h 1054427"/>
                <a:gd name="connsiteX4" fmla="*/ 4834800 w 7161238"/>
                <a:gd name="connsiteY4" fmla="*/ 817890 h 1054427"/>
                <a:gd name="connsiteX5" fmla="*/ 6125686 w 7161238"/>
                <a:gd name="connsiteY5" fmla="*/ 255001 h 1054427"/>
                <a:gd name="connsiteX6" fmla="*/ 6775592 w 7161238"/>
                <a:gd name="connsiteY6" fmla="*/ 516938 h 1054427"/>
                <a:gd name="connsiteX7" fmla="*/ 7159920 w 7161238"/>
                <a:gd name="connsiteY7" fmla="*/ 603578 h 1054427"/>
                <a:gd name="connsiteX8" fmla="*/ 7142287 w 7161238"/>
                <a:gd name="connsiteY8" fmla="*/ 4910 h 1054427"/>
                <a:gd name="connsiteX9" fmla="*/ 11069 w 7161238"/>
                <a:gd name="connsiteY9" fmla="*/ 0 h 1054427"/>
                <a:gd name="connsiteX0" fmla="*/ 11069 w 7159920"/>
                <a:gd name="connsiteY0" fmla="*/ 0 h 1054427"/>
                <a:gd name="connsiteX1" fmla="*/ 1647 w 7159920"/>
                <a:gd name="connsiteY1" fmla="*/ 320597 h 1054427"/>
                <a:gd name="connsiteX2" fmla="*/ 1296207 w 7159920"/>
                <a:gd name="connsiteY2" fmla="*/ 412163 h 1054427"/>
                <a:gd name="connsiteX3" fmla="*/ 3276507 w 7159920"/>
                <a:gd name="connsiteY3" fmla="*/ 1051252 h 1054427"/>
                <a:gd name="connsiteX4" fmla="*/ 4834800 w 7159920"/>
                <a:gd name="connsiteY4" fmla="*/ 817890 h 1054427"/>
                <a:gd name="connsiteX5" fmla="*/ 6125686 w 7159920"/>
                <a:gd name="connsiteY5" fmla="*/ 255001 h 1054427"/>
                <a:gd name="connsiteX6" fmla="*/ 6775592 w 7159920"/>
                <a:gd name="connsiteY6" fmla="*/ 516938 h 1054427"/>
                <a:gd name="connsiteX7" fmla="*/ 7159920 w 7159920"/>
                <a:gd name="connsiteY7" fmla="*/ 603578 h 1054427"/>
                <a:gd name="connsiteX8" fmla="*/ 7142287 w 7159920"/>
                <a:gd name="connsiteY8" fmla="*/ 4910 h 1054427"/>
                <a:gd name="connsiteX9" fmla="*/ 11069 w 7159920"/>
                <a:gd name="connsiteY9" fmla="*/ 0 h 1054427"/>
                <a:gd name="connsiteX0" fmla="*/ 11069 w 7159920"/>
                <a:gd name="connsiteY0" fmla="*/ 0 h 1054427"/>
                <a:gd name="connsiteX1" fmla="*/ 1647 w 7159920"/>
                <a:gd name="connsiteY1" fmla="*/ 320597 h 1054427"/>
                <a:gd name="connsiteX2" fmla="*/ 1296207 w 7159920"/>
                <a:gd name="connsiteY2" fmla="*/ 412163 h 1054427"/>
                <a:gd name="connsiteX3" fmla="*/ 3276507 w 7159920"/>
                <a:gd name="connsiteY3" fmla="*/ 1051252 h 1054427"/>
                <a:gd name="connsiteX4" fmla="*/ 4834800 w 7159920"/>
                <a:gd name="connsiteY4" fmla="*/ 817890 h 1054427"/>
                <a:gd name="connsiteX5" fmla="*/ 6125686 w 7159920"/>
                <a:gd name="connsiteY5" fmla="*/ 255001 h 1054427"/>
                <a:gd name="connsiteX6" fmla="*/ 6775592 w 7159920"/>
                <a:gd name="connsiteY6" fmla="*/ 516938 h 1054427"/>
                <a:gd name="connsiteX7" fmla="*/ 7159920 w 7159920"/>
                <a:gd name="connsiteY7" fmla="*/ 603578 h 1054427"/>
                <a:gd name="connsiteX8" fmla="*/ 7151186 w 7159920"/>
                <a:gd name="connsiteY8" fmla="*/ 1675 h 1054427"/>
                <a:gd name="connsiteX9" fmla="*/ 11069 w 7159920"/>
                <a:gd name="connsiteY9" fmla="*/ 0 h 1054427"/>
                <a:gd name="connsiteX0" fmla="*/ 11069 w 7151191"/>
                <a:gd name="connsiteY0" fmla="*/ 0 h 1054427"/>
                <a:gd name="connsiteX1" fmla="*/ 1647 w 7151191"/>
                <a:gd name="connsiteY1" fmla="*/ 320597 h 1054427"/>
                <a:gd name="connsiteX2" fmla="*/ 1296207 w 7151191"/>
                <a:gd name="connsiteY2" fmla="*/ 412163 h 1054427"/>
                <a:gd name="connsiteX3" fmla="*/ 3276507 w 7151191"/>
                <a:gd name="connsiteY3" fmla="*/ 1051252 h 1054427"/>
                <a:gd name="connsiteX4" fmla="*/ 4834800 w 7151191"/>
                <a:gd name="connsiteY4" fmla="*/ 817890 h 1054427"/>
                <a:gd name="connsiteX5" fmla="*/ 6125686 w 7151191"/>
                <a:gd name="connsiteY5" fmla="*/ 255001 h 1054427"/>
                <a:gd name="connsiteX6" fmla="*/ 6775592 w 7151191"/>
                <a:gd name="connsiteY6" fmla="*/ 516938 h 1054427"/>
                <a:gd name="connsiteX7" fmla="*/ 7146571 w 7151191"/>
                <a:gd name="connsiteY7" fmla="*/ 603578 h 1054427"/>
                <a:gd name="connsiteX8" fmla="*/ 7151186 w 7151191"/>
                <a:gd name="connsiteY8" fmla="*/ 1675 h 1054427"/>
                <a:gd name="connsiteX9" fmla="*/ 11069 w 7151191"/>
                <a:gd name="connsiteY9" fmla="*/ 0 h 1054427"/>
                <a:gd name="connsiteX0" fmla="*/ 11069 w 7151191"/>
                <a:gd name="connsiteY0" fmla="*/ 0 h 874427"/>
                <a:gd name="connsiteX1" fmla="*/ 1647 w 7151191"/>
                <a:gd name="connsiteY1" fmla="*/ 320597 h 874427"/>
                <a:gd name="connsiteX2" fmla="*/ 1296207 w 7151191"/>
                <a:gd name="connsiteY2" fmla="*/ 412163 h 874427"/>
                <a:gd name="connsiteX3" fmla="*/ 3193077 w 7151191"/>
                <a:gd name="connsiteY3" fmla="*/ 836940 h 874427"/>
                <a:gd name="connsiteX4" fmla="*/ 4834800 w 7151191"/>
                <a:gd name="connsiteY4" fmla="*/ 817890 h 874427"/>
                <a:gd name="connsiteX5" fmla="*/ 6125686 w 7151191"/>
                <a:gd name="connsiteY5" fmla="*/ 255001 h 874427"/>
                <a:gd name="connsiteX6" fmla="*/ 6775592 w 7151191"/>
                <a:gd name="connsiteY6" fmla="*/ 516938 h 874427"/>
                <a:gd name="connsiteX7" fmla="*/ 7146571 w 7151191"/>
                <a:gd name="connsiteY7" fmla="*/ 603578 h 874427"/>
                <a:gd name="connsiteX8" fmla="*/ 7151186 w 7151191"/>
                <a:gd name="connsiteY8" fmla="*/ 1675 h 874427"/>
                <a:gd name="connsiteX9" fmla="*/ 11069 w 7151191"/>
                <a:gd name="connsiteY9" fmla="*/ 0 h 874427"/>
                <a:gd name="connsiteX0" fmla="*/ 11069 w 7151191"/>
                <a:gd name="connsiteY0" fmla="*/ 0 h 899873"/>
                <a:gd name="connsiteX1" fmla="*/ 1647 w 7151191"/>
                <a:gd name="connsiteY1" fmla="*/ 320597 h 899873"/>
                <a:gd name="connsiteX2" fmla="*/ 1223901 w 7151191"/>
                <a:gd name="connsiteY2" fmla="*/ 250418 h 899873"/>
                <a:gd name="connsiteX3" fmla="*/ 3193077 w 7151191"/>
                <a:gd name="connsiteY3" fmla="*/ 836940 h 899873"/>
                <a:gd name="connsiteX4" fmla="*/ 4834800 w 7151191"/>
                <a:gd name="connsiteY4" fmla="*/ 817890 h 899873"/>
                <a:gd name="connsiteX5" fmla="*/ 6125686 w 7151191"/>
                <a:gd name="connsiteY5" fmla="*/ 255001 h 899873"/>
                <a:gd name="connsiteX6" fmla="*/ 6775592 w 7151191"/>
                <a:gd name="connsiteY6" fmla="*/ 516938 h 899873"/>
                <a:gd name="connsiteX7" fmla="*/ 7146571 w 7151191"/>
                <a:gd name="connsiteY7" fmla="*/ 603578 h 899873"/>
                <a:gd name="connsiteX8" fmla="*/ 7151186 w 7151191"/>
                <a:gd name="connsiteY8" fmla="*/ 1675 h 899873"/>
                <a:gd name="connsiteX9" fmla="*/ 11069 w 7151191"/>
                <a:gd name="connsiteY9" fmla="*/ 0 h 899873"/>
                <a:gd name="connsiteX0" fmla="*/ 11069 w 7151191"/>
                <a:gd name="connsiteY0" fmla="*/ 0 h 892519"/>
                <a:gd name="connsiteX1" fmla="*/ 1647 w 7151191"/>
                <a:gd name="connsiteY1" fmla="*/ 320597 h 892519"/>
                <a:gd name="connsiteX2" fmla="*/ 1223901 w 7151191"/>
                <a:gd name="connsiteY2" fmla="*/ 250418 h 892519"/>
                <a:gd name="connsiteX3" fmla="*/ 2814858 w 7151191"/>
                <a:gd name="connsiteY3" fmla="*/ 824809 h 892519"/>
                <a:gd name="connsiteX4" fmla="*/ 4834800 w 7151191"/>
                <a:gd name="connsiteY4" fmla="*/ 817890 h 892519"/>
                <a:gd name="connsiteX5" fmla="*/ 6125686 w 7151191"/>
                <a:gd name="connsiteY5" fmla="*/ 255001 h 892519"/>
                <a:gd name="connsiteX6" fmla="*/ 6775592 w 7151191"/>
                <a:gd name="connsiteY6" fmla="*/ 516938 h 892519"/>
                <a:gd name="connsiteX7" fmla="*/ 7146571 w 7151191"/>
                <a:gd name="connsiteY7" fmla="*/ 603578 h 892519"/>
                <a:gd name="connsiteX8" fmla="*/ 7151186 w 7151191"/>
                <a:gd name="connsiteY8" fmla="*/ 1675 h 892519"/>
                <a:gd name="connsiteX9" fmla="*/ 11069 w 7151191"/>
                <a:gd name="connsiteY9" fmla="*/ 0 h 892519"/>
                <a:gd name="connsiteX0" fmla="*/ 11069 w 7151191"/>
                <a:gd name="connsiteY0" fmla="*/ 0 h 884379"/>
                <a:gd name="connsiteX1" fmla="*/ 1647 w 7151191"/>
                <a:gd name="connsiteY1" fmla="*/ 320597 h 884379"/>
                <a:gd name="connsiteX2" fmla="*/ 1162719 w 7151191"/>
                <a:gd name="connsiteY2" fmla="*/ 379814 h 884379"/>
                <a:gd name="connsiteX3" fmla="*/ 2814858 w 7151191"/>
                <a:gd name="connsiteY3" fmla="*/ 824809 h 884379"/>
                <a:gd name="connsiteX4" fmla="*/ 4834800 w 7151191"/>
                <a:gd name="connsiteY4" fmla="*/ 817890 h 884379"/>
                <a:gd name="connsiteX5" fmla="*/ 6125686 w 7151191"/>
                <a:gd name="connsiteY5" fmla="*/ 255001 h 884379"/>
                <a:gd name="connsiteX6" fmla="*/ 6775592 w 7151191"/>
                <a:gd name="connsiteY6" fmla="*/ 516938 h 884379"/>
                <a:gd name="connsiteX7" fmla="*/ 7146571 w 7151191"/>
                <a:gd name="connsiteY7" fmla="*/ 603578 h 884379"/>
                <a:gd name="connsiteX8" fmla="*/ 7151186 w 7151191"/>
                <a:gd name="connsiteY8" fmla="*/ 1675 h 884379"/>
                <a:gd name="connsiteX9" fmla="*/ 11069 w 7151191"/>
                <a:gd name="connsiteY9" fmla="*/ 0 h 884379"/>
                <a:gd name="connsiteX0" fmla="*/ 3370 w 7143492"/>
                <a:gd name="connsiteY0" fmla="*/ 0 h 884379"/>
                <a:gd name="connsiteX1" fmla="*/ 10634 w 7143492"/>
                <a:gd name="connsiteY1" fmla="*/ 587476 h 884379"/>
                <a:gd name="connsiteX2" fmla="*/ 1155020 w 7143492"/>
                <a:gd name="connsiteY2" fmla="*/ 379814 h 884379"/>
                <a:gd name="connsiteX3" fmla="*/ 2807159 w 7143492"/>
                <a:gd name="connsiteY3" fmla="*/ 824809 h 884379"/>
                <a:gd name="connsiteX4" fmla="*/ 4827101 w 7143492"/>
                <a:gd name="connsiteY4" fmla="*/ 817890 h 884379"/>
                <a:gd name="connsiteX5" fmla="*/ 6117987 w 7143492"/>
                <a:gd name="connsiteY5" fmla="*/ 255001 h 884379"/>
                <a:gd name="connsiteX6" fmla="*/ 6767893 w 7143492"/>
                <a:gd name="connsiteY6" fmla="*/ 516938 h 884379"/>
                <a:gd name="connsiteX7" fmla="*/ 7138872 w 7143492"/>
                <a:gd name="connsiteY7" fmla="*/ 603578 h 884379"/>
                <a:gd name="connsiteX8" fmla="*/ 7143487 w 7143492"/>
                <a:gd name="connsiteY8" fmla="*/ 1675 h 884379"/>
                <a:gd name="connsiteX9" fmla="*/ 3370 w 7143492"/>
                <a:gd name="connsiteY9" fmla="*/ 0 h 884379"/>
                <a:gd name="connsiteX0" fmla="*/ 3370 w 7143492"/>
                <a:gd name="connsiteY0" fmla="*/ 0 h 892466"/>
                <a:gd name="connsiteX1" fmla="*/ 10634 w 7143492"/>
                <a:gd name="connsiteY1" fmla="*/ 595563 h 892466"/>
                <a:gd name="connsiteX2" fmla="*/ 1155020 w 7143492"/>
                <a:gd name="connsiteY2" fmla="*/ 387901 h 892466"/>
                <a:gd name="connsiteX3" fmla="*/ 2807159 w 7143492"/>
                <a:gd name="connsiteY3" fmla="*/ 832896 h 892466"/>
                <a:gd name="connsiteX4" fmla="*/ 4827101 w 7143492"/>
                <a:gd name="connsiteY4" fmla="*/ 825977 h 892466"/>
                <a:gd name="connsiteX5" fmla="*/ 6117987 w 7143492"/>
                <a:gd name="connsiteY5" fmla="*/ 263088 h 892466"/>
                <a:gd name="connsiteX6" fmla="*/ 6767893 w 7143492"/>
                <a:gd name="connsiteY6" fmla="*/ 525025 h 892466"/>
                <a:gd name="connsiteX7" fmla="*/ 7138872 w 7143492"/>
                <a:gd name="connsiteY7" fmla="*/ 611665 h 892466"/>
                <a:gd name="connsiteX8" fmla="*/ 7143487 w 7143492"/>
                <a:gd name="connsiteY8" fmla="*/ 9762 h 892466"/>
                <a:gd name="connsiteX9" fmla="*/ 3370 w 7143492"/>
                <a:gd name="connsiteY9" fmla="*/ 0 h 892466"/>
                <a:gd name="connsiteX0" fmla="*/ 3370 w 7143492"/>
                <a:gd name="connsiteY0" fmla="*/ 0 h 882235"/>
                <a:gd name="connsiteX1" fmla="*/ 10634 w 7143492"/>
                <a:gd name="connsiteY1" fmla="*/ 595563 h 882235"/>
                <a:gd name="connsiteX2" fmla="*/ 1049341 w 7143492"/>
                <a:gd name="connsiteY2" fmla="*/ 565820 h 882235"/>
                <a:gd name="connsiteX3" fmla="*/ 2807159 w 7143492"/>
                <a:gd name="connsiteY3" fmla="*/ 832896 h 882235"/>
                <a:gd name="connsiteX4" fmla="*/ 4827101 w 7143492"/>
                <a:gd name="connsiteY4" fmla="*/ 825977 h 882235"/>
                <a:gd name="connsiteX5" fmla="*/ 6117987 w 7143492"/>
                <a:gd name="connsiteY5" fmla="*/ 263088 h 882235"/>
                <a:gd name="connsiteX6" fmla="*/ 6767893 w 7143492"/>
                <a:gd name="connsiteY6" fmla="*/ 525025 h 882235"/>
                <a:gd name="connsiteX7" fmla="*/ 7138872 w 7143492"/>
                <a:gd name="connsiteY7" fmla="*/ 611665 h 882235"/>
                <a:gd name="connsiteX8" fmla="*/ 7143487 w 7143492"/>
                <a:gd name="connsiteY8" fmla="*/ 9762 h 882235"/>
                <a:gd name="connsiteX9" fmla="*/ 3370 w 7143492"/>
                <a:gd name="connsiteY9" fmla="*/ 0 h 882235"/>
                <a:gd name="connsiteX0" fmla="*/ 3370 w 7143492"/>
                <a:gd name="connsiteY0" fmla="*/ 0 h 839671"/>
                <a:gd name="connsiteX1" fmla="*/ 10634 w 7143492"/>
                <a:gd name="connsiteY1" fmla="*/ 595563 h 839671"/>
                <a:gd name="connsiteX2" fmla="*/ 1049341 w 7143492"/>
                <a:gd name="connsiteY2" fmla="*/ 565820 h 839671"/>
                <a:gd name="connsiteX3" fmla="*/ 2807159 w 7143492"/>
                <a:gd name="connsiteY3" fmla="*/ 832896 h 839671"/>
                <a:gd name="connsiteX4" fmla="*/ 4743670 w 7143492"/>
                <a:gd name="connsiteY4" fmla="*/ 716799 h 839671"/>
                <a:gd name="connsiteX5" fmla="*/ 6117987 w 7143492"/>
                <a:gd name="connsiteY5" fmla="*/ 263088 h 839671"/>
                <a:gd name="connsiteX6" fmla="*/ 6767893 w 7143492"/>
                <a:gd name="connsiteY6" fmla="*/ 525025 h 839671"/>
                <a:gd name="connsiteX7" fmla="*/ 7138872 w 7143492"/>
                <a:gd name="connsiteY7" fmla="*/ 611665 h 839671"/>
                <a:gd name="connsiteX8" fmla="*/ 7143487 w 7143492"/>
                <a:gd name="connsiteY8" fmla="*/ 9762 h 839671"/>
                <a:gd name="connsiteX9" fmla="*/ 3370 w 7143492"/>
                <a:gd name="connsiteY9" fmla="*/ 0 h 839671"/>
                <a:gd name="connsiteX0" fmla="*/ 3370 w 7143492"/>
                <a:gd name="connsiteY0" fmla="*/ 0 h 838205"/>
                <a:gd name="connsiteX1" fmla="*/ 10634 w 7143492"/>
                <a:gd name="connsiteY1" fmla="*/ 595563 h 838205"/>
                <a:gd name="connsiteX2" fmla="*/ 1049341 w 7143492"/>
                <a:gd name="connsiteY2" fmla="*/ 565820 h 838205"/>
                <a:gd name="connsiteX3" fmla="*/ 2807159 w 7143492"/>
                <a:gd name="connsiteY3" fmla="*/ 832896 h 838205"/>
                <a:gd name="connsiteX4" fmla="*/ 4743670 w 7143492"/>
                <a:gd name="connsiteY4" fmla="*/ 716799 h 838205"/>
                <a:gd name="connsiteX5" fmla="*/ 6140235 w 7143492"/>
                <a:gd name="connsiteY5" fmla="*/ 396527 h 838205"/>
                <a:gd name="connsiteX6" fmla="*/ 6767893 w 7143492"/>
                <a:gd name="connsiteY6" fmla="*/ 525025 h 838205"/>
                <a:gd name="connsiteX7" fmla="*/ 7138872 w 7143492"/>
                <a:gd name="connsiteY7" fmla="*/ 611665 h 838205"/>
                <a:gd name="connsiteX8" fmla="*/ 7143487 w 7143492"/>
                <a:gd name="connsiteY8" fmla="*/ 9762 h 838205"/>
                <a:gd name="connsiteX9" fmla="*/ 3370 w 7143492"/>
                <a:gd name="connsiteY9" fmla="*/ 0 h 838205"/>
                <a:gd name="connsiteX0" fmla="*/ 3370 w 7143492"/>
                <a:gd name="connsiteY0" fmla="*/ 0 h 843865"/>
                <a:gd name="connsiteX1" fmla="*/ 10634 w 7143492"/>
                <a:gd name="connsiteY1" fmla="*/ 595563 h 843865"/>
                <a:gd name="connsiteX2" fmla="*/ 1049341 w 7143492"/>
                <a:gd name="connsiteY2" fmla="*/ 565820 h 843865"/>
                <a:gd name="connsiteX3" fmla="*/ 2807159 w 7143492"/>
                <a:gd name="connsiteY3" fmla="*/ 832896 h 843865"/>
                <a:gd name="connsiteX4" fmla="*/ 4710298 w 7143492"/>
                <a:gd name="connsiteY4" fmla="*/ 753192 h 843865"/>
                <a:gd name="connsiteX5" fmla="*/ 6140235 w 7143492"/>
                <a:gd name="connsiteY5" fmla="*/ 396527 h 843865"/>
                <a:gd name="connsiteX6" fmla="*/ 6767893 w 7143492"/>
                <a:gd name="connsiteY6" fmla="*/ 525025 h 843865"/>
                <a:gd name="connsiteX7" fmla="*/ 7138872 w 7143492"/>
                <a:gd name="connsiteY7" fmla="*/ 611665 h 843865"/>
                <a:gd name="connsiteX8" fmla="*/ 7143487 w 7143492"/>
                <a:gd name="connsiteY8" fmla="*/ 9762 h 843865"/>
                <a:gd name="connsiteX9" fmla="*/ 3370 w 7143492"/>
                <a:gd name="connsiteY9" fmla="*/ 0 h 843865"/>
                <a:gd name="connsiteX0" fmla="*/ 3370 w 7143492"/>
                <a:gd name="connsiteY0" fmla="*/ 0 h 896101"/>
                <a:gd name="connsiteX1" fmla="*/ 10634 w 7143492"/>
                <a:gd name="connsiteY1" fmla="*/ 595563 h 896101"/>
                <a:gd name="connsiteX2" fmla="*/ 1049341 w 7143492"/>
                <a:gd name="connsiteY2" fmla="*/ 565820 h 896101"/>
                <a:gd name="connsiteX3" fmla="*/ 3179816 w 7143492"/>
                <a:gd name="connsiteY3" fmla="*/ 889507 h 896101"/>
                <a:gd name="connsiteX4" fmla="*/ 4710298 w 7143492"/>
                <a:gd name="connsiteY4" fmla="*/ 753192 h 896101"/>
                <a:gd name="connsiteX5" fmla="*/ 6140235 w 7143492"/>
                <a:gd name="connsiteY5" fmla="*/ 396527 h 896101"/>
                <a:gd name="connsiteX6" fmla="*/ 6767893 w 7143492"/>
                <a:gd name="connsiteY6" fmla="*/ 525025 h 896101"/>
                <a:gd name="connsiteX7" fmla="*/ 7138872 w 7143492"/>
                <a:gd name="connsiteY7" fmla="*/ 611665 h 896101"/>
                <a:gd name="connsiteX8" fmla="*/ 7143487 w 7143492"/>
                <a:gd name="connsiteY8" fmla="*/ 9762 h 896101"/>
                <a:gd name="connsiteX9" fmla="*/ 3370 w 7143492"/>
                <a:gd name="connsiteY9" fmla="*/ 0 h 896101"/>
                <a:gd name="connsiteX0" fmla="*/ 7063 w 7136061"/>
                <a:gd name="connsiteY0" fmla="*/ 184332 h 886339"/>
                <a:gd name="connsiteX1" fmla="*/ 3203 w 7136061"/>
                <a:gd name="connsiteY1" fmla="*/ 585801 h 886339"/>
                <a:gd name="connsiteX2" fmla="*/ 1041910 w 7136061"/>
                <a:gd name="connsiteY2" fmla="*/ 556058 h 886339"/>
                <a:gd name="connsiteX3" fmla="*/ 3172385 w 7136061"/>
                <a:gd name="connsiteY3" fmla="*/ 879745 h 886339"/>
                <a:gd name="connsiteX4" fmla="*/ 4702867 w 7136061"/>
                <a:gd name="connsiteY4" fmla="*/ 743430 h 886339"/>
                <a:gd name="connsiteX5" fmla="*/ 6132804 w 7136061"/>
                <a:gd name="connsiteY5" fmla="*/ 386765 h 886339"/>
                <a:gd name="connsiteX6" fmla="*/ 6760462 w 7136061"/>
                <a:gd name="connsiteY6" fmla="*/ 515263 h 886339"/>
                <a:gd name="connsiteX7" fmla="*/ 7131441 w 7136061"/>
                <a:gd name="connsiteY7" fmla="*/ 601903 h 886339"/>
                <a:gd name="connsiteX8" fmla="*/ 7136056 w 7136061"/>
                <a:gd name="connsiteY8" fmla="*/ 0 h 886339"/>
                <a:gd name="connsiteX9" fmla="*/ 7063 w 7136061"/>
                <a:gd name="connsiteY9" fmla="*/ 184332 h 886339"/>
                <a:gd name="connsiteX0" fmla="*/ 7063 w 7131441"/>
                <a:gd name="connsiteY0" fmla="*/ 0 h 702007"/>
                <a:gd name="connsiteX1" fmla="*/ 3203 w 7131441"/>
                <a:gd name="connsiteY1" fmla="*/ 401469 h 702007"/>
                <a:gd name="connsiteX2" fmla="*/ 1041910 w 7131441"/>
                <a:gd name="connsiteY2" fmla="*/ 371726 h 702007"/>
                <a:gd name="connsiteX3" fmla="*/ 3172385 w 7131441"/>
                <a:gd name="connsiteY3" fmla="*/ 695413 h 702007"/>
                <a:gd name="connsiteX4" fmla="*/ 4702867 w 7131441"/>
                <a:gd name="connsiteY4" fmla="*/ 559098 h 702007"/>
                <a:gd name="connsiteX5" fmla="*/ 6132804 w 7131441"/>
                <a:gd name="connsiteY5" fmla="*/ 202433 h 702007"/>
                <a:gd name="connsiteX6" fmla="*/ 6760462 w 7131441"/>
                <a:gd name="connsiteY6" fmla="*/ 330931 h 702007"/>
                <a:gd name="connsiteX7" fmla="*/ 7131441 w 7131441"/>
                <a:gd name="connsiteY7" fmla="*/ 417571 h 702007"/>
                <a:gd name="connsiteX8" fmla="*/ 7130494 w 7131441"/>
                <a:gd name="connsiteY8" fmla="*/ 17849 h 702007"/>
                <a:gd name="connsiteX9" fmla="*/ 7063 w 7131441"/>
                <a:gd name="connsiteY9" fmla="*/ 0 h 702007"/>
                <a:gd name="connsiteX0" fmla="*/ 7063 w 7131441"/>
                <a:gd name="connsiteY0" fmla="*/ 0 h 702007"/>
                <a:gd name="connsiteX1" fmla="*/ 3203 w 7131441"/>
                <a:gd name="connsiteY1" fmla="*/ 401469 h 702007"/>
                <a:gd name="connsiteX2" fmla="*/ 1041910 w 7131441"/>
                <a:gd name="connsiteY2" fmla="*/ 371726 h 702007"/>
                <a:gd name="connsiteX3" fmla="*/ 3172385 w 7131441"/>
                <a:gd name="connsiteY3" fmla="*/ 695413 h 702007"/>
                <a:gd name="connsiteX4" fmla="*/ 4702867 w 7131441"/>
                <a:gd name="connsiteY4" fmla="*/ 559098 h 702007"/>
                <a:gd name="connsiteX5" fmla="*/ 6132804 w 7131441"/>
                <a:gd name="connsiteY5" fmla="*/ 202433 h 702007"/>
                <a:gd name="connsiteX6" fmla="*/ 6760462 w 7131441"/>
                <a:gd name="connsiteY6" fmla="*/ 330931 h 702007"/>
                <a:gd name="connsiteX7" fmla="*/ 7131441 w 7131441"/>
                <a:gd name="connsiteY7" fmla="*/ 417571 h 702007"/>
                <a:gd name="connsiteX8" fmla="*/ 7130494 w 7131441"/>
                <a:gd name="connsiteY8" fmla="*/ 9762 h 702007"/>
                <a:gd name="connsiteX9" fmla="*/ 7063 w 7131441"/>
                <a:gd name="connsiteY9" fmla="*/ 0 h 702007"/>
                <a:gd name="connsiteX0" fmla="*/ 7063 w 7131441"/>
                <a:gd name="connsiteY0" fmla="*/ 0 h 701117"/>
                <a:gd name="connsiteX1" fmla="*/ 3203 w 7131441"/>
                <a:gd name="connsiteY1" fmla="*/ 401469 h 701117"/>
                <a:gd name="connsiteX2" fmla="*/ 1041910 w 7131441"/>
                <a:gd name="connsiteY2" fmla="*/ 371726 h 701117"/>
                <a:gd name="connsiteX3" fmla="*/ 3172385 w 7131441"/>
                <a:gd name="connsiteY3" fmla="*/ 695413 h 701117"/>
                <a:gd name="connsiteX4" fmla="*/ 4702867 w 7131441"/>
                <a:gd name="connsiteY4" fmla="*/ 559098 h 701117"/>
                <a:gd name="connsiteX5" fmla="*/ 5865826 w 7131441"/>
                <a:gd name="connsiteY5" fmla="*/ 315654 h 701117"/>
                <a:gd name="connsiteX6" fmla="*/ 6760462 w 7131441"/>
                <a:gd name="connsiteY6" fmla="*/ 330931 h 701117"/>
                <a:gd name="connsiteX7" fmla="*/ 7131441 w 7131441"/>
                <a:gd name="connsiteY7" fmla="*/ 417571 h 701117"/>
                <a:gd name="connsiteX8" fmla="*/ 7130494 w 7131441"/>
                <a:gd name="connsiteY8" fmla="*/ 9762 h 701117"/>
                <a:gd name="connsiteX9" fmla="*/ 7063 w 7131441"/>
                <a:gd name="connsiteY9" fmla="*/ 0 h 701117"/>
                <a:gd name="connsiteX0" fmla="*/ 7063 w 7131441"/>
                <a:gd name="connsiteY0" fmla="*/ 0 h 701117"/>
                <a:gd name="connsiteX1" fmla="*/ 3203 w 7131441"/>
                <a:gd name="connsiteY1" fmla="*/ 401469 h 701117"/>
                <a:gd name="connsiteX2" fmla="*/ 1041910 w 7131441"/>
                <a:gd name="connsiteY2" fmla="*/ 371726 h 701117"/>
                <a:gd name="connsiteX3" fmla="*/ 3172385 w 7131441"/>
                <a:gd name="connsiteY3" fmla="*/ 695413 h 701117"/>
                <a:gd name="connsiteX4" fmla="*/ 4702867 w 7131441"/>
                <a:gd name="connsiteY4" fmla="*/ 559098 h 701117"/>
                <a:gd name="connsiteX5" fmla="*/ 5865826 w 7131441"/>
                <a:gd name="connsiteY5" fmla="*/ 315654 h 701117"/>
                <a:gd name="connsiteX6" fmla="*/ 6499046 w 7131441"/>
                <a:gd name="connsiteY6" fmla="*/ 322844 h 701117"/>
                <a:gd name="connsiteX7" fmla="*/ 7131441 w 7131441"/>
                <a:gd name="connsiteY7" fmla="*/ 417571 h 701117"/>
                <a:gd name="connsiteX8" fmla="*/ 7130494 w 7131441"/>
                <a:gd name="connsiteY8" fmla="*/ 9762 h 701117"/>
                <a:gd name="connsiteX9" fmla="*/ 7063 w 7131441"/>
                <a:gd name="connsiteY9" fmla="*/ 0 h 701117"/>
                <a:gd name="connsiteX0" fmla="*/ 7063 w 7131441"/>
                <a:gd name="connsiteY0" fmla="*/ 0 h 701117"/>
                <a:gd name="connsiteX1" fmla="*/ 3203 w 7131441"/>
                <a:gd name="connsiteY1" fmla="*/ 401469 h 701117"/>
                <a:gd name="connsiteX2" fmla="*/ 1041910 w 7131441"/>
                <a:gd name="connsiteY2" fmla="*/ 371726 h 701117"/>
                <a:gd name="connsiteX3" fmla="*/ 3172385 w 7131441"/>
                <a:gd name="connsiteY3" fmla="*/ 695413 h 701117"/>
                <a:gd name="connsiteX4" fmla="*/ 4702867 w 7131441"/>
                <a:gd name="connsiteY4" fmla="*/ 559098 h 701117"/>
                <a:gd name="connsiteX5" fmla="*/ 5865826 w 7131441"/>
                <a:gd name="connsiteY5" fmla="*/ 315654 h 701117"/>
                <a:gd name="connsiteX6" fmla="*/ 6499046 w 7131441"/>
                <a:gd name="connsiteY6" fmla="*/ 322844 h 701117"/>
                <a:gd name="connsiteX7" fmla="*/ 7131441 w 7131441"/>
                <a:gd name="connsiteY7" fmla="*/ 417571 h 701117"/>
                <a:gd name="connsiteX8" fmla="*/ 7130494 w 7131441"/>
                <a:gd name="connsiteY8" fmla="*/ 9762 h 701117"/>
                <a:gd name="connsiteX9" fmla="*/ 7063 w 7131441"/>
                <a:gd name="connsiteY9" fmla="*/ 0 h 701117"/>
                <a:gd name="connsiteX0" fmla="*/ 7063 w 7131441"/>
                <a:gd name="connsiteY0" fmla="*/ 0 h 701117"/>
                <a:gd name="connsiteX1" fmla="*/ 3203 w 7131441"/>
                <a:gd name="connsiteY1" fmla="*/ 401469 h 701117"/>
                <a:gd name="connsiteX2" fmla="*/ 1041910 w 7131441"/>
                <a:gd name="connsiteY2" fmla="*/ 371726 h 701117"/>
                <a:gd name="connsiteX3" fmla="*/ 3172385 w 7131441"/>
                <a:gd name="connsiteY3" fmla="*/ 695413 h 701117"/>
                <a:gd name="connsiteX4" fmla="*/ 4702867 w 7131441"/>
                <a:gd name="connsiteY4" fmla="*/ 559098 h 701117"/>
                <a:gd name="connsiteX5" fmla="*/ 5865826 w 7131441"/>
                <a:gd name="connsiteY5" fmla="*/ 315654 h 701117"/>
                <a:gd name="connsiteX6" fmla="*/ 6499046 w 7131441"/>
                <a:gd name="connsiteY6" fmla="*/ 306669 h 701117"/>
                <a:gd name="connsiteX7" fmla="*/ 7131441 w 7131441"/>
                <a:gd name="connsiteY7" fmla="*/ 417571 h 701117"/>
                <a:gd name="connsiteX8" fmla="*/ 7130494 w 7131441"/>
                <a:gd name="connsiteY8" fmla="*/ 9762 h 701117"/>
                <a:gd name="connsiteX9" fmla="*/ 7063 w 7131441"/>
                <a:gd name="connsiteY9" fmla="*/ 0 h 701117"/>
                <a:gd name="connsiteX0" fmla="*/ 7063 w 7131441"/>
                <a:gd name="connsiteY0" fmla="*/ 0 h 701062"/>
                <a:gd name="connsiteX1" fmla="*/ 3203 w 7131441"/>
                <a:gd name="connsiteY1" fmla="*/ 401469 h 701062"/>
                <a:gd name="connsiteX2" fmla="*/ 1041910 w 7131441"/>
                <a:gd name="connsiteY2" fmla="*/ 371726 h 701062"/>
                <a:gd name="connsiteX3" fmla="*/ 3172385 w 7131441"/>
                <a:gd name="connsiteY3" fmla="*/ 695413 h 701062"/>
                <a:gd name="connsiteX4" fmla="*/ 4702867 w 7131441"/>
                <a:gd name="connsiteY4" fmla="*/ 559098 h 701062"/>
                <a:gd name="connsiteX5" fmla="*/ 5810205 w 7131441"/>
                <a:gd name="connsiteY5" fmla="*/ 323741 h 701062"/>
                <a:gd name="connsiteX6" fmla="*/ 6499046 w 7131441"/>
                <a:gd name="connsiteY6" fmla="*/ 306669 h 701062"/>
                <a:gd name="connsiteX7" fmla="*/ 7131441 w 7131441"/>
                <a:gd name="connsiteY7" fmla="*/ 417571 h 701062"/>
                <a:gd name="connsiteX8" fmla="*/ 7130494 w 7131441"/>
                <a:gd name="connsiteY8" fmla="*/ 9762 h 701062"/>
                <a:gd name="connsiteX9" fmla="*/ 7063 w 7131441"/>
                <a:gd name="connsiteY9" fmla="*/ 0 h 7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1441" h="701062">
                  <a:moveTo>
                    <a:pt x="7063" y="0"/>
                  </a:moveTo>
                  <a:cubicBezTo>
                    <a:pt x="-2159" y="133128"/>
                    <a:pt x="-1113" y="206615"/>
                    <a:pt x="3203" y="401469"/>
                  </a:cubicBezTo>
                  <a:cubicBezTo>
                    <a:pt x="326409" y="353706"/>
                    <a:pt x="513713" y="322735"/>
                    <a:pt x="1041910" y="371726"/>
                  </a:cubicBezTo>
                  <a:cubicBezTo>
                    <a:pt x="1570107" y="420717"/>
                    <a:pt x="2562226" y="664184"/>
                    <a:pt x="3172385" y="695413"/>
                  </a:cubicBezTo>
                  <a:cubicBezTo>
                    <a:pt x="3782544" y="726642"/>
                    <a:pt x="4263230" y="621043"/>
                    <a:pt x="4702867" y="559098"/>
                  </a:cubicBezTo>
                  <a:cubicBezTo>
                    <a:pt x="5142504" y="497153"/>
                    <a:pt x="5510842" y="365812"/>
                    <a:pt x="5810205" y="323741"/>
                  </a:cubicBezTo>
                  <a:cubicBezTo>
                    <a:pt x="6109568" y="281670"/>
                    <a:pt x="6278840" y="291031"/>
                    <a:pt x="6499046" y="306669"/>
                  </a:cubicBezTo>
                  <a:cubicBezTo>
                    <a:pt x="6719252" y="322307"/>
                    <a:pt x="6935600" y="360933"/>
                    <a:pt x="7131441" y="417571"/>
                  </a:cubicBezTo>
                  <a:cubicBezTo>
                    <a:pt x="7127049" y="59064"/>
                    <a:pt x="7130764" y="11155"/>
                    <a:pt x="7130494" y="9762"/>
                  </a:cubicBezTo>
                  <a:lnTo>
                    <a:pt x="706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5000">
                  <a:schemeClr val="accent3">
                    <a:lumMod val="20000"/>
                    <a:lumOff val="80000"/>
                  </a:schemeClr>
                </a:gs>
                <a:gs pos="64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6F7448E-5E3C-728E-9DF3-1B022C7A5F8B}"/>
                </a:ext>
              </a:extLst>
            </p:cNvPr>
            <p:cNvSpPr/>
            <p:nvPr userDrawn="1"/>
          </p:nvSpPr>
          <p:spPr>
            <a:xfrm>
              <a:off x="2332685" y="5912717"/>
              <a:ext cx="7086971" cy="435639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35950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57795 w 12382703"/>
                <a:gd name="connsiteY11" fmla="*/ 1100809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27041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94508 w 12382703"/>
                <a:gd name="connsiteY11" fmla="*/ 137941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174495 w 12382703"/>
                <a:gd name="connsiteY11" fmla="*/ 1322266 h 1510385"/>
                <a:gd name="connsiteX12" fmla="*/ 12382703 w 12382703"/>
                <a:gd name="connsiteY12" fmla="*/ 1510385 h 1510385"/>
                <a:gd name="connsiteX0" fmla="*/ 0 w 11174495"/>
                <a:gd name="connsiteY0" fmla="*/ 595985 h 1322266"/>
                <a:gd name="connsiteX1" fmla="*/ 1355575 w 11174495"/>
                <a:gd name="connsiteY1" fmla="*/ 672 h 1322266"/>
                <a:gd name="connsiteX2" fmla="*/ 2184413 w 11174495"/>
                <a:gd name="connsiteY2" fmla="*/ 480098 h 1322266"/>
                <a:gd name="connsiteX3" fmla="*/ 3325890 w 11174495"/>
                <a:gd name="connsiteY3" fmla="*/ 576935 h 1322266"/>
                <a:gd name="connsiteX4" fmla="*/ 4932986 w 11174495"/>
                <a:gd name="connsiteY4" fmla="*/ 1149349 h 1322266"/>
                <a:gd name="connsiteX5" fmla="*/ 6460236 w 11174495"/>
                <a:gd name="connsiteY5" fmla="*/ 1227931 h 1322266"/>
                <a:gd name="connsiteX6" fmla="*/ 7333037 w 11174495"/>
                <a:gd name="connsiteY6" fmla="*/ 1000123 h 1322266"/>
                <a:gd name="connsiteX7" fmla="*/ 8416966 w 11174495"/>
                <a:gd name="connsiteY7" fmla="*/ 629323 h 1322266"/>
                <a:gd name="connsiteX8" fmla="*/ 9004100 w 11174495"/>
                <a:gd name="connsiteY8" fmla="*/ 657898 h 1322266"/>
                <a:gd name="connsiteX9" fmla="*/ 9611242 w 11174495"/>
                <a:gd name="connsiteY9" fmla="*/ 920750 h 1322266"/>
                <a:gd name="connsiteX10" fmla="*/ 10499321 w 11174495"/>
                <a:gd name="connsiteY10" fmla="*/ 553123 h 1322266"/>
                <a:gd name="connsiteX11" fmla="*/ 11174495 w 11174495"/>
                <a:gd name="connsiteY11" fmla="*/ 1322266 h 1322266"/>
                <a:gd name="connsiteX0" fmla="*/ 0 w 10499321"/>
                <a:gd name="connsiteY0" fmla="*/ 595985 h 1238945"/>
                <a:gd name="connsiteX1" fmla="*/ 1355575 w 10499321"/>
                <a:gd name="connsiteY1" fmla="*/ 672 h 1238945"/>
                <a:gd name="connsiteX2" fmla="*/ 2184413 w 10499321"/>
                <a:gd name="connsiteY2" fmla="*/ 480098 h 1238945"/>
                <a:gd name="connsiteX3" fmla="*/ 3325890 w 10499321"/>
                <a:gd name="connsiteY3" fmla="*/ 576935 h 1238945"/>
                <a:gd name="connsiteX4" fmla="*/ 4932986 w 10499321"/>
                <a:gd name="connsiteY4" fmla="*/ 1149349 h 1238945"/>
                <a:gd name="connsiteX5" fmla="*/ 6460236 w 10499321"/>
                <a:gd name="connsiteY5" fmla="*/ 1227931 h 1238945"/>
                <a:gd name="connsiteX6" fmla="*/ 7333037 w 10499321"/>
                <a:gd name="connsiteY6" fmla="*/ 1000123 h 1238945"/>
                <a:gd name="connsiteX7" fmla="*/ 8416966 w 10499321"/>
                <a:gd name="connsiteY7" fmla="*/ 629323 h 1238945"/>
                <a:gd name="connsiteX8" fmla="*/ 9004100 w 10499321"/>
                <a:gd name="connsiteY8" fmla="*/ 657898 h 1238945"/>
                <a:gd name="connsiteX9" fmla="*/ 9611242 w 10499321"/>
                <a:gd name="connsiteY9" fmla="*/ 920750 h 1238945"/>
                <a:gd name="connsiteX10" fmla="*/ 10499321 w 10499321"/>
                <a:gd name="connsiteY10" fmla="*/ 553123 h 1238945"/>
                <a:gd name="connsiteX0" fmla="*/ 0 w 9611242"/>
                <a:gd name="connsiteY0" fmla="*/ 595985 h 1238945"/>
                <a:gd name="connsiteX1" fmla="*/ 1355575 w 9611242"/>
                <a:gd name="connsiteY1" fmla="*/ 672 h 1238945"/>
                <a:gd name="connsiteX2" fmla="*/ 2184413 w 9611242"/>
                <a:gd name="connsiteY2" fmla="*/ 480098 h 1238945"/>
                <a:gd name="connsiteX3" fmla="*/ 3325890 w 9611242"/>
                <a:gd name="connsiteY3" fmla="*/ 576935 h 1238945"/>
                <a:gd name="connsiteX4" fmla="*/ 4932986 w 9611242"/>
                <a:gd name="connsiteY4" fmla="*/ 1149349 h 1238945"/>
                <a:gd name="connsiteX5" fmla="*/ 6460236 w 9611242"/>
                <a:gd name="connsiteY5" fmla="*/ 1227931 h 1238945"/>
                <a:gd name="connsiteX6" fmla="*/ 7333037 w 9611242"/>
                <a:gd name="connsiteY6" fmla="*/ 1000123 h 1238945"/>
                <a:gd name="connsiteX7" fmla="*/ 8416966 w 9611242"/>
                <a:gd name="connsiteY7" fmla="*/ 629323 h 1238945"/>
                <a:gd name="connsiteX8" fmla="*/ 9004100 w 9611242"/>
                <a:gd name="connsiteY8" fmla="*/ 657898 h 1238945"/>
                <a:gd name="connsiteX9" fmla="*/ 9611242 w 9611242"/>
                <a:gd name="connsiteY9" fmla="*/ 920750 h 1238945"/>
                <a:gd name="connsiteX0" fmla="*/ 0 w 9611242"/>
                <a:gd name="connsiteY0" fmla="*/ 595985 h 1238945"/>
                <a:gd name="connsiteX1" fmla="*/ 1355575 w 9611242"/>
                <a:gd name="connsiteY1" fmla="*/ 672 h 1238945"/>
                <a:gd name="connsiteX2" fmla="*/ 2184413 w 9611242"/>
                <a:gd name="connsiteY2" fmla="*/ 480098 h 1238945"/>
                <a:gd name="connsiteX3" fmla="*/ 3325890 w 9611242"/>
                <a:gd name="connsiteY3" fmla="*/ 576935 h 1238945"/>
                <a:gd name="connsiteX4" fmla="*/ 4932986 w 9611242"/>
                <a:gd name="connsiteY4" fmla="*/ 1149349 h 1238945"/>
                <a:gd name="connsiteX5" fmla="*/ 6460236 w 9611242"/>
                <a:gd name="connsiteY5" fmla="*/ 1227931 h 1238945"/>
                <a:gd name="connsiteX6" fmla="*/ 7333037 w 9611242"/>
                <a:gd name="connsiteY6" fmla="*/ 1000123 h 1238945"/>
                <a:gd name="connsiteX7" fmla="*/ 8416966 w 9611242"/>
                <a:gd name="connsiteY7" fmla="*/ 629323 h 1238945"/>
                <a:gd name="connsiteX8" fmla="*/ 9004100 w 9611242"/>
                <a:gd name="connsiteY8" fmla="*/ 657898 h 1238945"/>
                <a:gd name="connsiteX9" fmla="*/ 9611242 w 9611242"/>
                <a:gd name="connsiteY9" fmla="*/ 920750 h 1238945"/>
                <a:gd name="connsiteX0" fmla="*/ 0 w 9511125"/>
                <a:gd name="connsiteY0" fmla="*/ 595985 h 1238945"/>
                <a:gd name="connsiteX1" fmla="*/ 1355575 w 9511125"/>
                <a:gd name="connsiteY1" fmla="*/ 672 h 1238945"/>
                <a:gd name="connsiteX2" fmla="*/ 2184413 w 9511125"/>
                <a:gd name="connsiteY2" fmla="*/ 480098 h 1238945"/>
                <a:gd name="connsiteX3" fmla="*/ 3325890 w 9511125"/>
                <a:gd name="connsiteY3" fmla="*/ 576935 h 1238945"/>
                <a:gd name="connsiteX4" fmla="*/ 4932986 w 9511125"/>
                <a:gd name="connsiteY4" fmla="*/ 1149349 h 1238945"/>
                <a:gd name="connsiteX5" fmla="*/ 6460236 w 9511125"/>
                <a:gd name="connsiteY5" fmla="*/ 1227931 h 1238945"/>
                <a:gd name="connsiteX6" fmla="*/ 7333037 w 9511125"/>
                <a:gd name="connsiteY6" fmla="*/ 1000123 h 1238945"/>
                <a:gd name="connsiteX7" fmla="*/ 8416966 w 9511125"/>
                <a:gd name="connsiteY7" fmla="*/ 629323 h 1238945"/>
                <a:gd name="connsiteX8" fmla="*/ 9004100 w 9511125"/>
                <a:gd name="connsiteY8" fmla="*/ 657898 h 1238945"/>
                <a:gd name="connsiteX9" fmla="*/ 9511125 w 9511125"/>
                <a:gd name="connsiteY9" fmla="*/ 730490 h 1238945"/>
                <a:gd name="connsiteX0" fmla="*/ 0 w 9511125"/>
                <a:gd name="connsiteY0" fmla="*/ 595985 h 1238945"/>
                <a:gd name="connsiteX1" fmla="*/ 1355575 w 9511125"/>
                <a:gd name="connsiteY1" fmla="*/ 672 h 1238945"/>
                <a:gd name="connsiteX2" fmla="*/ 2184413 w 9511125"/>
                <a:gd name="connsiteY2" fmla="*/ 480098 h 1238945"/>
                <a:gd name="connsiteX3" fmla="*/ 3325890 w 9511125"/>
                <a:gd name="connsiteY3" fmla="*/ 576935 h 1238945"/>
                <a:gd name="connsiteX4" fmla="*/ 4932986 w 9511125"/>
                <a:gd name="connsiteY4" fmla="*/ 1149349 h 1238945"/>
                <a:gd name="connsiteX5" fmla="*/ 6460236 w 9511125"/>
                <a:gd name="connsiteY5" fmla="*/ 1227931 h 1238945"/>
                <a:gd name="connsiteX6" fmla="*/ 7333037 w 9511125"/>
                <a:gd name="connsiteY6" fmla="*/ 1000123 h 1238945"/>
                <a:gd name="connsiteX7" fmla="*/ 8600514 w 9511125"/>
                <a:gd name="connsiteY7" fmla="*/ 489799 h 1238945"/>
                <a:gd name="connsiteX8" fmla="*/ 9004100 w 9511125"/>
                <a:gd name="connsiteY8" fmla="*/ 657898 h 1238945"/>
                <a:gd name="connsiteX9" fmla="*/ 9511125 w 9511125"/>
                <a:gd name="connsiteY9" fmla="*/ 730490 h 1238945"/>
                <a:gd name="connsiteX0" fmla="*/ 0 w 9511125"/>
                <a:gd name="connsiteY0" fmla="*/ 595985 h 1238945"/>
                <a:gd name="connsiteX1" fmla="*/ 1355575 w 9511125"/>
                <a:gd name="connsiteY1" fmla="*/ 672 h 1238945"/>
                <a:gd name="connsiteX2" fmla="*/ 2184413 w 9511125"/>
                <a:gd name="connsiteY2" fmla="*/ 480098 h 1238945"/>
                <a:gd name="connsiteX3" fmla="*/ 3325890 w 9511125"/>
                <a:gd name="connsiteY3" fmla="*/ 576935 h 1238945"/>
                <a:gd name="connsiteX4" fmla="*/ 4932986 w 9511125"/>
                <a:gd name="connsiteY4" fmla="*/ 1149349 h 1238945"/>
                <a:gd name="connsiteX5" fmla="*/ 6460236 w 9511125"/>
                <a:gd name="connsiteY5" fmla="*/ 1227931 h 1238945"/>
                <a:gd name="connsiteX6" fmla="*/ 7333037 w 9511125"/>
                <a:gd name="connsiteY6" fmla="*/ 1000123 h 1238945"/>
                <a:gd name="connsiteX7" fmla="*/ 8600514 w 9511125"/>
                <a:gd name="connsiteY7" fmla="*/ 489799 h 1238945"/>
                <a:gd name="connsiteX8" fmla="*/ 8998538 w 9511125"/>
                <a:gd name="connsiteY8" fmla="*/ 594478 h 1238945"/>
                <a:gd name="connsiteX9" fmla="*/ 9511125 w 9511125"/>
                <a:gd name="connsiteY9" fmla="*/ 730490 h 1238945"/>
                <a:gd name="connsiteX0" fmla="*/ 0 w 9511125"/>
                <a:gd name="connsiteY0" fmla="*/ 595985 h 1238945"/>
                <a:gd name="connsiteX1" fmla="*/ 1355575 w 9511125"/>
                <a:gd name="connsiteY1" fmla="*/ 672 h 1238945"/>
                <a:gd name="connsiteX2" fmla="*/ 2184413 w 9511125"/>
                <a:gd name="connsiteY2" fmla="*/ 480098 h 1238945"/>
                <a:gd name="connsiteX3" fmla="*/ 3325890 w 9511125"/>
                <a:gd name="connsiteY3" fmla="*/ 576935 h 1238945"/>
                <a:gd name="connsiteX4" fmla="*/ 4932986 w 9511125"/>
                <a:gd name="connsiteY4" fmla="*/ 1149349 h 1238945"/>
                <a:gd name="connsiteX5" fmla="*/ 6460236 w 9511125"/>
                <a:gd name="connsiteY5" fmla="*/ 1227931 h 1238945"/>
                <a:gd name="connsiteX6" fmla="*/ 7333037 w 9511125"/>
                <a:gd name="connsiteY6" fmla="*/ 1000123 h 1238945"/>
                <a:gd name="connsiteX7" fmla="*/ 8600514 w 9511125"/>
                <a:gd name="connsiteY7" fmla="*/ 489799 h 1238945"/>
                <a:gd name="connsiteX8" fmla="*/ 8998538 w 9511125"/>
                <a:gd name="connsiteY8" fmla="*/ 594478 h 1238945"/>
                <a:gd name="connsiteX9" fmla="*/ 9511125 w 9511125"/>
                <a:gd name="connsiteY9" fmla="*/ 730490 h 1238945"/>
                <a:gd name="connsiteX0" fmla="*/ 0 w 9511125"/>
                <a:gd name="connsiteY0" fmla="*/ 595985 h 1238945"/>
                <a:gd name="connsiteX1" fmla="*/ 1355575 w 9511125"/>
                <a:gd name="connsiteY1" fmla="*/ 672 h 1238945"/>
                <a:gd name="connsiteX2" fmla="*/ 2184413 w 9511125"/>
                <a:gd name="connsiteY2" fmla="*/ 480098 h 1238945"/>
                <a:gd name="connsiteX3" fmla="*/ 3325890 w 9511125"/>
                <a:gd name="connsiteY3" fmla="*/ 576935 h 1238945"/>
                <a:gd name="connsiteX4" fmla="*/ 4932986 w 9511125"/>
                <a:gd name="connsiteY4" fmla="*/ 1149349 h 1238945"/>
                <a:gd name="connsiteX5" fmla="*/ 6460236 w 9511125"/>
                <a:gd name="connsiteY5" fmla="*/ 1227931 h 1238945"/>
                <a:gd name="connsiteX6" fmla="*/ 7333037 w 9511125"/>
                <a:gd name="connsiteY6" fmla="*/ 1000123 h 1238945"/>
                <a:gd name="connsiteX7" fmla="*/ 8611638 w 9511125"/>
                <a:gd name="connsiteY7" fmla="*/ 460203 h 1238945"/>
                <a:gd name="connsiteX8" fmla="*/ 8998538 w 9511125"/>
                <a:gd name="connsiteY8" fmla="*/ 594478 h 1238945"/>
                <a:gd name="connsiteX9" fmla="*/ 9511125 w 9511125"/>
                <a:gd name="connsiteY9" fmla="*/ 730490 h 1238945"/>
                <a:gd name="connsiteX0" fmla="*/ 0 w 9511125"/>
                <a:gd name="connsiteY0" fmla="*/ 595985 h 1238945"/>
                <a:gd name="connsiteX1" fmla="*/ 1355575 w 9511125"/>
                <a:gd name="connsiteY1" fmla="*/ 672 h 1238945"/>
                <a:gd name="connsiteX2" fmla="*/ 2184413 w 9511125"/>
                <a:gd name="connsiteY2" fmla="*/ 480098 h 1238945"/>
                <a:gd name="connsiteX3" fmla="*/ 3325890 w 9511125"/>
                <a:gd name="connsiteY3" fmla="*/ 576935 h 1238945"/>
                <a:gd name="connsiteX4" fmla="*/ 4932986 w 9511125"/>
                <a:gd name="connsiteY4" fmla="*/ 1149349 h 1238945"/>
                <a:gd name="connsiteX5" fmla="*/ 6460236 w 9511125"/>
                <a:gd name="connsiteY5" fmla="*/ 1227931 h 1238945"/>
                <a:gd name="connsiteX6" fmla="*/ 7333037 w 9511125"/>
                <a:gd name="connsiteY6" fmla="*/ 1000123 h 1238945"/>
                <a:gd name="connsiteX7" fmla="*/ 8611638 w 9511125"/>
                <a:gd name="connsiteY7" fmla="*/ 460203 h 1238945"/>
                <a:gd name="connsiteX8" fmla="*/ 8998538 w 9511125"/>
                <a:gd name="connsiteY8" fmla="*/ 594478 h 1238945"/>
                <a:gd name="connsiteX9" fmla="*/ 9511125 w 9511125"/>
                <a:gd name="connsiteY9" fmla="*/ 730490 h 1238945"/>
                <a:gd name="connsiteX0" fmla="*/ 0 w 9511125"/>
                <a:gd name="connsiteY0" fmla="*/ 595985 h 1258501"/>
                <a:gd name="connsiteX1" fmla="*/ 1355575 w 9511125"/>
                <a:gd name="connsiteY1" fmla="*/ 672 h 1258501"/>
                <a:gd name="connsiteX2" fmla="*/ 2184413 w 9511125"/>
                <a:gd name="connsiteY2" fmla="*/ 480098 h 1258501"/>
                <a:gd name="connsiteX3" fmla="*/ 3325890 w 9511125"/>
                <a:gd name="connsiteY3" fmla="*/ 576935 h 1258501"/>
                <a:gd name="connsiteX4" fmla="*/ 4932986 w 9511125"/>
                <a:gd name="connsiteY4" fmla="*/ 1149349 h 1258501"/>
                <a:gd name="connsiteX5" fmla="*/ 6460236 w 9511125"/>
                <a:gd name="connsiteY5" fmla="*/ 1227931 h 1258501"/>
                <a:gd name="connsiteX6" fmla="*/ 7755753 w 9511125"/>
                <a:gd name="connsiteY6" fmla="*/ 733758 h 1258501"/>
                <a:gd name="connsiteX7" fmla="*/ 8611638 w 9511125"/>
                <a:gd name="connsiteY7" fmla="*/ 460203 h 1258501"/>
                <a:gd name="connsiteX8" fmla="*/ 8998538 w 9511125"/>
                <a:gd name="connsiteY8" fmla="*/ 594478 h 1258501"/>
                <a:gd name="connsiteX9" fmla="*/ 9511125 w 9511125"/>
                <a:gd name="connsiteY9" fmla="*/ 730490 h 1258501"/>
                <a:gd name="connsiteX0" fmla="*/ 0 w 9511125"/>
                <a:gd name="connsiteY0" fmla="*/ 595985 h 1163733"/>
                <a:gd name="connsiteX1" fmla="*/ 1355575 w 9511125"/>
                <a:gd name="connsiteY1" fmla="*/ 672 h 1163733"/>
                <a:gd name="connsiteX2" fmla="*/ 2184413 w 9511125"/>
                <a:gd name="connsiteY2" fmla="*/ 480098 h 1163733"/>
                <a:gd name="connsiteX3" fmla="*/ 3325890 w 9511125"/>
                <a:gd name="connsiteY3" fmla="*/ 576935 h 1163733"/>
                <a:gd name="connsiteX4" fmla="*/ 4932986 w 9511125"/>
                <a:gd name="connsiteY4" fmla="*/ 1149349 h 1163733"/>
                <a:gd name="connsiteX5" fmla="*/ 6526981 w 9511125"/>
                <a:gd name="connsiteY5" fmla="*/ 970022 h 1163733"/>
                <a:gd name="connsiteX6" fmla="*/ 7755753 w 9511125"/>
                <a:gd name="connsiteY6" fmla="*/ 733758 h 1163733"/>
                <a:gd name="connsiteX7" fmla="*/ 8611638 w 9511125"/>
                <a:gd name="connsiteY7" fmla="*/ 460203 h 1163733"/>
                <a:gd name="connsiteX8" fmla="*/ 8998538 w 9511125"/>
                <a:gd name="connsiteY8" fmla="*/ 594478 h 1163733"/>
                <a:gd name="connsiteX9" fmla="*/ 9511125 w 9511125"/>
                <a:gd name="connsiteY9" fmla="*/ 730490 h 1163733"/>
                <a:gd name="connsiteX0" fmla="*/ 0 w 9511125"/>
                <a:gd name="connsiteY0" fmla="*/ 595985 h 1162361"/>
                <a:gd name="connsiteX1" fmla="*/ 1355575 w 9511125"/>
                <a:gd name="connsiteY1" fmla="*/ 672 h 1162361"/>
                <a:gd name="connsiteX2" fmla="*/ 2184413 w 9511125"/>
                <a:gd name="connsiteY2" fmla="*/ 480098 h 1162361"/>
                <a:gd name="connsiteX3" fmla="*/ 3325890 w 9511125"/>
                <a:gd name="connsiteY3" fmla="*/ 576935 h 1162361"/>
                <a:gd name="connsiteX4" fmla="*/ 4932986 w 9511125"/>
                <a:gd name="connsiteY4" fmla="*/ 1149349 h 1162361"/>
                <a:gd name="connsiteX5" fmla="*/ 6526981 w 9511125"/>
                <a:gd name="connsiteY5" fmla="*/ 970022 h 1162361"/>
                <a:gd name="connsiteX6" fmla="*/ 7755753 w 9511125"/>
                <a:gd name="connsiteY6" fmla="*/ 733758 h 1162361"/>
                <a:gd name="connsiteX7" fmla="*/ 8611638 w 9511125"/>
                <a:gd name="connsiteY7" fmla="*/ 460203 h 1162361"/>
                <a:gd name="connsiteX8" fmla="*/ 8998538 w 9511125"/>
                <a:gd name="connsiteY8" fmla="*/ 594478 h 1162361"/>
                <a:gd name="connsiteX9" fmla="*/ 9511125 w 9511125"/>
                <a:gd name="connsiteY9" fmla="*/ 730490 h 1162361"/>
                <a:gd name="connsiteX0" fmla="*/ 0 w 9511125"/>
                <a:gd name="connsiteY0" fmla="*/ 595985 h 990512"/>
                <a:gd name="connsiteX1" fmla="*/ 1355575 w 9511125"/>
                <a:gd name="connsiteY1" fmla="*/ 672 h 990512"/>
                <a:gd name="connsiteX2" fmla="*/ 2184413 w 9511125"/>
                <a:gd name="connsiteY2" fmla="*/ 480098 h 990512"/>
                <a:gd name="connsiteX3" fmla="*/ 3325890 w 9511125"/>
                <a:gd name="connsiteY3" fmla="*/ 576935 h 990512"/>
                <a:gd name="connsiteX4" fmla="*/ 4944110 w 9511125"/>
                <a:gd name="connsiteY4" fmla="*/ 933721 h 990512"/>
                <a:gd name="connsiteX5" fmla="*/ 6526981 w 9511125"/>
                <a:gd name="connsiteY5" fmla="*/ 970022 h 990512"/>
                <a:gd name="connsiteX6" fmla="*/ 7755753 w 9511125"/>
                <a:gd name="connsiteY6" fmla="*/ 733758 h 990512"/>
                <a:gd name="connsiteX7" fmla="*/ 8611638 w 9511125"/>
                <a:gd name="connsiteY7" fmla="*/ 460203 h 990512"/>
                <a:gd name="connsiteX8" fmla="*/ 8998538 w 9511125"/>
                <a:gd name="connsiteY8" fmla="*/ 594478 h 990512"/>
                <a:gd name="connsiteX9" fmla="*/ 9511125 w 9511125"/>
                <a:gd name="connsiteY9" fmla="*/ 730490 h 990512"/>
                <a:gd name="connsiteX0" fmla="*/ 0 w 8155550"/>
                <a:gd name="connsiteY0" fmla="*/ 672 h 990512"/>
                <a:gd name="connsiteX1" fmla="*/ 828838 w 8155550"/>
                <a:gd name="connsiteY1" fmla="*/ 480098 h 990512"/>
                <a:gd name="connsiteX2" fmla="*/ 1970315 w 8155550"/>
                <a:gd name="connsiteY2" fmla="*/ 576935 h 990512"/>
                <a:gd name="connsiteX3" fmla="*/ 3588535 w 8155550"/>
                <a:gd name="connsiteY3" fmla="*/ 933721 h 990512"/>
                <a:gd name="connsiteX4" fmla="*/ 5171406 w 8155550"/>
                <a:gd name="connsiteY4" fmla="*/ 970022 h 990512"/>
                <a:gd name="connsiteX5" fmla="*/ 6400178 w 8155550"/>
                <a:gd name="connsiteY5" fmla="*/ 733758 h 990512"/>
                <a:gd name="connsiteX6" fmla="*/ 7256063 w 8155550"/>
                <a:gd name="connsiteY6" fmla="*/ 460203 h 990512"/>
                <a:gd name="connsiteX7" fmla="*/ 7642963 w 8155550"/>
                <a:gd name="connsiteY7" fmla="*/ 594478 h 990512"/>
                <a:gd name="connsiteX8" fmla="*/ 8155550 w 8155550"/>
                <a:gd name="connsiteY8" fmla="*/ 730490 h 990512"/>
                <a:gd name="connsiteX0" fmla="*/ 0 w 7326712"/>
                <a:gd name="connsiteY0" fmla="*/ 23016 h 533430"/>
                <a:gd name="connsiteX1" fmla="*/ 1141477 w 7326712"/>
                <a:gd name="connsiteY1" fmla="*/ 119853 h 533430"/>
                <a:gd name="connsiteX2" fmla="*/ 2759697 w 7326712"/>
                <a:gd name="connsiteY2" fmla="*/ 476639 h 533430"/>
                <a:gd name="connsiteX3" fmla="*/ 4342568 w 7326712"/>
                <a:gd name="connsiteY3" fmla="*/ 512940 h 533430"/>
                <a:gd name="connsiteX4" fmla="*/ 5571340 w 7326712"/>
                <a:gd name="connsiteY4" fmla="*/ 276676 h 533430"/>
                <a:gd name="connsiteX5" fmla="*/ 6427225 w 7326712"/>
                <a:gd name="connsiteY5" fmla="*/ 3121 h 533430"/>
                <a:gd name="connsiteX6" fmla="*/ 6814125 w 7326712"/>
                <a:gd name="connsiteY6" fmla="*/ 137396 h 533430"/>
                <a:gd name="connsiteX7" fmla="*/ 7326712 w 7326712"/>
                <a:gd name="connsiteY7" fmla="*/ 273408 h 533430"/>
                <a:gd name="connsiteX0" fmla="*/ 127 w 7326839"/>
                <a:gd name="connsiteY0" fmla="*/ 23016 h 533430"/>
                <a:gd name="connsiteX1" fmla="*/ 1141604 w 7326839"/>
                <a:gd name="connsiteY1" fmla="*/ 119853 h 533430"/>
                <a:gd name="connsiteX2" fmla="*/ 2759824 w 7326839"/>
                <a:gd name="connsiteY2" fmla="*/ 476639 h 533430"/>
                <a:gd name="connsiteX3" fmla="*/ 4342695 w 7326839"/>
                <a:gd name="connsiteY3" fmla="*/ 512940 h 533430"/>
                <a:gd name="connsiteX4" fmla="*/ 5571467 w 7326839"/>
                <a:gd name="connsiteY4" fmla="*/ 276676 h 533430"/>
                <a:gd name="connsiteX5" fmla="*/ 6427352 w 7326839"/>
                <a:gd name="connsiteY5" fmla="*/ 3121 h 533430"/>
                <a:gd name="connsiteX6" fmla="*/ 6814252 w 7326839"/>
                <a:gd name="connsiteY6" fmla="*/ 137396 h 533430"/>
                <a:gd name="connsiteX7" fmla="*/ 7326839 w 7326839"/>
                <a:gd name="connsiteY7" fmla="*/ 273408 h 533430"/>
                <a:gd name="connsiteX0" fmla="*/ 162 w 7148889"/>
                <a:gd name="connsiteY0" fmla="*/ 335889 h 533430"/>
                <a:gd name="connsiteX1" fmla="*/ 963654 w 7148889"/>
                <a:gd name="connsiteY1" fmla="*/ 119853 h 533430"/>
                <a:gd name="connsiteX2" fmla="*/ 2581874 w 7148889"/>
                <a:gd name="connsiteY2" fmla="*/ 476639 h 533430"/>
                <a:gd name="connsiteX3" fmla="*/ 4164745 w 7148889"/>
                <a:gd name="connsiteY3" fmla="*/ 512940 h 533430"/>
                <a:gd name="connsiteX4" fmla="*/ 5393517 w 7148889"/>
                <a:gd name="connsiteY4" fmla="*/ 276676 h 533430"/>
                <a:gd name="connsiteX5" fmla="*/ 6249402 w 7148889"/>
                <a:gd name="connsiteY5" fmla="*/ 3121 h 533430"/>
                <a:gd name="connsiteX6" fmla="*/ 6636302 w 7148889"/>
                <a:gd name="connsiteY6" fmla="*/ 137396 h 533430"/>
                <a:gd name="connsiteX7" fmla="*/ 7148889 w 7148889"/>
                <a:gd name="connsiteY7" fmla="*/ 273408 h 533430"/>
                <a:gd name="connsiteX0" fmla="*/ 329 w 7149056"/>
                <a:gd name="connsiteY0" fmla="*/ 335889 h 530285"/>
                <a:gd name="connsiteX1" fmla="*/ 680157 w 7149056"/>
                <a:gd name="connsiteY1" fmla="*/ 191729 h 530285"/>
                <a:gd name="connsiteX2" fmla="*/ 2582041 w 7149056"/>
                <a:gd name="connsiteY2" fmla="*/ 476639 h 530285"/>
                <a:gd name="connsiteX3" fmla="*/ 4164912 w 7149056"/>
                <a:gd name="connsiteY3" fmla="*/ 512940 h 530285"/>
                <a:gd name="connsiteX4" fmla="*/ 5393684 w 7149056"/>
                <a:gd name="connsiteY4" fmla="*/ 276676 h 530285"/>
                <a:gd name="connsiteX5" fmla="*/ 6249569 w 7149056"/>
                <a:gd name="connsiteY5" fmla="*/ 3121 h 530285"/>
                <a:gd name="connsiteX6" fmla="*/ 6636469 w 7149056"/>
                <a:gd name="connsiteY6" fmla="*/ 137396 h 530285"/>
                <a:gd name="connsiteX7" fmla="*/ 7149056 w 7149056"/>
                <a:gd name="connsiteY7" fmla="*/ 273408 h 530285"/>
                <a:gd name="connsiteX0" fmla="*/ 329 w 7149056"/>
                <a:gd name="connsiteY0" fmla="*/ 407765 h 530285"/>
                <a:gd name="connsiteX1" fmla="*/ 680157 w 7149056"/>
                <a:gd name="connsiteY1" fmla="*/ 191729 h 530285"/>
                <a:gd name="connsiteX2" fmla="*/ 2582041 w 7149056"/>
                <a:gd name="connsiteY2" fmla="*/ 476639 h 530285"/>
                <a:gd name="connsiteX3" fmla="*/ 4164912 w 7149056"/>
                <a:gd name="connsiteY3" fmla="*/ 512940 h 530285"/>
                <a:gd name="connsiteX4" fmla="*/ 5393684 w 7149056"/>
                <a:gd name="connsiteY4" fmla="*/ 276676 h 530285"/>
                <a:gd name="connsiteX5" fmla="*/ 6249569 w 7149056"/>
                <a:gd name="connsiteY5" fmla="*/ 3121 h 530285"/>
                <a:gd name="connsiteX6" fmla="*/ 6636469 w 7149056"/>
                <a:gd name="connsiteY6" fmla="*/ 137396 h 530285"/>
                <a:gd name="connsiteX7" fmla="*/ 7149056 w 7149056"/>
                <a:gd name="connsiteY7" fmla="*/ 273408 h 530285"/>
                <a:gd name="connsiteX0" fmla="*/ 335 w 7143500"/>
                <a:gd name="connsiteY0" fmla="*/ 331661 h 530285"/>
                <a:gd name="connsiteX1" fmla="*/ 674601 w 7143500"/>
                <a:gd name="connsiteY1" fmla="*/ 191729 h 530285"/>
                <a:gd name="connsiteX2" fmla="*/ 2576485 w 7143500"/>
                <a:gd name="connsiteY2" fmla="*/ 476639 h 530285"/>
                <a:gd name="connsiteX3" fmla="*/ 4159356 w 7143500"/>
                <a:gd name="connsiteY3" fmla="*/ 512940 h 530285"/>
                <a:gd name="connsiteX4" fmla="*/ 5388128 w 7143500"/>
                <a:gd name="connsiteY4" fmla="*/ 276676 h 530285"/>
                <a:gd name="connsiteX5" fmla="*/ 6244013 w 7143500"/>
                <a:gd name="connsiteY5" fmla="*/ 3121 h 530285"/>
                <a:gd name="connsiteX6" fmla="*/ 6630913 w 7143500"/>
                <a:gd name="connsiteY6" fmla="*/ 137396 h 530285"/>
                <a:gd name="connsiteX7" fmla="*/ 7143500 w 7143500"/>
                <a:gd name="connsiteY7" fmla="*/ 273408 h 530285"/>
                <a:gd name="connsiteX0" fmla="*/ 335 w 7143500"/>
                <a:gd name="connsiteY0" fmla="*/ 239364 h 437988"/>
                <a:gd name="connsiteX1" fmla="*/ 674601 w 7143500"/>
                <a:gd name="connsiteY1" fmla="*/ 99432 h 437988"/>
                <a:gd name="connsiteX2" fmla="*/ 2576485 w 7143500"/>
                <a:gd name="connsiteY2" fmla="*/ 384342 h 437988"/>
                <a:gd name="connsiteX3" fmla="*/ 4159356 w 7143500"/>
                <a:gd name="connsiteY3" fmla="*/ 420643 h 437988"/>
                <a:gd name="connsiteX4" fmla="*/ 5388128 w 7143500"/>
                <a:gd name="connsiteY4" fmla="*/ 184379 h 437988"/>
                <a:gd name="connsiteX5" fmla="*/ 6060465 w 7143500"/>
                <a:gd name="connsiteY5" fmla="*/ 8068 h 437988"/>
                <a:gd name="connsiteX6" fmla="*/ 6630913 w 7143500"/>
                <a:gd name="connsiteY6" fmla="*/ 45099 h 437988"/>
                <a:gd name="connsiteX7" fmla="*/ 7143500 w 7143500"/>
                <a:gd name="connsiteY7" fmla="*/ 181111 h 437988"/>
                <a:gd name="connsiteX0" fmla="*/ 335 w 7143500"/>
                <a:gd name="connsiteY0" fmla="*/ 237015 h 435639"/>
                <a:gd name="connsiteX1" fmla="*/ 674601 w 7143500"/>
                <a:gd name="connsiteY1" fmla="*/ 97083 h 435639"/>
                <a:gd name="connsiteX2" fmla="*/ 2576485 w 7143500"/>
                <a:gd name="connsiteY2" fmla="*/ 381993 h 435639"/>
                <a:gd name="connsiteX3" fmla="*/ 4159356 w 7143500"/>
                <a:gd name="connsiteY3" fmla="*/ 418294 h 435639"/>
                <a:gd name="connsiteX4" fmla="*/ 5388128 w 7143500"/>
                <a:gd name="connsiteY4" fmla="*/ 182030 h 435639"/>
                <a:gd name="connsiteX5" fmla="*/ 6060465 w 7143500"/>
                <a:gd name="connsiteY5" fmla="*/ 5719 h 435639"/>
                <a:gd name="connsiteX6" fmla="*/ 6808898 w 7143500"/>
                <a:gd name="connsiteY6" fmla="*/ 55434 h 435639"/>
                <a:gd name="connsiteX7" fmla="*/ 7143500 w 7143500"/>
                <a:gd name="connsiteY7" fmla="*/ 178762 h 43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43500" h="435639">
                  <a:moveTo>
                    <a:pt x="335" y="237015"/>
                  </a:moveTo>
                  <a:cubicBezTo>
                    <a:pt x="-10564" y="231587"/>
                    <a:pt x="245243" y="72920"/>
                    <a:pt x="674601" y="97083"/>
                  </a:cubicBezTo>
                  <a:cubicBezTo>
                    <a:pt x="1103959" y="121246"/>
                    <a:pt x="1995693" y="328458"/>
                    <a:pt x="2576485" y="381993"/>
                  </a:cubicBezTo>
                  <a:cubicBezTo>
                    <a:pt x="3157278" y="435528"/>
                    <a:pt x="3690749" y="451621"/>
                    <a:pt x="4159356" y="418294"/>
                  </a:cubicBezTo>
                  <a:cubicBezTo>
                    <a:pt x="4627963" y="384967"/>
                    <a:pt x="5071277" y="250793"/>
                    <a:pt x="5388128" y="182030"/>
                  </a:cubicBezTo>
                  <a:cubicBezTo>
                    <a:pt x="5704980" y="113268"/>
                    <a:pt x="5823670" y="26818"/>
                    <a:pt x="6060465" y="5719"/>
                  </a:cubicBezTo>
                  <a:cubicBezTo>
                    <a:pt x="6297260" y="-15380"/>
                    <a:pt x="6628392" y="26593"/>
                    <a:pt x="6808898" y="55434"/>
                  </a:cubicBezTo>
                  <a:cubicBezTo>
                    <a:pt x="6989404" y="84275"/>
                    <a:pt x="6972638" y="133425"/>
                    <a:pt x="7143500" y="178762"/>
                  </a:cubicBezTo>
                </a:path>
              </a:pathLst>
            </a:custGeom>
            <a:noFill/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5C26D5-2A5A-EA2D-3C8D-B5764C6DB515}"/>
                </a:ext>
              </a:extLst>
            </p:cNvPr>
            <p:cNvSpPr/>
            <p:nvPr userDrawn="1"/>
          </p:nvSpPr>
          <p:spPr>
            <a:xfrm>
              <a:off x="2327516" y="5876700"/>
              <a:ext cx="7069066" cy="432639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610111 w 12378677"/>
                <a:gd name="connsiteY3" fmla="*/ 8720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59351"/>
                <a:gd name="connsiteY0" fmla="*/ 770409 h 1699114"/>
                <a:gd name="connsiteX1" fmla="*/ 1370126 w 12359351"/>
                <a:gd name="connsiteY1" fmla="*/ 471 h 1699114"/>
                <a:gd name="connsiteX2" fmla="*/ 2184430 w 12359351"/>
                <a:gd name="connsiteY2" fmla="*/ 657697 h 1699114"/>
                <a:gd name="connsiteX3" fmla="*/ 3345988 w 12359351"/>
                <a:gd name="connsiteY3" fmla="*/ 770409 h 1699114"/>
                <a:gd name="connsiteX4" fmla="*/ 5655139 w 12359351"/>
                <a:gd name="connsiteY4" fmla="*/ 1393623 h 1699114"/>
                <a:gd name="connsiteX5" fmla="*/ 7297281 w 12359351"/>
                <a:gd name="connsiteY5" fmla="*/ 1199948 h 1699114"/>
                <a:gd name="connsiteX6" fmla="*/ 8366923 w 12359351"/>
                <a:gd name="connsiteY6" fmla="*/ 724372 h 1699114"/>
                <a:gd name="connsiteX7" fmla="*/ 9068520 w 12359351"/>
                <a:gd name="connsiteY7" fmla="*/ 870422 h 1699114"/>
                <a:gd name="connsiteX8" fmla="*/ 9556356 w 12359351"/>
                <a:gd name="connsiteY8" fmla="*/ 1053899 h 1699114"/>
                <a:gd name="connsiteX9" fmla="*/ 10435318 w 12359351"/>
                <a:gd name="connsiteY9" fmla="*/ 676747 h 1699114"/>
                <a:gd name="connsiteX10" fmla="*/ 10981798 w 12359351"/>
                <a:gd name="connsiteY10" fmla="*/ 1172046 h 1699114"/>
                <a:gd name="connsiteX11" fmla="*/ 11489136 w 12359351"/>
                <a:gd name="connsiteY11" fmla="*/ 1660996 h 1699114"/>
                <a:gd name="connsiteX12" fmla="*/ 12359351 w 12359351"/>
                <a:gd name="connsiteY12" fmla="*/ 1691159 h 1699114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81798 w 12359351"/>
                <a:gd name="connsiteY10" fmla="*/ 117204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56926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360649 w 12359351"/>
                <a:gd name="connsiteY9" fmla="*/ 675159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1407032 w 12359351"/>
                <a:gd name="connsiteY10" fmla="*/ 1581621 h 1691159"/>
                <a:gd name="connsiteX11" fmla="*/ 12359351 w 12359351"/>
                <a:gd name="connsiteY11" fmla="*/ 1691159 h 1691159"/>
                <a:gd name="connsiteX0" fmla="*/ 0 w 12359351"/>
                <a:gd name="connsiteY0" fmla="*/ 770409 h 1696870"/>
                <a:gd name="connsiteX1" fmla="*/ 1370126 w 12359351"/>
                <a:gd name="connsiteY1" fmla="*/ 471 h 1696870"/>
                <a:gd name="connsiteX2" fmla="*/ 2184430 w 12359351"/>
                <a:gd name="connsiteY2" fmla="*/ 657697 h 1696870"/>
                <a:gd name="connsiteX3" fmla="*/ 3345988 w 12359351"/>
                <a:gd name="connsiteY3" fmla="*/ 770409 h 1696870"/>
                <a:gd name="connsiteX4" fmla="*/ 5655139 w 12359351"/>
                <a:gd name="connsiteY4" fmla="*/ 1393623 h 1696870"/>
                <a:gd name="connsiteX5" fmla="*/ 7297281 w 12359351"/>
                <a:gd name="connsiteY5" fmla="*/ 1199948 h 1696870"/>
                <a:gd name="connsiteX6" fmla="*/ 8366923 w 12359351"/>
                <a:gd name="connsiteY6" fmla="*/ 724372 h 1696870"/>
                <a:gd name="connsiteX7" fmla="*/ 9068520 w 12359351"/>
                <a:gd name="connsiteY7" fmla="*/ 870422 h 1696870"/>
                <a:gd name="connsiteX8" fmla="*/ 9556356 w 12359351"/>
                <a:gd name="connsiteY8" fmla="*/ 1053899 h 1696870"/>
                <a:gd name="connsiteX9" fmla="*/ 10543068 w 12359351"/>
                <a:gd name="connsiteY9" fmla="*/ 665634 h 1696870"/>
                <a:gd name="connsiteX10" fmla="*/ 11407032 w 12359351"/>
                <a:gd name="connsiteY10" fmla="*/ 1581621 h 1696870"/>
                <a:gd name="connsiteX11" fmla="*/ 12359351 w 12359351"/>
                <a:gd name="connsiteY11" fmla="*/ 1691159 h 1696870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43068 w 12359351"/>
                <a:gd name="connsiteY9" fmla="*/ 665634 h 1691159"/>
                <a:gd name="connsiteX10" fmla="*/ 11296621 w 12359351"/>
                <a:gd name="connsiteY10" fmla="*/ 1500659 h 1691159"/>
                <a:gd name="connsiteX11" fmla="*/ 12359351 w 12359351"/>
                <a:gd name="connsiteY11" fmla="*/ 1691159 h 1691159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68520 w 12368952"/>
                <a:gd name="connsiteY7" fmla="*/ 87042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111724 w 12368952"/>
                <a:gd name="connsiteY7" fmla="*/ 879947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4152"/>
                <a:gd name="connsiteY0" fmla="*/ 799243 h 1715230"/>
                <a:gd name="connsiteX1" fmla="*/ 1365326 w 12364152"/>
                <a:gd name="connsiteY1" fmla="*/ 730 h 1715230"/>
                <a:gd name="connsiteX2" fmla="*/ 2179630 w 12364152"/>
                <a:gd name="connsiteY2" fmla="*/ 657956 h 1715230"/>
                <a:gd name="connsiteX3" fmla="*/ 3341188 w 12364152"/>
                <a:gd name="connsiteY3" fmla="*/ 770668 h 1715230"/>
                <a:gd name="connsiteX4" fmla="*/ 5650339 w 12364152"/>
                <a:gd name="connsiteY4" fmla="*/ 1393882 h 1715230"/>
                <a:gd name="connsiteX5" fmla="*/ 7292481 w 12364152"/>
                <a:gd name="connsiteY5" fmla="*/ 1200207 h 1715230"/>
                <a:gd name="connsiteX6" fmla="*/ 8362123 w 12364152"/>
                <a:gd name="connsiteY6" fmla="*/ 724631 h 1715230"/>
                <a:gd name="connsiteX7" fmla="*/ 9106924 w 12364152"/>
                <a:gd name="connsiteY7" fmla="*/ 880206 h 1715230"/>
                <a:gd name="connsiteX8" fmla="*/ 9633164 w 12364152"/>
                <a:gd name="connsiteY8" fmla="*/ 1068445 h 1715230"/>
                <a:gd name="connsiteX9" fmla="*/ 10538268 w 12364152"/>
                <a:gd name="connsiteY9" fmla="*/ 665893 h 1715230"/>
                <a:gd name="connsiteX10" fmla="*/ 11291821 w 12364152"/>
                <a:gd name="connsiteY10" fmla="*/ 1500918 h 1715230"/>
                <a:gd name="connsiteX11" fmla="*/ 12364152 w 12364152"/>
                <a:gd name="connsiteY11" fmla="*/ 1715230 h 1715230"/>
                <a:gd name="connsiteX0" fmla="*/ 0 w 10998826"/>
                <a:gd name="connsiteY0" fmla="*/ 730 h 1715230"/>
                <a:gd name="connsiteX1" fmla="*/ 814304 w 10998826"/>
                <a:gd name="connsiteY1" fmla="*/ 657956 h 1715230"/>
                <a:gd name="connsiteX2" fmla="*/ 1975862 w 10998826"/>
                <a:gd name="connsiteY2" fmla="*/ 770668 h 1715230"/>
                <a:gd name="connsiteX3" fmla="*/ 4285013 w 10998826"/>
                <a:gd name="connsiteY3" fmla="*/ 1393882 h 1715230"/>
                <a:gd name="connsiteX4" fmla="*/ 5927155 w 10998826"/>
                <a:gd name="connsiteY4" fmla="*/ 1200207 h 1715230"/>
                <a:gd name="connsiteX5" fmla="*/ 6996797 w 10998826"/>
                <a:gd name="connsiteY5" fmla="*/ 724631 h 1715230"/>
                <a:gd name="connsiteX6" fmla="*/ 7741598 w 10998826"/>
                <a:gd name="connsiteY6" fmla="*/ 880206 h 1715230"/>
                <a:gd name="connsiteX7" fmla="*/ 8267838 w 10998826"/>
                <a:gd name="connsiteY7" fmla="*/ 1068445 h 1715230"/>
                <a:gd name="connsiteX8" fmla="*/ 9172942 w 10998826"/>
                <a:gd name="connsiteY8" fmla="*/ 665893 h 1715230"/>
                <a:gd name="connsiteX9" fmla="*/ 9926495 w 10998826"/>
                <a:gd name="connsiteY9" fmla="*/ 1500918 h 1715230"/>
                <a:gd name="connsiteX10" fmla="*/ 10998826 w 10998826"/>
                <a:gd name="connsiteY10" fmla="*/ 1715230 h 1715230"/>
                <a:gd name="connsiteX0" fmla="*/ 0 w 10184522"/>
                <a:gd name="connsiteY0" fmla="*/ 45 h 1057319"/>
                <a:gd name="connsiteX1" fmla="*/ 1161558 w 10184522"/>
                <a:gd name="connsiteY1" fmla="*/ 112757 h 1057319"/>
                <a:gd name="connsiteX2" fmla="*/ 3470709 w 10184522"/>
                <a:gd name="connsiteY2" fmla="*/ 735971 h 1057319"/>
                <a:gd name="connsiteX3" fmla="*/ 5112851 w 10184522"/>
                <a:gd name="connsiteY3" fmla="*/ 542296 h 1057319"/>
                <a:gd name="connsiteX4" fmla="*/ 6182493 w 10184522"/>
                <a:gd name="connsiteY4" fmla="*/ 66720 h 1057319"/>
                <a:gd name="connsiteX5" fmla="*/ 6927294 w 10184522"/>
                <a:gd name="connsiteY5" fmla="*/ 222295 h 1057319"/>
                <a:gd name="connsiteX6" fmla="*/ 7453534 w 10184522"/>
                <a:gd name="connsiteY6" fmla="*/ 410534 h 1057319"/>
                <a:gd name="connsiteX7" fmla="*/ 8358638 w 10184522"/>
                <a:gd name="connsiteY7" fmla="*/ 7982 h 1057319"/>
                <a:gd name="connsiteX8" fmla="*/ 9112191 w 10184522"/>
                <a:gd name="connsiteY8" fmla="*/ 843007 h 1057319"/>
                <a:gd name="connsiteX9" fmla="*/ 10184522 w 10184522"/>
                <a:gd name="connsiteY9" fmla="*/ 1057319 h 1057319"/>
                <a:gd name="connsiteX0" fmla="*/ 0 w 10017661"/>
                <a:gd name="connsiteY0" fmla="*/ 232585 h 1057319"/>
                <a:gd name="connsiteX1" fmla="*/ 994697 w 10017661"/>
                <a:gd name="connsiteY1" fmla="*/ 112757 h 1057319"/>
                <a:gd name="connsiteX2" fmla="*/ 3303848 w 10017661"/>
                <a:gd name="connsiteY2" fmla="*/ 735971 h 1057319"/>
                <a:gd name="connsiteX3" fmla="*/ 4945990 w 10017661"/>
                <a:gd name="connsiteY3" fmla="*/ 542296 h 1057319"/>
                <a:gd name="connsiteX4" fmla="*/ 6015632 w 10017661"/>
                <a:gd name="connsiteY4" fmla="*/ 66720 h 1057319"/>
                <a:gd name="connsiteX5" fmla="*/ 6760433 w 10017661"/>
                <a:gd name="connsiteY5" fmla="*/ 222295 h 1057319"/>
                <a:gd name="connsiteX6" fmla="*/ 7286673 w 10017661"/>
                <a:gd name="connsiteY6" fmla="*/ 410534 h 1057319"/>
                <a:gd name="connsiteX7" fmla="*/ 8191777 w 10017661"/>
                <a:gd name="connsiteY7" fmla="*/ 7982 h 1057319"/>
                <a:gd name="connsiteX8" fmla="*/ 8945330 w 10017661"/>
                <a:gd name="connsiteY8" fmla="*/ 843007 h 1057319"/>
                <a:gd name="connsiteX9" fmla="*/ 10017661 w 10017661"/>
                <a:gd name="connsiteY9" fmla="*/ 1057319 h 1057319"/>
                <a:gd name="connsiteX0" fmla="*/ 0 w 10017661"/>
                <a:gd name="connsiteY0" fmla="*/ 232585 h 1057319"/>
                <a:gd name="connsiteX1" fmla="*/ 994697 w 10017661"/>
                <a:gd name="connsiteY1" fmla="*/ 112757 h 1057319"/>
                <a:gd name="connsiteX2" fmla="*/ 3303848 w 10017661"/>
                <a:gd name="connsiteY2" fmla="*/ 735971 h 1057319"/>
                <a:gd name="connsiteX3" fmla="*/ 4945990 w 10017661"/>
                <a:gd name="connsiteY3" fmla="*/ 542296 h 1057319"/>
                <a:gd name="connsiteX4" fmla="*/ 6015632 w 10017661"/>
                <a:gd name="connsiteY4" fmla="*/ 66720 h 1057319"/>
                <a:gd name="connsiteX5" fmla="*/ 6760433 w 10017661"/>
                <a:gd name="connsiteY5" fmla="*/ 222295 h 1057319"/>
                <a:gd name="connsiteX6" fmla="*/ 7286673 w 10017661"/>
                <a:gd name="connsiteY6" fmla="*/ 410534 h 1057319"/>
                <a:gd name="connsiteX7" fmla="*/ 8191777 w 10017661"/>
                <a:gd name="connsiteY7" fmla="*/ 7982 h 1057319"/>
                <a:gd name="connsiteX8" fmla="*/ 8945330 w 10017661"/>
                <a:gd name="connsiteY8" fmla="*/ 843007 h 1057319"/>
                <a:gd name="connsiteX9" fmla="*/ 10017661 w 10017661"/>
                <a:gd name="connsiteY9" fmla="*/ 1057319 h 1057319"/>
                <a:gd name="connsiteX0" fmla="*/ 0 w 10006537"/>
                <a:gd name="connsiteY0" fmla="*/ 287549 h 1057319"/>
                <a:gd name="connsiteX1" fmla="*/ 983573 w 10006537"/>
                <a:gd name="connsiteY1" fmla="*/ 112757 h 1057319"/>
                <a:gd name="connsiteX2" fmla="*/ 3292724 w 10006537"/>
                <a:gd name="connsiteY2" fmla="*/ 735971 h 1057319"/>
                <a:gd name="connsiteX3" fmla="*/ 4934866 w 10006537"/>
                <a:gd name="connsiteY3" fmla="*/ 542296 h 1057319"/>
                <a:gd name="connsiteX4" fmla="*/ 6004508 w 10006537"/>
                <a:gd name="connsiteY4" fmla="*/ 66720 h 1057319"/>
                <a:gd name="connsiteX5" fmla="*/ 6749309 w 10006537"/>
                <a:gd name="connsiteY5" fmla="*/ 222295 h 1057319"/>
                <a:gd name="connsiteX6" fmla="*/ 7275549 w 10006537"/>
                <a:gd name="connsiteY6" fmla="*/ 410534 h 1057319"/>
                <a:gd name="connsiteX7" fmla="*/ 8180653 w 10006537"/>
                <a:gd name="connsiteY7" fmla="*/ 7982 h 1057319"/>
                <a:gd name="connsiteX8" fmla="*/ 8934206 w 10006537"/>
                <a:gd name="connsiteY8" fmla="*/ 843007 h 1057319"/>
                <a:gd name="connsiteX9" fmla="*/ 10006537 w 10006537"/>
                <a:gd name="connsiteY9" fmla="*/ 1057319 h 1057319"/>
                <a:gd name="connsiteX0" fmla="*/ 0 w 10006537"/>
                <a:gd name="connsiteY0" fmla="*/ 287549 h 1057319"/>
                <a:gd name="connsiteX1" fmla="*/ 922391 w 10006537"/>
                <a:gd name="connsiteY1" fmla="*/ 281878 h 1057319"/>
                <a:gd name="connsiteX2" fmla="*/ 3292724 w 10006537"/>
                <a:gd name="connsiteY2" fmla="*/ 735971 h 1057319"/>
                <a:gd name="connsiteX3" fmla="*/ 4934866 w 10006537"/>
                <a:gd name="connsiteY3" fmla="*/ 542296 h 1057319"/>
                <a:gd name="connsiteX4" fmla="*/ 6004508 w 10006537"/>
                <a:gd name="connsiteY4" fmla="*/ 66720 h 1057319"/>
                <a:gd name="connsiteX5" fmla="*/ 6749309 w 10006537"/>
                <a:gd name="connsiteY5" fmla="*/ 222295 h 1057319"/>
                <a:gd name="connsiteX6" fmla="*/ 7275549 w 10006537"/>
                <a:gd name="connsiteY6" fmla="*/ 410534 h 1057319"/>
                <a:gd name="connsiteX7" fmla="*/ 8180653 w 10006537"/>
                <a:gd name="connsiteY7" fmla="*/ 7982 h 1057319"/>
                <a:gd name="connsiteX8" fmla="*/ 8934206 w 10006537"/>
                <a:gd name="connsiteY8" fmla="*/ 843007 h 1057319"/>
                <a:gd name="connsiteX9" fmla="*/ 10006537 w 10006537"/>
                <a:gd name="connsiteY9" fmla="*/ 1057319 h 1057319"/>
                <a:gd name="connsiteX0" fmla="*/ 0 w 10006537"/>
                <a:gd name="connsiteY0" fmla="*/ 287549 h 1057319"/>
                <a:gd name="connsiteX1" fmla="*/ 961325 w 10006537"/>
                <a:gd name="connsiteY1" fmla="*/ 214230 h 1057319"/>
                <a:gd name="connsiteX2" fmla="*/ 3292724 w 10006537"/>
                <a:gd name="connsiteY2" fmla="*/ 735971 h 1057319"/>
                <a:gd name="connsiteX3" fmla="*/ 4934866 w 10006537"/>
                <a:gd name="connsiteY3" fmla="*/ 542296 h 1057319"/>
                <a:gd name="connsiteX4" fmla="*/ 6004508 w 10006537"/>
                <a:gd name="connsiteY4" fmla="*/ 66720 h 1057319"/>
                <a:gd name="connsiteX5" fmla="*/ 6749309 w 10006537"/>
                <a:gd name="connsiteY5" fmla="*/ 222295 h 1057319"/>
                <a:gd name="connsiteX6" fmla="*/ 7275549 w 10006537"/>
                <a:gd name="connsiteY6" fmla="*/ 410534 h 1057319"/>
                <a:gd name="connsiteX7" fmla="*/ 8180653 w 10006537"/>
                <a:gd name="connsiteY7" fmla="*/ 7982 h 1057319"/>
                <a:gd name="connsiteX8" fmla="*/ 8934206 w 10006537"/>
                <a:gd name="connsiteY8" fmla="*/ 843007 h 1057319"/>
                <a:gd name="connsiteX9" fmla="*/ 10006537 w 10006537"/>
                <a:gd name="connsiteY9" fmla="*/ 1057319 h 1057319"/>
                <a:gd name="connsiteX0" fmla="*/ 0 w 10006537"/>
                <a:gd name="connsiteY0" fmla="*/ 287549 h 1057319"/>
                <a:gd name="connsiteX1" fmla="*/ 961325 w 10006537"/>
                <a:gd name="connsiteY1" fmla="*/ 214230 h 1057319"/>
                <a:gd name="connsiteX2" fmla="*/ 2842198 w 10006537"/>
                <a:gd name="connsiteY2" fmla="*/ 494975 h 1057319"/>
                <a:gd name="connsiteX3" fmla="*/ 4934866 w 10006537"/>
                <a:gd name="connsiteY3" fmla="*/ 542296 h 1057319"/>
                <a:gd name="connsiteX4" fmla="*/ 6004508 w 10006537"/>
                <a:gd name="connsiteY4" fmla="*/ 66720 h 1057319"/>
                <a:gd name="connsiteX5" fmla="*/ 6749309 w 10006537"/>
                <a:gd name="connsiteY5" fmla="*/ 222295 h 1057319"/>
                <a:gd name="connsiteX6" fmla="*/ 7275549 w 10006537"/>
                <a:gd name="connsiteY6" fmla="*/ 410534 h 1057319"/>
                <a:gd name="connsiteX7" fmla="*/ 8180653 w 10006537"/>
                <a:gd name="connsiteY7" fmla="*/ 7982 h 1057319"/>
                <a:gd name="connsiteX8" fmla="*/ 8934206 w 10006537"/>
                <a:gd name="connsiteY8" fmla="*/ 843007 h 1057319"/>
                <a:gd name="connsiteX9" fmla="*/ 10006537 w 10006537"/>
                <a:gd name="connsiteY9" fmla="*/ 1057319 h 1057319"/>
                <a:gd name="connsiteX0" fmla="*/ 0 w 10006537"/>
                <a:gd name="connsiteY0" fmla="*/ 287549 h 1057319"/>
                <a:gd name="connsiteX1" fmla="*/ 961325 w 10006537"/>
                <a:gd name="connsiteY1" fmla="*/ 214230 h 1057319"/>
                <a:gd name="connsiteX2" fmla="*/ 2842198 w 10006537"/>
                <a:gd name="connsiteY2" fmla="*/ 494975 h 1057319"/>
                <a:gd name="connsiteX3" fmla="*/ 4606705 w 10006537"/>
                <a:gd name="connsiteY3" fmla="*/ 453508 h 1057319"/>
                <a:gd name="connsiteX4" fmla="*/ 6004508 w 10006537"/>
                <a:gd name="connsiteY4" fmla="*/ 66720 h 1057319"/>
                <a:gd name="connsiteX5" fmla="*/ 6749309 w 10006537"/>
                <a:gd name="connsiteY5" fmla="*/ 222295 h 1057319"/>
                <a:gd name="connsiteX6" fmla="*/ 7275549 w 10006537"/>
                <a:gd name="connsiteY6" fmla="*/ 410534 h 1057319"/>
                <a:gd name="connsiteX7" fmla="*/ 8180653 w 10006537"/>
                <a:gd name="connsiteY7" fmla="*/ 7982 h 1057319"/>
                <a:gd name="connsiteX8" fmla="*/ 8934206 w 10006537"/>
                <a:gd name="connsiteY8" fmla="*/ 843007 h 1057319"/>
                <a:gd name="connsiteX9" fmla="*/ 10006537 w 10006537"/>
                <a:gd name="connsiteY9" fmla="*/ 1057319 h 1057319"/>
                <a:gd name="connsiteX0" fmla="*/ 0 w 10006537"/>
                <a:gd name="connsiteY0" fmla="*/ 287549 h 1057319"/>
                <a:gd name="connsiteX1" fmla="*/ 961325 w 10006537"/>
                <a:gd name="connsiteY1" fmla="*/ 214230 h 1057319"/>
                <a:gd name="connsiteX2" fmla="*/ 2842198 w 10006537"/>
                <a:gd name="connsiteY2" fmla="*/ 494975 h 1057319"/>
                <a:gd name="connsiteX3" fmla="*/ 4606705 w 10006537"/>
                <a:gd name="connsiteY3" fmla="*/ 453508 h 1057319"/>
                <a:gd name="connsiteX4" fmla="*/ 6221428 w 10006537"/>
                <a:gd name="connsiteY4" fmla="*/ 45580 h 1057319"/>
                <a:gd name="connsiteX5" fmla="*/ 6749309 w 10006537"/>
                <a:gd name="connsiteY5" fmla="*/ 222295 h 1057319"/>
                <a:gd name="connsiteX6" fmla="*/ 7275549 w 10006537"/>
                <a:gd name="connsiteY6" fmla="*/ 410534 h 1057319"/>
                <a:gd name="connsiteX7" fmla="*/ 8180653 w 10006537"/>
                <a:gd name="connsiteY7" fmla="*/ 7982 h 1057319"/>
                <a:gd name="connsiteX8" fmla="*/ 8934206 w 10006537"/>
                <a:gd name="connsiteY8" fmla="*/ 843007 h 1057319"/>
                <a:gd name="connsiteX9" fmla="*/ 10006537 w 10006537"/>
                <a:gd name="connsiteY9" fmla="*/ 1057319 h 1057319"/>
                <a:gd name="connsiteX0" fmla="*/ 0 w 10006537"/>
                <a:gd name="connsiteY0" fmla="*/ 287592 h 1057362"/>
                <a:gd name="connsiteX1" fmla="*/ 961325 w 10006537"/>
                <a:gd name="connsiteY1" fmla="*/ 214273 h 1057362"/>
                <a:gd name="connsiteX2" fmla="*/ 2842198 w 10006537"/>
                <a:gd name="connsiteY2" fmla="*/ 495018 h 1057362"/>
                <a:gd name="connsiteX3" fmla="*/ 4606705 w 10006537"/>
                <a:gd name="connsiteY3" fmla="*/ 453551 h 1057362"/>
                <a:gd name="connsiteX4" fmla="*/ 6221428 w 10006537"/>
                <a:gd name="connsiteY4" fmla="*/ 45623 h 1057362"/>
                <a:gd name="connsiteX5" fmla="*/ 6838302 w 10006537"/>
                <a:gd name="connsiteY5" fmla="*/ 239250 h 1057362"/>
                <a:gd name="connsiteX6" fmla="*/ 7275549 w 10006537"/>
                <a:gd name="connsiteY6" fmla="*/ 410577 h 1057362"/>
                <a:gd name="connsiteX7" fmla="*/ 8180653 w 10006537"/>
                <a:gd name="connsiteY7" fmla="*/ 8025 h 1057362"/>
                <a:gd name="connsiteX8" fmla="*/ 8934206 w 10006537"/>
                <a:gd name="connsiteY8" fmla="*/ 843050 h 1057362"/>
                <a:gd name="connsiteX9" fmla="*/ 10006537 w 10006537"/>
                <a:gd name="connsiteY9" fmla="*/ 1057362 h 1057362"/>
                <a:gd name="connsiteX0" fmla="*/ 0 w 8934206"/>
                <a:gd name="connsiteY0" fmla="*/ 287592 h 843050"/>
                <a:gd name="connsiteX1" fmla="*/ 961325 w 8934206"/>
                <a:gd name="connsiteY1" fmla="*/ 214273 h 843050"/>
                <a:gd name="connsiteX2" fmla="*/ 2842198 w 8934206"/>
                <a:gd name="connsiteY2" fmla="*/ 495018 h 843050"/>
                <a:gd name="connsiteX3" fmla="*/ 4606705 w 8934206"/>
                <a:gd name="connsiteY3" fmla="*/ 453551 h 843050"/>
                <a:gd name="connsiteX4" fmla="*/ 6221428 w 8934206"/>
                <a:gd name="connsiteY4" fmla="*/ 45623 h 843050"/>
                <a:gd name="connsiteX5" fmla="*/ 6838302 w 8934206"/>
                <a:gd name="connsiteY5" fmla="*/ 239250 h 843050"/>
                <a:gd name="connsiteX6" fmla="*/ 7275549 w 8934206"/>
                <a:gd name="connsiteY6" fmla="*/ 410577 h 843050"/>
                <a:gd name="connsiteX7" fmla="*/ 8180653 w 8934206"/>
                <a:gd name="connsiteY7" fmla="*/ 8025 h 843050"/>
                <a:gd name="connsiteX8" fmla="*/ 8934206 w 8934206"/>
                <a:gd name="connsiteY8" fmla="*/ 843050 h 843050"/>
                <a:gd name="connsiteX0" fmla="*/ 0 w 8180653"/>
                <a:gd name="connsiteY0" fmla="*/ 287592 h 519227"/>
                <a:gd name="connsiteX1" fmla="*/ 961325 w 8180653"/>
                <a:gd name="connsiteY1" fmla="*/ 214273 h 519227"/>
                <a:gd name="connsiteX2" fmla="*/ 2842198 w 8180653"/>
                <a:gd name="connsiteY2" fmla="*/ 495018 h 519227"/>
                <a:gd name="connsiteX3" fmla="*/ 4606705 w 8180653"/>
                <a:gd name="connsiteY3" fmla="*/ 453551 h 519227"/>
                <a:gd name="connsiteX4" fmla="*/ 6221428 w 8180653"/>
                <a:gd name="connsiteY4" fmla="*/ 45623 h 519227"/>
                <a:gd name="connsiteX5" fmla="*/ 6838302 w 8180653"/>
                <a:gd name="connsiteY5" fmla="*/ 239250 h 519227"/>
                <a:gd name="connsiteX6" fmla="*/ 7275549 w 8180653"/>
                <a:gd name="connsiteY6" fmla="*/ 410577 h 519227"/>
                <a:gd name="connsiteX7" fmla="*/ 8180653 w 8180653"/>
                <a:gd name="connsiteY7" fmla="*/ 8025 h 519227"/>
                <a:gd name="connsiteX0" fmla="*/ 0 w 7275549"/>
                <a:gd name="connsiteY0" fmla="*/ 246887 h 478522"/>
                <a:gd name="connsiteX1" fmla="*/ 961325 w 7275549"/>
                <a:gd name="connsiteY1" fmla="*/ 173568 h 478522"/>
                <a:gd name="connsiteX2" fmla="*/ 2842198 w 7275549"/>
                <a:gd name="connsiteY2" fmla="*/ 454313 h 478522"/>
                <a:gd name="connsiteX3" fmla="*/ 4606705 w 7275549"/>
                <a:gd name="connsiteY3" fmla="*/ 412846 h 478522"/>
                <a:gd name="connsiteX4" fmla="*/ 6221428 w 7275549"/>
                <a:gd name="connsiteY4" fmla="*/ 4918 h 478522"/>
                <a:gd name="connsiteX5" fmla="*/ 6838302 w 7275549"/>
                <a:gd name="connsiteY5" fmla="*/ 198545 h 478522"/>
                <a:gd name="connsiteX6" fmla="*/ 7275549 w 7275549"/>
                <a:gd name="connsiteY6" fmla="*/ 369872 h 478522"/>
                <a:gd name="connsiteX0" fmla="*/ 0 w 7108688"/>
                <a:gd name="connsiteY0" fmla="*/ 246722 h 478357"/>
                <a:gd name="connsiteX1" fmla="*/ 961325 w 7108688"/>
                <a:gd name="connsiteY1" fmla="*/ 173403 h 478357"/>
                <a:gd name="connsiteX2" fmla="*/ 2842198 w 7108688"/>
                <a:gd name="connsiteY2" fmla="*/ 454148 h 478357"/>
                <a:gd name="connsiteX3" fmla="*/ 4606705 w 7108688"/>
                <a:gd name="connsiteY3" fmla="*/ 412681 h 478357"/>
                <a:gd name="connsiteX4" fmla="*/ 6221428 w 7108688"/>
                <a:gd name="connsiteY4" fmla="*/ 4753 h 478357"/>
                <a:gd name="connsiteX5" fmla="*/ 6838302 w 7108688"/>
                <a:gd name="connsiteY5" fmla="*/ 198380 h 478357"/>
                <a:gd name="connsiteX6" fmla="*/ 7108688 w 7108688"/>
                <a:gd name="connsiteY6" fmla="*/ 327427 h 478357"/>
                <a:gd name="connsiteX0" fmla="*/ 0 w 7108795"/>
                <a:gd name="connsiteY0" fmla="*/ 246722 h 478357"/>
                <a:gd name="connsiteX1" fmla="*/ 961325 w 7108795"/>
                <a:gd name="connsiteY1" fmla="*/ 173403 h 478357"/>
                <a:gd name="connsiteX2" fmla="*/ 2842198 w 7108795"/>
                <a:gd name="connsiteY2" fmla="*/ 454148 h 478357"/>
                <a:gd name="connsiteX3" fmla="*/ 4606705 w 7108795"/>
                <a:gd name="connsiteY3" fmla="*/ 412681 h 478357"/>
                <a:gd name="connsiteX4" fmla="*/ 6221428 w 7108795"/>
                <a:gd name="connsiteY4" fmla="*/ 4753 h 478357"/>
                <a:gd name="connsiteX5" fmla="*/ 6838302 w 7108795"/>
                <a:gd name="connsiteY5" fmla="*/ 198380 h 478357"/>
                <a:gd name="connsiteX6" fmla="*/ 7108688 w 7108795"/>
                <a:gd name="connsiteY6" fmla="*/ 327427 h 478357"/>
                <a:gd name="connsiteX0" fmla="*/ 0 w 7125470"/>
                <a:gd name="connsiteY0" fmla="*/ 246367 h 478002"/>
                <a:gd name="connsiteX1" fmla="*/ 961325 w 7125470"/>
                <a:gd name="connsiteY1" fmla="*/ 173048 h 478002"/>
                <a:gd name="connsiteX2" fmla="*/ 2842198 w 7125470"/>
                <a:gd name="connsiteY2" fmla="*/ 453793 h 478002"/>
                <a:gd name="connsiteX3" fmla="*/ 4606705 w 7125470"/>
                <a:gd name="connsiteY3" fmla="*/ 412326 h 478002"/>
                <a:gd name="connsiteX4" fmla="*/ 6221428 w 7125470"/>
                <a:gd name="connsiteY4" fmla="*/ 4398 h 478002"/>
                <a:gd name="connsiteX5" fmla="*/ 6838302 w 7125470"/>
                <a:gd name="connsiteY5" fmla="*/ 198025 h 478002"/>
                <a:gd name="connsiteX6" fmla="*/ 7125374 w 7125470"/>
                <a:gd name="connsiteY6" fmla="*/ 225600 h 478002"/>
                <a:gd name="connsiteX0" fmla="*/ 0 w 7125423"/>
                <a:gd name="connsiteY0" fmla="*/ 254311 h 485946"/>
                <a:gd name="connsiteX1" fmla="*/ 961325 w 7125423"/>
                <a:gd name="connsiteY1" fmla="*/ 180992 h 485946"/>
                <a:gd name="connsiteX2" fmla="*/ 2842198 w 7125423"/>
                <a:gd name="connsiteY2" fmla="*/ 461737 h 485946"/>
                <a:gd name="connsiteX3" fmla="*/ 4606705 w 7125423"/>
                <a:gd name="connsiteY3" fmla="*/ 420270 h 485946"/>
                <a:gd name="connsiteX4" fmla="*/ 6221428 w 7125423"/>
                <a:gd name="connsiteY4" fmla="*/ 12342 h 485946"/>
                <a:gd name="connsiteX5" fmla="*/ 6699251 w 7125423"/>
                <a:gd name="connsiteY5" fmla="*/ 117181 h 485946"/>
                <a:gd name="connsiteX6" fmla="*/ 7125374 w 7125423"/>
                <a:gd name="connsiteY6" fmla="*/ 233544 h 485946"/>
                <a:gd name="connsiteX0" fmla="*/ 0 w 7125420"/>
                <a:gd name="connsiteY0" fmla="*/ 254955 h 486590"/>
                <a:gd name="connsiteX1" fmla="*/ 961325 w 7125420"/>
                <a:gd name="connsiteY1" fmla="*/ 181636 h 486590"/>
                <a:gd name="connsiteX2" fmla="*/ 2842198 w 7125420"/>
                <a:gd name="connsiteY2" fmla="*/ 462381 h 486590"/>
                <a:gd name="connsiteX3" fmla="*/ 4606705 w 7125420"/>
                <a:gd name="connsiteY3" fmla="*/ 420914 h 486590"/>
                <a:gd name="connsiteX4" fmla="*/ 6221428 w 7125420"/>
                <a:gd name="connsiteY4" fmla="*/ 12986 h 486590"/>
                <a:gd name="connsiteX5" fmla="*/ 6699251 w 7125420"/>
                <a:gd name="connsiteY5" fmla="*/ 117825 h 486590"/>
                <a:gd name="connsiteX6" fmla="*/ 7125374 w 7125420"/>
                <a:gd name="connsiteY6" fmla="*/ 234188 h 486590"/>
                <a:gd name="connsiteX0" fmla="*/ 0 w 7125420"/>
                <a:gd name="connsiteY0" fmla="*/ 243397 h 475032"/>
                <a:gd name="connsiteX1" fmla="*/ 961325 w 7125420"/>
                <a:gd name="connsiteY1" fmla="*/ 170078 h 475032"/>
                <a:gd name="connsiteX2" fmla="*/ 2842198 w 7125420"/>
                <a:gd name="connsiteY2" fmla="*/ 450823 h 475032"/>
                <a:gd name="connsiteX3" fmla="*/ 4606705 w 7125420"/>
                <a:gd name="connsiteY3" fmla="*/ 409356 h 475032"/>
                <a:gd name="connsiteX4" fmla="*/ 6221428 w 7125420"/>
                <a:gd name="connsiteY4" fmla="*/ 1428 h 475032"/>
                <a:gd name="connsiteX5" fmla="*/ 6699251 w 7125420"/>
                <a:gd name="connsiteY5" fmla="*/ 106267 h 475032"/>
                <a:gd name="connsiteX6" fmla="*/ 7125374 w 7125420"/>
                <a:gd name="connsiteY6" fmla="*/ 222630 h 475032"/>
                <a:gd name="connsiteX0" fmla="*/ 0 w 7125425"/>
                <a:gd name="connsiteY0" fmla="*/ 260004 h 492444"/>
                <a:gd name="connsiteX1" fmla="*/ 961325 w 7125425"/>
                <a:gd name="connsiteY1" fmla="*/ 186685 h 492444"/>
                <a:gd name="connsiteX2" fmla="*/ 2842198 w 7125425"/>
                <a:gd name="connsiteY2" fmla="*/ 467430 h 492444"/>
                <a:gd name="connsiteX3" fmla="*/ 4606705 w 7125425"/>
                <a:gd name="connsiteY3" fmla="*/ 425963 h 492444"/>
                <a:gd name="connsiteX4" fmla="*/ 6154684 w 7125425"/>
                <a:gd name="connsiteY4" fmla="*/ 1123 h 492444"/>
                <a:gd name="connsiteX5" fmla="*/ 6699251 w 7125425"/>
                <a:gd name="connsiteY5" fmla="*/ 122874 h 492444"/>
                <a:gd name="connsiteX6" fmla="*/ 7125374 w 7125425"/>
                <a:gd name="connsiteY6" fmla="*/ 239237 h 492444"/>
                <a:gd name="connsiteX0" fmla="*/ 0 w 7125425"/>
                <a:gd name="connsiteY0" fmla="*/ 260762 h 493202"/>
                <a:gd name="connsiteX1" fmla="*/ 961325 w 7125425"/>
                <a:gd name="connsiteY1" fmla="*/ 187443 h 493202"/>
                <a:gd name="connsiteX2" fmla="*/ 2842198 w 7125425"/>
                <a:gd name="connsiteY2" fmla="*/ 468188 h 493202"/>
                <a:gd name="connsiteX3" fmla="*/ 4606705 w 7125425"/>
                <a:gd name="connsiteY3" fmla="*/ 426721 h 493202"/>
                <a:gd name="connsiteX4" fmla="*/ 6154684 w 7125425"/>
                <a:gd name="connsiteY4" fmla="*/ 1881 h 493202"/>
                <a:gd name="connsiteX5" fmla="*/ 6699251 w 7125425"/>
                <a:gd name="connsiteY5" fmla="*/ 123632 h 493202"/>
                <a:gd name="connsiteX6" fmla="*/ 7125374 w 7125425"/>
                <a:gd name="connsiteY6" fmla="*/ 239995 h 493202"/>
                <a:gd name="connsiteX0" fmla="*/ 0 w 7125448"/>
                <a:gd name="connsiteY0" fmla="*/ 261399 h 493839"/>
                <a:gd name="connsiteX1" fmla="*/ 961325 w 7125448"/>
                <a:gd name="connsiteY1" fmla="*/ 188080 h 493839"/>
                <a:gd name="connsiteX2" fmla="*/ 2842198 w 7125448"/>
                <a:gd name="connsiteY2" fmla="*/ 468825 h 493839"/>
                <a:gd name="connsiteX3" fmla="*/ 4606705 w 7125448"/>
                <a:gd name="connsiteY3" fmla="*/ 427358 h 493839"/>
                <a:gd name="connsiteX4" fmla="*/ 6154684 w 7125448"/>
                <a:gd name="connsiteY4" fmla="*/ 2518 h 493839"/>
                <a:gd name="connsiteX5" fmla="*/ 6699251 w 7125448"/>
                <a:gd name="connsiteY5" fmla="*/ 124269 h 493839"/>
                <a:gd name="connsiteX6" fmla="*/ 7125374 w 7125448"/>
                <a:gd name="connsiteY6" fmla="*/ 240632 h 493839"/>
                <a:gd name="connsiteX0" fmla="*/ 0 w 7125455"/>
                <a:gd name="connsiteY0" fmla="*/ 268967 h 501407"/>
                <a:gd name="connsiteX1" fmla="*/ 961325 w 7125455"/>
                <a:gd name="connsiteY1" fmla="*/ 195648 h 501407"/>
                <a:gd name="connsiteX2" fmla="*/ 2842198 w 7125455"/>
                <a:gd name="connsiteY2" fmla="*/ 476393 h 501407"/>
                <a:gd name="connsiteX3" fmla="*/ 4606705 w 7125455"/>
                <a:gd name="connsiteY3" fmla="*/ 434926 h 501407"/>
                <a:gd name="connsiteX4" fmla="*/ 6154684 w 7125455"/>
                <a:gd name="connsiteY4" fmla="*/ 10086 h 501407"/>
                <a:gd name="connsiteX5" fmla="*/ 6715937 w 7125455"/>
                <a:gd name="connsiteY5" fmla="*/ 157205 h 501407"/>
                <a:gd name="connsiteX6" fmla="*/ 7125374 w 7125455"/>
                <a:gd name="connsiteY6" fmla="*/ 248200 h 501407"/>
                <a:gd name="connsiteX0" fmla="*/ 0 w 7125455"/>
                <a:gd name="connsiteY0" fmla="*/ 298563 h 501407"/>
                <a:gd name="connsiteX1" fmla="*/ 961325 w 7125455"/>
                <a:gd name="connsiteY1" fmla="*/ 195648 h 501407"/>
                <a:gd name="connsiteX2" fmla="*/ 2842198 w 7125455"/>
                <a:gd name="connsiteY2" fmla="*/ 476393 h 501407"/>
                <a:gd name="connsiteX3" fmla="*/ 4606705 w 7125455"/>
                <a:gd name="connsiteY3" fmla="*/ 434926 h 501407"/>
                <a:gd name="connsiteX4" fmla="*/ 6154684 w 7125455"/>
                <a:gd name="connsiteY4" fmla="*/ 10086 h 501407"/>
                <a:gd name="connsiteX5" fmla="*/ 6715937 w 7125455"/>
                <a:gd name="connsiteY5" fmla="*/ 157205 h 501407"/>
                <a:gd name="connsiteX6" fmla="*/ 7125374 w 7125455"/>
                <a:gd name="connsiteY6" fmla="*/ 248200 h 501407"/>
                <a:gd name="connsiteX0" fmla="*/ 0 w 7119893"/>
                <a:gd name="connsiteY0" fmla="*/ 273195 h 501407"/>
                <a:gd name="connsiteX1" fmla="*/ 955763 w 7119893"/>
                <a:gd name="connsiteY1" fmla="*/ 195648 h 501407"/>
                <a:gd name="connsiteX2" fmla="*/ 2836636 w 7119893"/>
                <a:gd name="connsiteY2" fmla="*/ 476393 h 501407"/>
                <a:gd name="connsiteX3" fmla="*/ 4601143 w 7119893"/>
                <a:gd name="connsiteY3" fmla="*/ 434926 h 501407"/>
                <a:gd name="connsiteX4" fmla="*/ 6149122 w 7119893"/>
                <a:gd name="connsiteY4" fmla="*/ 10086 h 501407"/>
                <a:gd name="connsiteX5" fmla="*/ 6710375 w 7119893"/>
                <a:gd name="connsiteY5" fmla="*/ 157205 h 501407"/>
                <a:gd name="connsiteX6" fmla="*/ 7119812 w 7119893"/>
                <a:gd name="connsiteY6" fmla="*/ 248200 h 501407"/>
                <a:gd name="connsiteX0" fmla="*/ 0 w 7119893"/>
                <a:gd name="connsiteY0" fmla="*/ 273195 h 501407"/>
                <a:gd name="connsiteX1" fmla="*/ 955763 w 7119893"/>
                <a:gd name="connsiteY1" fmla="*/ 195648 h 501407"/>
                <a:gd name="connsiteX2" fmla="*/ 2836636 w 7119893"/>
                <a:gd name="connsiteY2" fmla="*/ 476393 h 501407"/>
                <a:gd name="connsiteX3" fmla="*/ 4601143 w 7119893"/>
                <a:gd name="connsiteY3" fmla="*/ 434926 h 501407"/>
                <a:gd name="connsiteX4" fmla="*/ 6149122 w 7119893"/>
                <a:gd name="connsiteY4" fmla="*/ 10086 h 501407"/>
                <a:gd name="connsiteX5" fmla="*/ 6710375 w 7119893"/>
                <a:gd name="connsiteY5" fmla="*/ 157205 h 501407"/>
                <a:gd name="connsiteX6" fmla="*/ 7119812 w 7119893"/>
                <a:gd name="connsiteY6" fmla="*/ 248200 h 501407"/>
                <a:gd name="connsiteX0" fmla="*/ 0 w 7119893"/>
                <a:gd name="connsiteY0" fmla="*/ 273195 h 502930"/>
                <a:gd name="connsiteX1" fmla="*/ 722157 w 7119893"/>
                <a:gd name="connsiteY1" fmla="*/ 174508 h 502930"/>
                <a:gd name="connsiteX2" fmla="*/ 2836636 w 7119893"/>
                <a:gd name="connsiteY2" fmla="*/ 476393 h 502930"/>
                <a:gd name="connsiteX3" fmla="*/ 4601143 w 7119893"/>
                <a:gd name="connsiteY3" fmla="*/ 434926 h 502930"/>
                <a:gd name="connsiteX4" fmla="*/ 6149122 w 7119893"/>
                <a:gd name="connsiteY4" fmla="*/ 10086 h 502930"/>
                <a:gd name="connsiteX5" fmla="*/ 6710375 w 7119893"/>
                <a:gd name="connsiteY5" fmla="*/ 157205 h 502930"/>
                <a:gd name="connsiteX6" fmla="*/ 7119812 w 7119893"/>
                <a:gd name="connsiteY6" fmla="*/ 248200 h 502930"/>
                <a:gd name="connsiteX0" fmla="*/ 0 w 7119893"/>
                <a:gd name="connsiteY0" fmla="*/ 273195 h 504151"/>
                <a:gd name="connsiteX1" fmla="*/ 811150 w 7119893"/>
                <a:gd name="connsiteY1" fmla="*/ 157596 h 504151"/>
                <a:gd name="connsiteX2" fmla="*/ 2836636 w 7119893"/>
                <a:gd name="connsiteY2" fmla="*/ 476393 h 504151"/>
                <a:gd name="connsiteX3" fmla="*/ 4601143 w 7119893"/>
                <a:gd name="connsiteY3" fmla="*/ 434926 h 504151"/>
                <a:gd name="connsiteX4" fmla="*/ 6149122 w 7119893"/>
                <a:gd name="connsiteY4" fmla="*/ 10086 h 504151"/>
                <a:gd name="connsiteX5" fmla="*/ 6710375 w 7119893"/>
                <a:gd name="connsiteY5" fmla="*/ 157205 h 504151"/>
                <a:gd name="connsiteX6" fmla="*/ 7119812 w 7119893"/>
                <a:gd name="connsiteY6" fmla="*/ 248200 h 504151"/>
                <a:gd name="connsiteX0" fmla="*/ 0 w 7119893"/>
                <a:gd name="connsiteY0" fmla="*/ 273195 h 501407"/>
                <a:gd name="connsiteX1" fmla="*/ 911267 w 7119893"/>
                <a:gd name="connsiteY1" fmla="*/ 195648 h 501407"/>
                <a:gd name="connsiteX2" fmla="*/ 2836636 w 7119893"/>
                <a:gd name="connsiteY2" fmla="*/ 476393 h 501407"/>
                <a:gd name="connsiteX3" fmla="*/ 4601143 w 7119893"/>
                <a:gd name="connsiteY3" fmla="*/ 434926 h 501407"/>
                <a:gd name="connsiteX4" fmla="*/ 6149122 w 7119893"/>
                <a:gd name="connsiteY4" fmla="*/ 10086 h 501407"/>
                <a:gd name="connsiteX5" fmla="*/ 6710375 w 7119893"/>
                <a:gd name="connsiteY5" fmla="*/ 157205 h 501407"/>
                <a:gd name="connsiteX6" fmla="*/ 7119812 w 7119893"/>
                <a:gd name="connsiteY6" fmla="*/ 248200 h 501407"/>
                <a:gd name="connsiteX0" fmla="*/ 0 w 7125455"/>
                <a:gd name="connsiteY0" fmla="*/ 285879 h 501407"/>
                <a:gd name="connsiteX1" fmla="*/ 916829 w 7125455"/>
                <a:gd name="connsiteY1" fmla="*/ 195648 h 501407"/>
                <a:gd name="connsiteX2" fmla="*/ 2842198 w 7125455"/>
                <a:gd name="connsiteY2" fmla="*/ 476393 h 501407"/>
                <a:gd name="connsiteX3" fmla="*/ 4606705 w 7125455"/>
                <a:gd name="connsiteY3" fmla="*/ 434926 h 501407"/>
                <a:gd name="connsiteX4" fmla="*/ 6154684 w 7125455"/>
                <a:gd name="connsiteY4" fmla="*/ 10086 h 501407"/>
                <a:gd name="connsiteX5" fmla="*/ 6715937 w 7125455"/>
                <a:gd name="connsiteY5" fmla="*/ 157205 h 501407"/>
                <a:gd name="connsiteX6" fmla="*/ 7125374 w 7125455"/>
                <a:gd name="connsiteY6" fmla="*/ 248200 h 501407"/>
                <a:gd name="connsiteX0" fmla="*/ 0 w 7125455"/>
                <a:gd name="connsiteY0" fmla="*/ 285879 h 501407"/>
                <a:gd name="connsiteX1" fmla="*/ 916829 w 7125455"/>
                <a:gd name="connsiteY1" fmla="*/ 195648 h 501407"/>
                <a:gd name="connsiteX2" fmla="*/ 2842198 w 7125455"/>
                <a:gd name="connsiteY2" fmla="*/ 476393 h 501407"/>
                <a:gd name="connsiteX3" fmla="*/ 4606705 w 7125455"/>
                <a:gd name="connsiteY3" fmla="*/ 434926 h 501407"/>
                <a:gd name="connsiteX4" fmla="*/ 6154684 w 7125455"/>
                <a:gd name="connsiteY4" fmla="*/ 10086 h 501407"/>
                <a:gd name="connsiteX5" fmla="*/ 6715937 w 7125455"/>
                <a:gd name="connsiteY5" fmla="*/ 157205 h 501407"/>
                <a:gd name="connsiteX6" fmla="*/ 7125374 w 7125455"/>
                <a:gd name="connsiteY6" fmla="*/ 248200 h 501407"/>
                <a:gd name="connsiteX0" fmla="*/ 0 w 7125455"/>
                <a:gd name="connsiteY0" fmla="*/ 285879 h 502320"/>
                <a:gd name="connsiteX1" fmla="*/ 916829 w 7125455"/>
                <a:gd name="connsiteY1" fmla="*/ 182964 h 502320"/>
                <a:gd name="connsiteX2" fmla="*/ 2842198 w 7125455"/>
                <a:gd name="connsiteY2" fmla="*/ 476393 h 502320"/>
                <a:gd name="connsiteX3" fmla="*/ 4606705 w 7125455"/>
                <a:gd name="connsiteY3" fmla="*/ 434926 h 502320"/>
                <a:gd name="connsiteX4" fmla="*/ 6154684 w 7125455"/>
                <a:gd name="connsiteY4" fmla="*/ 10086 h 502320"/>
                <a:gd name="connsiteX5" fmla="*/ 6715937 w 7125455"/>
                <a:gd name="connsiteY5" fmla="*/ 157205 h 502320"/>
                <a:gd name="connsiteX6" fmla="*/ 7125374 w 7125455"/>
                <a:gd name="connsiteY6" fmla="*/ 248200 h 502320"/>
                <a:gd name="connsiteX0" fmla="*/ 0 w 7125455"/>
                <a:gd name="connsiteY0" fmla="*/ 285879 h 531754"/>
                <a:gd name="connsiteX1" fmla="*/ 916829 w 7125455"/>
                <a:gd name="connsiteY1" fmla="*/ 182964 h 531754"/>
                <a:gd name="connsiteX2" fmla="*/ 3098052 w 7125455"/>
                <a:gd name="connsiteY2" fmla="*/ 514445 h 531754"/>
                <a:gd name="connsiteX3" fmla="*/ 4606705 w 7125455"/>
                <a:gd name="connsiteY3" fmla="*/ 434926 h 531754"/>
                <a:gd name="connsiteX4" fmla="*/ 6154684 w 7125455"/>
                <a:gd name="connsiteY4" fmla="*/ 10086 h 531754"/>
                <a:gd name="connsiteX5" fmla="*/ 6715937 w 7125455"/>
                <a:gd name="connsiteY5" fmla="*/ 157205 h 531754"/>
                <a:gd name="connsiteX6" fmla="*/ 7125374 w 7125455"/>
                <a:gd name="connsiteY6" fmla="*/ 248200 h 531754"/>
                <a:gd name="connsiteX0" fmla="*/ 0 w 7125478"/>
                <a:gd name="connsiteY0" fmla="*/ 287452 h 533327"/>
                <a:gd name="connsiteX1" fmla="*/ 916829 w 7125478"/>
                <a:gd name="connsiteY1" fmla="*/ 184537 h 533327"/>
                <a:gd name="connsiteX2" fmla="*/ 3098052 w 7125478"/>
                <a:gd name="connsiteY2" fmla="*/ 516018 h 533327"/>
                <a:gd name="connsiteX3" fmla="*/ 4606705 w 7125478"/>
                <a:gd name="connsiteY3" fmla="*/ 436499 h 533327"/>
                <a:gd name="connsiteX4" fmla="*/ 6154684 w 7125478"/>
                <a:gd name="connsiteY4" fmla="*/ 11659 h 533327"/>
                <a:gd name="connsiteX5" fmla="*/ 6754871 w 7125478"/>
                <a:gd name="connsiteY5" fmla="*/ 146094 h 533327"/>
                <a:gd name="connsiteX6" fmla="*/ 7125374 w 7125478"/>
                <a:gd name="connsiteY6" fmla="*/ 249773 h 533327"/>
                <a:gd name="connsiteX0" fmla="*/ 0 w 7125454"/>
                <a:gd name="connsiteY0" fmla="*/ 182543 h 425571"/>
                <a:gd name="connsiteX1" fmla="*/ 916829 w 7125454"/>
                <a:gd name="connsiteY1" fmla="*/ 79628 h 425571"/>
                <a:gd name="connsiteX2" fmla="*/ 3098052 w 7125454"/>
                <a:gd name="connsiteY2" fmla="*/ 411109 h 425571"/>
                <a:gd name="connsiteX3" fmla="*/ 4606705 w 7125454"/>
                <a:gd name="connsiteY3" fmla="*/ 331590 h 425571"/>
                <a:gd name="connsiteX4" fmla="*/ 5893268 w 7125454"/>
                <a:gd name="connsiteY4" fmla="*/ 20906 h 425571"/>
                <a:gd name="connsiteX5" fmla="*/ 6754871 w 7125454"/>
                <a:gd name="connsiteY5" fmla="*/ 41185 h 425571"/>
                <a:gd name="connsiteX6" fmla="*/ 7125374 w 7125454"/>
                <a:gd name="connsiteY6" fmla="*/ 144864 h 425571"/>
                <a:gd name="connsiteX0" fmla="*/ 0 w 7125455"/>
                <a:gd name="connsiteY0" fmla="*/ 189425 h 432639"/>
                <a:gd name="connsiteX1" fmla="*/ 916829 w 7125455"/>
                <a:gd name="connsiteY1" fmla="*/ 86510 h 432639"/>
                <a:gd name="connsiteX2" fmla="*/ 3098052 w 7125455"/>
                <a:gd name="connsiteY2" fmla="*/ 417991 h 432639"/>
                <a:gd name="connsiteX3" fmla="*/ 4606705 w 7125455"/>
                <a:gd name="connsiteY3" fmla="*/ 338472 h 432639"/>
                <a:gd name="connsiteX4" fmla="*/ 5887706 w 7125455"/>
                <a:gd name="connsiteY4" fmla="*/ 19332 h 432639"/>
                <a:gd name="connsiteX5" fmla="*/ 6754871 w 7125455"/>
                <a:gd name="connsiteY5" fmla="*/ 48067 h 432639"/>
                <a:gd name="connsiteX6" fmla="*/ 7125374 w 7125455"/>
                <a:gd name="connsiteY6" fmla="*/ 151746 h 43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455" h="432639">
                  <a:moveTo>
                    <a:pt x="0" y="189425"/>
                  </a:moveTo>
                  <a:cubicBezTo>
                    <a:pt x="106828" y="140171"/>
                    <a:pt x="400487" y="48416"/>
                    <a:pt x="916829" y="86510"/>
                  </a:cubicBezTo>
                  <a:cubicBezTo>
                    <a:pt x="1433171" y="124604"/>
                    <a:pt x="2483073" y="375997"/>
                    <a:pt x="3098052" y="417991"/>
                  </a:cubicBezTo>
                  <a:cubicBezTo>
                    <a:pt x="3713031" y="459985"/>
                    <a:pt x="4141763" y="404915"/>
                    <a:pt x="4606705" y="338472"/>
                  </a:cubicBezTo>
                  <a:cubicBezTo>
                    <a:pt x="5071647" y="272029"/>
                    <a:pt x="5529678" y="67733"/>
                    <a:pt x="5887706" y="19332"/>
                  </a:cubicBezTo>
                  <a:cubicBezTo>
                    <a:pt x="6245734" y="-29069"/>
                    <a:pt x="6548593" y="25998"/>
                    <a:pt x="6754871" y="48067"/>
                  </a:cubicBezTo>
                  <a:cubicBezTo>
                    <a:pt x="6961149" y="70136"/>
                    <a:pt x="7129693" y="148003"/>
                    <a:pt x="7125374" y="151746"/>
                  </a:cubicBezTo>
                </a:path>
              </a:pathLst>
            </a:cu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84391796">
                    <a:custGeom>
                      <a:avLst/>
                      <a:gdLst>
                        <a:gd name="connsiteX0" fmla="*/ 0 w 12208205"/>
                        <a:gd name="connsiteY0" fmla="*/ 853843 h 1749193"/>
                        <a:gd name="connsiteX1" fmla="*/ 1356904 w 12208205"/>
                        <a:gd name="connsiteY1" fmla="*/ 1355 h 1749193"/>
                        <a:gd name="connsiteX2" fmla="*/ 2159576 w 12208205"/>
                        <a:gd name="connsiteY2" fmla="*/ 658581 h 1749193"/>
                        <a:gd name="connsiteX3" fmla="*/ 3564892 w 12208205"/>
                        <a:gd name="connsiteY3" fmla="*/ 872893 h 1749193"/>
                        <a:gd name="connsiteX4" fmla="*/ 5625158 w 12208205"/>
                        <a:gd name="connsiteY4" fmla="*/ 1426257 h 1749193"/>
                        <a:gd name="connsiteX5" fmla="*/ 7205743 w 12208205"/>
                        <a:gd name="connsiteY5" fmla="*/ 1245282 h 1749193"/>
                        <a:gd name="connsiteX6" fmla="*/ 8253756 w 12208205"/>
                        <a:gd name="connsiteY6" fmla="*/ 725256 h 1749193"/>
                        <a:gd name="connsiteX7" fmla="*/ 8875481 w 12208205"/>
                        <a:gd name="connsiteY7" fmla="*/ 915756 h 1749193"/>
                        <a:gd name="connsiteX8" fmla="*/ 9426199 w 12208205"/>
                        <a:gd name="connsiteY8" fmla="*/ 1054783 h 1749193"/>
                        <a:gd name="connsiteX9" fmla="*/ 10292605 w 12208205"/>
                        <a:gd name="connsiteY9" fmla="*/ 677631 h 1749193"/>
                        <a:gd name="connsiteX10" fmla="*/ 10748729 w 12208205"/>
                        <a:gd name="connsiteY10" fmla="*/ 1230080 h 1749193"/>
                        <a:gd name="connsiteX11" fmla="*/ 11286920 w 12208205"/>
                        <a:gd name="connsiteY11" fmla="*/ 1668230 h 1749193"/>
                        <a:gd name="connsiteX12" fmla="*/ 12208205 w 12208205"/>
                        <a:gd name="connsiteY12" fmla="*/ 1749193 h 1749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08205" h="1749193" extrusionOk="0">
                          <a:moveTo>
                            <a:pt x="0" y="853843"/>
                          </a:moveTo>
                          <a:cubicBezTo>
                            <a:pt x="762308" y="783682"/>
                            <a:pt x="1010980" y="18741"/>
                            <a:pt x="1356904" y="1355"/>
                          </a:cubicBezTo>
                          <a:cubicBezTo>
                            <a:pt x="1781061" y="-9291"/>
                            <a:pt x="1776085" y="520575"/>
                            <a:pt x="2159576" y="658581"/>
                          </a:cubicBezTo>
                          <a:cubicBezTo>
                            <a:pt x="2577996" y="798099"/>
                            <a:pt x="2967284" y="666953"/>
                            <a:pt x="3564892" y="872893"/>
                          </a:cubicBezTo>
                          <a:cubicBezTo>
                            <a:pt x="4145973" y="978121"/>
                            <a:pt x="5030285" y="1302256"/>
                            <a:pt x="5625158" y="1426257"/>
                          </a:cubicBezTo>
                          <a:cubicBezTo>
                            <a:pt x="6165714" y="1467335"/>
                            <a:pt x="6892745" y="1312803"/>
                            <a:pt x="7205743" y="1245282"/>
                          </a:cubicBezTo>
                          <a:cubicBezTo>
                            <a:pt x="7503297" y="1190801"/>
                            <a:pt x="7944907" y="779127"/>
                            <a:pt x="8253756" y="725256"/>
                          </a:cubicBezTo>
                          <a:cubicBezTo>
                            <a:pt x="8513065" y="653322"/>
                            <a:pt x="8656084" y="891570"/>
                            <a:pt x="8875481" y="915756"/>
                          </a:cubicBezTo>
                          <a:cubicBezTo>
                            <a:pt x="9077569" y="980879"/>
                            <a:pt x="9190090" y="1105648"/>
                            <a:pt x="9426199" y="1054783"/>
                          </a:cubicBezTo>
                          <a:cubicBezTo>
                            <a:pt x="9655103" y="1027794"/>
                            <a:pt x="10057717" y="675279"/>
                            <a:pt x="10292605" y="677631"/>
                          </a:cubicBezTo>
                          <a:cubicBezTo>
                            <a:pt x="10498750" y="723999"/>
                            <a:pt x="10616898" y="961590"/>
                            <a:pt x="10748729" y="1230080"/>
                          </a:cubicBezTo>
                          <a:cubicBezTo>
                            <a:pt x="10892593" y="1452964"/>
                            <a:pt x="10944688" y="1593116"/>
                            <a:pt x="11286920" y="1668230"/>
                          </a:cubicBezTo>
                          <a:cubicBezTo>
                            <a:pt x="11586491" y="1717712"/>
                            <a:pt x="11982736" y="1748351"/>
                            <a:pt x="12208205" y="174919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621E2C-439F-6367-DE7E-2E94A023FAFF}"/>
                </a:ext>
              </a:extLst>
            </p:cNvPr>
            <p:cNvSpPr/>
            <p:nvPr userDrawn="1"/>
          </p:nvSpPr>
          <p:spPr>
            <a:xfrm>
              <a:off x="2320781" y="5953578"/>
              <a:ext cx="7095125" cy="264253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32583 h 1427933"/>
                <a:gd name="connsiteX1" fmla="*/ 1365238 w 12385119"/>
                <a:gd name="connsiteY1" fmla="*/ 770 h 1427933"/>
                <a:gd name="connsiteX2" fmla="*/ 2184413 w 12385119"/>
                <a:gd name="connsiteY2" fmla="*/ 416696 h 1427933"/>
                <a:gd name="connsiteX3" fmla="*/ 3325890 w 12385119"/>
                <a:gd name="connsiteY3" fmla="*/ 513533 h 1427933"/>
                <a:gd name="connsiteX4" fmla="*/ 4932986 w 12385119"/>
                <a:gd name="connsiteY4" fmla="*/ 1085947 h 1427933"/>
                <a:gd name="connsiteX5" fmla="*/ 6460236 w 12385119"/>
                <a:gd name="connsiteY5" fmla="*/ 1164529 h 1427933"/>
                <a:gd name="connsiteX6" fmla="*/ 7333037 w 12385119"/>
                <a:gd name="connsiteY6" fmla="*/ 936721 h 1427933"/>
                <a:gd name="connsiteX7" fmla="*/ 8416966 w 12385119"/>
                <a:gd name="connsiteY7" fmla="*/ 565921 h 1427933"/>
                <a:gd name="connsiteX8" fmla="*/ 9004100 w 12385119"/>
                <a:gd name="connsiteY8" fmla="*/ 594496 h 1427933"/>
                <a:gd name="connsiteX9" fmla="*/ 9611242 w 12385119"/>
                <a:gd name="connsiteY9" fmla="*/ 857348 h 1427933"/>
                <a:gd name="connsiteX10" fmla="*/ 10436915 w 12385119"/>
                <a:gd name="connsiteY10" fmla="*/ 489721 h 1427933"/>
                <a:gd name="connsiteX11" fmla="*/ 10962627 w 12385119"/>
                <a:gd name="connsiteY11" fmla="*/ 996926 h 1427933"/>
                <a:gd name="connsiteX12" fmla="*/ 11435950 w 12385119"/>
                <a:gd name="connsiteY12" fmla="*/ 1380308 h 1427933"/>
                <a:gd name="connsiteX13" fmla="*/ 12385119 w 12385119"/>
                <a:gd name="connsiteY13" fmla="*/ 1427933 h 1427933"/>
                <a:gd name="connsiteX0" fmla="*/ 0 w 12385119"/>
                <a:gd name="connsiteY0" fmla="*/ 534722 h 1430072"/>
                <a:gd name="connsiteX1" fmla="*/ 1365238 w 12385119"/>
                <a:gd name="connsiteY1" fmla="*/ 2909 h 1430072"/>
                <a:gd name="connsiteX2" fmla="*/ 2107109 w 12385119"/>
                <a:gd name="connsiteY2" fmla="*/ 329935 h 1430072"/>
                <a:gd name="connsiteX3" fmla="*/ 3325890 w 12385119"/>
                <a:gd name="connsiteY3" fmla="*/ 515672 h 1430072"/>
                <a:gd name="connsiteX4" fmla="*/ 4932986 w 12385119"/>
                <a:gd name="connsiteY4" fmla="*/ 1088086 h 1430072"/>
                <a:gd name="connsiteX5" fmla="*/ 6460236 w 12385119"/>
                <a:gd name="connsiteY5" fmla="*/ 1166668 h 1430072"/>
                <a:gd name="connsiteX6" fmla="*/ 7333037 w 12385119"/>
                <a:gd name="connsiteY6" fmla="*/ 938860 h 1430072"/>
                <a:gd name="connsiteX7" fmla="*/ 8416966 w 12385119"/>
                <a:gd name="connsiteY7" fmla="*/ 568060 h 1430072"/>
                <a:gd name="connsiteX8" fmla="*/ 9004100 w 12385119"/>
                <a:gd name="connsiteY8" fmla="*/ 596635 h 1430072"/>
                <a:gd name="connsiteX9" fmla="*/ 9611242 w 12385119"/>
                <a:gd name="connsiteY9" fmla="*/ 859487 h 1430072"/>
                <a:gd name="connsiteX10" fmla="*/ 10436915 w 12385119"/>
                <a:gd name="connsiteY10" fmla="*/ 491860 h 1430072"/>
                <a:gd name="connsiteX11" fmla="*/ 10962627 w 12385119"/>
                <a:gd name="connsiteY11" fmla="*/ 999065 h 1430072"/>
                <a:gd name="connsiteX12" fmla="*/ 11435950 w 12385119"/>
                <a:gd name="connsiteY12" fmla="*/ 1382447 h 1430072"/>
                <a:gd name="connsiteX13" fmla="*/ 12385119 w 12385119"/>
                <a:gd name="connsiteY13" fmla="*/ 1430072 h 1430072"/>
                <a:gd name="connsiteX0" fmla="*/ 0 w 12385119"/>
                <a:gd name="connsiteY0" fmla="*/ 534703 h 1430053"/>
                <a:gd name="connsiteX1" fmla="*/ 1365238 w 12385119"/>
                <a:gd name="connsiteY1" fmla="*/ 2890 h 1430053"/>
                <a:gd name="connsiteX2" fmla="*/ 2107109 w 12385119"/>
                <a:gd name="connsiteY2" fmla="*/ 329916 h 1430053"/>
                <a:gd name="connsiteX3" fmla="*/ 2949032 w 12385119"/>
                <a:gd name="connsiteY3" fmla="*/ 502953 h 1430053"/>
                <a:gd name="connsiteX4" fmla="*/ 4932986 w 12385119"/>
                <a:gd name="connsiteY4" fmla="*/ 1088067 h 1430053"/>
                <a:gd name="connsiteX5" fmla="*/ 6460236 w 12385119"/>
                <a:gd name="connsiteY5" fmla="*/ 1166649 h 1430053"/>
                <a:gd name="connsiteX6" fmla="*/ 7333037 w 12385119"/>
                <a:gd name="connsiteY6" fmla="*/ 938841 h 1430053"/>
                <a:gd name="connsiteX7" fmla="*/ 8416966 w 12385119"/>
                <a:gd name="connsiteY7" fmla="*/ 568041 h 1430053"/>
                <a:gd name="connsiteX8" fmla="*/ 9004100 w 12385119"/>
                <a:gd name="connsiteY8" fmla="*/ 596616 h 1430053"/>
                <a:gd name="connsiteX9" fmla="*/ 9611242 w 12385119"/>
                <a:gd name="connsiteY9" fmla="*/ 859468 h 1430053"/>
                <a:gd name="connsiteX10" fmla="*/ 10436915 w 12385119"/>
                <a:gd name="connsiteY10" fmla="*/ 491841 h 1430053"/>
                <a:gd name="connsiteX11" fmla="*/ 10962627 w 12385119"/>
                <a:gd name="connsiteY11" fmla="*/ 999046 h 1430053"/>
                <a:gd name="connsiteX12" fmla="*/ 11435950 w 12385119"/>
                <a:gd name="connsiteY12" fmla="*/ 1382428 h 1430053"/>
                <a:gd name="connsiteX13" fmla="*/ 12385119 w 12385119"/>
                <a:gd name="connsiteY13" fmla="*/ 1430053 h 1430053"/>
                <a:gd name="connsiteX0" fmla="*/ 0 w 12385119"/>
                <a:gd name="connsiteY0" fmla="*/ 533138 h 1428488"/>
                <a:gd name="connsiteX1" fmla="*/ 1365238 w 12385119"/>
                <a:gd name="connsiteY1" fmla="*/ 1325 h 1428488"/>
                <a:gd name="connsiteX2" fmla="*/ 2168308 w 12385119"/>
                <a:gd name="connsiteY2" fmla="*/ 385501 h 1428488"/>
                <a:gd name="connsiteX3" fmla="*/ 2949032 w 12385119"/>
                <a:gd name="connsiteY3" fmla="*/ 501388 h 1428488"/>
                <a:gd name="connsiteX4" fmla="*/ 4932986 w 12385119"/>
                <a:gd name="connsiteY4" fmla="*/ 1086502 h 1428488"/>
                <a:gd name="connsiteX5" fmla="*/ 6460236 w 12385119"/>
                <a:gd name="connsiteY5" fmla="*/ 1165084 h 1428488"/>
                <a:gd name="connsiteX6" fmla="*/ 7333037 w 12385119"/>
                <a:gd name="connsiteY6" fmla="*/ 937276 h 1428488"/>
                <a:gd name="connsiteX7" fmla="*/ 8416966 w 12385119"/>
                <a:gd name="connsiteY7" fmla="*/ 566476 h 1428488"/>
                <a:gd name="connsiteX8" fmla="*/ 9004100 w 12385119"/>
                <a:gd name="connsiteY8" fmla="*/ 595051 h 1428488"/>
                <a:gd name="connsiteX9" fmla="*/ 9611242 w 12385119"/>
                <a:gd name="connsiteY9" fmla="*/ 857903 h 1428488"/>
                <a:gd name="connsiteX10" fmla="*/ 10436915 w 12385119"/>
                <a:gd name="connsiteY10" fmla="*/ 490276 h 1428488"/>
                <a:gd name="connsiteX11" fmla="*/ 10962627 w 12385119"/>
                <a:gd name="connsiteY11" fmla="*/ 997481 h 1428488"/>
                <a:gd name="connsiteX12" fmla="*/ 11435950 w 12385119"/>
                <a:gd name="connsiteY12" fmla="*/ 1380863 h 1428488"/>
                <a:gd name="connsiteX13" fmla="*/ 12385119 w 12385119"/>
                <a:gd name="connsiteY13" fmla="*/ 1428488 h 1428488"/>
                <a:gd name="connsiteX0" fmla="*/ 0 w 12385119"/>
                <a:gd name="connsiteY0" fmla="*/ 535050 h 1430400"/>
                <a:gd name="connsiteX1" fmla="*/ 1365238 w 12385119"/>
                <a:gd name="connsiteY1" fmla="*/ 3237 h 1430400"/>
                <a:gd name="connsiteX2" fmla="*/ 2123214 w 12385119"/>
                <a:gd name="connsiteY2" fmla="*/ 320738 h 1430400"/>
                <a:gd name="connsiteX3" fmla="*/ 2949032 w 12385119"/>
                <a:gd name="connsiteY3" fmla="*/ 503300 h 1430400"/>
                <a:gd name="connsiteX4" fmla="*/ 4932986 w 12385119"/>
                <a:gd name="connsiteY4" fmla="*/ 1088414 h 1430400"/>
                <a:gd name="connsiteX5" fmla="*/ 6460236 w 12385119"/>
                <a:gd name="connsiteY5" fmla="*/ 1166996 h 1430400"/>
                <a:gd name="connsiteX6" fmla="*/ 7333037 w 12385119"/>
                <a:gd name="connsiteY6" fmla="*/ 939188 h 1430400"/>
                <a:gd name="connsiteX7" fmla="*/ 8416966 w 12385119"/>
                <a:gd name="connsiteY7" fmla="*/ 568388 h 1430400"/>
                <a:gd name="connsiteX8" fmla="*/ 9004100 w 12385119"/>
                <a:gd name="connsiteY8" fmla="*/ 596963 h 1430400"/>
                <a:gd name="connsiteX9" fmla="*/ 9611242 w 12385119"/>
                <a:gd name="connsiteY9" fmla="*/ 859815 h 1430400"/>
                <a:gd name="connsiteX10" fmla="*/ 10436915 w 12385119"/>
                <a:gd name="connsiteY10" fmla="*/ 492188 h 1430400"/>
                <a:gd name="connsiteX11" fmla="*/ 10962627 w 12385119"/>
                <a:gd name="connsiteY11" fmla="*/ 999393 h 1430400"/>
                <a:gd name="connsiteX12" fmla="*/ 11435950 w 12385119"/>
                <a:gd name="connsiteY12" fmla="*/ 1382775 h 1430400"/>
                <a:gd name="connsiteX13" fmla="*/ 12385119 w 12385119"/>
                <a:gd name="connsiteY13" fmla="*/ 1430400 h 1430400"/>
                <a:gd name="connsiteX0" fmla="*/ 0 w 12385119"/>
                <a:gd name="connsiteY0" fmla="*/ 533418 h 1428768"/>
                <a:gd name="connsiteX1" fmla="*/ 1365238 w 12385119"/>
                <a:gd name="connsiteY1" fmla="*/ 1605 h 1428768"/>
                <a:gd name="connsiteX2" fmla="*/ 2206960 w 12385119"/>
                <a:gd name="connsiteY2" fmla="*/ 373081 h 1428768"/>
                <a:gd name="connsiteX3" fmla="*/ 2949032 w 12385119"/>
                <a:gd name="connsiteY3" fmla="*/ 501668 h 1428768"/>
                <a:gd name="connsiteX4" fmla="*/ 4932986 w 12385119"/>
                <a:gd name="connsiteY4" fmla="*/ 1086782 h 1428768"/>
                <a:gd name="connsiteX5" fmla="*/ 6460236 w 12385119"/>
                <a:gd name="connsiteY5" fmla="*/ 1165364 h 1428768"/>
                <a:gd name="connsiteX6" fmla="*/ 7333037 w 12385119"/>
                <a:gd name="connsiteY6" fmla="*/ 937556 h 1428768"/>
                <a:gd name="connsiteX7" fmla="*/ 8416966 w 12385119"/>
                <a:gd name="connsiteY7" fmla="*/ 566756 h 1428768"/>
                <a:gd name="connsiteX8" fmla="*/ 9004100 w 12385119"/>
                <a:gd name="connsiteY8" fmla="*/ 595331 h 1428768"/>
                <a:gd name="connsiteX9" fmla="*/ 9611242 w 12385119"/>
                <a:gd name="connsiteY9" fmla="*/ 858183 h 1428768"/>
                <a:gd name="connsiteX10" fmla="*/ 10436915 w 12385119"/>
                <a:gd name="connsiteY10" fmla="*/ 490556 h 1428768"/>
                <a:gd name="connsiteX11" fmla="*/ 10962627 w 12385119"/>
                <a:gd name="connsiteY11" fmla="*/ 997761 h 1428768"/>
                <a:gd name="connsiteX12" fmla="*/ 11435950 w 12385119"/>
                <a:gd name="connsiteY12" fmla="*/ 1381143 h 1428768"/>
                <a:gd name="connsiteX13" fmla="*/ 12385119 w 12385119"/>
                <a:gd name="connsiteY13" fmla="*/ 1428768 h 1428768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32986 w 12385119"/>
                <a:gd name="connsiteY4" fmla="*/ 1086827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8994437 w 12385119"/>
                <a:gd name="connsiteY8" fmla="*/ 5858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712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1435950"/>
                <a:gd name="connsiteY0" fmla="*/ 533463 h 1381188"/>
                <a:gd name="connsiteX1" fmla="*/ 1365238 w 11435950"/>
                <a:gd name="connsiteY1" fmla="*/ 1650 h 1381188"/>
                <a:gd name="connsiteX2" fmla="*/ 2206960 w 11435950"/>
                <a:gd name="connsiteY2" fmla="*/ 373126 h 1381188"/>
                <a:gd name="connsiteX3" fmla="*/ 3290459 w 11435950"/>
                <a:gd name="connsiteY3" fmla="*/ 558863 h 1381188"/>
                <a:gd name="connsiteX4" fmla="*/ 4929766 w 11435950"/>
                <a:gd name="connsiteY4" fmla="*/ 1051902 h 1381188"/>
                <a:gd name="connsiteX5" fmla="*/ 6460236 w 11435950"/>
                <a:gd name="connsiteY5" fmla="*/ 1165409 h 1381188"/>
                <a:gd name="connsiteX6" fmla="*/ 7358805 w 11435950"/>
                <a:gd name="connsiteY6" fmla="*/ 969351 h 1381188"/>
                <a:gd name="connsiteX7" fmla="*/ 8407303 w 11435950"/>
                <a:gd name="connsiteY7" fmla="*/ 544576 h 1381188"/>
                <a:gd name="connsiteX8" fmla="*/ 9016984 w 11435950"/>
                <a:gd name="connsiteY8" fmla="*/ 627126 h 1381188"/>
                <a:gd name="connsiteX9" fmla="*/ 9611242 w 11435950"/>
                <a:gd name="connsiteY9" fmla="*/ 858228 h 1381188"/>
                <a:gd name="connsiteX10" fmla="*/ 10436915 w 11435950"/>
                <a:gd name="connsiteY10" fmla="*/ 490601 h 1381188"/>
                <a:gd name="connsiteX11" fmla="*/ 10962627 w 11435950"/>
                <a:gd name="connsiteY11" fmla="*/ 997806 h 1381188"/>
                <a:gd name="connsiteX12" fmla="*/ 11435950 w 11435950"/>
                <a:gd name="connsiteY12" fmla="*/ 1381188 h 1381188"/>
                <a:gd name="connsiteX0" fmla="*/ 0 w 11291005"/>
                <a:gd name="connsiteY0" fmla="*/ 533463 h 1263713"/>
                <a:gd name="connsiteX1" fmla="*/ 1365238 w 11291005"/>
                <a:gd name="connsiteY1" fmla="*/ 1650 h 1263713"/>
                <a:gd name="connsiteX2" fmla="*/ 2206960 w 11291005"/>
                <a:gd name="connsiteY2" fmla="*/ 373126 h 1263713"/>
                <a:gd name="connsiteX3" fmla="*/ 3290459 w 11291005"/>
                <a:gd name="connsiteY3" fmla="*/ 558863 h 1263713"/>
                <a:gd name="connsiteX4" fmla="*/ 4929766 w 11291005"/>
                <a:gd name="connsiteY4" fmla="*/ 1051902 h 1263713"/>
                <a:gd name="connsiteX5" fmla="*/ 6460236 w 11291005"/>
                <a:gd name="connsiteY5" fmla="*/ 1165409 h 1263713"/>
                <a:gd name="connsiteX6" fmla="*/ 7358805 w 11291005"/>
                <a:gd name="connsiteY6" fmla="*/ 969351 h 1263713"/>
                <a:gd name="connsiteX7" fmla="*/ 8407303 w 11291005"/>
                <a:gd name="connsiteY7" fmla="*/ 544576 h 1263713"/>
                <a:gd name="connsiteX8" fmla="*/ 9016984 w 11291005"/>
                <a:gd name="connsiteY8" fmla="*/ 627126 h 1263713"/>
                <a:gd name="connsiteX9" fmla="*/ 9611242 w 11291005"/>
                <a:gd name="connsiteY9" fmla="*/ 858228 h 1263713"/>
                <a:gd name="connsiteX10" fmla="*/ 10436915 w 11291005"/>
                <a:gd name="connsiteY10" fmla="*/ 490601 h 1263713"/>
                <a:gd name="connsiteX11" fmla="*/ 10962627 w 11291005"/>
                <a:gd name="connsiteY11" fmla="*/ 997806 h 1263713"/>
                <a:gd name="connsiteX12" fmla="*/ 11291005 w 11291005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62627 w 11377972"/>
                <a:gd name="connsiteY11" fmla="*/ 997806 h 1308163"/>
                <a:gd name="connsiteX12" fmla="*/ 11377972 w 11377972"/>
                <a:gd name="connsiteY12" fmla="*/ 1308163 h 130816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40080 w 11377972"/>
                <a:gd name="connsiteY11" fmla="*/ 1064481 h 1308163"/>
                <a:gd name="connsiteX12" fmla="*/ 11377972 w 11377972"/>
                <a:gd name="connsiteY12" fmla="*/ 1308163 h 1308163"/>
                <a:gd name="connsiteX0" fmla="*/ 0 w 11348983"/>
                <a:gd name="connsiteY0" fmla="*/ 533463 h 1295463"/>
                <a:gd name="connsiteX1" fmla="*/ 1365238 w 11348983"/>
                <a:gd name="connsiteY1" fmla="*/ 1650 h 1295463"/>
                <a:gd name="connsiteX2" fmla="*/ 2206960 w 11348983"/>
                <a:gd name="connsiteY2" fmla="*/ 373126 h 1295463"/>
                <a:gd name="connsiteX3" fmla="*/ 3290459 w 11348983"/>
                <a:gd name="connsiteY3" fmla="*/ 558863 h 1295463"/>
                <a:gd name="connsiteX4" fmla="*/ 4929766 w 11348983"/>
                <a:gd name="connsiteY4" fmla="*/ 1051902 h 1295463"/>
                <a:gd name="connsiteX5" fmla="*/ 6460236 w 11348983"/>
                <a:gd name="connsiteY5" fmla="*/ 1165409 h 1295463"/>
                <a:gd name="connsiteX6" fmla="*/ 7358805 w 11348983"/>
                <a:gd name="connsiteY6" fmla="*/ 969351 h 1295463"/>
                <a:gd name="connsiteX7" fmla="*/ 8407303 w 11348983"/>
                <a:gd name="connsiteY7" fmla="*/ 544576 h 1295463"/>
                <a:gd name="connsiteX8" fmla="*/ 9016984 w 11348983"/>
                <a:gd name="connsiteY8" fmla="*/ 627126 h 1295463"/>
                <a:gd name="connsiteX9" fmla="*/ 9611242 w 11348983"/>
                <a:gd name="connsiteY9" fmla="*/ 858228 h 1295463"/>
                <a:gd name="connsiteX10" fmla="*/ 10436915 w 11348983"/>
                <a:gd name="connsiteY10" fmla="*/ 490601 h 1295463"/>
                <a:gd name="connsiteX11" fmla="*/ 10940080 w 11348983"/>
                <a:gd name="connsiteY11" fmla="*/ 1064481 h 1295463"/>
                <a:gd name="connsiteX12" fmla="*/ 11348983 w 11348983"/>
                <a:gd name="connsiteY12" fmla="*/ 1295463 h 1295463"/>
                <a:gd name="connsiteX0" fmla="*/ 0 w 11375558"/>
                <a:gd name="connsiteY0" fmla="*/ 533463 h 1311173"/>
                <a:gd name="connsiteX1" fmla="*/ 1365238 w 11375558"/>
                <a:gd name="connsiteY1" fmla="*/ 1650 h 1311173"/>
                <a:gd name="connsiteX2" fmla="*/ 2206960 w 11375558"/>
                <a:gd name="connsiteY2" fmla="*/ 373126 h 1311173"/>
                <a:gd name="connsiteX3" fmla="*/ 3290459 w 11375558"/>
                <a:gd name="connsiteY3" fmla="*/ 558863 h 1311173"/>
                <a:gd name="connsiteX4" fmla="*/ 4929766 w 11375558"/>
                <a:gd name="connsiteY4" fmla="*/ 1051902 h 1311173"/>
                <a:gd name="connsiteX5" fmla="*/ 6460236 w 11375558"/>
                <a:gd name="connsiteY5" fmla="*/ 1165409 h 1311173"/>
                <a:gd name="connsiteX6" fmla="*/ 7358805 w 11375558"/>
                <a:gd name="connsiteY6" fmla="*/ 969351 h 1311173"/>
                <a:gd name="connsiteX7" fmla="*/ 8407303 w 11375558"/>
                <a:gd name="connsiteY7" fmla="*/ 544576 h 1311173"/>
                <a:gd name="connsiteX8" fmla="*/ 9016984 w 11375558"/>
                <a:gd name="connsiteY8" fmla="*/ 627126 h 1311173"/>
                <a:gd name="connsiteX9" fmla="*/ 9611242 w 11375558"/>
                <a:gd name="connsiteY9" fmla="*/ 858228 h 1311173"/>
                <a:gd name="connsiteX10" fmla="*/ 10436915 w 11375558"/>
                <a:gd name="connsiteY10" fmla="*/ 490601 h 1311173"/>
                <a:gd name="connsiteX11" fmla="*/ 10940080 w 11375558"/>
                <a:gd name="connsiteY11" fmla="*/ 1064481 h 1311173"/>
                <a:gd name="connsiteX12" fmla="*/ 11348983 w 11375558"/>
                <a:gd name="connsiteY12" fmla="*/ 1295463 h 1311173"/>
                <a:gd name="connsiteX13" fmla="*/ 11335073 w 11375558"/>
                <a:gd name="connsiteY13" fmla="*/ 1290351 h 1311173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49747"/>
                <a:gd name="connsiteY0" fmla="*/ 533463 h 1306919"/>
                <a:gd name="connsiteX1" fmla="*/ 1365238 w 11349747"/>
                <a:gd name="connsiteY1" fmla="*/ 1650 h 1306919"/>
                <a:gd name="connsiteX2" fmla="*/ 2206960 w 11349747"/>
                <a:gd name="connsiteY2" fmla="*/ 373126 h 1306919"/>
                <a:gd name="connsiteX3" fmla="*/ 3290459 w 11349747"/>
                <a:gd name="connsiteY3" fmla="*/ 558863 h 1306919"/>
                <a:gd name="connsiteX4" fmla="*/ 4929766 w 11349747"/>
                <a:gd name="connsiteY4" fmla="*/ 1051902 h 1306919"/>
                <a:gd name="connsiteX5" fmla="*/ 6460236 w 11349747"/>
                <a:gd name="connsiteY5" fmla="*/ 1165409 h 1306919"/>
                <a:gd name="connsiteX6" fmla="*/ 7358805 w 11349747"/>
                <a:gd name="connsiteY6" fmla="*/ 969351 h 1306919"/>
                <a:gd name="connsiteX7" fmla="*/ 8407303 w 11349747"/>
                <a:gd name="connsiteY7" fmla="*/ 544576 h 1306919"/>
                <a:gd name="connsiteX8" fmla="*/ 9016984 w 11349747"/>
                <a:gd name="connsiteY8" fmla="*/ 627126 h 1306919"/>
                <a:gd name="connsiteX9" fmla="*/ 9611242 w 11349747"/>
                <a:gd name="connsiteY9" fmla="*/ 858228 h 1306919"/>
                <a:gd name="connsiteX10" fmla="*/ 10436915 w 11349747"/>
                <a:gd name="connsiteY10" fmla="*/ 490601 h 1306919"/>
                <a:gd name="connsiteX11" fmla="*/ 10940080 w 11349747"/>
                <a:gd name="connsiteY11" fmla="*/ 1064481 h 1306919"/>
                <a:gd name="connsiteX12" fmla="*/ 11348983 w 11349747"/>
                <a:gd name="connsiteY12" fmla="*/ 1295463 h 1306919"/>
                <a:gd name="connsiteX13" fmla="*/ 7205738 w 11349747"/>
                <a:gd name="connsiteY13" fmla="*/ 1264951 h 1306919"/>
                <a:gd name="connsiteX0" fmla="*/ 0 w 11349394"/>
                <a:gd name="connsiteY0" fmla="*/ 533463 h 1307754"/>
                <a:gd name="connsiteX1" fmla="*/ 1365238 w 11349394"/>
                <a:gd name="connsiteY1" fmla="*/ 1650 h 1307754"/>
                <a:gd name="connsiteX2" fmla="*/ 2206960 w 11349394"/>
                <a:gd name="connsiteY2" fmla="*/ 373126 h 1307754"/>
                <a:gd name="connsiteX3" fmla="*/ 3290459 w 11349394"/>
                <a:gd name="connsiteY3" fmla="*/ 558863 h 1307754"/>
                <a:gd name="connsiteX4" fmla="*/ 4929766 w 11349394"/>
                <a:gd name="connsiteY4" fmla="*/ 1051902 h 1307754"/>
                <a:gd name="connsiteX5" fmla="*/ 6460236 w 11349394"/>
                <a:gd name="connsiteY5" fmla="*/ 1165409 h 1307754"/>
                <a:gd name="connsiteX6" fmla="*/ 7358805 w 11349394"/>
                <a:gd name="connsiteY6" fmla="*/ 969351 h 1307754"/>
                <a:gd name="connsiteX7" fmla="*/ 8407303 w 11349394"/>
                <a:gd name="connsiteY7" fmla="*/ 544576 h 1307754"/>
                <a:gd name="connsiteX8" fmla="*/ 9016984 w 11349394"/>
                <a:gd name="connsiteY8" fmla="*/ 627126 h 1307754"/>
                <a:gd name="connsiteX9" fmla="*/ 9611242 w 11349394"/>
                <a:gd name="connsiteY9" fmla="*/ 858228 h 1307754"/>
                <a:gd name="connsiteX10" fmla="*/ 10436915 w 11349394"/>
                <a:gd name="connsiteY10" fmla="*/ 490601 h 1307754"/>
                <a:gd name="connsiteX11" fmla="*/ 10940080 w 11349394"/>
                <a:gd name="connsiteY11" fmla="*/ 1064481 h 1307754"/>
                <a:gd name="connsiteX12" fmla="*/ 11348983 w 11349394"/>
                <a:gd name="connsiteY12" fmla="*/ 1295463 h 1307754"/>
                <a:gd name="connsiteX13" fmla="*/ 3562775 w 11349394"/>
                <a:gd name="connsiteY13" fmla="*/ 1271301 h 1307754"/>
                <a:gd name="connsiteX0" fmla="*/ 0 w 11349267"/>
                <a:gd name="connsiteY0" fmla="*/ 533463 h 1308717"/>
                <a:gd name="connsiteX1" fmla="*/ 1365238 w 11349267"/>
                <a:gd name="connsiteY1" fmla="*/ 1650 h 1308717"/>
                <a:gd name="connsiteX2" fmla="*/ 2206960 w 11349267"/>
                <a:gd name="connsiteY2" fmla="*/ 373126 h 1308717"/>
                <a:gd name="connsiteX3" fmla="*/ 3290459 w 11349267"/>
                <a:gd name="connsiteY3" fmla="*/ 558863 h 1308717"/>
                <a:gd name="connsiteX4" fmla="*/ 4929766 w 11349267"/>
                <a:gd name="connsiteY4" fmla="*/ 1051902 h 1308717"/>
                <a:gd name="connsiteX5" fmla="*/ 6460236 w 11349267"/>
                <a:gd name="connsiteY5" fmla="*/ 1165409 h 1308717"/>
                <a:gd name="connsiteX6" fmla="*/ 7358805 w 11349267"/>
                <a:gd name="connsiteY6" fmla="*/ 969351 h 1308717"/>
                <a:gd name="connsiteX7" fmla="*/ 8407303 w 11349267"/>
                <a:gd name="connsiteY7" fmla="*/ 544576 h 1308717"/>
                <a:gd name="connsiteX8" fmla="*/ 9016984 w 11349267"/>
                <a:gd name="connsiteY8" fmla="*/ 627126 h 1308717"/>
                <a:gd name="connsiteX9" fmla="*/ 9611242 w 11349267"/>
                <a:gd name="connsiteY9" fmla="*/ 858228 h 1308717"/>
                <a:gd name="connsiteX10" fmla="*/ 10436915 w 11349267"/>
                <a:gd name="connsiteY10" fmla="*/ 490601 h 1308717"/>
                <a:gd name="connsiteX11" fmla="*/ 10940080 w 11349267"/>
                <a:gd name="connsiteY11" fmla="*/ 1064481 h 1308717"/>
                <a:gd name="connsiteX12" fmla="*/ 11348983 w 11349267"/>
                <a:gd name="connsiteY12" fmla="*/ 1295463 h 1308717"/>
                <a:gd name="connsiteX13" fmla="*/ 16443 w 11349267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55708"/>
                <a:gd name="connsiteY0" fmla="*/ 533463 h 1293718"/>
                <a:gd name="connsiteX1" fmla="*/ 1365238 w 11355708"/>
                <a:gd name="connsiteY1" fmla="*/ 1650 h 1293718"/>
                <a:gd name="connsiteX2" fmla="*/ 2206960 w 11355708"/>
                <a:gd name="connsiteY2" fmla="*/ 373126 h 1293718"/>
                <a:gd name="connsiteX3" fmla="*/ 3290459 w 11355708"/>
                <a:gd name="connsiteY3" fmla="*/ 558863 h 1293718"/>
                <a:gd name="connsiteX4" fmla="*/ 4929766 w 11355708"/>
                <a:gd name="connsiteY4" fmla="*/ 1051902 h 1293718"/>
                <a:gd name="connsiteX5" fmla="*/ 6460236 w 11355708"/>
                <a:gd name="connsiteY5" fmla="*/ 1165409 h 1293718"/>
                <a:gd name="connsiteX6" fmla="*/ 7358805 w 11355708"/>
                <a:gd name="connsiteY6" fmla="*/ 969351 h 1293718"/>
                <a:gd name="connsiteX7" fmla="*/ 8407303 w 11355708"/>
                <a:gd name="connsiteY7" fmla="*/ 544576 h 1293718"/>
                <a:gd name="connsiteX8" fmla="*/ 9016984 w 11355708"/>
                <a:gd name="connsiteY8" fmla="*/ 627126 h 1293718"/>
                <a:gd name="connsiteX9" fmla="*/ 9611242 w 11355708"/>
                <a:gd name="connsiteY9" fmla="*/ 858228 h 1293718"/>
                <a:gd name="connsiteX10" fmla="*/ 10436915 w 11355708"/>
                <a:gd name="connsiteY10" fmla="*/ 490601 h 1293718"/>
                <a:gd name="connsiteX11" fmla="*/ 10940080 w 11355708"/>
                <a:gd name="connsiteY11" fmla="*/ 1064481 h 1293718"/>
                <a:gd name="connsiteX12" fmla="*/ 11355425 w 11355708"/>
                <a:gd name="connsiteY12" fmla="*/ 1276413 h 1293718"/>
                <a:gd name="connsiteX13" fmla="*/ 16443 w 11355708"/>
                <a:gd name="connsiteY13" fmla="*/ 1277651 h 1293718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821841 w 12167887"/>
                <a:gd name="connsiteY0" fmla="*/ 533463 h 1291464"/>
                <a:gd name="connsiteX1" fmla="*/ 2187079 w 12167887"/>
                <a:gd name="connsiteY1" fmla="*/ 1650 h 1291464"/>
                <a:gd name="connsiteX2" fmla="*/ 3028801 w 12167887"/>
                <a:gd name="connsiteY2" fmla="*/ 373126 h 1291464"/>
                <a:gd name="connsiteX3" fmla="*/ 4112300 w 12167887"/>
                <a:gd name="connsiteY3" fmla="*/ 558863 h 1291464"/>
                <a:gd name="connsiteX4" fmla="*/ 5751607 w 12167887"/>
                <a:gd name="connsiteY4" fmla="*/ 1051902 h 1291464"/>
                <a:gd name="connsiteX5" fmla="*/ 7282077 w 12167887"/>
                <a:gd name="connsiteY5" fmla="*/ 1165409 h 1291464"/>
                <a:gd name="connsiteX6" fmla="*/ 8180646 w 12167887"/>
                <a:gd name="connsiteY6" fmla="*/ 969351 h 1291464"/>
                <a:gd name="connsiteX7" fmla="*/ 9229144 w 12167887"/>
                <a:gd name="connsiteY7" fmla="*/ 544576 h 1291464"/>
                <a:gd name="connsiteX8" fmla="*/ 9838825 w 12167887"/>
                <a:gd name="connsiteY8" fmla="*/ 627126 h 1291464"/>
                <a:gd name="connsiteX9" fmla="*/ 10433083 w 12167887"/>
                <a:gd name="connsiteY9" fmla="*/ 858228 h 1291464"/>
                <a:gd name="connsiteX10" fmla="*/ 11258756 w 12167887"/>
                <a:gd name="connsiteY10" fmla="*/ 490601 h 1291464"/>
                <a:gd name="connsiteX11" fmla="*/ 11761921 w 12167887"/>
                <a:gd name="connsiteY11" fmla="*/ 1064481 h 1291464"/>
                <a:gd name="connsiteX12" fmla="*/ 12167603 w 12167887"/>
                <a:gd name="connsiteY12" fmla="*/ 1273238 h 1291464"/>
                <a:gd name="connsiteX13" fmla="*/ 838284 w 12167887"/>
                <a:gd name="connsiteY13" fmla="*/ 1277651 h 1291464"/>
                <a:gd name="connsiteX14" fmla="*/ 841505 w 12167887"/>
                <a:gd name="connsiteY14" fmla="*/ 1268125 h 1291464"/>
                <a:gd name="connsiteX0" fmla="*/ 851157 w 12197203"/>
                <a:gd name="connsiteY0" fmla="*/ 533463 h 1291464"/>
                <a:gd name="connsiteX1" fmla="*/ 2216395 w 12197203"/>
                <a:gd name="connsiteY1" fmla="*/ 1650 h 1291464"/>
                <a:gd name="connsiteX2" fmla="*/ 3058117 w 12197203"/>
                <a:gd name="connsiteY2" fmla="*/ 373126 h 1291464"/>
                <a:gd name="connsiteX3" fmla="*/ 4141616 w 12197203"/>
                <a:gd name="connsiteY3" fmla="*/ 558863 h 1291464"/>
                <a:gd name="connsiteX4" fmla="*/ 5780923 w 12197203"/>
                <a:gd name="connsiteY4" fmla="*/ 1051902 h 1291464"/>
                <a:gd name="connsiteX5" fmla="*/ 7311393 w 12197203"/>
                <a:gd name="connsiteY5" fmla="*/ 1165409 h 1291464"/>
                <a:gd name="connsiteX6" fmla="*/ 8209962 w 12197203"/>
                <a:gd name="connsiteY6" fmla="*/ 969351 h 1291464"/>
                <a:gd name="connsiteX7" fmla="*/ 9258460 w 12197203"/>
                <a:gd name="connsiteY7" fmla="*/ 544576 h 1291464"/>
                <a:gd name="connsiteX8" fmla="*/ 9868141 w 12197203"/>
                <a:gd name="connsiteY8" fmla="*/ 627126 h 1291464"/>
                <a:gd name="connsiteX9" fmla="*/ 10462399 w 12197203"/>
                <a:gd name="connsiteY9" fmla="*/ 858228 h 1291464"/>
                <a:gd name="connsiteX10" fmla="*/ 11288072 w 12197203"/>
                <a:gd name="connsiteY10" fmla="*/ 490601 h 1291464"/>
                <a:gd name="connsiteX11" fmla="*/ 11791237 w 12197203"/>
                <a:gd name="connsiteY11" fmla="*/ 1064481 h 1291464"/>
                <a:gd name="connsiteX12" fmla="*/ 12196919 w 12197203"/>
                <a:gd name="connsiteY12" fmla="*/ 1273238 h 1291464"/>
                <a:gd name="connsiteX13" fmla="*/ 867600 w 12197203"/>
                <a:gd name="connsiteY13" fmla="*/ 1277651 h 1291464"/>
                <a:gd name="connsiteX14" fmla="*/ 761307 w 12197203"/>
                <a:gd name="connsiteY14" fmla="*/ 572800 h 1291464"/>
                <a:gd name="connsiteX0" fmla="*/ 1169259 w 12515305"/>
                <a:gd name="connsiteY0" fmla="*/ 533463 h 1291464"/>
                <a:gd name="connsiteX1" fmla="*/ 2534497 w 12515305"/>
                <a:gd name="connsiteY1" fmla="*/ 1650 h 1291464"/>
                <a:gd name="connsiteX2" fmla="*/ 3376219 w 12515305"/>
                <a:gd name="connsiteY2" fmla="*/ 373126 h 1291464"/>
                <a:gd name="connsiteX3" fmla="*/ 4459718 w 12515305"/>
                <a:gd name="connsiteY3" fmla="*/ 558863 h 1291464"/>
                <a:gd name="connsiteX4" fmla="*/ 6099025 w 12515305"/>
                <a:gd name="connsiteY4" fmla="*/ 1051902 h 1291464"/>
                <a:gd name="connsiteX5" fmla="*/ 7629495 w 12515305"/>
                <a:gd name="connsiteY5" fmla="*/ 1165409 h 1291464"/>
                <a:gd name="connsiteX6" fmla="*/ 8528064 w 12515305"/>
                <a:gd name="connsiteY6" fmla="*/ 969351 h 1291464"/>
                <a:gd name="connsiteX7" fmla="*/ 9576562 w 12515305"/>
                <a:gd name="connsiteY7" fmla="*/ 544576 h 1291464"/>
                <a:gd name="connsiteX8" fmla="*/ 10186243 w 12515305"/>
                <a:gd name="connsiteY8" fmla="*/ 627126 h 1291464"/>
                <a:gd name="connsiteX9" fmla="*/ 10780501 w 12515305"/>
                <a:gd name="connsiteY9" fmla="*/ 858228 h 1291464"/>
                <a:gd name="connsiteX10" fmla="*/ 11606174 w 12515305"/>
                <a:gd name="connsiteY10" fmla="*/ 490601 h 1291464"/>
                <a:gd name="connsiteX11" fmla="*/ 12109339 w 12515305"/>
                <a:gd name="connsiteY11" fmla="*/ 1064481 h 1291464"/>
                <a:gd name="connsiteX12" fmla="*/ 12515021 w 12515305"/>
                <a:gd name="connsiteY12" fmla="*/ 1273238 h 1291464"/>
                <a:gd name="connsiteX13" fmla="*/ 1185702 w 12515305"/>
                <a:gd name="connsiteY13" fmla="*/ 1277651 h 1291464"/>
                <a:gd name="connsiteX14" fmla="*/ 335355 w 12515305"/>
                <a:gd name="connsiteY14" fmla="*/ 1058575 h 1291464"/>
                <a:gd name="connsiteX15" fmla="*/ 1079409 w 12515305"/>
                <a:gd name="connsiteY15" fmla="*/ 572800 h 1291464"/>
                <a:gd name="connsiteX0" fmla="*/ 853920 w 12199966"/>
                <a:gd name="connsiteY0" fmla="*/ 533463 h 1291464"/>
                <a:gd name="connsiteX1" fmla="*/ 2219158 w 12199966"/>
                <a:gd name="connsiteY1" fmla="*/ 1650 h 1291464"/>
                <a:gd name="connsiteX2" fmla="*/ 3060880 w 12199966"/>
                <a:gd name="connsiteY2" fmla="*/ 373126 h 1291464"/>
                <a:gd name="connsiteX3" fmla="*/ 4144379 w 12199966"/>
                <a:gd name="connsiteY3" fmla="*/ 558863 h 1291464"/>
                <a:gd name="connsiteX4" fmla="*/ 5783686 w 12199966"/>
                <a:gd name="connsiteY4" fmla="*/ 1051902 h 1291464"/>
                <a:gd name="connsiteX5" fmla="*/ 7314156 w 12199966"/>
                <a:gd name="connsiteY5" fmla="*/ 1165409 h 1291464"/>
                <a:gd name="connsiteX6" fmla="*/ 8212725 w 12199966"/>
                <a:gd name="connsiteY6" fmla="*/ 969351 h 1291464"/>
                <a:gd name="connsiteX7" fmla="*/ 9261223 w 12199966"/>
                <a:gd name="connsiteY7" fmla="*/ 544576 h 1291464"/>
                <a:gd name="connsiteX8" fmla="*/ 9870904 w 12199966"/>
                <a:gd name="connsiteY8" fmla="*/ 627126 h 1291464"/>
                <a:gd name="connsiteX9" fmla="*/ 10465162 w 12199966"/>
                <a:gd name="connsiteY9" fmla="*/ 858228 h 1291464"/>
                <a:gd name="connsiteX10" fmla="*/ 11290835 w 12199966"/>
                <a:gd name="connsiteY10" fmla="*/ 490601 h 1291464"/>
                <a:gd name="connsiteX11" fmla="*/ 11794000 w 12199966"/>
                <a:gd name="connsiteY11" fmla="*/ 1064481 h 1291464"/>
                <a:gd name="connsiteX12" fmla="*/ 12199682 w 12199966"/>
                <a:gd name="connsiteY12" fmla="*/ 1273238 h 1291464"/>
                <a:gd name="connsiteX13" fmla="*/ 870363 w 12199966"/>
                <a:gd name="connsiteY13" fmla="*/ 1277651 h 1291464"/>
                <a:gd name="connsiteX14" fmla="*/ 764070 w 12199966"/>
                <a:gd name="connsiteY14" fmla="*/ 572800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14" fmla="*/ 0 w 11346046"/>
                <a:gd name="connsiteY14" fmla="*/ 533463 h 1291464"/>
                <a:gd name="connsiteX0" fmla="*/ 2883 w 11329603"/>
                <a:gd name="connsiteY0" fmla="*/ 533463 h 1291464"/>
                <a:gd name="connsiteX1" fmla="*/ 1348795 w 11329603"/>
                <a:gd name="connsiteY1" fmla="*/ 1650 h 1291464"/>
                <a:gd name="connsiteX2" fmla="*/ 2190517 w 11329603"/>
                <a:gd name="connsiteY2" fmla="*/ 373126 h 1291464"/>
                <a:gd name="connsiteX3" fmla="*/ 3274016 w 11329603"/>
                <a:gd name="connsiteY3" fmla="*/ 558863 h 1291464"/>
                <a:gd name="connsiteX4" fmla="*/ 4913323 w 11329603"/>
                <a:gd name="connsiteY4" fmla="*/ 1051902 h 1291464"/>
                <a:gd name="connsiteX5" fmla="*/ 6443793 w 11329603"/>
                <a:gd name="connsiteY5" fmla="*/ 1165409 h 1291464"/>
                <a:gd name="connsiteX6" fmla="*/ 7342362 w 11329603"/>
                <a:gd name="connsiteY6" fmla="*/ 969351 h 1291464"/>
                <a:gd name="connsiteX7" fmla="*/ 8390860 w 11329603"/>
                <a:gd name="connsiteY7" fmla="*/ 544576 h 1291464"/>
                <a:gd name="connsiteX8" fmla="*/ 9000541 w 11329603"/>
                <a:gd name="connsiteY8" fmla="*/ 627126 h 1291464"/>
                <a:gd name="connsiteX9" fmla="*/ 9594799 w 11329603"/>
                <a:gd name="connsiteY9" fmla="*/ 858228 h 1291464"/>
                <a:gd name="connsiteX10" fmla="*/ 10420472 w 11329603"/>
                <a:gd name="connsiteY10" fmla="*/ 490601 h 1291464"/>
                <a:gd name="connsiteX11" fmla="*/ 10923637 w 11329603"/>
                <a:gd name="connsiteY11" fmla="*/ 1064481 h 1291464"/>
                <a:gd name="connsiteX12" fmla="*/ 11329319 w 11329603"/>
                <a:gd name="connsiteY12" fmla="*/ 1273238 h 1291464"/>
                <a:gd name="connsiteX13" fmla="*/ 0 w 11329603"/>
                <a:gd name="connsiteY13" fmla="*/ 1277651 h 1291464"/>
                <a:gd name="connsiteX14" fmla="*/ 2883 w 11329603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23637 w 11433478"/>
                <a:gd name="connsiteY11" fmla="*/ 1064481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33300 w 11433478"/>
                <a:gd name="connsiteY11" fmla="*/ 1016856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160955 h 918956"/>
                <a:gd name="connsiteX1" fmla="*/ 2190517 w 11433478"/>
                <a:gd name="connsiteY1" fmla="*/ 618 h 918956"/>
                <a:gd name="connsiteX2" fmla="*/ 3274016 w 11433478"/>
                <a:gd name="connsiteY2" fmla="*/ 186355 h 918956"/>
                <a:gd name="connsiteX3" fmla="*/ 4913323 w 11433478"/>
                <a:gd name="connsiteY3" fmla="*/ 679394 h 918956"/>
                <a:gd name="connsiteX4" fmla="*/ 6443793 w 11433478"/>
                <a:gd name="connsiteY4" fmla="*/ 792901 h 918956"/>
                <a:gd name="connsiteX5" fmla="*/ 7342362 w 11433478"/>
                <a:gd name="connsiteY5" fmla="*/ 596843 h 918956"/>
                <a:gd name="connsiteX6" fmla="*/ 8390860 w 11433478"/>
                <a:gd name="connsiteY6" fmla="*/ 172068 h 918956"/>
                <a:gd name="connsiteX7" fmla="*/ 9000541 w 11433478"/>
                <a:gd name="connsiteY7" fmla="*/ 254618 h 918956"/>
                <a:gd name="connsiteX8" fmla="*/ 9594799 w 11433478"/>
                <a:gd name="connsiteY8" fmla="*/ 485720 h 918956"/>
                <a:gd name="connsiteX9" fmla="*/ 10420472 w 11433478"/>
                <a:gd name="connsiteY9" fmla="*/ 118093 h 918956"/>
                <a:gd name="connsiteX10" fmla="*/ 10933300 w 11433478"/>
                <a:gd name="connsiteY10" fmla="*/ 644348 h 918956"/>
                <a:gd name="connsiteX11" fmla="*/ 11433197 w 11433478"/>
                <a:gd name="connsiteY11" fmla="*/ 900730 h 918956"/>
                <a:gd name="connsiteX12" fmla="*/ 0 w 11433478"/>
                <a:gd name="connsiteY12" fmla="*/ 905143 h 918956"/>
                <a:gd name="connsiteX13" fmla="*/ 2883 w 11433478"/>
                <a:gd name="connsiteY13" fmla="*/ 160955 h 918956"/>
                <a:gd name="connsiteX0" fmla="*/ 2883 w 11433478"/>
                <a:gd name="connsiteY0" fmla="*/ 67705 h 825706"/>
                <a:gd name="connsiteX1" fmla="*/ 3274016 w 11433478"/>
                <a:gd name="connsiteY1" fmla="*/ 93105 h 825706"/>
                <a:gd name="connsiteX2" fmla="*/ 4913323 w 11433478"/>
                <a:gd name="connsiteY2" fmla="*/ 586144 h 825706"/>
                <a:gd name="connsiteX3" fmla="*/ 6443793 w 11433478"/>
                <a:gd name="connsiteY3" fmla="*/ 699651 h 825706"/>
                <a:gd name="connsiteX4" fmla="*/ 7342362 w 11433478"/>
                <a:gd name="connsiteY4" fmla="*/ 503593 h 825706"/>
                <a:gd name="connsiteX5" fmla="*/ 8390860 w 11433478"/>
                <a:gd name="connsiteY5" fmla="*/ 78818 h 825706"/>
                <a:gd name="connsiteX6" fmla="*/ 9000541 w 11433478"/>
                <a:gd name="connsiteY6" fmla="*/ 161368 h 825706"/>
                <a:gd name="connsiteX7" fmla="*/ 9594799 w 11433478"/>
                <a:gd name="connsiteY7" fmla="*/ 392470 h 825706"/>
                <a:gd name="connsiteX8" fmla="*/ 10420472 w 11433478"/>
                <a:gd name="connsiteY8" fmla="*/ 24843 h 825706"/>
                <a:gd name="connsiteX9" fmla="*/ 10933300 w 11433478"/>
                <a:gd name="connsiteY9" fmla="*/ 551098 h 825706"/>
                <a:gd name="connsiteX10" fmla="*/ 11433197 w 11433478"/>
                <a:gd name="connsiteY10" fmla="*/ 807480 h 825706"/>
                <a:gd name="connsiteX11" fmla="*/ 0 w 11433478"/>
                <a:gd name="connsiteY11" fmla="*/ 811893 h 825706"/>
                <a:gd name="connsiteX12" fmla="*/ 2883 w 11433478"/>
                <a:gd name="connsiteY12" fmla="*/ 67705 h 825706"/>
                <a:gd name="connsiteX0" fmla="*/ 2383439 w 11433478"/>
                <a:gd name="connsiteY0" fmla="*/ 199196 h 802210"/>
                <a:gd name="connsiteX1" fmla="*/ 3274016 w 11433478"/>
                <a:gd name="connsiteY1" fmla="*/ 69609 h 802210"/>
                <a:gd name="connsiteX2" fmla="*/ 4913323 w 11433478"/>
                <a:gd name="connsiteY2" fmla="*/ 562648 h 802210"/>
                <a:gd name="connsiteX3" fmla="*/ 6443793 w 11433478"/>
                <a:gd name="connsiteY3" fmla="*/ 676155 h 802210"/>
                <a:gd name="connsiteX4" fmla="*/ 7342362 w 11433478"/>
                <a:gd name="connsiteY4" fmla="*/ 480097 h 802210"/>
                <a:gd name="connsiteX5" fmla="*/ 8390860 w 11433478"/>
                <a:gd name="connsiteY5" fmla="*/ 55322 h 802210"/>
                <a:gd name="connsiteX6" fmla="*/ 9000541 w 11433478"/>
                <a:gd name="connsiteY6" fmla="*/ 137872 h 802210"/>
                <a:gd name="connsiteX7" fmla="*/ 9594799 w 11433478"/>
                <a:gd name="connsiteY7" fmla="*/ 368974 h 802210"/>
                <a:gd name="connsiteX8" fmla="*/ 10420472 w 11433478"/>
                <a:gd name="connsiteY8" fmla="*/ 1347 h 802210"/>
                <a:gd name="connsiteX9" fmla="*/ 10933300 w 11433478"/>
                <a:gd name="connsiteY9" fmla="*/ 527602 h 802210"/>
                <a:gd name="connsiteX10" fmla="*/ 11433197 w 11433478"/>
                <a:gd name="connsiteY10" fmla="*/ 783984 h 802210"/>
                <a:gd name="connsiteX11" fmla="*/ 0 w 11433478"/>
                <a:gd name="connsiteY11" fmla="*/ 788397 h 802210"/>
                <a:gd name="connsiteX12" fmla="*/ 2383439 w 11433478"/>
                <a:gd name="connsiteY12" fmla="*/ 199196 h 802210"/>
                <a:gd name="connsiteX0" fmla="*/ 2383439 w 11433478"/>
                <a:gd name="connsiteY0" fmla="*/ 268532 h 802210"/>
                <a:gd name="connsiteX1" fmla="*/ 3274016 w 11433478"/>
                <a:gd name="connsiteY1" fmla="*/ 69609 h 802210"/>
                <a:gd name="connsiteX2" fmla="*/ 4913323 w 11433478"/>
                <a:gd name="connsiteY2" fmla="*/ 562648 h 802210"/>
                <a:gd name="connsiteX3" fmla="*/ 6443793 w 11433478"/>
                <a:gd name="connsiteY3" fmla="*/ 676155 h 802210"/>
                <a:gd name="connsiteX4" fmla="*/ 7342362 w 11433478"/>
                <a:gd name="connsiteY4" fmla="*/ 480097 h 802210"/>
                <a:gd name="connsiteX5" fmla="*/ 8390860 w 11433478"/>
                <a:gd name="connsiteY5" fmla="*/ 55322 h 802210"/>
                <a:gd name="connsiteX6" fmla="*/ 9000541 w 11433478"/>
                <a:gd name="connsiteY6" fmla="*/ 137872 h 802210"/>
                <a:gd name="connsiteX7" fmla="*/ 9594799 w 11433478"/>
                <a:gd name="connsiteY7" fmla="*/ 368974 h 802210"/>
                <a:gd name="connsiteX8" fmla="*/ 10420472 w 11433478"/>
                <a:gd name="connsiteY8" fmla="*/ 1347 h 802210"/>
                <a:gd name="connsiteX9" fmla="*/ 10933300 w 11433478"/>
                <a:gd name="connsiteY9" fmla="*/ 527602 h 802210"/>
                <a:gd name="connsiteX10" fmla="*/ 11433197 w 11433478"/>
                <a:gd name="connsiteY10" fmla="*/ 783984 h 802210"/>
                <a:gd name="connsiteX11" fmla="*/ 0 w 11433478"/>
                <a:gd name="connsiteY11" fmla="*/ 788397 h 802210"/>
                <a:gd name="connsiteX12" fmla="*/ 2383439 w 11433478"/>
                <a:gd name="connsiteY12" fmla="*/ 268532 h 802210"/>
                <a:gd name="connsiteX0" fmla="*/ 25131 w 9075243"/>
                <a:gd name="connsiteY0" fmla="*/ 268532 h 2154731"/>
                <a:gd name="connsiteX1" fmla="*/ 915708 w 9075243"/>
                <a:gd name="connsiteY1" fmla="*/ 69609 h 2154731"/>
                <a:gd name="connsiteX2" fmla="*/ 2555015 w 9075243"/>
                <a:gd name="connsiteY2" fmla="*/ 562648 h 2154731"/>
                <a:gd name="connsiteX3" fmla="*/ 4085485 w 9075243"/>
                <a:gd name="connsiteY3" fmla="*/ 676155 h 2154731"/>
                <a:gd name="connsiteX4" fmla="*/ 4984054 w 9075243"/>
                <a:gd name="connsiteY4" fmla="*/ 480097 h 2154731"/>
                <a:gd name="connsiteX5" fmla="*/ 6032552 w 9075243"/>
                <a:gd name="connsiteY5" fmla="*/ 55322 h 2154731"/>
                <a:gd name="connsiteX6" fmla="*/ 6642233 w 9075243"/>
                <a:gd name="connsiteY6" fmla="*/ 137872 h 2154731"/>
                <a:gd name="connsiteX7" fmla="*/ 7236491 w 9075243"/>
                <a:gd name="connsiteY7" fmla="*/ 368974 h 2154731"/>
                <a:gd name="connsiteX8" fmla="*/ 8062164 w 9075243"/>
                <a:gd name="connsiteY8" fmla="*/ 1347 h 2154731"/>
                <a:gd name="connsiteX9" fmla="*/ 8574992 w 9075243"/>
                <a:gd name="connsiteY9" fmla="*/ 527602 h 2154731"/>
                <a:gd name="connsiteX10" fmla="*/ 9074889 w 9075243"/>
                <a:gd name="connsiteY10" fmla="*/ 783984 h 2154731"/>
                <a:gd name="connsiteX11" fmla="*/ 0 w 9075243"/>
                <a:gd name="connsiteY11" fmla="*/ 2154731 h 2154731"/>
                <a:gd name="connsiteX12" fmla="*/ 25131 w 9075243"/>
                <a:gd name="connsiteY12" fmla="*/ 268532 h 2154731"/>
                <a:gd name="connsiteX0" fmla="*/ 25131 w 9075243"/>
                <a:gd name="connsiteY0" fmla="*/ 268532 h 2252618"/>
                <a:gd name="connsiteX1" fmla="*/ 915708 w 9075243"/>
                <a:gd name="connsiteY1" fmla="*/ 69609 h 2252618"/>
                <a:gd name="connsiteX2" fmla="*/ 2555015 w 9075243"/>
                <a:gd name="connsiteY2" fmla="*/ 562648 h 2252618"/>
                <a:gd name="connsiteX3" fmla="*/ 4085485 w 9075243"/>
                <a:gd name="connsiteY3" fmla="*/ 676155 h 2252618"/>
                <a:gd name="connsiteX4" fmla="*/ 4984054 w 9075243"/>
                <a:gd name="connsiteY4" fmla="*/ 480097 h 2252618"/>
                <a:gd name="connsiteX5" fmla="*/ 6032552 w 9075243"/>
                <a:gd name="connsiteY5" fmla="*/ 55322 h 2252618"/>
                <a:gd name="connsiteX6" fmla="*/ 6642233 w 9075243"/>
                <a:gd name="connsiteY6" fmla="*/ 137872 h 2252618"/>
                <a:gd name="connsiteX7" fmla="*/ 7236491 w 9075243"/>
                <a:gd name="connsiteY7" fmla="*/ 368974 h 2252618"/>
                <a:gd name="connsiteX8" fmla="*/ 8062164 w 9075243"/>
                <a:gd name="connsiteY8" fmla="*/ 1347 h 2252618"/>
                <a:gd name="connsiteX9" fmla="*/ 8574992 w 9075243"/>
                <a:gd name="connsiteY9" fmla="*/ 527602 h 2252618"/>
                <a:gd name="connsiteX10" fmla="*/ 9074889 w 9075243"/>
                <a:gd name="connsiteY10" fmla="*/ 783984 h 2252618"/>
                <a:gd name="connsiteX11" fmla="*/ 0 w 9075243"/>
                <a:gd name="connsiteY11" fmla="*/ 2252618 h 2252618"/>
                <a:gd name="connsiteX12" fmla="*/ 25131 w 9075243"/>
                <a:gd name="connsiteY12" fmla="*/ 268532 h 2252618"/>
                <a:gd name="connsiteX0" fmla="*/ 25131 w 9075243"/>
                <a:gd name="connsiteY0" fmla="*/ 234924 h 2219010"/>
                <a:gd name="connsiteX1" fmla="*/ 915708 w 9075243"/>
                <a:gd name="connsiteY1" fmla="*/ 36001 h 2219010"/>
                <a:gd name="connsiteX2" fmla="*/ 2555015 w 9075243"/>
                <a:gd name="connsiteY2" fmla="*/ 529040 h 2219010"/>
                <a:gd name="connsiteX3" fmla="*/ 4085485 w 9075243"/>
                <a:gd name="connsiteY3" fmla="*/ 642547 h 2219010"/>
                <a:gd name="connsiteX4" fmla="*/ 4984054 w 9075243"/>
                <a:gd name="connsiteY4" fmla="*/ 446489 h 2219010"/>
                <a:gd name="connsiteX5" fmla="*/ 6032552 w 9075243"/>
                <a:gd name="connsiteY5" fmla="*/ 21714 h 2219010"/>
                <a:gd name="connsiteX6" fmla="*/ 6642233 w 9075243"/>
                <a:gd name="connsiteY6" fmla="*/ 104264 h 2219010"/>
                <a:gd name="connsiteX7" fmla="*/ 7236491 w 9075243"/>
                <a:gd name="connsiteY7" fmla="*/ 335366 h 2219010"/>
                <a:gd name="connsiteX8" fmla="*/ 8574992 w 9075243"/>
                <a:gd name="connsiteY8" fmla="*/ 493994 h 2219010"/>
                <a:gd name="connsiteX9" fmla="*/ 9074889 w 9075243"/>
                <a:gd name="connsiteY9" fmla="*/ 750376 h 2219010"/>
                <a:gd name="connsiteX10" fmla="*/ 0 w 9075243"/>
                <a:gd name="connsiteY10" fmla="*/ 2219010 h 2219010"/>
                <a:gd name="connsiteX11" fmla="*/ 25131 w 9075243"/>
                <a:gd name="connsiteY11" fmla="*/ 234924 h 2219010"/>
                <a:gd name="connsiteX0" fmla="*/ 25131 w 9387975"/>
                <a:gd name="connsiteY0" fmla="*/ 234924 h 2219010"/>
                <a:gd name="connsiteX1" fmla="*/ 915708 w 9387975"/>
                <a:gd name="connsiteY1" fmla="*/ 36001 h 2219010"/>
                <a:gd name="connsiteX2" fmla="*/ 2555015 w 9387975"/>
                <a:gd name="connsiteY2" fmla="*/ 529040 h 2219010"/>
                <a:gd name="connsiteX3" fmla="*/ 4085485 w 9387975"/>
                <a:gd name="connsiteY3" fmla="*/ 642547 h 2219010"/>
                <a:gd name="connsiteX4" fmla="*/ 4984054 w 9387975"/>
                <a:gd name="connsiteY4" fmla="*/ 446489 h 2219010"/>
                <a:gd name="connsiteX5" fmla="*/ 6032552 w 9387975"/>
                <a:gd name="connsiteY5" fmla="*/ 21714 h 2219010"/>
                <a:gd name="connsiteX6" fmla="*/ 6642233 w 9387975"/>
                <a:gd name="connsiteY6" fmla="*/ 104264 h 2219010"/>
                <a:gd name="connsiteX7" fmla="*/ 7236491 w 9387975"/>
                <a:gd name="connsiteY7" fmla="*/ 335366 h 2219010"/>
                <a:gd name="connsiteX8" fmla="*/ 9074889 w 9387975"/>
                <a:gd name="connsiteY8" fmla="*/ 750376 h 2219010"/>
                <a:gd name="connsiteX9" fmla="*/ 0 w 9387975"/>
                <a:gd name="connsiteY9" fmla="*/ 2219010 h 2219010"/>
                <a:gd name="connsiteX10" fmla="*/ 25131 w 9387975"/>
                <a:gd name="connsiteY10" fmla="*/ 234924 h 2219010"/>
                <a:gd name="connsiteX0" fmla="*/ 25131 w 7693604"/>
                <a:gd name="connsiteY0" fmla="*/ 234924 h 2241946"/>
                <a:gd name="connsiteX1" fmla="*/ 915708 w 7693604"/>
                <a:gd name="connsiteY1" fmla="*/ 36001 h 2241946"/>
                <a:gd name="connsiteX2" fmla="*/ 2555015 w 7693604"/>
                <a:gd name="connsiteY2" fmla="*/ 529040 h 2241946"/>
                <a:gd name="connsiteX3" fmla="*/ 4085485 w 7693604"/>
                <a:gd name="connsiteY3" fmla="*/ 642547 h 2241946"/>
                <a:gd name="connsiteX4" fmla="*/ 4984054 w 7693604"/>
                <a:gd name="connsiteY4" fmla="*/ 446489 h 2241946"/>
                <a:gd name="connsiteX5" fmla="*/ 6032552 w 7693604"/>
                <a:gd name="connsiteY5" fmla="*/ 21714 h 2241946"/>
                <a:gd name="connsiteX6" fmla="*/ 6642233 w 7693604"/>
                <a:gd name="connsiteY6" fmla="*/ 104264 h 2241946"/>
                <a:gd name="connsiteX7" fmla="*/ 7236491 w 7693604"/>
                <a:gd name="connsiteY7" fmla="*/ 335366 h 2241946"/>
                <a:gd name="connsiteX8" fmla="*/ 7100362 w 7693604"/>
                <a:gd name="connsiteY8" fmla="*/ 2226832 h 2241946"/>
                <a:gd name="connsiteX9" fmla="*/ 0 w 7693604"/>
                <a:gd name="connsiteY9" fmla="*/ 2219010 h 2241946"/>
                <a:gd name="connsiteX10" fmla="*/ 25131 w 7693604"/>
                <a:gd name="connsiteY10" fmla="*/ 234924 h 2241946"/>
                <a:gd name="connsiteX0" fmla="*/ 25131 w 7693604"/>
                <a:gd name="connsiteY0" fmla="*/ 234924 h 2241946"/>
                <a:gd name="connsiteX1" fmla="*/ 915708 w 7693604"/>
                <a:gd name="connsiteY1" fmla="*/ 36001 h 2241946"/>
                <a:gd name="connsiteX2" fmla="*/ 2555015 w 7693604"/>
                <a:gd name="connsiteY2" fmla="*/ 529040 h 2241946"/>
                <a:gd name="connsiteX3" fmla="*/ 4085485 w 7693604"/>
                <a:gd name="connsiteY3" fmla="*/ 642547 h 2241946"/>
                <a:gd name="connsiteX4" fmla="*/ 4984054 w 7693604"/>
                <a:gd name="connsiteY4" fmla="*/ 446489 h 2241946"/>
                <a:gd name="connsiteX5" fmla="*/ 6032552 w 7693604"/>
                <a:gd name="connsiteY5" fmla="*/ 21714 h 2241946"/>
                <a:gd name="connsiteX6" fmla="*/ 6642233 w 7693604"/>
                <a:gd name="connsiteY6" fmla="*/ 104264 h 2241946"/>
                <a:gd name="connsiteX7" fmla="*/ 7236491 w 7693604"/>
                <a:gd name="connsiteY7" fmla="*/ 335366 h 2241946"/>
                <a:gd name="connsiteX8" fmla="*/ 7100362 w 7693604"/>
                <a:gd name="connsiteY8" fmla="*/ 2226832 h 2241946"/>
                <a:gd name="connsiteX9" fmla="*/ 0 w 7693604"/>
                <a:gd name="connsiteY9" fmla="*/ 2219010 h 2241946"/>
                <a:gd name="connsiteX10" fmla="*/ 25131 w 7693604"/>
                <a:gd name="connsiteY10" fmla="*/ 234924 h 2241946"/>
                <a:gd name="connsiteX0" fmla="*/ 25131 w 7665380"/>
                <a:gd name="connsiteY0" fmla="*/ 276385 h 2283407"/>
                <a:gd name="connsiteX1" fmla="*/ 915708 w 7665380"/>
                <a:gd name="connsiteY1" fmla="*/ 77462 h 2283407"/>
                <a:gd name="connsiteX2" fmla="*/ 2555015 w 7665380"/>
                <a:gd name="connsiteY2" fmla="*/ 570501 h 2283407"/>
                <a:gd name="connsiteX3" fmla="*/ 4085485 w 7665380"/>
                <a:gd name="connsiteY3" fmla="*/ 684008 h 2283407"/>
                <a:gd name="connsiteX4" fmla="*/ 4984054 w 7665380"/>
                <a:gd name="connsiteY4" fmla="*/ 487950 h 2283407"/>
                <a:gd name="connsiteX5" fmla="*/ 6032552 w 7665380"/>
                <a:gd name="connsiteY5" fmla="*/ 63175 h 2283407"/>
                <a:gd name="connsiteX6" fmla="*/ 6642233 w 7665380"/>
                <a:gd name="connsiteY6" fmla="*/ 145725 h 2283407"/>
                <a:gd name="connsiteX7" fmla="*/ 7141936 w 7665380"/>
                <a:gd name="connsiteY7" fmla="*/ 156582 h 2283407"/>
                <a:gd name="connsiteX8" fmla="*/ 7100362 w 7665380"/>
                <a:gd name="connsiteY8" fmla="*/ 2268293 h 2283407"/>
                <a:gd name="connsiteX9" fmla="*/ 0 w 7665380"/>
                <a:gd name="connsiteY9" fmla="*/ 2260471 h 2283407"/>
                <a:gd name="connsiteX10" fmla="*/ 25131 w 7665380"/>
                <a:gd name="connsiteY10" fmla="*/ 276385 h 2283407"/>
                <a:gd name="connsiteX0" fmla="*/ 25131 w 7665380"/>
                <a:gd name="connsiteY0" fmla="*/ 228109 h 2235131"/>
                <a:gd name="connsiteX1" fmla="*/ 915708 w 7665380"/>
                <a:gd name="connsiteY1" fmla="*/ 29186 h 2235131"/>
                <a:gd name="connsiteX2" fmla="*/ 2555015 w 7665380"/>
                <a:gd name="connsiteY2" fmla="*/ 522225 h 2235131"/>
                <a:gd name="connsiteX3" fmla="*/ 4085485 w 7665380"/>
                <a:gd name="connsiteY3" fmla="*/ 635732 h 2235131"/>
                <a:gd name="connsiteX4" fmla="*/ 4984054 w 7665380"/>
                <a:gd name="connsiteY4" fmla="*/ 439674 h 2235131"/>
                <a:gd name="connsiteX5" fmla="*/ 6032552 w 7665380"/>
                <a:gd name="connsiteY5" fmla="*/ 14899 h 2235131"/>
                <a:gd name="connsiteX6" fmla="*/ 6642233 w 7665380"/>
                <a:gd name="connsiteY6" fmla="*/ 97449 h 2235131"/>
                <a:gd name="connsiteX7" fmla="*/ 7141936 w 7665380"/>
                <a:gd name="connsiteY7" fmla="*/ 108306 h 2235131"/>
                <a:gd name="connsiteX8" fmla="*/ 7100362 w 7665380"/>
                <a:gd name="connsiteY8" fmla="*/ 2220017 h 2235131"/>
                <a:gd name="connsiteX9" fmla="*/ 0 w 7665380"/>
                <a:gd name="connsiteY9" fmla="*/ 2212195 h 2235131"/>
                <a:gd name="connsiteX10" fmla="*/ 25131 w 7665380"/>
                <a:gd name="connsiteY10" fmla="*/ 228109 h 2235131"/>
                <a:gd name="connsiteX0" fmla="*/ 25131 w 7650900"/>
                <a:gd name="connsiteY0" fmla="*/ 228109 h 2235131"/>
                <a:gd name="connsiteX1" fmla="*/ 915708 w 7650900"/>
                <a:gd name="connsiteY1" fmla="*/ 29186 h 2235131"/>
                <a:gd name="connsiteX2" fmla="*/ 2555015 w 7650900"/>
                <a:gd name="connsiteY2" fmla="*/ 522225 h 2235131"/>
                <a:gd name="connsiteX3" fmla="*/ 4085485 w 7650900"/>
                <a:gd name="connsiteY3" fmla="*/ 635732 h 2235131"/>
                <a:gd name="connsiteX4" fmla="*/ 4984054 w 7650900"/>
                <a:gd name="connsiteY4" fmla="*/ 439674 h 2235131"/>
                <a:gd name="connsiteX5" fmla="*/ 6032552 w 7650900"/>
                <a:gd name="connsiteY5" fmla="*/ 14899 h 2235131"/>
                <a:gd name="connsiteX6" fmla="*/ 6642233 w 7650900"/>
                <a:gd name="connsiteY6" fmla="*/ 97449 h 2235131"/>
                <a:gd name="connsiteX7" fmla="*/ 7141936 w 7650900"/>
                <a:gd name="connsiteY7" fmla="*/ 108306 h 2235131"/>
                <a:gd name="connsiteX8" fmla="*/ 7100362 w 7650900"/>
                <a:gd name="connsiteY8" fmla="*/ 2220017 h 2235131"/>
                <a:gd name="connsiteX9" fmla="*/ 0 w 7650900"/>
                <a:gd name="connsiteY9" fmla="*/ 2212195 h 2235131"/>
                <a:gd name="connsiteX10" fmla="*/ 25131 w 7650900"/>
                <a:gd name="connsiteY10" fmla="*/ 228109 h 2235131"/>
                <a:gd name="connsiteX0" fmla="*/ 25131 w 7144951"/>
                <a:gd name="connsiteY0" fmla="*/ 228109 h 2235131"/>
                <a:gd name="connsiteX1" fmla="*/ 915708 w 7144951"/>
                <a:gd name="connsiteY1" fmla="*/ 29186 h 2235131"/>
                <a:gd name="connsiteX2" fmla="*/ 2555015 w 7144951"/>
                <a:gd name="connsiteY2" fmla="*/ 522225 h 2235131"/>
                <a:gd name="connsiteX3" fmla="*/ 4085485 w 7144951"/>
                <a:gd name="connsiteY3" fmla="*/ 635732 h 2235131"/>
                <a:gd name="connsiteX4" fmla="*/ 4984054 w 7144951"/>
                <a:gd name="connsiteY4" fmla="*/ 439674 h 2235131"/>
                <a:gd name="connsiteX5" fmla="*/ 6032552 w 7144951"/>
                <a:gd name="connsiteY5" fmla="*/ 14899 h 2235131"/>
                <a:gd name="connsiteX6" fmla="*/ 6642233 w 7144951"/>
                <a:gd name="connsiteY6" fmla="*/ 97449 h 2235131"/>
                <a:gd name="connsiteX7" fmla="*/ 7141936 w 7144951"/>
                <a:gd name="connsiteY7" fmla="*/ 108306 h 2235131"/>
                <a:gd name="connsiteX8" fmla="*/ 7100362 w 7144951"/>
                <a:gd name="connsiteY8" fmla="*/ 2220017 h 2235131"/>
                <a:gd name="connsiteX9" fmla="*/ 0 w 7144951"/>
                <a:gd name="connsiteY9" fmla="*/ 2212195 h 2235131"/>
                <a:gd name="connsiteX10" fmla="*/ 25131 w 7144951"/>
                <a:gd name="connsiteY10" fmla="*/ 228109 h 2235131"/>
                <a:gd name="connsiteX0" fmla="*/ 25131 w 7148831"/>
                <a:gd name="connsiteY0" fmla="*/ 228109 h 2235131"/>
                <a:gd name="connsiteX1" fmla="*/ 915708 w 7148831"/>
                <a:gd name="connsiteY1" fmla="*/ 29186 h 2235131"/>
                <a:gd name="connsiteX2" fmla="*/ 2555015 w 7148831"/>
                <a:gd name="connsiteY2" fmla="*/ 522225 h 2235131"/>
                <a:gd name="connsiteX3" fmla="*/ 4085485 w 7148831"/>
                <a:gd name="connsiteY3" fmla="*/ 635732 h 2235131"/>
                <a:gd name="connsiteX4" fmla="*/ 4984054 w 7148831"/>
                <a:gd name="connsiteY4" fmla="*/ 439674 h 2235131"/>
                <a:gd name="connsiteX5" fmla="*/ 6032552 w 7148831"/>
                <a:gd name="connsiteY5" fmla="*/ 14899 h 2235131"/>
                <a:gd name="connsiteX6" fmla="*/ 6642233 w 7148831"/>
                <a:gd name="connsiteY6" fmla="*/ 97449 h 2235131"/>
                <a:gd name="connsiteX7" fmla="*/ 7141936 w 7148831"/>
                <a:gd name="connsiteY7" fmla="*/ 108306 h 2235131"/>
                <a:gd name="connsiteX8" fmla="*/ 7133734 w 7148831"/>
                <a:gd name="connsiteY8" fmla="*/ 2220017 h 2235131"/>
                <a:gd name="connsiteX9" fmla="*/ 0 w 7148831"/>
                <a:gd name="connsiteY9" fmla="*/ 2212195 h 2235131"/>
                <a:gd name="connsiteX10" fmla="*/ 25131 w 7148831"/>
                <a:gd name="connsiteY10" fmla="*/ 228109 h 2235131"/>
                <a:gd name="connsiteX0" fmla="*/ 25131 w 7145379"/>
                <a:gd name="connsiteY0" fmla="*/ 228109 h 2235131"/>
                <a:gd name="connsiteX1" fmla="*/ 915708 w 7145379"/>
                <a:gd name="connsiteY1" fmla="*/ 29186 h 2235131"/>
                <a:gd name="connsiteX2" fmla="*/ 2555015 w 7145379"/>
                <a:gd name="connsiteY2" fmla="*/ 522225 h 2235131"/>
                <a:gd name="connsiteX3" fmla="*/ 4085485 w 7145379"/>
                <a:gd name="connsiteY3" fmla="*/ 635732 h 2235131"/>
                <a:gd name="connsiteX4" fmla="*/ 4984054 w 7145379"/>
                <a:gd name="connsiteY4" fmla="*/ 439674 h 2235131"/>
                <a:gd name="connsiteX5" fmla="*/ 6032552 w 7145379"/>
                <a:gd name="connsiteY5" fmla="*/ 14899 h 2235131"/>
                <a:gd name="connsiteX6" fmla="*/ 6642233 w 7145379"/>
                <a:gd name="connsiteY6" fmla="*/ 97449 h 2235131"/>
                <a:gd name="connsiteX7" fmla="*/ 7141936 w 7145379"/>
                <a:gd name="connsiteY7" fmla="*/ 108306 h 2235131"/>
                <a:gd name="connsiteX8" fmla="*/ 7133734 w 7145379"/>
                <a:gd name="connsiteY8" fmla="*/ 2220017 h 2235131"/>
                <a:gd name="connsiteX9" fmla="*/ 0 w 7145379"/>
                <a:gd name="connsiteY9" fmla="*/ 2212195 h 2235131"/>
                <a:gd name="connsiteX10" fmla="*/ 25131 w 7145379"/>
                <a:gd name="connsiteY10" fmla="*/ 228109 h 2235131"/>
                <a:gd name="connsiteX0" fmla="*/ 25131 w 7147766"/>
                <a:gd name="connsiteY0" fmla="*/ 228109 h 2235131"/>
                <a:gd name="connsiteX1" fmla="*/ 915708 w 7147766"/>
                <a:gd name="connsiteY1" fmla="*/ 29186 h 2235131"/>
                <a:gd name="connsiteX2" fmla="*/ 2555015 w 7147766"/>
                <a:gd name="connsiteY2" fmla="*/ 522225 h 2235131"/>
                <a:gd name="connsiteX3" fmla="*/ 4085485 w 7147766"/>
                <a:gd name="connsiteY3" fmla="*/ 635732 h 2235131"/>
                <a:gd name="connsiteX4" fmla="*/ 4984054 w 7147766"/>
                <a:gd name="connsiteY4" fmla="*/ 439674 h 2235131"/>
                <a:gd name="connsiteX5" fmla="*/ 6032552 w 7147766"/>
                <a:gd name="connsiteY5" fmla="*/ 14899 h 2235131"/>
                <a:gd name="connsiteX6" fmla="*/ 6642233 w 7147766"/>
                <a:gd name="connsiteY6" fmla="*/ 97449 h 2235131"/>
                <a:gd name="connsiteX7" fmla="*/ 7141936 w 7147766"/>
                <a:gd name="connsiteY7" fmla="*/ 108306 h 2235131"/>
                <a:gd name="connsiteX8" fmla="*/ 7133734 w 7147766"/>
                <a:gd name="connsiteY8" fmla="*/ 2220017 h 2235131"/>
                <a:gd name="connsiteX9" fmla="*/ 0 w 7147766"/>
                <a:gd name="connsiteY9" fmla="*/ 2212195 h 2235131"/>
                <a:gd name="connsiteX10" fmla="*/ 25131 w 7147766"/>
                <a:gd name="connsiteY10" fmla="*/ 228109 h 2235131"/>
                <a:gd name="connsiteX0" fmla="*/ 25131 w 7147766"/>
                <a:gd name="connsiteY0" fmla="*/ 306931 h 2313953"/>
                <a:gd name="connsiteX1" fmla="*/ 915708 w 7147766"/>
                <a:gd name="connsiteY1" fmla="*/ 108008 h 2313953"/>
                <a:gd name="connsiteX2" fmla="*/ 2555015 w 7147766"/>
                <a:gd name="connsiteY2" fmla="*/ 601047 h 2313953"/>
                <a:gd name="connsiteX3" fmla="*/ 4085485 w 7147766"/>
                <a:gd name="connsiteY3" fmla="*/ 714554 h 2313953"/>
                <a:gd name="connsiteX4" fmla="*/ 4984054 w 7147766"/>
                <a:gd name="connsiteY4" fmla="*/ 518496 h 2313953"/>
                <a:gd name="connsiteX5" fmla="*/ 6032552 w 7147766"/>
                <a:gd name="connsiteY5" fmla="*/ 93721 h 2313953"/>
                <a:gd name="connsiteX6" fmla="*/ 6664481 w 7147766"/>
                <a:gd name="connsiteY6" fmla="*/ 4969 h 2313953"/>
                <a:gd name="connsiteX7" fmla="*/ 7141936 w 7147766"/>
                <a:gd name="connsiteY7" fmla="*/ 187128 h 2313953"/>
                <a:gd name="connsiteX8" fmla="*/ 7133734 w 7147766"/>
                <a:gd name="connsiteY8" fmla="*/ 2298839 h 2313953"/>
                <a:gd name="connsiteX9" fmla="*/ 0 w 7147766"/>
                <a:gd name="connsiteY9" fmla="*/ 2291017 h 2313953"/>
                <a:gd name="connsiteX10" fmla="*/ 25131 w 7147766"/>
                <a:gd name="connsiteY10" fmla="*/ 306931 h 2313953"/>
                <a:gd name="connsiteX0" fmla="*/ 25131 w 7147766"/>
                <a:gd name="connsiteY0" fmla="*/ 413931 h 2420953"/>
                <a:gd name="connsiteX1" fmla="*/ 915708 w 7147766"/>
                <a:gd name="connsiteY1" fmla="*/ 215008 h 2420953"/>
                <a:gd name="connsiteX2" fmla="*/ 2555015 w 7147766"/>
                <a:gd name="connsiteY2" fmla="*/ 708047 h 2420953"/>
                <a:gd name="connsiteX3" fmla="*/ 4085485 w 7147766"/>
                <a:gd name="connsiteY3" fmla="*/ 821554 h 2420953"/>
                <a:gd name="connsiteX4" fmla="*/ 4984054 w 7147766"/>
                <a:gd name="connsiteY4" fmla="*/ 625496 h 2420953"/>
                <a:gd name="connsiteX5" fmla="*/ 6071486 w 7147766"/>
                <a:gd name="connsiteY5" fmla="*/ 29419 h 2420953"/>
                <a:gd name="connsiteX6" fmla="*/ 6664481 w 7147766"/>
                <a:gd name="connsiteY6" fmla="*/ 111969 h 2420953"/>
                <a:gd name="connsiteX7" fmla="*/ 7141936 w 7147766"/>
                <a:gd name="connsiteY7" fmla="*/ 294128 h 2420953"/>
                <a:gd name="connsiteX8" fmla="*/ 7133734 w 7147766"/>
                <a:gd name="connsiteY8" fmla="*/ 2405839 h 2420953"/>
                <a:gd name="connsiteX9" fmla="*/ 0 w 7147766"/>
                <a:gd name="connsiteY9" fmla="*/ 2398017 h 2420953"/>
                <a:gd name="connsiteX10" fmla="*/ 25131 w 7147766"/>
                <a:gd name="connsiteY10" fmla="*/ 413931 h 2420953"/>
                <a:gd name="connsiteX0" fmla="*/ 25131 w 7147766"/>
                <a:gd name="connsiteY0" fmla="*/ 392795 h 2399817"/>
                <a:gd name="connsiteX1" fmla="*/ 915708 w 7147766"/>
                <a:gd name="connsiteY1" fmla="*/ 193872 h 2399817"/>
                <a:gd name="connsiteX2" fmla="*/ 2555015 w 7147766"/>
                <a:gd name="connsiteY2" fmla="*/ 686911 h 2399817"/>
                <a:gd name="connsiteX3" fmla="*/ 4085485 w 7147766"/>
                <a:gd name="connsiteY3" fmla="*/ 800418 h 2399817"/>
                <a:gd name="connsiteX4" fmla="*/ 5395646 w 7147766"/>
                <a:gd name="connsiteY4" fmla="*/ 286228 h 2399817"/>
                <a:gd name="connsiteX5" fmla="*/ 6071486 w 7147766"/>
                <a:gd name="connsiteY5" fmla="*/ 8283 h 2399817"/>
                <a:gd name="connsiteX6" fmla="*/ 6664481 w 7147766"/>
                <a:gd name="connsiteY6" fmla="*/ 90833 h 2399817"/>
                <a:gd name="connsiteX7" fmla="*/ 7141936 w 7147766"/>
                <a:gd name="connsiteY7" fmla="*/ 272992 h 2399817"/>
                <a:gd name="connsiteX8" fmla="*/ 7133734 w 7147766"/>
                <a:gd name="connsiteY8" fmla="*/ 2384703 h 2399817"/>
                <a:gd name="connsiteX9" fmla="*/ 0 w 7147766"/>
                <a:gd name="connsiteY9" fmla="*/ 2376881 h 2399817"/>
                <a:gd name="connsiteX10" fmla="*/ 25131 w 7147766"/>
                <a:gd name="connsiteY10" fmla="*/ 392795 h 2399817"/>
                <a:gd name="connsiteX0" fmla="*/ 25131 w 7147766"/>
                <a:gd name="connsiteY0" fmla="*/ 392795 h 2399817"/>
                <a:gd name="connsiteX1" fmla="*/ 915708 w 7147766"/>
                <a:gd name="connsiteY1" fmla="*/ 193872 h 2399817"/>
                <a:gd name="connsiteX2" fmla="*/ 2555015 w 7147766"/>
                <a:gd name="connsiteY2" fmla="*/ 686911 h 2399817"/>
                <a:gd name="connsiteX3" fmla="*/ 4129982 w 7147766"/>
                <a:gd name="connsiteY3" fmla="*/ 498601 h 2399817"/>
                <a:gd name="connsiteX4" fmla="*/ 5395646 w 7147766"/>
                <a:gd name="connsiteY4" fmla="*/ 286228 h 2399817"/>
                <a:gd name="connsiteX5" fmla="*/ 6071486 w 7147766"/>
                <a:gd name="connsiteY5" fmla="*/ 8283 h 2399817"/>
                <a:gd name="connsiteX6" fmla="*/ 6664481 w 7147766"/>
                <a:gd name="connsiteY6" fmla="*/ 90833 h 2399817"/>
                <a:gd name="connsiteX7" fmla="*/ 7141936 w 7147766"/>
                <a:gd name="connsiteY7" fmla="*/ 272992 h 2399817"/>
                <a:gd name="connsiteX8" fmla="*/ 7133734 w 7147766"/>
                <a:gd name="connsiteY8" fmla="*/ 2384703 h 2399817"/>
                <a:gd name="connsiteX9" fmla="*/ 0 w 7147766"/>
                <a:gd name="connsiteY9" fmla="*/ 2376881 h 2399817"/>
                <a:gd name="connsiteX10" fmla="*/ 25131 w 7147766"/>
                <a:gd name="connsiteY10" fmla="*/ 392795 h 2399817"/>
                <a:gd name="connsiteX0" fmla="*/ 25131 w 7147766"/>
                <a:gd name="connsiteY0" fmla="*/ 392795 h 2399817"/>
                <a:gd name="connsiteX1" fmla="*/ 915708 w 7147766"/>
                <a:gd name="connsiteY1" fmla="*/ 193872 h 2399817"/>
                <a:gd name="connsiteX2" fmla="*/ 2527205 w 7147766"/>
                <a:gd name="connsiteY2" fmla="*/ 397330 h 2399817"/>
                <a:gd name="connsiteX3" fmla="*/ 4129982 w 7147766"/>
                <a:gd name="connsiteY3" fmla="*/ 498601 h 2399817"/>
                <a:gd name="connsiteX4" fmla="*/ 5395646 w 7147766"/>
                <a:gd name="connsiteY4" fmla="*/ 286228 h 2399817"/>
                <a:gd name="connsiteX5" fmla="*/ 6071486 w 7147766"/>
                <a:gd name="connsiteY5" fmla="*/ 8283 h 2399817"/>
                <a:gd name="connsiteX6" fmla="*/ 6664481 w 7147766"/>
                <a:gd name="connsiteY6" fmla="*/ 90833 h 2399817"/>
                <a:gd name="connsiteX7" fmla="*/ 7141936 w 7147766"/>
                <a:gd name="connsiteY7" fmla="*/ 272992 h 2399817"/>
                <a:gd name="connsiteX8" fmla="*/ 7133734 w 7147766"/>
                <a:gd name="connsiteY8" fmla="*/ 2384703 h 2399817"/>
                <a:gd name="connsiteX9" fmla="*/ 0 w 7147766"/>
                <a:gd name="connsiteY9" fmla="*/ 2376881 h 2399817"/>
                <a:gd name="connsiteX10" fmla="*/ 25131 w 7147766"/>
                <a:gd name="connsiteY10" fmla="*/ 392795 h 2399817"/>
                <a:gd name="connsiteX0" fmla="*/ 0 w 7150445"/>
                <a:gd name="connsiteY0" fmla="*/ 392795 h 2399817"/>
                <a:gd name="connsiteX1" fmla="*/ 918387 w 7150445"/>
                <a:gd name="connsiteY1" fmla="*/ 193872 h 2399817"/>
                <a:gd name="connsiteX2" fmla="*/ 2529884 w 7150445"/>
                <a:gd name="connsiteY2" fmla="*/ 397330 h 2399817"/>
                <a:gd name="connsiteX3" fmla="*/ 4132661 w 7150445"/>
                <a:gd name="connsiteY3" fmla="*/ 498601 h 2399817"/>
                <a:gd name="connsiteX4" fmla="*/ 5398325 w 7150445"/>
                <a:gd name="connsiteY4" fmla="*/ 286228 h 2399817"/>
                <a:gd name="connsiteX5" fmla="*/ 6074165 w 7150445"/>
                <a:gd name="connsiteY5" fmla="*/ 8283 h 2399817"/>
                <a:gd name="connsiteX6" fmla="*/ 6667160 w 7150445"/>
                <a:gd name="connsiteY6" fmla="*/ 90833 h 2399817"/>
                <a:gd name="connsiteX7" fmla="*/ 7144615 w 7150445"/>
                <a:gd name="connsiteY7" fmla="*/ 272992 h 2399817"/>
                <a:gd name="connsiteX8" fmla="*/ 7136413 w 7150445"/>
                <a:gd name="connsiteY8" fmla="*/ 2384703 h 2399817"/>
                <a:gd name="connsiteX9" fmla="*/ 2679 w 7150445"/>
                <a:gd name="connsiteY9" fmla="*/ 2376881 h 2399817"/>
                <a:gd name="connsiteX10" fmla="*/ 0 w 7150445"/>
                <a:gd name="connsiteY10" fmla="*/ 392795 h 2399817"/>
                <a:gd name="connsiteX0" fmla="*/ 0 w 7150445"/>
                <a:gd name="connsiteY0" fmla="*/ 392795 h 2399817"/>
                <a:gd name="connsiteX1" fmla="*/ 918387 w 7150445"/>
                <a:gd name="connsiteY1" fmla="*/ 193872 h 2399817"/>
                <a:gd name="connsiteX2" fmla="*/ 2529884 w 7150445"/>
                <a:gd name="connsiteY2" fmla="*/ 397330 h 2399817"/>
                <a:gd name="connsiteX3" fmla="*/ 4132661 w 7150445"/>
                <a:gd name="connsiteY3" fmla="*/ 498601 h 2399817"/>
                <a:gd name="connsiteX4" fmla="*/ 5398325 w 7150445"/>
                <a:gd name="connsiteY4" fmla="*/ 286228 h 2399817"/>
                <a:gd name="connsiteX5" fmla="*/ 6074165 w 7150445"/>
                <a:gd name="connsiteY5" fmla="*/ 8283 h 2399817"/>
                <a:gd name="connsiteX6" fmla="*/ 6667160 w 7150445"/>
                <a:gd name="connsiteY6" fmla="*/ 90833 h 2399817"/>
                <a:gd name="connsiteX7" fmla="*/ 7144615 w 7150445"/>
                <a:gd name="connsiteY7" fmla="*/ 272992 h 2399817"/>
                <a:gd name="connsiteX8" fmla="*/ 7136413 w 7150445"/>
                <a:gd name="connsiteY8" fmla="*/ 2384703 h 2399817"/>
                <a:gd name="connsiteX9" fmla="*/ 2679 w 7150445"/>
                <a:gd name="connsiteY9" fmla="*/ 2376881 h 2399817"/>
                <a:gd name="connsiteX10" fmla="*/ 0 w 7150445"/>
                <a:gd name="connsiteY10" fmla="*/ 392795 h 2399817"/>
                <a:gd name="connsiteX0" fmla="*/ 0 w 7150445"/>
                <a:gd name="connsiteY0" fmla="*/ 392795 h 2399817"/>
                <a:gd name="connsiteX1" fmla="*/ 634723 w 7150445"/>
                <a:gd name="connsiteY1" fmla="*/ 136772 h 2399817"/>
                <a:gd name="connsiteX2" fmla="*/ 2529884 w 7150445"/>
                <a:gd name="connsiteY2" fmla="*/ 397330 h 2399817"/>
                <a:gd name="connsiteX3" fmla="*/ 4132661 w 7150445"/>
                <a:gd name="connsiteY3" fmla="*/ 498601 h 2399817"/>
                <a:gd name="connsiteX4" fmla="*/ 5398325 w 7150445"/>
                <a:gd name="connsiteY4" fmla="*/ 286228 h 2399817"/>
                <a:gd name="connsiteX5" fmla="*/ 6074165 w 7150445"/>
                <a:gd name="connsiteY5" fmla="*/ 8283 h 2399817"/>
                <a:gd name="connsiteX6" fmla="*/ 6667160 w 7150445"/>
                <a:gd name="connsiteY6" fmla="*/ 90833 h 2399817"/>
                <a:gd name="connsiteX7" fmla="*/ 7144615 w 7150445"/>
                <a:gd name="connsiteY7" fmla="*/ 272992 h 2399817"/>
                <a:gd name="connsiteX8" fmla="*/ 7136413 w 7150445"/>
                <a:gd name="connsiteY8" fmla="*/ 2384703 h 2399817"/>
                <a:gd name="connsiteX9" fmla="*/ 2679 w 7150445"/>
                <a:gd name="connsiteY9" fmla="*/ 2376881 h 2399817"/>
                <a:gd name="connsiteX10" fmla="*/ 0 w 7150445"/>
                <a:gd name="connsiteY10" fmla="*/ 392795 h 2399817"/>
                <a:gd name="connsiteX0" fmla="*/ 0 w 7150445"/>
                <a:gd name="connsiteY0" fmla="*/ 392795 h 2399817"/>
                <a:gd name="connsiteX1" fmla="*/ 634723 w 7150445"/>
                <a:gd name="connsiteY1" fmla="*/ 136772 h 2399817"/>
                <a:gd name="connsiteX2" fmla="*/ 2529884 w 7150445"/>
                <a:gd name="connsiteY2" fmla="*/ 397330 h 2399817"/>
                <a:gd name="connsiteX3" fmla="*/ 4132661 w 7150445"/>
                <a:gd name="connsiteY3" fmla="*/ 498601 h 2399817"/>
                <a:gd name="connsiteX4" fmla="*/ 5398325 w 7150445"/>
                <a:gd name="connsiteY4" fmla="*/ 286228 h 2399817"/>
                <a:gd name="connsiteX5" fmla="*/ 6074165 w 7150445"/>
                <a:gd name="connsiteY5" fmla="*/ 8283 h 2399817"/>
                <a:gd name="connsiteX6" fmla="*/ 6667160 w 7150445"/>
                <a:gd name="connsiteY6" fmla="*/ 90833 h 2399817"/>
                <a:gd name="connsiteX7" fmla="*/ 7144615 w 7150445"/>
                <a:gd name="connsiteY7" fmla="*/ 272992 h 2399817"/>
                <a:gd name="connsiteX8" fmla="*/ 7136413 w 7150445"/>
                <a:gd name="connsiteY8" fmla="*/ 2384703 h 2399817"/>
                <a:gd name="connsiteX9" fmla="*/ 2679 w 7150445"/>
                <a:gd name="connsiteY9" fmla="*/ 2376881 h 2399817"/>
                <a:gd name="connsiteX10" fmla="*/ 0 w 7150445"/>
                <a:gd name="connsiteY10" fmla="*/ 392795 h 2399817"/>
                <a:gd name="connsiteX0" fmla="*/ 0 w 7150445"/>
                <a:gd name="connsiteY0" fmla="*/ 392795 h 2399817"/>
                <a:gd name="connsiteX1" fmla="*/ 579102 w 7150445"/>
                <a:gd name="connsiteY1" fmla="*/ 124536 h 2399817"/>
                <a:gd name="connsiteX2" fmla="*/ 2529884 w 7150445"/>
                <a:gd name="connsiteY2" fmla="*/ 397330 h 2399817"/>
                <a:gd name="connsiteX3" fmla="*/ 4132661 w 7150445"/>
                <a:gd name="connsiteY3" fmla="*/ 498601 h 2399817"/>
                <a:gd name="connsiteX4" fmla="*/ 5398325 w 7150445"/>
                <a:gd name="connsiteY4" fmla="*/ 286228 h 2399817"/>
                <a:gd name="connsiteX5" fmla="*/ 6074165 w 7150445"/>
                <a:gd name="connsiteY5" fmla="*/ 8283 h 2399817"/>
                <a:gd name="connsiteX6" fmla="*/ 6667160 w 7150445"/>
                <a:gd name="connsiteY6" fmla="*/ 90833 h 2399817"/>
                <a:gd name="connsiteX7" fmla="*/ 7144615 w 7150445"/>
                <a:gd name="connsiteY7" fmla="*/ 272992 h 2399817"/>
                <a:gd name="connsiteX8" fmla="*/ 7136413 w 7150445"/>
                <a:gd name="connsiteY8" fmla="*/ 2384703 h 2399817"/>
                <a:gd name="connsiteX9" fmla="*/ 2679 w 7150445"/>
                <a:gd name="connsiteY9" fmla="*/ 2376881 h 2399817"/>
                <a:gd name="connsiteX10" fmla="*/ 0 w 7150445"/>
                <a:gd name="connsiteY10" fmla="*/ 392795 h 2399817"/>
                <a:gd name="connsiteX0" fmla="*/ 0 w 7150445"/>
                <a:gd name="connsiteY0" fmla="*/ 392795 h 2399817"/>
                <a:gd name="connsiteX1" fmla="*/ 579102 w 7150445"/>
                <a:gd name="connsiteY1" fmla="*/ 124536 h 2399817"/>
                <a:gd name="connsiteX2" fmla="*/ 2502074 w 7150445"/>
                <a:gd name="connsiteY2" fmla="*/ 417723 h 2399817"/>
                <a:gd name="connsiteX3" fmla="*/ 4132661 w 7150445"/>
                <a:gd name="connsiteY3" fmla="*/ 498601 h 2399817"/>
                <a:gd name="connsiteX4" fmla="*/ 5398325 w 7150445"/>
                <a:gd name="connsiteY4" fmla="*/ 286228 h 2399817"/>
                <a:gd name="connsiteX5" fmla="*/ 6074165 w 7150445"/>
                <a:gd name="connsiteY5" fmla="*/ 8283 h 2399817"/>
                <a:gd name="connsiteX6" fmla="*/ 6667160 w 7150445"/>
                <a:gd name="connsiteY6" fmla="*/ 90833 h 2399817"/>
                <a:gd name="connsiteX7" fmla="*/ 7144615 w 7150445"/>
                <a:gd name="connsiteY7" fmla="*/ 272992 h 2399817"/>
                <a:gd name="connsiteX8" fmla="*/ 7136413 w 7150445"/>
                <a:gd name="connsiteY8" fmla="*/ 2384703 h 2399817"/>
                <a:gd name="connsiteX9" fmla="*/ 2679 w 7150445"/>
                <a:gd name="connsiteY9" fmla="*/ 2376881 h 2399817"/>
                <a:gd name="connsiteX10" fmla="*/ 0 w 7150445"/>
                <a:gd name="connsiteY10" fmla="*/ 392795 h 2399817"/>
                <a:gd name="connsiteX0" fmla="*/ 0 w 7150445"/>
                <a:gd name="connsiteY0" fmla="*/ 392795 h 2399817"/>
                <a:gd name="connsiteX1" fmla="*/ 579102 w 7150445"/>
                <a:gd name="connsiteY1" fmla="*/ 124536 h 2399817"/>
                <a:gd name="connsiteX2" fmla="*/ 2502074 w 7150445"/>
                <a:gd name="connsiteY2" fmla="*/ 417723 h 2399817"/>
                <a:gd name="connsiteX3" fmla="*/ 4132661 w 7150445"/>
                <a:gd name="connsiteY3" fmla="*/ 498601 h 2399817"/>
                <a:gd name="connsiteX4" fmla="*/ 5398325 w 7150445"/>
                <a:gd name="connsiteY4" fmla="*/ 286228 h 2399817"/>
                <a:gd name="connsiteX5" fmla="*/ 6074165 w 7150445"/>
                <a:gd name="connsiteY5" fmla="*/ 8283 h 2399817"/>
                <a:gd name="connsiteX6" fmla="*/ 6667160 w 7150445"/>
                <a:gd name="connsiteY6" fmla="*/ 90833 h 2399817"/>
                <a:gd name="connsiteX7" fmla="*/ 7144615 w 7150445"/>
                <a:gd name="connsiteY7" fmla="*/ 272992 h 2399817"/>
                <a:gd name="connsiteX8" fmla="*/ 7136413 w 7150445"/>
                <a:gd name="connsiteY8" fmla="*/ 2384703 h 2399817"/>
                <a:gd name="connsiteX9" fmla="*/ 2679 w 7150445"/>
                <a:gd name="connsiteY9" fmla="*/ 2376881 h 2399817"/>
                <a:gd name="connsiteX10" fmla="*/ 0 w 7150445"/>
                <a:gd name="connsiteY10" fmla="*/ 392795 h 2399817"/>
                <a:gd name="connsiteX0" fmla="*/ 0 w 7150445"/>
                <a:gd name="connsiteY0" fmla="*/ 307144 h 2399817"/>
                <a:gd name="connsiteX1" fmla="*/ 579102 w 7150445"/>
                <a:gd name="connsiteY1" fmla="*/ 124536 h 2399817"/>
                <a:gd name="connsiteX2" fmla="*/ 2502074 w 7150445"/>
                <a:gd name="connsiteY2" fmla="*/ 417723 h 2399817"/>
                <a:gd name="connsiteX3" fmla="*/ 4132661 w 7150445"/>
                <a:gd name="connsiteY3" fmla="*/ 498601 h 2399817"/>
                <a:gd name="connsiteX4" fmla="*/ 5398325 w 7150445"/>
                <a:gd name="connsiteY4" fmla="*/ 286228 h 2399817"/>
                <a:gd name="connsiteX5" fmla="*/ 6074165 w 7150445"/>
                <a:gd name="connsiteY5" fmla="*/ 8283 h 2399817"/>
                <a:gd name="connsiteX6" fmla="*/ 6667160 w 7150445"/>
                <a:gd name="connsiteY6" fmla="*/ 90833 h 2399817"/>
                <a:gd name="connsiteX7" fmla="*/ 7144615 w 7150445"/>
                <a:gd name="connsiteY7" fmla="*/ 272992 h 2399817"/>
                <a:gd name="connsiteX8" fmla="*/ 7136413 w 7150445"/>
                <a:gd name="connsiteY8" fmla="*/ 2384703 h 2399817"/>
                <a:gd name="connsiteX9" fmla="*/ 2679 w 7150445"/>
                <a:gd name="connsiteY9" fmla="*/ 2376881 h 2399817"/>
                <a:gd name="connsiteX10" fmla="*/ 0 w 7150445"/>
                <a:gd name="connsiteY10" fmla="*/ 307144 h 2399817"/>
                <a:gd name="connsiteX0" fmla="*/ 0 w 7150445"/>
                <a:gd name="connsiteY0" fmla="*/ 307144 h 2399817"/>
                <a:gd name="connsiteX1" fmla="*/ 579102 w 7150445"/>
                <a:gd name="connsiteY1" fmla="*/ 124536 h 2399817"/>
                <a:gd name="connsiteX2" fmla="*/ 2502074 w 7150445"/>
                <a:gd name="connsiteY2" fmla="*/ 417723 h 2399817"/>
                <a:gd name="connsiteX3" fmla="*/ 4132661 w 7150445"/>
                <a:gd name="connsiteY3" fmla="*/ 498601 h 2399817"/>
                <a:gd name="connsiteX4" fmla="*/ 5398325 w 7150445"/>
                <a:gd name="connsiteY4" fmla="*/ 286228 h 2399817"/>
                <a:gd name="connsiteX5" fmla="*/ 6074165 w 7150445"/>
                <a:gd name="connsiteY5" fmla="*/ 8283 h 2399817"/>
                <a:gd name="connsiteX6" fmla="*/ 6667160 w 7150445"/>
                <a:gd name="connsiteY6" fmla="*/ 90833 h 2399817"/>
                <a:gd name="connsiteX7" fmla="*/ 7144615 w 7150445"/>
                <a:gd name="connsiteY7" fmla="*/ 272992 h 2399817"/>
                <a:gd name="connsiteX8" fmla="*/ 7136413 w 7150445"/>
                <a:gd name="connsiteY8" fmla="*/ 2384703 h 2399817"/>
                <a:gd name="connsiteX9" fmla="*/ 2679 w 7150445"/>
                <a:gd name="connsiteY9" fmla="*/ 2376881 h 2399817"/>
                <a:gd name="connsiteX10" fmla="*/ 0 w 7150445"/>
                <a:gd name="connsiteY10" fmla="*/ 307144 h 2399817"/>
                <a:gd name="connsiteX0" fmla="*/ 0 w 7150445"/>
                <a:gd name="connsiteY0" fmla="*/ 307144 h 2399817"/>
                <a:gd name="connsiteX1" fmla="*/ 579102 w 7150445"/>
                <a:gd name="connsiteY1" fmla="*/ 124536 h 2399817"/>
                <a:gd name="connsiteX2" fmla="*/ 2502074 w 7150445"/>
                <a:gd name="connsiteY2" fmla="*/ 417723 h 2399817"/>
                <a:gd name="connsiteX3" fmla="*/ 4132661 w 7150445"/>
                <a:gd name="connsiteY3" fmla="*/ 498601 h 2399817"/>
                <a:gd name="connsiteX4" fmla="*/ 5398325 w 7150445"/>
                <a:gd name="connsiteY4" fmla="*/ 286228 h 2399817"/>
                <a:gd name="connsiteX5" fmla="*/ 6074165 w 7150445"/>
                <a:gd name="connsiteY5" fmla="*/ 8283 h 2399817"/>
                <a:gd name="connsiteX6" fmla="*/ 6667160 w 7150445"/>
                <a:gd name="connsiteY6" fmla="*/ 90833 h 2399817"/>
                <a:gd name="connsiteX7" fmla="*/ 7144615 w 7150445"/>
                <a:gd name="connsiteY7" fmla="*/ 272992 h 2399817"/>
                <a:gd name="connsiteX8" fmla="*/ 7136413 w 7150445"/>
                <a:gd name="connsiteY8" fmla="*/ 2384703 h 2399817"/>
                <a:gd name="connsiteX9" fmla="*/ 2679 w 7150445"/>
                <a:gd name="connsiteY9" fmla="*/ 2376881 h 2399817"/>
                <a:gd name="connsiteX10" fmla="*/ 0 w 7150445"/>
                <a:gd name="connsiteY10" fmla="*/ 307144 h 2399817"/>
                <a:gd name="connsiteX0" fmla="*/ 0 w 7150445"/>
                <a:gd name="connsiteY0" fmla="*/ 298925 h 2391598"/>
                <a:gd name="connsiteX1" fmla="*/ 579102 w 7150445"/>
                <a:gd name="connsiteY1" fmla="*/ 116317 h 2391598"/>
                <a:gd name="connsiteX2" fmla="*/ 2502074 w 7150445"/>
                <a:gd name="connsiteY2" fmla="*/ 409504 h 2391598"/>
                <a:gd name="connsiteX3" fmla="*/ 4132661 w 7150445"/>
                <a:gd name="connsiteY3" fmla="*/ 490382 h 2391598"/>
                <a:gd name="connsiteX4" fmla="*/ 5398325 w 7150445"/>
                <a:gd name="connsiteY4" fmla="*/ 278009 h 2391598"/>
                <a:gd name="connsiteX5" fmla="*/ 6074165 w 7150445"/>
                <a:gd name="connsiteY5" fmla="*/ 64 h 2391598"/>
                <a:gd name="connsiteX6" fmla="*/ 6667160 w 7150445"/>
                <a:gd name="connsiteY6" fmla="*/ 82614 h 2391598"/>
                <a:gd name="connsiteX7" fmla="*/ 7144615 w 7150445"/>
                <a:gd name="connsiteY7" fmla="*/ 264773 h 2391598"/>
                <a:gd name="connsiteX8" fmla="*/ 7136413 w 7150445"/>
                <a:gd name="connsiteY8" fmla="*/ 2376484 h 2391598"/>
                <a:gd name="connsiteX9" fmla="*/ 2679 w 7150445"/>
                <a:gd name="connsiteY9" fmla="*/ 2368662 h 2391598"/>
                <a:gd name="connsiteX10" fmla="*/ 0 w 7150445"/>
                <a:gd name="connsiteY10" fmla="*/ 298925 h 2391598"/>
                <a:gd name="connsiteX0" fmla="*/ 0 w 7150445"/>
                <a:gd name="connsiteY0" fmla="*/ 356013 h 2448686"/>
                <a:gd name="connsiteX1" fmla="*/ 579102 w 7150445"/>
                <a:gd name="connsiteY1" fmla="*/ 173405 h 2448686"/>
                <a:gd name="connsiteX2" fmla="*/ 2502074 w 7150445"/>
                <a:gd name="connsiteY2" fmla="*/ 466592 h 2448686"/>
                <a:gd name="connsiteX3" fmla="*/ 4132661 w 7150445"/>
                <a:gd name="connsiteY3" fmla="*/ 547470 h 2448686"/>
                <a:gd name="connsiteX4" fmla="*/ 5398325 w 7150445"/>
                <a:gd name="connsiteY4" fmla="*/ 335097 h 2448686"/>
                <a:gd name="connsiteX5" fmla="*/ 6274399 w 7150445"/>
                <a:gd name="connsiteY5" fmla="*/ 51 h 2448686"/>
                <a:gd name="connsiteX6" fmla="*/ 6667160 w 7150445"/>
                <a:gd name="connsiteY6" fmla="*/ 139702 h 2448686"/>
                <a:gd name="connsiteX7" fmla="*/ 7144615 w 7150445"/>
                <a:gd name="connsiteY7" fmla="*/ 321861 h 2448686"/>
                <a:gd name="connsiteX8" fmla="*/ 7136413 w 7150445"/>
                <a:gd name="connsiteY8" fmla="*/ 2433572 h 2448686"/>
                <a:gd name="connsiteX9" fmla="*/ 2679 w 7150445"/>
                <a:gd name="connsiteY9" fmla="*/ 2425750 h 2448686"/>
                <a:gd name="connsiteX10" fmla="*/ 0 w 7150445"/>
                <a:gd name="connsiteY10" fmla="*/ 356013 h 2448686"/>
                <a:gd name="connsiteX0" fmla="*/ 0 w 7150445"/>
                <a:gd name="connsiteY0" fmla="*/ 356013 h 2448686"/>
                <a:gd name="connsiteX1" fmla="*/ 579102 w 7150445"/>
                <a:gd name="connsiteY1" fmla="*/ 173405 h 2448686"/>
                <a:gd name="connsiteX2" fmla="*/ 2502074 w 7150445"/>
                <a:gd name="connsiteY2" fmla="*/ 466592 h 2448686"/>
                <a:gd name="connsiteX3" fmla="*/ 4132661 w 7150445"/>
                <a:gd name="connsiteY3" fmla="*/ 547470 h 2448686"/>
                <a:gd name="connsiteX4" fmla="*/ 5398325 w 7150445"/>
                <a:gd name="connsiteY4" fmla="*/ 335097 h 2448686"/>
                <a:gd name="connsiteX5" fmla="*/ 6274399 w 7150445"/>
                <a:gd name="connsiteY5" fmla="*/ 51 h 2448686"/>
                <a:gd name="connsiteX6" fmla="*/ 6667160 w 7150445"/>
                <a:gd name="connsiteY6" fmla="*/ 139702 h 2448686"/>
                <a:gd name="connsiteX7" fmla="*/ 7144615 w 7150445"/>
                <a:gd name="connsiteY7" fmla="*/ 276996 h 2448686"/>
                <a:gd name="connsiteX8" fmla="*/ 7136413 w 7150445"/>
                <a:gd name="connsiteY8" fmla="*/ 2433572 h 2448686"/>
                <a:gd name="connsiteX9" fmla="*/ 2679 w 7150445"/>
                <a:gd name="connsiteY9" fmla="*/ 2425750 h 2448686"/>
                <a:gd name="connsiteX10" fmla="*/ 0 w 7150445"/>
                <a:gd name="connsiteY10" fmla="*/ 356013 h 2448686"/>
                <a:gd name="connsiteX0" fmla="*/ 0 w 7150445"/>
                <a:gd name="connsiteY0" fmla="*/ 358751 h 2451424"/>
                <a:gd name="connsiteX1" fmla="*/ 579102 w 7150445"/>
                <a:gd name="connsiteY1" fmla="*/ 176143 h 2451424"/>
                <a:gd name="connsiteX2" fmla="*/ 2502074 w 7150445"/>
                <a:gd name="connsiteY2" fmla="*/ 469330 h 2451424"/>
                <a:gd name="connsiteX3" fmla="*/ 4132661 w 7150445"/>
                <a:gd name="connsiteY3" fmla="*/ 550208 h 2451424"/>
                <a:gd name="connsiteX4" fmla="*/ 5398325 w 7150445"/>
                <a:gd name="connsiteY4" fmla="*/ 337835 h 2451424"/>
                <a:gd name="connsiteX5" fmla="*/ 6274399 w 7150445"/>
                <a:gd name="connsiteY5" fmla="*/ 2789 h 2451424"/>
                <a:gd name="connsiteX6" fmla="*/ 6694970 w 7150445"/>
                <a:gd name="connsiteY6" fmla="*/ 183226 h 2451424"/>
                <a:gd name="connsiteX7" fmla="*/ 7144615 w 7150445"/>
                <a:gd name="connsiteY7" fmla="*/ 279734 h 2451424"/>
                <a:gd name="connsiteX8" fmla="*/ 7136413 w 7150445"/>
                <a:gd name="connsiteY8" fmla="*/ 2436310 h 2451424"/>
                <a:gd name="connsiteX9" fmla="*/ 2679 w 7150445"/>
                <a:gd name="connsiteY9" fmla="*/ 2428488 h 2451424"/>
                <a:gd name="connsiteX10" fmla="*/ 0 w 7150445"/>
                <a:gd name="connsiteY10" fmla="*/ 358751 h 2451424"/>
                <a:gd name="connsiteX0" fmla="*/ 0 w 7150445"/>
                <a:gd name="connsiteY0" fmla="*/ 359848 h 2452521"/>
                <a:gd name="connsiteX1" fmla="*/ 579102 w 7150445"/>
                <a:gd name="connsiteY1" fmla="*/ 177240 h 2452521"/>
                <a:gd name="connsiteX2" fmla="*/ 2502074 w 7150445"/>
                <a:gd name="connsiteY2" fmla="*/ 470427 h 2452521"/>
                <a:gd name="connsiteX3" fmla="*/ 4132661 w 7150445"/>
                <a:gd name="connsiteY3" fmla="*/ 551305 h 2452521"/>
                <a:gd name="connsiteX4" fmla="*/ 5398325 w 7150445"/>
                <a:gd name="connsiteY4" fmla="*/ 338932 h 2452521"/>
                <a:gd name="connsiteX5" fmla="*/ 6274399 w 7150445"/>
                <a:gd name="connsiteY5" fmla="*/ 3886 h 2452521"/>
                <a:gd name="connsiteX6" fmla="*/ 6689408 w 7150445"/>
                <a:gd name="connsiteY6" fmla="*/ 163930 h 2452521"/>
                <a:gd name="connsiteX7" fmla="*/ 7144615 w 7150445"/>
                <a:gd name="connsiteY7" fmla="*/ 280831 h 2452521"/>
                <a:gd name="connsiteX8" fmla="*/ 7136413 w 7150445"/>
                <a:gd name="connsiteY8" fmla="*/ 2437407 h 2452521"/>
                <a:gd name="connsiteX9" fmla="*/ 2679 w 7150445"/>
                <a:gd name="connsiteY9" fmla="*/ 2429585 h 2452521"/>
                <a:gd name="connsiteX10" fmla="*/ 0 w 7150445"/>
                <a:gd name="connsiteY10" fmla="*/ 359848 h 2452521"/>
                <a:gd name="connsiteX0" fmla="*/ 0 w 7150445"/>
                <a:gd name="connsiteY0" fmla="*/ 357687 h 2450360"/>
                <a:gd name="connsiteX1" fmla="*/ 579102 w 7150445"/>
                <a:gd name="connsiteY1" fmla="*/ 175079 h 2450360"/>
                <a:gd name="connsiteX2" fmla="*/ 2502074 w 7150445"/>
                <a:gd name="connsiteY2" fmla="*/ 468266 h 2450360"/>
                <a:gd name="connsiteX3" fmla="*/ 4132661 w 7150445"/>
                <a:gd name="connsiteY3" fmla="*/ 549144 h 2450360"/>
                <a:gd name="connsiteX4" fmla="*/ 5387201 w 7150445"/>
                <a:gd name="connsiteY4" fmla="*/ 271513 h 2450360"/>
                <a:gd name="connsiteX5" fmla="*/ 6274399 w 7150445"/>
                <a:gd name="connsiteY5" fmla="*/ 1725 h 2450360"/>
                <a:gd name="connsiteX6" fmla="*/ 6689408 w 7150445"/>
                <a:gd name="connsiteY6" fmla="*/ 161769 h 2450360"/>
                <a:gd name="connsiteX7" fmla="*/ 7144615 w 7150445"/>
                <a:gd name="connsiteY7" fmla="*/ 278670 h 2450360"/>
                <a:gd name="connsiteX8" fmla="*/ 7136413 w 7150445"/>
                <a:gd name="connsiteY8" fmla="*/ 2435246 h 2450360"/>
                <a:gd name="connsiteX9" fmla="*/ 2679 w 7150445"/>
                <a:gd name="connsiteY9" fmla="*/ 2427424 h 2450360"/>
                <a:gd name="connsiteX10" fmla="*/ 0 w 7150445"/>
                <a:gd name="connsiteY10" fmla="*/ 357687 h 2450360"/>
                <a:gd name="connsiteX0" fmla="*/ 0 w 7150445"/>
                <a:gd name="connsiteY0" fmla="*/ 357687 h 2450360"/>
                <a:gd name="connsiteX1" fmla="*/ 579102 w 7150445"/>
                <a:gd name="connsiteY1" fmla="*/ 175079 h 2450360"/>
                <a:gd name="connsiteX2" fmla="*/ 2502074 w 7150445"/>
                <a:gd name="connsiteY2" fmla="*/ 468266 h 2450360"/>
                <a:gd name="connsiteX3" fmla="*/ 4143786 w 7150445"/>
                <a:gd name="connsiteY3" fmla="*/ 528751 h 2450360"/>
                <a:gd name="connsiteX4" fmla="*/ 5387201 w 7150445"/>
                <a:gd name="connsiteY4" fmla="*/ 271513 h 2450360"/>
                <a:gd name="connsiteX5" fmla="*/ 6274399 w 7150445"/>
                <a:gd name="connsiteY5" fmla="*/ 1725 h 2450360"/>
                <a:gd name="connsiteX6" fmla="*/ 6689408 w 7150445"/>
                <a:gd name="connsiteY6" fmla="*/ 161769 h 2450360"/>
                <a:gd name="connsiteX7" fmla="*/ 7144615 w 7150445"/>
                <a:gd name="connsiteY7" fmla="*/ 278670 h 2450360"/>
                <a:gd name="connsiteX8" fmla="*/ 7136413 w 7150445"/>
                <a:gd name="connsiteY8" fmla="*/ 2435246 h 2450360"/>
                <a:gd name="connsiteX9" fmla="*/ 2679 w 7150445"/>
                <a:gd name="connsiteY9" fmla="*/ 2427424 h 2450360"/>
                <a:gd name="connsiteX10" fmla="*/ 0 w 7150445"/>
                <a:gd name="connsiteY10" fmla="*/ 357687 h 2450360"/>
                <a:gd name="connsiteX0" fmla="*/ 0 w 7150445"/>
                <a:gd name="connsiteY0" fmla="*/ 357687 h 2450360"/>
                <a:gd name="connsiteX1" fmla="*/ 579102 w 7150445"/>
                <a:gd name="connsiteY1" fmla="*/ 175079 h 2450360"/>
                <a:gd name="connsiteX2" fmla="*/ 2502074 w 7150445"/>
                <a:gd name="connsiteY2" fmla="*/ 439716 h 2450360"/>
                <a:gd name="connsiteX3" fmla="*/ 4143786 w 7150445"/>
                <a:gd name="connsiteY3" fmla="*/ 528751 h 2450360"/>
                <a:gd name="connsiteX4" fmla="*/ 5387201 w 7150445"/>
                <a:gd name="connsiteY4" fmla="*/ 271513 h 2450360"/>
                <a:gd name="connsiteX5" fmla="*/ 6274399 w 7150445"/>
                <a:gd name="connsiteY5" fmla="*/ 1725 h 2450360"/>
                <a:gd name="connsiteX6" fmla="*/ 6689408 w 7150445"/>
                <a:gd name="connsiteY6" fmla="*/ 161769 h 2450360"/>
                <a:gd name="connsiteX7" fmla="*/ 7144615 w 7150445"/>
                <a:gd name="connsiteY7" fmla="*/ 278670 h 2450360"/>
                <a:gd name="connsiteX8" fmla="*/ 7136413 w 7150445"/>
                <a:gd name="connsiteY8" fmla="*/ 2435246 h 2450360"/>
                <a:gd name="connsiteX9" fmla="*/ 2679 w 7150445"/>
                <a:gd name="connsiteY9" fmla="*/ 2427424 h 2450360"/>
                <a:gd name="connsiteX10" fmla="*/ 0 w 7150445"/>
                <a:gd name="connsiteY10" fmla="*/ 357687 h 2450360"/>
                <a:gd name="connsiteX0" fmla="*/ 0 w 7150445"/>
                <a:gd name="connsiteY0" fmla="*/ 357687 h 2450360"/>
                <a:gd name="connsiteX1" fmla="*/ 579102 w 7150445"/>
                <a:gd name="connsiteY1" fmla="*/ 175079 h 2450360"/>
                <a:gd name="connsiteX2" fmla="*/ 2502074 w 7150445"/>
                <a:gd name="connsiteY2" fmla="*/ 439716 h 2450360"/>
                <a:gd name="connsiteX3" fmla="*/ 4143786 w 7150445"/>
                <a:gd name="connsiteY3" fmla="*/ 528751 h 2450360"/>
                <a:gd name="connsiteX4" fmla="*/ 5387201 w 7150445"/>
                <a:gd name="connsiteY4" fmla="*/ 271513 h 2450360"/>
                <a:gd name="connsiteX5" fmla="*/ 6274399 w 7150445"/>
                <a:gd name="connsiteY5" fmla="*/ 1725 h 2450360"/>
                <a:gd name="connsiteX6" fmla="*/ 6689408 w 7150445"/>
                <a:gd name="connsiteY6" fmla="*/ 161769 h 2450360"/>
                <a:gd name="connsiteX7" fmla="*/ 7144615 w 7150445"/>
                <a:gd name="connsiteY7" fmla="*/ 278670 h 2450360"/>
                <a:gd name="connsiteX8" fmla="*/ 7136413 w 7150445"/>
                <a:gd name="connsiteY8" fmla="*/ 2435246 h 2450360"/>
                <a:gd name="connsiteX9" fmla="*/ 2679 w 7150445"/>
                <a:gd name="connsiteY9" fmla="*/ 2427424 h 2450360"/>
                <a:gd name="connsiteX10" fmla="*/ 0 w 7150445"/>
                <a:gd name="connsiteY10" fmla="*/ 357687 h 2450360"/>
                <a:gd name="connsiteX0" fmla="*/ 0 w 7150445"/>
                <a:gd name="connsiteY0" fmla="*/ 357687 h 2450360"/>
                <a:gd name="connsiteX1" fmla="*/ 573540 w 7150445"/>
                <a:gd name="connsiteY1" fmla="*/ 199551 h 2450360"/>
                <a:gd name="connsiteX2" fmla="*/ 2502074 w 7150445"/>
                <a:gd name="connsiteY2" fmla="*/ 439716 h 2450360"/>
                <a:gd name="connsiteX3" fmla="*/ 4143786 w 7150445"/>
                <a:gd name="connsiteY3" fmla="*/ 528751 h 2450360"/>
                <a:gd name="connsiteX4" fmla="*/ 5387201 w 7150445"/>
                <a:gd name="connsiteY4" fmla="*/ 271513 h 2450360"/>
                <a:gd name="connsiteX5" fmla="*/ 6274399 w 7150445"/>
                <a:gd name="connsiteY5" fmla="*/ 1725 h 2450360"/>
                <a:gd name="connsiteX6" fmla="*/ 6689408 w 7150445"/>
                <a:gd name="connsiteY6" fmla="*/ 161769 h 2450360"/>
                <a:gd name="connsiteX7" fmla="*/ 7144615 w 7150445"/>
                <a:gd name="connsiteY7" fmla="*/ 278670 h 2450360"/>
                <a:gd name="connsiteX8" fmla="*/ 7136413 w 7150445"/>
                <a:gd name="connsiteY8" fmla="*/ 2435246 h 2450360"/>
                <a:gd name="connsiteX9" fmla="*/ 2679 w 7150445"/>
                <a:gd name="connsiteY9" fmla="*/ 2427424 h 2450360"/>
                <a:gd name="connsiteX10" fmla="*/ 0 w 7150445"/>
                <a:gd name="connsiteY10" fmla="*/ 357687 h 2450360"/>
                <a:gd name="connsiteX0" fmla="*/ 0 w 7150445"/>
                <a:gd name="connsiteY0" fmla="*/ 357687 h 2450360"/>
                <a:gd name="connsiteX1" fmla="*/ 573540 w 7150445"/>
                <a:gd name="connsiteY1" fmla="*/ 199551 h 2450360"/>
                <a:gd name="connsiteX2" fmla="*/ 2502074 w 7150445"/>
                <a:gd name="connsiteY2" fmla="*/ 439716 h 2450360"/>
                <a:gd name="connsiteX3" fmla="*/ 4143786 w 7150445"/>
                <a:gd name="connsiteY3" fmla="*/ 528751 h 2450360"/>
                <a:gd name="connsiteX4" fmla="*/ 5387201 w 7150445"/>
                <a:gd name="connsiteY4" fmla="*/ 271513 h 2450360"/>
                <a:gd name="connsiteX5" fmla="*/ 6274399 w 7150445"/>
                <a:gd name="connsiteY5" fmla="*/ 1725 h 2450360"/>
                <a:gd name="connsiteX6" fmla="*/ 6689408 w 7150445"/>
                <a:gd name="connsiteY6" fmla="*/ 161769 h 2450360"/>
                <a:gd name="connsiteX7" fmla="*/ 7144615 w 7150445"/>
                <a:gd name="connsiteY7" fmla="*/ 278670 h 2450360"/>
                <a:gd name="connsiteX8" fmla="*/ 7136413 w 7150445"/>
                <a:gd name="connsiteY8" fmla="*/ 2435246 h 2450360"/>
                <a:gd name="connsiteX9" fmla="*/ 2679 w 7150445"/>
                <a:gd name="connsiteY9" fmla="*/ 2427424 h 2450360"/>
                <a:gd name="connsiteX10" fmla="*/ 0 w 7150445"/>
                <a:gd name="connsiteY10" fmla="*/ 357687 h 2450360"/>
                <a:gd name="connsiteX0" fmla="*/ 0 w 7150445"/>
                <a:gd name="connsiteY0" fmla="*/ 357687 h 2450360"/>
                <a:gd name="connsiteX1" fmla="*/ 573540 w 7150445"/>
                <a:gd name="connsiteY1" fmla="*/ 199551 h 2450360"/>
                <a:gd name="connsiteX2" fmla="*/ 2502074 w 7150445"/>
                <a:gd name="connsiteY2" fmla="*/ 439716 h 2450360"/>
                <a:gd name="connsiteX3" fmla="*/ 4143786 w 7150445"/>
                <a:gd name="connsiteY3" fmla="*/ 528751 h 2450360"/>
                <a:gd name="connsiteX4" fmla="*/ 5387201 w 7150445"/>
                <a:gd name="connsiteY4" fmla="*/ 271513 h 2450360"/>
                <a:gd name="connsiteX5" fmla="*/ 6274399 w 7150445"/>
                <a:gd name="connsiteY5" fmla="*/ 1725 h 2450360"/>
                <a:gd name="connsiteX6" fmla="*/ 6689408 w 7150445"/>
                <a:gd name="connsiteY6" fmla="*/ 161769 h 2450360"/>
                <a:gd name="connsiteX7" fmla="*/ 7144615 w 7150445"/>
                <a:gd name="connsiteY7" fmla="*/ 278670 h 2450360"/>
                <a:gd name="connsiteX8" fmla="*/ 7136413 w 7150445"/>
                <a:gd name="connsiteY8" fmla="*/ 2435246 h 2450360"/>
                <a:gd name="connsiteX9" fmla="*/ 2679 w 7150445"/>
                <a:gd name="connsiteY9" fmla="*/ 2427424 h 2450360"/>
                <a:gd name="connsiteX10" fmla="*/ 0 w 7150445"/>
                <a:gd name="connsiteY10" fmla="*/ 357687 h 2450360"/>
                <a:gd name="connsiteX0" fmla="*/ 0 w 7150445"/>
                <a:gd name="connsiteY0" fmla="*/ 357687 h 2450360"/>
                <a:gd name="connsiteX1" fmla="*/ 467861 w 7150445"/>
                <a:gd name="connsiteY1" fmla="*/ 199551 h 2450360"/>
                <a:gd name="connsiteX2" fmla="*/ 2502074 w 7150445"/>
                <a:gd name="connsiteY2" fmla="*/ 439716 h 2450360"/>
                <a:gd name="connsiteX3" fmla="*/ 4143786 w 7150445"/>
                <a:gd name="connsiteY3" fmla="*/ 528751 h 2450360"/>
                <a:gd name="connsiteX4" fmla="*/ 5387201 w 7150445"/>
                <a:gd name="connsiteY4" fmla="*/ 271513 h 2450360"/>
                <a:gd name="connsiteX5" fmla="*/ 6274399 w 7150445"/>
                <a:gd name="connsiteY5" fmla="*/ 1725 h 2450360"/>
                <a:gd name="connsiteX6" fmla="*/ 6689408 w 7150445"/>
                <a:gd name="connsiteY6" fmla="*/ 161769 h 2450360"/>
                <a:gd name="connsiteX7" fmla="*/ 7144615 w 7150445"/>
                <a:gd name="connsiteY7" fmla="*/ 278670 h 2450360"/>
                <a:gd name="connsiteX8" fmla="*/ 7136413 w 7150445"/>
                <a:gd name="connsiteY8" fmla="*/ 2435246 h 2450360"/>
                <a:gd name="connsiteX9" fmla="*/ 2679 w 7150445"/>
                <a:gd name="connsiteY9" fmla="*/ 2427424 h 2450360"/>
                <a:gd name="connsiteX10" fmla="*/ 0 w 7150445"/>
                <a:gd name="connsiteY10" fmla="*/ 357687 h 2450360"/>
                <a:gd name="connsiteX0" fmla="*/ 0 w 7150445"/>
                <a:gd name="connsiteY0" fmla="*/ 357687 h 2450360"/>
                <a:gd name="connsiteX1" fmla="*/ 467861 w 7150445"/>
                <a:gd name="connsiteY1" fmla="*/ 199551 h 2450360"/>
                <a:gd name="connsiteX2" fmla="*/ 2502074 w 7150445"/>
                <a:gd name="connsiteY2" fmla="*/ 439716 h 2450360"/>
                <a:gd name="connsiteX3" fmla="*/ 4143786 w 7150445"/>
                <a:gd name="connsiteY3" fmla="*/ 528751 h 2450360"/>
                <a:gd name="connsiteX4" fmla="*/ 5387201 w 7150445"/>
                <a:gd name="connsiteY4" fmla="*/ 271513 h 2450360"/>
                <a:gd name="connsiteX5" fmla="*/ 6274399 w 7150445"/>
                <a:gd name="connsiteY5" fmla="*/ 1725 h 2450360"/>
                <a:gd name="connsiteX6" fmla="*/ 6689408 w 7150445"/>
                <a:gd name="connsiteY6" fmla="*/ 161769 h 2450360"/>
                <a:gd name="connsiteX7" fmla="*/ 7144615 w 7150445"/>
                <a:gd name="connsiteY7" fmla="*/ 278670 h 2450360"/>
                <a:gd name="connsiteX8" fmla="*/ 7136413 w 7150445"/>
                <a:gd name="connsiteY8" fmla="*/ 2435246 h 2450360"/>
                <a:gd name="connsiteX9" fmla="*/ 2679 w 7150445"/>
                <a:gd name="connsiteY9" fmla="*/ 2427424 h 2450360"/>
                <a:gd name="connsiteX10" fmla="*/ 0 w 7150445"/>
                <a:gd name="connsiteY10" fmla="*/ 357687 h 2450360"/>
                <a:gd name="connsiteX0" fmla="*/ 8445 w 7158890"/>
                <a:gd name="connsiteY0" fmla="*/ 357687 h 2460186"/>
                <a:gd name="connsiteX1" fmla="*/ 476306 w 7158890"/>
                <a:gd name="connsiteY1" fmla="*/ 199551 h 2460186"/>
                <a:gd name="connsiteX2" fmla="*/ 2510519 w 7158890"/>
                <a:gd name="connsiteY2" fmla="*/ 439716 h 2460186"/>
                <a:gd name="connsiteX3" fmla="*/ 4152231 w 7158890"/>
                <a:gd name="connsiteY3" fmla="*/ 528751 h 2460186"/>
                <a:gd name="connsiteX4" fmla="*/ 5395646 w 7158890"/>
                <a:gd name="connsiteY4" fmla="*/ 271513 h 2460186"/>
                <a:gd name="connsiteX5" fmla="*/ 6282844 w 7158890"/>
                <a:gd name="connsiteY5" fmla="*/ 1725 h 2460186"/>
                <a:gd name="connsiteX6" fmla="*/ 6697853 w 7158890"/>
                <a:gd name="connsiteY6" fmla="*/ 161769 h 2460186"/>
                <a:gd name="connsiteX7" fmla="*/ 7153060 w 7158890"/>
                <a:gd name="connsiteY7" fmla="*/ 278670 h 2460186"/>
                <a:gd name="connsiteX8" fmla="*/ 7144858 w 7158890"/>
                <a:gd name="connsiteY8" fmla="*/ 2435246 h 2460186"/>
                <a:gd name="connsiteX9" fmla="*/ 0 w 7158890"/>
                <a:gd name="connsiteY9" fmla="*/ 2455975 h 2460186"/>
                <a:gd name="connsiteX10" fmla="*/ 8445 w 7158890"/>
                <a:gd name="connsiteY10" fmla="*/ 357687 h 2460186"/>
                <a:gd name="connsiteX0" fmla="*/ 8445 w 7158890"/>
                <a:gd name="connsiteY0" fmla="*/ 269754 h 2372253"/>
                <a:gd name="connsiteX1" fmla="*/ 476306 w 7158890"/>
                <a:gd name="connsiteY1" fmla="*/ 111618 h 2372253"/>
                <a:gd name="connsiteX2" fmla="*/ 2510519 w 7158890"/>
                <a:gd name="connsiteY2" fmla="*/ 351783 h 2372253"/>
                <a:gd name="connsiteX3" fmla="*/ 4152231 w 7158890"/>
                <a:gd name="connsiteY3" fmla="*/ 440818 h 2372253"/>
                <a:gd name="connsiteX4" fmla="*/ 5395646 w 7158890"/>
                <a:gd name="connsiteY4" fmla="*/ 183580 h 2372253"/>
                <a:gd name="connsiteX5" fmla="*/ 6154917 w 7158890"/>
                <a:gd name="connsiteY5" fmla="*/ 3521 h 2372253"/>
                <a:gd name="connsiteX6" fmla="*/ 6697853 w 7158890"/>
                <a:gd name="connsiteY6" fmla="*/ 73836 h 2372253"/>
                <a:gd name="connsiteX7" fmla="*/ 7153060 w 7158890"/>
                <a:gd name="connsiteY7" fmla="*/ 190737 h 2372253"/>
                <a:gd name="connsiteX8" fmla="*/ 7144858 w 7158890"/>
                <a:gd name="connsiteY8" fmla="*/ 2347313 h 2372253"/>
                <a:gd name="connsiteX9" fmla="*/ 0 w 7158890"/>
                <a:gd name="connsiteY9" fmla="*/ 2368042 h 2372253"/>
                <a:gd name="connsiteX10" fmla="*/ 8445 w 7158890"/>
                <a:gd name="connsiteY10" fmla="*/ 269754 h 2372253"/>
                <a:gd name="connsiteX0" fmla="*/ 8445 w 7158890"/>
                <a:gd name="connsiteY0" fmla="*/ 273074 h 2375573"/>
                <a:gd name="connsiteX1" fmla="*/ 476306 w 7158890"/>
                <a:gd name="connsiteY1" fmla="*/ 114938 h 2375573"/>
                <a:gd name="connsiteX2" fmla="*/ 2510519 w 7158890"/>
                <a:gd name="connsiteY2" fmla="*/ 355103 h 2375573"/>
                <a:gd name="connsiteX3" fmla="*/ 4152231 w 7158890"/>
                <a:gd name="connsiteY3" fmla="*/ 444138 h 2375573"/>
                <a:gd name="connsiteX4" fmla="*/ 5395646 w 7158890"/>
                <a:gd name="connsiteY4" fmla="*/ 186900 h 2375573"/>
                <a:gd name="connsiteX5" fmla="*/ 6154917 w 7158890"/>
                <a:gd name="connsiteY5" fmla="*/ 6841 h 2375573"/>
                <a:gd name="connsiteX6" fmla="*/ 6792408 w 7158890"/>
                <a:gd name="connsiteY6" fmla="*/ 52684 h 2375573"/>
                <a:gd name="connsiteX7" fmla="*/ 7153060 w 7158890"/>
                <a:gd name="connsiteY7" fmla="*/ 194057 h 2375573"/>
                <a:gd name="connsiteX8" fmla="*/ 7144858 w 7158890"/>
                <a:gd name="connsiteY8" fmla="*/ 2350633 h 2375573"/>
                <a:gd name="connsiteX9" fmla="*/ 0 w 7158890"/>
                <a:gd name="connsiteY9" fmla="*/ 2371362 h 2375573"/>
                <a:gd name="connsiteX10" fmla="*/ 8445 w 7158890"/>
                <a:gd name="connsiteY10" fmla="*/ 273074 h 2375573"/>
                <a:gd name="connsiteX0" fmla="*/ 8445 w 7158890"/>
                <a:gd name="connsiteY0" fmla="*/ 271158 h 2373657"/>
                <a:gd name="connsiteX1" fmla="*/ 476306 w 7158890"/>
                <a:gd name="connsiteY1" fmla="*/ 113022 h 2373657"/>
                <a:gd name="connsiteX2" fmla="*/ 2510519 w 7158890"/>
                <a:gd name="connsiteY2" fmla="*/ 353187 h 2373657"/>
                <a:gd name="connsiteX3" fmla="*/ 4152231 w 7158890"/>
                <a:gd name="connsiteY3" fmla="*/ 442222 h 2373657"/>
                <a:gd name="connsiteX4" fmla="*/ 5395646 w 7158890"/>
                <a:gd name="connsiteY4" fmla="*/ 184984 h 2373657"/>
                <a:gd name="connsiteX5" fmla="*/ 6154917 w 7158890"/>
                <a:gd name="connsiteY5" fmla="*/ 4925 h 2373657"/>
                <a:gd name="connsiteX6" fmla="*/ 6742350 w 7158890"/>
                <a:gd name="connsiteY6" fmla="*/ 63004 h 2373657"/>
                <a:gd name="connsiteX7" fmla="*/ 7153060 w 7158890"/>
                <a:gd name="connsiteY7" fmla="*/ 192141 h 2373657"/>
                <a:gd name="connsiteX8" fmla="*/ 7144858 w 7158890"/>
                <a:gd name="connsiteY8" fmla="*/ 2348717 h 2373657"/>
                <a:gd name="connsiteX9" fmla="*/ 0 w 7158890"/>
                <a:gd name="connsiteY9" fmla="*/ 2369446 h 2373657"/>
                <a:gd name="connsiteX10" fmla="*/ 8445 w 7158890"/>
                <a:gd name="connsiteY10" fmla="*/ 271158 h 2373657"/>
                <a:gd name="connsiteX0" fmla="*/ 8445 w 7158890"/>
                <a:gd name="connsiteY0" fmla="*/ 272586 h 2375085"/>
                <a:gd name="connsiteX1" fmla="*/ 476306 w 7158890"/>
                <a:gd name="connsiteY1" fmla="*/ 114450 h 2375085"/>
                <a:gd name="connsiteX2" fmla="*/ 2510519 w 7158890"/>
                <a:gd name="connsiteY2" fmla="*/ 354615 h 2375085"/>
                <a:gd name="connsiteX3" fmla="*/ 4152231 w 7158890"/>
                <a:gd name="connsiteY3" fmla="*/ 443650 h 2375085"/>
                <a:gd name="connsiteX4" fmla="*/ 5395646 w 7158890"/>
                <a:gd name="connsiteY4" fmla="*/ 186412 h 2375085"/>
                <a:gd name="connsiteX5" fmla="*/ 6154917 w 7158890"/>
                <a:gd name="connsiteY5" fmla="*/ 6353 h 2375085"/>
                <a:gd name="connsiteX6" fmla="*/ 6742350 w 7158890"/>
                <a:gd name="connsiteY6" fmla="*/ 64432 h 2375085"/>
                <a:gd name="connsiteX7" fmla="*/ 7153060 w 7158890"/>
                <a:gd name="connsiteY7" fmla="*/ 193569 h 2375085"/>
                <a:gd name="connsiteX8" fmla="*/ 7144858 w 7158890"/>
                <a:gd name="connsiteY8" fmla="*/ 2350145 h 2375085"/>
                <a:gd name="connsiteX9" fmla="*/ 0 w 7158890"/>
                <a:gd name="connsiteY9" fmla="*/ 2370874 h 2375085"/>
                <a:gd name="connsiteX10" fmla="*/ 8445 w 7158890"/>
                <a:gd name="connsiteY10" fmla="*/ 272586 h 2375085"/>
                <a:gd name="connsiteX0" fmla="*/ 8445 w 7158890"/>
                <a:gd name="connsiteY0" fmla="*/ 272586 h 2375085"/>
                <a:gd name="connsiteX1" fmla="*/ 476306 w 7158890"/>
                <a:gd name="connsiteY1" fmla="*/ 114450 h 2375085"/>
                <a:gd name="connsiteX2" fmla="*/ 2510519 w 7158890"/>
                <a:gd name="connsiteY2" fmla="*/ 354615 h 2375085"/>
                <a:gd name="connsiteX3" fmla="*/ 4152231 w 7158890"/>
                <a:gd name="connsiteY3" fmla="*/ 443650 h 2375085"/>
                <a:gd name="connsiteX4" fmla="*/ 5395646 w 7158890"/>
                <a:gd name="connsiteY4" fmla="*/ 186412 h 2375085"/>
                <a:gd name="connsiteX5" fmla="*/ 6154917 w 7158890"/>
                <a:gd name="connsiteY5" fmla="*/ 6353 h 2375085"/>
                <a:gd name="connsiteX6" fmla="*/ 6742350 w 7158890"/>
                <a:gd name="connsiteY6" fmla="*/ 64432 h 2375085"/>
                <a:gd name="connsiteX7" fmla="*/ 7153060 w 7158890"/>
                <a:gd name="connsiteY7" fmla="*/ 193569 h 2375085"/>
                <a:gd name="connsiteX8" fmla="*/ 7144858 w 7158890"/>
                <a:gd name="connsiteY8" fmla="*/ 2350145 h 2375085"/>
                <a:gd name="connsiteX9" fmla="*/ 0 w 7158890"/>
                <a:gd name="connsiteY9" fmla="*/ 2370874 h 2375085"/>
                <a:gd name="connsiteX10" fmla="*/ 8445 w 7158890"/>
                <a:gd name="connsiteY10" fmla="*/ 272586 h 2375085"/>
                <a:gd name="connsiteX0" fmla="*/ 8445 w 7158890"/>
                <a:gd name="connsiteY0" fmla="*/ 272586 h 2375085"/>
                <a:gd name="connsiteX1" fmla="*/ 476306 w 7158890"/>
                <a:gd name="connsiteY1" fmla="*/ 114450 h 2375085"/>
                <a:gd name="connsiteX2" fmla="*/ 2510519 w 7158890"/>
                <a:gd name="connsiteY2" fmla="*/ 354615 h 2375085"/>
                <a:gd name="connsiteX3" fmla="*/ 4152231 w 7158890"/>
                <a:gd name="connsiteY3" fmla="*/ 443650 h 2375085"/>
                <a:gd name="connsiteX4" fmla="*/ 5395646 w 7158890"/>
                <a:gd name="connsiteY4" fmla="*/ 186412 h 2375085"/>
                <a:gd name="connsiteX5" fmla="*/ 6154917 w 7158890"/>
                <a:gd name="connsiteY5" fmla="*/ 6353 h 2375085"/>
                <a:gd name="connsiteX6" fmla="*/ 6742350 w 7158890"/>
                <a:gd name="connsiteY6" fmla="*/ 64432 h 2375085"/>
                <a:gd name="connsiteX7" fmla="*/ 7153060 w 7158890"/>
                <a:gd name="connsiteY7" fmla="*/ 193569 h 2375085"/>
                <a:gd name="connsiteX8" fmla="*/ 7144858 w 7158890"/>
                <a:gd name="connsiteY8" fmla="*/ 2350145 h 2375085"/>
                <a:gd name="connsiteX9" fmla="*/ 0 w 7158890"/>
                <a:gd name="connsiteY9" fmla="*/ 2370874 h 2375085"/>
                <a:gd name="connsiteX10" fmla="*/ 8445 w 7158890"/>
                <a:gd name="connsiteY10" fmla="*/ 272586 h 2375085"/>
                <a:gd name="connsiteX0" fmla="*/ 8445 w 7158890"/>
                <a:gd name="connsiteY0" fmla="*/ 272586 h 2375085"/>
                <a:gd name="connsiteX1" fmla="*/ 476306 w 7158890"/>
                <a:gd name="connsiteY1" fmla="*/ 114450 h 2375085"/>
                <a:gd name="connsiteX2" fmla="*/ 2510519 w 7158890"/>
                <a:gd name="connsiteY2" fmla="*/ 354615 h 2375085"/>
                <a:gd name="connsiteX3" fmla="*/ 4152231 w 7158890"/>
                <a:gd name="connsiteY3" fmla="*/ 443650 h 2375085"/>
                <a:gd name="connsiteX4" fmla="*/ 5395646 w 7158890"/>
                <a:gd name="connsiteY4" fmla="*/ 186412 h 2375085"/>
                <a:gd name="connsiteX5" fmla="*/ 6154917 w 7158890"/>
                <a:gd name="connsiteY5" fmla="*/ 6353 h 2375085"/>
                <a:gd name="connsiteX6" fmla="*/ 6742350 w 7158890"/>
                <a:gd name="connsiteY6" fmla="*/ 64432 h 2375085"/>
                <a:gd name="connsiteX7" fmla="*/ 7153060 w 7158890"/>
                <a:gd name="connsiteY7" fmla="*/ 193569 h 2375085"/>
                <a:gd name="connsiteX8" fmla="*/ 7144858 w 7158890"/>
                <a:gd name="connsiteY8" fmla="*/ 2350145 h 2375085"/>
                <a:gd name="connsiteX9" fmla="*/ 0 w 7158890"/>
                <a:gd name="connsiteY9" fmla="*/ 2370874 h 2375085"/>
                <a:gd name="connsiteX10" fmla="*/ 8445 w 7158890"/>
                <a:gd name="connsiteY10" fmla="*/ 272586 h 2375085"/>
                <a:gd name="connsiteX0" fmla="*/ 8445 w 7158890"/>
                <a:gd name="connsiteY0" fmla="*/ 272586 h 2375085"/>
                <a:gd name="connsiteX1" fmla="*/ 476306 w 7158890"/>
                <a:gd name="connsiteY1" fmla="*/ 114450 h 2375085"/>
                <a:gd name="connsiteX2" fmla="*/ 2510519 w 7158890"/>
                <a:gd name="connsiteY2" fmla="*/ 354615 h 2375085"/>
                <a:gd name="connsiteX3" fmla="*/ 4152231 w 7158890"/>
                <a:gd name="connsiteY3" fmla="*/ 443650 h 2375085"/>
                <a:gd name="connsiteX4" fmla="*/ 5395646 w 7158890"/>
                <a:gd name="connsiteY4" fmla="*/ 186412 h 2375085"/>
                <a:gd name="connsiteX5" fmla="*/ 6154917 w 7158890"/>
                <a:gd name="connsiteY5" fmla="*/ 6353 h 2375085"/>
                <a:gd name="connsiteX6" fmla="*/ 6742350 w 7158890"/>
                <a:gd name="connsiteY6" fmla="*/ 64432 h 2375085"/>
                <a:gd name="connsiteX7" fmla="*/ 7153060 w 7158890"/>
                <a:gd name="connsiteY7" fmla="*/ 193569 h 2375085"/>
                <a:gd name="connsiteX8" fmla="*/ 7144858 w 7158890"/>
                <a:gd name="connsiteY8" fmla="*/ 2350145 h 2375085"/>
                <a:gd name="connsiteX9" fmla="*/ 0 w 7158890"/>
                <a:gd name="connsiteY9" fmla="*/ 2370874 h 2375085"/>
                <a:gd name="connsiteX10" fmla="*/ 8445 w 7158890"/>
                <a:gd name="connsiteY10" fmla="*/ 272586 h 2375085"/>
                <a:gd name="connsiteX0" fmla="*/ 8445 w 7158890"/>
                <a:gd name="connsiteY0" fmla="*/ 272586 h 2375085"/>
                <a:gd name="connsiteX1" fmla="*/ 476306 w 7158890"/>
                <a:gd name="connsiteY1" fmla="*/ 98135 h 2375085"/>
                <a:gd name="connsiteX2" fmla="*/ 2510519 w 7158890"/>
                <a:gd name="connsiteY2" fmla="*/ 354615 h 2375085"/>
                <a:gd name="connsiteX3" fmla="*/ 4152231 w 7158890"/>
                <a:gd name="connsiteY3" fmla="*/ 443650 h 2375085"/>
                <a:gd name="connsiteX4" fmla="*/ 5395646 w 7158890"/>
                <a:gd name="connsiteY4" fmla="*/ 186412 h 2375085"/>
                <a:gd name="connsiteX5" fmla="*/ 6154917 w 7158890"/>
                <a:gd name="connsiteY5" fmla="*/ 6353 h 2375085"/>
                <a:gd name="connsiteX6" fmla="*/ 6742350 w 7158890"/>
                <a:gd name="connsiteY6" fmla="*/ 64432 h 2375085"/>
                <a:gd name="connsiteX7" fmla="*/ 7153060 w 7158890"/>
                <a:gd name="connsiteY7" fmla="*/ 193569 h 2375085"/>
                <a:gd name="connsiteX8" fmla="*/ 7144858 w 7158890"/>
                <a:gd name="connsiteY8" fmla="*/ 2350145 h 2375085"/>
                <a:gd name="connsiteX9" fmla="*/ 0 w 7158890"/>
                <a:gd name="connsiteY9" fmla="*/ 2370874 h 2375085"/>
                <a:gd name="connsiteX10" fmla="*/ 8445 w 7158890"/>
                <a:gd name="connsiteY10" fmla="*/ 272586 h 2375085"/>
                <a:gd name="connsiteX0" fmla="*/ 0 w 7150445"/>
                <a:gd name="connsiteY0" fmla="*/ 272586 h 2538102"/>
                <a:gd name="connsiteX1" fmla="*/ 467861 w 7150445"/>
                <a:gd name="connsiteY1" fmla="*/ 98135 h 2538102"/>
                <a:gd name="connsiteX2" fmla="*/ 2502074 w 7150445"/>
                <a:gd name="connsiteY2" fmla="*/ 354615 h 2538102"/>
                <a:gd name="connsiteX3" fmla="*/ 4143786 w 7150445"/>
                <a:gd name="connsiteY3" fmla="*/ 443650 h 2538102"/>
                <a:gd name="connsiteX4" fmla="*/ 5387201 w 7150445"/>
                <a:gd name="connsiteY4" fmla="*/ 186412 h 2538102"/>
                <a:gd name="connsiteX5" fmla="*/ 6146472 w 7150445"/>
                <a:gd name="connsiteY5" fmla="*/ 6353 h 2538102"/>
                <a:gd name="connsiteX6" fmla="*/ 6733905 w 7150445"/>
                <a:gd name="connsiteY6" fmla="*/ 64432 h 2538102"/>
                <a:gd name="connsiteX7" fmla="*/ 7144615 w 7150445"/>
                <a:gd name="connsiteY7" fmla="*/ 193569 h 2538102"/>
                <a:gd name="connsiteX8" fmla="*/ 7136413 w 7150445"/>
                <a:gd name="connsiteY8" fmla="*/ 2350145 h 2538102"/>
                <a:gd name="connsiteX9" fmla="*/ 8241 w 7150445"/>
                <a:gd name="connsiteY9" fmla="*/ 2538097 h 2538102"/>
                <a:gd name="connsiteX10" fmla="*/ 0 w 7150445"/>
                <a:gd name="connsiteY10" fmla="*/ 272586 h 2538102"/>
                <a:gd name="connsiteX0" fmla="*/ 0 w 7151721"/>
                <a:gd name="connsiteY0" fmla="*/ 272586 h 2549163"/>
                <a:gd name="connsiteX1" fmla="*/ 467861 w 7151721"/>
                <a:gd name="connsiteY1" fmla="*/ 98135 h 2549163"/>
                <a:gd name="connsiteX2" fmla="*/ 2502074 w 7151721"/>
                <a:gd name="connsiteY2" fmla="*/ 354615 h 2549163"/>
                <a:gd name="connsiteX3" fmla="*/ 4143786 w 7151721"/>
                <a:gd name="connsiteY3" fmla="*/ 443650 h 2549163"/>
                <a:gd name="connsiteX4" fmla="*/ 5387201 w 7151721"/>
                <a:gd name="connsiteY4" fmla="*/ 186412 h 2549163"/>
                <a:gd name="connsiteX5" fmla="*/ 6146472 w 7151721"/>
                <a:gd name="connsiteY5" fmla="*/ 6353 h 2549163"/>
                <a:gd name="connsiteX6" fmla="*/ 6733905 w 7151721"/>
                <a:gd name="connsiteY6" fmla="*/ 64432 h 2549163"/>
                <a:gd name="connsiteX7" fmla="*/ 7144615 w 7151721"/>
                <a:gd name="connsiteY7" fmla="*/ 193569 h 2549163"/>
                <a:gd name="connsiteX8" fmla="*/ 7141975 w 7151721"/>
                <a:gd name="connsiteY8" fmla="*/ 2529604 h 2549163"/>
                <a:gd name="connsiteX9" fmla="*/ 8241 w 7151721"/>
                <a:gd name="connsiteY9" fmla="*/ 2538097 h 2549163"/>
                <a:gd name="connsiteX10" fmla="*/ 0 w 7151721"/>
                <a:gd name="connsiteY10" fmla="*/ 272586 h 254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51721" h="2549163">
                  <a:moveTo>
                    <a:pt x="0" y="272586"/>
                  </a:moveTo>
                  <a:cubicBezTo>
                    <a:pt x="95143" y="230282"/>
                    <a:pt x="212148" y="125250"/>
                    <a:pt x="467861" y="98135"/>
                  </a:cubicBezTo>
                  <a:cubicBezTo>
                    <a:pt x="723574" y="71020"/>
                    <a:pt x="1889420" y="297029"/>
                    <a:pt x="2502074" y="354615"/>
                  </a:cubicBezTo>
                  <a:cubicBezTo>
                    <a:pt x="3114728" y="412201"/>
                    <a:pt x="3662932" y="471684"/>
                    <a:pt x="4143786" y="443650"/>
                  </a:cubicBezTo>
                  <a:cubicBezTo>
                    <a:pt x="4624640" y="415616"/>
                    <a:pt x="5053420" y="259295"/>
                    <a:pt x="5387201" y="186412"/>
                  </a:cubicBezTo>
                  <a:cubicBezTo>
                    <a:pt x="5720982" y="113529"/>
                    <a:pt x="5922021" y="26683"/>
                    <a:pt x="6146472" y="6353"/>
                  </a:cubicBezTo>
                  <a:cubicBezTo>
                    <a:pt x="6370923" y="-13977"/>
                    <a:pt x="6584234" y="16914"/>
                    <a:pt x="6733905" y="64432"/>
                  </a:cubicBezTo>
                  <a:cubicBezTo>
                    <a:pt x="6883576" y="111950"/>
                    <a:pt x="7023764" y="149782"/>
                    <a:pt x="7144615" y="193569"/>
                  </a:cubicBezTo>
                  <a:cubicBezTo>
                    <a:pt x="7159788" y="469836"/>
                    <a:pt x="7146655" y="2280920"/>
                    <a:pt x="7141975" y="2529604"/>
                  </a:cubicBezTo>
                  <a:cubicBezTo>
                    <a:pt x="7207807" y="2567249"/>
                    <a:pt x="11139" y="2539162"/>
                    <a:pt x="8241" y="2538097"/>
                  </a:cubicBezTo>
                  <a:lnTo>
                    <a:pt x="0" y="272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52000">
                  <a:srgbClr val="6DD6DB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830877-1DF8-6DE1-BC0C-A2D1F8C9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50178-42F5-2356-6688-581DDB74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2187-BCF3-07B8-D52E-D36BE669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FEDDE-5913-C2A3-C96D-439F8A805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D22BB-55F2-EA95-8A41-6430D4CEE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29CCB-AF07-BC75-D225-2D1A64D8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E9EA8-FFCB-B9AE-125C-50226929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80261-E40B-CA58-D01E-EA34182C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265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3FBA2C-A0B1-E621-A3A4-06E12C5217A6}"/>
              </a:ext>
            </a:extLst>
          </p:cNvPr>
          <p:cNvGrpSpPr/>
          <p:nvPr userDrawn="1"/>
        </p:nvGrpSpPr>
        <p:grpSpPr>
          <a:xfrm>
            <a:off x="-76195" y="-12702"/>
            <a:ext cx="12338510" cy="6887340"/>
            <a:chOff x="-76195" y="-12702"/>
            <a:chExt cx="12338510" cy="688734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FD679B9-0782-437A-E74D-CE7B329F570F}"/>
                </a:ext>
              </a:extLst>
            </p:cNvPr>
            <p:cNvSpPr/>
            <p:nvPr userDrawn="1"/>
          </p:nvSpPr>
          <p:spPr>
            <a:xfrm>
              <a:off x="-30480" y="-12702"/>
              <a:ext cx="12227849" cy="5626184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920437 h 1815787"/>
                <a:gd name="connsiteX1" fmla="*/ 1294213 w 12385119"/>
                <a:gd name="connsiteY1" fmla="*/ 1274 h 1815787"/>
                <a:gd name="connsiteX2" fmla="*/ 2190872 w 12385119"/>
                <a:gd name="connsiteY2" fmla="*/ 725175 h 1815787"/>
                <a:gd name="connsiteX3" fmla="*/ 3616553 w 12385119"/>
                <a:gd name="connsiteY3" fmla="*/ 939487 h 1815787"/>
                <a:gd name="connsiteX4" fmla="*/ 5706675 w 12385119"/>
                <a:gd name="connsiteY4" fmla="*/ 1492851 h 1815787"/>
                <a:gd name="connsiteX5" fmla="*/ 7310165 w 12385119"/>
                <a:gd name="connsiteY5" fmla="*/ 1311876 h 1815787"/>
                <a:gd name="connsiteX6" fmla="*/ 8373365 w 12385119"/>
                <a:gd name="connsiteY6" fmla="*/ 791850 h 1815787"/>
                <a:gd name="connsiteX7" fmla="*/ 9004100 w 12385119"/>
                <a:gd name="connsiteY7" fmla="*/ 982350 h 1815787"/>
                <a:gd name="connsiteX8" fmla="*/ 9562798 w 12385119"/>
                <a:gd name="connsiteY8" fmla="*/ 1121377 h 1815787"/>
                <a:gd name="connsiteX9" fmla="*/ 10441760 w 12385119"/>
                <a:gd name="connsiteY9" fmla="*/ 744225 h 1815787"/>
                <a:gd name="connsiteX10" fmla="*/ 10955360 w 12385119"/>
                <a:gd name="connsiteY10" fmla="*/ 1334774 h 1815787"/>
                <a:gd name="connsiteX11" fmla="*/ 11450484 w 12385119"/>
                <a:gd name="connsiteY11" fmla="*/ 1734824 h 1815787"/>
                <a:gd name="connsiteX12" fmla="*/ 12385119 w 12385119"/>
                <a:gd name="connsiteY12" fmla="*/ 1815787 h 1815787"/>
                <a:gd name="connsiteX0" fmla="*/ 0 w 12385119"/>
                <a:gd name="connsiteY0" fmla="*/ 933761 h 1829111"/>
                <a:gd name="connsiteX1" fmla="*/ 1294213 w 12385119"/>
                <a:gd name="connsiteY1" fmla="*/ 14598 h 1829111"/>
                <a:gd name="connsiteX2" fmla="*/ 2190872 w 12385119"/>
                <a:gd name="connsiteY2" fmla="*/ 738499 h 1829111"/>
                <a:gd name="connsiteX3" fmla="*/ 3616553 w 12385119"/>
                <a:gd name="connsiteY3" fmla="*/ 952811 h 1829111"/>
                <a:gd name="connsiteX4" fmla="*/ 5706675 w 12385119"/>
                <a:gd name="connsiteY4" fmla="*/ 1506175 h 1829111"/>
                <a:gd name="connsiteX5" fmla="*/ 7310165 w 12385119"/>
                <a:gd name="connsiteY5" fmla="*/ 1325200 h 1829111"/>
                <a:gd name="connsiteX6" fmla="*/ 8373365 w 12385119"/>
                <a:gd name="connsiteY6" fmla="*/ 805174 h 1829111"/>
                <a:gd name="connsiteX7" fmla="*/ 9004100 w 12385119"/>
                <a:gd name="connsiteY7" fmla="*/ 995674 h 1829111"/>
                <a:gd name="connsiteX8" fmla="*/ 9562798 w 12385119"/>
                <a:gd name="connsiteY8" fmla="*/ 1134701 h 1829111"/>
                <a:gd name="connsiteX9" fmla="*/ 10441760 w 12385119"/>
                <a:gd name="connsiteY9" fmla="*/ 757549 h 1829111"/>
                <a:gd name="connsiteX10" fmla="*/ 10955360 w 12385119"/>
                <a:gd name="connsiteY10" fmla="*/ 1348098 h 1829111"/>
                <a:gd name="connsiteX11" fmla="*/ 11450484 w 12385119"/>
                <a:gd name="connsiteY11" fmla="*/ 1748148 h 1829111"/>
                <a:gd name="connsiteX12" fmla="*/ 12385119 w 12385119"/>
                <a:gd name="connsiteY12" fmla="*/ 1829111 h 1829111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706675 w 12385119"/>
                <a:gd name="connsiteY4" fmla="*/ 150597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595255 w 12385119"/>
                <a:gd name="connsiteY4" fmla="*/ 1444065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848784 w 12385119"/>
                <a:gd name="connsiteY10" fmla="*/ 11431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583485 w 12359351"/>
                <a:gd name="connsiteY9" fmla="*/ 7303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76006 w 12359351"/>
                <a:gd name="connsiteY10" fmla="*/ 13733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63122 w 12359351"/>
                <a:gd name="connsiteY10" fmla="*/ 130345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421707"/>
                <a:gd name="connsiteY0" fmla="*/ 933564 h 1827895"/>
                <a:gd name="connsiteX1" fmla="*/ 1294213 w 12421707"/>
                <a:gd name="connsiteY1" fmla="*/ 14401 h 1827895"/>
                <a:gd name="connsiteX2" fmla="*/ 2190872 w 12421707"/>
                <a:gd name="connsiteY2" fmla="*/ 738302 h 1827895"/>
                <a:gd name="connsiteX3" fmla="*/ 3645619 w 12421707"/>
                <a:gd name="connsiteY3" fmla="*/ 885939 h 1827895"/>
                <a:gd name="connsiteX4" fmla="*/ 5625919 w 12421707"/>
                <a:gd name="connsiteY4" fmla="*/ 1525028 h 1827895"/>
                <a:gd name="connsiteX5" fmla="*/ 7184212 w 12421707"/>
                <a:gd name="connsiteY5" fmla="*/ 1291666 h 1827895"/>
                <a:gd name="connsiteX6" fmla="*/ 8475098 w 12421707"/>
                <a:gd name="connsiteY6" fmla="*/ 728777 h 1827895"/>
                <a:gd name="connsiteX7" fmla="*/ 9125004 w 12421707"/>
                <a:gd name="connsiteY7" fmla="*/ 990714 h 1827895"/>
                <a:gd name="connsiteX8" fmla="*/ 9548266 w 12421707"/>
                <a:gd name="connsiteY8" fmla="*/ 1077354 h 1827895"/>
                <a:gd name="connsiteX9" fmla="*/ 10390224 w 12421707"/>
                <a:gd name="connsiteY9" fmla="*/ 736715 h 1827895"/>
                <a:gd name="connsiteX10" fmla="*/ 11063122 w 12421707"/>
                <a:gd name="connsiteY10" fmla="*/ 1303451 h 1827895"/>
                <a:gd name="connsiteX11" fmla="*/ 11460172 w 12421707"/>
                <a:gd name="connsiteY11" fmla="*/ 1719376 h 1827895"/>
                <a:gd name="connsiteX12" fmla="*/ 12359351 w 12421707"/>
                <a:gd name="connsiteY12" fmla="*/ 1822564 h 1827895"/>
                <a:gd name="connsiteX13" fmla="*/ 12343989 w 12421707"/>
                <a:gd name="connsiteY13" fmla="*/ 1812810 h 1827895"/>
                <a:gd name="connsiteX0" fmla="*/ 0 w 12413803"/>
                <a:gd name="connsiteY0" fmla="*/ 5543030 h 6432058"/>
                <a:gd name="connsiteX1" fmla="*/ 1294213 w 12413803"/>
                <a:gd name="connsiteY1" fmla="*/ 4623867 h 6432058"/>
                <a:gd name="connsiteX2" fmla="*/ 2190872 w 12413803"/>
                <a:gd name="connsiteY2" fmla="*/ 5347768 h 6432058"/>
                <a:gd name="connsiteX3" fmla="*/ 3645619 w 12413803"/>
                <a:gd name="connsiteY3" fmla="*/ 5495405 h 6432058"/>
                <a:gd name="connsiteX4" fmla="*/ 5625919 w 12413803"/>
                <a:gd name="connsiteY4" fmla="*/ 6134494 h 6432058"/>
                <a:gd name="connsiteX5" fmla="*/ 7184212 w 12413803"/>
                <a:gd name="connsiteY5" fmla="*/ 5901132 h 6432058"/>
                <a:gd name="connsiteX6" fmla="*/ 8475098 w 12413803"/>
                <a:gd name="connsiteY6" fmla="*/ 5338243 h 6432058"/>
                <a:gd name="connsiteX7" fmla="*/ 9125004 w 12413803"/>
                <a:gd name="connsiteY7" fmla="*/ 5600180 h 6432058"/>
                <a:gd name="connsiteX8" fmla="*/ 9548266 w 12413803"/>
                <a:gd name="connsiteY8" fmla="*/ 5686820 h 6432058"/>
                <a:gd name="connsiteX9" fmla="*/ 10390224 w 12413803"/>
                <a:gd name="connsiteY9" fmla="*/ 5346181 h 6432058"/>
                <a:gd name="connsiteX10" fmla="*/ 11063122 w 12413803"/>
                <a:gd name="connsiteY10" fmla="*/ 5912917 h 6432058"/>
                <a:gd name="connsiteX11" fmla="*/ 11460172 w 12413803"/>
                <a:gd name="connsiteY11" fmla="*/ 6328842 h 6432058"/>
                <a:gd name="connsiteX12" fmla="*/ 12359351 w 12413803"/>
                <a:gd name="connsiteY12" fmla="*/ 6432030 h 6432058"/>
                <a:gd name="connsiteX13" fmla="*/ 12305585 w 12413803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0172 w 12373661"/>
                <a:gd name="connsiteY11" fmla="*/ 6328842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08236"/>
                <a:gd name="connsiteY0" fmla="*/ 5543030 h 6432030"/>
                <a:gd name="connsiteX1" fmla="*/ 1294213 w 12308236"/>
                <a:gd name="connsiteY1" fmla="*/ 4623867 h 6432030"/>
                <a:gd name="connsiteX2" fmla="*/ 2190872 w 12308236"/>
                <a:gd name="connsiteY2" fmla="*/ 5347768 h 6432030"/>
                <a:gd name="connsiteX3" fmla="*/ 3645619 w 12308236"/>
                <a:gd name="connsiteY3" fmla="*/ 5495405 h 6432030"/>
                <a:gd name="connsiteX4" fmla="*/ 5625919 w 12308236"/>
                <a:gd name="connsiteY4" fmla="*/ 6134494 h 6432030"/>
                <a:gd name="connsiteX5" fmla="*/ 7184212 w 12308236"/>
                <a:gd name="connsiteY5" fmla="*/ 5901132 h 6432030"/>
                <a:gd name="connsiteX6" fmla="*/ 8475098 w 12308236"/>
                <a:gd name="connsiteY6" fmla="*/ 5338243 h 6432030"/>
                <a:gd name="connsiteX7" fmla="*/ 9125004 w 12308236"/>
                <a:gd name="connsiteY7" fmla="*/ 5600180 h 6432030"/>
                <a:gd name="connsiteX8" fmla="*/ 9548266 w 12308236"/>
                <a:gd name="connsiteY8" fmla="*/ 5686820 h 6432030"/>
                <a:gd name="connsiteX9" fmla="*/ 10390224 w 12308236"/>
                <a:gd name="connsiteY9" fmla="*/ 5346181 h 6432030"/>
                <a:gd name="connsiteX10" fmla="*/ 11063122 w 12308236"/>
                <a:gd name="connsiteY10" fmla="*/ 5912917 h 6432030"/>
                <a:gd name="connsiteX11" fmla="*/ 11466573 w 12308236"/>
                <a:gd name="connsiteY11" fmla="*/ 6313660 h 6432030"/>
                <a:gd name="connsiteX12" fmla="*/ 12308146 w 12308236"/>
                <a:gd name="connsiteY12" fmla="*/ 6432030 h 6432030"/>
                <a:gd name="connsiteX13" fmla="*/ 12305585 w 12308236"/>
                <a:gd name="connsiteY13" fmla="*/ 0 h 6432030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0" fmla="*/ 0 w 12308148"/>
                <a:gd name="connsiteY0" fmla="*/ 6052963 h 6941963"/>
                <a:gd name="connsiteX1" fmla="*/ 1294213 w 12308148"/>
                <a:gd name="connsiteY1" fmla="*/ 5133800 h 6941963"/>
                <a:gd name="connsiteX2" fmla="*/ 2190872 w 12308148"/>
                <a:gd name="connsiteY2" fmla="*/ 5857701 h 6941963"/>
                <a:gd name="connsiteX3" fmla="*/ 3645619 w 12308148"/>
                <a:gd name="connsiteY3" fmla="*/ 6005338 h 6941963"/>
                <a:gd name="connsiteX4" fmla="*/ 5625919 w 12308148"/>
                <a:gd name="connsiteY4" fmla="*/ 6644427 h 6941963"/>
                <a:gd name="connsiteX5" fmla="*/ 7184212 w 12308148"/>
                <a:gd name="connsiteY5" fmla="*/ 6411065 h 6941963"/>
                <a:gd name="connsiteX6" fmla="*/ 8475098 w 12308148"/>
                <a:gd name="connsiteY6" fmla="*/ 5848176 h 6941963"/>
                <a:gd name="connsiteX7" fmla="*/ 9125004 w 12308148"/>
                <a:gd name="connsiteY7" fmla="*/ 6110113 h 6941963"/>
                <a:gd name="connsiteX8" fmla="*/ 9548266 w 12308148"/>
                <a:gd name="connsiteY8" fmla="*/ 6196753 h 6941963"/>
                <a:gd name="connsiteX9" fmla="*/ 10390224 w 12308148"/>
                <a:gd name="connsiteY9" fmla="*/ 5856114 h 6941963"/>
                <a:gd name="connsiteX10" fmla="*/ 11063122 w 12308148"/>
                <a:gd name="connsiteY10" fmla="*/ 6422850 h 6941963"/>
                <a:gd name="connsiteX11" fmla="*/ 11466573 w 12308148"/>
                <a:gd name="connsiteY11" fmla="*/ 6823593 h 6941963"/>
                <a:gd name="connsiteX12" fmla="*/ 12308146 w 12308148"/>
                <a:gd name="connsiteY12" fmla="*/ 6941963 h 6941963"/>
                <a:gd name="connsiteX13" fmla="*/ 12302385 w 12308148"/>
                <a:gd name="connsiteY13" fmla="*/ 479568 h 6941963"/>
                <a:gd name="connsiteX14" fmla="*/ 12299184 w 12308148"/>
                <a:gd name="connsiteY14" fmla="*/ 476532 h 6941963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15" fmla="*/ 0 w 12308148"/>
                <a:gd name="connsiteY15" fmla="*/ 6049827 h 6938827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874166 w 12285460"/>
                <a:gd name="connsiteY0" fmla="*/ 4994598 h 6462395"/>
                <a:gd name="connsiteX1" fmla="*/ 1271525 w 12285460"/>
                <a:gd name="connsiteY1" fmla="*/ 4654232 h 6462395"/>
                <a:gd name="connsiteX2" fmla="*/ 2168184 w 12285460"/>
                <a:gd name="connsiteY2" fmla="*/ 5378133 h 6462395"/>
                <a:gd name="connsiteX3" fmla="*/ 3622931 w 12285460"/>
                <a:gd name="connsiteY3" fmla="*/ 5525770 h 6462395"/>
                <a:gd name="connsiteX4" fmla="*/ 5603231 w 12285460"/>
                <a:gd name="connsiteY4" fmla="*/ 6164859 h 6462395"/>
                <a:gd name="connsiteX5" fmla="*/ 7161524 w 12285460"/>
                <a:gd name="connsiteY5" fmla="*/ 5931497 h 6462395"/>
                <a:gd name="connsiteX6" fmla="*/ 8452410 w 12285460"/>
                <a:gd name="connsiteY6" fmla="*/ 5368608 h 6462395"/>
                <a:gd name="connsiteX7" fmla="*/ 9102316 w 12285460"/>
                <a:gd name="connsiteY7" fmla="*/ 5630545 h 6462395"/>
                <a:gd name="connsiteX8" fmla="*/ 9525578 w 12285460"/>
                <a:gd name="connsiteY8" fmla="*/ 5717185 h 6462395"/>
                <a:gd name="connsiteX9" fmla="*/ 10367536 w 12285460"/>
                <a:gd name="connsiteY9" fmla="*/ 5376546 h 6462395"/>
                <a:gd name="connsiteX10" fmla="*/ 11040434 w 12285460"/>
                <a:gd name="connsiteY10" fmla="*/ 5943282 h 6462395"/>
                <a:gd name="connsiteX11" fmla="*/ 11443885 w 12285460"/>
                <a:gd name="connsiteY11" fmla="*/ 6344025 h 6462395"/>
                <a:gd name="connsiteX12" fmla="*/ 12285458 w 12285460"/>
                <a:gd name="connsiteY12" fmla="*/ 6462395 h 6462395"/>
                <a:gd name="connsiteX13" fmla="*/ 12279697 w 12285460"/>
                <a:gd name="connsiteY13" fmla="*/ 0 h 6462395"/>
                <a:gd name="connsiteX14" fmla="*/ 49 w 12285460"/>
                <a:gd name="connsiteY14" fmla="*/ 9110 h 6462395"/>
                <a:gd name="connsiteX15" fmla="*/ 874166 w 12285460"/>
                <a:gd name="connsiteY15" fmla="*/ 4994598 h 6462395"/>
                <a:gd name="connsiteX0" fmla="*/ 874166 w 12285460"/>
                <a:gd name="connsiteY0" fmla="*/ 4994598 h 6462395"/>
                <a:gd name="connsiteX1" fmla="*/ 1271525 w 12285460"/>
                <a:gd name="connsiteY1" fmla="*/ 4654232 h 6462395"/>
                <a:gd name="connsiteX2" fmla="*/ 2168184 w 12285460"/>
                <a:gd name="connsiteY2" fmla="*/ 5378133 h 6462395"/>
                <a:gd name="connsiteX3" fmla="*/ 3622931 w 12285460"/>
                <a:gd name="connsiteY3" fmla="*/ 5525770 h 6462395"/>
                <a:gd name="connsiteX4" fmla="*/ 5603231 w 12285460"/>
                <a:gd name="connsiteY4" fmla="*/ 6164859 h 6462395"/>
                <a:gd name="connsiteX5" fmla="*/ 7161524 w 12285460"/>
                <a:gd name="connsiteY5" fmla="*/ 5931497 h 6462395"/>
                <a:gd name="connsiteX6" fmla="*/ 8452410 w 12285460"/>
                <a:gd name="connsiteY6" fmla="*/ 5368608 h 6462395"/>
                <a:gd name="connsiteX7" fmla="*/ 9102316 w 12285460"/>
                <a:gd name="connsiteY7" fmla="*/ 5630545 h 6462395"/>
                <a:gd name="connsiteX8" fmla="*/ 9525578 w 12285460"/>
                <a:gd name="connsiteY8" fmla="*/ 5717185 h 6462395"/>
                <a:gd name="connsiteX9" fmla="*/ 10367536 w 12285460"/>
                <a:gd name="connsiteY9" fmla="*/ 5376546 h 6462395"/>
                <a:gd name="connsiteX10" fmla="*/ 11040434 w 12285460"/>
                <a:gd name="connsiteY10" fmla="*/ 5943282 h 6462395"/>
                <a:gd name="connsiteX11" fmla="*/ 11443885 w 12285460"/>
                <a:gd name="connsiteY11" fmla="*/ 6344025 h 6462395"/>
                <a:gd name="connsiteX12" fmla="*/ 12285458 w 12285460"/>
                <a:gd name="connsiteY12" fmla="*/ 6462395 h 6462395"/>
                <a:gd name="connsiteX13" fmla="*/ 12279697 w 12285460"/>
                <a:gd name="connsiteY13" fmla="*/ 0 h 6462395"/>
                <a:gd name="connsiteX14" fmla="*/ 49 w 12285460"/>
                <a:gd name="connsiteY14" fmla="*/ 9110 h 6462395"/>
                <a:gd name="connsiteX15" fmla="*/ 874166 w 12285460"/>
                <a:gd name="connsiteY15" fmla="*/ 4994598 h 6462395"/>
                <a:gd name="connsiteX0" fmla="*/ 0 w 11411294"/>
                <a:gd name="connsiteY0" fmla="*/ 4994598 h 6462395"/>
                <a:gd name="connsiteX1" fmla="*/ 397359 w 11411294"/>
                <a:gd name="connsiteY1" fmla="*/ 4654232 h 6462395"/>
                <a:gd name="connsiteX2" fmla="*/ 1294018 w 11411294"/>
                <a:gd name="connsiteY2" fmla="*/ 5378133 h 6462395"/>
                <a:gd name="connsiteX3" fmla="*/ 2748765 w 11411294"/>
                <a:gd name="connsiteY3" fmla="*/ 5525770 h 6462395"/>
                <a:gd name="connsiteX4" fmla="*/ 4729065 w 11411294"/>
                <a:gd name="connsiteY4" fmla="*/ 6164859 h 6462395"/>
                <a:gd name="connsiteX5" fmla="*/ 6287358 w 11411294"/>
                <a:gd name="connsiteY5" fmla="*/ 5931497 h 6462395"/>
                <a:gd name="connsiteX6" fmla="*/ 7578244 w 11411294"/>
                <a:gd name="connsiteY6" fmla="*/ 5368608 h 6462395"/>
                <a:gd name="connsiteX7" fmla="*/ 8228150 w 11411294"/>
                <a:gd name="connsiteY7" fmla="*/ 5630545 h 6462395"/>
                <a:gd name="connsiteX8" fmla="*/ 8651412 w 11411294"/>
                <a:gd name="connsiteY8" fmla="*/ 5717185 h 6462395"/>
                <a:gd name="connsiteX9" fmla="*/ 9493370 w 11411294"/>
                <a:gd name="connsiteY9" fmla="*/ 5376546 h 6462395"/>
                <a:gd name="connsiteX10" fmla="*/ 10166268 w 11411294"/>
                <a:gd name="connsiteY10" fmla="*/ 5943282 h 6462395"/>
                <a:gd name="connsiteX11" fmla="*/ 10569719 w 11411294"/>
                <a:gd name="connsiteY11" fmla="*/ 6344025 h 6462395"/>
                <a:gd name="connsiteX12" fmla="*/ 11411292 w 11411294"/>
                <a:gd name="connsiteY12" fmla="*/ 6462395 h 6462395"/>
                <a:gd name="connsiteX13" fmla="*/ 11405531 w 11411294"/>
                <a:gd name="connsiteY13" fmla="*/ 0 h 6462395"/>
                <a:gd name="connsiteX14" fmla="*/ 53312 w 11411294"/>
                <a:gd name="connsiteY14" fmla="*/ 1066302 h 6462395"/>
                <a:gd name="connsiteX15" fmla="*/ 0 w 11411294"/>
                <a:gd name="connsiteY15" fmla="*/ 4994598 h 6462395"/>
                <a:gd name="connsiteX0" fmla="*/ 0 w 11411294"/>
                <a:gd name="connsiteY0" fmla="*/ 4994598 h 6462395"/>
                <a:gd name="connsiteX1" fmla="*/ 397359 w 11411294"/>
                <a:gd name="connsiteY1" fmla="*/ 4654232 h 6462395"/>
                <a:gd name="connsiteX2" fmla="*/ 1294018 w 11411294"/>
                <a:gd name="connsiteY2" fmla="*/ 5378133 h 6462395"/>
                <a:gd name="connsiteX3" fmla="*/ 2748765 w 11411294"/>
                <a:gd name="connsiteY3" fmla="*/ 5525770 h 6462395"/>
                <a:gd name="connsiteX4" fmla="*/ 4729065 w 11411294"/>
                <a:gd name="connsiteY4" fmla="*/ 6164859 h 6462395"/>
                <a:gd name="connsiteX5" fmla="*/ 6287358 w 11411294"/>
                <a:gd name="connsiteY5" fmla="*/ 5931497 h 6462395"/>
                <a:gd name="connsiteX6" fmla="*/ 7578244 w 11411294"/>
                <a:gd name="connsiteY6" fmla="*/ 5368608 h 6462395"/>
                <a:gd name="connsiteX7" fmla="*/ 8228150 w 11411294"/>
                <a:gd name="connsiteY7" fmla="*/ 5630545 h 6462395"/>
                <a:gd name="connsiteX8" fmla="*/ 8651412 w 11411294"/>
                <a:gd name="connsiteY8" fmla="*/ 5717185 h 6462395"/>
                <a:gd name="connsiteX9" fmla="*/ 9493370 w 11411294"/>
                <a:gd name="connsiteY9" fmla="*/ 5376546 h 6462395"/>
                <a:gd name="connsiteX10" fmla="*/ 10166268 w 11411294"/>
                <a:gd name="connsiteY10" fmla="*/ 5943282 h 6462395"/>
                <a:gd name="connsiteX11" fmla="*/ 10569719 w 11411294"/>
                <a:gd name="connsiteY11" fmla="*/ 6344025 h 6462395"/>
                <a:gd name="connsiteX12" fmla="*/ 11411292 w 11411294"/>
                <a:gd name="connsiteY12" fmla="*/ 6462395 h 6462395"/>
                <a:gd name="connsiteX13" fmla="*/ 11405531 w 11411294"/>
                <a:gd name="connsiteY13" fmla="*/ 0 h 6462395"/>
                <a:gd name="connsiteX14" fmla="*/ 12546 w 11411294"/>
                <a:gd name="connsiteY14" fmla="*/ 1255297 h 6462395"/>
                <a:gd name="connsiteX15" fmla="*/ 0 w 11411294"/>
                <a:gd name="connsiteY15" fmla="*/ 4994598 h 6462395"/>
                <a:gd name="connsiteX0" fmla="*/ 0 w 11411292"/>
                <a:gd name="connsiteY0" fmla="*/ 3739301 h 5207098"/>
                <a:gd name="connsiteX1" fmla="*/ 397359 w 11411292"/>
                <a:gd name="connsiteY1" fmla="*/ 3398935 h 5207098"/>
                <a:gd name="connsiteX2" fmla="*/ 1294018 w 11411292"/>
                <a:gd name="connsiteY2" fmla="*/ 4122836 h 5207098"/>
                <a:gd name="connsiteX3" fmla="*/ 2748765 w 11411292"/>
                <a:gd name="connsiteY3" fmla="*/ 4270473 h 5207098"/>
                <a:gd name="connsiteX4" fmla="*/ 4729065 w 11411292"/>
                <a:gd name="connsiteY4" fmla="*/ 4909562 h 5207098"/>
                <a:gd name="connsiteX5" fmla="*/ 6287358 w 11411292"/>
                <a:gd name="connsiteY5" fmla="*/ 4676200 h 5207098"/>
                <a:gd name="connsiteX6" fmla="*/ 7578244 w 11411292"/>
                <a:gd name="connsiteY6" fmla="*/ 4113311 h 5207098"/>
                <a:gd name="connsiteX7" fmla="*/ 8228150 w 11411292"/>
                <a:gd name="connsiteY7" fmla="*/ 4375248 h 5207098"/>
                <a:gd name="connsiteX8" fmla="*/ 8651412 w 11411292"/>
                <a:gd name="connsiteY8" fmla="*/ 4461888 h 5207098"/>
                <a:gd name="connsiteX9" fmla="*/ 9493370 w 11411292"/>
                <a:gd name="connsiteY9" fmla="*/ 4121249 h 5207098"/>
                <a:gd name="connsiteX10" fmla="*/ 10166268 w 11411292"/>
                <a:gd name="connsiteY10" fmla="*/ 4687985 h 5207098"/>
                <a:gd name="connsiteX11" fmla="*/ 10569719 w 11411292"/>
                <a:gd name="connsiteY11" fmla="*/ 5088728 h 5207098"/>
                <a:gd name="connsiteX12" fmla="*/ 11411292 w 11411292"/>
                <a:gd name="connsiteY12" fmla="*/ 5207098 h 5207098"/>
                <a:gd name="connsiteX13" fmla="*/ 9830940 w 11411292"/>
                <a:gd name="connsiteY13" fmla="*/ 445659 h 5207098"/>
                <a:gd name="connsiteX14" fmla="*/ 12546 w 11411292"/>
                <a:gd name="connsiteY14" fmla="*/ 0 h 5207098"/>
                <a:gd name="connsiteX15" fmla="*/ 0 w 11411292"/>
                <a:gd name="connsiteY15" fmla="*/ 3739301 h 5207098"/>
                <a:gd name="connsiteX0" fmla="*/ 0 w 11411292"/>
                <a:gd name="connsiteY0" fmla="*/ 3754317 h 5222114"/>
                <a:gd name="connsiteX1" fmla="*/ 397359 w 11411292"/>
                <a:gd name="connsiteY1" fmla="*/ 3413951 h 5222114"/>
                <a:gd name="connsiteX2" fmla="*/ 1294018 w 11411292"/>
                <a:gd name="connsiteY2" fmla="*/ 4137852 h 5222114"/>
                <a:gd name="connsiteX3" fmla="*/ 2748765 w 11411292"/>
                <a:gd name="connsiteY3" fmla="*/ 4285489 h 5222114"/>
                <a:gd name="connsiteX4" fmla="*/ 4729065 w 11411292"/>
                <a:gd name="connsiteY4" fmla="*/ 4924578 h 5222114"/>
                <a:gd name="connsiteX5" fmla="*/ 6287358 w 11411292"/>
                <a:gd name="connsiteY5" fmla="*/ 4691216 h 5222114"/>
                <a:gd name="connsiteX6" fmla="*/ 7578244 w 11411292"/>
                <a:gd name="connsiteY6" fmla="*/ 4128327 h 5222114"/>
                <a:gd name="connsiteX7" fmla="*/ 8228150 w 11411292"/>
                <a:gd name="connsiteY7" fmla="*/ 4390264 h 5222114"/>
                <a:gd name="connsiteX8" fmla="*/ 8651412 w 11411292"/>
                <a:gd name="connsiteY8" fmla="*/ 4476904 h 5222114"/>
                <a:gd name="connsiteX9" fmla="*/ 9493370 w 11411292"/>
                <a:gd name="connsiteY9" fmla="*/ 4136265 h 5222114"/>
                <a:gd name="connsiteX10" fmla="*/ 10166268 w 11411292"/>
                <a:gd name="connsiteY10" fmla="*/ 4703001 h 5222114"/>
                <a:gd name="connsiteX11" fmla="*/ 10569719 w 11411292"/>
                <a:gd name="connsiteY11" fmla="*/ 5103744 h 5222114"/>
                <a:gd name="connsiteX12" fmla="*/ 11411292 w 11411292"/>
                <a:gd name="connsiteY12" fmla="*/ 5222114 h 5222114"/>
                <a:gd name="connsiteX13" fmla="*/ 8174817 w 11411292"/>
                <a:gd name="connsiteY13" fmla="*/ 0 h 5222114"/>
                <a:gd name="connsiteX14" fmla="*/ 12546 w 11411292"/>
                <a:gd name="connsiteY14" fmla="*/ 15016 h 5222114"/>
                <a:gd name="connsiteX15" fmla="*/ 0 w 11411292"/>
                <a:gd name="connsiteY15" fmla="*/ 3754317 h 5222114"/>
                <a:gd name="connsiteX0" fmla="*/ 0 w 10670454"/>
                <a:gd name="connsiteY0" fmla="*/ 3754317 h 5398919"/>
                <a:gd name="connsiteX1" fmla="*/ 397359 w 10670454"/>
                <a:gd name="connsiteY1" fmla="*/ 3413951 h 5398919"/>
                <a:gd name="connsiteX2" fmla="*/ 1294018 w 10670454"/>
                <a:gd name="connsiteY2" fmla="*/ 4137852 h 5398919"/>
                <a:gd name="connsiteX3" fmla="*/ 2748765 w 10670454"/>
                <a:gd name="connsiteY3" fmla="*/ 4285489 h 5398919"/>
                <a:gd name="connsiteX4" fmla="*/ 4729065 w 10670454"/>
                <a:gd name="connsiteY4" fmla="*/ 4924578 h 5398919"/>
                <a:gd name="connsiteX5" fmla="*/ 6287358 w 10670454"/>
                <a:gd name="connsiteY5" fmla="*/ 4691216 h 5398919"/>
                <a:gd name="connsiteX6" fmla="*/ 7578244 w 10670454"/>
                <a:gd name="connsiteY6" fmla="*/ 4128327 h 5398919"/>
                <a:gd name="connsiteX7" fmla="*/ 8228150 w 10670454"/>
                <a:gd name="connsiteY7" fmla="*/ 4390264 h 5398919"/>
                <a:gd name="connsiteX8" fmla="*/ 8651412 w 10670454"/>
                <a:gd name="connsiteY8" fmla="*/ 4476904 h 5398919"/>
                <a:gd name="connsiteX9" fmla="*/ 9493370 w 10670454"/>
                <a:gd name="connsiteY9" fmla="*/ 4136265 h 5398919"/>
                <a:gd name="connsiteX10" fmla="*/ 10166268 w 10670454"/>
                <a:gd name="connsiteY10" fmla="*/ 4703001 h 5398919"/>
                <a:gd name="connsiteX11" fmla="*/ 10569719 w 10670454"/>
                <a:gd name="connsiteY11" fmla="*/ 5103744 h 5398919"/>
                <a:gd name="connsiteX12" fmla="*/ 8174817 w 10670454"/>
                <a:gd name="connsiteY12" fmla="*/ 0 h 5398919"/>
                <a:gd name="connsiteX13" fmla="*/ 12546 w 10670454"/>
                <a:gd name="connsiteY13" fmla="*/ 15016 h 5398919"/>
                <a:gd name="connsiteX14" fmla="*/ 0 w 10670454"/>
                <a:gd name="connsiteY14" fmla="*/ 3754317 h 5398919"/>
                <a:gd name="connsiteX0" fmla="*/ 0 w 10211438"/>
                <a:gd name="connsiteY0" fmla="*/ 3754317 h 4927753"/>
                <a:gd name="connsiteX1" fmla="*/ 397359 w 10211438"/>
                <a:gd name="connsiteY1" fmla="*/ 3413951 h 4927753"/>
                <a:gd name="connsiteX2" fmla="*/ 1294018 w 10211438"/>
                <a:gd name="connsiteY2" fmla="*/ 4137852 h 4927753"/>
                <a:gd name="connsiteX3" fmla="*/ 2748765 w 10211438"/>
                <a:gd name="connsiteY3" fmla="*/ 4285489 h 4927753"/>
                <a:gd name="connsiteX4" fmla="*/ 4729065 w 10211438"/>
                <a:gd name="connsiteY4" fmla="*/ 4924578 h 4927753"/>
                <a:gd name="connsiteX5" fmla="*/ 6287358 w 10211438"/>
                <a:gd name="connsiteY5" fmla="*/ 4691216 h 4927753"/>
                <a:gd name="connsiteX6" fmla="*/ 7578244 w 10211438"/>
                <a:gd name="connsiteY6" fmla="*/ 4128327 h 4927753"/>
                <a:gd name="connsiteX7" fmla="*/ 8228150 w 10211438"/>
                <a:gd name="connsiteY7" fmla="*/ 4390264 h 4927753"/>
                <a:gd name="connsiteX8" fmla="*/ 8651412 w 10211438"/>
                <a:gd name="connsiteY8" fmla="*/ 4476904 h 4927753"/>
                <a:gd name="connsiteX9" fmla="*/ 9493370 w 10211438"/>
                <a:gd name="connsiteY9" fmla="*/ 4136265 h 4927753"/>
                <a:gd name="connsiteX10" fmla="*/ 10166268 w 10211438"/>
                <a:gd name="connsiteY10" fmla="*/ 4703001 h 4927753"/>
                <a:gd name="connsiteX11" fmla="*/ 8174817 w 10211438"/>
                <a:gd name="connsiteY11" fmla="*/ 0 h 4927753"/>
                <a:gd name="connsiteX12" fmla="*/ 12546 w 10211438"/>
                <a:gd name="connsiteY12" fmla="*/ 15016 h 4927753"/>
                <a:gd name="connsiteX13" fmla="*/ 0 w 10211438"/>
                <a:gd name="connsiteY13" fmla="*/ 3754317 h 4927753"/>
                <a:gd name="connsiteX0" fmla="*/ 8174817 w 10252349"/>
                <a:gd name="connsiteY0" fmla="*/ 0 h 4948697"/>
                <a:gd name="connsiteX1" fmla="*/ 12546 w 10252349"/>
                <a:gd name="connsiteY1" fmla="*/ 15016 h 4948697"/>
                <a:gd name="connsiteX2" fmla="*/ 0 w 10252349"/>
                <a:gd name="connsiteY2" fmla="*/ 3754317 h 4948697"/>
                <a:gd name="connsiteX3" fmla="*/ 397359 w 10252349"/>
                <a:gd name="connsiteY3" fmla="*/ 3413951 h 4948697"/>
                <a:gd name="connsiteX4" fmla="*/ 1294018 w 10252349"/>
                <a:gd name="connsiteY4" fmla="*/ 4137852 h 4948697"/>
                <a:gd name="connsiteX5" fmla="*/ 2748765 w 10252349"/>
                <a:gd name="connsiteY5" fmla="*/ 4285489 h 4948697"/>
                <a:gd name="connsiteX6" fmla="*/ 4729065 w 10252349"/>
                <a:gd name="connsiteY6" fmla="*/ 4924578 h 4948697"/>
                <a:gd name="connsiteX7" fmla="*/ 6287358 w 10252349"/>
                <a:gd name="connsiteY7" fmla="*/ 4691216 h 4948697"/>
                <a:gd name="connsiteX8" fmla="*/ 7578244 w 10252349"/>
                <a:gd name="connsiteY8" fmla="*/ 4128327 h 4948697"/>
                <a:gd name="connsiteX9" fmla="*/ 8228150 w 10252349"/>
                <a:gd name="connsiteY9" fmla="*/ 4390264 h 4948697"/>
                <a:gd name="connsiteX10" fmla="*/ 8651412 w 10252349"/>
                <a:gd name="connsiteY10" fmla="*/ 4476904 h 4948697"/>
                <a:gd name="connsiteX11" fmla="*/ 9493370 w 10252349"/>
                <a:gd name="connsiteY11" fmla="*/ 4136265 h 4948697"/>
                <a:gd name="connsiteX12" fmla="*/ 10227417 w 10252349"/>
                <a:gd name="connsiteY12" fmla="*/ 4773874 h 4948697"/>
                <a:gd name="connsiteX0" fmla="*/ 8174817 w 9493370"/>
                <a:gd name="connsiteY0" fmla="*/ 0 h 4927753"/>
                <a:gd name="connsiteX1" fmla="*/ 12546 w 9493370"/>
                <a:gd name="connsiteY1" fmla="*/ 15016 h 4927753"/>
                <a:gd name="connsiteX2" fmla="*/ 0 w 9493370"/>
                <a:gd name="connsiteY2" fmla="*/ 3754317 h 4927753"/>
                <a:gd name="connsiteX3" fmla="*/ 397359 w 9493370"/>
                <a:gd name="connsiteY3" fmla="*/ 3413951 h 4927753"/>
                <a:gd name="connsiteX4" fmla="*/ 1294018 w 9493370"/>
                <a:gd name="connsiteY4" fmla="*/ 4137852 h 4927753"/>
                <a:gd name="connsiteX5" fmla="*/ 2748765 w 9493370"/>
                <a:gd name="connsiteY5" fmla="*/ 4285489 h 4927753"/>
                <a:gd name="connsiteX6" fmla="*/ 4729065 w 9493370"/>
                <a:gd name="connsiteY6" fmla="*/ 4924578 h 4927753"/>
                <a:gd name="connsiteX7" fmla="*/ 6287358 w 9493370"/>
                <a:gd name="connsiteY7" fmla="*/ 4691216 h 4927753"/>
                <a:gd name="connsiteX8" fmla="*/ 7578244 w 9493370"/>
                <a:gd name="connsiteY8" fmla="*/ 4128327 h 4927753"/>
                <a:gd name="connsiteX9" fmla="*/ 8228150 w 9493370"/>
                <a:gd name="connsiteY9" fmla="*/ 4390264 h 4927753"/>
                <a:gd name="connsiteX10" fmla="*/ 8651412 w 9493370"/>
                <a:gd name="connsiteY10" fmla="*/ 4476904 h 4927753"/>
                <a:gd name="connsiteX11" fmla="*/ 9493370 w 9493370"/>
                <a:gd name="connsiteY11" fmla="*/ 4136265 h 4927753"/>
                <a:gd name="connsiteX0" fmla="*/ 8174817 w 9493370"/>
                <a:gd name="connsiteY0" fmla="*/ 0 h 4927753"/>
                <a:gd name="connsiteX1" fmla="*/ 12546 w 9493370"/>
                <a:gd name="connsiteY1" fmla="*/ 15016 h 4927753"/>
                <a:gd name="connsiteX2" fmla="*/ 0 w 9493370"/>
                <a:gd name="connsiteY2" fmla="*/ 3754317 h 4927753"/>
                <a:gd name="connsiteX3" fmla="*/ 397359 w 9493370"/>
                <a:gd name="connsiteY3" fmla="*/ 3413951 h 4927753"/>
                <a:gd name="connsiteX4" fmla="*/ 1294018 w 9493370"/>
                <a:gd name="connsiteY4" fmla="*/ 4137852 h 4927753"/>
                <a:gd name="connsiteX5" fmla="*/ 2748765 w 9493370"/>
                <a:gd name="connsiteY5" fmla="*/ 4285489 h 4927753"/>
                <a:gd name="connsiteX6" fmla="*/ 4729065 w 9493370"/>
                <a:gd name="connsiteY6" fmla="*/ 4924578 h 4927753"/>
                <a:gd name="connsiteX7" fmla="*/ 6287358 w 9493370"/>
                <a:gd name="connsiteY7" fmla="*/ 4691216 h 4927753"/>
                <a:gd name="connsiteX8" fmla="*/ 7578244 w 9493370"/>
                <a:gd name="connsiteY8" fmla="*/ 4128327 h 4927753"/>
                <a:gd name="connsiteX9" fmla="*/ 8228150 w 9493370"/>
                <a:gd name="connsiteY9" fmla="*/ 4390264 h 4927753"/>
                <a:gd name="connsiteX10" fmla="*/ 8651412 w 9493370"/>
                <a:gd name="connsiteY10" fmla="*/ 4476904 h 4927753"/>
                <a:gd name="connsiteX11" fmla="*/ 9493370 w 9493370"/>
                <a:gd name="connsiteY11" fmla="*/ 4136265 h 4927753"/>
                <a:gd name="connsiteX12" fmla="*/ 8174817 w 9493370"/>
                <a:gd name="connsiteY12" fmla="*/ 0 h 4927753"/>
                <a:gd name="connsiteX0" fmla="*/ 8174817 w 8964082"/>
                <a:gd name="connsiteY0" fmla="*/ 0 h 4927753"/>
                <a:gd name="connsiteX1" fmla="*/ 12546 w 8964082"/>
                <a:gd name="connsiteY1" fmla="*/ 15016 h 4927753"/>
                <a:gd name="connsiteX2" fmla="*/ 0 w 8964082"/>
                <a:gd name="connsiteY2" fmla="*/ 3754317 h 4927753"/>
                <a:gd name="connsiteX3" fmla="*/ 397359 w 8964082"/>
                <a:gd name="connsiteY3" fmla="*/ 3413951 h 4927753"/>
                <a:gd name="connsiteX4" fmla="*/ 1294018 w 8964082"/>
                <a:gd name="connsiteY4" fmla="*/ 4137852 h 4927753"/>
                <a:gd name="connsiteX5" fmla="*/ 2748765 w 8964082"/>
                <a:gd name="connsiteY5" fmla="*/ 4285489 h 4927753"/>
                <a:gd name="connsiteX6" fmla="*/ 4729065 w 8964082"/>
                <a:gd name="connsiteY6" fmla="*/ 4924578 h 4927753"/>
                <a:gd name="connsiteX7" fmla="*/ 6287358 w 8964082"/>
                <a:gd name="connsiteY7" fmla="*/ 4691216 h 4927753"/>
                <a:gd name="connsiteX8" fmla="*/ 7578244 w 8964082"/>
                <a:gd name="connsiteY8" fmla="*/ 4128327 h 4927753"/>
                <a:gd name="connsiteX9" fmla="*/ 8228150 w 8964082"/>
                <a:gd name="connsiteY9" fmla="*/ 4390264 h 4927753"/>
                <a:gd name="connsiteX10" fmla="*/ 8651412 w 8964082"/>
                <a:gd name="connsiteY10" fmla="*/ 4476904 h 4927753"/>
                <a:gd name="connsiteX11" fmla="*/ 8174817 w 8964082"/>
                <a:gd name="connsiteY11" fmla="*/ 0 h 4927753"/>
                <a:gd name="connsiteX0" fmla="*/ 8174817 w 8821131"/>
                <a:gd name="connsiteY0" fmla="*/ 0 h 4927753"/>
                <a:gd name="connsiteX1" fmla="*/ 12546 w 8821131"/>
                <a:gd name="connsiteY1" fmla="*/ 15016 h 4927753"/>
                <a:gd name="connsiteX2" fmla="*/ 0 w 8821131"/>
                <a:gd name="connsiteY2" fmla="*/ 3754317 h 4927753"/>
                <a:gd name="connsiteX3" fmla="*/ 397359 w 8821131"/>
                <a:gd name="connsiteY3" fmla="*/ 3413951 h 4927753"/>
                <a:gd name="connsiteX4" fmla="*/ 1294018 w 8821131"/>
                <a:gd name="connsiteY4" fmla="*/ 4137852 h 4927753"/>
                <a:gd name="connsiteX5" fmla="*/ 2748765 w 8821131"/>
                <a:gd name="connsiteY5" fmla="*/ 4285489 h 4927753"/>
                <a:gd name="connsiteX6" fmla="*/ 4729065 w 8821131"/>
                <a:gd name="connsiteY6" fmla="*/ 4924578 h 4927753"/>
                <a:gd name="connsiteX7" fmla="*/ 6287358 w 8821131"/>
                <a:gd name="connsiteY7" fmla="*/ 4691216 h 4927753"/>
                <a:gd name="connsiteX8" fmla="*/ 7578244 w 8821131"/>
                <a:gd name="connsiteY8" fmla="*/ 4128327 h 4927753"/>
                <a:gd name="connsiteX9" fmla="*/ 8228150 w 8821131"/>
                <a:gd name="connsiteY9" fmla="*/ 4390264 h 4927753"/>
                <a:gd name="connsiteX10" fmla="*/ 8174817 w 8821131"/>
                <a:gd name="connsiteY10" fmla="*/ 0 h 4927753"/>
                <a:gd name="connsiteX0" fmla="*/ 8174817 w 8821131"/>
                <a:gd name="connsiteY0" fmla="*/ 0 h 4927753"/>
                <a:gd name="connsiteX1" fmla="*/ 12546 w 8821131"/>
                <a:gd name="connsiteY1" fmla="*/ 15016 h 4927753"/>
                <a:gd name="connsiteX2" fmla="*/ 0 w 8821131"/>
                <a:gd name="connsiteY2" fmla="*/ 3754317 h 4927753"/>
                <a:gd name="connsiteX3" fmla="*/ 397359 w 8821131"/>
                <a:gd name="connsiteY3" fmla="*/ 3413951 h 4927753"/>
                <a:gd name="connsiteX4" fmla="*/ 1294018 w 8821131"/>
                <a:gd name="connsiteY4" fmla="*/ 4137852 h 4927753"/>
                <a:gd name="connsiteX5" fmla="*/ 2748765 w 8821131"/>
                <a:gd name="connsiteY5" fmla="*/ 4285489 h 4927753"/>
                <a:gd name="connsiteX6" fmla="*/ 4729065 w 8821131"/>
                <a:gd name="connsiteY6" fmla="*/ 4924578 h 4927753"/>
                <a:gd name="connsiteX7" fmla="*/ 6287358 w 8821131"/>
                <a:gd name="connsiteY7" fmla="*/ 4691216 h 4927753"/>
                <a:gd name="connsiteX8" fmla="*/ 7578244 w 8821131"/>
                <a:gd name="connsiteY8" fmla="*/ 4128327 h 4927753"/>
                <a:gd name="connsiteX9" fmla="*/ 8228150 w 8821131"/>
                <a:gd name="connsiteY9" fmla="*/ 4390264 h 4927753"/>
                <a:gd name="connsiteX10" fmla="*/ 8174817 w 8821131"/>
                <a:gd name="connsiteY10" fmla="*/ 0 h 4927753"/>
                <a:gd name="connsiteX0" fmla="*/ 8174817 w 8794601"/>
                <a:gd name="connsiteY0" fmla="*/ 0 h 4927753"/>
                <a:gd name="connsiteX1" fmla="*/ 12546 w 8794601"/>
                <a:gd name="connsiteY1" fmla="*/ 15016 h 4927753"/>
                <a:gd name="connsiteX2" fmla="*/ 0 w 8794601"/>
                <a:gd name="connsiteY2" fmla="*/ 3754317 h 4927753"/>
                <a:gd name="connsiteX3" fmla="*/ 397359 w 8794601"/>
                <a:gd name="connsiteY3" fmla="*/ 3413951 h 4927753"/>
                <a:gd name="connsiteX4" fmla="*/ 1294018 w 8794601"/>
                <a:gd name="connsiteY4" fmla="*/ 4137852 h 4927753"/>
                <a:gd name="connsiteX5" fmla="*/ 2748765 w 8794601"/>
                <a:gd name="connsiteY5" fmla="*/ 4285489 h 4927753"/>
                <a:gd name="connsiteX6" fmla="*/ 4729065 w 8794601"/>
                <a:gd name="connsiteY6" fmla="*/ 4924578 h 4927753"/>
                <a:gd name="connsiteX7" fmla="*/ 6287358 w 8794601"/>
                <a:gd name="connsiteY7" fmla="*/ 4691216 h 4927753"/>
                <a:gd name="connsiteX8" fmla="*/ 7578244 w 8794601"/>
                <a:gd name="connsiteY8" fmla="*/ 4128327 h 4927753"/>
                <a:gd name="connsiteX9" fmla="*/ 8228150 w 8794601"/>
                <a:gd name="connsiteY9" fmla="*/ 4390264 h 4927753"/>
                <a:gd name="connsiteX10" fmla="*/ 8174817 w 8794601"/>
                <a:gd name="connsiteY10" fmla="*/ 0 h 4927753"/>
                <a:gd name="connsiteX0" fmla="*/ 8174817 w 8794601"/>
                <a:gd name="connsiteY0" fmla="*/ 0 h 4927753"/>
                <a:gd name="connsiteX1" fmla="*/ 12546 w 8794601"/>
                <a:gd name="connsiteY1" fmla="*/ 15016 h 4927753"/>
                <a:gd name="connsiteX2" fmla="*/ 0 w 8794601"/>
                <a:gd name="connsiteY2" fmla="*/ 3754317 h 4927753"/>
                <a:gd name="connsiteX3" fmla="*/ 397359 w 8794601"/>
                <a:gd name="connsiteY3" fmla="*/ 3413951 h 4927753"/>
                <a:gd name="connsiteX4" fmla="*/ 1294018 w 8794601"/>
                <a:gd name="connsiteY4" fmla="*/ 4137852 h 4927753"/>
                <a:gd name="connsiteX5" fmla="*/ 2748765 w 8794601"/>
                <a:gd name="connsiteY5" fmla="*/ 4285489 h 4927753"/>
                <a:gd name="connsiteX6" fmla="*/ 4729065 w 8794601"/>
                <a:gd name="connsiteY6" fmla="*/ 4924578 h 4927753"/>
                <a:gd name="connsiteX7" fmla="*/ 6287358 w 8794601"/>
                <a:gd name="connsiteY7" fmla="*/ 4691216 h 4927753"/>
                <a:gd name="connsiteX8" fmla="*/ 7578244 w 8794601"/>
                <a:gd name="connsiteY8" fmla="*/ 4128327 h 4927753"/>
                <a:gd name="connsiteX9" fmla="*/ 8228150 w 8794601"/>
                <a:gd name="connsiteY9" fmla="*/ 4390264 h 4927753"/>
                <a:gd name="connsiteX10" fmla="*/ 8174817 w 8794601"/>
                <a:gd name="connsiteY10" fmla="*/ 0 h 4927753"/>
                <a:gd name="connsiteX0" fmla="*/ 8174817 w 8781184"/>
                <a:gd name="connsiteY0" fmla="*/ 0 h 4927753"/>
                <a:gd name="connsiteX1" fmla="*/ 12546 w 8781184"/>
                <a:gd name="connsiteY1" fmla="*/ 15016 h 4927753"/>
                <a:gd name="connsiteX2" fmla="*/ 0 w 8781184"/>
                <a:gd name="connsiteY2" fmla="*/ 3754317 h 4927753"/>
                <a:gd name="connsiteX3" fmla="*/ 397359 w 8781184"/>
                <a:gd name="connsiteY3" fmla="*/ 3413951 h 4927753"/>
                <a:gd name="connsiteX4" fmla="*/ 1294018 w 8781184"/>
                <a:gd name="connsiteY4" fmla="*/ 4137852 h 4927753"/>
                <a:gd name="connsiteX5" fmla="*/ 2748765 w 8781184"/>
                <a:gd name="connsiteY5" fmla="*/ 4285489 h 4927753"/>
                <a:gd name="connsiteX6" fmla="*/ 4729065 w 8781184"/>
                <a:gd name="connsiteY6" fmla="*/ 4924578 h 4927753"/>
                <a:gd name="connsiteX7" fmla="*/ 6287358 w 8781184"/>
                <a:gd name="connsiteY7" fmla="*/ 4691216 h 4927753"/>
                <a:gd name="connsiteX8" fmla="*/ 7578244 w 8781184"/>
                <a:gd name="connsiteY8" fmla="*/ 4128327 h 4927753"/>
                <a:gd name="connsiteX9" fmla="*/ 8177193 w 8781184"/>
                <a:gd name="connsiteY9" fmla="*/ 4360733 h 4927753"/>
                <a:gd name="connsiteX10" fmla="*/ 8174817 w 8781184"/>
                <a:gd name="connsiteY10" fmla="*/ 0 h 4927753"/>
                <a:gd name="connsiteX0" fmla="*/ 8174817 w 8177193"/>
                <a:gd name="connsiteY0" fmla="*/ 0 h 4927753"/>
                <a:gd name="connsiteX1" fmla="*/ 12546 w 8177193"/>
                <a:gd name="connsiteY1" fmla="*/ 15016 h 4927753"/>
                <a:gd name="connsiteX2" fmla="*/ 0 w 8177193"/>
                <a:gd name="connsiteY2" fmla="*/ 3754317 h 4927753"/>
                <a:gd name="connsiteX3" fmla="*/ 397359 w 8177193"/>
                <a:gd name="connsiteY3" fmla="*/ 3413951 h 4927753"/>
                <a:gd name="connsiteX4" fmla="*/ 1294018 w 8177193"/>
                <a:gd name="connsiteY4" fmla="*/ 4137852 h 4927753"/>
                <a:gd name="connsiteX5" fmla="*/ 2748765 w 8177193"/>
                <a:gd name="connsiteY5" fmla="*/ 4285489 h 4927753"/>
                <a:gd name="connsiteX6" fmla="*/ 4729065 w 8177193"/>
                <a:gd name="connsiteY6" fmla="*/ 4924578 h 4927753"/>
                <a:gd name="connsiteX7" fmla="*/ 6287358 w 8177193"/>
                <a:gd name="connsiteY7" fmla="*/ 4691216 h 4927753"/>
                <a:gd name="connsiteX8" fmla="*/ 7578244 w 8177193"/>
                <a:gd name="connsiteY8" fmla="*/ 4128327 h 4927753"/>
                <a:gd name="connsiteX9" fmla="*/ 8177193 w 8177193"/>
                <a:gd name="connsiteY9" fmla="*/ 4360733 h 4927753"/>
                <a:gd name="connsiteX10" fmla="*/ 8174817 w 8177193"/>
                <a:gd name="connsiteY10" fmla="*/ 0 h 4927753"/>
                <a:gd name="connsiteX0" fmla="*/ 8174817 w 8177193"/>
                <a:gd name="connsiteY0" fmla="*/ 0 h 4744437"/>
                <a:gd name="connsiteX1" fmla="*/ 12546 w 8177193"/>
                <a:gd name="connsiteY1" fmla="*/ 15016 h 4744437"/>
                <a:gd name="connsiteX2" fmla="*/ 0 w 8177193"/>
                <a:gd name="connsiteY2" fmla="*/ 3754317 h 4744437"/>
                <a:gd name="connsiteX3" fmla="*/ 397359 w 8177193"/>
                <a:gd name="connsiteY3" fmla="*/ 3413951 h 4744437"/>
                <a:gd name="connsiteX4" fmla="*/ 1294018 w 8177193"/>
                <a:gd name="connsiteY4" fmla="*/ 4137852 h 4744437"/>
                <a:gd name="connsiteX5" fmla="*/ 2748765 w 8177193"/>
                <a:gd name="connsiteY5" fmla="*/ 4285489 h 4744437"/>
                <a:gd name="connsiteX6" fmla="*/ 4786393 w 8177193"/>
                <a:gd name="connsiteY6" fmla="*/ 4703100 h 4744437"/>
                <a:gd name="connsiteX7" fmla="*/ 6287358 w 8177193"/>
                <a:gd name="connsiteY7" fmla="*/ 4691216 h 4744437"/>
                <a:gd name="connsiteX8" fmla="*/ 7578244 w 8177193"/>
                <a:gd name="connsiteY8" fmla="*/ 4128327 h 4744437"/>
                <a:gd name="connsiteX9" fmla="*/ 8177193 w 8177193"/>
                <a:gd name="connsiteY9" fmla="*/ 4360733 h 4744437"/>
                <a:gd name="connsiteX10" fmla="*/ 8174817 w 8177193"/>
                <a:gd name="connsiteY10" fmla="*/ 0 h 4744437"/>
                <a:gd name="connsiteX0" fmla="*/ 8174817 w 8177193"/>
                <a:gd name="connsiteY0" fmla="*/ 0 h 4709847"/>
                <a:gd name="connsiteX1" fmla="*/ 12546 w 8177193"/>
                <a:gd name="connsiteY1" fmla="*/ 15016 h 4709847"/>
                <a:gd name="connsiteX2" fmla="*/ 0 w 8177193"/>
                <a:gd name="connsiteY2" fmla="*/ 3754317 h 4709847"/>
                <a:gd name="connsiteX3" fmla="*/ 397359 w 8177193"/>
                <a:gd name="connsiteY3" fmla="*/ 3413951 h 4709847"/>
                <a:gd name="connsiteX4" fmla="*/ 1294018 w 8177193"/>
                <a:gd name="connsiteY4" fmla="*/ 4137852 h 4709847"/>
                <a:gd name="connsiteX5" fmla="*/ 2748765 w 8177193"/>
                <a:gd name="connsiteY5" fmla="*/ 4285489 h 4709847"/>
                <a:gd name="connsiteX6" fmla="*/ 4786393 w 8177193"/>
                <a:gd name="connsiteY6" fmla="*/ 4703100 h 4709847"/>
                <a:gd name="connsiteX7" fmla="*/ 6287358 w 8177193"/>
                <a:gd name="connsiteY7" fmla="*/ 4514033 h 4709847"/>
                <a:gd name="connsiteX8" fmla="*/ 7578244 w 8177193"/>
                <a:gd name="connsiteY8" fmla="*/ 4128327 h 4709847"/>
                <a:gd name="connsiteX9" fmla="*/ 8177193 w 8177193"/>
                <a:gd name="connsiteY9" fmla="*/ 4360733 h 4709847"/>
                <a:gd name="connsiteX10" fmla="*/ 8174817 w 8177193"/>
                <a:gd name="connsiteY10" fmla="*/ 0 h 4709847"/>
                <a:gd name="connsiteX0" fmla="*/ 8174817 w 8177193"/>
                <a:gd name="connsiteY0" fmla="*/ 0 h 4710467"/>
                <a:gd name="connsiteX1" fmla="*/ 12546 w 8177193"/>
                <a:gd name="connsiteY1" fmla="*/ 15016 h 4710467"/>
                <a:gd name="connsiteX2" fmla="*/ 0 w 8177193"/>
                <a:gd name="connsiteY2" fmla="*/ 3754317 h 4710467"/>
                <a:gd name="connsiteX3" fmla="*/ 397359 w 8177193"/>
                <a:gd name="connsiteY3" fmla="*/ 3413951 h 4710467"/>
                <a:gd name="connsiteX4" fmla="*/ 1294018 w 8177193"/>
                <a:gd name="connsiteY4" fmla="*/ 4137852 h 4710467"/>
                <a:gd name="connsiteX5" fmla="*/ 2748765 w 8177193"/>
                <a:gd name="connsiteY5" fmla="*/ 4285489 h 4710467"/>
                <a:gd name="connsiteX6" fmla="*/ 4786393 w 8177193"/>
                <a:gd name="connsiteY6" fmla="*/ 4703100 h 4710467"/>
                <a:gd name="connsiteX7" fmla="*/ 6287358 w 8177193"/>
                <a:gd name="connsiteY7" fmla="*/ 4514033 h 4710467"/>
                <a:gd name="connsiteX8" fmla="*/ 7590984 w 8177193"/>
                <a:gd name="connsiteY8" fmla="*/ 4039736 h 4710467"/>
                <a:gd name="connsiteX9" fmla="*/ 8177193 w 8177193"/>
                <a:gd name="connsiteY9" fmla="*/ 4360733 h 4710467"/>
                <a:gd name="connsiteX10" fmla="*/ 8174817 w 8177193"/>
                <a:gd name="connsiteY10" fmla="*/ 0 h 4710467"/>
                <a:gd name="connsiteX0" fmla="*/ 8174817 w 8177193"/>
                <a:gd name="connsiteY0" fmla="*/ 0 h 4724806"/>
                <a:gd name="connsiteX1" fmla="*/ 12546 w 8177193"/>
                <a:gd name="connsiteY1" fmla="*/ 15016 h 4724806"/>
                <a:gd name="connsiteX2" fmla="*/ 0 w 8177193"/>
                <a:gd name="connsiteY2" fmla="*/ 3754317 h 4724806"/>
                <a:gd name="connsiteX3" fmla="*/ 397359 w 8177193"/>
                <a:gd name="connsiteY3" fmla="*/ 3413951 h 4724806"/>
                <a:gd name="connsiteX4" fmla="*/ 1294018 w 8177193"/>
                <a:gd name="connsiteY4" fmla="*/ 4137852 h 4724806"/>
                <a:gd name="connsiteX5" fmla="*/ 2736026 w 8177193"/>
                <a:gd name="connsiteY5" fmla="*/ 4034480 h 4724806"/>
                <a:gd name="connsiteX6" fmla="*/ 4786393 w 8177193"/>
                <a:gd name="connsiteY6" fmla="*/ 4703100 h 4724806"/>
                <a:gd name="connsiteX7" fmla="*/ 6287358 w 8177193"/>
                <a:gd name="connsiteY7" fmla="*/ 4514033 h 4724806"/>
                <a:gd name="connsiteX8" fmla="*/ 7590984 w 8177193"/>
                <a:gd name="connsiteY8" fmla="*/ 4039736 h 4724806"/>
                <a:gd name="connsiteX9" fmla="*/ 8177193 w 8177193"/>
                <a:gd name="connsiteY9" fmla="*/ 4360733 h 4724806"/>
                <a:gd name="connsiteX10" fmla="*/ 8174817 w 8177193"/>
                <a:gd name="connsiteY10" fmla="*/ 0 h 4724806"/>
                <a:gd name="connsiteX0" fmla="*/ 8174817 w 8177193"/>
                <a:gd name="connsiteY0" fmla="*/ 0 h 4537946"/>
                <a:gd name="connsiteX1" fmla="*/ 12546 w 8177193"/>
                <a:gd name="connsiteY1" fmla="*/ 15016 h 4537946"/>
                <a:gd name="connsiteX2" fmla="*/ 0 w 8177193"/>
                <a:gd name="connsiteY2" fmla="*/ 3754317 h 4537946"/>
                <a:gd name="connsiteX3" fmla="*/ 397359 w 8177193"/>
                <a:gd name="connsiteY3" fmla="*/ 3413951 h 4537946"/>
                <a:gd name="connsiteX4" fmla="*/ 1294018 w 8177193"/>
                <a:gd name="connsiteY4" fmla="*/ 4137852 h 4537946"/>
                <a:gd name="connsiteX5" fmla="*/ 2736026 w 8177193"/>
                <a:gd name="connsiteY5" fmla="*/ 4034480 h 4537946"/>
                <a:gd name="connsiteX6" fmla="*/ 4786393 w 8177193"/>
                <a:gd name="connsiteY6" fmla="*/ 4422560 h 4537946"/>
                <a:gd name="connsiteX7" fmla="*/ 6287358 w 8177193"/>
                <a:gd name="connsiteY7" fmla="*/ 4514033 h 4537946"/>
                <a:gd name="connsiteX8" fmla="*/ 7590984 w 8177193"/>
                <a:gd name="connsiteY8" fmla="*/ 4039736 h 4537946"/>
                <a:gd name="connsiteX9" fmla="*/ 8177193 w 8177193"/>
                <a:gd name="connsiteY9" fmla="*/ 4360733 h 4537946"/>
                <a:gd name="connsiteX10" fmla="*/ 8174817 w 8177193"/>
                <a:gd name="connsiteY10" fmla="*/ 0 h 4537946"/>
                <a:gd name="connsiteX0" fmla="*/ 8174817 w 8177193"/>
                <a:gd name="connsiteY0" fmla="*/ 0 h 4427072"/>
                <a:gd name="connsiteX1" fmla="*/ 12546 w 8177193"/>
                <a:gd name="connsiteY1" fmla="*/ 15016 h 4427072"/>
                <a:gd name="connsiteX2" fmla="*/ 0 w 8177193"/>
                <a:gd name="connsiteY2" fmla="*/ 3754317 h 4427072"/>
                <a:gd name="connsiteX3" fmla="*/ 397359 w 8177193"/>
                <a:gd name="connsiteY3" fmla="*/ 3413951 h 4427072"/>
                <a:gd name="connsiteX4" fmla="*/ 1294018 w 8177193"/>
                <a:gd name="connsiteY4" fmla="*/ 4137852 h 4427072"/>
                <a:gd name="connsiteX5" fmla="*/ 2736026 w 8177193"/>
                <a:gd name="connsiteY5" fmla="*/ 4034480 h 4427072"/>
                <a:gd name="connsiteX6" fmla="*/ 4786393 w 8177193"/>
                <a:gd name="connsiteY6" fmla="*/ 4422560 h 4427072"/>
                <a:gd name="connsiteX7" fmla="*/ 6274619 w 8177193"/>
                <a:gd name="connsiteY7" fmla="*/ 4233494 h 4427072"/>
                <a:gd name="connsiteX8" fmla="*/ 7590984 w 8177193"/>
                <a:gd name="connsiteY8" fmla="*/ 4039736 h 4427072"/>
                <a:gd name="connsiteX9" fmla="*/ 8177193 w 8177193"/>
                <a:gd name="connsiteY9" fmla="*/ 4360733 h 4427072"/>
                <a:gd name="connsiteX10" fmla="*/ 8174817 w 8177193"/>
                <a:gd name="connsiteY10" fmla="*/ 0 h 4427072"/>
                <a:gd name="connsiteX0" fmla="*/ 8174817 w 8177193"/>
                <a:gd name="connsiteY0" fmla="*/ 0 h 4427731"/>
                <a:gd name="connsiteX1" fmla="*/ 12546 w 8177193"/>
                <a:gd name="connsiteY1" fmla="*/ 15016 h 4427731"/>
                <a:gd name="connsiteX2" fmla="*/ 0 w 8177193"/>
                <a:gd name="connsiteY2" fmla="*/ 3754317 h 4427731"/>
                <a:gd name="connsiteX3" fmla="*/ 397359 w 8177193"/>
                <a:gd name="connsiteY3" fmla="*/ 3413951 h 4427731"/>
                <a:gd name="connsiteX4" fmla="*/ 1294018 w 8177193"/>
                <a:gd name="connsiteY4" fmla="*/ 4137852 h 4427731"/>
                <a:gd name="connsiteX5" fmla="*/ 2736026 w 8177193"/>
                <a:gd name="connsiteY5" fmla="*/ 4034480 h 4427731"/>
                <a:gd name="connsiteX6" fmla="*/ 4786393 w 8177193"/>
                <a:gd name="connsiteY6" fmla="*/ 4422560 h 4427731"/>
                <a:gd name="connsiteX7" fmla="*/ 6274619 w 8177193"/>
                <a:gd name="connsiteY7" fmla="*/ 4233494 h 4427731"/>
                <a:gd name="connsiteX8" fmla="*/ 7597353 w 8177193"/>
                <a:gd name="connsiteY8" fmla="*/ 3892084 h 4427731"/>
                <a:gd name="connsiteX9" fmla="*/ 8177193 w 8177193"/>
                <a:gd name="connsiteY9" fmla="*/ 4360733 h 4427731"/>
                <a:gd name="connsiteX10" fmla="*/ 8174817 w 8177193"/>
                <a:gd name="connsiteY10" fmla="*/ 0 h 4427731"/>
                <a:gd name="connsiteX0" fmla="*/ 8174817 w 8177193"/>
                <a:gd name="connsiteY0" fmla="*/ 0 h 4431128"/>
                <a:gd name="connsiteX1" fmla="*/ 12546 w 8177193"/>
                <a:gd name="connsiteY1" fmla="*/ 15016 h 4431128"/>
                <a:gd name="connsiteX2" fmla="*/ 0 w 8177193"/>
                <a:gd name="connsiteY2" fmla="*/ 3754317 h 4431128"/>
                <a:gd name="connsiteX3" fmla="*/ 397359 w 8177193"/>
                <a:gd name="connsiteY3" fmla="*/ 3413951 h 4431128"/>
                <a:gd name="connsiteX4" fmla="*/ 1294018 w 8177193"/>
                <a:gd name="connsiteY4" fmla="*/ 4137852 h 4431128"/>
                <a:gd name="connsiteX5" fmla="*/ 2755136 w 8177193"/>
                <a:gd name="connsiteY5" fmla="*/ 3960654 h 4431128"/>
                <a:gd name="connsiteX6" fmla="*/ 4786393 w 8177193"/>
                <a:gd name="connsiteY6" fmla="*/ 4422560 h 4431128"/>
                <a:gd name="connsiteX7" fmla="*/ 6274619 w 8177193"/>
                <a:gd name="connsiteY7" fmla="*/ 4233494 h 4431128"/>
                <a:gd name="connsiteX8" fmla="*/ 7597353 w 8177193"/>
                <a:gd name="connsiteY8" fmla="*/ 3892084 h 4431128"/>
                <a:gd name="connsiteX9" fmla="*/ 8177193 w 8177193"/>
                <a:gd name="connsiteY9" fmla="*/ 4360733 h 4431128"/>
                <a:gd name="connsiteX10" fmla="*/ 8174817 w 8177193"/>
                <a:gd name="connsiteY10" fmla="*/ 0 h 4431128"/>
                <a:gd name="connsiteX0" fmla="*/ 8174817 w 8177193"/>
                <a:gd name="connsiteY0" fmla="*/ 0 h 4360733"/>
                <a:gd name="connsiteX1" fmla="*/ 12546 w 8177193"/>
                <a:gd name="connsiteY1" fmla="*/ 15016 h 4360733"/>
                <a:gd name="connsiteX2" fmla="*/ 0 w 8177193"/>
                <a:gd name="connsiteY2" fmla="*/ 3754317 h 4360733"/>
                <a:gd name="connsiteX3" fmla="*/ 397359 w 8177193"/>
                <a:gd name="connsiteY3" fmla="*/ 3413951 h 4360733"/>
                <a:gd name="connsiteX4" fmla="*/ 1294018 w 8177193"/>
                <a:gd name="connsiteY4" fmla="*/ 4137852 h 4360733"/>
                <a:gd name="connsiteX5" fmla="*/ 2755136 w 8177193"/>
                <a:gd name="connsiteY5" fmla="*/ 3960654 h 4360733"/>
                <a:gd name="connsiteX6" fmla="*/ 4799133 w 8177193"/>
                <a:gd name="connsiteY6" fmla="*/ 4341351 h 4360733"/>
                <a:gd name="connsiteX7" fmla="*/ 6274619 w 8177193"/>
                <a:gd name="connsiteY7" fmla="*/ 4233494 h 4360733"/>
                <a:gd name="connsiteX8" fmla="*/ 7597353 w 8177193"/>
                <a:gd name="connsiteY8" fmla="*/ 3892084 h 4360733"/>
                <a:gd name="connsiteX9" fmla="*/ 8177193 w 8177193"/>
                <a:gd name="connsiteY9" fmla="*/ 4360733 h 4360733"/>
                <a:gd name="connsiteX10" fmla="*/ 8174817 w 8177193"/>
                <a:gd name="connsiteY10" fmla="*/ 0 h 4360733"/>
                <a:gd name="connsiteX0" fmla="*/ 8174817 w 8177193"/>
                <a:gd name="connsiteY0" fmla="*/ 0 h 4360733"/>
                <a:gd name="connsiteX1" fmla="*/ 12546 w 8177193"/>
                <a:gd name="connsiteY1" fmla="*/ 15016 h 4360733"/>
                <a:gd name="connsiteX2" fmla="*/ 0 w 8177193"/>
                <a:gd name="connsiteY2" fmla="*/ 3754317 h 4360733"/>
                <a:gd name="connsiteX3" fmla="*/ 397359 w 8177193"/>
                <a:gd name="connsiteY3" fmla="*/ 3413951 h 4360733"/>
                <a:gd name="connsiteX4" fmla="*/ 1332236 w 8177193"/>
                <a:gd name="connsiteY4" fmla="*/ 3953287 h 4360733"/>
                <a:gd name="connsiteX5" fmla="*/ 2755136 w 8177193"/>
                <a:gd name="connsiteY5" fmla="*/ 3960654 h 4360733"/>
                <a:gd name="connsiteX6" fmla="*/ 4799133 w 8177193"/>
                <a:gd name="connsiteY6" fmla="*/ 4341351 h 4360733"/>
                <a:gd name="connsiteX7" fmla="*/ 6274619 w 8177193"/>
                <a:gd name="connsiteY7" fmla="*/ 4233494 h 4360733"/>
                <a:gd name="connsiteX8" fmla="*/ 7597353 w 8177193"/>
                <a:gd name="connsiteY8" fmla="*/ 3892084 h 4360733"/>
                <a:gd name="connsiteX9" fmla="*/ 8177193 w 8177193"/>
                <a:gd name="connsiteY9" fmla="*/ 4360733 h 4360733"/>
                <a:gd name="connsiteX10" fmla="*/ 8174817 w 8177193"/>
                <a:gd name="connsiteY10" fmla="*/ 0 h 43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77193" h="4360733">
                  <a:moveTo>
                    <a:pt x="8174817" y="0"/>
                  </a:moveTo>
                  <a:lnTo>
                    <a:pt x="12546" y="15016"/>
                  </a:lnTo>
                  <a:cubicBezTo>
                    <a:pt x="4967" y="1869778"/>
                    <a:pt x="7579" y="1899555"/>
                    <a:pt x="0" y="3754317"/>
                  </a:cubicBezTo>
                  <a:cubicBezTo>
                    <a:pt x="95480" y="3637220"/>
                    <a:pt x="175320" y="3380789"/>
                    <a:pt x="397359" y="3413951"/>
                  </a:cubicBezTo>
                  <a:cubicBezTo>
                    <a:pt x="619398" y="3447113"/>
                    <a:pt x="939273" y="3862170"/>
                    <a:pt x="1332236" y="3953287"/>
                  </a:cubicBezTo>
                  <a:cubicBezTo>
                    <a:pt x="1725199" y="4044404"/>
                    <a:pt x="2177320" y="3895977"/>
                    <a:pt x="2755136" y="3960654"/>
                  </a:cubicBezTo>
                  <a:cubicBezTo>
                    <a:pt x="3332952" y="4025331"/>
                    <a:pt x="4212553" y="4295878"/>
                    <a:pt x="4799133" y="4341351"/>
                  </a:cubicBezTo>
                  <a:cubicBezTo>
                    <a:pt x="5385713" y="4386824"/>
                    <a:pt x="5808249" y="4308372"/>
                    <a:pt x="6274619" y="4233494"/>
                  </a:cubicBezTo>
                  <a:cubicBezTo>
                    <a:pt x="6740989" y="4158616"/>
                    <a:pt x="7280257" y="3870878"/>
                    <a:pt x="7597353" y="3892084"/>
                  </a:cubicBezTo>
                  <a:cubicBezTo>
                    <a:pt x="7914449" y="3913290"/>
                    <a:pt x="8003428" y="4255388"/>
                    <a:pt x="8177193" y="4360733"/>
                  </a:cubicBezTo>
                  <a:cubicBezTo>
                    <a:pt x="8164515" y="3672680"/>
                    <a:pt x="8173324" y="1497001"/>
                    <a:pt x="81748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335875-FF5F-811F-341A-4A9D1A154985}"/>
                </a:ext>
              </a:extLst>
            </p:cNvPr>
            <p:cNvSpPr/>
            <p:nvPr userDrawn="1"/>
          </p:nvSpPr>
          <p:spPr>
            <a:xfrm>
              <a:off x="-76195" y="4676910"/>
              <a:ext cx="12338510" cy="1194309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35950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57795 w 12382703"/>
                <a:gd name="connsiteY11" fmla="*/ 1100809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27041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94508 w 12382703"/>
                <a:gd name="connsiteY11" fmla="*/ 137941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174495 w 12382703"/>
                <a:gd name="connsiteY11" fmla="*/ 1322266 h 1510385"/>
                <a:gd name="connsiteX12" fmla="*/ 12382703 w 12382703"/>
                <a:gd name="connsiteY12" fmla="*/ 1510385 h 1510385"/>
                <a:gd name="connsiteX0" fmla="*/ 0 w 11934276"/>
                <a:gd name="connsiteY0" fmla="*/ 595985 h 1351742"/>
                <a:gd name="connsiteX1" fmla="*/ 1355575 w 11934276"/>
                <a:gd name="connsiteY1" fmla="*/ 672 h 1351742"/>
                <a:gd name="connsiteX2" fmla="*/ 2184413 w 11934276"/>
                <a:gd name="connsiteY2" fmla="*/ 480098 h 1351742"/>
                <a:gd name="connsiteX3" fmla="*/ 3325890 w 11934276"/>
                <a:gd name="connsiteY3" fmla="*/ 576935 h 1351742"/>
                <a:gd name="connsiteX4" fmla="*/ 4932986 w 11934276"/>
                <a:gd name="connsiteY4" fmla="*/ 1149349 h 1351742"/>
                <a:gd name="connsiteX5" fmla="*/ 6460236 w 11934276"/>
                <a:gd name="connsiteY5" fmla="*/ 1227931 h 1351742"/>
                <a:gd name="connsiteX6" fmla="*/ 7333037 w 11934276"/>
                <a:gd name="connsiteY6" fmla="*/ 1000123 h 1351742"/>
                <a:gd name="connsiteX7" fmla="*/ 8416966 w 11934276"/>
                <a:gd name="connsiteY7" fmla="*/ 629323 h 1351742"/>
                <a:gd name="connsiteX8" fmla="*/ 9004100 w 11934276"/>
                <a:gd name="connsiteY8" fmla="*/ 657898 h 1351742"/>
                <a:gd name="connsiteX9" fmla="*/ 9611242 w 11934276"/>
                <a:gd name="connsiteY9" fmla="*/ 920750 h 1351742"/>
                <a:gd name="connsiteX10" fmla="*/ 10499321 w 11934276"/>
                <a:gd name="connsiteY10" fmla="*/ 553123 h 1351742"/>
                <a:gd name="connsiteX11" fmla="*/ 11174495 w 11934276"/>
                <a:gd name="connsiteY11" fmla="*/ 1322266 h 1351742"/>
                <a:gd name="connsiteX12" fmla="*/ 11934276 w 11934276"/>
                <a:gd name="connsiteY12" fmla="*/ 997826 h 1351742"/>
                <a:gd name="connsiteX0" fmla="*/ 0 w 11174495"/>
                <a:gd name="connsiteY0" fmla="*/ 595985 h 1322266"/>
                <a:gd name="connsiteX1" fmla="*/ 1355575 w 11174495"/>
                <a:gd name="connsiteY1" fmla="*/ 672 h 1322266"/>
                <a:gd name="connsiteX2" fmla="*/ 2184413 w 11174495"/>
                <a:gd name="connsiteY2" fmla="*/ 480098 h 1322266"/>
                <a:gd name="connsiteX3" fmla="*/ 3325890 w 11174495"/>
                <a:gd name="connsiteY3" fmla="*/ 576935 h 1322266"/>
                <a:gd name="connsiteX4" fmla="*/ 4932986 w 11174495"/>
                <a:gd name="connsiteY4" fmla="*/ 1149349 h 1322266"/>
                <a:gd name="connsiteX5" fmla="*/ 6460236 w 11174495"/>
                <a:gd name="connsiteY5" fmla="*/ 1227931 h 1322266"/>
                <a:gd name="connsiteX6" fmla="*/ 7333037 w 11174495"/>
                <a:gd name="connsiteY6" fmla="*/ 1000123 h 1322266"/>
                <a:gd name="connsiteX7" fmla="*/ 8416966 w 11174495"/>
                <a:gd name="connsiteY7" fmla="*/ 629323 h 1322266"/>
                <a:gd name="connsiteX8" fmla="*/ 9004100 w 11174495"/>
                <a:gd name="connsiteY8" fmla="*/ 657898 h 1322266"/>
                <a:gd name="connsiteX9" fmla="*/ 9611242 w 11174495"/>
                <a:gd name="connsiteY9" fmla="*/ 920750 h 1322266"/>
                <a:gd name="connsiteX10" fmla="*/ 10499321 w 11174495"/>
                <a:gd name="connsiteY10" fmla="*/ 553123 h 1322266"/>
                <a:gd name="connsiteX11" fmla="*/ 11174495 w 11174495"/>
                <a:gd name="connsiteY11" fmla="*/ 1322266 h 1322266"/>
                <a:gd name="connsiteX0" fmla="*/ 0 w 10499321"/>
                <a:gd name="connsiteY0" fmla="*/ 595985 h 1238945"/>
                <a:gd name="connsiteX1" fmla="*/ 1355575 w 10499321"/>
                <a:gd name="connsiteY1" fmla="*/ 672 h 1238945"/>
                <a:gd name="connsiteX2" fmla="*/ 2184413 w 10499321"/>
                <a:gd name="connsiteY2" fmla="*/ 480098 h 1238945"/>
                <a:gd name="connsiteX3" fmla="*/ 3325890 w 10499321"/>
                <a:gd name="connsiteY3" fmla="*/ 576935 h 1238945"/>
                <a:gd name="connsiteX4" fmla="*/ 4932986 w 10499321"/>
                <a:gd name="connsiteY4" fmla="*/ 1149349 h 1238945"/>
                <a:gd name="connsiteX5" fmla="*/ 6460236 w 10499321"/>
                <a:gd name="connsiteY5" fmla="*/ 1227931 h 1238945"/>
                <a:gd name="connsiteX6" fmla="*/ 7333037 w 10499321"/>
                <a:gd name="connsiteY6" fmla="*/ 1000123 h 1238945"/>
                <a:gd name="connsiteX7" fmla="*/ 8416966 w 10499321"/>
                <a:gd name="connsiteY7" fmla="*/ 629323 h 1238945"/>
                <a:gd name="connsiteX8" fmla="*/ 9004100 w 10499321"/>
                <a:gd name="connsiteY8" fmla="*/ 657898 h 1238945"/>
                <a:gd name="connsiteX9" fmla="*/ 9611242 w 10499321"/>
                <a:gd name="connsiteY9" fmla="*/ 920750 h 1238945"/>
                <a:gd name="connsiteX10" fmla="*/ 10499321 w 10499321"/>
                <a:gd name="connsiteY10" fmla="*/ 553123 h 1238945"/>
                <a:gd name="connsiteX0" fmla="*/ 0 w 9611242"/>
                <a:gd name="connsiteY0" fmla="*/ 595985 h 1238945"/>
                <a:gd name="connsiteX1" fmla="*/ 1355575 w 9611242"/>
                <a:gd name="connsiteY1" fmla="*/ 672 h 1238945"/>
                <a:gd name="connsiteX2" fmla="*/ 2184413 w 9611242"/>
                <a:gd name="connsiteY2" fmla="*/ 480098 h 1238945"/>
                <a:gd name="connsiteX3" fmla="*/ 3325890 w 9611242"/>
                <a:gd name="connsiteY3" fmla="*/ 576935 h 1238945"/>
                <a:gd name="connsiteX4" fmla="*/ 4932986 w 9611242"/>
                <a:gd name="connsiteY4" fmla="*/ 1149349 h 1238945"/>
                <a:gd name="connsiteX5" fmla="*/ 6460236 w 9611242"/>
                <a:gd name="connsiteY5" fmla="*/ 1227931 h 1238945"/>
                <a:gd name="connsiteX6" fmla="*/ 7333037 w 9611242"/>
                <a:gd name="connsiteY6" fmla="*/ 1000123 h 1238945"/>
                <a:gd name="connsiteX7" fmla="*/ 8416966 w 9611242"/>
                <a:gd name="connsiteY7" fmla="*/ 629323 h 1238945"/>
                <a:gd name="connsiteX8" fmla="*/ 9004100 w 9611242"/>
                <a:gd name="connsiteY8" fmla="*/ 657898 h 1238945"/>
                <a:gd name="connsiteX9" fmla="*/ 9611242 w 9611242"/>
                <a:gd name="connsiteY9" fmla="*/ 920750 h 1238945"/>
                <a:gd name="connsiteX0" fmla="*/ 0 w 9004100"/>
                <a:gd name="connsiteY0" fmla="*/ 595985 h 1238945"/>
                <a:gd name="connsiteX1" fmla="*/ 1355575 w 9004100"/>
                <a:gd name="connsiteY1" fmla="*/ 672 h 1238945"/>
                <a:gd name="connsiteX2" fmla="*/ 2184413 w 9004100"/>
                <a:gd name="connsiteY2" fmla="*/ 480098 h 1238945"/>
                <a:gd name="connsiteX3" fmla="*/ 3325890 w 9004100"/>
                <a:gd name="connsiteY3" fmla="*/ 576935 h 1238945"/>
                <a:gd name="connsiteX4" fmla="*/ 4932986 w 9004100"/>
                <a:gd name="connsiteY4" fmla="*/ 1149349 h 1238945"/>
                <a:gd name="connsiteX5" fmla="*/ 6460236 w 9004100"/>
                <a:gd name="connsiteY5" fmla="*/ 1227931 h 1238945"/>
                <a:gd name="connsiteX6" fmla="*/ 7333037 w 9004100"/>
                <a:gd name="connsiteY6" fmla="*/ 1000123 h 1238945"/>
                <a:gd name="connsiteX7" fmla="*/ 8416966 w 9004100"/>
                <a:gd name="connsiteY7" fmla="*/ 629323 h 1238945"/>
                <a:gd name="connsiteX8" fmla="*/ 9004100 w 9004100"/>
                <a:gd name="connsiteY8" fmla="*/ 657898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416966 w 9060153"/>
                <a:gd name="connsiteY7" fmla="*/ 629323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34168 w 9060153"/>
                <a:gd name="connsiteY7" fmla="*/ 425534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34168 w 9060153"/>
                <a:gd name="connsiteY7" fmla="*/ 425534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03593 w 9060153"/>
                <a:gd name="connsiteY7" fmla="*/ 413183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636083 w 9060153"/>
                <a:gd name="connsiteY7" fmla="*/ 425534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13785 w 9060153"/>
                <a:gd name="connsiteY7" fmla="*/ 388482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447540 w 9060153"/>
                <a:gd name="connsiteY7" fmla="*/ 419359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498497 w 9060153"/>
                <a:gd name="connsiteY7" fmla="*/ 444060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44359 w 9060153"/>
                <a:gd name="connsiteY7" fmla="*/ 407008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44359 w 9060153"/>
                <a:gd name="connsiteY7" fmla="*/ 407008 h 1238945"/>
                <a:gd name="connsiteX8" fmla="*/ 9060153 w 9060153"/>
                <a:gd name="connsiteY8" fmla="*/ 670249 h 1238945"/>
                <a:gd name="connsiteX0" fmla="*/ 0 w 9060153"/>
                <a:gd name="connsiteY0" fmla="*/ 595985 h 1228445"/>
                <a:gd name="connsiteX1" fmla="*/ 1355575 w 9060153"/>
                <a:gd name="connsiteY1" fmla="*/ 672 h 1228445"/>
                <a:gd name="connsiteX2" fmla="*/ 2184413 w 9060153"/>
                <a:gd name="connsiteY2" fmla="*/ 480098 h 1228445"/>
                <a:gd name="connsiteX3" fmla="*/ 3325890 w 9060153"/>
                <a:gd name="connsiteY3" fmla="*/ 576935 h 1228445"/>
                <a:gd name="connsiteX4" fmla="*/ 4938082 w 9060153"/>
                <a:gd name="connsiteY4" fmla="*/ 1050542 h 1228445"/>
                <a:gd name="connsiteX5" fmla="*/ 6460236 w 9060153"/>
                <a:gd name="connsiteY5" fmla="*/ 1227931 h 1228445"/>
                <a:gd name="connsiteX6" fmla="*/ 7333037 w 9060153"/>
                <a:gd name="connsiteY6" fmla="*/ 1000123 h 1228445"/>
                <a:gd name="connsiteX7" fmla="*/ 8544359 w 9060153"/>
                <a:gd name="connsiteY7" fmla="*/ 407008 h 1228445"/>
                <a:gd name="connsiteX8" fmla="*/ 9060153 w 9060153"/>
                <a:gd name="connsiteY8" fmla="*/ 670249 h 1228445"/>
                <a:gd name="connsiteX0" fmla="*/ 0 w 9060153"/>
                <a:gd name="connsiteY0" fmla="*/ 595985 h 1229110"/>
                <a:gd name="connsiteX1" fmla="*/ 1355575 w 9060153"/>
                <a:gd name="connsiteY1" fmla="*/ 672 h 1229110"/>
                <a:gd name="connsiteX2" fmla="*/ 2184413 w 9060153"/>
                <a:gd name="connsiteY2" fmla="*/ 480098 h 1229110"/>
                <a:gd name="connsiteX3" fmla="*/ 3325890 w 9060153"/>
                <a:gd name="connsiteY3" fmla="*/ 576935 h 1229110"/>
                <a:gd name="connsiteX4" fmla="*/ 4938082 w 9060153"/>
                <a:gd name="connsiteY4" fmla="*/ 1050542 h 1229110"/>
                <a:gd name="connsiteX5" fmla="*/ 6460236 w 9060153"/>
                <a:gd name="connsiteY5" fmla="*/ 1227931 h 1229110"/>
                <a:gd name="connsiteX6" fmla="*/ 7333037 w 9060153"/>
                <a:gd name="connsiteY6" fmla="*/ 1000123 h 1229110"/>
                <a:gd name="connsiteX7" fmla="*/ 8544359 w 9060153"/>
                <a:gd name="connsiteY7" fmla="*/ 407008 h 1229110"/>
                <a:gd name="connsiteX8" fmla="*/ 9060153 w 9060153"/>
                <a:gd name="connsiteY8" fmla="*/ 670249 h 1229110"/>
                <a:gd name="connsiteX0" fmla="*/ 0 w 9060153"/>
                <a:gd name="connsiteY0" fmla="*/ 595985 h 1228162"/>
                <a:gd name="connsiteX1" fmla="*/ 1355575 w 9060153"/>
                <a:gd name="connsiteY1" fmla="*/ 672 h 1228162"/>
                <a:gd name="connsiteX2" fmla="*/ 2184413 w 9060153"/>
                <a:gd name="connsiteY2" fmla="*/ 480098 h 1228162"/>
                <a:gd name="connsiteX3" fmla="*/ 3325890 w 9060153"/>
                <a:gd name="connsiteY3" fmla="*/ 576935 h 1228162"/>
                <a:gd name="connsiteX4" fmla="*/ 4932987 w 9060153"/>
                <a:gd name="connsiteY4" fmla="*/ 1025840 h 1228162"/>
                <a:gd name="connsiteX5" fmla="*/ 6460236 w 9060153"/>
                <a:gd name="connsiteY5" fmla="*/ 1227931 h 1228162"/>
                <a:gd name="connsiteX6" fmla="*/ 7333037 w 9060153"/>
                <a:gd name="connsiteY6" fmla="*/ 1000123 h 1228162"/>
                <a:gd name="connsiteX7" fmla="*/ 8544359 w 9060153"/>
                <a:gd name="connsiteY7" fmla="*/ 407008 h 1228162"/>
                <a:gd name="connsiteX8" fmla="*/ 9060153 w 9060153"/>
                <a:gd name="connsiteY8" fmla="*/ 670249 h 1228162"/>
                <a:gd name="connsiteX0" fmla="*/ 0 w 9060153"/>
                <a:gd name="connsiteY0" fmla="*/ 595976 h 1228066"/>
                <a:gd name="connsiteX1" fmla="*/ 1355575 w 9060153"/>
                <a:gd name="connsiteY1" fmla="*/ 663 h 1228066"/>
                <a:gd name="connsiteX2" fmla="*/ 2184413 w 9060153"/>
                <a:gd name="connsiteY2" fmla="*/ 480089 h 1228066"/>
                <a:gd name="connsiteX3" fmla="*/ 3366656 w 9060153"/>
                <a:gd name="connsiteY3" fmla="*/ 539874 h 1228066"/>
                <a:gd name="connsiteX4" fmla="*/ 4932987 w 9060153"/>
                <a:gd name="connsiteY4" fmla="*/ 1025831 h 1228066"/>
                <a:gd name="connsiteX5" fmla="*/ 6460236 w 9060153"/>
                <a:gd name="connsiteY5" fmla="*/ 1227922 h 1228066"/>
                <a:gd name="connsiteX6" fmla="*/ 7333037 w 9060153"/>
                <a:gd name="connsiteY6" fmla="*/ 1000114 h 1228066"/>
                <a:gd name="connsiteX7" fmla="*/ 8544359 w 9060153"/>
                <a:gd name="connsiteY7" fmla="*/ 406999 h 1228066"/>
                <a:gd name="connsiteX8" fmla="*/ 9060153 w 9060153"/>
                <a:gd name="connsiteY8" fmla="*/ 670240 h 1228066"/>
                <a:gd name="connsiteX0" fmla="*/ 0 w 9060153"/>
                <a:gd name="connsiteY0" fmla="*/ 836602 h 1468692"/>
                <a:gd name="connsiteX1" fmla="*/ 1274043 w 9060153"/>
                <a:gd name="connsiteY1" fmla="*/ 448 h 1468692"/>
                <a:gd name="connsiteX2" fmla="*/ 2184413 w 9060153"/>
                <a:gd name="connsiteY2" fmla="*/ 720715 h 1468692"/>
                <a:gd name="connsiteX3" fmla="*/ 3366656 w 9060153"/>
                <a:gd name="connsiteY3" fmla="*/ 780500 h 1468692"/>
                <a:gd name="connsiteX4" fmla="*/ 4932987 w 9060153"/>
                <a:gd name="connsiteY4" fmla="*/ 1266457 h 1468692"/>
                <a:gd name="connsiteX5" fmla="*/ 6460236 w 9060153"/>
                <a:gd name="connsiteY5" fmla="*/ 1468548 h 1468692"/>
                <a:gd name="connsiteX6" fmla="*/ 7333037 w 9060153"/>
                <a:gd name="connsiteY6" fmla="*/ 1240740 h 1468692"/>
                <a:gd name="connsiteX7" fmla="*/ 8544359 w 9060153"/>
                <a:gd name="connsiteY7" fmla="*/ 647625 h 1468692"/>
                <a:gd name="connsiteX8" fmla="*/ 9060153 w 9060153"/>
                <a:gd name="connsiteY8" fmla="*/ 910866 h 1468692"/>
                <a:gd name="connsiteX0" fmla="*/ 0 w 8193873"/>
                <a:gd name="connsiteY0" fmla="*/ 320983 h 1477983"/>
                <a:gd name="connsiteX1" fmla="*/ 407763 w 8193873"/>
                <a:gd name="connsiteY1" fmla="*/ 9739 h 1477983"/>
                <a:gd name="connsiteX2" fmla="*/ 1318133 w 8193873"/>
                <a:gd name="connsiteY2" fmla="*/ 730006 h 1477983"/>
                <a:gd name="connsiteX3" fmla="*/ 2500376 w 8193873"/>
                <a:gd name="connsiteY3" fmla="*/ 789791 h 1477983"/>
                <a:gd name="connsiteX4" fmla="*/ 4066707 w 8193873"/>
                <a:gd name="connsiteY4" fmla="*/ 1275748 h 1477983"/>
                <a:gd name="connsiteX5" fmla="*/ 5593956 w 8193873"/>
                <a:gd name="connsiteY5" fmla="*/ 1477839 h 1477983"/>
                <a:gd name="connsiteX6" fmla="*/ 6466757 w 8193873"/>
                <a:gd name="connsiteY6" fmla="*/ 1250031 h 1477983"/>
                <a:gd name="connsiteX7" fmla="*/ 7678079 w 8193873"/>
                <a:gd name="connsiteY7" fmla="*/ 656916 h 1477983"/>
                <a:gd name="connsiteX8" fmla="*/ 8193873 w 8193873"/>
                <a:gd name="connsiteY8" fmla="*/ 920157 h 1477983"/>
                <a:gd name="connsiteX0" fmla="*/ 0 w 8193873"/>
                <a:gd name="connsiteY0" fmla="*/ 321669 h 1478669"/>
                <a:gd name="connsiteX1" fmla="*/ 407763 w 8193873"/>
                <a:gd name="connsiteY1" fmla="*/ 10425 h 1478669"/>
                <a:gd name="connsiteX2" fmla="*/ 1318133 w 8193873"/>
                <a:gd name="connsiteY2" fmla="*/ 730692 h 1478669"/>
                <a:gd name="connsiteX3" fmla="*/ 2500376 w 8193873"/>
                <a:gd name="connsiteY3" fmla="*/ 790477 h 1478669"/>
                <a:gd name="connsiteX4" fmla="*/ 4066707 w 8193873"/>
                <a:gd name="connsiteY4" fmla="*/ 1276434 h 1478669"/>
                <a:gd name="connsiteX5" fmla="*/ 5593956 w 8193873"/>
                <a:gd name="connsiteY5" fmla="*/ 1478525 h 1478669"/>
                <a:gd name="connsiteX6" fmla="*/ 6466757 w 8193873"/>
                <a:gd name="connsiteY6" fmla="*/ 1250717 h 1478669"/>
                <a:gd name="connsiteX7" fmla="*/ 7678079 w 8193873"/>
                <a:gd name="connsiteY7" fmla="*/ 657602 h 1478669"/>
                <a:gd name="connsiteX8" fmla="*/ 8193873 w 8193873"/>
                <a:gd name="connsiteY8" fmla="*/ 920843 h 1478669"/>
                <a:gd name="connsiteX0" fmla="*/ 0 w 8193873"/>
                <a:gd name="connsiteY0" fmla="*/ 333653 h 1490653"/>
                <a:gd name="connsiteX1" fmla="*/ 474008 w 8193873"/>
                <a:gd name="connsiteY1" fmla="*/ 10058 h 1490653"/>
                <a:gd name="connsiteX2" fmla="*/ 1318133 w 8193873"/>
                <a:gd name="connsiteY2" fmla="*/ 742676 h 1490653"/>
                <a:gd name="connsiteX3" fmla="*/ 2500376 w 8193873"/>
                <a:gd name="connsiteY3" fmla="*/ 802461 h 1490653"/>
                <a:gd name="connsiteX4" fmla="*/ 4066707 w 8193873"/>
                <a:gd name="connsiteY4" fmla="*/ 1288418 h 1490653"/>
                <a:gd name="connsiteX5" fmla="*/ 5593956 w 8193873"/>
                <a:gd name="connsiteY5" fmla="*/ 1490509 h 1490653"/>
                <a:gd name="connsiteX6" fmla="*/ 6466757 w 8193873"/>
                <a:gd name="connsiteY6" fmla="*/ 1262701 h 1490653"/>
                <a:gd name="connsiteX7" fmla="*/ 7678079 w 8193873"/>
                <a:gd name="connsiteY7" fmla="*/ 669586 h 1490653"/>
                <a:gd name="connsiteX8" fmla="*/ 8193873 w 8193873"/>
                <a:gd name="connsiteY8" fmla="*/ 932827 h 1490653"/>
                <a:gd name="connsiteX0" fmla="*/ 0 w 8193873"/>
                <a:gd name="connsiteY0" fmla="*/ 325310 h 1482310"/>
                <a:gd name="connsiteX1" fmla="*/ 474008 w 8193873"/>
                <a:gd name="connsiteY1" fmla="*/ 1715 h 1482310"/>
                <a:gd name="connsiteX2" fmla="*/ 1318133 w 8193873"/>
                <a:gd name="connsiteY2" fmla="*/ 734333 h 1482310"/>
                <a:gd name="connsiteX3" fmla="*/ 2500376 w 8193873"/>
                <a:gd name="connsiteY3" fmla="*/ 794118 h 1482310"/>
                <a:gd name="connsiteX4" fmla="*/ 4066707 w 8193873"/>
                <a:gd name="connsiteY4" fmla="*/ 1280075 h 1482310"/>
                <a:gd name="connsiteX5" fmla="*/ 5593956 w 8193873"/>
                <a:gd name="connsiteY5" fmla="*/ 1482166 h 1482310"/>
                <a:gd name="connsiteX6" fmla="*/ 6466757 w 8193873"/>
                <a:gd name="connsiteY6" fmla="*/ 1254358 h 1482310"/>
                <a:gd name="connsiteX7" fmla="*/ 7678079 w 8193873"/>
                <a:gd name="connsiteY7" fmla="*/ 661243 h 1482310"/>
                <a:gd name="connsiteX8" fmla="*/ 8193873 w 8193873"/>
                <a:gd name="connsiteY8" fmla="*/ 924484 h 1482310"/>
                <a:gd name="connsiteX0" fmla="*/ 0 w 8193873"/>
                <a:gd name="connsiteY0" fmla="*/ 337586 h 1494586"/>
                <a:gd name="connsiteX1" fmla="*/ 412859 w 8193873"/>
                <a:gd name="connsiteY1" fmla="*/ 1640 h 1494586"/>
                <a:gd name="connsiteX2" fmla="*/ 1318133 w 8193873"/>
                <a:gd name="connsiteY2" fmla="*/ 746609 h 1494586"/>
                <a:gd name="connsiteX3" fmla="*/ 2500376 w 8193873"/>
                <a:gd name="connsiteY3" fmla="*/ 806394 h 1494586"/>
                <a:gd name="connsiteX4" fmla="*/ 4066707 w 8193873"/>
                <a:gd name="connsiteY4" fmla="*/ 1292351 h 1494586"/>
                <a:gd name="connsiteX5" fmla="*/ 5593956 w 8193873"/>
                <a:gd name="connsiteY5" fmla="*/ 1494442 h 1494586"/>
                <a:gd name="connsiteX6" fmla="*/ 6466757 w 8193873"/>
                <a:gd name="connsiteY6" fmla="*/ 1266634 h 1494586"/>
                <a:gd name="connsiteX7" fmla="*/ 7678079 w 8193873"/>
                <a:gd name="connsiteY7" fmla="*/ 673519 h 1494586"/>
                <a:gd name="connsiteX8" fmla="*/ 8193873 w 8193873"/>
                <a:gd name="connsiteY8" fmla="*/ 936760 h 1494586"/>
                <a:gd name="connsiteX0" fmla="*/ 0 w 8193873"/>
                <a:gd name="connsiteY0" fmla="*/ 337586 h 1496640"/>
                <a:gd name="connsiteX1" fmla="*/ 412859 w 8193873"/>
                <a:gd name="connsiteY1" fmla="*/ 1640 h 1496640"/>
                <a:gd name="connsiteX2" fmla="*/ 1318133 w 8193873"/>
                <a:gd name="connsiteY2" fmla="*/ 746609 h 1496640"/>
                <a:gd name="connsiteX3" fmla="*/ 2500376 w 8193873"/>
                <a:gd name="connsiteY3" fmla="*/ 806394 h 1496640"/>
                <a:gd name="connsiteX4" fmla="*/ 4104925 w 8193873"/>
                <a:gd name="connsiteY4" fmla="*/ 1346386 h 1496640"/>
                <a:gd name="connsiteX5" fmla="*/ 5593956 w 8193873"/>
                <a:gd name="connsiteY5" fmla="*/ 1494442 h 1496640"/>
                <a:gd name="connsiteX6" fmla="*/ 6466757 w 8193873"/>
                <a:gd name="connsiteY6" fmla="*/ 1266634 h 1496640"/>
                <a:gd name="connsiteX7" fmla="*/ 7678079 w 8193873"/>
                <a:gd name="connsiteY7" fmla="*/ 673519 h 1496640"/>
                <a:gd name="connsiteX8" fmla="*/ 8193873 w 8193873"/>
                <a:gd name="connsiteY8" fmla="*/ 936760 h 1496640"/>
                <a:gd name="connsiteX0" fmla="*/ 0 w 8193873"/>
                <a:gd name="connsiteY0" fmla="*/ 337586 h 1498863"/>
                <a:gd name="connsiteX1" fmla="*/ 412859 w 8193873"/>
                <a:gd name="connsiteY1" fmla="*/ 1640 h 1498863"/>
                <a:gd name="connsiteX2" fmla="*/ 1318133 w 8193873"/>
                <a:gd name="connsiteY2" fmla="*/ 746609 h 1498863"/>
                <a:gd name="connsiteX3" fmla="*/ 2500376 w 8193873"/>
                <a:gd name="connsiteY3" fmla="*/ 806394 h 1498863"/>
                <a:gd name="connsiteX4" fmla="*/ 4104925 w 8193873"/>
                <a:gd name="connsiteY4" fmla="*/ 1346386 h 1498863"/>
                <a:gd name="connsiteX5" fmla="*/ 5593956 w 8193873"/>
                <a:gd name="connsiteY5" fmla="*/ 1494442 h 1498863"/>
                <a:gd name="connsiteX6" fmla="*/ 6466757 w 8193873"/>
                <a:gd name="connsiteY6" fmla="*/ 1266634 h 1498863"/>
                <a:gd name="connsiteX7" fmla="*/ 7678079 w 8193873"/>
                <a:gd name="connsiteY7" fmla="*/ 673519 h 1498863"/>
                <a:gd name="connsiteX8" fmla="*/ 8193873 w 8193873"/>
                <a:gd name="connsiteY8" fmla="*/ 936760 h 1498863"/>
                <a:gd name="connsiteX0" fmla="*/ 0 w 8193873"/>
                <a:gd name="connsiteY0" fmla="*/ 337586 h 1495565"/>
                <a:gd name="connsiteX1" fmla="*/ 412859 w 8193873"/>
                <a:gd name="connsiteY1" fmla="*/ 1640 h 1495565"/>
                <a:gd name="connsiteX2" fmla="*/ 1318133 w 8193873"/>
                <a:gd name="connsiteY2" fmla="*/ 746609 h 1495565"/>
                <a:gd name="connsiteX3" fmla="*/ 2500376 w 8193873"/>
                <a:gd name="connsiteY3" fmla="*/ 806394 h 1495565"/>
                <a:gd name="connsiteX4" fmla="*/ 4085816 w 8193873"/>
                <a:gd name="connsiteY4" fmla="*/ 1315509 h 1495565"/>
                <a:gd name="connsiteX5" fmla="*/ 5593956 w 8193873"/>
                <a:gd name="connsiteY5" fmla="*/ 1494442 h 1495565"/>
                <a:gd name="connsiteX6" fmla="*/ 6466757 w 8193873"/>
                <a:gd name="connsiteY6" fmla="*/ 1266634 h 1495565"/>
                <a:gd name="connsiteX7" fmla="*/ 7678079 w 8193873"/>
                <a:gd name="connsiteY7" fmla="*/ 673519 h 1495565"/>
                <a:gd name="connsiteX8" fmla="*/ 8193873 w 8193873"/>
                <a:gd name="connsiteY8" fmla="*/ 936760 h 1495565"/>
                <a:gd name="connsiteX0" fmla="*/ 0 w 8251200"/>
                <a:gd name="connsiteY0" fmla="*/ 337586 h 1495565"/>
                <a:gd name="connsiteX1" fmla="*/ 412859 w 8251200"/>
                <a:gd name="connsiteY1" fmla="*/ 1640 h 1495565"/>
                <a:gd name="connsiteX2" fmla="*/ 1318133 w 8251200"/>
                <a:gd name="connsiteY2" fmla="*/ 746609 h 1495565"/>
                <a:gd name="connsiteX3" fmla="*/ 2500376 w 8251200"/>
                <a:gd name="connsiteY3" fmla="*/ 806394 h 1495565"/>
                <a:gd name="connsiteX4" fmla="*/ 4085816 w 8251200"/>
                <a:gd name="connsiteY4" fmla="*/ 1315509 h 1495565"/>
                <a:gd name="connsiteX5" fmla="*/ 5593956 w 8251200"/>
                <a:gd name="connsiteY5" fmla="*/ 1494442 h 1495565"/>
                <a:gd name="connsiteX6" fmla="*/ 6466757 w 8251200"/>
                <a:gd name="connsiteY6" fmla="*/ 1266634 h 1495565"/>
                <a:gd name="connsiteX7" fmla="*/ 7678079 w 8251200"/>
                <a:gd name="connsiteY7" fmla="*/ 673519 h 1495565"/>
                <a:gd name="connsiteX8" fmla="*/ 8251200 w 8251200"/>
                <a:gd name="connsiteY8" fmla="*/ 967637 h 1495565"/>
                <a:gd name="connsiteX0" fmla="*/ 0 w 8251200"/>
                <a:gd name="connsiteY0" fmla="*/ 337586 h 1505557"/>
                <a:gd name="connsiteX1" fmla="*/ 412859 w 8251200"/>
                <a:gd name="connsiteY1" fmla="*/ 1640 h 1505557"/>
                <a:gd name="connsiteX2" fmla="*/ 1318133 w 8251200"/>
                <a:gd name="connsiteY2" fmla="*/ 746609 h 1505557"/>
                <a:gd name="connsiteX3" fmla="*/ 2500376 w 8251200"/>
                <a:gd name="connsiteY3" fmla="*/ 806394 h 1505557"/>
                <a:gd name="connsiteX4" fmla="*/ 4085816 w 8251200"/>
                <a:gd name="connsiteY4" fmla="*/ 1315509 h 1505557"/>
                <a:gd name="connsiteX5" fmla="*/ 5593956 w 8251200"/>
                <a:gd name="connsiteY5" fmla="*/ 1494442 h 1505557"/>
                <a:gd name="connsiteX6" fmla="*/ 6479496 w 8251200"/>
                <a:gd name="connsiteY6" fmla="*/ 1081372 h 1505557"/>
                <a:gd name="connsiteX7" fmla="*/ 7678079 w 8251200"/>
                <a:gd name="connsiteY7" fmla="*/ 673519 h 1505557"/>
                <a:gd name="connsiteX8" fmla="*/ 8251200 w 8251200"/>
                <a:gd name="connsiteY8" fmla="*/ 967637 h 1505557"/>
                <a:gd name="connsiteX0" fmla="*/ 0 w 8251200"/>
                <a:gd name="connsiteY0" fmla="*/ 337586 h 1505557"/>
                <a:gd name="connsiteX1" fmla="*/ 412859 w 8251200"/>
                <a:gd name="connsiteY1" fmla="*/ 1640 h 1505557"/>
                <a:gd name="connsiteX2" fmla="*/ 1318133 w 8251200"/>
                <a:gd name="connsiteY2" fmla="*/ 746609 h 1505557"/>
                <a:gd name="connsiteX3" fmla="*/ 2500376 w 8251200"/>
                <a:gd name="connsiteY3" fmla="*/ 806394 h 1505557"/>
                <a:gd name="connsiteX4" fmla="*/ 4085816 w 8251200"/>
                <a:gd name="connsiteY4" fmla="*/ 1315509 h 1505557"/>
                <a:gd name="connsiteX5" fmla="*/ 5593956 w 8251200"/>
                <a:gd name="connsiteY5" fmla="*/ 1494442 h 1505557"/>
                <a:gd name="connsiteX6" fmla="*/ 6479496 w 8251200"/>
                <a:gd name="connsiteY6" fmla="*/ 1081372 h 1505557"/>
                <a:gd name="connsiteX7" fmla="*/ 7722667 w 8251200"/>
                <a:gd name="connsiteY7" fmla="*/ 627203 h 1505557"/>
                <a:gd name="connsiteX8" fmla="*/ 8251200 w 8251200"/>
                <a:gd name="connsiteY8" fmla="*/ 967637 h 1505557"/>
                <a:gd name="connsiteX0" fmla="*/ 0 w 8251200"/>
                <a:gd name="connsiteY0" fmla="*/ 337586 h 1371591"/>
                <a:gd name="connsiteX1" fmla="*/ 412859 w 8251200"/>
                <a:gd name="connsiteY1" fmla="*/ 1640 h 1371591"/>
                <a:gd name="connsiteX2" fmla="*/ 1318133 w 8251200"/>
                <a:gd name="connsiteY2" fmla="*/ 746609 h 1371591"/>
                <a:gd name="connsiteX3" fmla="*/ 2500376 w 8251200"/>
                <a:gd name="connsiteY3" fmla="*/ 806394 h 1371591"/>
                <a:gd name="connsiteX4" fmla="*/ 4085816 w 8251200"/>
                <a:gd name="connsiteY4" fmla="*/ 1315509 h 1371591"/>
                <a:gd name="connsiteX5" fmla="*/ 5587586 w 8251200"/>
                <a:gd name="connsiteY5" fmla="*/ 1332337 h 1371591"/>
                <a:gd name="connsiteX6" fmla="*/ 6479496 w 8251200"/>
                <a:gd name="connsiteY6" fmla="*/ 1081372 h 1371591"/>
                <a:gd name="connsiteX7" fmla="*/ 7722667 w 8251200"/>
                <a:gd name="connsiteY7" fmla="*/ 627203 h 1371591"/>
                <a:gd name="connsiteX8" fmla="*/ 8251200 w 8251200"/>
                <a:gd name="connsiteY8" fmla="*/ 967637 h 1371591"/>
                <a:gd name="connsiteX0" fmla="*/ 0 w 8251200"/>
                <a:gd name="connsiteY0" fmla="*/ 337586 h 1339721"/>
                <a:gd name="connsiteX1" fmla="*/ 412859 w 8251200"/>
                <a:gd name="connsiteY1" fmla="*/ 1640 h 1339721"/>
                <a:gd name="connsiteX2" fmla="*/ 1318133 w 8251200"/>
                <a:gd name="connsiteY2" fmla="*/ 746609 h 1339721"/>
                <a:gd name="connsiteX3" fmla="*/ 2500376 w 8251200"/>
                <a:gd name="connsiteY3" fmla="*/ 806394 h 1339721"/>
                <a:gd name="connsiteX4" fmla="*/ 4117665 w 8251200"/>
                <a:gd name="connsiteY4" fmla="*/ 1230597 h 1339721"/>
                <a:gd name="connsiteX5" fmla="*/ 5587586 w 8251200"/>
                <a:gd name="connsiteY5" fmla="*/ 1332337 h 1339721"/>
                <a:gd name="connsiteX6" fmla="*/ 6479496 w 8251200"/>
                <a:gd name="connsiteY6" fmla="*/ 1081372 h 1339721"/>
                <a:gd name="connsiteX7" fmla="*/ 7722667 w 8251200"/>
                <a:gd name="connsiteY7" fmla="*/ 627203 h 1339721"/>
                <a:gd name="connsiteX8" fmla="*/ 8251200 w 8251200"/>
                <a:gd name="connsiteY8" fmla="*/ 967637 h 1339721"/>
                <a:gd name="connsiteX0" fmla="*/ 0 w 8251200"/>
                <a:gd name="connsiteY0" fmla="*/ 337586 h 1340240"/>
                <a:gd name="connsiteX1" fmla="*/ 412859 w 8251200"/>
                <a:gd name="connsiteY1" fmla="*/ 1640 h 1340240"/>
                <a:gd name="connsiteX2" fmla="*/ 1318133 w 8251200"/>
                <a:gd name="connsiteY2" fmla="*/ 746609 h 1340240"/>
                <a:gd name="connsiteX3" fmla="*/ 2519485 w 8251200"/>
                <a:gd name="connsiteY3" fmla="*/ 775517 h 1340240"/>
                <a:gd name="connsiteX4" fmla="*/ 4117665 w 8251200"/>
                <a:gd name="connsiteY4" fmla="*/ 1230597 h 1340240"/>
                <a:gd name="connsiteX5" fmla="*/ 5587586 w 8251200"/>
                <a:gd name="connsiteY5" fmla="*/ 1332337 h 1340240"/>
                <a:gd name="connsiteX6" fmla="*/ 6479496 w 8251200"/>
                <a:gd name="connsiteY6" fmla="*/ 1081372 h 1340240"/>
                <a:gd name="connsiteX7" fmla="*/ 7722667 w 8251200"/>
                <a:gd name="connsiteY7" fmla="*/ 627203 h 1340240"/>
                <a:gd name="connsiteX8" fmla="*/ 8251200 w 8251200"/>
                <a:gd name="connsiteY8" fmla="*/ 967637 h 1340240"/>
                <a:gd name="connsiteX0" fmla="*/ 0 w 8251200"/>
                <a:gd name="connsiteY0" fmla="*/ 337586 h 1344466"/>
                <a:gd name="connsiteX1" fmla="*/ 412859 w 8251200"/>
                <a:gd name="connsiteY1" fmla="*/ 1640 h 1344466"/>
                <a:gd name="connsiteX2" fmla="*/ 1318133 w 8251200"/>
                <a:gd name="connsiteY2" fmla="*/ 746609 h 1344466"/>
                <a:gd name="connsiteX3" fmla="*/ 2653249 w 8251200"/>
                <a:gd name="connsiteY3" fmla="*/ 597973 h 1344466"/>
                <a:gd name="connsiteX4" fmla="*/ 4117665 w 8251200"/>
                <a:gd name="connsiteY4" fmla="*/ 1230597 h 1344466"/>
                <a:gd name="connsiteX5" fmla="*/ 5587586 w 8251200"/>
                <a:gd name="connsiteY5" fmla="*/ 1332337 h 1344466"/>
                <a:gd name="connsiteX6" fmla="*/ 6479496 w 8251200"/>
                <a:gd name="connsiteY6" fmla="*/ 1081372 h 1344466"/>
                <a:gd name="connsiteX7" fmla="*/ 7722667 w 8251200"/>
                <a:gd name="connsiteY7" fmla="*/ 627203 h 1344466"/>
                <a:gd name="connsiteX8" fmla="*/ 8251200 w 8251200"/>
                <a:gd name="connsiteY8" fmla="*/ 967637 h 1344466"/>
                <a:gd name="connsiteX0" fmla="*/ 0 w 8251200"/>
                <a:gd name="connsiteY0" fmla="*/ 337586 h 1333742"/>
                <a:gd name="connsiteX1" fmla="*/ 412859 w 8251200"/>
                <a:gd name="connsiteY1" fmla="*/ 1640 h 1333742"/>
                <a:gd name="connsiteX2" fmla="*/ 1318133 w 8251200"/>
                <a:gd name="connsiteY2" fmla="*/ 746609 h 1333742"/>
                <a:gd name="connsiteX3" fmla="*/ 2653249 w 8251200"/>
                <a:gd name="connsiteY3" fmla="*/ 597973 h 1333742"/>
                <a:gd name="connsiteX4" fmla="*/ 4168623 w 8251200"/>
                <a:gd name="connsiteY4" fmla="*/ 975860 h 1333742"/>
                <a:gd name="connsiteX5" fmla="*/ 5587586 w 8251200"/>
                <a:gd name="connsiteY5" fmla="*/ 1332337 h 1333742"/>
                <a:gd name="connsiteX6" fmla="*/ 6479496 w 8251200"/>
                <a:gd name="connsiteY6" fmla="*/ 1081372 h 1333742"/>
                <a:gd name="connsiteX7" fmla="*/ 7722667 w 8251200"/>
                <a:gd name="connsiteY7" fmla="*/ 627203 h 1333742"/>
                <a:gd name="connsiteX8" fmla="*/ 8251200 w 8251200"/>
                <a:gd name="connsiteY8" fmla="*/ 967637 h 1333742"/>
                <a:gd name="connsiteX0" fmla="*/ 0 w 8251200"/>
                <a:gd name="connsiteY0" fmla="*/ 337586 h 1120841"/>
                <a:gd name="connsiteX1" fmla="*/ 412859 w 8251200"/>
                <a:gd name="connsiteY1" fmla="*/ 1640 h 1120841"/>
                <a:gd name="connsiteX2" fmla="*/ 1318133 w 8251200"/>
                <a:gd name="connsiteY2" fmla="*/ 746609 h 1120841"/>
                <a:gd name="connsiteX3" fmla="*/ 2653249 w 8251200"/>
                <a:gd name="connsiteY3" fmla="*/ 597973 h 1120841"/>
                <a:gd name="connsiteX4" fmla="*/ 4168623 w 8251200"/>
                <a:gd name="connsiteY4" fmla="*/ 975860 h 1120841"/>
                <a:gd name="connsiteX5" fmla="*/ 5479301 w 8251200"/>
                <a:gd name="connsiteY5" fmla="*/ 1085320 h 1120841"/>
                <a:gd name="connsiteX6" fmla="*/ 6479496 w 8251200"/>
                <a:gd name="connsiteY6" fmla="*/ 1081372 h 1120841"/>
                <a:gd name="connsiteX7" fmla="*/ 7722667 w 8251200"/>
                <a:gd name="connsiteY7" fmla="*/ 627203 h 1120841"/>
                <a:gd name="connsiteX8" fmla="*/ 8251200 w 8251200"/>
                <a:gd name="connsiteY8" fmla="*/ 967637 h 1120841"/>
                <a:gd name="connsiteX0" fmla="*/ 0 w 8251200"/>
                <a:gd name="connsiteY0" fmla="*/ 337586 h 1093331"/>
                <a:gd name="connsiteX1" fmla="*/ 412859 w 8251200"/>
                <a:gd name="connsiteY1" fmla="*/ 1640 h 1093331"/>
                <a:gd name="connsiteX2" fmla="*/ 1318133 w 8251200"/>
                <a:gd name="connsiteY2" fmla="*/ 746609 h 1093331"/>
                <a:gd name="connsiteX3" fmla="*/ 2653249 w 8251200"/>
                <a:gd name="connsiteY3" fmla="*/ 597973 h 1093331"/>
                <a:gd name="connsiteX4" fmla="*/ 4168623 w 8251200"/>
                <a:gd name="connsiteY4" fmla="*/ 975860 h 1093331"/>
                <a:gd name="connsiteX5" fmla="*/ 5479301 w 8251200"/>
                <a:gd name="connsiteY5" fmla="*/ 1085320 h 1093331"/>
                <a:gd name="connsiteX6" fmla="*/ 6530454 w 8251200"/>
                <a:gd name="connsiteY6" fmla="*/ 795758 h 1093331"/>
                <a:gd name="connsiteX7" fmla="*/ 7722667 w 8251200"/>
                <a:gd name="connsiteY7" fmla="*/ 627203 h 1093331"/>
                <a:gd name="connsiteX8" fmla="*/ 8251200 w 8251200"/>
                <a:gd name="connsiteY8" fmla="*/ 967637 h 1093331"/>
                <a:gd name="connsiteX0" fmla="*/ 0 w 8251200"/>
                <a:gd name="connsiteY0" fmla="*/ 337586 h 1058914"/>
                <a:gd name="connsiteX1" fmla="*/ 412859 w 8251200"/>
                <a:gd name="connsiteY1" fmla="*/ 1640 h 1058914"/>
                <a:gd name="connsiteX2" fmla="*/ 1318133 w 8251200"/>
                <a:gd name="connsiteY2" fmla="*/ 746609 h 1058914"/>
                <a:gd name="connsiteX3" fmla="*/ 2653249 w 8251200"/>
                <a:gd name="connsiteY3" fmla="*/ 597973 h 1058914"/>
                <a:gd name="connsiteX4" fmla="*/ 4168623 w 8251200"/>
                <a:gd name="connsiteY4" fmla="*/ 975860 h 1058914"/>
                <a:gd name="connsiteX5" fmla="*/ 5409235 w 8251200"/>
                <a:gd name="connsiteY5" fmla="*/ 1046724 h 1058914"/>
                <a:gd name="connsiteX6" fmla="*/ 6530454 w 8251200"/>
                <a:gd name="connsiteY6" fmla="*/ 795758 h 1058914"/>
                <a:gd name="connsiteX7" fmla="*/ 7722667 w 8251200"/>
                <a:gd name="connsiteY7" fmla="*/ 627203 h 1058914"/>
                <a:gd name="connsiteX8" fmla="*/ 8251200 w 8251200"/>
                <a:gd name="connsiteY8" fmla="*/ 967637 h 1058914"/>
                <a:gd name="connsiteX0" fmla="*/ 0 w 8251200"/>
                <a:gd name="connsiteY0" fmla="*/ 337586 h 1058914"/>
                <a:gd name="connsiteX1" fmla="*/ 412859 w 8251200"/>
                <a:gd name="connsiteY1" fmla="*/ 1640 h 1058914"/>
                <a:gd name="connsiteX2" fmla="*/ 1318133 w 8251200"/>
                <a:gd name="connsiteY2" fmla="*/ 746609 h 1058914"/>
                <a:gd name="connsiteX3" fmla="*/ 2653249 w 8251200"/>
                <a:gd name="connsiteY3" fmla="*/ 597973 h 1058914"/>
                <a:gd name="connsiteX4" fmla="*/ 4168623 w 8251200"/>
                <a:gd name="connsiteY4" fmla="*/ 975860 h 1058914"/>
                <a:gd name="connsiteX5" fmla="*/ 5409235 w 8251200"/>
                <a:gd name="connsiteY5" fmla="*/ 1046724 h 1058914"/>
                <a:gd name="connsiteX6" fmla="*/ 6530454 w 8251200"/>
                <a:gd name="connsiteY6" fmla="*/ 795758 h 1058914"/>
                <a:gd name="connsiteX7" fmla="*/ 7671709 w 8251200"/>
                <a:gd name="connsiteY7" fmla="*/ 434221 h 1058914"/>
                <a:gd name="connsiteX8" fmla="*/ 8251200 w 8251200"/>
                <a:gd name="connsiteY8" fmla="*/ 967637 h 1058914"/>
                <a:gd name="connsiteX0" fmla="*/ 0 w 8251200"/>
                <a:gd name="connsiteY0" fmla="*/ 337586 h 1062888"/>
                <a:gd name="connsiteX1" fmla="*/ 412859 w 8251200"/>
                <a:gd name="connsiteY1" fmla="*/ 1640 h 1062888"/>
                <a:gd name="connsiteX2" fmla="*/ 1318133 w 8251200"/>
                <a:gd name="connsiteY2" fmla="*/ 746609 h 1062888"/>
                <a:gd name="connsiteX3" fmla="*/ 2653249 w 8251200"/>
                <a:gd name="connsiteY3" fmla="*/ 474465 h 1062888"/>
                <a:gd name="connsiteX4" fmla="*/ 4168623 w 8251200"/>
                <a:gd name="connsiteY4" fmla="*/ 975860 h 1062888"/>
                <a:gd name="connsiteX5" fmla="*/ 5409235 w 8251200"/>
                <a:gd name="connsiteY5" fmla="*/ 1046724 h 1062888"/>
                <a:gd name="connsiteX6" fmla="*/ 6530454 w 8251200"/>
                <a:gd name="connsiteY6" fmla="*/ 795758 h 1062888"/>
                <a:gd name="connsiteX7" fmla="*/ 7671709 w 8251200"/>
                <a:gd name="connsiteY7" fmla="*/ 434221 h 1062888"/>
                <a:gd name="connsiteX8" fmla="*/ 8251200 w 8251200"/>
                <a:gd name="connsiteY8" fmla="*/ 967637 h 1062888"/>
                <a:gd name="connsiteX0" fmla="*/ 0 w 8251200"/>
                <a:gd name="connsiteY0" fmla="*/ 337586 h 1046771"/>
                <a:gd name="connsiteX1" fmla="*/ 412859 w 8251200"/>
                <a:gd name="connsiteY1" fmla="*/ 1640 h 1046771"/>
                <a:gd name="connsiteX2" fmla="*/ 1318133 w 8251200"/>
                <a:gd name="connsiteY2" fmla="*/ 746609 h 1046771"/>
                <a:gd name="connsiteX3" fmla="*/ 2653249 w 8251200"/>
                <a:gd name="connsiteY3" fmla="*/ 474465 h 1046771"/>
                <a:gd name="connsiteX4" fmla="*/ 4238690 w 8251200"/>
                <a:gd name="connsiteY4" fmla="*/ 813755 h 1046771"/>
                <a:gd name="connsiteX5" fmla="*/ 5409235 w 8251200"/>
                <a:gd name="connsiteY5" fmla="*/ 1046724 h 1046771"/>
                <a:gd name="connsiteX6" fmla="*/ 6530454 w 8251200"/>
                <a:gd name="connsiteY6" fmla="*/ 795758 h 1046771"/>
                <a:gd name="connsiteX7" fmla="*/ 7671709 w 8251200"/>
                <a:gd name="connsiteY7" fmla="*/ 434221 h 1046771"/>
                <a:gd name="connsiteX8" fmla="*/ 8251200 w 8251200"/>
                <a:gd name="connsiteY8" fmla="*/ 967637 h 1046771"/>
                <a:gd name="connsiteX0" fmla="*/ 0 w 8251200"/>
                <a:gd name="connsiteY0" fmla="*/ 337586 h 967637"/>
                <a:gd name="connsiteX1" fmla="*/ 412859 w 8251200"/>
                <a:gd name="connsiteY1" fmla="*/ 1640 h 967637"/>
                <a:gd name="connsiteX2" fmla="*/ 1318133 w 8251200"/>
                <a:gd name="connsiteY2" fmla="*/ 746609 h 967637"/>
                <a:gd name="connsiteX3" fmla="*/ 2653249 w 8251200"/>
                <a:gd name="connsiteY3" fmla="*/ 474465 h 967637"/>
                <a:gd name="connsiteX4" fmla="*/ 4238690 w 8251200"/>
                <a:gd name="connsiteY4" fmla="*/ 813755 h 967637"/>
                <a:gd name="connsiteX5" fmla="*/ 5402865 w 8251200"/>
                <a:gd name="connsiteY5" fmla="*/ 938654 h 967637"/>
                <a:gd name="connsiteX6" fmla="*/ 6530454 w 8251200"/>
                <a:gd name="connsiteY6" fmla="*/ 795758 h 967637"/>
                <a:gd name="connsiteX7" fmla="*/ 7671709 w 8251200"/>
                <a:gd name="connsiteY7" fmla="*/ 434221 h 967637"/>
                <a:gd name="connsiteX8" fmla="*/ 8251200 w 8251200"/>
                <a:gd name="connsiteY8" fmla="*/ 967637 h 967637"/>
                <a:gd name="connsiteX0" fmla="*/ 0 w 8251200"/>
                <a:gd name="connsiteY0" fmla="*/ 337586 h 967637"/>
                <a:gd name="connsiteX1" fmla="*/ 412859 w 8251200"/>
                <a:gd name="connsiteY1" fmla="*/ 1640 h 967637"/>
                <a:gd name="connsiteX2" fmla="*/ 1318133 w 8251200"/>
                <a:gd name="connsiteY2" fmla="*/ 746609 h 967637"/>
                <a:gd name="connsiteX3" fmla="*/ 2653249 w 8251200"/>
                <a:gd name="connsiteY3" fmla="*/ 474465 h 967637"/>
                <a:gd name="connsiteX4" fmla="*/ 4238690 w 8251200"/>
                <a:gd name="connsiteY4" fmla="*/ 813755 h 967637"/>
                <a:gd name="connsiteX5" fmla="*/ 5402865 w 8251200"/>
                <a:gd name="connsiteY5" fmla="*/ 938654 h 967637"/>
                <a:gd name="connsiteX6" fmla="*/ 6511345 w 8251200"/>
                <a:gd name="connsiteY6" fmla="*/ 757161 h 967637"/>
                <a:gd name="connsiteX7" fmla="*/ 7671709 w 8251200"/>
                <a:gd name="connsiteY7" fmla="*/ 434221 h 967637"/>
                <a:gd name="connsiteX8" fmla="*/ 8251200 w 8251200"/>
                <a:gd name="connsiteY8" fmla="*/ 967637 h 967637"/>
                <a:gd name="connsiteX0" fmla="*/ 0 w 8251200"/>
                <a:gd name="connsiteY0" fmla="*/ 337586 h 967637"/>
                <a:gd name="connsiteX1" fmla="*/ 412859 w 8251200"/>
                <a:gd name="connsiteY1" fmla="*/ 1640 h 967637"/>
                <a:gd name="connsiteX2" fmla="*/ 1318133 w 8251200"/>
                <a:gd name="connsiteY2" fmla="*/ 746609 h 967637"/>
                <a:gd name="connsiteX3" fmla="*/ 2653249 w 8251200"/>
                <a:gd name="connsiteY3" fmla="*/ 474465 h 967637"/>
                <a:gd name="connsiteX4" fmla="*/ 4238690 w 8251200"/>
                <a:gd name="connsiteY4" fmla="*/ 813755 h 967637"/>
                <a:gd name="connsiteX5" fmla="*/ 5402865 w 8251200"/>
                <a:gd name="connsiteY5" fmla="*/ 938654 h 967637"/>
                <a:gd name="connsiteX6" fmla="*/ 6511345 w 8251200"/>
                <a:gd name="connsiteY6" fmla="*/ 757161 h 967637"/>
                <a:gd name="connsiteX7" fmla="*/ 7627121 w 8251200"/>
                <a:gd name="connsiteY7" fmla="*/ 465098 h 967637"/>
                <a:gd name="connsiteX8" fmla="*/ 8251200 w 8251200"/>
                <a:gd name="connsiteY8" fmla="*/ 967637 h 967637"/>
                <a:gd name="connsiteX0" fmla="*/ 0 w 8251200"/>
                <a:gd name="connsiteY0" fmla="*/ 337844 h 967895"/>
                <a:gd name="connsiteX1" fmla="*/ 412859 w 8251200"/>
                <a:gd name="connsiteY1" fmla="*/ 1898 h 967895"/>
                <a:gd name="connsiteX2" fmla="*/ 1330873 w 8251200"/>
                <a:gd name="connsiteY2" fmla="*/ 499850 h 967895"/>
                <a:gd name="connsiteX3" fmla="*/ 2653249 w 8251200"/>
                <a:gd name="connsiteY3" fmla="*/ 474723 h 967895"/>
                <a:gd name="connsiteX4" fmla="*/ 4238690 w 8251200"/>
                <a:gd name="connsiteY4" fmla="*/ 814013 h 967895"/>
                <a:gd name="connsiteX5" fmla="*/ 5402865 w 8251200"/>
                <a:gd name="connsiteY5" fmla="*/ 938912 h 967895"/>
                <a:gd name="connsiteX6" fmla="*/ 6511345 w 8251200"/>
                <a:gd name="connsiteY6" fmla="*/ 757419 h 967895"/>
                <a:gd name="connsiteX7" fmla="*/ 7627121 w 8251200"/>
                <a:gd name="connsiteY7" fmla="*/ 465356 h 967895"/>
                <a:gd name="connsiteX8" fmla="*/ 8251200 w 8251200"/>
                <a:gd name="connsiteY8" fmla="*/ 967895 h 9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1200" h="967895">
                  <a:moveTo>
                    <a:pt x="0" y="337844"/>
                  </a:moveTo>
                  <a:cubicBezTo>
                    <a:pt x="115863" y="243293"/>
                    <a:pt x="191047" y="-25103"/>
                    <a:pt x="412859" y="1898"/>
                  </a:cubicBezTo>
                  <a:cubicBezTo>
                    <a:pt x="634671" y="28899"/>
                    <a:pt x="957475" y="421046"/>
                    <a:pt x="1330873" y="499850"/>
                  </a:cubicBezTo>
                  <a:cubicBezTo>
                    <a:pt x="1704271" y="578654"/>
                    <a:pt x="2168613" y="422363"/>
                    <a:pt x="2653249" y="474723"/>
                  </a:cubicBezTo>
                  <a:cubicBezTo>
                    <a:pt x="3137885" y="527083"/>
                    <a:pt x="3780421" y="736648"/>
                    <a:pt x="4238690" y="814013"/>
                  </a:cubicBezTo>
                  <a:cubicBezTo>
                    <a:pt x="4696959" y="891378"/>
                    <a:pt x="5024089" y="948344"/>
                    <a:pt x="5402865" y="938912"/>
                  </a:cubicBezTo>
                  <a:cubicBezTo>
                    <a:pt x="5781641" y="929480"/>
                    <a:pt x="6140636" y="836345"/>
                    <a:pt x="6511345" y="757419"/>
                  </a:cubicBezTo>
                  <a:cubicBezTo>
                    <a:pt x="6882054" y="678493"/>
                    <a:pt x="7337145" y="430277"/>
                    <a:pt x="7627121" y="465356"/>
                  </a:cubicBezTo>
                  <a:cubicBezTo>
                    <a:pt x="7917097" y="500435"/>
                    <a:pt x="8087825" y="839044"/>
                    <a:pt x="8251200" y="96789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F0D64-2EAC-696F-059B-75C1B9F838B2}"/>
                </a:ext>
              </a:extLst>
            </p:cNvPr>
            <p:cNvSpPr/>
            <p:nvPr userDrawn="1"/>
          </p:nvSpPr>
          <p:spPr>
            <a:xfrm>
              <a:off x="-30918" y="4495921"/>
              <a:ext cx="12284778" cy="124443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610111 w 12378677"/>
                <a:gd name="connsiteY3" fmla="*/ 8720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59351"/>
                <a:gd name="connsiteY0" fmla="*/ 770409 h 1699114"/>
                <a:gd name="connsiteX1" fmla="*/ 1370126 w 12359351"/>
                <a:gd name="connsiteY1" fmla="*/ 471 h 1699114"/>
                <a:gd name="connsiteX2" fmla="*/ 2184430 w 12359351"/>
                <a:gd name="connsiteY2" fmla="*/ 657697 h 1699114"/>
                <a:gd name="connsiteX3" fmla="*/ 3345988 w 12359351"/>
                <a:gd name="connsiteY3" fmla="*/ 770409 h 1699114"/>
                <a:gd name="connsiteX4" fmla="*/ 5655139 w 12359351"/>
                <a:gd name="connsiteY4" fmla="*/ 1393623 h 1699114"/>
                <a:gd name="connsiteX5" fmla="*/ 7297281 w 12359351"/>
                <a:gd name="connsiteY5" fmla="*/ 1199948 h 1699114"/>
                <a:gd name="connsiteX6" fmla="*/ 8366923 w 12359351"/>
                <a:gd name="connsiteY6" fmla="*/ 724372 h 1699114"/>
                <a:gd name="connsiteX7" fmla="*/ 9068520 w 12359351"/>
                <a:gd name="connsiteY7" fmla="*/ 870422 h 1699114"/>
                <a:gd name="connsiteX8" fmla="*/ 9556356 w 12359351"/>
                <a:gd name="connsiteY8" fmla="*/ 1053899 h 1699114"/>
                <a:gd name="connsiteX9" fmla="*/ 10435318 w 12359351"/>
                <a:gd name="connsiteY9" fmla="*/ 676747 h 1699114"/>
                <a:gd name="connsiteX10" fmla="*/ 10981798 w 12359351"/>
                <a:gd name="connsiteY10" fmla="*/ 1172046 h 1699114"/>
                <a:gd name="connsiteX11" fmla="*/ 11489136 w 12359351"/>
                <a:gd name="connsiteY11" fmla="*/ 1660996 h 1699114"/>
                <a:gd name="connsiteX12" fmla="*/ 12359351 w 12359351"/>
                <a:gd name="connsiteY12" fmla="*/ 1691159 h 1699114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81798 w 12359351"/>
                <a:gd name="connsiteY10" fmla="*/ 117204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56926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360649 w 12359351"/>
                <a:gd name="connsiteY9" fmla="*/ 675159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1407032 w 12359351"/>
                <a:gd name="connsiteY10" fmla="*/ 1581621 h 1691159"/>
                <a:gd name="connsiteX11" fmla="*/ 12359351 w 12359351"/>
                <a:gd name="connsiteY11" fmla="*/ 1691159 h 1691159"/>
                <a:gd name="connsiteX0" fmla="*/ 0 w 12359351"/>
                <a:gd name="connsiteY0" fmla="*/ 770409 h 1696870"/>
                <a:gd name="connsiteX1" fmla="*/ 1370126 w 12359351"/>
                <a:gd name="connsiteY1" fmla="*/ 471 h 1696870"/>
                <a:gd name="connsiteX2" fmla="*/ 2184430 w 12359351"/>
                <a:gd name="connsiteY2" fmla="*/ 657697 h 1696870"/>
                <a:gd name="connsiteX3" fmla="*/ 3345988 w 12359351"/>
                <a:gd name="connsiteY3" fmla="*/ 770409 h 1696870"/>
                <a:gd name="connsiteX4" fmla="*/ 5655139 w 12359351"/>
                <a:gd name="connsiteY4" fmla="*/ 1393623 h 1696870"/>
                <a:gd name="connsiteX5" fmla="*/ 7297281 w 12359351"/>
                <a:gd name="connsiteY5" fmla="*/ 1199948 h 1696870"/>
                <a:gd name="connsiteX6" fmla="*/ 8366923 w 12359351"/>
                <a:gd name="connsiteY6" fmla="*/ 724372 h 1696870"/>
                <a:gd name="connsiteX7" fmla="*/ 9068520 w 12359351"/>
                <a:gd name="connsiteY7" fmla="*/ 870422 h 1696870"/>
                <a:gd name="connsiteX8" fmla="*/ 9556356 w 12359351"/>
                <a:gd name="connsiteY8" fmla="*/ 1053899 h 1696870"/>
                <a:gd name="connsiteX9" fmla="*/ 10543068 w 12359351"/>
                <a:gd name="connsiteY9" fmla="*/ 665634 h 1696870"/>
                <a:gd name="connsiteX10" fmla="*/ 11407032 w 12359351"/>
                <a:gd name="connsiteY10" fmla="*/ 1581621 h 1696870"/>
                <a:gd name="connsiteX11" fmla="*/ 12359351 w 12359351"/>
                <a:gd name="connsiteY11" fmla="*/ 1691159 h 1696870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43068 w 12359351"/>
                <a:gd name="connsiteY9" fmla="*/ 665634 h 1691159"/>
                <a:gd name="connsiteX10" fmla="*/ 11296621 w 12359351"/>
                <a:gd name="connsiteY10" fmla="*/ 1500659 h 1691159"/>
                <a:gd name="connsiteX11" fmla="*/ 12359351 w 12359351"/>
                <a:gd name="connsiteY11" fmla="*/ 1691159 h 1691159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68520 w 12368952"/>
                <a:gd name="connsiteY7" fmla="*/ 87042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111724 w 12368952"/>
                <a:gd name="connsiteY7" fmla="*/ 879947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4152"/>
                <a:gd name="connsiteY0" fmla="*/ 799243 h 1715230"/>
                <a:gd name="connsiteX1" fmla="*/ 1365326 w 12364152"/>
                <a:gd name="connsiteY1" fmla="*/ 730 h 1715230"/>
                <a:gd name="connsiteX2" fmla="*/ 2179630 w 12364152"/>
                <a:gd name="connsiteY2" fmla="*/ 657956 h 1715230"/>
                <a:gd name="connsiteX3" fmla="*/ 3341188 w 12364152"/>
                <a:gd name="connsiteY3" fmla="*/ 770668 h 1715230"/>
                <a:gd name="connsiteX4" fmla="*/ 5650339 w 12364152"/>
                <a:gd name="connsiteY4" fmla="*/ 1393882 h 1715230"/>
                <a:gd name="connsiteX5" fmla="*/ 7292481 w 12364152"/>
                <a:gd name="connsiteY5" fmla="*/ 1200207 h 1715230"/>
                <a:gd name="connsiteX6" fmla="*/ 8362123 w 12364152"/>
                <a:gd name="connsiteY6" fmla="*/ 724631 h 1715230"/>
                <a:gd name="connsiteX7" fmla="*/ 9106924 w 12364152"/>
                <a:gd name="connsiteY7" fmla="*/ 880206 h 1715230"/>
                <a:gd name="connsiteX8" fmla="*/ 9633164 w 12364152"/>
                <a:gd name="connsiteY8" fmla="*/ 1068445 h 1715230"/>
                <a:gd name="connsiteX9" fmla="*/ 10538268 w 12364152"/>
                <a:gd name="connsiteY9" fmla="*/ 665893 h 1715230"/>
                <a:gd name="connsiteX10" fmla="*/ 11291821 w 12364152"/>
                <a:gd name="connsiteY10" fmla="*/ 1500918 h 1715230"/>
                <a:gd name="connsiteX11" fmla="*/ 12364152 w 12364152"/>
                <a:gd name="connsiteY11" fmla="*/ 1715230 h 1715230"/>
                <a:gd name="connsiteX0" fmla="*/ 0 w 12364152"/>
                <a:gd name="connsiteY0" fmla="*/ 959664 h 1875651"/>
                <a:gd name="connsiteX1" fmla="*/ 1344943 w 12364152"/>
                <a:gd name="connsiteY1" fmla="*/ 591 h 1875651"/>
                <a:gd name="connsiteX2" fmla="*/ 2179630 w 12364152"/>
                <a:gd name="connsiteY2" fmla="*/ 818377 h 1875651"/>
                <a:gd name="connsiteX3" fmla="*/ 3341188 w 12364152"/>
                <a:gd name="connsiteY3" fmla="*/ 931089 h 1875651"/>
                <a:gd name="connsiteX4" fmla="*/ 5650339 w 12364152"/>
                <a:gd name="connsiteY4" fmla="*/ 1554303 h 1875651"/>
                <a:gd name="connsiteX5" fmla="*/ 7292481 w 12364152"/>
                <a:gd name="connsiteY5" fmla="*/ 1360628 h 1875651"/>
                <a:gd name="connsiteX6" fmla="*/ 8362123 w 12364152"/>
                <a:gd name="connsiteY6" fmla="*/ 885052 h 1875651"/>
                <a:gd name="connsiteX7" fmla="*/ 9106924 w 12364152"/>
                <a:gd name="connsiteY7" fmla="*/ 1040627 h 1875651"/>
                <a:gd name="connsiteX8" fmla="*/ 9633164 w 12364152"/>
                <a:gd name="connsiteY8" fmla="*/ 1228866 h 1875651"/>
                <a:gd name="connsiteX9" fmla="*/ 10538268 w 12364152"/>
                <a:gd name="connsiteY9" fmla="*/ 826314 h 1875651"/>
                <a:gd name="connsiteX10" fmla="*/ 11291821 w 12364152"/>
                <a:gd name="connsiteY10" fmla="*/ 1661339 h 1875651"/>
                <a:gd name="connsiteX11" fmla="*/ 12364152 w 12364152"/>
                <a:gd name="connsiteY11" fmla="*/ 1875651 h 1875651"/>
                <a:gd name="connsiteX0" fmla="*/ 0 w 11472393"/>
                <a:gd name="connsiteY0" fmla="*/ 370449 h 1885450"/>
                <a:gd name="connsiteX1" fmla="*/ 453184 w 11472393"/>
                <a:gd name="connsiteY1" fmla="*/ 10390 h 1885450"/>
                <a:gd name="connsiteX2" fmla="*/ 1287871 w 11472393"/>
                <a:gd name="connsiteY2" fmla="*/ 828176 h 1885450"/>
                <a:gd name="connsiteX3" fmla="*/ 2449429 w 11472393"/>
                <a:gd name="connsiteY3" fmla="*/ 940888 h 1885450"/>
                <a:gd name="connsiteX4" fmla="*/ 4758580 w 11472393"/>
                <a:gd name="connsiteY4" fmla="*/ 1564102 h 1885450"/>
                <a:gd name="connsiteX5" fmla="*/ 6400722 w 11472393"/>
                <a:gd name="connsiteY5" fmla="*/ 1370427 h 1885450"/>
                <a:gd name="connsiteX6" fmla="*/ 7470364 w 11472393"/>
                <a:gd name="connsiteY6" fmla="*/ 894851 h 1885450"/>
                <a:gd name="connsiteX7" fmla="*/ 8215165 w 11472393"/>
                <a:gd name="connsiteY7" fmla="*/ 1050426 h 1885450"/>
                <a:gd name="connsiteX8" fmla="*/ 8741405 w 11472393"/>
                <a:gd name="connsiteY8" fmla="*/ 1238665 h 1885450"/>
                <a:gd name="connsiteX9" fmla="*/ 9646509 w 11472393"/>
                <a:gd name="connsiteY9" fmla="*/ 836113 h 1885450"/>
                <a:gd name="connsiteX10" fmla="*/ 10400062 w 11472393"/>
                <a:gd name="connsiteY10" fmla="*/ 1671138 h 1885450"/>
                <a:gd name="connsiteX11" fmla="*/ 11472393 w 11472393"/>
                <a:gd name="connsiteY11" fmla="*/ 1885450 h 1885450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449429 w 11472393"/>
                <a:gd name="connsiteY3" fmla="*/ 939951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470364 w 11472393"/>
                <a:gd name="connsiteY6" fmla="*/ 893914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470364 w 11472393"/>
                <a:gd name="connsiteY6" fmla="*/ 893914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582470 w 11472393"/>
                <a:gd name="connsiteY6" fmla="*/ 751880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664002 w 11472393"/>
                <a:gd name="connsiteY6" fmla="*/ 751880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245740 w 11472393"/>
                <a:gd name="connsiteY7" fmla="*/ 1024787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741405 w 11472393"/>
                <a:gd name="connsiteY7" fmla="*/ 1237728 h 1884513"/>
                <a:gd name="connsiteX8" fmla="*/ 9646509 w 11472393"/>
                <a:gd name="connsiteY8" fmla="*/ 835176 h 1884513"/>
                <a:gd name="connsiteX9" fmla="*/ 10400062 w 11472393"/>
                <a:gd name="connsiteY9" fmla="*/ 1670201 h 1884513"/>
                <a:gd name="connsiteX10" fmla="*/ 11472393 w 11472393"/>
                <a:gd name="connsiteY10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629298 w 11472393"/>
                <a:gd name="connsiteY7" fmla="*/ 1169798 h 1884513"/>
                <a:gd name="connsiteX8" fmla="*/ 9646509 w 11472393"/>
                <a:gd name="connsiteY8" fmla="*/ 835176 h 1884513"/>
                <a:gd name="connsiteX9" fmla="*/ 10400062 w 11472393"/>
                <a:gd name="connsiteY9" fmla="*/ 1670201 h 1884513"/>
                <a:gd name="connsiteX10" fmla="*/ 11472393 w 11472393"/>
                <a:gd name="connsiteY10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629298 w 11472393"/>
                <a:gd name="connsiteY7" fmla="*/ 1169798 h 1884513"/>
                <a:gd name="connsiteX8" fmla="*/ 9503827 w 11472393"/>
                <a:gd name="connsiteY8" fmla="*/ 754896 h 1884513"/>
                <a:gd name="connsiteX9" fmla="*/ 10400062 w 11472393"/>
                <a:gd name="connsiteY9" fmla="*/ 1670201 h 1884513"/>
                <a:gd name="connsiteX10" fmla="*/ 11472393 w 11472393"/>
                <a:gd name="connsiteY10" fmla="*/ 1884513 h 1884513"/>
                <a:gd name="connsiteX0" fmla="*/ 0 w 10400062"/>
                <a:gd name="connsiteY0" fmla="*/ 369512 h 1670201"/>
                <a:gd name="connsiteX1" fmla="*/ 453184 w 10400062"/>
                <a:gd name="connsiteY1" fmla="*/ 9453 h 1670201"/>
                <a:gd name="connsiteX2" fmla="*/ 1287871 w 10400062"/>
                <a:gd name="connsiteY2" fmla="*/ 827239 h 1670201"/>
                <a:gd name="connsiteX3" fmla="*/ 2571727 w 10400062"/>
                <a:gd name="connsiteY3" fmla="*/ 865846 h 1670201"/>
                <a:gd name="connsiteX4" fmla="*/ 4758580 w 10400062"/>
                <a:gd name="connsiteY4" fmla="*/ 1563165 h 1670201"/>
                <a:gd name="connsiteX5" fmla="*/ 6426201 w 10400062"/>
                <a:gd name="connsiteY5" fmla="*/ 1301561 h 1670201"/>
                <a:gd name="connsiteX6" fmla="*/ 7664002 w 10400062"/>
                <a:gd name="connsiteY6" fmla="*/ 751880 h 1670201"/>
                <a:gd name="connsiteX7" fmla="*/ 8629298 w 10400062"/>
                <a:gd name="connsiteY7" fmla="*/ 1169798 h 1670201"/>
                <a:gd name="connsiteX8" fmla="*/ 9503827 w 10400062"/>
                <a:gd name="connsiteY8" fmla="*/ 754896 h 1670201"/>
                <a:gd name="connsiteX9" fmla="*/ 10400062 w 10400062"/>
                <a:gd name="connsiteY9" fmla="*/ 1670201 h 1670201"/>
                <a:gd name="connsiteX0" fmla="*/ 0 w 9503827"/>
                <a:gd name="connsiteY0" fmla="*/ 369512 h 1578646"/>
                <a:gd name="connsiteX1" fmla="*/ 453184 w 9503827"/>
                <a:gd name="connsiteY1" fmla="*/ 9453 h 1578646"/>
                <a:gd name="connsiteX2" fmla="*/ 1287871 w 9503827"/>
                <a:gd name="connsiteY2" fmla="*/ 827239 h 1578646"/>
                <a:gd name="connsiteX3" fmla="*/ 2571727 w 9503827"/>
                <a:gd name="connsiteY3" fmla="*/ 865846 h 1578646"/>
                <a:gd name="connsiteX4" fmla="*/ 4758580 w 9503827"/>
                <a:gd name="connsiteY4" fmla="*/ 1563165 h 1578646"/>
                <a:gd name="connsiteX5" fmla="*/ 6426201 w 9503827"/>
                <a:gd name="connsiteY5" fmla="*/ 1301561 h 1578646"/>
                <a:gd name="connsiteX6" fmla="*/ 7664002 w 9503827"/>
                <a:gd name="connsiteY6" fmla="*/ 751880 h 1578646"/>
                <a:gd name="connsiteX7" fmla="*/ 8629298 w 9503827"/>
                <a:gd name="connsiteY7" fmla="*/ 1169798 h 1578646"/>
                <a:gd name="connsiteX8" fmla="*/ 9503827 w 9503827"/>
                <a:gd name="connsiteY8" fmla="*/ 754896 h 1578646"/>
                <a:gd name="connsiteX0" fmla="*/ 0 w 8629298"/>
                <a:gd name="connsiteY0" fmla="*/ 369512 h 1578646"/>
                <a:gd name="connsiteX1" fmla="*/ 453184 w 8629298"/>
                <a:gd name="connsiteY1" fmla="*/ 9453 h 1578646"/>
                <a:gd name="connsiteX2" fmla="*/ 1287871 w 8629298"/>
                <a:gd name="connsiteY2" fmla="*/ 827239 h 1578646"/>
                <a:gd name="connsiteX3" fmla="*/ 2571727 w 8629298"/>
                <a:gd name="connsiteY3" fmla="*/ 865846 h 1578646"/>
                <a:gd name="connsiteX4" fmla="*/ 4758580 w 8629298"/>
                <a:gd name="connsiteY4" fmla="*/ 1563165 h 1578646"/>
                <a:gd name="connsiteX5" fmla="*/ 6426201 w 8629298"/>
                <a:gd name="connsiteY5" fmla="*/ 1301561 h 1578646"/>
                <a:gd name="connsiteX6" fmla="*/ 7664002 w 8629298"/>
                <a:gd name="connsiteY6" fmla="*/ 751880 h 1578646"/>
                <a:gd name="connsiteX7" fmla="*/ 8629298 w 8629298"/>
                <a:gd name="connsiteY7" fmla="*/ 1169798 h 1578646"/>
                <a:gd name="connsiteX0" fmla="*/ 0 w 8170679"/>
                <a:gd name="connsiteY0" fmla="*/ 369512 h 1578646"/>
                <a:gd name="connsiteX1" fmla="*/ 453184 w 8170679"/>
                <a:gd name="connsiteY1" fmla="*/ 9453 h 1578646"/>
                <a:gd name="connsiteX2" fmla="*/ 1287871 w 8170679"/>
                <a:gd name="connsiteY2" fmla="*/ 827239 h 1578646"/>
                <a:gd name="connsiteX3" fmla="*/ 2571727 w 8170679"/>
                <a:gd name="connsiteY3" fmla="*/ 865846 h 1578646"/>
                <a:gd name="connsiteX4" fmla="*/ 4758580 w 8170679"/>
                <a:gd name="connsiteY4" fmla="*/ 1563165 h 1578646"/>
                <a:gd name="connsiteX5" fmla="*/ 6426201 w 8170679"/>
                <a:gd name="connsiteY5" fmla="*/ 1301561 h 1578646"/>
                <a:gd name="connsiteX6" fmla="*/ 7664002 w 8170679"/>
                <a:gd name="connsiteY6" fmla="*/ 751880 h 1578646"/>
                <a:gd name="connsiteX7" fmla="*/ 8170679 w 8170679"/>
                <a:gd name="connsiteY7" fmla="*/ 990711 h 1578646"/>
                <a:gd name="connsiteX0" fmla="*/ 0 w 8170679"/>
                <a:gd name="connsiteY0" fmla="*/ 369512 h 1578646"/>
                <a:gd name="connsiteX1" fmla="*/ 453184 w 8170679"/>
                <a:gd name="connsiteY1" fmla="*/ 9453 h 1578646"/>
                <a:gd name="connsiteX2" fmla="*/ 1287871 w 8170679"/>
                <a:gd name="connsiteY2" fmla="*/ 827239 h 1578646"/>
                <a:gd name="connsiteX3" fmla="*/ 2571727 w 8170679"/>
                <a:gd name="connsiteY3" fmla="*/ 865846 h 1578646"/>
                <a:gd name="connsiteX4" fmla="*/ 4758580 w 8170679"/>
                <a:gd name="connsiteY4" fmla="*/ 1563165 h 1578646"/>
                <a:gd name="connsiteX5" fmla="*/ 6426201 w 8170679"/>
                <a:gd name="connsiteY5" fmla="*/ 1301561 h 1578646"/>
                <a:gd name="connsiteX6" fmla="*/ 7664002 w 8170679"/>
                <a:gd name="connsiteY6" fmla="*/ 751880 h 1578646"/>
                <a:gd name="connsiteX7" fmla="*/ 8170679 w 8170679"/>
                <a:gd name="connsiteY7" fmla="*/ 990711 h 1578646"/>
                <a:gd name="connsiteX0" fmla="*/ 0 w 8170679"/>
                <a:gd name="connsiteY0" fmla="*/ 369512 h 1578646"/>
                <a:gd name="connsiteX1" fmla="*/ 453184 w 8170679"/>
                <a:gd name="connsiteY1" fmla="*/ 9453 h 1578646"/>
                <a:gd name="connsiteX2" fmla="*/ 1287871 w 8170679"/>
                <a:gd name="connsiteY2" fmla="*/ 827239 h 1578646"/>
                <a:gd name="connsiteX3" fmla="*/ 2571727 w 8170679"/>
                <a:gd name="connsiteY3" fmla="*/ 865846 h 1578646"/>
                <a:gd name="connsiteX4" fmla="*/ 4758580 w 8170679"/>
                <a:gd name="connsiteY4" fmla="*/ 1563165 h 1578646"/>
                <a:gd name="connsiteX5" fmla="*/ 6426201 w 8170679"/>
                <a:gd name="connsiteY5" fmla="*/ 1301561 h 1578646"/>
                <a:gd name="connsiteX6" fmla="*/ 7664002 w 8170679"/>
                <a:gd name="connsiteY6" fmla="*/ 751880 h 1578646"/>
                <a:gd name="connsiteX7" fmla="*/ 8170679 w 8170679"/>
                <a:gd name="connsiteY7" fmla="*/ 990711 h 1578646"/>
                <a:gd name="connsiteX0" fmla="*/ 0 w 8170679"/>
                <a:gd name="connsiteY0" fmla="*/ 369512 h 1578819"/>
                <a:gd name="connsiteX1" fmla="*/ 453184 w 8170679"/>
                <a:gd name="connsiteY1" fmla="*/ 9453 h 1578819"/>
                <a:gd name="connsiteX2" fmla="*/ 1287871 w 8170679"/>
                <a:gd name="connsiteY2" fmla="*/ 827239 h 1578819"/>
                <a:gd name="connsiteX3" fmla="*/ 2571727 w 8170679"/>
                <a:gd name="connsiteY3" fmla="*/ 865846 h 1578819"/>
                <a:gd name="connsiteX4" fmla="*/ 4758580 w 8170679"/>
                <a:gd name="connsiteY4" fmla="*/ 1563165 h 1578819"/>
                <a:gd name="connsiteX5" fmla="*/ 6426201 w 8170679"/>
                <a:gd name="connsiteY5" fmla="*/ 1301561 h 1578819"/>
                <a:gd name="connsiteX6" fmla="*/ 7618140 w 8170679"/>
                <a:gd name="connsiteY6" fmla="*/ 733354 h 1578819"/>
                <a:gd name="connsiteX7" fmla="*/ 8170679 w 8170679"/>
                <a:gd name="connsiteY7" fmla="*/ 990711 h 1578819"/>
                <a:gd name="connsiteX0" fmla="*/ 0 w 8170679"/>
                <a:gd name="connsiteY0" fmla="*/ 369512 h 1578819"/>
                <a:gd name="connsiteX1" fmla="*/ 453184 w 8170679"/>
                <a:gd name="connsiteY1" fmla="*/ 9453 h 1578819"/>
                <a:gd name="connsiteX2" fmla="*/ 1287871 w 8170679"/>
                <a:gd name="connsiteY2" fmla="*/ 827239 h 1578819"/>
                <a:gd name="connsiteX3" fmla="*/ 2571727 w 8170679"/>
                <a:gd name="connsiteY3" fmla="*/ 865846 h 1578819"/>
                <a:gd name="connsiteX4" fmla="*/ 4758580 w 8170679"/>
                <a:gd name="connsiteY4" fmla="*/ 1563165 h 1578819"/>
                <a:gd name="connsiteX5" fmla="*/ 6426201 w 8170679"/>
                <a:gd name="connsiteY5" fmla="*/ 1301561 h 1578819"/>
                <a:gd name="connsiteX6" fmla="*/ 7618140 w 8170679"/>
                <a:gd name="connsiteY6" fmla="*/ 733354 h 1578819"/>
                <a:gd name="connsiteX7" fmla="*/ 8170679 w 8170679"/>
                <a:gd name="connsiteY7" fmla="*/ 990711 h 1578819"/>
                <a:gd name="connsiteX0" fmla="*/ 0 w 8170679"/>
                <a:gd name="connsiteY0" fmla="*/ 369512 h 1578819"/>
                <a:gd name="connsiteX1" fmla="*/ 453184 w 8170679"/>
                <a:gd name="connsiteY1" fmla="*/ 9453 h 1578819"/>
                <a:gd name="connsiteX2" fmla="*/ 1287871 w 8170679"/>
                <a:gd name="connsiteY2" fmla="*/ 827239 h 1578819"/>
                <a:gd name="connsiteX3" fmla="*/ 2571727 w 8170679"/>
                <a:gd name="connsiteY3" fmla="*/ 865846 h 1578819"/>
                <a:gd name="connsiteX4" fmla="*/ 4758580 w 8170679"/>
                <a:gd name="connsiteY4" fmla="*/ 1563165 h 1578819"/>
                <a:gd name="connsiteX5" fmla="*/ 6426201 w 8170679"/>
                <a:gd name="connsiteY5" fmla="*/ 1301561 h 1578819"/>
                <a:gd name="connsiteX6" fmla="*/ 7679289 w 8170679"/>
                <a:gd name="connsiteY6" fmla="*/ 733354 h 1578819"/>
                <a:gd name="connsiteX7" fmla="*/ 8170679 w 8170679"/>
                <a:gd name="connsiteY7" fmla="*/ 990711 h 1578819"/>
                <a:gd name="connsiteX0" fmla="*/ 0 w 8170679"/>
                <a:gd name="connsiteY0" fmla="*/ 369512 h 1578877"/>
                <a:gd name="connsiteX1" fmla="*/ 453184 w 8170679"/>
                <a:gd name="connsiteY1" fmla="*/ 9453 h 1578877"/>
                <a:gd name="connsiteX2" fmla="*/ 1287871 w 8170679"/>
                <a:gd name="connsiteY2" fmla="*/ 827239 h 1578877"/>
                <a:gd name="connsiteX3" fmla="*/ 2571727 w 8170679"/>
                <a:gd name="connsiteY3" fmla="*/ 865846 h 1578877"/>
                <a:gd name="connsiteX4" fmla="*/ 4758580 w 8170679"/>
                <a:gd name="connsiteY4" fmla="*/ 1563165 h 1578877"/>
                <a:gd name="connsiteX5" fmla="*/ 6426201 w 8170679"/>
                <a:gd name="connsiteY5" fmla="*/ 1301561 h 1578877"/>
                <a:gd name="connsiteX6" fmla="*/ 7648714 w 8170679"/>
                <a:gd name="connsiteY6" fmla="*/ 727179 h 1578877"/>
                <a:gd name="connsiteX7" fmla="*/ 8170679 w 8170679"/>
                <a:gd name="connsiteY7" fmla="*/ 990711 h 1578877"/>
                <a:gd name="connsiteX0" fmla="*/ 0 w 8170679"/>
                <a:gd name="connsiteY0" fmla="*/ 369512 h 1578877"/>
                <a:gd name="connsiteX1" fmla="*/ 453184 w 8170679"/>
                <a:gd name="connsiteY1" fmla="*/ 9453 h 1578877"/>
                <a:gd name="connsiteX2" fmla="*/ 1287871 w 8170679"/>
                <a:gd name="connsiteY2" fmla="*/ 827239 h 1578877"/>
                <a:gd name="connsiteX3" fmla="*/ 2571727 w 8170679"/>
                <a:gd name="connsiteY3" fmla="*/ 865846 h 1578877"/>
                <a:gd name="connsiteX4" fmla="*/ 4758580 w 8170679"/>
                <a:gd name="connsiteY4" fmla="*/ 1563165 h 1578877"/>
                <a:gd name="connsiteX5" fmla="*/ 6426201 w 8170679"/>
                <a:gd name="connsiteY5" fmla="*/ 1301561 h 1578877"/>
                <a:gd name="connsiteX6" fmla="*/ 7648714 w 8170679"/>
                <a:gd name="connsiteY6" fmla="*/ 727179 h 1578877"/>
                <a:gd name="connsiteX7" fmla="*/ 8170679 w 8170679"/>
                <a:gd name="connsiteY7" fmla="*/ 990711 h 1578877"/>
                <a:gd name="connsiteX0" fmla="*/ 0 w 8170679"/>
                <a:gd name="connsiteY0" fmla="*/ 369512 h 1578877"/>
                <a:gd name="connsiteX1" fmla="*/ 453184 w 8170679"/>
                <a:gd name="connsiteY1" fmla="*/ 9453 h 1578877"/>
                <a:gd name="connsiteX2" fmla="*/ 1287871 w 8170679"/>
                <a:gd name="connsiteY2" fmla="*/ 827239 h 1578877"/>
                <a:gd name="connsiteX3" fmla="*/ 2571727 w 8170679"/>
                <a:gd name="connsiteY3" fmla="*/ 865846 h 1578877"/>
                <a:gd name="connsiteX4" fmla="*/ 4758580 w 8170679"/>
                <a:gd name="connsiteY4" fmla="*/ 1563165 h 1578877"/>
                <a:gd name="connsiteX5" fmla="*/ 6426201 w 8170679"/>
                <a:gd name="connsiteY5" fmla="*/ 1301561 h 1578877"/>
                <a:gd name="connsiteX6" fmla="*/ 7684385 w 8170679"/>
                <a:gd name="connsiteY6" fmla="*/ 727179 h 1578877"/>
                <a:gd name="connsiteX7" fmla="*/ 8170679 w 8170679"/>
                <a:gd name="connsiteY7" fmla="*/ 990711 h 1578877"/>
                <a:gd name="connsiteX0" fmla="*/ 0 w 8170679"/>
                <a:gd name="connsiteY0" fmla="*/ 369512 h 1580821"/>
                <a:gd name="connsiteX1" fmla="*/ 453184 w 8170679"/>
                <a:gd name="connsiteY1" fmla="*/ 9453 h 1580821"/>
                <a:gd name="connsiteX2" fmla="*/ 1287871 w 8170679"/>
                <a:gd name="connsiteY2" fmla="*/ 827239 h 1580821"/>
                <a:gd name="connsiteX3" fmla="*/ 2571727 w 8170679"/>
                <a:gd name="connsiteY3" fmla="*/ 865846 h 1580821"/>
                <a:gd name="connsiteX4" fmla="*/ 4758580 w 8170679"/>
                <a:gd name="connsiteY4" fmla="*/ 1563165 h 1580821"/>
                <a:gd name="connsiteX5" fmla="*/ 6426201 w 8170679"/>
                <a:gd name="connsiteY5" fmla="*/ 1301561 h 1580821"/>
                <a:gd name="connsiteX6" fmla="*/ 7684385 w 8170679"/>
                <a:gd name="connsiteY6" fmla="*/ 727179 h 1580821"/>
                <a:gd name="connsiteX7" fmla="*/ 8170679 w 8170679"/>
                <a:gd name="connsiteY7" fmla="*/ 990711 h 1580821"/>
                <a:gd name="connsiteX0" fmla="*/ 0 w 8170679"/>
                <a:gd name="connsiteY0" fmla="*/ 363465 h 1574774"/>
                <a:gd name="connsiteX1" fmla="*/ 371652 w 8170679"/>
                <a:gd name="connsiteY1" fmla="*/ 9581 h 1574774"/>
                <a:gd name="connsiteX2" fmla="*/ 1287871 w 8170679"/>
                <a:gd name="connsiteY2" fmla="*/ 821192 h 1574774"/>
                <a:gd name="connsiteX3" fmla="*/ 2571727 w 8170679"/>
                <a:gd name="connsiteY3" fmla="*/ 859799 h 1574774"/>
                <a:gd name="connsiteX4" fmla="*/ 4758580 w 8170679"/>
                <a:gd name="connsiteY4" fmla="*/ 1557118 h 1574774"/>
                <a:gd name="connsiteX5" fmla="*/ 6426201 w 8170679"/>
                <a:gd name="connsiteY5" fmla="*/ 1295514 h 1574774"/>
                <a:gd name="connsiteX6" fmla="*/ 7684385 w 8170679"/>
                <a:gd name="connsiteY6" fmla="*/ 721132 h 1574774"/>
                <a:gd name="connsiteX7" fmla="*/ 8170679 w 8170679"/>
                <a:gd name="connsiteY7" fmla="*/ 984664 h 1574774"/>
                <a:gd name="connsiteX0" fmla="*/ 0 w 8215267"/>
                <a:gd name="connsiteY0" fmla="*/ 363465 h 1574774"/>
                <a:gd name="connsiteX1" fmla="*/ 371652 w 8215267"/>
                <a:gd name="connsiteY1" fmla="*/ 9581 h 1574774"/>
                <a:gd name="connsiteX2" fmla="*/ 1287871 w 8215267"/>
                <a:gd name="connsiteY2" fmla="*/ 821192 h 1574774"/>
                <a:gd name="connsiteX3" fmla="*/ 2571727 w 8215267"/>
                <a:gd name="connsiteY3" fmla="*/ 859799 h 1574774"/>
                <a:gd name="connsiteX4" fmla="*/ 4758580 w 8215267"/>
                <a:gd name="connsiteY4" fmla="*/ 1557118 h 1574774"/>
                <a:gd name="connsiteX5" fmla="*/ 6426201 w 8215267"/>
                <a:gd name="connsiteY5" fmla="*/ 1295514 h 1574774"/>
                <a:gd name="connsiteX6" fmla="*/ 7684385 w 8215267"/>
                <a:gd name="connsiteY6" fmla="*/ 721132 h 1574774"/>
                <a:gd name="connsiteX7" fmla="*/ 8215267 w 8215267"/>
                <a:gd name="connsiteY7" fmla="*/ 1015541 h 1574774"/>
                <a:gd name="connsiteX0" fmla="*/ 0 w 8215267"/>
                <a:gd name="connsiteY0" fmla="*/ 363465 h 1414447"/>
                <a:gd name="connsiteX1" fmla="*/ 371652 w 8215267"/>
                <a:gd name="connsiteY1" fmla="*/ 9581 h 1414447"/>
                <a:gd name="connsiteX2" fmla="*/ 1287871 w 8215267"/>
                <a:gd name="connsiteY2" fmla="*/ 821192 h 1414447"/>
                <a:gd name="connsiteX3" fmla="*/ 2571727 w 8215267"/>
                <a:gd name="connsiteY3" fmla="*/ 859799 h 1414447"/>
                <a:gd name="connsiteX4" fmla="*/ 4745841 w 8215267"/>
                <a:gd name="connsiteY4" fmla="*/ 1379575 h 1414447"/>
                <a:gd name="connsiteX5" fmla="*/ 6426201 w 8215267"/>
                <a:gd name="connsiteY5" fmla="*/ 1295514 h 1414447"/>
                <a:gd name="connsiteX6" fmla="*/ 7684385 w 8215267"/>
                <a:gd name="connsiteY6" fmla="*/ 721132 h 1414447"/>
                <a:gd name="connsiteX7" fmla="*/ 8215267 w 8215267"/>
                <a:gd name="connsiteY7" fmla="*/ 1015541 h 1414447"/>
                <a:gd name="connsiteX0" fmla="*/ 0 w 8215267"/>
                <a:gd name="connsiteY0" fmla="*/ 363465 h 1393986"/>
                <a:gd name="connsiteX1" fmla="*/ 371652 w 8215267"/>
                <a:gd name="connsiteY1" fmla="*/ 9581 h 1393986"/>
                <a:gd name="connsiteX2" fmla="*/ 1287871 w 8215267"/>
                <a:gd name="connsiteY2" fmla="*/ 821192 h 1393986"/>
                <a:gd name="connsiteX3" fmla="*/ 2571727 w 8215267"/>
                <a:gd name="connsiteY3" fmla="*/ 859799 h 1393986"/>
                <a:gd name="connsiteX4" fmla="*/ 4745841 w 8215267"/>
                <a:gd name="connsiteY4" fmla="*/ 1379575 h 1393986"/>
                <a:gd name="connsiteX5" fmla="*/ 6260589 w 8215267"/>
                <a:gd name="connsiteY5" fmla="*/ 1202883 h 1393986"/>
                <a:gd name="connsiteX6" fmla="*/ 7684385 w 8215267"/>
                <a:gd name="connsiteY6" fmla="*/ 721132 h 1393986"/>
                <a:gd name="connsiteX7" fmla="*/ 8215267 w 8215267"/>
                <a:gd name="connsiteY7" fmla="*/ 1015541 h 1393986"/>
                <a:gd name="connsiteX0" fmla="*/ 0 w 8215267"/>
                <a:gd name="connsiteY0" fmla="*/ 363465 h 1394483"/>
                <a:gd name="connsiteX1" fmla="*/ 371652 w 8215267"/>
                <a:gd name="connsiteY1" fmla="*/ 9581 h 1394483"/>
                <a:gd name="connsiteX2" fmla="*/ 1287871 w 8215267"/>
                <a:gd name="connsiteY2" fmla="*/ 821192 h 1394483"/>
                <a:gd name="connsiteX3" fmla="*/ 2571727 w 8215267"/>
                <a:gd name="connsiteY3" fmla="*/ 859799 h 1394483"/>
                <a:gd name="connsiteX4" fmla="*/ 4745841 w 8215267"/>
                <a:gd name="connsiteY4" fmla="*/ 1379575 h 1394483"/>
                <a:gd name="connsiteX5" fmla="*/ 6260589 w 8215267"/>
                <a:gd name="connsiteY5" fmla="*/ 1202883 h 1394483"/>
                <a:gd name="connsiteX6" fmla="*/ 7652537 w 8215267"/>
                <a:gd name="connsiteY6" fmla="*/ 682536 h 1394483"/>
                <a:gd name="connsiteX7" fmla="*/ 8215267 w 8215267"/>
                <a:gd name="connsiteY7" fmla="*/ 1015541 h 1394483"/>
                <a:gd name="connsiteX0" fmla="*/ 0 w 8215267"/>
                <a:gd name="connsiteY0" fmla="*/ 363465 h 1407254"/>
                <a:gd name="connsiteX1" fmla="*/ 371652 w 8215267"/>
                <a:gd name="connsiteY1" fmla="*/ 9581 h 1407254"/>
                <a:gd name="connsiteX2" fmla="*/ 1287871 w 8215267"/>
                <a:gd name="connsiteY2" fmla="*/ 821192 h 1407254"/>
                <a:gd name="connsiteX3" fmla="*/ 2711861 w 8215267"/>
                <a:gd name="connsiteY3" fmla="*/ 659099 h 1407254"/>
                <a:gd name="connsiteX4" fmla="*/ 4745841 w 8215267"/>
                <a:gd name="connsiteY4" fmla="*/ 1379575 h 1407254"/>
                <a:gd name="connsiteX5" fmla="*/ 6260589 w 8215267"/>
                <a:gd name="connsiteY5" fmla="*/ 1202883 h 1407254"/>
                <a:gd name="connsiteX6" fmla="*/ 7652537 w 8215267"/>
                <a:gd name="connsiteY6" fmla="*/ 682536 h 1407254"/>
                <a:gd name="connsiteX7" fmla="*/ 8215267 w 8215267"/>
                <a:gd name="connsiteY7" fmla="*/ 1015541 h 1407254"/>
                <a:gd name="connsiteX0" fmla="*/ 0 w 8215267"/>
                <a:gd name="connsiteY0" fmla="*/ 363465 h 1224254"/>
                <a:gd name="connsiteX1" fmla="*/ 371652 w 8215267"/>
                <a:gd name="connsiteY1" fmla="*/ 9581 h 1224254"/>
                <a:gd name="connsiteX2" fmla="*/ 1287871 w 8215267"/>
                <a:gd name="connsiteY2" fmla="*/ 821192 h 1224254"/>
                <a:gd name="connsiteX3" fmla="*/ 2711861 w 8215267"/>
                <a:gd name="connsiteY3" fmla="*/ 659099 h 1224254"/>
                <a:gd name="connsiteX4" fmla="*/ 4777690 w 8215267"/>
                <a:gd name="connsiteY4" fmla="*/ 1078524 h 1224254"/>
                <a:gd name="connsiteX5" fmla="*/ 6260589 w 8215267"/>
                <a:gd name="connsiteY5" fmla="*/ 1202883 h 1224254"/>
                <a:gd name="connsiteX6" fmla="*/ 7652537 w 8215267"/>
                <a:gd name="connsiteY6" fmla="*/ 682536 h 1224254"/>
                <a:gd name="connsiteX7" fmla="*/ 8215267 w 8215267"/>
                <a:gd name="connsiteY7" fmla="*/ 1015541 h 1224254"/>
                <a:gd name="connsiteX0" fmla="*/ 0 w 8215267"/>
                <a:gd name="connsiteY0" fmla="*/ 363465 h 1084693"/>
                <a:gd name="connsiteX1" fmla="*/ 371652 w 8215267"/>
                <a:gd name="connsiteY1" fmla="*/ 9581 h 1084693"/>
                <a:gd name="connsiteX2" fmla="*/ 1287871 w 8215267"/>
                <a:gd name="connsiteY2" fmla="*/ 821192 h 1084693"/>
                <a:gd name="connsiteX3" fmla="*/ 2711861 w 8215267"/>
                <a:gd name="connsiteY3" fmla="*/ 659099 h 1084693"/>
                <a:gd name="connsiteX4" fmla="*/ 4777690 w 8215267"/>
                <a:gd name="connsiteY4" fmla="*/ 1078524 h 1084693"/>
                <a:gd name="connsiteX5" fmla="*/ 6228741 w 8215267"/>
                <a:gd name="connsiteY5" fmla="*/ 894113 h 1084693"/>
                <a:gd name="connsiteX6" fmla="*/ 7652537 w 8215267"/>
                <a:gd name="connsiteY6" fmla="*/ 682536 h 1084693"/>
                <a:gd name="connsiteX7" fmla="*/ 8215267 w 8215267"/>
                <a:gd name="connsiteY7" fmla="*/ 1015541 h 1084693"/>
                <a:gd name="connsiteX0" fmla="*/ 0 w 8215267"/>
                <a:gd name="connsiteY0" fmla="*/ 363465 h 1085822"/>
                <a:gd name="connsiteX1" fmla="*/ 371652 w 8215267"/>
                <a:gd name="connsiteY1" fmla="*/ 9581 h 1085822"/>
                <a:gd name="connsiteX2" fmla="*/ 1287871 w 8215267"/>
                <a:gd name="connsiteY2" fmla="*/ 821192 h 1085822"/>
                <a:gd name="connsiteX3" fmla="*/ 2711861 w 8215267"/>
                <a:gd name="connsiteY3" fmla="*/ 659099 h 1085822"/>
                <a:gd name="connsiteX4" fmla="*/ 4777690 w 8215267"/>
                <a:gd name="connsiteY4" fmla="*/ 1078524 h 1085822"/>
                <a:gd name="connsiteX5" fmla="*/ 6228741 w 8215267"/>
                <a:gd name="connsiteY5" fmla="*/ 894113 h 1085822"/>
                <a:gd name="connsiteX6" fmla="*/ 7601579 w 8215267"/>
                <a:gd name="connsiteY6" fmla="*/ 497274 h 1085822"/>
                <a:gd name="connsiteX7" fmla="*/ 8215267 w 8215267"/>
                <a:gd name="connsiteY7" fmla="*/ 1015541 h 1085822"/>
                <a:gd name="connsiteX0" fmla="*/ 0 w 8215267"/>
                <a:gd name="connsiteY0" fmla="*/ 363465 h 1015541"/>
                <a:gd name="connsiteX1" fmla="*/ 371652 w 8215267"/>
                <a:gd name="connsiteY1" fmla="*/ 9581 h 1015541"/>
                <a:gd name="connsiteX2" fmla="*/ 1287871 w 8215267"/>
                <a:gd name="connsiteY2" fmla="*/ 821192 h 1015541"/>
                <a:gd name="connsiteX3" fmla="*/ 2711861 w 8215267"/>
                <a:gd name="connsiteY3" fmla="*/ 659099 h 1015541"/>
                <a:gd name="connsiteX4" fmla="*/ 4803169 w 8215267"/>
                <a:gd name="connsiteY4" fmla="*/ 931858 h 1015541"/>
                <a:gd name="connsiteX5" fmla="*/ 6228741 w 8215267"/>
                <a:gd name="connsiteY5" fmla="*/ 894113 h 1015541"/>
                <a:gd name="connsiteX6" fmla="*/ 7601579 w 8215267"/>
                <a:gd name="connsiteY6" fmla="*/ 497274 h 1015541"/>
                <a:gd name="connsiteX7" fmla="*/ 8215267 w 8215267"/>
                <a:gd name="connsiteY7" fmla="*/ 1015541 h 1015541"/>
                <a:gd name="connsiteX0" fmla="*/ 0 w 8215267"/>
                <a:gd name="connsiteY0" fmla="*/ 363465 h 1015541"/>
                <a:gd name="connsiteX1" fmla="*/ 371652 w 8215267"/>
                <a:gd name="connsiteY1" fmla="*/ 9581 h 1015541"/>
                <a:gd name="connsiteX2" fmla="*/ 1287871 w 8215267"/>
                <a:gd name="connsiteY2" fmla="*/ 821192 h 1015541"/>
                <a:gd name="connsiteX3" fmla="*/ 2699121 w 8215267"/>
                <a:gd name="connsiteY3" fmla="*/ 543310 h 1015541"/>
                <a:gd name="connsiteX4" fmla="*/ 4803169 w 8215267"/>
                <a:gd name="connsiteY4" fmla="*/ 931858 h 1015541"/>
                <a:gd name="connsiteX5" fmla="*/ 6228741 w 8215267"/>
                <a:gd name="connsiteY5" fmla="*/ 894113 h 1015541"/>
                <a:gd name="connsiteX6" fmla="*/ 7601579 w 8215267"/>
                <a:gd name="connsiteY6" fmla="*/ 497274 h 1015541"/>
                <a:gd name="connsiteX7" fmla="*/ 8215267 w 8215267"/>
                <a:gd name="connsiteY7" fmla="*/ 1015541 h 1015541"/>
                <a:gd name="connsiteX0" fmla="*/ 0 w 8215267"/>
                <a:gd name="connsiteY0" fmla="*/ 356443 h 1008519"/>
                <a:gd name="connsiteX1" fmla="*/ 371652 w 8215267"/>
                <a:gd name="connsiteY1" fmla="*/ 2559 h 1008519"/>
                <a:gd name="connsiteX2" fmla="*/ 1306980 w 8215267"/>
                <a:gd name="connsiteY2" fmla="*/ 574873 h 1008519"/>
                <a:gd name="connsiteX3" fmla="*/ 2699121 w 8215267"/>
                <a:gd name="connsiteY3" fmla="*/ 536288 h 1008519"/>
                <a:gd name="connsiteX4" fmla="*/ 4803169 w 8215267"/>
                <a:gd name="connsiteY4" fmla="*/ 924836 h 1008519"/>
                <a:gd name="connsiteX5" fmla="*/ 6228741 w 8215267"/>
                <a:gd name="connsiteY5" fmla="*/ 887091 h 1008519"/>
                <a:gd name="connsiteX6" fmla="*/ 7601579 w 8215267"/>
                <a:gd name="connsiteY6" fmla="*/ 490252 h 1008519"/>
                <a:gd name="connsiteX7" fmla="*/ 8215267 w 8215267"/>
                <a:gd name="connsiteY7" fmla="*/ 1008519 h 100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15267" h="1008519">
                  <a:moveTo>
                    <a:pt x="0" y="356443"/>
                  </a:moveTo>
                  <a:cubicBezTo>
                    <a:pt x="59810" y="329822"/>
                    <a:pt x="153822" y="-33846"/>
                    <a:pt x="371652" y="2559"/>
                  </a:cubicBezTo>
                  <a:cubicBezTo>
                    <a:pt x="589482" y="38964"/>
                    <a:pt x="919068" y="485918"/>
                    <a:pt x="1306980" y="574873"/>
                  </a:cubicBezTo>
                  <a:cubicBezTo>
                    <a:pt x="1694892" y="663828"/>
                    <a:pt x="2116423" y="477961"/>
                    <a:pt x="2699121" y="536288"/>
                  </a:cubicBezTo>
                  <a:cubicBezTo>
                    <a:pt x="3281819" y="594615"/>
                    <a:pt x="4214899" y="866369"/>
                    <a:pt x="4803169" y="924836"/>
                  </a:cubicBezTo>
                  <a:cubicBezTo>
                    <a:pt x="5391439" y="983303"/>
                    <a:pt x="5762339" y="959522"/>
                    <a:pt x="6228741" y="887091"/>
                  </a:cubicBezTo>
                  <a:cubicBezTo>
                    <a:pt x="6695143" y="814660"/>
                    <a:pt x="7270491" y="470014"/>
                    <a:pt x="7601579" y="490252"/>
                  </a:cubicBezTo>
                  <a:cubicBezTo>
                    <a:pt x="7932667" y="510490"/>
                    <a:pt x="8158322" y="995665"/>
                    <a:pt x="8215267" y="1008519"/>
                  </a:cubicBezTo>
                </a:path>
              </a:pathLst>
            </a:cu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84391796">
                    <a:custGeom>
                      <a:avLst/>
                      <a:gdLst>
                        <a:gd name="connsiteX0" fmla="*/ 0 w 12208205"/>
                        <a:gd name="connsiteY0" fmla="*/ 853843 h 1749193"/>
                        <a:gd name="connsiteX1" fmla="*/ 1356904 w 12208205"/>
                        <a:gd name="connsiteY1" fmla="*/ 1355 h 1749193"/>
                        <a:gd name="connsiteX2" fmla="*/ 2159576 w 12208205"/>
                        <a:gd name="connsiteY2" fmla="*/ 658581 h 1749193"/>
                        <a:gd name="connsiteX3" fmla="*/ 3564892 w 12208205"/>
                        <a:gd name="connsiteY3" fmla="*/ 872893 h 1749193"/>
                        <a:gd name="connsiteX4" fmla="*/ 5625158 w 12208205"/>
                        <a:gd name="connsiteY4" fmla="*/ 1426257 h 1749193"/>
                        <a:gd name="connsiteX5" fmla="*/ 7205743 w 12208205"/>
                        <a:gd name="connsiteY5" fmla="*/ 1245282 h 1749193"/>
                        <a:gd name="connsiteX6" fmla="*/ 8253756 w 12208205"/>
                        <a:gd name="connsiteY6" fmla="*/ 725256 h 1749193"/>
                        <a:gd name="connsiteX7" fmla="*/ 8875481 w 12208205"/>
                        <a:gd name="connsiteY7" fmla="*/ 915756 h 1749193"/>
                        <a:gd name="connsiteX8" fmla="*/ 9426199 w 12208205"/>
                        <a:gd name="connsiteY8" fmla="*/ 1054783 h 1749193"/>
                        <a:gd name="connsiteX9" fmla="*/ 10292605 w 12208205"/>
                        <a:gd name="connsiteY9" fmla="*/ 677631 h 1749193"/>
                        <a:gd name="connsiteX10" fmla="*/ 10748729 w 12208205"/>
                        <a:gd name="connsiteY10" fmla="*/ 1230080 h 1749193"/>
                        <a:gd name="connsiteX11" fmla="*/ 11286920 w 12208205"/>
                        <a:gd name="connsiteY11" fmla="*/ 1668230 h 1749193"/>
                        <a:gd name="connsiteX12" fmla="*/ 12208205 w 12208205"/>
                        <a:gd name="connsiteY12" fmla="*/ 1749193 h 1749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08205" h="1749193" extrusionOk="0">
                          <a:moveTo>
                            <a:pt x="0" y="853843"/>
                          </a:moveTo>
                          <a:cubicBezTo>
                            <a:pt x="762308" y="783682"/>
                            <a:pt x="1010980" y="18741"/>
                            <a:pt x="1356904" y="1355"/>
                          </a:cubicBezTo>
                          <a:cubicBezTo>
                            <a:pt x="1781061" y="-9291"/>
                            <a:pt x="1776085" y="520575"/>
                            <a:pt x="2159576" y="658581"/>
                          </a:cubicBezTo>
                          <a:cubicBezTo>
                            <a:pt x="2577996" y="798099"/>
                            <a:pt x="2967284" y="666953"/>
                            <a:pt x="3564892" y="872893"/>
                          </a:cubicBezTo>
                          <a:cubicBezTo>
                            <a:pt x="4145973" y="978121"/>
                            <a:pt x="5030285" y="1302256"/>
                            <a:pt x="5625158" y="1426257"/>
                          </a:cubicBezTo>
                          <a:cubicBezTo>
                            <a:pt x="6165714" y="1467335"/>
                            <a:pt x="6892745" y="1312803"/>
                            <a:pt x="7205743" y="1245282"/>
                          </a:cubicBezTo>
                          <a:cubicBezTo>
                            <a:pt x="7503297" y="1190801"/>
                            <a:pt x="7944907" y="779127"/>
                            <a:pt x="8253756" y="725256"/>
                          </a:cubicBezTo>
                          <a:cubicBezTo>
                            <a:pt x="8513065" y="653322"/>
                            <a:pt x="8656084" y="891570"/>
                            <a:pt x="8875481" y="915756"/>
                          </a:cubicBezTo>
                          <a:cubicBezTo>
                            <a:pt x="9077569" y="980879"/>
                            <a:pt x="9190090" y="1105648"/>
                            <a:pt x="9426199" y="1054783"/>
                          </a:cubicBezTo>
                          <a:cubicBezTo>
                            <a:pt x="9655103" y="1027794"/>
                            <a:pt x="10057717" y="675279"/>
                            <a:pt x="10292605" y="677631"/>
                          </a:cubicBezTo>
                          <a:cubicBezTo>
                            <a:pt x="10498750" y="723999"/>
                            <a:pt x="10616898" y="961590"/>
                            <a:pt x="10748729" y="1230080"/>
                          </a:cubicBezTo>
                          <a:cubicBezTo>
                            <a:pt x="10892593" y="1452964"/>
                            <a:pt x="10944688" y="1593116"/>
                            <a:pt x="11286920" y="1668230"/>
                          </a:cubicBezTo>
                          <a:cubicBezTo>
                            <a:pt x="11586491" y="1717712"/>
                            <a:pt x="11982736" y="1748351"/>
                            <a:pt x="12208205" y="174919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84F44D-11C0-D9ED-7DFD-D69F28785F94}"/>
                </a:ext>
              </a:extLst>
            </p:cNvPr>
            <p:cNvSpPr/>
            <p:nvPr userDrawn="1"/>
          </p:nvSpPr>
          <p:spPr>
            <a:xfrm>
              <a:off x="-30919" y="4776133"/>
              <a:ext cx="12242886" cy="2098505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32583 h 1427933"/>
                <a:gd name="connsiteX1" fmla="*/ 1365238 w 12385119"/>
                <a:gd name="connsiteY1" fmla="*/ 770 h 1427933"/>
                <a:gd name="connsiteX2" fmla="*/ 2184413 w 12385119"/>
                <a:gd name="connsiteY2" fmla="*/ 416696 h 1427933"/>
                <a:gd name="connsiteX3" fmla="*/ 3325890 w 12385119"/>
                <a:gd name="connsiteY3" fmla="*/ 513533 h 1427933"/>
                <a:gd name="connsiteX4" fmla="*/ 4932986 w 12385119"/>
                <a:gd name="connsiteY4" fmla="*/ 1085947 h 1427933"/>
                <a:gd name="connsiteX5" fmla="*/ 6460236 w 12385119"/>
                <a:gd name="connsiteY5" fmla="*/ 1164529 h 1427933"/>
                <a:gd name="connsiteX6" fmla="*/ 7333037 w 12385119"/>
                <a:gd name="connsiteY6" fmla="*/ 936721 h 1427933"/>
                <a:gd name="connsiteX7" fmla="*/ 8416966 w 12385119"/>
                <a:gd name="connsiteY7" fmla="*/ 565921 h 1427933"/>
                <a:gd name="connsiteX8" fmla="*/ 9004100 w 12385119"/>
                <a:gd name="connsiteY8" fmla="*/ 594496 h 1427933"/>
                <a:gd name="connsiteX9" fmla="*/ 9611242 w 12385119"/>
                <a:gd name="connsiteY9" fmla="*/ 857348 h 1427933"/>
                <a:gd name="connsiteX10" fmla="*/ 10436915 w 12385119"/>
                <a:gd name="connsiteY10" fmla="*/ 489721 h 1427933"/>
                <a:gd name="connsiteX11" fmla="*/ 10962627 w 12385119"/>
                <a:gd name="connsiteY11" fmla="*/ 996926 h 1427933"/>
                <a:gd name="connsiteX12" fmla="*/ 11435950 w 12385119"/>
                <a:gd name="connsiteY12" fmla="*/ 1380308 h 1427933"/>
                <a:gd name="connsiteX13" fmla="*/ 12385119 w 12385119"/>
                <a:gd name="connsiteY13" fmla="*/ 1427933 h 1427933"/>
                <a:gd name="connsiteX0" fmla="*/ 0 w 12385119"/>
                <a:gd name="connsiteY0" fmla="*/ 534722 h 1430072"/>
                <a:gd name="connsiteX1" fmla="*/ 1365238 w 12385119"/>
                <a:gd name="connsiteY1" fmla="*/ 2909 h 1430072"/>
                <a:gd name="connsiteX2" fmla="*/ 2107109 w 12385119"/>
                <a:gd name="connsiteY2" fmla="*/ 329935 h 1430072"/>
                <a:gd name="connsiteX3" fmla="*/ 3325890 w 12385119"/>
                <a:gd name="connsiteY3" fmla="*/ 515672 h 1430072"/>
                <a:gd name="connsiteX4" fmla="*/ 4932986 w 12385119"/>
                <a:gd name="connsiteY4" fmla="*/ 1088086 h 1430072"/>
                <a:gd name="connsiteX5" fmla="*/ 6460236 w 12385119"/>
                <a:gd name="connsiteY5" fmla="*/ 1166668 h 1430072"/>
                <a:gd name="connsiteX6" fmla="*/ 7333037 w 12385119"/>
                <a:gd name="connsiteY6" fmla="*/ 938860 h 1430072"/>
                <a:gd name="connsiteX7" fmla="*/ 8416966 w 12385119"/>
                <a:gd name="connsiteY7" fmla="*/ 568060 h 1430072"/>
                <a:gd name="connsiteX8" fmla="*/ 9004100 w 12385119"/>
                <a:gd name="connsiteY8" fmla="*/ 596635 h 1430072"/>
                <a:gd name="connsiteX9" fmla="*/ 9611242 w 12385119"/>
                <a:gd name="connsiteY9" fmla="*/ 859487 h 1430072"/>
                <a:gd name="connsiteX10" fmla="*/ 10436915 w 12385119"/>
                <a:gd name="connsiteY10" fmla="*/ 491860 h 1430072"/>
                <a:gd name="connsiteX11" fmla="*/ 10962627 w 12385119"/>
                <a:gd name="connsiteY11" fmla="*/ 999065 h 1430072"/>
                <a:gd name="connsiteX12" fmla="*/ 11435950 w 12385119"/>
                <a:gd name="connsiteY12" fmla="*/ 1382447 h 1430072"/>
                <a:gd name="connsiteX13" fmla="*/ 12385119 w 12385119"/>
                <a:gd name="connsiteY13" fmla="*/ 1430072 h 1430072"/>
                <a:gd name="connsiteX0" fmla="*/ 0 w 12385119"/>
                <a:gd name="connsiteY0" fmla="*/ 534703 h 1430053"/>
                <a:gd name="connsiteX1" fmla="*/ 1365238 w 12385119"/>
                <a:gd name="connsiteY1" fmla="*/ 2890 h 1430053"/>
                <a:gd name="connsiteX2" fmla="*/ 2107109 w 12385119"/>
                <a:gd name="connsiteY2" fmla="*/ 329916 h 1430053"/>
                <a:gd name="connsiteX3" fmla="*/ 2949032 w 12385119"/>
                <a:gd name="connsiteY3" fmla="*/ 502953 h 1430053"/>
                <a:gd name="connsiteX4" fmla="*/ 4932986 w 12385119"/>
                <a:gd name="connsiteY4" fmla="*/ 1088067 h 1430053"/>
                <a:gd name="connsiteX5" fmla="*/ 6460236 w 12385119"/>
                <a:gd name="connsiteY5" fmla="*/ 1166649 h 1430053"/>
                <a:gd name="connsiteX6" fmla="*/ 7333037 w 12385119"/>
                <a:gd name="connsiteY6" fmla="*/ 938841 h 1430053"/>
                <a:gd name="connsiteX7" fmla="*/ 8416966 w 12385119"/>
                <a:gd name="connsiteY7" fmla="*/ 568041 h 1430053"/>
                <a:gd name="connsiteX8" fmla="*/ 9004100 w 12385119"/>
                <a:gd name="connsiteY8" fmla="*/ 596616 h 1430053"/>
                <a:gd name="connsiteX9" fmla="*/ 9611242 w 12385119"/>
                <a:gd name="connsiteY9" fmla="*/ 859468 h 1430053"/>
                <a:gd name="connsiteX10" fmla="*/ 10436915 w 12385119"/>
                <a:gd name="connsiteY10" fmla="*/ 491841 h 1430053"/>
                <a:gd name="connsiteX11" fmla="*/ 10962627 w 12385119"/>
                <a:gd name="connsiteY11" fmla="*/ 999046 h 1430053"/>
                <a:gd name="connsiteX12" fmla="*/ 11435950 w 12385119"/>
                <a:gd name="connsiteY12" fmla="*/ 1382428 h 1430053"/>
                <a:gd name="connsiteX13" fmla="*/ 12385119 w 12385119"/>
                <a:gd name="connsiteY13" fmla="*/ 1430053 h 1430053"/>
                <a:gd name="connsiteX0" fmla="*/ 0 w 12385119"/>
                <a:gd name="connsiteY0" fmla="*/ 533138 h 1428488"/>
                <a:gd name="connsiteX1" fmla="*/ 1365238 w 12385119"/>
                <a:gd name="connsiteY1" fmla="*/ 1325 h 1428488"/>
                <a:gd name="connsiteX2" fmla="*/ 2168308 w 12385119"/>
                <a:gd name="connsiteY2" fmla="*/ 385501 h 1428488"/>
                <a:gd name="connsiteX3" fmla="*/ 2949032 w 12385119"/>
                <a:gd name="connsiteY3" fmla="*/ 501388 h 1428488"/>
                <a:gd name="connsiteX4" fmla="*/ 4932986 w 12385119"/>
                <a:gd name="connsiteY4" fmla="*/ 1086502 h 1428488"/>
                <a:gd name="connsiteX5" fmla="*/ 6460236 w 12385119"/>
                <a:gd name="connsiteY5" fmla="*/ 1165084 h 1428488"/>
                <a:gd name="connsiteX6" fmla="*/ 7333037 w 12385119"/>
                <a:gd name="connsiteY6" fmla="*/ 937276 h 1428488"/>
                <a:gd name="connsiteX7" fmla="*/ 8416966 w 12385119"/>
                <a:gd name="connsiteY7" fmla="*/ 566476 h 1428488"/>
                <a:gd name="connsiteX8" fmla="*/ 9004100 w 12385119"/>
                <a:gd name="connsiteY8" fmla="*/ 595051 h 1428488"/>
                <a:gd name="connsiteX9" fmla="*/ 9611242 w 12385119"/>
                <a:gd name="connsiteY9" fmla="*/ 857903 h 1428488"/>
                <a:gd name="connsiteX10" fmla="*/ 10436915 w 12385119"/>
                <a:gd name="connsiteY10" fmla="*/ 490276 h 1428488"/>
                <a:gd name="connsiteX11" fmla="*/ 10962627 w 12385119"/>
                <a:gd name="connsiteY11" fmla="*/ 997481 h 1428488"/>
                <a:gd name="connsiteX12" fmla="*/ 11435950 w 12385119"/>
                <a:gd name="connsiteY12" fmla="*/ 1380863 h 1428488"/>
                <a:gd name="connsiteX13" fmla="*/ 12385119 w 12385119"/>
                <a:gd name="connsiteY13" fmla="*/ 1428488 h 1428488"/>
                <a:gd name="connsiteX0" fmla="*/ 0 w 12385119"/>
                <a:gd name="connsiteY0" fmla="*/ 535050 h 1430400"/>
                <a:gd name="connsiteX1" fmla="*/ 1365238 w 12385119"/>
                <a:gd name="connsiteY1" fmla="*/ 3237 h 1430400"/>
                <a:gd name="connsiteX2" fmla="*/ 2123214 w 12385119"/>
                <a:gd name="connsiteY2" fmla="*/ 320738 h 1430400"/>
                <a:gd name="connsiteX3" fmla="*/ 2949032 w 12385119"/>
                <a:gd name="connsiteY3" fmla="*/ 503300 h 1430400"/>
                <a:gd name="connsiteX4" fmla="*/ 4932986 w 12385119"/>
                <a:gd name="connsiteY4" fmla="*/ 1088414 h 1430400"/>
                <a:gd name="connsiteX5" fmla="*/ 6460236 w 12385119"/>
                <a:gd name="connsiteY5" fmla="*/ 1166996 h 1430400"/>
                <a:gd name="connsiteX6" fmla="*/ 7333037 w 12385119"/>
                <a:gd name="connsiteY6" fmla="*/ 939188 h 1430400"/>
                <a:gd name="connsiteX7" fmla="*/ 8416966 w 12385119"/>
                <a:gd name="connsiteY7" fmla="*/ 568388 h 1430400"/>
                <a:gd name="connsiteX8" fmla="*/ 9004100 w 12385119"/>
                <a:gd name="connsiteY8" fmla="*/ 596963 h 1430400"/>
                <a:gd name="connsiteX9" fmla="*/ 9611242 w 12385119"/>
                <a:gd name="connsiteY9" fmla="*/ 859815 h 1430400"/>
                <a:gd name="connsiteX10" fmla="*/ 10436915 w 12385119"/>
                <a:gd name="connsiteY10" fmla="*/ 492188 h 1430400"/>
                <a:gd name="connsiteX11" fmla="*/ 10962627 w 12385119"/>
                <a:gd name="connsiteY11" fmla="*/ 999393 h 1430400"/>
                <a:gd name="connsiteX12" fmla="*/ 11435950 w 12385119"/>
                <a:gd name="connsiteY12" fmla="*/ 1382775 h 1430400"/>
                <a:gd name="connsiteX13" fmla="*/ 12385119 w 12385119"/>
                <a:gd name="connsiteY13" fmla="*/ 1430400 h 1430400"/>
                <a:gd name="connsiteX0" fmla="*/ 0 w 12385119"/>
                <a:gd name="connsiteY0" fmla="*/ 533418 h 1428768"/>
                <a:gd name="connsiteX1" fmla="*/ 1365238 w 12385119"/>
                <a:gd name="connsiteY1" fmla="*/ 1605 h 1428768"/>
                <a:gd name="connsiteX2" fmla="*/ 2206960 w 12385119"/>
                <a:gd name="connsiteY2" fmla="*/ 373081 h 1428768"/>
                <a:gd name="connsiteX3" fmla="*/ 2949032 w 12385119"/>
                <a:gd name="connsiteY3" fmla="*/ 501668 h 1428768"/>
                <a:gd name="connsiteX4" fmla="*/ 4932986 w 12385119"/>
                <a:gd name="connsiteY4" fmla="*/ 1086782 h 1428768"/>
                <a:gd name="connsiteX5" fmla="*/ 6460236 w 12385119"/>
                <a:gd name="connsiteY5" fmla="*/ 1165364 h 1428768"/>
                <a:gd name="connsiteX6" fmla="*/ 7333037 w 12385119"/>
                <a:gd name="connsiteY6" fmla="*/ 937556 h 1428768"/>
                <a:gd name="connsiteX7" fmla="*/ 8416966 w 12385119"/>
                <a:gd name="connsiteY7" fmla="*/ 566756 h 1428768"/>
                <a:gd name="connsiteX8" fmla="*/ 9004100 w 12385119"/>
                <a:gd name="connsiteY8" fmla="*/ 595331 h 1428768"/>
                <a:gd name="connsiteX9" fmla="*/ 9611242 w 12385119"/>
                <a:gd name="connsiteY9" fmla="*/ 858183 h 1428768"/>
                <a:gd name="connsiteX10" fmla="*/ 10436915 w 12385119"/>
                <a:gd name="connsiteY10" fmla="*/ 490556 h 1428768"/>
                <a:gd name="connsiteX11" fmla="*/ 10962627 w 12385119"/>
                <a:gd name="connsiteY11" fmla="*/ 997761 h 1428768"/>
                <a:gd name="connsiteX12" fmla="*/ 11435950 w 12385119"/>
                <a:gd name="connsiteY12" fmla="*/ 1381143 h 1428768"/>
                <a:gd name="connsiteX13" fmla="*/ 12385119 w 12385119"/>
                <a:gd name="connsiteY13" fmla="*/ 1428768 h 1428768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32986 w 12385119"/>
                <a:gd name="connsiteY4" fmla="*/ 1086827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8994437 w 12385119"/>
                <a:gd name="connsiteY8" fmla="*/ 5858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712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1435950"/>
                <a:gd name="connsiteY0" fmla="*/ 533463 h 1381188"/>
                <a:gd name="connsiteX1" fmla="*/ 1365238 w 11435950"/>
                <a:gd name="connsiteY1" fmla="*/ 1650 h 1381188"/>
                <a:gd name="connsiteX2" fmla="*/ 2206960 w 11435950"/>
                <a:gd name="connsiteY2" fmla="*/ 373126 h 1381188"/>
                <a:gd name="connsiteX3" fmla="*/ 3290459 w 11435950"/>
                <a:gd name="connsiteY3" fmla="*/ 558863 h 1381188"/>
                <a:gd name="connsiteX4" fmla="*/ 4929766 w 11435950"/>
                <a:gd name="connsiteY4" fmla="*/ 1051902 h 1381188"/>
                <a:gd name="connsiteX5" fmla="*/ 6460236 w 11435950"/>
                <a:gd name="connsiteY5" fmla="*/ 1165409 h 1381188"/>
                <a:gd name="connsiteX6" fmla="*/ 7358805 w 11435950"/>
                <a:gd name="connsiteY6" fmla="*/ 969351 h 1381188"/>
                <a:gd name="connsiteX7" fmla="*/ 8407303 w 11435950"/>
                <a:gd name="connsiteY7" fmla="*/ 544576 h 1381188"/>
                <a:gd name="connsiteX8" fmla="*/ 9016984 w 11435950"/>
                <a:gd name="connsiteY8" fmla="*/ 627126 h 1381188"/>
                <a:gd name="connsiteX9" fmla="*/ 9611242 w 11435950"/>
                <a:gd name="connsiteY9" fmla="*/ 858228 h 1381188"/>
                <a:gd name="connsiteX10" fmla="*/ 10436915 w 11435950"/>
                <a:gd name="connsiteY10" fmla="*/ 490601 h 1381188"/>
                <a:gd name="connsiteX11" fmla="*/ 10962627 w 11435950"/>
                <a:gd name="connsiteY11" fmla="*/ 997806 h 1381188"/>
                <a:gd name="connsiteX12" fmla="*/ 11435950 w 11435950"/>
                <a:gd name="connsiteY12" fmla="*/ 1381188 h 1381188"/>
                <a:gd name="connsiteX0" fmla="*/ 0 w 11291005"/>
                <a:gd name="connsiteY0" fmla="*/ 533463 h 1263713"/>
                <a:gd name="connsiteX1" fmla="*/ 1365238 w 11291005"/>
                <a:gd name="connsiteY1" fmla="*/ 1650 h 1263713"/>
                <a:gd name="connsiteX2" fmla="*/ 2206960 w 11291005"/>
                <a:gd name="connsiteY2" fmla="*/ 373126 h 1263713"/>
                <a:gd name="connsiteX3" fmla="*/ 3290459 w 11291005"/>
                <a:gd name="connsiteY3" fmla="*/ 558863 h 1263713"/>
                <a:gd name="connsiteX4" fmla="*/ 4929766 w 11291005"/>
                <a:gd name="connsiteY4" fmla="*/ 1051902 h 1263713"/>
                <a:gd name="connsiteX5" fmla="*/ 6460236 w 11291005"/>
                <a:gd name="connsiteY5" fmla="*/ 1165409 h 1263713"/>
                <a:gd name="connsiteX6" fmla="*/ 7358805 w 11291005"/>
                <a:gd name="connsiteY6" fmla="*/ 969351 h 1263713"/>
                <a:gd name="connsiteX7" fmla="*/ 8407303 w 11291005"/>
                <a:gd name="connsiteY7" fmla="*/ 544576 h 1263713"/>
                <a:gd name="connsiteX8" fmla="*/ 9016984 w 11291005"/>
                <a:gd name="connsiteY8" fmla="*/ 627126 h 1263713"/>
                <a:gd name="connsiteX9" fmla="*/ 9611242 w 11291005"/>
                <a:gd name="connsiteY9" fmla="*/ 858228 h 1263713"/>
                <a:gd name="connsiteX10" fmla="*/ 10436915 w 11291005"/>
                <a:gd name="connsiteY10" fmla="*/ 490601 h 1263713"/>
                <a:gd name="connsiteX11" fmla="*/ 10962627 w 11291005"/>
                <a:gd name="connsiteY11" fmla="*/ 997806 h 1263713"/>
                <a:gd name="connsiteX12" fmla="*/ 11291005 w 11291005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62627 w 11377972"/>
                <a:gd name="connsiteY11" fmla="*/ 997806 h 1308163"/>
                <a:gd name="connsiteX12" fmla="*/ 11377972 w 11377972"/>
                <a:gd name="connsiteY12" fmla="*/ 1308163 h 130816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40080 w 11377972"/>
                <a:gd name="connsiteY11" fmla="*/ 1064481 h 1308163"/>
                <a:gd name="connsiteX12" fmla="*/ 11377972 w 11377972"/>
                <a:gd name="connsiteY12" fmla="*/ 1308163 h 1308163"/>
                <a:gd name="connsiteX0" fmla="*/ 0 w 11348983"/>
                <a:gd name="connsiteY0" fmla="*/ 533463 h 1295463"/>
                <a:gd name="connsiteX1" fmla="*/ 1365238 w 11348983"/>
                <a:gd name="connsiteY1" fmla="*/ 1650 h 1295463"/>
                <a:gd name="connsiteX2" fmla="*/ 2206960 w 11348983"/>
                <a:gd name="connsiteY2" fmla="*/ 373126 h 1295463"/>
                <a:gd name="connsiteX3" fmla="*/ 3290459 w 11348983"/>
                <a:gd name="connsiteY3" fmla="*/ 558863 h 1295463"/>
                <a:gd name="connsiteX4" fmla="*/ 4929766 w 11348983"/>
                <a:gd name="connsiteY4" fmla="*/ 1051902 h 1295463"/>
                <a:gd name="connsiteX5" fmla="*/ 6460236 w 11348983"/>
                <a:gd name="connsiteY5" fmla="*/ 1165409 h 1295463"/>
                <a:gd name="connsiteX6" fmla="*/ 7358805 w 11348983"/>
                <a:gd name="connsiteY6" fmla="*/ 969351 h 1295463"/>
                <a:gd name="connsiteX7" fmla="*/ 8407303 w 11348983"/>
                <a:gd name="connsiteY7" fmla="*/ 544576 h 1295463"/>
                <a:gd name="connsiteX8" fmla="*/ 9016984 w 11348983"/>
                <a:gd name="connsiteY8" fmla="*/ 627126 h 1295463"/>
                <a:gd name="connsiteX9" fmla="*/ 9611242 w 11348983"/>
                <a:gd name="connsiteY9" fmla="*/ 858228 h 1295463"/>
                <a:gd name="connsiteX10" fmla="*/ 10436915 w 11348983"/>
                <a:gd name="connsiteY10" fmla="*/ 490601 h 1295463"/>
                <a:gd name="connsiteX11" fmla="*/ 10940080 w 11348983"/>
                <a:gd name="connsiteY11" fmla="*/ 1064481 h 1295463"/>
                <a:gd name="connsiteX12" fmla="*/ 11348983 w 11348983"/>
                <a:gd name="connsiteY12" fmla="*/ 1295463 h 1295463"/>
                <a:gd name="connsiteX0" fmla="*/ 0 w 11375558"/>
                <a:gd name="connsiteY0" fmla="*/ 533463 h 1311173"/>
                <a:gd name="connsiteX1" fmla="*/ 1365238 w 11375558"/>
                <a:gd name="connsiteY1" fmla="*/ 1650 h 1311173"/>
                <a:gd name="connsiteX2" fmla="*/ 2206960 w 11375558"/>
                <a:gd name="connsiteY2" fmla="*/ 373126 h 1311173"/>
                <a:gd name="connsiteX3" fmla="*/ 3290459 w 11375558"/>
                <a:gd name="connsiteY3" fmla="*/ 558863 h 1311173"/>
                <a:gd name="connsiteX4" fmla="*/ 4929766 w 11375558"/>
                <a:gd name="connsiteY4" fmla="*/ 1051902 h 1311173"/>
                <a:gd name="connsiteX5" fmla="*/ 6460236 w 11375558"/>
                <a:gd name="connsiteY5" fmla="*/ 1165409 h 1311173"/>
                <a:gd name="connsiteX6" fmla="*/ 7358805 w 11375558"/>
                <a:gd name="connsiteY6" fmla="*/ 969351 h 1311173"/>
                <a:gd name="connsiteX7" fmla="*/ 8407303 w 11375558"/>
                <a:gd name="connsiteY7" fmla="*/ 544576 h 1311173"/>
                <a:gd name="connsiteX8" fmla="*/ 9016984 w 11375558"/>
                <a:gd name="connsiteY8" fmla="*/ 627126 h 1311173"/>
                <a:gd name="connsiteX9" fmla="*/ 9611242 w 11375558"/>
                <a:gd name="connsiteY9" fmla="*/ 858228 h 1311173"/>
                <a:gd name="connsiteX10" fmla="*/ 10436915 w 11375558"/>
                <a:gd name="connsiteY10" fmla="*/ 490601 h 1311173"/>
                <a:gd name="connsiteX11" fmla="*/ 10940080 w 11375558"/>
                <a:gd name="connsiteY11" fmla="*/ 1064481 h 1311173"/>
                <a:gd name="connsiteX12" fmla="*/ 11348983 w 11375558"/>
                <a:gd name="connsiteY12" fmla="*/ 1295463 h 1311173"/>
                <a:gd name="connsiteX13" fmla="*/ 11335073 w 11375558"/>
                <a:gd name="connsiteY13" fmla="*/ 1290351 h 1311173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49747"/>
                <a:gd name="connsiteY0" fmla="*/ 533463 h 1306919"/>
                <a:gd name="connsiteX1" fmla="*/ 1365238 w 11349747"/>
                <a:gd name="connsiteY1" fmla="*/ 1650 h 1306919"/>
                <a:gd name="connsiteX2" fmla="*/ 2206960 w 11349747"/>
                <a:gd name="connsiteY2" fmla="*/ 373126 h 1306919"/>
                <a:gd name="connsiteX3" fmla="*/ 3290459 w 11349747"/>
                <a:gd name="connsiteY3" fmla="*/ 558863 h 1306919"/>
                <a:gd name="connsiteX4" fmla="*/ 4929766 w 11349747"/>
                <a:gd name="connsiteY4" fmla="*/ 1051902 h 1306919"/>
                <a:gd name="connsiteX5" fmla="*/ 6460236 w 11349747"/>
                <a:gd name="connsiteY5" fmla="*/ 1165409 h 1306919"/>
                <a:gd name="connsiteX6" fmla="*/ 7358805 w 11349747"/>
                <a:gd name="connsiteY6" fmla="*/ 969351 h 1306919"/>
                <a:gd name="connsiteX7" fmla="*/ 8407303 w 11349747"/>
                <a:gd name="connsiteY7" fmla="*/ 544576 h 1306919"/>
                <a:gd name="connsiteX8" fmla="*/ 9016984 w 11349747"/>
                <a:gd name="connsiteY8" fmla="*/ 627126 h 1306919"/>
                <a:gd name="connsiteX9" fmla="*/ 9611242 w 11349747"/>
                <a:gd name="connsiteY9" fmla="*/ 858228 h 1306919"/>
                <a:gd name="connsiteX10" fmla="*/ 10436915 w 11349747"/>
                <a:gd name="connsiteY10" fmla="*/ 490601 h 1306919"/>
                <a:gd name="connsiteX11" fmla="*/ 10940080 w 11349747"/>
                <a:gd name="connsiteY11" fmla="*/ 1064481 h 1306919"/>
                <a:gd name="connsiteX12" fmla="*/ 11348983 w 11349747"/>
                <a:gd name="connsiteY12" fmla="*/ 1295463 h 1306919"/>
                <a:gd name="connsiteX13" fmla="*/ 7205738 w 11349747"/>
                <a:gd name="connsiteY13" fmla="*/ 1264951 h 1306919"/>
                <a:gd name="connsiteX0" fmla="*/ 0 w 11349394"/>
                <a:gd name="connsiteY0" fmla="*/ 533463 h 1307754"/>
                <a:gd name="connsiteX1" fmla="*/ 1365238 w 11349394"/>
                <a:gd name="connsiteY1" fmla="*/ 1650 h 1307754"/>
                <a:gd name="connsiteX2" fmla="*/ 2206960 w 11349394"/>
                <a:gd name="connsiteY2" fmla="*/ 373126 h 1307754"/>
                <a:gd name="connsiteX3" fmla="*/ 3290459 w 11349394"/>
                <a:gd name="connsiteY3" fmla="*/ 558863 h 1307754"/>
                <a:gd name="connsiteX4" fmla="*/ 4929766 w 11349394"/>
                <a:gd name="connsiteY4" fmla="*/ 1051902 h 1307754"/>
                <a:gd name="connsiteX5" fmla="*/ 6460236 w 11349394"/>
                <a:gd name="connsiteY5" fmla="*/ 1165409 h 1307754"/>
                <a:gd name="connsiteX6" fmla="*/ 7358805 w 11349394"/>
                <a:gd name="connsiteY6" fmla="*/ 969351 h 1307754"/>
                <a:gd name="connsiteX7" fmla="*/ 8407303 w 11349394"/>
                <a:gd name="connsiteY7" fmla="*/ 544576 h 1307754"/>
                <a:gd name="connsiteX8" fmla="*/ 9016984 w 11349394"/>
                <a:gd name="connsiteY8" fmla="*/ 627126 h 1307754"/>
                <a:gd name="connsiteX9" fmla="*/ 9611242 w 11349394"/>
                <a:gd name="connsiteY9" fmla="*/ 858228 h 1307754"/>
                <a:gd name="connsiteX10" fmla="*/ 10436915 w 11349394"/>
                <a:gd name="connsiteY10" fmla="*/ 490601 h 1307754"/>
                <a:gd name="connsiteX11" fmla="*/ 10940080 w 11349394"/>
                <a:gd name="connsiteY11" fmla="*/ 1064481 h 1307754"/>
                <a:gd name="connsiteX12" fmla="*/ 11348983 w 11349394"/>
                <a:gd name="connsiteY12" fmla="*/ 1295463 h 1307754"/>
                <a:gd name="connsiteX13" fmla="*/ 3562775 w 11349394"/>
                <a:gd name="connsiteY13" fmla="*/ 1271301 h 1307754"/>
                <a:gd name="connsiteX0" fmla="*/ 0 w 11349267"/>
                <a:gd name="connsiteY0" fmla="*/ 533463 h 1308717"/>
                <a:gd name="connsiteX1" fmla="*/ 1365238 w 11349267"/>
                <a:gd name="connsiteY1" fmla="*/ 1650 h 1308717"/>
                <a:gd name="connsiteX2" fmla="*/ 2206960 w 11349267"/>
                <a:gd name="connsiteY2" fmla="*/ 373126 h 1308717"/>
                <a:gd name="connsiteX3" fmla="*/ 3290459 w 11349267"/>
                <a:gd name="connsiteY3" fmla="*/ 558863 h 1308717"/>
                <a:gd name="connsiteX4" fmla="*/ 4929766 w 11349267"/>
                <a:gd name="connsiteY4" fmla="*/ 1051902 h 1308717"/>
                <a:gd name="connsiteX5" fmla="*/ 6460236 w 11349267"/>
                <a:gd name="connsiteY5" fmla="*/ 1165409 h 1308717"/>
                <a:gd name="connsiteX6" fmla="*/ 7358805 w 11349267"/>
                <a:gd name="connsiteY6" fmla="*/ 969351 h 1308717"/>
                <a:gd name="connsiteX7" fmla="*/ 8407303 w 11349267"/>
                <a:gd name="connsiteY7" fmla="*/ 544576 h 1308717"/>
                <a:gd name="connsiteX8" fmla="*/ 9016984 w 11349267"/>
                <a:gd name="connsiteY8" fmla="*/ 627126 h 1308717"/>
                <a:gd name="connsiteX9" fmla="*/ 9611242 w 11349267"/>
                <a:gd name="connsiteY9" fmla="*/ 858228 h 1308717"/>
                <a:gd name="connsiteX10" fmla="*/ 10436915 w 11349267"/>
                <a:gd name="connsiteY10" fmla="*/ 490601 h 1308717"/>
                <a:gd name="connsiteX11" fmla="*/ 10940080 w 11349267"/>
                <a:gd name="connsiteY11" fmla="*/ 1064481 h 1308717"/>
                <a:gd name="connsiteX12" fmla="*/ 11348983 w 11349267"/>
                <a:gd name="connsiteY12" fmla="*/ 1295463 h 1308717"/>
                <a:gd name="connsiteX13" fmla="*/ 16443 w 11349267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55708"/>
                <a:gd name="connsiteY0" fmla="*/ 533463 h 1293718"/>
                <a:gd name="connsiteX1" fmla="*/ 1365238 w 11355708"/>
                <a:gd name="connsiteY1" fmla="*/ 1650 h 1293718"/>
                <a:gd name="connsiteX2" fmla="*/ 2206960 w 11355708"/>
                <a:gd name="connsiteY2" fmla="*/ 373126 h 1293718"/>
                <a:gd name="connsiteX3" fmla="*/ 3290459 w 11355708"/>
                <a:gd name="connsiteY3" fmla="*/ 558863 h 1293718"/>
                <a:gd name="connsiteX4" fmla="*/ 4929766 w 11355708"/>
                <a:gd name="connsiteY4" fmla="*/ 1051902 h 1293718"/>
                <a:gd name="connsiteX5" fmla="*/ 6460236 w 11355708"/>
                <a:gd name="connsiteY5" fmla="*/ 1165409 h 1293718"/>
                <a:gd name="connsiteX6" fmla="*/ 7358805 w 11355708"/>
                <a:gd name="connsiteY6" fmla="*/ 969351 h 1293718"/>
                <a:gd name="connsiteX7" fmla="*/ 8407303 w 11355708"/>
                <a:gd name="connsiteY7" fmla="*/ 544576 h 1293718"/>
                <a:gd name="connsiteX8" fmla="*/ 9016984 w 11355708"/>
                <a:gd name="connsiteY8" fmla="*/ 627126 h 1293718"/>
                <a:gd name="connsiteX9" fmla="*/ 9611242 w 11355708"/>
                <a:gd name="connsiteY9" fmla="*/ 858228 h 1293718"/>
                <a:gd name="connsiteX10" fmla="*/ 10436915 w 11355708"/>
                <a:gd name="connsiteY10" fmla="*/ 490601 h 1293718"/>
                <a:gd name="connsiteX11" fmla="*/ 10940080 w 11355708"/>
                <a:gd name="connsiteY11" fmla="*/ 1064481 h 1293718"/>
                <a:gd name="connsiteX12" fmla="*/ 11355425 w 11355708"/>
                <a:gd name="connsiteY12" fmla="*/ 1276413 h 1293718"/>
                <a:gd name="connsiteX13" fmla="*/ 16443 w 11355708"/>
                <a:gd name="connsiteY13" fmla="*/ 1277651 h 1293718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821841 w 12167887"/>
                <a:gd name="connsiteY0" fmla="*/ 533463 h 1291464"/>
                <a:gd name="connsiteX1" fmla="*/ 2187079 w 12167887"/>
                <a:gd name="connsiteY1" fmla="*/ 1650 h 1291464"/>
                <a:gd name="connsiteX2" fmla="*/ 3028801 w 12167887"/>
                <a:gd name="connsiteY2" fmla="*/ 373126 h 1291464"/>
                <a:gd name="connsiteX3" fmla="*/ 4112300 w 12167887"/>
                <a:gd name="connsiteY3" fmla="*/ 558863 h 1291464"/>
                <a:gd name="connsiteX4" fmla="*/ 5751607 w 12167887"/>
                <a:gd name="connsiteY4" fmla="*/ 1051902 h 1291464"/>
                <a:gd name="connsiteX5" fmla="*/ 7282077 w 12167887"/>
                <a:gd name="connsiteY5" fmla="*/ 1165409 h 1291464"/>
                <a:gd name="connsiteX6" fmla="*/ 8180646 w 12167887"/>
                <a:gd name="connsiteY6" fmla="*/ 969351 h 1291464"/>
                <a:gd name="connsiteX7" fmla="*/ 9229144 w 12167887"/>
                <a:gd name="connsiteY7" fmla="*/ 544576 h 1291464"/>
                <a:gd name="connsiteX8" fmla="*/ 9838825 w 12167887"/>
                <a:gd name="connsiteY8" fmla="*/ 627126 h 1291464"/>
                <a:gd name="connsiteX9" fmla="*/ 10433083 w 12167887"/>
                <a:gd name="connsiteY9" fmla="*/ 858228 h 1291464"/>
                <a:gd name="connsiteX10" fmla="*/ 11258756 w 12167887"/>
                <a:gd name="connsiteY10" fmla="*/ 490601 h 1291464"/>
                <a:gd name="connsiteX11" fmla="*/ 11761921 w 12167887"/>
                <a:gd name="connsiteY11" fmla="*/ 1064481 h 1291464"/>
                <a:gd name="connsiteX12" fmla="*/ 12167603 w 12167887"/>
                <a:gd name="connsiteY12" fmla="*/ 1273238 h 1291464"/>
                <a:gd name="connsiteX13" fmla="*/ 838284 w 12167887"/>
                <a:gd name="connsiteY13" fmla="*/ 1277651 h 1291464"/>
                <a:gd name="connsiteX14" fmla="*/ 841505 w 12167887"/>
                <a:gd name="connsiteY14" fmla="*/ 1268125 h 1291464"/>
                <a:gd name="connsiteX0" fmla="*/ 851157 w 12197203"/>
                <a:gd name="connsiteY0" fmla="*/ 533463 h 1291464"/>
                <a:gd name="connsiteX1" fmla="*/ 2216395 w 12197203"/>
                <a:gd name="connsiteY1" fmla="*/ 1650 h 1291464"/>
                <a:gd name="connsiteX2" fmla="*/ 3058117 w 12197203"/>
                <a:gd name="connsiteY2" fmla="*/ 373126 h 1291464"/>
                <a:gd name="connsiteX3" fmla="*/ 4141616 w 12197203"/>
                <a:gd name="connsiteY3" fmla="*/ 558863 h 1291464"/>
                <a:gd name="connsiteX4" fmla="*/ 5780923 w 12197203"/>
                <a:gd name="connsiteY4" fmla="*/ 1051902 h 1291464"/>
                <a:gd name="connsiteX5" fmla="*/ 7311393 w 12197203"/>
                <a:gd name="connsiteY5" fmla="*/ 1165409 h 1291464"/>
                <a:gd name="connsiteX6" fmla="*/ 8209962 w 12197203"/>
                <a:gd name="connsiteY6" fmla="*/ 969351 h 1291464"/>
                <a:gd name="connsiteX7" fmla="*/ 9258460 w 12197203"/>
                <a:gd name="connsiteY7" fmla="*/ 544576 h 1291464"/>
                <a:gd name="connsiteX8" fmla="*/ 9868141 w 12197203"/>
                <a:gd name="connsiteY8" fmla="*/ 627126 h 1291464"/>
                <a:gd name="connsiteX9" fmla="*/ 10462399 w 12197203"/>
                <a:gd name="connsiteY9" fmla="*/ 858228 h 1291464"/>
                <a:gd name="connsiteX10" fmla="*/ 11288072 w 12197203"/>
                <a:gd name="connsiteY10" fmla="*/ 490601 h 1291464"/>
                <a:gd name="connsiteX11" fmla="*/ 11791237 w 12197203"/>
                <a:gd name="connsiteY11" fmla="*/ 1064481 h 1291464"/>
                <a:gd name="connsiteX12" fmla="*/ 12196919 w 12197203"/>
                <a:gd name="connsiteY12" fmla="*/ 1273238 h 1291464"/>
                <a:gd name="connsiteX13" fmla="*/ 867600 w 12197203"/>
                <a:gd name="connsiteY13" fmla="*/ 1277651 h 1291464"/>
                <a:gd name="connsiteX14" fmla="*/ 761307 w 12197203"/>
                <a:gd name="connsiteY14" fmla="*/ 572800 h 1291464"/>
                <a:gd name="connsiteX0" fmla="*/ 1169259 w 12515305"/>
                <a:gd name="connsiteY0" fmla="*/ 533463 h 1291464"/>
                <a:gd name="connsiteX1" fmla="*/ 2534497 w 12515305"/>
                <a:gd name="connsiteY1" fmla="*/ 1650 h 1291464"/>
                <a:gd name="connsiteX2" fmla="*/ 3376219 w 12515305"/>
                <a:gd name="connsiteY2" fmla="*/ 373126 h 1291464"/>
                <a:gd name="connsiteX3" fmla="*/ 4459718 w 12515305"/>
                <a:gd name="connsiteY3" fmla="*/ 558863 h 1291464"/>
                <a:gd name="connsiteX4" fmla="*/ 6099025 w 12515305"/>
                <a:gd name="connsiteY4" fmla="*/ 1051902 h 1291464"/>
                <a:gd name="connsiteX5" fmla="*/ 7629495 w 12515305"/>
                <a:gd name="connsiteY5" fmla="*/ 1165409 h 1291464"/>
                <a:gd name="connsiteX6" fmla="*/ 8528064 w 12515305"/>
                <a:gd name="connsiteY6" fmla="*/ 969351 h 1291464"/>
                <a:gd name="connsiteX7" fmla="*/ 9576562 w 12515305"/>
                <a:gd name="connsiteY7" fmla="*/ 544576 h 1291464"/>
                <a:gd name="connsiteX8" fmla="*/ 10186243 w 12515305"/>
                <a:gd name="connsiteY8" fmla="*/ 627126 h 1291464"/>
                <a:gd name="connsiteX9" fmla="*/ 10780501 w 12515305"/>
                <a:gd name="connsiteY9" fmla="*/ 858228 h 1291464"/>
                <a:gd name="connsiteX10" fmla="*/ 11606174 w 12515305"/>
                <a:gd name="connsiteY10" fmla="*/ 490601 h 1291464"/>
                <a:gd name="connsiteX11" fmla="*/ 12109339 w 12515305"/>
                <a:gd name="connsiteY11" fmla="*/ 1064481 h 1291464"/>
                <a:gd name="connsiteX12" fmla="*/ 12515021 w 12515305"/>
                <a:gd name="connsiteY12" fmla="*/ 1273238 h 1291464"/>
                <a:gd name="connsiteX13" fmla="*/ 1185702 w 12515305"/>
                <a:gd name="connsiteY13" fmla="*/ 1277651 h 1291464"/>
                <a:gd name="connsiteX14" fmla="*/ 335355 w 12515305"/>
                <a:gd name="connsiteY14" fmla="*/ 1058575 h 1291464"/>
                <a:gd name="connsiteX15" fmla="*/ 1079409 w 12515305"/>
                <a:gd name="connsiteY15" fmla="*/ 572800 h 1291464"/>
                <a:gd name="connsiteX0" fmla="*/ 853920 w 12199966"/>
                <a:gd name="connsiteY0" fmla="*/ 533463 h 1291464"/>
                <a:gd name="connsiteX1" fmla="*/ 2219158 w 12199966"/>
                <a:gd name="connsiteY1" fmla="*/ 1650 h 1291464"/>
                <a:gd name="connsiteX2" fmla="*/ 3060880 w 12199966"/>
                <a:gd name="connsiteY2" fmla="*/ 373126 h 1291464"/>
                <a:gd name="connsiteX3" fmla="*/ 4144379 w 12199966"/>
                <a:gd name="connsiteY3" fmla="*/ 558863 h 1291464"/>
                <a:gd name="connsiteX4" fmla="*/ 5783686 w 12199966"/>
                <a:gd name="connsiteY4" fmla="*/ 1051902 h 1291464"/>
                <a:gd name="connsiteX5" fmla="*/ 7314156 w 12199966"/>
                <a:gd name="connsiteY5" fmla="*/ 1165409 h 1291464"/>
                <a:gd name="connsiteX6" fmla="*/ 8212725 w 12199966"/>
                <a:gd name="connsiteY6" fmla="*/ 969351 h 1291464"/>
                <a:gd name="connsiteX7" fmla="*/ 9261223 w 12199966"/>
                <a:gd name="connsiteY7" fmla="*/ 544576 h 1291464"/>
                <a:gd name="connsiteX8" fmla="*/ 9870904 w 12199966"/>
                <a:gd name="connsiteY8" fmla="*/ 627126 h 1291464"/>
                <a:gd name="connsiteX9" fmla="*/ 10465162 w 12199966"/>
                <a:gd name="connsiteY9" fmla="*/ 858228 h 1291464"/>
                <a:gd name="connsiteX10" fmla="*/ 11290835 w 12199966"/>
                <a:gd name="connsiteY10" fmla="*/ 490601 h 1291464"/>
                <a:gd name="connsiteX11" fmla="*/ 11794000 w 12199966"/>
                <a:gd name="connsiteY11" fmla="*/ 1064481 h 1291464"/>
                <a:gd name="connsiteX12" fmla="*/ 12199682 w 12199966"/>
                <a:gd name="connsiteY12" fmla="*/ 1273238 h 1291464"/>
                <a:gd name="connsiteX13" fmla="*/ 870363 w 12199966"/>
                <a:gd name="connsiteY13" fmla="*/ 1277651 h 1291464"/>
                <a:gd name="connsiteX14" fmla="*/ 764070 w 12199966"/>
                <a:gd name="connsiteY14" fmla="*/ 572800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14" fmla="*/ 0 w 11346046"/>
                <a:gd name="connsiteY14" fmla="*/ 533463 h 1291464"/>
                <a:gd name="connsiteX0" fmla="*/ 2883 w 11329603"/>
                <a:gd name="connsiteY0" fmla="*/ 533463 h 1291464"/>
                <a:gd name="connsiteX1" fmla="*/ 1348795 w 11329603"/>
                <a:gd name="connsiteY1" fmla="*/ 1650 h 1291464"/>
                <a:gd name="connsiteX2" fmla="*/ 2190517 w 11329603"/>
                <a:gd name="connsiteY2" fmla="*/ 373126 h 1291464"/>
                <a:gd name="connsiteX3" fmla="*/ 3274016 w 11329603"/>
                <a:gd name="connsiteY3" fmla="*/ 558863 h 1291464"/>
                <a:gd name="connsiteX4" fmla="*/ 4913323 w 11329603"/>
                <a:gd name="connsiteY4" fmla="*/ 1051902 h 1291464"/>
                <a:gd name="connsiteX5" fmla="*/ 6443793 w 11329603"/>
                <a:gd name="connsiteY5" fmla="*/ 1165409 h 1291464"/>
                <a:gd name="connsiteX6" fmla="*/ 7342362 w 11329603"/>
                <a:gd name="connsiteY6" fmla="*/ 969351 h 1291464"/>
                <a:gd name="connsiteX7" fmla="*/ 8390860 w 11329603"/>
                <a:gd name="connsiteY7" fmla="*/ 544576 h 1291464"/>
                <a:gd name="connsiteX8" fmla="*/ 9000541 w 11329603"/>
                <a:gd name="connsiteY8" fmla="*/ 627126 h 1291464"/>
                <a:gd name="connsiteX9" fmla="*/ 9594799 w 11329603"/>
                <a:gd name="connsiteY9" fmla="*/ 858228 h 1291464"/>
                <a:gd name="connsiteX10" fmla="*/ 10420472 w 11329603"/>
                <a:gd name="connsiteY10" fmla="*/ 490601 h 1291464"/>
                <a:gd name="connsiteX11" fmla="*/ 10923637 w 11329603"/>
                <a:gd name="connsiteY11" fmla="*/ 1064481 h 1291464"/>
                <a:gd name="connsiteX12" fmla="*/ 11329319 w 11329603"/>
                <a:gd name="connsiteY12" fmla="*/ 1273238 h 1291464"/>
                <a:gd name="connsiteX13" fmla="*/ 0 w 11329603"/>
                <a:gd name="connsiteY13" fmla="*/ 1277651 h 1291464"/>
                <a:gd name="connsiteX14" fmla="*/ 2883 w 11329603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23637 w 11433478"/>
                <a:gd name="connsiteY11" fmla="*/ 1064481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33300 w 11433478"/>
                <a:gd name="connsiteY11" fmla="*/ 1016856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800864 h 1558865"/>
                <a:gd name="connsiteX1" fmla="*/ 1206114 w 11433478"/>
                <a:gd name="connsiteY1" fmla="*/ 977 h 1558865"/>
                <a:gd name="connsiteX2" fmla="*/ 2190517 w 11433478"/>
                <a:gd name="connsiteY2" fmla="*/ 640527 h 1558865"/>
                <a:gd name="connsiteX3" fmla="*/ 3274016 w 11433478"/>
                <a:gd name="connsiteY3" fmla="*/ 826264 h 1558865"/>
                <a:gd name="connsiteX4" fmla="*/ 4913323 w 11433478"/>
                <a:gd name="connsiteY4" fmla="*/ 1319303 h 1558865"/>
                <a:gd name="connsiteX5" fmla="*/ 6443793 w 11433478"/>
                <a:gd name="connsiteY5" fmla="*/ 1432810 h 1558865"/>
                <a:gd name="connsiteX6" fmla="*/ 7342362 w 11433478"/>
                <a:gd name="connsiteY6" fmla="*/ 1236752 h 1558865"/>
                <a:gd name="connsiteX7" fmla="*/ 8390860 w 11433478"/>
                <a:gd name="connsiteY7" fmla="*/ 811977 h 1558865"/>
                <a:gd name="connsiteX8" fmla="*/ 9000541 w 11433478"/>
                <a:gd name="connsiteY8" fmla="*/ 894527 h 1558865"/>
                <a:gd name="connsiteX9" fmla="*/ 9594799 w 11433478"/>
                <a:gd name="connsiteY9" fmla="*/ 1125629 h 1558865"/>
                <a:gd name="connsiteX10" fmla="*/ 10420472 w 11433478"/>
                <a:gd name="connsiteY10" fmla="*/ 758002 h 1558865"/>
                <a:gd name="connsiteX11" fmla="*/ 10933300 w 11433478"/>
                <a:gd name="connsiteY11" fmla="*/ 1284257 h 1558865"/>
                <a:gd name="connsiteX12" fmla="*/ 11433197 w 11433478"/>
                <a:gd name="connsiteY12" fmla="*/ 1540639 h 1558865"/>
                <a:gd name="connsiteX13" fmla="*/ 0 w 11433478"/>
                <a:gd name="connsiteY13" fmla="*/ 1545052 h 1558865"/>
                <a:gd name="connsiteX14" fmla="*/ 2883 w 11433478"/>
                <a:gd name="connsiteY14" fmla="*/ 800864 h 1558865"/>
                <a:gd name="connsiteX0" fmla="*/ 874259 w 11433478"/>
                <a:gd name="connsiteY0" fmla="*/ 257048 h 1569068"/>
                <a:gd name="connsiteX1" fmla="*/ 1206114 w 11433478"/>
                <a:gd name="connsiteY1" fmla="*/ 11180 h 1569068"/>
                <a:gd name="connsiteX2" fmla="*/ 2190517 w 11433478"/>
                <a:gd name="connsiteY2" fmla="*/ 650730 h 1569068"/>
                <a:gd name="connsiteX3" fmla="*/ 3274016 w 11433478"/>
                <a:gd name="connsiteY3" fmla="*/ 836467 h 1569068"/>
                <a:gd name="connsiteX4" fmla="*/ 4913323 w 11433478"/>
                <a:gd name="connsiteY4" fmla="*/ 1329506 h 1569068"/>
                <a:gd name="connsiteX5" fmla="*/ 6443793 w 11433478"/>
                <a:gd name="connsiteY5" fmla="*/ 1443013 h 1569068"/>
                <a:gd name="connsiteX6" fmla="*/ 7342362 w 11433478"/>
                <a:gd name="connsiteY6" fmla="*/ 1246955 h 1569068"/>
                <a:gd name="connsiteX7" fmla="*/ 8390860 w 11433478"/>
                <a:gd name="connsiteY7" fmla="*/ 822180 h 1569068"/>
                <a:gd name="connsiteX8" fmla="*/ 9000541 w 11433478"/>
                <a:gd name="connsiteY8" fmla="*/ 904730 h 1569068"/>
                <a:gd name="connsiteX9" fmla="*/ 9594799 w 11433478"/>
                <a:gd name="connsiteY9" fmla="*/ 1135832 h 1569068"/>
                <a:gd name="connsiteX10" fmla="*/ 10420472 w 11433478"/>
                <a:gd name="connsiteY10" fmla="*/ 768205 h 1569068"/>
                <a:gd name="connsiteX11" fmla="*/ 10933300 w 11433478"/>
                <a:gd name="connsiteY11" fmla="*/ 1294460 h 1569068"/>
                <a:gd name="connsiteX12" fmla="*/ 11433197 w 11433478"/>
                <a:gd name="connsiteY12" fmla="*/ 1550842 h 1569068"/>
                <a:gd name="connsiteX13" fmla="*/ 0 w 11433478"/>
                <a:gd name="connsiteY13" fmla="*/ 1555255 h 1569068"/>
                <a:gd name="connsiteX14" fmla="*/ 874259 w 11433478"/>
                <a:gd name="connsiteY14" fmla="*/ 257048 h 1569068"/>
                <a:gd name="connsiteX0" fmla="*/ 874259 w 11433478"/>
                <a:gd name="connsiteY0" fmla="*/ 257048 h 1569068"/>
                <a:gd name="connsiteX1" fmla="*/ 1206114 w 11433478"/>
                <a:gd name="connsiteY1" fmla="*/ 11180 h 1569068"/>
                <a:gd name="connsiteX2" fmla="*/ 2190517 w 11433478"/>
                <a:gd name="connsiteY2" fmla="*/ 650730 h 1569068"/>
                <a:gd name="connsiteX3" fmla="*/ 3274016 w 11433478"/>
                <a:gd name="connsiteY3" fmla="*/ 836467 h 1569068"/>
                <a:gd name="connsiteX4" fmla="*/ 4913323 w 11433478"/>
                <a:gd name="connsiteY4" fmla="*/ 1329506 h 1569068"/>
                <a:gd name="connsiteX5" fmla="*/ 6443793 w 11433478"/>
                <a:gd name="connsiteY5" fmla="*/ 1443013 h 1569068"/>
                <a:gd name="connsiteX6" fmla="*/ 7342362 w 11433478"/>
                <a:gd name="connsiteY6" fmla="*/ 1246955 h 1569068"/>
                <a:gd name="connsiteX7" fmla="*/ 8390860 w 11433478"/>
                <a:gd name="connsiteY7" fmla="*/ 822180 h 1569068"/>
                <a:gd name="connsiteX8" fmla="*/ 9000541 w 11433478"/>
                <a:gd name="connsiteY8" fmla="*/ 904730 h 1569068"/>
                <a:gd name="connsiteX9" fmla="*/ 9594799 w 11433478"/>
                <a:gd name="connsiteY9" fmla="*/ 1135832 h 1569068"/>
                <a:gd name="connsiteX10" fmla="*/ 10420472 w 11433478"/>
                <a:gd name="connsiteY10" fmla="*/ 768205 h 1569068"/>
                <a:gd name="connsiteX11" fmla="*/ 10933300 w 11433478"/>
                <a:gd name="connsiteY11" fmla="*/ 1294460 h 1569068"/>
                <a:gd name="connsiteX12" fmla="*/ 11433197 w 11433478"/>
                <a:gd name="connsiteY12" fmla="*/ 1550842 h 1569068"/>
                <a:gd name="connsiteX13" fmla="*/ 0 w 11433478"/>
                <a:gd name="connsiteY13" fmla="*/ 1555255 h 1569068"/>
                <a:gd name="connsiteX14" fmla="*/ 874259 w 11433478"/>
                <a:gd name="connsiteY14" fmla="*/ 257048 h 1569068"/>
                <a:gd name="connsiteX0" fmla="*/ 874259 w 11433478"/>
                <a:gd name="connsiteY0" fmla="*/ 280033 h 1592053"/>
                <a:gd name="connsiteX1" fmla="*/ 1277455 w 11433478"/>
                <a:gd name="connsiteY1" fmla="*/ 10337 h 1592053"/>
                <a:gd name="connsiteX2" fmla="*/ 2190517 w 11433478"/>
                <a:gd name="connsiteY2" fmla="*/ 673715 h 1592053"/>
                <a:gd name="connsiteX3" fmla="*/ 3274016 w 11433478"/>
                <a:gd name="connsiteY3" fmla="*/ 859452 h 1592053"/>
                <a:gd name="connsiteX4" fmla="*/ 4913323 w 11433478"/>
                <a:gd name="connsiteY4" fmla="*/ 1352491 h 1592053"/>
                <a:gd name="connsiteX5" fmla="*/ 6443793 w 11433478"/>
                <a:gd name="connsiteY5" fmla="*/ 1465998 h 1592053"/>
                <a:gd name="connsiteX6" fmla="*/ 7342362 w 11433478"/>
                <a:gd name="connsiteY6" fmla="*/ 1269940 h 1592053"/>
                <a:gd name="connsiteX7" fmla="*/ 8390860 w 11433478"/>
                <a:gd name="connsiteY7" fmla="*/ 845165 h 1592053"/>
                <a:gd name="connsiteX8" fmla="*/ 9000541 w 11433478"/>
                <a:gd name="connsiteY8" fmla="*/ 927715 h 1592053"/>
                <a:gd name="connsiteX9" fmla="*/ 9594799 w 11433478"/>
                <a:gd name="connsiteY9" fmla="*/ 1158817 h 1592053"/>
                <a:gd name="connsiteX10" fmla="*/ 10420472 w 11433478"/>
                <a:gd name="connsiteY10" fmla="*/ 791190 h 1592053"/>
                <a:gd name="connsiteX11" fmla="*/ 10933300 w 11433478"/>
                <a:gd name="connsiteY11" fmla="*/ 1317445 h 1592053"/>
                <a:gd name="connsiteX12" fmla="*/ 11433197 w 11433478"/>
                <a:gd name="connsiteY12" fmla="*/ 1573827 h 1592053"/>
                <a:gd name="connsiteX13" fmla="*/ 0 w 11433478"/>
                <a:gd name="connsiteY13" fmla="*/ 1578240 h 1592053"/>
                <a:gd name="connsiteX14" fmla="*/ 874259 w 11433478"/>
                <a:gd name="connsiteY14" fmla="*/ 280033 h 1592053"/>
                <a:gd name="connsiteX0" fmla="*/ 0 w 10559243"/>
                <a:gd name="connsiteY0" fmla="*/ 280033 h 1586824"/>
                <a:gd name="connsiteX1" fmla="*/ 403196 w 10559243"/>
                <a:gd name="connsiteY1" fmla="*/ 10337 h 1586824"/>
                <a:gd name="connsiteX2" fmla="*/ 1316258 w 10559243"/>
                <a:gd name="connsiteY2" fmla="*/ 673715 h 1586824"/>
                <a:gd name="connsiteX3" fmla="*/ 2399757 w 10559243"/>
                <a:gd name="connsiteY3" fmla="*/ 859452 h 1586824"/>
                <a:gd name="connsiteX4" fmla="*/ 4039064 w 10559243"/>
                <a:gd name="connsiteY4" fmla="*/ 1352491 h 1586824"/>
                <a:gd name="connsiteX5" fmla="*/ 5569534 w 10559243"/>
                <a:gd name="connsiteY5" fmla="*/ 1465998 h 1586824"/>
                <a:gd name="connsiteX6" fmla="*/ 6468103 w 10559243"/>
                <a:gd name="connsiteY6" fmla="*/ 1269940 h 1586824"/>
                <a:gd name="connsiteX7" fmla="*/ 7516601 w 10559243"/>
                <a:gd name="connsiteY7" fmla="*/ 845165 h 1586824"/>
                <a:gd name="connsiteX8" fmla="*/ 8126282 w 10559243"/>
                <a:gd name="connsiteY8" fmla="*/ 927715 h 1586824"/>
                <a:gd name="connsiteX9" fmla="*/ 8720540 w 10559243"/>
                <a:gd name="connsiteY9" fmla="*/ 1158817 h 1586824"/>
                <a:gd name="connsiteX10" fmla="*/ 9546213 w 10559243"/>
                <a:gd name="connsiteY10" fmla="*/ 791190 h 1586824"/>
                <a:gd name="connsiteX11" fmla="*/ 10059041 w 10559243"/>
                <a:gd name="connsiteY11" fmla="*/ 1317445 h 1586824"/>
                <a:gd name="connsiteX12" fmla="*/ 10558938 w 10559243"/>
                <a:gd name="connsiteY12" fmla="*/ 1573827 h 1586824"/>
                <a:gd name="connsiteX13" fmla="*/ 27691 w 10559243"/>
                <a:gd name="connsiteY13" fmla="*/ 1554412 h 1586824"/>
                <a:gd name="connsiteX14" fmla="*/ 0 w 10559243"/>
                <a:gd name="connsiteY14" fmla="*/ 280033 h 1586824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399757 w 10559243"/>
                <a:gd name="connsiteY3" fmla="*/ 859452 h 1592053"/>
                <a:gd name="connsiteX4" fmla="*/ 4039064 w 10559243"/>
                <a:gd name="connsiteY4" fmla="*/ 1352491 h 1592053"/>
                <a:gd name="connsiteX5" fmla="*/ 5569534 w 10559243"/>
                <a:gd name="connsiteY5" fmla="*/ 1465998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039064 w 10559243"/>
                <a:gd name="connsiteY4" fmla="*/ 1352491 h 1592053"/>
                <a:gd name="connsiteX5" fmla="*/ 5569534 w 10559243"/>
                <a:gd name="connsiteY5" fmla="*/ 1465998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039064 w 10559243"/>
                <a:gd name="connsiteY4" fmla="*/ 1352491 h 1592053"/>
                <a:gd name="connsiteX5" fmla="*/ 5895663 w 10559243"/>
                <a:gd name="connsiteY5" fmla="*/ 1382597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895663 w 10559243"/>
                <a:gd name="connsiteY5" fmla="*/ 1382597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895663 w 10559243"/>
                <a:gd name="connsiteY5" fmla="*/ 1382597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895663 w 10559243"/>
                <a:gd name="connsiteY5" fmla="*/ 1382597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7671336 w 10559243"/>
                <a:gd name="connsiteY8" fmla="*/ 635053 h 1592053"/>
                <a:gd name="connsiteX9" fmla="*/ 8126282 w 10559243"/>
                <a:gd name="connsiteY9" fmla="*/ 927715 h 1592053"/>
                <a:gd name="connsiteX10" fmla="*/ 8720540 w 10559243"/>
                <a:gd name="connsiteY10" fmla="*/ 1158817 h 1592053"/>
                <a:gd name="connsiteX11" fmla="*/ 9546213 w 10559243"/>
                <a:gd name="connsiteY11" fmla="*/ 791190 h 1592053"/>
                <a:gd name="connsiteX12" fmla="*/ 10059041 w 10559243"/>
                <a:gd name="connsiteY12" fmla="*/ 1317445 h 1592053"/>
                <a:gd name="connsiteX13" fmla="*/ 10558938 w 10559243"/>
                <a:gd name="connsiteY13" fmla="*/ 1573827 h 1592053"/>
                <a:gd name="connsiteX14" fmla="*/ 12404 w 10559243"/>
                <a:gd name="connsiteY14" fmla="*/ 1578241 h 1592053"/>
                <a:gd name="connsiteX15" fmla="*/ 0 w 10559243"/>
                <a:gd name="connsiteY15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164993 w 10559243"/>
                <a:gd name="connsiteY7" fmla="*/ 827294 h 1592053"/>
                <a:gd name="connsiteX8" fmla="*/ 7671336 w 10559243"/>
                <a:gd name="connsiteY8" fmla="*/ 635053 h 1592053"/>
                <a:gd name="connsiteX9" fmla="*/ 8126282 w 10559243"/>
                <a:gd name="connsiteY9" fmla="*/ 927715 h 1592053"/>
                <a:gd name="connsiteX10" fmla="*/ 8720540 w 10559243"/>
                <a:gd name="connsiteY10" fmla="*/ 1158817 h 1592053"/>
                <a:gd name="connsiteX11" fmla="*/ 9546213 w 10559243"/>
                <a:gd name="connsiteY11" fmla="*/ 791190 h 1592053"/>
                <a:gd name="connsiteX12" fmla="*/ 10059041 w 10559243"/>
                <a:gd name="connsiteY12" fmla="*/ 1317445 h 1592053"/>
                <a:gd name="connsiteX13" fmla="*/ 10558938 w 10559243"/>
                <a:gd name="connsiteY13" fmla="*/ 1573827 h 1592053"/>
                <a:gd name="connsiteX14" fmla="*/ 12404 w 10559243"/>
                <a:gd name="connsiteY14" fmla="*/ 1578241 h 1592053"/>
                <a:gd name="connsiteX15" fmla="*/ 0 w 10559243"/>
                <a:gd name="connsiteY15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164993 w 10559243"/>
                <a:gd name="connsiteY7" fmla="*/ 827294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700048 w 10559243"/>
                <a:gd name="connsiteY7" fmla="*/ 636664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700048 w 10559243"/>
                <a:gd name="connsiteY7" fmla="*/ 636664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10059041 w 10559243"/>
                <a:gd name="connsiteY10" fmla="*/ 1317445 h 1592053"/>
                <a:gd name="connsiteX11" fmla="*/ 10558938 w 10559243"/>
                <a:gd name="connsiteY11" fmla="*/ 1573827 h 1592053"/>
                <a:gd name="connsiteX12" fmla="*/ 12404 w 10559243"/>
                <a:gd name="connsiteY12" fmla="*/ 1578241 h 1592053"/>
                <a:gd name="connsiteX13" fmla="*/ 0 w 10559243"/>
                <a:gd name="connsiteY13" fmla="*/ 280033 h 1592053"/>
                <a:gd name="connsiteX0" fmla="*/ 0 w 10964014"/>
                <a:gd name="connsiteY0" fmla="*/ 280033 h 1592053"/>
                <a:gd name="connsiteX1" fmla="*/ 403196 w 10964014"/>
                <a:gd name="connsiteY1" fmla="*/ 10337 h 1592053"/>
                <a:gd name="connsiteX2" fmla="*/ 1316258 w 10964014"/>
                <a:gd name="connsiteY2" fmla="*/ 673715 h 1592053"/>
                <a:gd name="connsiteX3" fmla="*/ 2644354 w 10964014"/>
                <a:gd name="connsiteY3" fmla="*/ 776052 h 1592053"/>
                <a:gd name="connsiteX4" fmla="*/ 4105309 w 10964014"/>
                <a:gd name="connsiteY4" fmla="*/ 1239304 h 1592053"/>
                <a:gd name="connsiteX5" fmla="*/ 5600109 w 10964014"/>
                <a:gd name="connsiteY5" fmla="*/ 1412383 h 1592053"/>
                <a:gd name="connsiteX6" fmla="*/ 6564923 w 10964014"/>
                <a:gd name="connsiteY6" fmla="*/ 1162710 h 1592053"/>
                <a:gd name="connsiteX7" fmla="*/ 7700048 w 10964014"/>
                <a:gd name="connsiteY7" fmla="*/ 636664 h 1592053"/>
                <a:gd name="connsiteX8" fmla="*/ 8126282 w 10964014"/>
                <a:gd name="connsiteY8" fmla="*/ 927715 h 1592053"/>
                <a:gd name="connsiteX9" fmla="*/ 8720540 w 10964014"/>
                <a:gd name="connsiteY9" fmla="*/ 1158817 h 1592053"/>
                <a:gd name="connsiteX10" fmla="*/ 10558938 w 10964014"/>
                <a:gd name="connsiteY10" fmla="*/ 1573827 h 1592053"/>
                <a:gd name="connsiteX11" fmla="*/ 12404 w 10964014"/>
                <a:gd name="connsiteY11" fmla="*/ 1578241 h 1592053"/>
                <a:gd name="connsiteX12" fmla="*/ 0 w 10964014"/>
                <a:gd name="connsiteY12" fmla="*/ 280033 h 1592053"/>
                <a:gd name="connsiteX0" fmla="*/ 0 w 8992209"/>
                <a:gd name="connsiteY0" fmla="*/ 280033 h 1596353"/>
                <a:gd name="connsiteX1" fmla="*/ 403196 w 8992209"/>
                <a:gd name="connsiteY1" fmla="*/ 10337 h 1596353"/>
                <a:gd name="connsiteX2" fmla="*/ 1316258 w 8992209"/>
                <a:gd name="connsiteY2" fmla="*/ 673715 h 1596353"/>
                <a:gd name="connsiteX3" fmla="*/ 2644354 w 8992209"/>
                <a:gd name="connsiteY3" fmla="*/ 776052 h 1596353"/>
                <a:gd name="connsiteX4" fmla="*/ 4105309 w 8992209"/>
                <a:gd name="connsiteY4" fmla="*/ 1239304 h 1596353"/>
                <a:gd name="connsiteX5" fmla="*/ 5600109 w 8992209"/>
                <a:gd name="connsiteY5" fmla="*/ 1412383 h 1596353"/>
                <a:gd name="connsiteX6" fmla="*/ 6564923 w 8992209"/>
                <a:gd name="connsiteY6" fmla="*/ 1162710 h 1596353"/>
                <a:gd name="connsiteX7" fmla="*/ 7700048 w 8992209"/>
                <a:gd name="connsiteY7" fmla="*/ 636664 h 1596353"/>
                <a:gd name="connsiteX8" fmla="*/ 8126282 w 8992209"/>
                <a:gd name="connsiteY8" fmla="*/ 927715 h 1596353"/>
                <a:gd name="connsiteX9" fmla="*/ 8720540 w 8992209"/>
                <a:gd name="connsiteY9" fmla="*/ 1158817 h 1596353"/>
                <a:gd name="connsiteX10" fmla="*/ 8158833 w 8992209"/>
                <a:gd name="connsiteY10" fmla="*/ 1579784 h 1596353"/>
                <a:gd name="connsiteX11" fmla="*/ 12404 w 8992209"/>
                <a:gd name="connsiteY11" fmla="*/ 1578241 h 1596353"/>
                <a:gd name="connsiteX12" fmla="*/ 0 w 8992209"/>
                <a:gd name="connsiteY12" fmla="*/ 280033 h 1596353"/>
                <a:gd name="connsiteX0" fmla="*/ 0 w 8720578"/>
                <a:gd name="connsiteY0" fmla="*/ 280033 h 1596353"/>
                <a:gd name="connsiteX1" fmla="*/ 403196 w 8720578"/>
                <a:gd name="connsiteY1" fmla="*/ 10337 h 1596353"/>
                <a:gd name="connsiteX2" fmla="*/ 1316258 w 8720578"/>
                <a:gd name="connsiteY2" fmla="*/ 673715 h 1596353"/>
                <a:gd name="connsiteX3" fmla="*/ 2644354 w 8720578"/>
                <a:gd name="connsiteY3" fmla="*/ 776052 h 1596353"/>
                <a:gd name="connsiteX4" fmla="*/ 4105309 w 8720578"/>
                <a:gd name="connsiteY4" fmla="*/ 1239304 h 1596353"/>
                <a:gd name="connsiteX5" fmla="*/ 5600109 w 8720578"/>
                <a:gd name="connsiteY5" fmla="*/ 1412383 h 1596353"/>
                <a:gd name="connsiteX6" fmla="*/ 6564923 w 8720578"/>
                <a:gd name="connsiteY6" fmla="*/ 1162710 h 1596353"/>
                <a:gd name="connsiteX7" fmla="*/ 7700048 w 8720578"/>
                <a:gd name="connsiteY7" fmla="*/ 636664 h 1596353"/>
                <a:gd name="connsiteX8" fmla="*/ 8126282 w 8720578"/>
                <a:gd name="connsiteY8" fmla="*/ 927715 h 1596353"/>
                <a:gd name="connsiteX9" fmla="*/ 8720540 w 8720578"/>
                <a:gd name="connsiteY9" fmla="*/ 1158817 h 1596353"/>
                <a:gd name="connsiteX10" fmla="*/ 8158833 w 8720578"/>
                <a:gd name="connsiteY10" fmla="*/ 1579784 h 1596353"/>
                <a:gd name="connsiteX11" fmla="*/ 12404 w 8720578"/>
                <a:gd name="connsiteY11" fmla="*/ 1578241 h 1596353"/>
                <a:gd name="connsiteX12" fmla="*/ 0 w 8720578"/>
                <a:gd name="connsiteY12" fmla="*/ 280033 h 1596353"/>
                <a:gd name="connsiteX0" fmla="*/ 0 w 8768480"/>
                <a:gd name="connsiteY0" fmla="*/ 280033 h 1596353"/>
                <a:gd name="connsiteX1" fmla="*/ 403196 w 8768480"/>
                <a:gd name="connsiteY1" fmla="*/ 10337 h 1596353"/>
                <a:gd name="connsiteX2" fmla="*/ 1316258 w 8768480"/>
                <a:gd name="connsiteY2" fmla="*/ 673715 h 1596353"/>
                <a:gd name="connsiteX3" fmla="*/ 2644354 w 8768480"/>
                <a:gd name="connsiteY3" fmla="*/ 776052 h 1596353"/>
                <a:gd name="connsiteX4" fmla="*/ 4105309 w 8768480"/>
                <a:gd name="connsiteY4" fmla="*/ 1239304 h 1596353"/>
                <a:gd name="connsiteX5" fmla="*/ 5600109 w 8768480"/>
                <a:gd name="connsiteY5" fmla="*/ 1412383 h 1596353"/>
                <a:gd name="connsiteX6" fmla="*/ 6564923 w 8768480"/>
                <a:gd name="connsiteY6" fmla="*/ 1162710 h 1596353"/>
                <a:gd name="connsiteX7" fmla="*/ 7700048 w 8768480"/>
                <a:gd name="connsiteY7" fmla="*/ 636664 h 1596353"/>
                <a:gd name="connsiteX8" fmla="*/ 8126282 w 8768480"/>
                <a:gd name="connsiteY8" fmla="*/ 927715 h 1596353"/>
                <a:gd name="connsiteX9" fmla="*/ 8158833 w 8768480"/>
                <a:gd name="connsiteY9" fmla="*/ 1579784 h 1596353"/>
                <a:gd name="connsiteX10" fmla="*/ 12404 w 8768480"/>
                <a:gd name="connsiteY10" fmla="*/ 1578241 h 1596353"/>
                <a:gd name="connsiteX11" fmla="*/ 0 w 8768480"/>
                <a:gd name="connsiteY11" fmla="*/ 280033 h 1596353"/>
                <a:gd name="connsiteX0" fmla="*/ 0 w 8768480"/>
                <a:gd name="connsiteY0" fmla="*/ 280033 h 1596353"/>
                <a:gd name="connsiteX1" fmla="*/ 403196 w 8768480"/>
                <a:gd name="connsiteY1" fmla="*/ 10337 h 1596353"/>
                <a:gd name="connsiteX2" fmla="*/ 1316258 w 8768480"/>
                <a:gd name="connsiteY2" fmla="*/ 673715 h 1596353"/>
                <a:gd name="connsiteX3" fmla="*/ 2644354 w 8768480"/>
                <a:gd name="connsiteY3" fmla="*/ 776052 h 1596353"/>
                <a:gd name="connsiteX4" fmla="*/ 4105309 w 8768480"/>
                <a:gd name="connsiteY4" fmla="*/ 1239304 h 1596353"/>
                <a:gd name="connsiteX5" fmla="*/ 5600109 w 8768480"/>
                <a:gd name="connsiteY5" fmla="*/ 1412383 h 1596353"/>
                <a:gd name="connsiteX6" fmla="*/ 6564923 w 8768480"/>
                <a:gd name="connsiteY6" fmla="*/ 1162710 h 1596353"/>
                <a:gd name="connsiteX7" fmla="*/ 7700048 w 8768480"/>
                <a:gd name="connsiteY7" fmla="*/ 636664 h 1596353"/>
                <a:gd name="connsiteX8" fmla="*/ 8126282 w 8768480"/>
                <a:gd name="connsiteY8" fmla="*/ 927715 h 1596353"/>
                <a:gd name="connsiteX9" fmla="*/ 8158833 w 8768480"/>
                <a:gd name="connsiteY9" fmla="*/ 1579784 h 1596353"/>
                <a:gd name="connsiteX10" fmla="*/ 12404 w 8768480"/>
                <a:gd name="connsiteY10" fmla="*/ 1578241 h 1596353"/>
                <a:gd name="connsiteX11" fmla="*/ 0 w 8768480"/>
                <a:gd name="connsiteY11" fmla="*/ 280033 h 1596353"/>
                <a:gd name="connsiteX0" fmla="*/ 0 w 8782264"/>
                <a:gd name="connsiteY0" fmla="*/ 280033 h 1596353"/>
                <a:gd name="connsiteX1" fmla="*/ 403196 w 8782264"/>
                <a:gd name="connsiteY1" fmla="*/ 10337 h 1596353"/>
                <a:gd name="connsiteX2" fmla="*/ 1316258 w 8782264"/>
                <a:gd name="connsiteY2" fmla="*/ 673715 h 1596353"/>
                <a:gd name="connsiteX3" fmla="*/ 2644354 w 8782264"/>
                <a:gd name="connsiteY3" fmla="*/ 776052 h 1596353"/>
                <a:gd name="connsiteX4" fmla="*/ 4105309 w 8782264"/>
                <a:gd name="connsiteY4" fmla="*/ 1239304 h 1596353"/>
                <a:gd name="connsiteX5" fmla="*/ 5600109 w 8782264"/>
                <a:gd name="connsiteY5" fmla="*/ 1412383 h 1596353"/>
                <a:gd name="connsiteX6" fmla="*/ 6564923 w 8782264"/>
                <a:gd name="connsiteY6" fmla="*/ 1162710 h 1596353"/>
                <a:gd name="connsiteX7" fmla="*/ 7700048 w 8782264"/>
                <a:gd name="connsiteY7" fmla="*/ 636664 h 1596353"/>
                <a:gd name="connsiteX8" fmla="*/ 8177240 w 8782264"/>
                <a:gd name="connsiteY8" fmla="*/ 927715 h 1596353"/>
                <a:gd name="connsiteX9" fmla="*/ 8158833 w 8782264"/>
                <a:gd name="connsiteY9" fmla="*/ 1579784 h 1596353"/>
                <a:gd name="connsiteX10" fmla="*/ 12404 w 8782264"/>
                <a:gd name="connsiteY10" fmla="*/ 1578241 h 1596353"/>
                <a:gd name="connsiteX11" fmla="*/ 0 w 8782264"/>
                <a:gd name="connsiteY11" fmla="*/ 280033 h 1596353"/>
                <a:gd name="connsiteX0" fmla="*/ 0 w 8782264"/>
                <a:gd name="connsiteY0" fmla="*/ 280033 h 1596353"/>
                <a:gd name="connsiteX1" fmla="*/ 403196 w 8782264"/>
                <a:gd name="connsiteY1" fmla="*/ 10337 h 1596353"/>
                <a:gd name="connsiteX2" fmla="*/ 1316258 w 8782264"/>
                <a:gd name="connsiteY2" fmla="*/ 673715 h 1596353"/>
                <a:gd name="connsiteX3" fmla="*/ 2644354 w 8782264"/>
                <a:gd name="connsiteY3" fmla="*/ 776052 h 1596353"/>
                <a:gd name="connsiteX4" fmla="*/ 4105309 w 8782264"/>
                <a:gd name="connsiteY4" fmla="*/ 1239304 h 1596353"/>
                <a:gd name="connsiteX5" fmla="*/ 5600109 w 8782264"/>
                <a:gd name="connsiteY5" fmla="*/ 1412383 h 1596353"/>
                <a:gd name="connsiteX6" fmla="*/ 6564923 w 8782264"/>
                <a:gd name="connsiteY6" fmla="*/ 1162710 h 1596353"/>
                <a:gd name="connsiteX7" fmla="*/ 7700048 w 8782264"/>
                <a:gd name="connsiteY7" fmla="*/ 636664 h 1596353"/>
                <a:gd name="connsiteX8" fmla="*/ 8177240 w 8782264"/>
                <a:gd name="connsiteY8" fmla="*/ 927715 h 1596353"/>
                <a:gd name="connsiteX9" fmla="*/ 8158833 w 8782264"/>
                <a:gd name="connsiteY9" fmla="*/ 1579784 h 1596353"/>
                <a:gd name="connsiteX10" fmla="*/ 12404 w 8782264"/>
                <a:gd name="connsiteY10" fmla="*/ 1578241 h 1596353"/>
                <a:gd name="connsiteX11" fmla="*/ 0 w 8782264"/>
                <a:gd name="connsiteY11" fmla="*/ 280033 h 1596353"/>
                <a:gd name="connsiteX0" fmla="*/ 0 w 8764676"/>
                <a:gd name="connsiteY0" fmla="*/ 280033 h 1596353"/>
                <a:gd name="connsiteX1" fmla="*/ 403196 w 8764676"/>
                <a:gd name="connsiteY1" fmla="*/ 10337 h 1596353"/>
                <a:gd name="connsiteX2" fmla="*/ 1316258 w 8764676"/>
                <a:gd name="connsiteY2" fmla="*/ 673715 h 1596353"/>
                <a:gd name="connsiteX3" fmla="*/ 2644354 w 8764676"/>
                <a:gd name="connsiteY3" fmla="*/ 776052 h 1596353"/>
                <a:gd name="connsiteX4" fmla="*/ 4105309 w 8764676"/>
                <a:gd name="connsiteY4" fmla="*/ 1239304 h 1596353"/>
                <a:gd name="connsiteX5" fmla="*/ 5600109 w 8764676"/>
                <a:gd name="connsiteY5" fmla="*/ 1412383 h 1596353"/>
                <a:gd name="connsiteX6" fmla="*/ 6564923 w 8764676"/>
                <a:gd name="connsiteY6" fmla="*/ 1162710 h 1596353"/>
                <a:gd name="connsiteX7" fmla="*/ 7700048 w 8764676"/>
                <a:gd name="connsiteY7" fmla="*/ 636664 h 1596353"/>
                <a:gd name="connsiteX8" fmla="*/ 8177240 w 8764676"/>
                <a:gd name="connsiteY8" fmla="*/ 927715 h 1596353"/>
                <a:gd name="connsiteX9" fmla="*/ 8158833 w 8764676"/>
                <a:gd name="connsiteY9" fmla="*/ 1579784 h 1596353"/>
                <a:gd name="connsiteX10" fmla="*/ 12404 w 8764676"/>
                <a:gd name="connsiteY10" fmla="*/ 1578241 h 1596353"/>
                <a:gd name="connsiteX11" fmla="*/ 0 w 8764676"/>
                <a:gd name="connsiteY11" fmla="*/ 280033 h 1596353"/>
                <a:gd name="connsiteX0" fmla="*/ 0 w 8177240"/>
                <a:gd name="connsiteY0" fmla="*/ 280033 h 1596353"/>
                <a:gd name="connsiteX1" fmla="*/ 403196 w 8177240"/>
                <a:gd name="connsiteY1" fmla="*/ 10337 h 1596353"/>
                <a:gd name="connsiteX2" fmla="*/ 1316258 w 8177240"/>
                <a:gd name="connsiteY2" fmla="*/ 673715 h 1596353"/>
                <a:gd name="connsiteX3" fmla="*/ 2644354 w 8177240"/>
                <a:gd name="connsiteY3" fmla="*/ 776052 h 1596353"/>
                <a:gd name="connsiteX4" fmla="*/ 4105309 w 8177240"/>
                <a:gd name="connsiteY4" fmla="*/ 1239304 h 1596353"/>
                <a:gd name="connsiteX5" fmla="*/ 5600109 w 8177240"/>
                <a:gd name="connsiteY5" fmla="*/ 1412383 h 1596353"/>
                <a:gd name="connsiteX6" fmla="*/ 6564923 w 8177240"/>
                <a:gd name="connsiteY6" fmla="*/ 1162710 h 1596353"/>
                <a:gd name="connsiteX7" fmla="*/ 7700048 w 8177240"/>
                <a:gd name="connsiteY7" fmla="*/ 636664 h 1596353"/>
                <a:gd name="connsiteX8" fmla="*/ 8177240 w 8177240"/>
                <a:gd name="connsiteY8" fmla="*/ 927715 h 1596353"/>
                <a:gd name="connsiteX9" fmla="*/ 8158833 w 8177240"/>
                <a:gd name="connsiteY9" fmla="*/ 1579784 h 1596353"/>
                <a:gd name="connsiteX10" fmla="*/ 12404 w 8177240"/>
                <a:gd name="connsiteY10" fmla="*/ 1578241 h 1596353"/>
                <a:gd name="connsiteX11" fmla="*/ 0 w 8177240"/>
                <a:gd name="connsiteY11" fmla="*/ 280033 h 1596353"/>
                <a:gd name="connsiteX0" fmla="*/ 0 w 8199990"/>
                <a:gd name="connsiteY0" fmla="*/ 280033 h 1605705"/>
                <a:gd name="connsiteX1" fmla="*/ 403196 w 8199990"/>
                <a:gd name="connsiteY1" fmla="*/ 10337 h 1605705"/>
                <a:gd name="connsiteX2" fmla="*/ 1316258 w 8199990"/>
                <a:gd name="connsiteY2" fmla="*/ 673715 h 1605705"/>
                <a:gd name="connsiteX3" fmla="*/ 2644354 w 8199990"/>
                <a:gd name="connsiteY3" fmla="*/ 776052 h 1605705"/>
                <a:gd name="connsiteX4" fmla="*/ 4105309 w 8199990"/>
                <a:gd name="connsiteY4" fmla="*/ 1239304 h 1605705"/>
                <a:gd name="connsiteX5" fmla="*/ 5600109 w 8199990"/>
                <a:gd name="connsiteY5" fmla="*/ 1412383 h 1605705"/>
                <a:gd name="connsiteX6" fmla="*/ 6564923 w 8199990"/>
                <a:gd name="connsiteY6" fmla="*/ 1162710 h 1605705"/>
                <a:gd name="connsiteX7" fmla="*/ 7700048 w 8199990"/>
                <a:gd name="connsiteY7" fmla="*/ 636664 h 1605705"/>
                <a:gd name="connsiteX8" fmla="*/ 8177240 w 8199990"/>
                <a:gd name="connsiteY8" fmla="*/ 927715 h 1605705"/>
                <a:gd name="connsiteX9" fmla="*/ 8199599 w 8199990"/>
                <a:gd name="connsiteY9" fmla="*/ 1591698 h 1605705"/>
                <a:gd name="connsiteX10" fmla="*/ 12404 w 8199990"/>
                <a:gd name="connsiteY10" fmla="*/ 1578241 h 1605705"/>
                <a:gd name="connsiteX11" fmla="*/ 0 w 8199990"/>
                <a:gd name="connsiteY11" fmla="*/ 280033 h 1605705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00109 w 8187251"/>
                <a:gd name="connsiteY5" fmla="*/ 1412383 h 1589054"/>
                <a:gd name="connsiteX6" fmla="*/ 6564923 w 8187251"/>
                <a:gd name="connsiteY6" fmla="*/ 1162710 h 1589054"/>
                <a:gd name="connsiteX7" fmla="*/ 7700048 w 8187251"/>
                <a:gd name="connsiteY7" fmla="*/ 636664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00109 w 8187251"/>
                <a:gd name="connsiteY5" fmla="*/ 1412383 h 1589054"/>
                <a:gd name="connsiteX6" fmla="*/ 6564923 w 8187251"/>
                <a:gd name="connsiteY6" fmla="*/ 1162710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00109 w 8187251"/>
                <a:gd name="connsiteY5" fmla="*/ 1412383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207224 w 8187251"/>
                <a:gd name="connsiteY4" fmla="*/ 1179732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536069 w 8187251"/>
                <a:gd name="connsiteY3" fmla="*/ 716480 h 1589054"/>
                <a:gd name="connsiteX4" fmla="*/ 4207224 w 8187251"/>
                <a:gd name="connsiteY4" fmla="*/ 1179732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69833 w 8187251"/>
                <a:gd name="connsiteY3" fmla="*/ 537764 h 1589054"/>
                <a:gd name="connsiteX4" fmla="*/ 4207224 w 8187251"/>
                <a:gd name="connsiteY4" fmla="*/ 1179732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07224 w 8187251"/>
                <a:gd name="connsiteY4" fmla="*/ 1181374 h 1590696"/>
                <a:gd name="connsiteX5" fmla="*/ 5619218 w 8187251"/>
                <a:gd name="connsiteY5" fmla="*/ 1250203 h 1590696"/>
                <a:gd name="connsiteX6" fmla="*/ 6641360 w 8187251"/>
                <a:gd name="connsiteY6" fmla="*/ 940957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619218 w 8187251"/>
                <a:gd name="connsiteY5" fmla="*/ 1250203 h 1590696"/>
                <a:gd name="connsiteX6" fmla="*/ 6641360 w 8187251"/>
                <a:gd name="connsiteY6" fmla="*/ 940957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41360 w 8187251"/>
                <a:gd name="connsiteY6" fmla="*/ 940957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442602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442602 h 1590696"/>
                <a:gd name="connsiteX4" fmla="*/ 4251812 w 8187251"/>
                <a:gd name="connsiteY4" fmla="*/ 771817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3463 w 8187251"/>
                <a:gd name="connsiteY3" fmla="*/ 397923 h 1590696"/>
                <a:gd name="connsiteX4" fmla="*/ 4251812 w 8187251"/>
                <a:gd name="connsiteY4" fmla="*/ 771817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3463 w 8187251"/>
                <a:gd name="connsiteY3" fmla="*/ 397923 h 1590696"/>
                <a:gd name="connsiteX4" fmla="*/ 4251812 w 8187251"/>
                <a:gd name="connsiteY4" fmla="*/ 771817 h 1590696"/>
                <a:gd name="connsiteX5" fmla="*/ 5307103 w 8187251"/>
                <a:gd name="connsiteY5" fmla="*/ 885324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3463 w 8187251"/>
                <a:gd name="connsiteY3" fmla="*/ 397923 h 1590696"/>
                <a:gd name="connsiteX4" fmla="*/ 4251812 w 8187251"/>
                <a:gd name="connsiteY4" fmla="*/ 771817 h 1590696"/>
                <a:gd name="connsiteX5" fmla="*/ 5307103 w 8187251"/>
                <a:gd name="connsiteY5" fmla="*/ 885324 h 1590696"/>
                <a:gd name="connsiteX6" fmla="*/ 6615881 w 8187251"/>
                <a:gd name="connsiteY6" fmla="*/ 650544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663463 w 8187251"/>
                <a:gd name="connsiteY3" fmla="*/ 389855 h 1582628"/>
                <a:gd name="connsiteX4" fmla="*/ 4251812 w 8187251"/>
                <a:gd name="connsiteY4" fmla="*/ 763749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663463 w 8187251"/>
                <a:gd name="connsiteY3" fmla="*/ 389855 h 1582628"/>
                <a:gd name="connsiteX4" fmla="*/ 4251812 w 8187251"/>
                <a:gd name="connsiteY4" fmla="*/ 719070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567918 w 8187251"/>
                <a:gd name="connsiteY3" fmla="*/ 389855 h 1582628"/>
                <a:gd name="connsiteX4" fmla="*/ 4251812 w 8187251"/>
                <a:gd name="connsiteY4" fmla="*/ 719070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567918 w 8187251"/>
                <a:gd name="connsiteY3" fmla="*/ 389855 h 1582628"/>
                <a:gd name="connsiteX4" fmla="*/ 4251812 w 8187251"/>
                <a:gd name="connsiteY4" fmla="*/ 719070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2521 h 1581542"/>
                <a:gd name="connsiteX1" fmla="*/ 403196 w 8187251"/>
                <a:gd name="connsiteY1" fmla="*/ 2825 h 1581542"/>
                <a:gd name="connsiteX2" fmla="*/ 1322628 w 8187251"/>
                <a:gd name="connsiteY2" fmla="*/ 457701 h 1581542"/>
                <a:gd name="connsiteX3" fmla="*/ 2567918 w 8187251"/>
                <a:gd name="connsiteY3" fmla="*/ 388769 h 1581542"/>
                <a:gd name="connsiteX4" fmla="*/ 4251812 w 8187251"/>
                <a:gd name="connsiteY4" fmla="*/ 717984 h 1581542"/>
                <a:gd name="connsiteX5" fmla="*/ 5307103 w 8187251"/>
                <a:gd name="connsiteY5" fmla="*/ 876170 h 1581542"/>
                <a:gd name="connsiteX6" fmla="*/ 6615881 w 8187251"/>
                <a:gd name="connsiteY6" fmla="*/ 641390 h 1581542"/>
                <a:gd name="connsiteX7" fmla="*/ 7649090 w 8187251"/>
                <a:gd name="connsiteY7" fmla="*/ 405757 h 1581542"/>
                <a:gd name="connsiteX8" fmla="*/ 8177240 w 8187251"/>
                <a:gd name="connsiteY8" fmla="*/ 920203 h 1581542"/>
                <a:gd name="connsiteX9" fmla="*/ 8186859 w 8187251"/>
                <a:gd name="connsiteY9" fmla="*/ 1561846 h 1581542"/>
                <a:gd name="connsiteX10" fmla="*/ 12404 w 8187251"/>
                <a:gd name="connsiteY10" fmla="*/ 1570729 h 1581542"/>
                <a:gd name="connsiteX11" fmla="*/ 0 w 8187251"/>
                <a:gd name="connsiteY11" fmla="*/ 272521 h 1581542"/>
                <a:gd name="connsiteX0" fmla="*/ 0 w 8187251"/>
                <a:gd name="connsiteY0" fmla="*/ 353743 h 1662764"/>
                <a:gd name="connsiteX1" fmla="*/ 415935 w 8187251"/>
                <a:gd name="connsiteY1" fmla="*/ 2136 h 1662764"/>
                <a:gd name="connsiteX2" fmla="*/ 1322628 w 8187251"/>
                <a:gd name="connsiteY2" fmla="*/ 538923 h 1662764"/>
                <a:gd name="connsiteX3" fmla="*/ 2567918 w 8187251"/>
                <a:gd name="connsiteY3" fmla="*/ 469991 h 1662764"/>
                <a:gd name="connsiteX4" fmla="*/ 4251812 w 8187251"/>
                <a:gd name="connsiteY4" fmla="*/ 799206 h 1662764"/>
                <a:gd name="connsiteX5" fmla="*/ 5307103 w 8187251"/>
                <a:gd name="connsiteY5" fmla="*/ 957392 h 1662764"/>
                <a:gd name="connsiteX6" fmla="*/ 6615881 w 8187251"/>
                <a:gd name="connsiteY6" fmla="*/ 722612 h 1662764"/>
                <a:gd name="connsiteX7" fmla="*/ 7649090 w 8187251"/>
                <a:gd name="connsiteY7" fmla="*/ 486979 h 1662764"/>
                <a:gd name="connsiteX8" fmla="*/ 8177240 w 8187251"/>
                <a:gd name="connsiteY8" fmla="*/ 1001425 h 1662764"/>
                <a:gd name="connsiteX9" fmla="*/ 8186859 w 8187251"/>
                <a:gd name="connsiteY9" fmla="*/ 1643068 h 1662764"/>
                <a:gd name="connsiteX10" fmla="*/ 12404 w 8187251"/>
                <a:gd name="connsiteY10" fmla="*/ 1651951 h 1662764"/>
                <a:gd name="connsiteX11" fmla="*/ 0 w 8187251"/>
                <a:gd name="connsiteY11" fmla="*/ 353743 h 1662764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307103 w 8187251"/>
                <a:gd name="connsiteY5" fmla="*/ 935206 h 1640578"/>
                <a:gd name="connsiteX6" fmla="*/ 6615881 w 8187251"/>
                <a:gd name="connsiteY6" fmla="*/ 700426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15881 w 8187251"/>
                <a:gd name="connsiteY6" fmla="*/ 700426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15881 w 8187251"/>
                <a:gd name="connsiteY6" fmla="*/ 745105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15881 w 8187251"/>
                <a:gd name="connsiteY6" fmla="*/ 745105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41360 w 8187251"/>
                <a:gd name="connsiteY6" fmla="*/ 707873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87251" h="1640578">
                  <a:moveTo>
                    <a:pt x="0" y="331557"/>
                  </a:moveTo>
                  <a:cubicBezTo>
                    <a:pt x="80193" y="261708"/>
                    <a:pt x="157279" y="-28574"/>
                    <a:pt x="377717" y="2289"/>
                  </a:cubicBezTo>
                  <a:cubicBezTo>
                    <a:pt x="598155" y="33152"/>
                    <a:pt x="957595" y="442484"/>
                    <a:pt x="1322628" y="516737"/>
                  </a:cubicBezTo>
                  <a:cubicBezTo>
                    <a:pt x="1687661" y="590990"/>
                    <a:pt x="2079721" y="404425"/>
                    <a:pt x="2567918" y="447805"/>
                  </a:cubicBezTo>
                  <a:cubicBezTo>
                    <a:pt x="3056115" y="491185"/>
                    <a:pt x="3774049" y="699510"/>
                    <a:pt x="4251812" y="777020"/>
                  </a:cubicBezTo>
                  <a:cubicBezTo>
                    <a:pt x="4729575" y="854530"/>
                    <a:pt x="5036239" y="924392"/>
                    <a:pt x="5434497" y="912867"/>
                  </a:cubicBezTo>
                  <a:cubicBezTo>
                    <a:pt x="5832755" y="901343"/>
                    <a:pt x="6272261" y="804891"/>
                    <a:pt x="6641360" y="707873"/>
                  </a:cubicBezTo>
                  <a:cubicBezTo>
                    <a:pt x="7010459" y="610855"/>
                    <a:pt x="7393110" y="419565"/>
                    <a:pt x="7649090" y="464793"/>
                  </a:cubicBezTo>
                  <a:cubicBezTo>
                    <a:pt x="7905070" y="510021"/>
                    <a:pt x="8075297" y="863752"/>
                    <a:pt x="8177240" y="979239"/>
                  </a:cubicBezTo>
                  <a:cubicBezTo>
                    <a:pt x="8177268" y="1172169"/>
                    <a:pt x="8188794" y="1435017"/>
                    <a:pt x="8186859" y="1620882"/>
                  </a:cubicBezTo>
                  <a:cubicBezTo>
                    <a:pt x="8252691" y="1658527"/>
                    <a:pt x="15302" y="1630830"/>
                    <a:pt x="12404" y="1629765"/>
                  </a:cubicBezTo>
                  <a:lnTo>
                    <a:pt x="0" y="3315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830877-1DF8-6DE1-BC0C-A2D1F8C9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50178-42F5-2356-6688-581DDB74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2187-BCF3-07B8-D52E-D36BE669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FEDDE-5913-C2A3-C96D-439F8A805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D22BB-55F2-EA95-8A41-6430D4CEE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29CCB-AF07-BC75-D225-2D1A64D8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E9EA8-FFCB-B9AE-125C-50226929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80261-E40B-CA58-D01E-EA34182C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579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3020D9A-91E8-D4BD-6D0C-AAC107510541}"/>
              </a:ext>
            </a:extLst>
          </p:cNvPr>
          <p:cNvGrpSpPr/>
          <p:nvPr userDrawn="1"/>
        </p:nvGrpSpPr>
        <p:grpSpPr>
          <a:xfrm>
            <a:off x="-76195" y="-12702"/>
            <a:ext cx="12338510" cy="6887340"/>
            <a:chOff x="-76195" y="-12702"/>
            <a:chExt cx="12338510" cy="688734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CC0B8D6-679E-E20E-E3DA-E92C30BA1374}"/>
                </a:ext>
              </a:extLst>
            </p:cNvPr>
            <p:cNvSpPr/>
            <p:nvPr userDrawn="1"/>
          </p:nvSpPr>
          <p:spPr>
            <a:xfrm>
              <a:off x="-30480" y="-12702"/>
              <a:ext cx="12227849" cy="5626184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920437 h 1815787"/>
                <a:gd name="connsiteX1" fmla="*/ 1294213 w 12385119"/>
                <a:gd name="connsiteY1" fmla="*/ 1274 h 1815787"/>
                <a:gd name="connsiteX2" fmla="*/ 2190872 w 12385119"/>
                <a:gd name="connsiteY2" fmla="*/ 725175 h 1815787"/>
                <a:gd name="connsiteX3" fmla="*/ 3616553 w 12385119"/>
                <a:gd name="connsiteY3" fmla="*/ 939487 h 1815787"/>
                <a:gd name="connsiteX4" fmla="*/ 5706675 w 12385119"/>
                <a:gd name="connsiteY4" fmla="*/ 1492851 h 1815787"/>
                <a:gd name="connsiteX5" fmla="*/ 7310165 w 12385119"/>
                <a:gd name="connsiteY5" fmla="*/ 1311876 h 1815787"/>
                <a:gd name="connsiteX6" fmla="*/ 8373365 w 12385119"/>
                <a:gd name="connsiteY6" fmla="*/ 791850 h 1815787"/>
                <a:gd name="connsiteX7" fmla="*/ 9004100 w 12385119"/>
                <a:gd name="connsiteY7" fmla="*/ 982350 h 1815787"/>
                <a:gd name="connsiteX8" fmla="*/ 9562798 w 12385119"/>
                <a:gd name="connsiteY8" fmla="*/ 1121377 h 1815787"/>
                <a:gd name="connsiteX9" fmla="*/ 10441760 w 12385119"/>
                <a:gd name="connsiteY9" fmla="*/ 744225 h 1815787"/>
                <a:gd name="connsiteX10" fmla="*/ 10955360 w 12385119"/>
                <a:gd name="connsiteY10" fmla="*/ 1334774 h 1815787"/>
                <a:gd name="connsiteX11" fmla="*/ 11450484 w 12385119"/>
                <a:gd name="connsiteY11" fmla="*/ 1734824 h 1815787"/>
                <a:gd name="connsiteX12" fmla="*/ 12385119 w 12385119"/>
                <a:gd name="connsiteY12" fmla="*/ 1815787 h 1815787"/>
                <a:gd name="connsiteX0" fmla="*/ 0 w 12385119"/>
                <a:gd name="connsiteY0" fmla="*/ 933761 h 1829111"/>
                <a:gd name="connsiteX1" fmla="*/ 1294213 w 12385119"/>
                <a:gd name="connsiteY1" fmla="*/ 14598 h 1829111"/>
                <a:gd name="connsiteX2" fmla="*/ 2190872 w 12385119"/>
                <a:gd name="connsiteY2" fmla="*/ 738499 h 1829111"/>
                <a:gd name="connsiteX3" fmla="*/ 3616553 w 12385119"/>
                <a:gd name="connsiteY3" fmla="*/ 952811 h 1829111"/>
                <a:gd name="connsiteX4" fmla="*/ 5706675 w 12385119"/>
                <a:gd name="connsiteY4" fmla="*/ 1506175 h 1829111"/>
                <a:gd name="connsiteX5" fmla="*/ 7310165 w 12385119"/>
                <a:gd name="connsiteY5" fmla="*/ 1325200 h 1829111"/>
                <a:gd name="connsiteX6" fmla="*/ 8373365 w 12385119"/>
                <a:gd name="connsiteY6" fmla="*/ 805174 h 1829111"/>
                <a:gd name="connsiteX7" fmla="*/ 9004100 w 12385119"/>
                <a:gd name="connsiteY7" fmla="*/ 995674 h 1829111"/>
                <a:gd name="connsiteX8" fmla="*/ 9562798 w 12385119"/>
                <a:gd name="connsiteY8" fmla="*/ 1134701 h 1829111"/>
                <a:gd name="connsiteX9" fmla="*/ 10441760 w 12385119"/>
                <a:gd name="connsiteY9" fmla="*/ 757549 h 1829111"/>
                <a:gd name="connsiteX10" fmla="*/ 10955360 w 12385119"/>
                <a:gd name="connsiteY10" fmla="*/ 1348098 h 1829111"/>
                <a:gd name="connsiteX11" fmla="*/ 11450484 w 12385119"/>
                <a:gd name="connsiteY11" fmla="*/ 1748148 h 1829111"/>
                <a:gd name="connsiteX12" fmla="*/ 12385119 w 12385119"/>
                <a:gd name="connsiteY12" fmla="*/ 1829111 h 1829111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706675 w 12385119"/>
                <a:gd name="connsiteY4" fmla="*/ 150597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595255 w 12385119"/>
                <a:gd name="connsiteY4" fmla="*/ 1444065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310165 w 12385119"/>
                <a:gd name="connsiteY5" fmla="*/ 1325003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373365 w 12385119"/>
                <a:gd name="connsiteY6" fmla="*/ 8049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04100 w 12385119"/>
                <a:gd name="connsiteY7" fmla="*/ 995477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62798 w 12385119"/>
                <a:gd name="connsiteY8" fmla="*/ 113450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57352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55360 w 12385119"/>
                <a:gd name="connsiteY10" fmla="*/ 1347901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50484 w 12385119"/>
                <a:gd name="connsiteY11" fmla="*/ 1747951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61937 w 12385119"/>
                <a:gd name="connsiteY10" fmla="*/ 13336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1057092 w 12385119"/>
                <a:gd name="connsiteY10" fmla="*/ 13717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848784 w 12385119"/>
                <a:gd name="connsiteY10" fmla="*/ 1143113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85119"/>
                <a:gd name="connsiteY0" fmla="*/ 933564 h 1828914"/>
                <a:gd name="connsiteX1" fmla="*/ 1294213 w 12385119"/>
                <a:gd name="connsiteY1" fmla="*/ 14401 h 1828914"/>
                <a:gd name="connsiteX2" fmla="*/ 2190872 w 12385119"/>
                <a:gd name="connsiteY2" fmla="*/ 738302 h 1828914"/>
                <a:gd name="connsiteX3" fmla="*/ 3645619 w 12385119"/>
                <a:gd name="connsiteY3" fmla="*/ 885939 h 1828914"/>
                <a:gd name="connsiteX4" fmla="*/ 5619477 w 12385119"/>
                <a:gd name="connsiteY4" fmla="*/ 1486928 h 1828914"/>
                <a:gd name="connsiteX5" fmla="*/ 7184212 w 12385119"/>
                <a:gd name="connsiteY5" fmla="*/ 1291666 h 1828914"/>
                <a:gd name="connsiteX6" fmla="*/ 8475098 w 12385119"/>
                <a:gd name="connsiteY6" fmla="*/ 728777 h 1828914"/>
                <a:gd name="connsiteX7" fmla="*/ 9047700 w 12385119"/>
                <a:gd name="connsiteY7" fmla="*/ 990714 h 1828914"/>
                <a:gd name="connsiteX8" fmla="*/ 9548266 w 12385119"/>
                <a:gd name="connsiteY8" fmla="*/ 1077354 h 1828914"/>
                <a:gd name="connsiteX9" fmla="*/ 10441760 w 12385119"/>
                <a:gd name="connsiteY9" fmla="*/ 704965 h 1828914"/>
                <a:gd name="connsiteX10" fmla="*/ 10902072 w 12385119"/>
                <a:gd name="connsiteY10" fmla="*/ 1195501 h 1828914"/>
                <a:gd name="connsiteX11" fmla="*/ 11460172 w 12385119"/>
                <a:gd name="connsiteY11" fmla="*/ 1719376 h 1828914"/>
                <a:gd name="connsiteX12" fmla="*/ 12385119 w 12385119"/>
                <a:gd name="connsiteY12" fmla="*/ 1828914 h 182891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19477 w 12359351"/>
                <a:gd name="connsiteY4" fmla="*/ 14869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047700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441760 w 12359351"/>
                <a:gd name="connsiteY9" fmla="*/ 7049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583485 w 12359351"/>
                <a:gd name="connsiteY9" fmla="*/ 73036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02072 w 12359351"/>
                <a:gd name="connsiteY10" fmla="*/ 11955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0947166 w 12359351"/>
                <a:gd name="connsiteY10" fmla="*/ 11701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76006 w 12359351"/>
                <a:gd name="connsiteY10" fmla="*/ 137330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359351"/>
                <a:gd name="connsiteY0" fmla="*/ 933564 h 1822564"/>
                <a:gd name="connsiteX1" fmla="*/ 1294213 w 12359351"/>
                <a:gd name="connsiteY1" fmla="*/ 14401 h 1822564"/>
                <a:gd name="connsiteX2" fmla="*/ 2190872 w 12359351"/>
                <a:gd name="connsiteY2" fmla="*/ 738302 h 1822564"/>
                <a:gd name="connsiteX3" fmla="*/ 3645619 w 12359351"/>
                <a:gd name="connsiteY3" fmla="*/ 885939 h 1822564"/>
                <a:gd name="connsiteX4" fmla="*/ 5625919 w 12359351"/>
                <a:gd name="connsiteY4" fmla="*/ 1525028 h 1822564"/>
                <a:gd name="connsiteX5" fmla="*/ 7184212 w 12359351"/>
                <a:gd name="connsiteY5" fmla="*/ 1291666 h 1822564"/>
                <a:gd name="connsiteX6" fmla="*/ 8475098 w 12359351"/>
                <a:gd name="connsiteY6" fmla="*/ 728777 h 1822564"/>
                <a:gd name="connsiteX7" fmla="*/ 9125004 w 12359351"/>
                <a:gd name="connsiteY7" fmla="*/ 990714 h 1822564"/>
                <a:gd name="connsiteX8" fmla="*/ 9548266 w 12359351"/>
                <a:gd name="connsiteY8" fmla="*/ 1077354 h 1822564"/>
                <a:gd name="connsiteX9" fmla="*/ 10390224 w 12359351"/>
                <a:gd name="connsiteY9" fmla="*/ 736715 h 1822564"/>
                <a:gd name="connsiteX10" fmla="*/ 11063122 w 12359351"/>
                <a:gd name="connsiteY10" fmla="*/ 1303451 h 1822564"/>
                <a:gd name="connsiteX11" fmla="*/ 11460172 w 12359351"/>
                <a:gd name="connsiteY11" fmla="*/ 1719376 h 1822564"/>
                <a:gd name="connsiteX12" fmla="*/ 12359351 w 12359351"/>
                <a:gd name="connsiteY12" fmla="*/ 1822564 h 1822564"/>
                <a:gd name="connsiteX0" fmla="*/ 0 w 12421707"/>
                <a:gd name="connsiteY0" fmla="*/ 933564 h 1827895"/>
                <a:gd name="connsiteX1" fmla="*/ 1294213 w 12421707"/>
                <a:gd name="connsiteY1" fmla="*/ 14401 h 1827895"/>
                <a:gd name="connsiteX2" fmla="*/ 2190872 w 12421707"/>
                <a:gd name="connsiteY2" fmla="*/ 738302 h 1827895"/>
                <a:gd name="connsiteX3" fmla="*/ 3645619 w 12421707"/>
                <a:gd name="connsiteY3" fmla="*/ 885939 h 1827895"/>
                <a:gd name="connsiteX4" fmla="*/ 5625919 w 12421707"/>
                <a:gd name="connsiteY4" fmla="*/ 1525028 h 1827895"/>
                <a:gd name="connsiteX5" fmla="*/ 7184212 w 12421707"/>
                <a:gd name="connsiteY5" fmla="*/ 1291666 h 1827895"/>
                <a:gd name="connsiteX6" fmla="*/ 8475098 w 12421707"/>
                <a:gd name="connsiteY6" fmla="*/ 728777 h 1827895"/>
                <a:gd name="connsiteX7" fmla="*/ 9125004 w 12421707"/>
                <a:gd name="connsiteY7" fmla="*/ 990714 h 1827895"/>
                <a:gd name="connsiteX8" fmla="*/ 9548266 w 12421707"/>
                <a:gd name="connsiteY8" fmla="*/ 1077354 h 1827895"/>
                <a:gd name="connsiteX9" fmla="*/ 10390224 w 12421707"/>
                <a:gd name="connsiteY9" fmla="*/ 736715 h 1827895"/>
                <a:gd name="connsiteX10" fmla="*/ 11063122 w 12421707"/>
                <a:gd name="connsiteY10" fmla="*/ 1303451 h 1827895"/>
                <a:gd name="connsiteX11" fmla="*/ 11460172 w 12421707"/>
                <a:gd name="connsiteY11" fmla="*/ 1719376 h 1827895"/>
                <a:gd name="connsiteX12" fmla="*/ 12359351 w 12421707"/>
                <a:gd name="connsiteY12" fmla="*/ 1822564 h 1827895"/>
                <a:gd name="connsiteX13" fmla="*/ 12343989 w 12421707"/>
                <a:gd name="connsiteY13" fmla="*/ 1812810 h 1827895"/>
                <a:gd name="connsiteX0" fmla="*/ 0 w 12413803"/>
                <a:gd name="connsiteY0" fmla="*/ 5543030 h 6432058"/>
                <a:gd name="connsiteX1" fmla="*/ 1294213 w 12413803"/>
                <a:gd name="connsiteY1" fmla="*/ 4623867 h 6432058"/>
                <a:gd name="connsiteX2" fmla="*/ 2190872 w 12413803"/>
                <a:gd name="connsiteY2" fmla="*/ 5347768 h 6432058"/>
                <a:gd name="connsiteX3" fmla="*/ 3645619 w 12413803"/>
                <a:gd name="connsiteY3" fmla="*/ 5495405 h 6432058"/>
                <a:gd name="connsiteX4" fmla="*/ 5625919 w 12413803"/>
                <a:gd name="connsiteY4" fmla="*/ 6134494 h 6432058"/>
                <a:gd name="connsiteX5" fmla="*/ 7184212 w 12413803"/>
                <a:gd name="connsiteY5" fmla="*/ 5901132 h 6432058"/>
                <a:gd name="connsiteX6" fmla="*/ 8475098 w 12413803"/>
                <a:gd name="connsiteY6" fmla="*/ 5338243 h 6432058"/>
                <a:gd name="connsiteX7" fmla="*/ 9125004 w 12413803"/>
                <a:gd name="connsiteY7" fmla="*/ 5600180 h 6432058"/>
                <a:gd name="connsiteX8" fmla="*/ 9548266 w 12413803"/>
                <a:gd name="connsiteY8" fmla="*/ 5686820 h 6432058"/>
                <a:gd name="connsiteX9" fmla="*/ 10390224 w 12413803"/>
                <a:gd name="connsiteY9" fmla="*/ 5346181 h 6432058"/>
                <a:gd name="connsiteX10" fmla="*/ 11063122 w 12413803"/>
                <a:gd name="connsiteY10" fmla="*/ 5912917 h 6432058"/>
                <a:gd name="connsiteX11" fmla="*/ 11460172 w 12413803"/>
                <a:gd name="connsiteY11" fmla="*/ 6328842 h 6432058"/>
                <a:gd name="connsiteX12" fmla="*/ 12359351 w 12413803"/>
                <a:gd name="connsiteY12" fmla="*/ 6432030 h 6432058"/>
                <a:gd name="connsiteX13" fmla="*/ 12305585 w 12413803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0172 w 12373661"/>
                <a:gd name="connsiteY11" fmla="*/ 6328842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73661"/>
                <a:gd name="connsiteY0" fmla="*/ 5543030 h 6432058"/>
                <a:gd name="connsiteX1" fmla="*/ 1294213 w 12373661"/>
                <a:gd name="connsiteY1" fmla="*/ 4623867 h 6432058"/>
                <a:gd name="connsiteX2" fmla="*/ 2190872 w 12373661"/>
                <a:gd name="connsiteY2" fmla="*/ 5347768 h 6432058"/>
                <a:gd name="connsiteX3" fmla="*/ 3645619 w 12373661"/>
                <a:gd name="connsiteY3" fmla="*/ 5495405 h 6432058"/>
                <a:gd name="connsiteX4" fmla="*/ 5625919 w 12373661"/>
                <a:gd name="connsiteY4" fmla="*/ 6134494 h 6432058"/>
                <a:gd name="connsiteX5" fmla="*/ 7184212 w 12373661"/>
                <a:gd name="connsiteY5" fmla="*/ 5901132 h 6432058"/>
                <a:gd name="connsiteX6" fmla="*/ 8475098 w 12373661"/>
                <a:gd name="connsiteY6" fmla="*/ 5338243 h 6432058"/>
                <a:gd name="connsiteX7" fmla="*/ 9125004 w 12373661"/>
                <a:gd name="connsiteY7" fmla="*/ 5600180 h 6432058"/>
                <a:gd name="connsiteX8" fmla="*/ 9548266 w 12373661"/>
                <a:gd name="connsiteY8" fmla="*/ 5686820 h 6432058"/>
                <a:gd name="connsiteX9" fmla="*/ 10390224 w 12373661"/>
                <a:gd name="connsiteY9" fmla="*/ 5346181 h 6432058"/>
                <a:gd name="connsiteX10" fmla="*/ 11063122 w 12373661"/>
                <a:gd name="connsiteY10" fmla="*/ 5912917 h 6432058"/>
                <a:gd name="connsiteX11" fmla="*/ 11466573 w 12373661"/>
                <a:gd name="connsiteY11" fmla="*/ 6313660 h 6432058"/>
                <a:gd name="connsiteX12" fmla="*/ 12308146 w 12373661"/>
                <a:gd name="connsiteY12" fmla="*/ 6432030 h 6432058"/>
                <a:gd name="connsiteX13" fmla="*/ 12305585 w 12373661"/>
                <a:gd name="connsiteY13" fmla="*/ 0 h 6432058"/>
                <a:gd name="connsiteX0" fmla="*/ 0 w 12308236"/>
                <a:gd name="connsiteY0" fmla="*/ 5543030 h 6432030"/>
                <a:gd name="connsiteX1" fmla="*/ 1294213 w 12308236"/>
                <a:gd name="connsiteY1" fmla="*/ 4623867 h 6432030"/>
                <a:gd name="connsiteX2" fmla="*/ 2190872 w 12308236"/>
                <a:gd name="connsiteY2" fmla="*/ 5347768 h 6432030"/>
                <a:gd name="connsiteX3" fmla="*/ 3645619 w 12308236"/>
                <a:gd name="connsiteY3" fmla="*/ 5495405 h 6432030"/>
                <a:gd name="connsiteX4" fmla="*/ 5625919 w 12308236"/>
                <a:gd name="connsiteY4" fmla="*/ 6134494 h 6432030"/>
                <a:gd name="connsiteX5" fmla="*/ 7184212 w 12308236"/>
                <a:gd name="connsiteY5" fmla="*/ 5901132 h 6432030"/>
                <a:gd name="connsiteX6" fmla="*/ 8475098 w 12308236"/>
                <a:gd name="connsiteY6" fmla="*/ 5338243 h 6432030"/>
                <a:gd name="connsiteX7" fmla="*/ 9125004 w 12308236"/>
                <a:gd name="connsiteY7" fmla="*/ 5600180 h 6432030"/>
                <a:gd name="connsiteX8" fmla="*/ 9548266 w 12308236"/>
                <a:gd name="connsiteY8" fmla="*/ 5686820 h 6432030"/>
                <a:gd name="connsiteX9" fmla="*/ 10390224 w 12308236"/>
                <a:gd name="connsiteY9" fmla="*/ 5346181 h 6432030"/>
                <a:gd name="connsiteX10" fmla="*/ 11063122 w 12308236"/>
                <a:gd name="connsiteY10" fmla="*/ 5912917 h 6432030"/>
                <a:gd name="connsiteX11" fmla="*/ 11466573 w 12308236"/>
                <a:gd name="connsiteY11" fmla="*/ 6313660 h 6432030"/>
                <a:gd name="connsiteX12" fmla="*/ 12308146 w 12308236"/>
                <a:gd name="connsiteY12" fmla="*/ 6432030 h 6432030"/>
                <a:gd name="connsiteX13" fmla="*/ 12305585 w 12308236"/>
                <a:gd name="connsiteY13" fmla="*/ 0 h 6432030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0" fmla="*/ 0 w 12308148"/>
                <a:gd name="connsiteY0" fmla="*/ 6052963 h 6941963"/>
                <a:gd name="connsiteX1" fmla="*/ 1294213 w 12308148"/>
                <a:gd name="connsiteY1" fmla="*/ 5133800 h 6941963"/>
                <a:gd name="connsiteX2" fmla="*/ 2190872 w 12308148"/>
                <a:gd name="connsiteY2" fmla="*/ 5857701 h 6941963"/>
                <a:gd name="connsiteX3" fmla="*/ 3645619 w 12308148"/>
                <a:gd name="connsiteY3" fmla="*/ 6005338 h 6941963"/>
                <a:gd name="connsiteX4" fmla="*/ 5625919 w 12308148"/>
                <a:gd name="connsiteY4" fmla="*/ 6644427 h 6941963"/>
                <a:gd name="connsiteX5" fmla="*/ 7184212 w 12308148"/>
                <a:gd name="connsiteY5" fmla="*/ 6411065 h 6941963"/>
                <a:gd name="connsiteX6" fmla="*/ 8475098 w 12308148"/>
                <a:gd name="connsiteY6" fmla="*/ 5848176 h 6941963"/>
                <a:gd name="connsiteX7" fmla="*/ 9125004 w 12308148"/>
                <a:gd name="connsiteY7" fmla="*/ 6110113 h 6941963"/>
                <a:gd name="connsiteX8" fmla="*/ 9548266 w 12308148"/>
                <a:gd name="connsiteY8" fmla="*/ 6196753 h 6941963"/>
                <a:gd name="connsiteX9" fmla="*/ 10390224 w 12308148"/>
                <a:gd name="connsiteY9" fmla="*/ 5856114 h 6941963"/>
                <a:gd name="connsiteX10" fmla="*/ 11063122 w 12308148"/>
                <a:gd name="connsiteY10" fmla="*/ 6422850 h 6941963"/>
                <a:gd name="connsiteX11" fmla="*/ 11466573 w 12308148"/>
                <a:gd name="connsiteY11" fmla="*/ 6823593 h 6941963"/>
                <a:gd name="connsiteX12" fmla="*/ 12308146 w 12308148"/>
                <a:gd name="connsiteY12" fmla="*/ 6941963 h 6941963"/>
                <a:gd name="connsiteX13" fmla="*/ 12302385 w 12308148"/>
                <a:gd name="connsiteY13" fmla="*/ 479568 h 6941963"/>
                <a:gd name="connsiteX14" fmla="*/ 12299184 w 12308148"/>
                <a:gd name="connsiteY14" fmla="*/ 476532 h 6941963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0" fmla="*/ 0 w 12308148"/>
                <a:gd name="connsiteY0" fmla="*/ 6049827 h 6938827"/>
                <a:gd name="connsiteX1" fmla="*/ 1294213 w 12308148"/>
                <a:gd name="connsiteY1" fmla="*/ 5130664 h 6938827"/>
                <a:gd name="connsiteX2" fmla="*/ 2190872 w 12308148"/>
                <a:gd name="connsiteY2" fmla="*/ 5854565 h 6938827"/>
                <a:gd name="connsiteX3" fmla="*/ 3645619 w 12308148"/>
                <a:gd name="connsiteY3" fmla="*/ 6002202 h 6938827"/>
                <a:gd name="connsiteX4" fmla="*/ 5625919 w 12308148"/>
                <a:gd name="connsiteY4" fmla="*/ 6641291 h 6938827"/>
                <a:gd name="connsiteX5" fmla="*/ 7184212 w 12308148"/>
                <a:gd name="connsiteY5" fmla="*/ 6407929 h 6938827"/>
                <a:gd name="connsiteX6" fmla="*/ 8475098 w 12308148"/>
                <a:gd name="connsiteY6" fmla="*/ 5845040 h 6938827"/>
                <a:gd name="connsiteX7" fmla="*/ 9125004 w 12308148"/>
                <a:gd name="connsiteY7" fmla="*/ 6106977 h 6938827"/>
                <a:gd name="connsiteX8" fmla="*/ 9548266 w 12308148"/>
                <a:gd name="connsiteY8" fmla="*/ 6193617 h 6938827"/>
                <a:gd name="connsiteX9" fmla="*/ 10390224 w 12308148"/>
                <a:gd name="connsiteY9" fmla="*/ 5852978 h 6938827"/>
                <a:gd name="connsiteX10" fmla="*/ 11063122 w 12308148"/>
                <a:gd name="connsiteY10" fmla="*/ 6419714 h 6938827"/>
                <a:gd name="connsiteX11" fmla="*/ 11466573 w 12308148"/>
                <a:gd name="connsiteY11" fmla="*/ 6820457 h 6938827"/>
                <a:gd name="connsiteX12" fmla="*/ 12308146 w 12308148"/>
                <a:gd name="connsiteY12" fmla="*/ 6938827 h 6938827"/>
                <a:gd name="connsiteX13" fmla="*/ 12302385 w 12308148"/>
                <a:gd name="connsiteY13" fmla="*/ 476432 h 6938827"/>
                <a:gd name="connsiteX14" fmla="*/ 22737 w 12308148"/>
                <a:gd name="connsiteY14" fmla="*/ 485542 h 6938827"/>
                <a:gd name="connsiteX15" fmla="*/ 0 w 12308148"/>
                <a:gd name="connsiteY15" fmla="*/ 6049827 h 6938827"/>
                <a:gd name="connsiteX0" fmla="*/ 0 w 12308148"/>
                <a:gd name="connsiteY0" fmla="*/ 5573395 h 6462395"/>
                <a:gd name="connsiteX1" fmla="*/ 1294213 w 12308148"/>
                <a:gd name="connsiteY1" fmla="*/ 4654232 h 6462395"/>
                <a:gd name="connsiteX2" fmla="*/ 2190872 w 12308148"/>
                <a:gd name="connsiteY2" fmla="*/ 5378133 h 6462395"/>
                <a:gd name="connsiteX3" fmla="*/ 3645619 w 12308148"/>
                <a:gd name="connsiteY3" fmla="*/ 5525770 h 6462395"/>
                <a:gd name="connsiteX4" fmla="*/ 5625919 w 12308148"/>
                <a:gd name="connsiteY4" fmla="*/ 6164859 h 6462395"/>
                <a:gd name="connsiteX5" fmla="*/ 7184212 w 12308148"/>
                <a:gd name="connsiteY5" fmla="*/ 5931497 h 6462395"/>
                <a:gd name="connsiteX6" fmla="*/ 8475098 w 12308148"/>
                <a:gd name="connsiteY6" fmla="*/ 5368608 h 6462395"/>
                <a:gd name="connsiteX7" fmla="*/ 9125004 w 12308148"/>
                <a:gd name="connsiteY7" fmla="*/ 5630545 h 6462395"/>
                <a:gd name="connsiteX8" fmla="*/ 9548266 w 12308148"/>
                <a:gd name="connsiteY8" fmla="*/ 5717185 h 6462395"/>
                <a:gd name="connsiteX9" fmla="*/ 10390224 w 12308148"/>
                <a:gd name="connsiteY9" fmla="*/ 5376546 h 6462395"/>
                <a:gd name="connsiteX10" fmla="*/ 11063122 w 12308148"/>
                <a:gd name="connsiteY10" fmla="*/ 5943282 h 6462395"/>
                <a:gd name="connsiteX11" fmla="*/ 11466573 w 12308148"/>
                <a:gd name="connsiteY11" fmla="*/ 6344025 h 6462395"/>
                <a:gd name="connsiteX12" fmla="*/ 12308146 w 12308148"/>
                <a:gd name="connsiteY12" fmla="*/ 6462395 h 6462395"/>
                <a:gd name="connsiteX13" fmla="*/ 12302385 w 12308148"/>
                <a:gd name="connsiteY13" fmla="*/ 0 h 6462395"/>
                <a:gd name="connsiteX14" fmla="*/ 22737 w 12308148"/>
                <a:gd name="connsiteY14" fmla="*/ 9110 h 6462395"/>
                <a:gd name="connsiteX15" fmla="*/ 0 w 12308148"/>
                <a:gd name="connsiteY15" fmla="*/ 5573395 h 6462395"/>
                <a:gd name="connsiteX0" fmla="*/ 874166 w 12285460"/>
                <a:gd name="connsiteY0" fmla="*/ 4994598 h 6462395"/>
                <a:gd name="connsiteX1" fmla="*/ 1271525 w 12285460"/>
                <a:gd name="connsiteY1" fmla="*/ 4654232 h 6462395"/>
                <a:gd name="connsiteX2" fmla="*/ 2168184 w 12285460"/>
                <a:gd name="connsiteY2" fmla="*/ 5378133 h 6462395"/>
                <a:gd name="connsiteX3" fmla="*/ 3622931 w 12285460"/>
                <a:gd name="connsiteY3" fmla="*/ 5525770 h 6462395"/>
                <a:gd name="connsiteX4" fmla="*/ 5603231 w 12285460"/>
                <a:gd name="connsiteY4" fmla="*/ 6164859 h 6462395"/>
                <a:gd name="connsiteX5" fmla="*/ 7161524 w 12285460"/>
                <a:gd name="connsiteY5" fmla="*/ 5931497 h 6462395"/>
                <a:gd name="connsiteX6" fmla="*/ 8452410 w 12285460"/>
                <a:gd name="connsiteY6" fmla="*/ 5368608 h 6462395"/>
                <a:gd name="connsiteX7" fmla="*/ 9102316 w 12285460"/>
                <a:gd name="connsiteY7" fmla="*/ 5630545 h 6462395"/>
                <a:gd name="connsiteX8" fmla="*/ 9525578 w 12285460"/>
                <a:gd name="connsiteY8" fmla="*/ 5717185 h 6462395"/>
                <a:gd name="connsiteX9" fmla="*/ 10367536 w 12285460"/>
                <a:gd name="connsiteY9" fmla="*/ 5376546 h 6462395"/>
                <a:gd name="connsiteX10" fmla="*/ 11040434 w 12285460"/>
                <a:gd name="connsiteY10" fmla="*/ 5943282 h 6462395"/>
                <a:gd name="connsiteX11" fmla="*/ 11443885 w 12285460"/>
                <a:gd name="connsiteY11" fmla="*/ 6344025 h 6462395"/>
                <a:gd name="connsiteX12" fmla="*/ 12285458 w 12285460"/>
                <a:gd name="connsiteY12" fmla="*/ 6462395 h 6462395"/>
                <a:gd name="connsiteX13" fmla="*/ 12279697 w 12285460"/>
                <a:gd name="connsiteY13" fmla="*/ 0 h 6462395"/>
                <a:gd name="connsiteX14" fmla="*/ 49 w 12285460"/>
                <a:gd name="connsiteY14" fmla="*/ 9110 h 6462395"/>
                <a:gd name="connsiteX15" fmla="*/ 874166 w 12285460"/>
                <a:gd name="connsiteY15" fmla="*/ 4994598 h 6462395"/>
                <a:gd name="connsiteX0" fmla="*/ 874166 w 12285460"/>
                <a:gd name="connsiteY0" fmla="*/ 4994598 h 6462395"/>
                <a:gd name="connsiteX1" fmla="*/ 1271525 w 12285460"/>
                <a:gd name="connsiteY1" fmla="*/ 4654232 h 6462395"/>
                <a:gd name="connsiteX2" fmla="*/ 2168184 w 12285460"/>
                <a:gd name="connsiteY2" fmla="*/ 5378133 h 6462395"/>
                <a:gd name="connsiteX3" fmla="*/ 3622931 w 12285460"/>
                <a:gd name="connsiteY3" fmla="*/ 5525770 h 6462395"/>
                <a:gd name="connsiteX4" fmla="*/ 5603231 w 12285460"/>
                <a:gd name="connsiteY4" fmla="*/ 6164859 h 6462395"/>
                <a:gd name="connsiteX5" fmla="*/ 7161524 w 12285460"/>
                <a:gd name="connsiteY5" fmla="*/ 5931497 h 6462395"/>
                <a:gd name="connsiteX6" fmla="*/ 8452410 w 12285460"/>
                <a:gd name="connsiteY6" fmla="*/ 5368608 h 6462395"/>
                <a:gd name="connsiteX7" fmla="*/ 9102316 w 12285460"/>
                <a:gd name="connsiteY7" fmla="*/ 5630545 h 6462395"/>
                <a:gd name="connsiteX8" fmla="*/ 9525578 w 12285460"/>
                <a:gd name="connsiteY8" fmla="*/ 5717185 h 6462395"/>
                <a:gd name="connsiteX9" fmla="*/ 10367536 w 12285460"/>
                <a:gd name="connsiteY9" fmla="*/ 5376546 h 6462395"/>
                <a:gd name="connsiteX10" fmla="*/ 11040434 w 12285460"/>
                <a:gd name="connsiteY10" fmla="*/ 5943282 h 6462395"/>
                <a:gd name="connsiteX11" fmla="*/ 11443885 w 12285460"/>
                <a:gd name="connsiteY11" fmla="*/ 6344025 h 6462395"/>
                <a:gd name="connsiteX12" fmla="*/ 12285458 w 12285460"/>
                <a:gd name="connsiteY12" fmla="*/ 6462395 h 6462395"/>
                <a:gd name="connsiteX13" fmla="*/ 12279697 w 12285460"/>
                <a:gd name="connsiteY13" fmla="*/ 0 h 6462395"/>
                <a:gd name="connsiteX14" fmla="*/ 49 w 12285460"/>
                <a:gd name="connsiteY14" fmla="*/ 9110 h 6462395"/>
                <a:gd name="connsiteX15" fmla="*/ 874166 w 12285460"/>
                <a:gd name="connsiteY15" fmla="*/ 4994598 h 6462395"/>
                <a:gd name="connsiteX0" fmla="*/ 0 w 11411294"/>
                <a:gd name="connsiteY0" fmla="*/ 4994598 h 6462395"/>
                <a:gd name="connsiteX1" fmla="*/ 397359 w 11411294"/>
                <a:gd name="connsiteY1" fmla="*/ 4654232 h 6462395"/>
                <a:gd name="connsiteX2" fmla="*/ 1294018 w 11411294"/>
                <a:gd name="connsiteY2" fmla="*/ 5378133 h 6462395"/>
                <a:gd name="connsiteX3" fmla="*/ 2748765 w 11411294"/>
                <a:gd name="connsiteY3" fmla="*/ 5525770 h 6462395"/>
                <a:gd name="connsiteX4" fmla="*/ 4729065 w 11411294"/>
                <a:gd name="connsiteY4" fmla="*/ 6164859 h 6462395"/>
                <a:gd name="connsiteX5" fmla="*/ 6287358 w 11411294"/>
                <a:gd name="connsiteY5" fmla="*/ 5931497 h 6462395"/>
                <a:gd name="connsiteX6" fmla="*/ 7578244 w 11411294"/>
                <a:gd name="connsiteY6" fmla="*/ 5368608 h 6462395"/>
                <a:gd name="connsiteX7" fmla="*/ 8228150 w 11411294"/>
                <a:gd name="connsiteY7" fmla="*/ 5630545 h 6462395"/>
                <a:gd name="connsiteX8" fmla="*/ 8651412 w 11411294"/>
                <a:gd name="connsiteY8" fmla="*/ 5717185 h 6462395"/>
                <a:gd name="connsiteX9" fmla="*/ 9493370 w 11411294"/>
                <a:gd name="connsiteY9" fmla="*/ 5376546 h 6462395"/>
                <a:gd name="connsiteX10" fmla="*/ 10166268 w 11411294"/>
                <a:gd name="connsiteY10" fmla="*/ 5943282 h 6462395"/>
                <a:gd name="connsiteX11" fmla="*/ 10569719 w 11411294"/>
                <a:gd name="connsiteY11" fmla="*/ 6344025 h 6462395"/>
                <a:gd name="connsiteX12" fmla="*/ 11411292 w 11411294"/>
                <a:gd name="connsiteY12" fmla="*/ 6462395 h 6462395"/>
                <a:gd name="connsiteX13" fmla="*/ 11405531 w 11411294"/>
                <a:gd name="connsiteY13" fmla="*/ 0 h 6462395"/>
                <a:gd name="connsiteX14" fmla="*/ 53312 w 11411294"/>
                <a:gd name="connsiteY14" fmla="*/ 1066302 h 6462395"/>
                <a:gd name="connsiteX15" fmla="*/ 0 w 11411294"/>
                <a:gd name="connsiteY15" fmla="*/ 4994598 h 6462395"/>
                <a:gd name="connsiteX0" fmla="*/ 0 w 11411294"/>
                <a:gd name="connsiteY0" fmla="*/ 4994598 h 6462395"/>
                <a:gd name="connsiteX1" fmla="*/ 397359 w 11411294"/>
                <a:gd name="connsiteY1" fmla="*/ 4654232 h 6462395"/>
                <a:gd name="connsiteX2" fmla="*/ 1294018 w 11411294"/>
                <a:gd name="connsiteY2" fmla="*/ 5378133 h 6462395"/>
                <a:gd name="connsiteX3" fmla="*/ 2748765 w 11411294"/>
                <a:gd name="connsiteY3" fmla="*/ 5525770 h 6462395"/>
                <a:gd name="connsiteX4" fmla="*/ 4729065 w 11411294"/>
                <a:gd name="connsiteY4" fmla="*/ 6164859 h 6462395"/>
                <a:gd name="connsiteX5" fmla="*/ 6287358 w 11411294"/>
                <a:gd name="connsiteY5" fmla="*/ 5931497 h 6462395"/>
                <a:gd name="connsiteX6" fmla="*/ 7578244 w 11411294"/>
                <a:gd name="connsiteY6" fmla="*/ 5368608 h 6462395"/>
                <a:gd name="connsiteX7" fmla="*/ 8228150 w 11411294"/>
                <a:gd name="connsiteY7" fmla="*/ 5630545 h 6462395"/>
                <a:gd name="connsiteX8" fmla="*/ 8651412 w 11411294"/>
                <a:gd name="connsiteY8" fmla="*/ 5717185 h 6462395"/>
                <a:gd name="connsiteX9" fmla="*/ 9493370 w 11411294"/>
                <a:gd name="connsiteY9" fmla="*/ 5376546 h 6462395"/>
                <a:gd name="connsiteX10" fmla="*/ 10166268 w 11411294"/>
                <a:gd name="connsiteY10" fmla="*/ 5943282 h 6462395"/>
                <a:gd name="connsiteX11" fmla="*/ 10569719 w 11411294"/>
                <a:gd name="connsiteY11" fmla="*/ 6344025 h 6462395"/>
                <a:gd name="connsiteX12" fmla="*/ 11411292 w 11411294"/>
                <a:gd name="connsiteY12" fmla="*/ 6462395 h 6462395"/>
                <a:gd name="connsiteX13" fmla="*/ 11405531 w 11411294"/>
                <a:gd name="connsiteY13" fmla="*/ 0 h 6462395"/>
                <a:gd name="connsiteX14" fmla="*/ 12546 w 11411294"/>
                <a:gd name="connsiteY14" fmla="*/ 1255297 h 6462395"/>
                <a:gd name="connsiteX15" fmla="*/ 0 w 11411294"/>
                <a:gd name="connsiteY15" fmla="*/ 4994598 h 6462395"/>
                <a:gd name="connsiteX0" fmla="*/ 0 w 11411292"/>
                <a:gd name="connsiteY0" fmla="*/ 3739301 h 5207098"/>
                <a:gd name="connsiteX1" fmla="*/ 397359 w 11411292"/>
                <a:gd name="connsiteY1" fmla="*/ 3398935 h 5207098"/>
                <a:gd name="connsiteX2" fmla="*/ 1294018 w 11411292"/>
                <a:gd name="connsiteY2" fmla="*/ 4122836 h 5207098"/>
                <a:gd name="connsiteX3" fmla="*/ 2748765 w 11411292"/>
                <a:gd name="connsiteY3" fmla="*/ 4270473 h 5207098"/>
                <a:gd name="connsiteX4" fmla="*/ 4729065 w 11411292"/>
                <a:gd name="connsiteY4" fmla="*/ 4909562 h 5207098"/>
                <a:gd name="connsiteX5" fmla="*/ 6287358 w 11411292"/>
                <a:gd name="connsiteY5" fmla="*/ 4676200 h 5207098"/>
                <a:gd name="connsiteX6" fmla="*/ 7578244 w 11411292"/>
                <a:gd name="connsiteY6" fmla="*/ 4113311 h 5207098"/>
                <a:gd name="connsiteX7" fmla="*/ 8228150 w 11411292"/>
                <a:gd name="connsiteY7" fmla="*/ 4375248 h 5207098"/>
                <a:gd name="connsiteX8" fmla="*/ 8651412 w 11411292"/>
                <a:gd name="connsiteY8" fmla="*/ 4461888 h 5207098"/>
                <a:gd name="connsiteX9" fmla="*/ 9493370 w 11411292"/>
                <a:gd name="connsiteY9" fmla="*/ 4121249 h 5207098"/>
                <a:gd name="connsiteX10" fmla="*/ 10166268 w 11411292"/>
                <a:gd name="connsiteY10" fmla="*/ 4687985 h 5207098"/>
                <a:gd name="connsiteX11" fmla="*/ 10569719 w 11411292"/>
                <a:gd name="connsiteY11" fmla="*/ 5088728 h 5207098"/>
                <a:gd name="connsiteX12" fmla="*/ 11411292 w 11411292"/>
                <a:gd name="connsiteY12" fmla="*/ 5207098 h 5207098"/>
                <a:gd name="connsiteX13" fmla="*/ 9830940 w 11411292"/>
                <a:gd name="connsiteY13" fmla="*/ 445659 h 5207098"/>
                <a:gd name="connsiteX14" fmla="*/ 12546 w 11411292"/>
                <a:gd name="connsiteY14" fmla="*/ 0 h 5207098"/>
                <a:gd name="connsiteX15" fmla="*/ 0 w 11411292"/>
                <a:gd name="connsiteY15" fmla="*/ 3739301 h 5207098"/>
                <a:gd name="connsiteX0" fmla="*/ 0 w 11411292"/>
                <a:gd name="connsiteY0" fmla="*/ 3754317 h 5222114"/>
                <a:gd name="connsiteX1" fmla="*/ 397359 w 11411292"/>
                <a:gd name="connsiteY1" fmla="*/ 3413951 h 5222114"/>
                <a:gd name="connsiteX2" fmla="*/ 1294018 w 11411292"/>
                <a:gd name="connsiteY2" fmla="*/ 4137852 h 5222114"/>
                <a:gd name="connsiteX3" fmla="*/ 2748765 w 11411292"/>
                <a:gd name="connsiteY3" fmla="*/ 4285489 h 5222114"/>
                <a:gd name="connsiteX4" fmla="*/ 4729065 w 11411292"/>
                <a:gd name="connsiteY4" fmla="*/ 4924578 h 5222114"/>
                <a:gd name="connsiteX5" fmla="*/ 6287358 w 11411292"/>
                <a:gd name="connsiteY5" fmla="*/ 4691216 h 5222114"/>
                <a:gd name="connsiteX6" fmla="*/ 7578244 w 11411292"/>
                <a:gd name="connsiteY6" fmla="*/ 4128327 h 5222114"/>
                <a:gd name="connsiteX7" fmla="*/ 8228150 w 11411292"/>
                <a:gd name="connsiteY7" fmla="*/ 4390264 h 5222114"/>
                <a:gd name="connsiteX8" fmla="*/ 8651412 w 11411292"/>
                <a:gd name="connsiteY8" fmla="*/ 4476904 h 5222114"/>
                <a:gd name="connsiteX9" fmla="*/ 9493370 w 11411292"/>
                <a:gd name="connsiteY9" fmla="*/ 4136265 h 5222114"/>
                <a:gd name="connsiteX10" fmla="*/ 10166268 w 11411292"/>
                <a:gd name="connsiteY10" fmla="*/ 4703001 h 5222114"/>
                <a:gd name="connsiteX11" fmla="*/ 10569719 w 11411292"/>
                <a:gd name="connsiteY11" fmla="*/ 5103744 h 5222114"/>
                <a:gd name="connsiteX12" fmla="*/ 11411292 w 11411292"/>
                <a:gd name="connsiteY12" fmla="*/ 5222114 h 5222114"/>
                <a:gd name="connsiteX13" fmla="*/ 8174817 w 11411292"/>
                <a:gd name="connsiteY13" fmla="*/ 0 h 5222114"/>
                <a:gd name="connsiteX14" fmla="*/ 12546 w 11411292"/>
                <a:gd name="connsiteY14" fmla="*/ 15016 h 5222114"/>
                <a:gd name="connsiteX15" fmla="*/ 0 w 11411292"/>
                <a:gd name="connsiteY15" fmla="*/ 3754317 h 5222114"/>
                <a:gd name="connsiteX0" fmla="*/ 0 w 10670454"/>
                <a:gd name="connsiteY0" fmla="*/ 3754317 h 5398919"/>
                <a:gd name="connsiteX1" fmla="*/ 397359 w 10670454"/>
                <a:gd name="connsiteY1" fmla="*/ 3413951 h 5398919"/>
                <a:gd name="connsiteX2" fmla="*/ 1294018 w 10670454"/>
                <a:gd name="connsiteY2" fmla="*/ 4137852 h 5398919"/>
                <a:gd name="connsiteX3" fmla="*/ 2748765 w 10670454"/>
                <a:gd name="connsiteY3" fmla="*/ 4285489 h 5398919"/>
                <a:gd name="connsiteX4" fmla="*/ 4729065 w 10670454"/>
                <a:gd name="connsiteY4" fmla="*/ 4924578 h 5398919"/>
                <a:gd name="connsiteX5" fmla="*/ 6287358 w 10670454"/>
                <a:gd name="connsiteY5" fmla="*/ 4691216 h 5398919"/>
                <a:gd name="connsiteX6" fmla="*/ 7578244 w 10670454"/>
                <a:gd name="connsiteY6" fmla="*/ 4128327 h 5398919"/>
                <a:gd name="connsiteX7" fmla="*/ 8228150 w 10670454"/>
                <a:gd name="connsiteY7" fmla="*/ 4390264 h 5398919"/>
                <a:gd name="connsiteX8" fmla="*/ 8651412 w 10670454"/>
                <a:gd name="connsiteY8" fmla="*/ 4476904 h 5398919"/>
                <a:gd name="connsiteX9" fmla="*/ 9493370 w 10670454"/>
                <a:gd name="connsiteY9" fmla="*/ 4136265 h 5398919"/>
                <a:gd name="connsiteX10" fmla="*/ 10166268 w 10670454"/>
                <a:gd name="connsiteY10" fmla="*/ 4703001 h 5398919"/>
                <a:gd name="connsiteX11" fmla="*/ 10569719 w 10670454"/>
                <a:gd name="connsiteY11" fmla="*/ 5103744 h 5398919"/>
                <a:gd name="connsiteX12" fmla="*/ 8174817 w 10670454"/>
                <a:gd name="connsiteY12" fmla="*/ 0 h 5398919"/>
                <a:gd name="connsiteX13" fmla="*/ 12546 w 10670454"/>
                <a:gd name="connsiteY13" fmla="*/ 15016 h 5398919"/>
                <a:gd name="connsiteX14" fmla="*/ 0 w 10670454"/>
                <a:gd name="connsiteY14" fmla="*/ 3754317 h 5398919"/>
                <a:gd name="connsiteX0" fmla="*/ 0 w 10211438"/>
                <a:gd name="connsiteY0" fmla="*/ 3754317 h 4927753"/>
                <a:gd name="connsiteX1" fmla="*/ 397359 w 10211438"/>
                <a:gd name="connsiteY1" fmla="*/ 3413951 h 4927753"/>
                <a:gd name="connsiteX2" fmla="*/ 1294018 w 10211438"/>
                <a:gd name="connsiteY2" fmla="*/ 4137852 h 4927753"/>
                <a:gd name="connsiteX3" fmla="*/ 2748765 w 10211438"/>
                <a:gd name="connsiteY3" fmla="*/ 4285489 h 4927753"/>
                <a:gd name="connsiteX4" fmla="*/ 4729065 w 10211438"/>
                <a:gd name="connsiteY4" fmla="*/ 4924578 h 4927753"/>
                <a:gd name="connsiteX5" fmla="*/ 6287358 w 10211438"/>
                <a:gd name="connsiteY5" fmla="*/ 4691216 h 4927753"/>
                <a:gd name="connsiteX6" fmla="*/ 7578244 w 10211438"/>
                <a:gd name="connsiteY6" fmla="*/ 4128327 h 4927753"/>
                <a:gd name="connsiteX7" fmla="*/ 8228150 w 10211438"/>
                <a:gd name="connsiteY7" fmla="*/ 4390264 h 4927753"/>
                <a:gd name="connsiteX8" fmla="*/ 8651412 w 10211438"/>
                <a:gd name="connsiteY8" fmla="*/ 4476904 h 4927753"/>
                <a:gd name="connsiteX9" fmla="*/ 9493370 w 10211438"/>
                <a:gd name="connsiteY9" fmla="*/ 4136265 h 4927753"/>
                <a:gd name="connsiteX10" fmla="*/ 10166268 w 10211438"/>
                <a:gd name="connsiteY10" fmla="*/ 4703001 h 4927753"/>
                <a:gd name="connsiteX11" fmla="*/ 8174817 w 10211438"/>
                <a:gd name="connsiteY11" fmla="*/ 0 h 4927753"/>
                <a:gd name="connsiteX12" fmla="*/ 12546 w 10211438"/>
                <a:gd name="connsiteY12" fmla="*/ 15016 h 4927753"/>
                <a:gd name="connsiteX13" fmla="*/ 0 w 10211438"/>
                <a:gd name="connsiteY13" fmla="*/ 3754317 h 4927753"/>
                <a:gd name="connsiteX0" fmla="*/ 8174817 w 10252349"/>
                <a:gd name="connsiteY0" fmla="*/ 0 h 4948697"/>
                <a:gd name="connsiteX1" fmla="*/ 12546 w 10252349"/>
                <a:gd name="connsiteY1" fmla="*/ 15016 h 4948697"/>
                <a:gd name="connsiteX2" fmla="*/ 0 w 10252349"/>
                <a:gd name="connsiteY2" fmla="*/ 3754317 h 4948697"/>
                <a:gd name="connsiteX3" fmla="*/ 397359 w 10252349"/>
                <a:gd name="connsiteY3" fmla="*/ 3413951 h 4948697"/>
                <a:gd name="connsiteX4" fmla="*/ 1294018 w 10252349"/>
                <a:gd name="connsiteY4" fmla="*/ 4137852 h 4948697"/>
                <a:gd name="connsiteX5" fmla="*/ 2748765 w 10252349"/>
                <a:gd name="connsiteY5" fmla="*/ 4285489 h 4948697"/>
                <a:gd name="connsiteX6" fmla="*/ 4729065 w 10252349"/>
                <a:gd name="connsiteY6" fmla="*/ 4924578 h 4948697"/>
                <a:gd name="connsiteX7" fmla="*/ 6287358 w 10252349"/>
                <a:gd name="connsiteY7" fmla="*/ 4691216 h 4948697"/>
                <a:gd name="connsiteX8" fmla="*/ 7578244 w 10252349"/>
                <a:gd name="connsiteY8" fmla="*/ 4128327 h 4948697"/>
                <a:gd name="connsiteX9" fmla="*/ 8228150 w 10252349"/>
                <a:gd name="connsiteY9" fmla="*/ 4390264 h 4948697"/>
                <a:gd name="connsiteX10" fmla="*/ 8651412 w 10252349"/>
                <a:gd name="connsiteY10" fmla="*/ 4476904 h 4948697"/>
                <a:gd name="connsiteX11" fmla="*/ 9493370 w 10252349"/>
                <a:gd name="connsiteY11" fmla="*/ 4136265 h 4948697"/>
                <a:gd name="connsiteX12" fmla="*/ 10227417 w 10252349"/>
                <a:gd name="connsiteY12" fmla="*/ 4773874 h 4948697"/>
                <a:gd name="connsiteX0" fmla="*/ 8174817 w 9493370"/>
                <a:gd name="connsiteY0" fmla="*/ 0 h 4927753"/>
                <a:gd name="connsiteX1" fmla="*/ 12546 w 9493370"/>
                <a:gd name="connsiteY1" fmla="*/ 15016 h 4927753"/>
                <a:gd name="connsiteX2" fmla="*/ 0 w 9493370"/>
                <a:gd name="connsiteY2" fmla="*/ 3754317 h 4927753"/>
                <a:gd name="connsiteX3" fmla="*/ 397359 w 9493370"/>
                <a:gd name="connsiteY3" fmla="*/ 3413951 h 4927753"/>
                <a:gd name="connsiteX4" fmla="*/ 1294018 w 9493370"/>
                <a:gd name="connsiteY4" fmla="*/ 4137852 h 4927753"/>
                <a:gd name="connsiteX5" fmla="*/ 2748765 w 9493370"/>
                <a:gd name="connsiteY5" fmla="*/ 4285489 h 4927753"/>
                <a:gd name="connsiteX6" fmla="*/ 4729065 w 9493370"/>
                <a:gd name="connsiteY6" fmla="*/ 4924578 h 4927753"/>
                <a:gd name="connsiteX7" fmla="*/ 6287358 w 9493370"/>
                <a:gd name="connsiteY7" fmla="*/ 4691216 h 4927753"/>
                <a:gd name="connsiteX8" fmla="*/ 7578244 w 9493370"/>
                <a:gd name="connsiteY8" fmla="*/ 4128327 h 4927753"/>
                <a:gd name="connsiteX9" fmla="*/ 8228150 w 9493370"/>
                <a:gd name="connsiteY9" fmla="*/ 4390264 h 4927753"/>
                <a:gd name="connsiteX10" fmla="*/ 8651412 w 9493370"/>
                <a:gd name="connsiteY10" fmla="*/ 4476904 h 4927753"/>
                <a:gd name="connsiteX11" fmla="*/ 9493370 w 9493370"/>
                <a:gd name="connsiteY11" fmla="*/ 4136265 h 4927753"/>
                <a:gd name="connsiteX0" fmla="*/ 8174817 w 9493370"/>
                <a:gd name="connsiteY0" fmla="*/ 0 h 4927753"/>
                <a:gd name="connsiteX1" fmla="*/ 12546 w 9493370"/>
                <a:gd name="connsiteY1" fmla="*/ 15016 h 4927753"/>
                <a:gd name="connsiteX2" fmla="*/ 0 w 9493370"/>
                <a:gd name="connsiteY2" fmla="*/ 3754317 h 4927753"/>
                <a:gd name="connsiteX3" fmla="*/ 397359 w 9493370"/>
                <a:gd name="connsiteY3" fmla="*/ 3413951 h 4927753"/>
                <a:gd name="connsiteX4" fmla="*/ 1294018 w 9493370"/>
                <a:gd name="connsiteY4" fmla="*/ 4137852 h 4927753"/>
                <a:gd name="connsiteX5" fmla="*/ 2748765 w 9493370"/>
                <a:gd name="connsiteY5" fmla="*/ 4285489 h 4927753"/>
                <a:gd name="connsiteX6" fmla="*/ 4729065 w 9493370"/>
                <a:gd name="connsiteY6" fmla="*/ 4924578 h 4927753"/>
                <a:gd name="connsiteX7" fmla="*/ 6287358 w 9493370"/>
                <a:gd name="connsiteY7" fmla="*/ 4691216 h 4927753"/>
                <a:gd name="connsiteX8" fmla="*/ 7578244 w 9493370"/>
                <a:gd name="connsiteY8" fmla="*/ 4128327 h 4927753"/>
                <a:gd name="connsiteX9" fmla="*/ 8228150 w 9493370"/>
                <a:gd name="connsiteY9" fmla="*/ 4390264 h 4927753"/>
                <a:gd name="connsiteX10" fmla="*/ 8651412 w 9493370"/>
                <a:gd name="connsiteY10" fmla="*/ 4476904 h 4927753"/>
                <a:gd name="connsiteX11" fmla="*/ 9493370 w 9493370"/>
                <a:gd name="connsiteY11" fmla="*/ 4136265 h 4927753"/>
                <a:gd name="connsiteX12" fmla="*/ 8174817 w 9493370"/>
                <a:gd name="connsiteY12" fmla="*/ 0 h 4927753"/>
                <a:gd name="connsiteX0" fmla="*/ 8174817 w 8964082"/>
                <a:gd name="connsiteY0" fmla="*/ 0 h 4927753"/>
                <a:gd name="connsiteX1" fmla="*/ 12546 w 8964082"/>
                <a:gd name="connsiteY1" fmla="*/ 15016 h 4927753"/>
                <a:gd name="connsiteX2" fmla="*/ 0 w 8964082"/>
                <a:gd name="connsiteY2" fmla="*/ 3754317 h 4927753"/>
                <a:gd name="connsiteX3" fmla="*/ 397359 w 8964082"/>
                <a:gd name="connsiteY3" fmla="*/ 3413951 h 4927753"/>
                <a:gd name="connsiteX4" fmla="*/ 1294018 w 8964082"/>
                <a:gd name="connsiteY4" fmla="*/ 4137852 h 4927753"/>
                <a:gd name="connsiteX5" fmla="*/ 2748765 w 8964082"/>
                <a:gd name="connsiteY5" fmla="*/ 4285489 h 4927753"/>
                <a:gd name="connsiteX6" fmla="*/ 4729065 w 8964082"/>
                <a:gd name="connsiteY6" fmla="*/ 4924578 h 4927753"/>
                <a:gd name="connsiteX7" fmla="*/ 6287358 w 8964082"/>
                <a:gd name="connsiteY7" fmla="*/ 4691216 h 4927753"/>
                <a:gd name="connsiteX8" fmla="*/ 7578244 w 8964082"/>
                <a:gd name="connsiteY8" fmla="*/ 4128327 h 4927753"/>
                <a:gd name="connsiteX9" fmla="*/ 8228150 w 8964082"/>
                <a:gd name="connsiteY9" fmla="*/ 4390264 h 4927753"/>
                <a:gd name="connsiteX10" fmla="*/ 8651412 w 8964082"/>
                <a:gd name="connsiteY10" fmla="*/ 4476904 h 4927753"/>
                <a:gd name="connsiteX11" fmla="*/ 8174817 w 8964082"/>
                <a:gd name="connsiteY11" fmla="*/ 0 h 4927753"/>
                <a:gd name="connsiteX0" fmla="*/ 8174817 w 8821131"/>
                <a:gd name="connsiteY0" fmla="*/ 0 h 4927753"/>
                <a:gd name="connsiteX1" fmla="*/ 12546 w 8821131"/>
                <a:gd name="connsiteY1" fmla="*/ 15016 h 4927753"/>
                <a:gd name="connsiteX2" fmla="*/ 0 w 8821131"/>
                <a:gd name="connsiteY2" fmla="*/ 3754317 h 4927753"/>
                <a:gd name="connsiteX3" fmla="*/ 397359 w 8821131"/>
                <a:gd name="connsiteY3" fmla="*/ 3413951 h 4927753"/>
                <a:gd name="connsiteX4" fmla="*/ 1294018 w 8821131"/>
                <a:gd name="connsiteY4" fmla="*/ 4137852 h 4927753"/>
                <a:gd name="connsiteX5" fmla="*/ 2748765 w 8821131"/>
                <a:gd name="connsiteY5" fmla="*/ 4285489 h 4927753"/>
                <a:gd name="connsiteX6" fmla="*/ 4729065 w 8821131"/>
                <a:gd name="connsiteY6" fmla="*/ 4924578 h 4927753"/>
                <a:gd name="connsiteX7" fmla="*/ 6287358 w 8821131"/>
                <a:gd name="connsiteY7" fmla="*/ 4691216 h 4927753"/>
                <a:gd name="connsiteX8" fmla="*/ 7578244 w 8821131"/>
                <a:gd name="connsiteY8" fmla="*/ 4128327 h 4927753"/>
                <a:gd name="connsiteX9" fmla="*/ 8228150 w 8821131"/>
                <a:gd name="connsiteY9" fmla="*/ 4390264 h 4927753"/>
                <a:gd name="connsiteX10" fmla="*/ 8174817 w 8821131"/>
                <a:gd name="connsiteY10" fmla="*/ 0 h 4927753"/>
                <a:gd name="connsiteX0" fmla="*/ 8174817 w 8821131"/>
                <a:gd name="connsiteY0" fmla="*/ 0 h 4927753"/>
                <a:gd name="connsiteX1" fmla="*/ 12546 w 8821131"/>
                <a:gd name="connsiteY1" fmla="*/ 15016 h 4927753"/>
                <a:gd name="connsiteX2" fmla="*/ 0 w 8821131"/>
                <a:gd name="connsiteY2" fmla="*/ 3754317 h 4927753"/>
                <a:gd name="connsiteX3" fmla="*/ 397359 w 8821131"/>
                <a:gd name="connsiteY3" fmla="*/ 3413951 h 4927753"/>
                <a:gd name="connsiteX4" fmla="*/ 1294018 w 8821131"/>
                <a:gd name="connsiteY4" fmla="*/ 4137852 h 4927753"/>
                <a:gd name="connsiteX5" fmla="*/ 2748765 w 8821131"/>
                <a:gd name="connsiteY5" fmla="*/ 4285489 h 4927753"/>
                <a:gd name="connsiteX6" fmla="*/ 4729065 w 8821131"/>
                <a:gd name="connsiteY6" fmla="*/ 4924578 h 4927753"/>
                <a:gd name="connsiteX7" fmla="*/ 6287358 w 8821131"/>
                <a:gd name="connsiteY7" fmla="*/ 4691216 h 4927753"/>
                <a:gd name="connsiteX8" fmla="*/ 7578244 w 8821131"/>
                <a:gd name="connsiteY8" fmla="*/ 4128327 h 4927753"/>
                <a:gd name="connsiteX9" fmla="*/ 8228150 w 8821131"/>
                <a:gd name="connsiteY9" fmla="*/ 4390264 h 4927753"/>
                <a:gd name="connsiteX10" fmla="*/ 8174817 w 8821131"/>
                <a:gd name="connsiteY10" fmla="*/ 0 h 4927753"/>
                <a:gd name="connsiteX0" fmla="*/ 8174817 w 8794601"/>
                <a:gd name="connsiteY0" fmla="*/ 0 h 4927753"/>
                <a:gd name="connsiteX1" fmla="*/ 12546 w 8794601"/>
                <a:gd name="connsiteY1" fmla="*/ 15016 h 4927753"/>
                <a:gd name="connsiteX2" fmla="*/ 0 w 8794601"/>
                <a:gd name="connsiteY2" fmla="*/ 3754317 h 4927753"/>
                <a:gd name="connsiteX3" fmla="*/ 397359 w 8794601"/>
                <a:gd name="connsiteY3" fmla="*/ 3413951 h 4927753"/>
                <a:gd name="connsiteX4" fmla="*/ 1294018 w 8794601"/>
                <a:gd name="connsiteY4" fmla="*/ 4137852 h 4927753"/>
                <a:gd name="connsiteX5" fmla="*/ 2748765 w 8794601"/>
                <a:gd name="connsiteY5" fmla="*/ 4285489 h 4927753"/>
                <a:gd name="connsiteX6" fmla="*/ 4729065 w 8794601"/>
                <a:gd name="connsiteY6" fmla="*/ 4924578 h 4927753"/>
                <a:gd name="connsiteX7" fmla="*/ 6287358 w 8794601"/>
                <a:gd name="connsiteY7" fmla="*/ 4691216 h 4927753"/>
                <a:gd name="connsiteX8" fmla="*/ 7578244 w 8794601"/>
                <a:gd name="connsiteY8" fmla="*/ 4128327 h 4927753"/>
                <a:gd name="connsiteX9" fmla="*/ 8228150 w 8794601"/>
                <a:gd name="connsiteY9" fmla="*/ 4390264 h 4927753"/>
                <a:gd name="connsiteX10" fmla="*/ 8174817 w 8794601"/>
                <a:gd name="connsiteY10" fmla="*/ 0 h 4927753"/>
                <a:gd name="connsiteX0" fmla="*/ 8174817 w 8794601"/>
                <a:gd name="connsiteY0" fmla="*/ 0 h 4927753"/>
                <a:gd name="connsiteX1" fmla="*/ 12546 w 8794601"/>
                <a:gd name="connsiteY1" fmla="*/ 15016 h 4927753"/>
                <a:gd name="connsiteX2" fmla="*/ 0 w 8794601"/>
                <a:gd name="connsiteY2" fmla="*/ 3754317 h 4927753"/>
                <a:gd name="connsiteX3" fmla="*/ 397359 w 8794601"/>
                <a:gd name="connsiteY3" fmla="*/ 3413951 h 4927753"/>
                <a:gd name="connsiteX4" fmla="*/ 1294018 w 8794601"/>
                <a:gd name="connsiteY4" fmla="*/ 4137852 h 4927753"/>
                <a:gd name="connsiteX5" fmla="*/ 2748765 w 8794601"/>
                <a:gd name="connsiteY5" fmla="*/ 4285489 h 4927753"/>
                <a:gd name="connsiteX6" fmla="*/ 4729065 w 8794601"/>
                <a:gd name="connsiteY6" fmla="*/ 4924578 h 4927753"/>
                <a:gd name="connsiteX7" fmla="*/ 6287358 w 8794601"/>
                <a:gd name="connsiteY7" fmla="*/ 4691216 h 4927753"/>
                <a:gd name="connsiteX8" fmla="*/ 7578244 w 8794601"/>
                <a:gd name="connsiteY8" fmla="*/ 4128327 h 4927753"/>
                <a:gd name="connsiteX9" fmla="*/ 8228150 w 8794601"/>
                <a:gd name="connsiteY9" fmla="*/ 4390264 h 4927753"/>
                <a:gd name="connsiteX10" fmla="*/ 8174817 w 8794601"/>
                <a:gd name="connsiteY10" fmla="*/ 0 h 4927753"/>
                <a:gd name="connsiteX0" fmla="*/ 8174817 w 8781184"/>
                <a:gd name="connsiteY0" fmla="*/ 0 h 4927753"/>
                <a:gd name="connsiteX1" fmla="*/ 12546 w 8781184"/>
                <a:gd name="connsiteY1" fmla="*/ 15016 h 4927753"/>
                <a:gd name="connsiteX2" fmla="*/ 0 w 8781184"/>
                <a:gd name="connsiteY2" fmla="*/ 3754317 h 4927753"/>
                <a:gd name="connsiteX3" fmla="*/ 397359 w 8781184"/>
                <a:gd name="connsiteY3" fmla="*/ 3413951 h 4927753"/>
                <a:gd name="connsiteX4" fmla="*/ 1294018 w 8781184"/>
                <a:gd name="connsiteY4" fmla="*/ 4137852 h 4927753"/>
                <a:gd name="connsiteX5" fmla="*/ 2748765 w 8781184"/>
                <a:gd name="connsiteY5" fmla="*/ 4285489 h 4927753"/>
                <a:gd name="connsiteX6" fmla="*/ 4729065 w 8781184"/>
                <a:gd name="connsiteY6" fmla="*/ 4924578 h 4927753"/>
                <a:gd name="connsiteX7" fmla="*/ 6287358 w 8781184"/>
                <a:gd name="connsiteY7" fmla="*/ 4691216 h 4927753"/>
                <a:gd name="connsiteX8" fmla="*/ 7578244 w 8781184"/>
                <a:gd name="connsiteY8" fmla="*/ 4128327 h 4927753"/>
                <a:gd name="connsiteX9" fmla="*/ 8177193 w 8781184"/>
                <a:gd name="connsiteY9" fmla="*/ 4360733 h 4927753"/>
                <a:gd name="connsiteX10" fmla="*/ 8174817 w 8781184"/>
                <a:gd name="connsiteY10" fmla="*/ 0 h 4927753"/>
                <a:gd name="connsiteX0" fmla="*/ 8174817 w 8177193"/>
                <a:gd name="connsiteY0" fmla="*/ 0 h 4927753"/>
                <a:gd name="connsiteX1" fmla="*/ 12546 w 8177193"/>
                <a:gd name="connsiteY1" fmla="*/ 15016 h 4927753"/>
                <a:gd name="connsiteX2" fmla="*/ 0 w 8177193"/>
                <a:gd name="connsiteY2" fmla="*/ 3754317 h 4927753"/>
                <a:gd name="connsiteX3" fmla="*/ 397359 w 8177193"/>
                <a:gd name="connsiteY3" fmla="*/ 3413951 h 4927753"/>
                <a:gd name="connsiteX4" fmla="*/ 1294018 w 8177193"/>
                <a:gd name="connsiteY4" fmla="*/ 4137852 h 4927753"/>
                <a:gd name="connsiteX5" fmla="*/ 2748765 w 8177193"/>
                <a:gd name="connsiteY5" fmla="*/ 4285489 h 4927753"/>
                <a:gd name="connsiteX6" fmla="*/ 4729065 w 8177193"/>
                <a:gd name="connsiteY6" fmla="*/ 4924578 h 4927753"/>
                <a:gd name="connsiteX7" fmla="*/ 6287358 w 8177193"/>
                <a:gd name="connsiteY7" fmla="*/ 4691216 h 4927753"/>
                <a:gd name="connsiteX8" fmla="*/ 7578244 w 8177193"/>
                <a:gd name="connsiteY8" fmla="*/ 4128327 h 4927753"/>
                <a:gd name="connsiteX9" fmla="*/ 8177193 w 8177193"/>
                <a:gd name="connsiteY9" fmla="*/ 4360733 h 4927753"/>
                <a:gd name="connsiteX10" fmla="*/ 8174817 w 8177193"/>
                <a:gd name="connsiteY10" fmla="*/ 0 h 4927753"/>
                <a:gd name="connsiteX0" fmla="*/ 8174817 w 8177193"/>
                <a:gd name="connsiteY0" fmla="*/ 0 h 4744437"/>
                <a:gd name="connsiteX1" fmla="*/ 12546 w 8177193"/>
                <a:gd name="connsiteY1" fmla="*/ 15016 h 4744437"/>
                <a:gd name="connsiteX2" fmla="*/ 0 w 8177193"/>
                <a:gd name="connsiteY2" fmla="*/ 3754317 h 4744437"/>
                <a:gd name="connsiteX3" fmla="*/ 397359 w 8177193"/>
                <a:gd name="connsiteY3" fmla="*/ 3413951 h 4744437"/>
                <a:gd name="connsiteX4" fmla="*/ 1294018 w 8177193"/>
                <a:gd name="connsiteY4" fmla="*/ 4137852 h 4744437"/>
                <a:gd name="connsiteX5" fmla="*/ 2748765 w 8177193"/>
                <a:gd name="connsiteY5" fmla="*/ 4285489 h 4744437"/>
                <a:gd name="connsiteX6" fmla="*/ 4786393 w 8177193"/>
                <a:gd name="connsiteY6" fmla="*/ 4703100 h 4744437"/>
                <a:gd name="connsiteX7" fmla="*/ 6287358 w 8177193"/>
                <a:gd name="connsiteY7" fmla="*/ 4691216 h 4744437"/>
                <a:gd name="connsiteX8" fmla="*/ 7578244 w 8177193"/>
                <a:gd name="connsiteY8" fmla="*/ 4128327 h 4744437"/>
                <a:gd name="connsiteX9" fmla="*/ 8177193 w 8177193"/>
                <a:gd name="connsiteY9" fmla="*/ 4360733 h 4744437"/>
                <a:gd name="connsiteX10" fmla="*/ 8174817 w 8177193"/>
                <a:gd name="connsiteY10" fmla="*/ 0 h 4744437"/>
                <a:gd name="connsiteX0" fmla="*/ 8174817 w 8177193"/>
                <a:gd name="connsiteY0" fmla="*/ 0 h 4709847"/>
                <a:gd name="connsiteX1" fmla="*/ 12546 w 8177193"/>
                <a:gd name="connsiteY1" fmla="*/ 15016 h 4709847"/>
                <a:gd name="connsiteX2" fmla="*/ 0 w 8177193"/>
                <a:gd name="connsiteY2" fmla="*/ 3754317 h 4709847"/>
                <a:gd name="connsiteX3" fmla="*/ 397359 w 8177193"/>
                <a:gd name="connsiteY3" fmla="*/ 3413951 h 4709847"/>
                <a:gd name="connsiteX4" fmla="*/ 1294018 w 8177193"/>
                <a:gd name="connsiteY4" fmla="*/ 4137852 h 4709847"/>
                <a:gd name="connsiteX5" fmla="*/ 2748765 w 8177193"/>
                <a:gd name="connsiteY5" fmla="*/ 4285489 h 4709847"/>
                <a:gd name="connsiteX6" fmla="*/ 4786393 w 8177193"/>
                <a:gd name="connsiteY6" fmla="*/ 4703100 h 4709847"/>
                <a:gd name="connsiteX7" fmla="*/ 6287358 w 8177193"/>
                <a:gd name="connsiteY7" fmla="*/ 4514033 h 4709847"/>
                <a:gd name="connsiteX8" fmla="*/ 7578244 w 8177193"/>
                <a:gd name="connsiteY8" fmla="*/ 4128327 h 4709847"/>
                <a:gd name="connsiteX9" fmla="*/ 8177193 w 8177193"/>
                <a:gd name="connsiteY9" fmla="*/ 4360733 h 4709847"/>
                <a:gd name="connsiteX10" fmla="*/ 8174817 w 8177193"/>
                <a:gd name="connsiteY10" fmla="*/ 0 h 4709847"/>
                <a:gd name="connsiteX0" fmla="*/ 8174817 w 8177193"/>
                <a:gd name="connsiteY0" fmla="*/ 0 h 4710467"/>
                <a:gd name="connsiteX1" fmla="*/ 12546 w 8177193"/>
                <a:gd name="connsiteY1" fmla="*/ 15016 h 4710467"/>
                <a:gd name="connsiteX2" fmla="*/ 0 w 8177193"/>
                <a:gd name="connsiteY2" fmla="*/ 3754317 h 4710467"/>
                <a:gd name="connsiteX3" fmla="*/ 397359 w 8177193"/>
                <a:gd name="connsiteY3" fmla="*/ 3413951 h 4710467"/>
                <a:gd name="connsiteX4" fmla="*/ 1294018 w 8177193"/>
                <a:gd name="connsiteY4" fmla="*/ 4137852 h 4710467"/>
                <a:gd name="connsiteX5" fmla="*/ 2748765 w 8177193"/>
                <a:gd name="connsiteY5" fmla="*/ 4285489 h 4710467"/>
                <a:gd name="connsiteX6" fmla="*/ 4786393 w 8177193"/>
                <a:gd name="connsiteY6" fmla="*/ 4703100 h 4710467"/>
                <a:gd name="connsiteX7" fmla="*/ 6287358 w 8177193"/>
                <a:gd name="connsiteY7" fmla="*/ 4514033 h 4710467"/>
                <a:gd name="connsiteX8" fmla="*/ 7590984 w 8177193"/>
                <a:gd name="connsiteY8" fmla="*/ 4039736 h 4710467"/>
                <a:gd name="connsiteX9" fmla="*/ 8177193 w 8177193"/>
                <a:gd name="connsiteY9" fmla="*/ 4360733 h 4710467"/>
                <a:gd name="connsiteX10" fmla="*/ 8174817 w 8177193"/>
                <a:gd name="connsiteY10" fmla="*/ 0 h 4710467"/>
                <a:gd name="connsiteX0" fmla="*/ 8174817 w 8177193"/>
                <a:gd name="connsiteY0" fmla="*/ 0 h 4724806"/>
                <a:gd name="connsiteX1" fmla="*/ 12546 w 8177193"/>
                <a:gd name="connsiteY1" fmla="*/ 15016 h 4724806"/>
                <a:gd name="connsiteX2" fmla="*/ 0 w 8177193"/>
                <a:gd name="connsiteY2" fmla="*/ 3754317 h 4724806"/>
                <a:gd name="connsiteX3" fmla="*/ 397359 w 8177193"/>
                <a:gd name="connsiteY3" fmla="*/ 3413951 h 4724806"/>
                <a:gd name="connsiteX4" fmla="*/ 1294018 w 8177193"/>
                <a:gd name="connsiteY4" fmla="*/ 4137852 h 4724806"/>
                <a:gd name="connsiteX5" fmla="*/ 2736026 w 8177193"/>
                <a:gd name="connsiteY5" fmla="*/ 4034480 h 4724806"/>
                <a:gd name="connsiteX6" fmla="*/ 4786393 w 8177193"/>
                <a:gd name="connsiteY6" fmla="*/ 4703100 h 4724806"/>
                <a:gd name="connsiteX7" fmla="*/ 6287358 w 8177193"/>
                <a:gd name="connsiteY7" fmla="*/ 4514033 h 4724806"/>
                <a:gd name="connsiteX8" fmla="*/ 7590984 w 8177193"/>
                <a:gd name="connsiteY8" fmla="*/ 4039736 h 4724806"/>
                <a:gd name="connsiteX9" fmla="*/ 8177193 w 8177193"/>
                <a:gd name="connsiteY9" fmla="*/ 4360733 h 4724806"/>
                <a:gd name="connsiteX10" fmla="*/ 8174817 w 8177193"/>
                <a:gd name="connsiteY10" fmla="*/ 0 h 4724806"/>
                <a:gd name="connsiteX0" fmla="*/ 8174817 w 8177193"/>
                <a:gd name="connsiteY0" fmla="*/ 0 h 4537946"/>
                <a:gd name="connsiteX1" fmla="*/ 12546 w 8177193"/>
                <a:gd name="connsiteY1" fmla="*/ 15016 h 4537946"/>
                <a:gd name="connsiteX2" fmla="*/ 0 w 8177193"/>
                <a:gd name="connsiteY2" fmla="*/ 3754317 h 4537946"/>
                <a:gd name="connsiteX3" fmla="*/ 397359 w 8177193"/>
                <a:gd name="connsiteY3" fmla="*/ 3413951 h 4537946"/>
                <a:gd name="connsiteX4" fmla="*/ 1294018 w 8177193"/>
                <a:gd name="connsiteY4" fmla="*/ 4137852 h 4537946"/>
                <a:gd name="connsiteX5" fmla="*/ 2736026 w 8177193"/>
                <a:gd name="connsiteY5" fmla="*/ 4034480 h 4537946"/>
                <a:gd name="connsiteX6" fmla="*/ 4786393 w 8177193"/>
                <a:gd name="connsiteY6" fmla="*/ 4422560 h 4537946"/>
                <a:gd name="connsiteX7" fmla="*/ 6287358 w 8177193"/>
                <a:gd name="connsiteY7" fmla="*/ 4514033 h 4537946"/>
                <a:gd name="connsiteX8" fmla="*/ 7590984 w 8177193"/>
                <a:gd name="connsiteY8" fmla="*/ 4039736 h 4537946"/>
                <a:gd name="connsiteX9" fmla="*/ 8177193 w 8177193"/>
                <a:gd name="connsiteY9" fmla="*/ 4360733 h 4537946"/>
                <a:gd name="connsiteX10" fmla="*/ 8174817 w 8177193"/>
                <a:gd name="connsiteY10" fmla="*/ 0 h 4537946"/>
                <a:gd name="connsiteX0" fmla="*/ 8174817 w 8177193"/>
                <a:gd name="connsiteY0" fmla="*/ 0 h 4427072"/>
                <a:gd name="connsiteX1" fmla="*/ 12546 w 8177193"/>
                <a:gd name="connsiteY1" fmla="*/ 15016 h 4427072"/>
                <a:gd name="connsiteX2" fmla="*/ 0 w 8177193"/>
                <a:gd name="connsiteY2" fmla="*/ 3754317 h 4427072"/>
                <a:gd name="connsiteX3" fmla="*/ 397359 w 8177193"/>
                <a:gd name="connsiteY3" fmla="*/ 3413951 h 4427072"/>
                <a:gd name="connsiteX4" fmla="*/ 1294018 w 8177193"/>
                <a:gd name="connsiteY4" fmla="*/ 4137852 h 4427072"/>
                <a:gd name="connsiteX5" fmla="*/ 2736026 w 8177193"/>
                <a:gd name="connsiteY5" fmla="*/ 4034480 h 4427072"/>
                <a:gd name="connsiteX6" fmla="*/ 4786393 w 8177193"/>
                <a:gd name="connsiteY6" fmla="*/ 4422560 h 4427072"/>
                <a:gd name="connsiteX7" fmla="*/ 6274619 w 8177193"/>
                <a:gd name="connsiteY7" fmla="*/ 4233494 h 4427072"/>
                <a:gd name="connsiteX8" fmla="*/ 7590984 w 8177193"/>
                <a:gd name="connsiteY8" fmla="*/ 4039736 h 4427072"/>
                <a:gd name="connsiteX9" fmla="*/ 8177193 w 8177193"/>
                <a:gd name="connsiteY9" fmla="*/ 4360733 h 4427072"/>
                <a:gd name="connsiteX10" fmla="*/ 8174817 w 8177193"/>
                <a:gd name="connsiteY10" fmla="*/ 0 h 4427072"/>
                <a:gd name="connsiteX0" fmla="*/ 8174817 w 8177193"/>
                <a:gd name="connsiteY0" fmla="*/ 0 h 4427731"/>
                <a:gd name="connsiteX1" fmla="*/ 12546 w 8177193"/>
                <a:gd name="connsiteY1" fmla="*/ 15016 h 4427731"/>
                <a:gd name="connsiteX2" fmla="*/ 0 w 8177193"/>
                <a:gd name="connsiteY2" fmla="*/ 3754317 h 4427731"/>
                <a:gd name="connsiteX3" fmla="*/ 397359 w 8177193"/>
                <a:gd name="connsiteY3" fmla="*/ 3413951 h 4427731"/>
                <a:gd name="connsiteX4" fmla="*/ 1294018 w 8177193"/>
                <a:gd name="connsiteY4" fmla="*/ 4137852 h 4427731"/>
                <a:gd name="connsiteX5" fmla="*/ 2736026 w 8177193"/>
                <a:gd name="connsiteY5" fmla="*/ 4034480 h 4427731"/>
                <a:gd name="connsiteX6" fmla="*/ 4786393 w 8177193"/>
                <a:gd name="connsiteY6" fmla="*/ 4422560 h 4427731"/>
                <a:gd name="connsiteX7" fmla="*/ 6274619 w 8177193"/>
                <a:gd name="connsiteY7" fmla="*/ 4233494 h 4427731"/>
                <a:gd name="connsiteX8" fmla="*/ 7597353 w 8177193"/>
                <a:gd name="connsiteY8" fmla="*/ 3892084 h 4427731"/>
                <a:gd name="connsiteX9" fmla="*/ 8177193 w 8177193"/>
                <a:gd name="connsiteY9" fmla="*/ 4360733 h 4427731"/>
                <a:gd name="connsiteX10" fmla="*/ 8174817 w 8177193"/>
                <a:gd name="connsiteY10" fmla="*/ 0 h 4427731"/>
                <a:gd name="connsiteX0" fmla="*/ 8174817 w 8177193"/>
                <a:gd name="connsiteY0" fmla="*/ 0 h 4431128"/>
                <a:gd name="connsiteX1" fmla="*/ 12546 w 8177193"/>
                <a:gd name="connsiteY1" fmla="*/ 15016 h 4431128"/>
                <a:gd name="connsiteX2" fmla="*/ 0 w 8177193"/>
                <a:gd name="connsiteY2" fmla="*/ 3754317 h 4431128"/>
                <a:gd name="connsiteX3" fmla="*/ 397359 w 8177193"/>
                <a:gd name="connsiteY3" fmla="*/ 3413951 h 4431128"/>
                <a:gd name="connsiteX4" fmla="*/ 1294018 w 8177193"/>
                <a:gd name="connsiteY4" fmla="*/ 4137852 h 4431128"/>
                <a:gd name="connsiteX5" fmla="*/ 2755136 w 8177193"/>
                <a:gd name="connsiteY5" fmla="*/ 3960654 h 4431128"/>
                <a:gd name="connsiteX6" fmla="*/ 4786393 w 8177193"/>
                <a:gd name="connsiteY6" fmla="*/ 4422560 h 4431128"/>
                <a:gd name="connsiteX7" fmla="*/ 6274619 w 8177193"/>
                <a:gd name="connsiteY7" fmla="*/ 4233494 h 4431128"/>
                <a:gd name="connsiteX8" fmla="*/ 7597353 w 8177193"/>
                <a:gd name="connsiteY8" fmla="*/ 3892084 h 4431128"/>
                <a:gd name="connsiteX9" fmla="*/ 8177193 w 8177193"/>
                <a:gd name="connsiteY9" fmla="*/ 4360733 h 4431128"/>
                <a:gd name="connsiteX10" fmla="*/ 8174817 w 8177193"/>
                <a:gd name="connsiteY10" fmla="*/ 0 h 4431128"/>
                <a:gd name="connsiteX0" fmla="*/ 8174817 w 8177193"/>
                <a:gd name="connsiteY0" fmla="*/ 0 h 4360733"/>
                <a:gd name="connsiteX1" fmla="*/ 12546 w 8177193"/>
                <a:gd name="connsiteY1" fmla="*/ 15016 h 4360733"/>
                <a:gd name="connsiteX2" fmla="*/ 0 w 8177193"/>
                <a:gd name="connsiteY2" fmla="*/ 3754317 h 4360733"/>
                <a:gd name="connsiteX3" fmla="*/ 397359 w 8177193"/>
                <a:gd name="connsiteY3" fmla="*/ 3413951 h 4360733"/>
                <a:gd name="connsiteX4" fmla="*/ 1294018 w 8177193"/>
                <a:gd name="connsiteY4" fmla="*/ 4137852 h 4360733"/>
                <a:gd name="connsiteX5" fmla="*/ 2755136 w 8177193"/>
                <a:gd name="connsiteY5" fmla="*/ 3960654 h 4360733"/>
                <a:gd name="connsiteX6" fmla="*/ 4799133 w 8177193"/>
                <a:gd name="connsiteY6" fmla="*/ 4341351 h 4360733"/>
                <a:gd name="connsiteX7" fmla="*/ 6274619 w 8177193"/>
                <a:gd name="connsiteY7" fmla="*/ 4233494 h 4360733"/>
                <a:gd name="connsiteX8" fmla="*/ 7597353 w 8177193"/>
                <a:gd name="connsiteY8" fmla="*/ 3892084 h 4360733"/>
                <a:gd name="connsiteX9" fmla="*/ 8177193 w 8177193"/>
                <a:gd name="connsiteY9" fmla="*/ 4360733 h 4360733"/>
                <a:gd name="connsiteX10" fmla="*/ 8174817 w 8177193"/>
                <a:gd name="connsiteY10" fmla="*/ 0 h 4360733"/>
                <a:gd name="connsiteX0" fmla="*/ 8174817 w 8177193"/>
                <a:gd name="connsiteY0" fmla="*/ 0 h 4360733"/>
                <a:gd name="connsiteX1" fmla="*/ 12546 w 8177193"/>
                <a:gd name="connsiteY1" fmla="*/ 15016 h 4360733"/>
                <a:gd name="connsiteX2" fmla="*/ 0 w 8177193"/>
                <a:gd name="connsiteY2" fmla="*/ 3754317 h 4360733"/>
                <a:gd name="connsiteX3" fmla="*/ 397359 w 8177193"/>
                <a:gd name="connsiteY3" fmla="*/ 3413951 h 4360733"/>
                <a:gd name="connsiteX4" fmla="*/ 1332236 w 8177193"/>
                <a:gd name="connsiteY4" fmla="*/ 3953287 h 4360733"/>
                <a:gd name="connsiteX5" fmla="*/ 2755136 w 8177193"/>
                <a:gd name="connsiteY5" fmla="*/ 3960654 h 4360733"/>
                <a:gd name="connsiteX6" fmla="*/ 4799133 w 8177193"/>
                <a:gd name="connsiteY6" fmla="*/ 4341351 h 4360733"/>
                <a:gd name="connsiteX7" fmla="*/ 6274619 w 8177193"/>
                <a:gd name="connsiteY7" fmla="*/ 4233494 h 4360733"/>
                <a:gd name="connsiteX8" fmla="*/ 7597353 w 8177193"/>
                <a:gd name="connsiteY8" fmla="*/ 3892084 h 4360733"/>
                <a:gd name="connsiteX9" fmla="*/ 8177193 w 8177193"/>
                <a:gd name="connsiteY9" fmla="*/ 4360733 h 4360733"/>
                <a:gd name="connsiteX10" fmla="*/ 8174817 w 8177193"/>
                <a:gd name="connsiteY10" fmla="*/ 0 h 43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77193" h="4360733">
                  <a:moveTo>
                    <a:pt x="8174817" y="0"/>
                  </a:moveTo>
                  <a:lnTo>
                    <a:pt x="12546" y="15016"/>
                  </a:lnTo>
                  <a:cubicBezTo>
                    <a:pt x="4967" y="1869778"/>
                    <a:pt x="7579" y="1899555"/>
                    <a:pt x="0" y="3754317"/>
                  </a:cubicBezTo>
                  <a:cubicBezTo>
                    <a:pt x="95480" y="3637220"/>
                    <a:pt x="175320" y="3380789"/>
                    <a:pt x="397359" y="3413951"/>
                  </a:cubicBezTo>
                  <a:cubicBezTo>
                    <a:pt x="619398" y="3447113"/>
                    <a:pt x="939273" y="3862170"/>
                    <a:pt x="1332236" y="3953287"/>
                  </a:cubicBezTo>
                  <a:cubicBezTo>
                    <a:pt x="1725199" y="4044404"/>
                    <a:pt x="2177320" y="3895977"/>
                    <a:pt x="2755136" y="3960654"/>
                  </a:cubicBezTo>
                  <a:cubicBezTo>
                    <a:pt x="3332952" y="4025331"/>
                    <a:pt x="4212553" y="4295878"/>
                    <a:pt x="4799133" y="4341351"/>
                  </a:cubicBezTo>
                  <a:cubicBezTo>
                    <a:pt x="5385713" y="4386824"/>
                    <a:pt x="5808249" y="4308372"/>
                    <a:pt x="6274619" y="4233494"/>
                  </a:cubicBezTo>
                  <a:cubicBezTo>
                    <a:pt x="6740989" y="4158616"/>
                    <a:pt x="7280257" y="3870878"/>
                    <a:pt x="7597353" y="3892084"/>
                  </a:cubicBezTo>
                  <a:cubicBezTo>
                    <a:pt x="7914449" y="3913290"/>
                    <a:pt x="8003428" y="4255388"/>
                    <a:pt x="8177193" y="4360733"/>
                  </a:cubicBezTo>
                  <a:cubicBezTo>
                    <a:pt x="8164515" y="3672680"/>
                    <a:pt x="8173324" y="1497001"/>
                    <a:pt x="81748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3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A22253-B33C-6CD5-72B4-2FDFA62082C6}"/>
                </a:ext>
              </a:extLst>
            </p:cNvPr>
            <p:cNvSpPr/>
            <p:nvPr userDrawn="1"/>
          </p:nvSpPr>
          <p:spPr>
            <a:xfrm>
              <a:off x="-76195" y="4676910"/>
              <a:ext cx="12338510" cy="1194309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35950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7 w 12382703"/>
                <a:gd name="connsiteY11" fmla="*/ 106032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57795 w 12382703"/>
                <a:gd name="connsiteY11" fmla="*/ 1100809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43710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0962626 w 12382703"/>
                <a:gd name="connsiteY11" fmla="*/ 1079378 h 1510385"/>
                <a:gd name="connsiteX12" fmla="*/ 11462524 w 12382703"/>
                <a:gd name="connsiteY12" fmla="*/ 1427041 h 1510385"/>
                <a:gd name="connsiteX13" fmla="*/ 12382703 w 12382703"/>
                <a:gd name="connsiteY13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36915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462524 w 12382703"/>
                <a:gd name="connsiteY11" fmla="*/ 1427041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94508 w 12382703"/>
                <a:gd name="connsiteY11" fmla="*/ 137941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256104 w 12382703"/>
                <a:gd name="connsiteY11" fmla="*/ 1284166 h 1510385"/>
                <a:gd name="connsiteX12" fmla="*/ 12382703 w 12382703"/>
                <a:gd name="connsiteY12" fmla="*/ 1510385 h 1510385"/>
                <a:gd name="connsiteX0" fmla="*/ 0 w 12382703"/>
                <a:gd name="connsiteY0" fmla="*/ 595985 h 1510385"/>
                <a:gd name="connsiteX1" fmla="*/ 1355575 w 12382703"/>
                <a:gd name="connsiteY1" fmla="*/ 672 h 1510385"/>
                <a:gd name="connsiteX2" fmla="*/ 2184413 w 12382703"/>
                <a:gd name="connsiteY2" fmla="*/ 480098 h 1510385"/>
                <a:gd name="connsiteX3" fmla="*/ 3325890 w 12382703"/>
                <a:gd name="connsiteY3" fmla="*/ 576935 h 1510385"/>
                <a:gd name="connsiteX4" fmla="*/ 4932986 w 12382703"/>
                <a:gd name="connsiteY4" fmla="*/ 1149349 h 1510385"/>
                <a:gd name="connsiteX5" fmla="*/ 6460236 w 12382703"/>
                <a:gd name="connsiteY5" fmla="*/ 1227931 h 1510385"/>
                <a:gd name="connsiteX6" fmla="*/ 7333037 w 12382703"/>
                <a:gd name="connsiteY6" fmla="*/ 1000123 h 1510385"/>
                <a:gd name="connsiteX7" fmla="*/ 8416966 w 12382703"/>
                <a:gd name="connsiteY7" fmla="*/ 629323 h 1510385"/>
                <a:gd name="connsiteX8" fmla="*/ 9004100 w 12382703"/>
                <a:gd name="connsiteY8" fmla="*/ 657898 h 1510385"/>
                <a:gd name="connsiteX9" fmla="*/ 9611242 w 12382703"/>
                <a:gd name="connsiteY9" fmla="*/ 920750 h 1510385"/>
                <a:gd name="connsiteX10" fmla="*/ 10499321 w 12382703"/>
                <a:gd name="connsiteY10" fmla="*/ 553123 h 1510385"/>
                <a:gd name="connsiteX11" fmla="*/ 11174495 w 12382703"/>
                <a:gd name="connsiteY11" fmla="*/ 1322266 h 1510385"/>
                <a:gd name="connsiteX12" fmla="*/ 12382703 w 12382703"/>
                <a:gd name="connsiteY12" fmla="*/ 1510385 h 1510385"/>
                <a:gd name="connsiteX0" fmla="*/ 0 w 11934276"/>
                <a:gd name="connsiteY0" fmla="*/ 595985 h 1351742"/>
                <a:gd name="connsiteX1" fmla="*/ 1355575 w 11934276"/>
                <a:gd name="connsiteY1" fmla="*/ 672 h 1351742"/>
                <a:gd name="connsiteX2" fmla="*/ 2184413 w 11934276"/>
                <a:gd name="connsiteY2" fmla="*/ 480098 h 1351742"/>
                <a:gd name="connsiteX3" fmla="*/ 3325890 w 11934276"/>
                <a:gd name="connsiteY3" fmla="*/ 576935 h 1351742"/>
                <a:gd name="connsiteX4" fmla="*/ 4932986 w 11934276"/>
                <a:gd name="connsiteY4" fmla="*/ 1149349 h 1351742"/>
                <a:gd name="connsiteX5" fmla="*/ 6460236 w 11934276"/>
                <a:gd name="connsiteY5" fmla="*/ 1227931 h 1351742"/>
                <a:gd name="connsiteX6" fmla="*/ 7333037 w 11934276"/>
                <a:gd name="connsiteY6" fmla="*/ 1000123 h 1351742"/>
                <a:gd name="connsiteX7" fmla="*/ 8416966 w 11934276"/>
                <a:gd name="connsiteY7" fmla="*/ 629323 h 1351742"/>
                <a:gd name="connsiteX8" fmla="*/ 9004100 w 11934276"/>
                <a:gd name="connsiteY8" fmla="*/ 657898 h 1351742"/>
                <a:gd name="connsiteX9" fmla="*/ 9611242 w 11934276"/>
                <a:gd name="connsiteY9" fmla="*/ 920750 h 1351742"/>
                <a:gd name="connsiteX10" fmla="*/ 10499321 w 11934276"/>
                <a:gd name="connsiteY10" fmla="*/ 553123 h 1351742"/>
                <a:gd name="connsiteX11" fmla="*/ 11174495 w 11934276"/>
                <a:gd name="connsiteY11" fmla="*/ 1322266 h 1351742"/>
                <a:gd name="connsiteX12" fmla="*/ 11934276 w 11934276"/>
                <a:gd name="connsiteY12" fmla="*/ 997826 h 1351742"/>
                <a:gd name="connsiteX0" fmla="*/ 0 w 11174495"/>
                <a:gd name="connsiteY0" fmla="*/ 595985 h 1322266"/>
                <a:gd name="connsiteX1" fmla="*/ 1355575 w 11174495"/>
                <a:gd name="connsiteY1" fmla="*/ 672 h 1322266"/>
                <a:gd name="connsiteX2" fmla="*/ 2184413 w 11174495"/>
                <a:gd name="connsiteY2" fmla="*/ 480098 h 1322266"/>
                <a:gd name="connsiteX3" fmla="*/ 3325890 w 11174495"/>
                <a:gd name="connsiteY3" fmla="*/ 576935 h 1322266"/>
                <a:gd name="connsiteX4" fmla="*/ 4932986 w 11174495"/>
                <a:gd name="connsiteY4" fmla="*/ 1149349 h 1322266"/>
                <a:gd name="connsiteX5" fmla="*/ 6460236 w 11174495"/>
                <a:gd name="connsiteY5" fmla="*/ 1227931 h 1322266"/>
                <a:gd name="connsiteX6" fmla="*/ 7333037 w 11174495"/>
                <a:gd name="connsiteY6" fmla="*/ 1000123 h 1322266"/>
                <a:gd name="connsiteX7" fmla="*/ 8416966 w 11174495"/>
                <a:gd name="connsiteY7" fmla="*/ 629323 h 1322266"/>
                <a:gd name="connsiteX8" fmla="*/ 9004100 w 11174495"/>
                <a:gd name="connsiteY8" fmla="*/ 657898 h 1322266"/>
                <a:gd name="connsiteX9" fmla="*/ 9611242 w 11174495"/>
                <a:gd name="connsiteY9" fmla="*/ 920750 h 1322266"/>
                <a:gd name="connsiteX10" fmla="*/ 10499321 w 11174495"/>
                <a:gd name="connsiteY10" fmla="*/ 553123 h 1322266"/>
                <a:gd name="connsiteX11" fmla="*/ 11174495 w 11174495"/>
                <a:gd name="connsiteY11" fmla="*/ 1322266 h 1322266"/>
                <a:gd name="connsiteX0" fmla="*/ 0 w 10499321"/>
                <a:gd name="connsiteY0" fmla="*/ 595985 h 1238945"/>
                <a:gd name="connsiteX1" fmla="*/ 1355575 w 10499321"/>
                <a:gd name="connsiteY1" fmla="*/ 672 h 1238945"/>
                <a:gd name="connsiteX2" fmla="*/ 2184413 w 10499321"/>
                <a:gd name="connsiteY2" fmla="*/ 480098 h 1238945"/>
                <a:gd name="connsiteX3" fmla="*/ 3325890 w 10499321"/>
                <a:gd name="connsiteY3" fmla="*/ 576935 h 1238945"/>
                <a:gd name="connsiteX4" fmla="*/ 4932986 w 10499321"/>
                <a:gd name="connsiteY4" fmla="*/ 1149349 h 1238945"/>
                <a:gd name="connsiteX5" fmla="*/ 6460236 w 10499321"/>
                <a:gd name="connsiteY5" fmla="*/ 1227931 h 1238945"/>
                <a:gd name="connsiteX6" fmla="*/ 7333037 w 10499321"/>
                <a:gd name="connsiteY6" fmla="*/ 1000123 h 1238945"/>
                <a:gd name="connsiteX7" fmla="*/ 8416966 w 10499321"/>
                <a:gd name="connsiteY7" fmla="*/ 629323 h 1238945"/>
                <a:gd name="connsiteX8" fmla="*/ 9004100 w 10499321"/>
                <a:gd name="connsiteY8" fmla="*/ 657898 h 1238945"/>
                <a:gd name="connsiteX9" fmla="*/ 9611242 w 10499321"/>
                <a:gd name="connsiteY9" fmla="*/ 920750 h 1238945"/>
                <a:gd name="connsiteX10" fmla="*/ 10499321 w 10499321"/>
                <a:gd name="connsiteY10" fmla="*/ 553123 h 1238945"/>
                <a:gd name="connsiteX0" fmla="*/ 0 w 9611242"/>
                <a:gd name="connsiteY0" fmla="*/ 595985 h 1238945"/>
                <a:gd name="connsiteX1" fmla="*/ 1355575 w 9611242"/>
                <a:gd name="connsiteY1" fmla="*/ 672 h 1238945"/>
                <a:gd name="connsiteX2" fmla="*/ 2184413 w 9611242"/>
                <a:gd name="connsiteY2" fmla="*/ 480098 h 1238945"/>
                <a:gd name="connsiteX3" fmla="*/ 3325890 w 9611242"/>
                <a:gd name="connsiteY3" fmla="*/ 576935 h 1238945"/>
                <a:gd name="connsiteX4" fmla="*/ 4932986 w 9611242"/>
                <a:gd name="connsiteY4" fmla="*/ 1149349 h 1238945"/>
                <a:gd name="connsiteX5" fmla="*/ 6460236 w 9611242"/>
                <a:gd name="connsiteY5" fmla="*/ 1227931 h 1238945"/>
                <a:gd name="connsiteX6" fmla="*/ 7333037 w 9611242"/>
                <a:gd name="connsiteY6" fmla="*/ 1000123 h 1238945"/>
                <a:gd name="connsiteX7" fmla="*/ 8416966 w 9611242"/>
                <a:gd name="connsiteY7" fmla="*/ 629323 h 1238945"/>
                <a:gd name="connsiteX8" fmla="*/ 9004100 w 9611242"/>
                <a:gd name="connsiteY8" fmla="*/ 657898 h 1238945"/>
                <a:gd name="connsiteX9" fmla="*/ 9611242 w 9611242"/>
                <a:gd name="connsiteY9" fmla="*/ 920750 h 1238945"/>
                <a:gd name="connsiteX0" fmla="*/ 0 w 9004100"/>
                <a:gd name="connsiteY0" fmla="*/ 595985 h 1238945"/>
                <a:gd name="connsiteX1" fmla="*/ 1355575 w 9004100"/>
                <a:gd name="connsiteY1" fmla="*/ 672 h 1238945"/>
                <a:gd name="connsiteX2" fmla="*/ 2184413 w 9004100"/>
                <a:gd name="connsiteY2" fmla="*/ 480098 h 1238945"/>
                <a:gd name="connsiteX3" fmla="*/ 3325890 w 9004100"/>
                <a:gd name="connsiteY3" fmla="*/ 576935 h 1238945"/>
                <a:gd name="connsiteX4" fmla="*/ 4932986 w 9004100"/>
                <a:gd name="connsiteY4" fmla="*/ 1149349 h 1238945"/>
                <a:gd name="connsiteX5" fmla="*/ 6460236 w 9004100"/>
                <a:gd name="connsiteY5" fmla="*/ 1227931 h 1238945"/>
                <a:gd name="connsiteX6" fmla="*/ 7333037 w 9004100"/>
                <a:gd name="connsiteY6" fmla="*/ 1000123 h 1238945"/>
                <a:gd name="connsiteX7" fmla="*/ 8416966 w 9004100"/>
                <a:gd name="connsiteY7" fmla="*/ 629323 h 1238945"/>
                <a:gd name="connsiteX8" fmla="*/ 9004100 w 9004100"/>
                <a:gd name="connsiteY8" fmla="*/ 657898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416966 w 9060153"/>
                <a:gd name="connsiteY7" fmla="*/ 629323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34168 w 9060153"/>
                <a:gd name="connsiteY7" fmla="*/ 425534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34168 w 9060153"/>
                <a:gd name="connsiteY7" fmla="*/ 425534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03593 w 9060153"/>
                <a:gd name="connsiteY7" fmla="*/ 413183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636083 w 9060153"/>
                <a:gd name="connsiteY7" fmla="*/ 425534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13785 w 9060153"/>
                <a:gd name="connsiteY7" fmla="*/ 388482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447540 w 9060153"/>
                <a:gd name="connsiteY7" fmla="*/ 419359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498497 w 9060153"/>
                <a:gd name="connsiteY7" fmla="*/ 444060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44359 w 9060153"/>
                <a:gd name="connsiteY7" fmla="*/ 407008 h 1238945"/>
                <a:gd name="connsiteX8" fmla="*/ 9060153 w 9060153"/>
                <a:gd name="connsiteY8" fmla="*/ 670249 h 1238945"/>
                <a:gd name="connsiteX0" fmla="*/ 0 w 9060153"/>
                <a:gd name="connsiteY0" fmla="*/ 595985 h 1238945"/>
                <a:gd name="connsiteX1" fmla="*/ 1355575 w 9060153"/>
                <a:gd name="connsiteY1" fmla="*/ 672 h 1238945"/>
                <a:gd name="connsiteX2" fmla="*/ 2184413 w 9060153"/>
                <a:gd name="connsiteY2" fmla="*/ 480098 h 1238945"/>
                <a:gd name="connsiteX3" fmla="*/ 3325890 w 9060153"/>
                <a:gd name="connsiteY3" fmla="*/ 576935 h 1238945"/>
                <a:gd name="connsiteX4" fmla="*/ 4932986 w 9060153"/>
                <a:gd name="connsiteY4" fmla="*/ 1149349 h 1238945"/>
                <a:gd name="connsiteX5" fmla="*/ 6460236 w 9060153"/>
                <a:gd name="connsiteY5" fmla="*/ 1227931 h 1238945"/>
                <a:gd name="connsiteX6" fmla="*/ 7333037 w 9060153"/>
                <a:gd name="connsiteY6" fmla="*/ 1000123 h 1238945"/>
                <a:gd name="connsiteX7" fmla="*/ 8544359 w 9060153"/>
                <a:gd name="connsiteY7" fmla="*/ 407008 h 1238945"/>
                <a:gd name="connsiteX8" fmla="*/ 9060153 w 9060153"/>
                <a:gd name="connsiteY8" fmla="*/ 670249 h 1238945"/>
                <a:gd name="connsiteX0" fmla="*/ 0 w 9060153"/>
                <a:gd name="connsiteY0" fmla="*/ 595985 h 1228445"/>
                <a:gd name="connsiteX1" fmla="*/ 1355575 w 9060153"/>
                <a:gd name="connsiteY1" fmla="*/ 672 h 1228445"/>
                <a:gd name="connsiteX2" fmla="*/ 2184413 w 9060153"/>
                <a:gd name="connsiteY2" fmla="*/ 480098 h 1228445"/>
                <a:gd name="connsiteX3" fmla="*/ 3325890 w 9060153"/>
                <a:gd name="connsiteY3" fmla="*/ 576935 h 1228445"/>
                <a:gd name="connsiteX4" fmla="*/ 4938082 w 9060153"/>
                <a:gd name="connsiteY4" fmla="*/ 1050542 h 1228445"/>
                <a:gd name="connsiteX5" fmla="*/ 6460236 w 9060153"/>
                <a:gd name="connsiteY5" fmla="*/ 1227931 h 1228445"/>
                <a:gd name="connsiteX6" fmla="*/ 7333037 w 9060153"/>
                <a:gd name="connsiteY6" fmla="*/ 1000123 h 1228445"/>
                <a:gd name="connsiteX7" fmla="*/ 8544359 w 9060153"/>
                <a:gd name="connsiteY7" fmla="*/ 407008 h 1228445"/>
                <a:gd name="connsiteX8" fmla="*/ 9060153 w 9060153"/>
                <a:gd name="connsiteY8" fmla="*/ 670249 h 1228445"/>
                <a:gd name="connsiteX0" fmla="*/ 0 w 9060153"/>
                <a:gd name="connsiteY0" fmla="*/ 595985 h 1229110"/>
                <a:gd name="connsiteX1" fmla="*/ 1355575 w 9060153"/>
                <a:gd name="connsiteY1" fmla="*/ 672 h 1229110"/>
                <a:gd name="connsiteX2" fmla="*/ 2184413 w 9060153"/>
                <a:gd name="connsiteY2" fmla="*/ 480098 h 1229110"/>
                <a:gd name="connsiteX3" fmla="*/ 3325890 w 9060153"/>
                <a:gd name="connsiteY3" fmla="*/ 576935 h 1229110"/>
                <a:gd name="connsiteX4" fmla="*/ 4938082 w 9060153"/>
                <a:gd name="connsiteY4" fmla="*/ 1050542 h 1229110"/>
                <a:gd name="connsiteX5" fmla="*/ 6460236 w 9060153"/>
                <a:gd name="connsiteY5" fmla="*/ 1227931 h 1229110"/>
                <a:gd name="connsiteX6" fmla="*/ 7333037 w 9060153"/>
                <a:gd name="connsiteY6" fmla="*/ 1000123 h 1229110"/>
                <a:gd name="connsiteX7" fmla="*/ 8544359 w 9060153"/>
                <a:gd name="connsiteY7" fmla="*/ 407008 h 1229110"/>
                <a:gd name="connsiteX8" fmla="*/ 9060153 w 9060153"/>
                <a:gd name="connsiteY8" fmla="*/ 670249 h 1229110"/>
                <a:gd name="connsiteX0" fmla="*/ 0 w 9060153"/>
                <a:gd name="connsiteY0" fmla="*/ 595985 h 1228162"/>
                <a:gd name="connsiteX1" fmla="*/ 1355575 w 9060153"/>
                <a:gd name="connsiteY1" fmla="*/ 672 h 1228162"/>
                <a:gd name="connsiteX2" fmla="*/ 2184413 w 9060153"/>
                <a:gd name="connsiteY2" fmla="*/ 480098 h 1228162"/>
                <a:gd name="connsiteX3" fmla="*/ 3325890 w 9060153"/>
                <a:gd name="connsiteY3" fmla="*/ 576935 h 1228162"/>
                <a:gd name="connsiteX4" fmla="*/ 4932987 w 9060153"/>
                <a:gd name="connsiteY4" fmla="*/ 1025840 h 1228162"/>
                <a:gd name="connsiteX5" fmla="*/ 6460236 w 9060153"/>
                <a:gd name="connsiteY5" fmla="*/ 1227931 h 1228162"/>
                <a:gd name="connsiteX6" fmla="*/ 7333037 w 9060153"/>
                <a:gd name="connsiteY6" fmla="*/ 1000123 h 1228162"/>
                <a:gd name="connsiteX7" fmla="*/ 8544359 w 9060153"/>
                <a:gd name="connsiteY7" fmla="*/ 407008 h 1228162"/>
                <a:gd name="connsiteX8" fmla="*/ 9060153 w 9060153"/>
                <a:gd name="connsiteY8" fmla="*/ 670249 h 1228162"/>
                <a:gd name="connsiteX0" fmla="*/ 0 w 9060153"/>
                <a:gd name="connsiteY0" fmla="*/ 595976 h 1228066"/>
                <a:gd name="connsiteX1" fmla="*/ 1355575 w 9060153"/>
                <a:gd name="connsiteY1" fmla="*/ 663 h 1228066"/>
                <a:gd name="connsiteX2" fmla="*/ 2184413 w 9060153"/>
                <a:gd name="connsiteY2" fmla="*/ 480089 h 1228066"/>
                <a:gd name="connsiteX3" fmla="*/ 3366656 w 9060153"/>
                <a:gd name="connsiteY3" fmla="*/ 539874 h 1228066"/>
                <a:gd name="connsiteX4" fmla="*/ 4932987 w 9060153"/>
                <a:gd name="connsiteY4" fmla="*/ 1025831 h 1228066"/>
                <a:gd name="connsiteX5" fmla="*/ 6460236 w 9060153"/>
                <a:gd name="connsiteY5" fmla="*/ 1227922 h 1228066"/>
                <a:gd name="connsiteX6" fmla="*/ 7333037 w 9060153"/>
                <a:gd name="connsiteY6" fmla="*/ 1000114 h 1228066"/>
                <a:gd name="connsiteX7" fmla="*/ 8544359 w 9060153"/>
                <a:gd name="connsiteY7" fmla="*/ 406999 h 1228066"/>
                <a:gd name="connsiteX8" fmla="*/ 9060153 w 9060153"/>
                <a:gd name="connsiteY8" fmla="*/ 670240 h 1228066"/>
                <a:gd name="connsiteX0" fmla="*/ 0 w 9060153"/>
                <a:gd name="connsiteY0" fmla="*/ 836602 h 1468692"/>
                <a:gd name="connsiteX1" fmla="*/ 1274043 w 9060153"/>
                <a:gd name="connsiteY1" fmla="*/ 448 h 1468692"/>
                <a:gd name="connsiteX2" fmla="*/ 2184413 w 9060153"/>
                <a:gd name="connsiteY2" fmla="*/ 720715 h 1468692"/>
                <a:gd name="connsiteX3" fmla="*/ 3366656 w 9060153"/>
                <a:gd name="connsiteY3" fmla="*/ 780500 h 1468692"/>
                <a:gd name="connsiteX4" fmla="*/ 4932987 w 9060153"/>
                <a:gd name="connsiteY4" fmla="*/ 1266457 h 1468692"/>
                <a:gd name="connsiteX5" fmla="*/ 6460236 w 9060153"/>
                <a:gd name="connsiteY5" fmla="*/ 1468548 h 1468692"/>
                <a:gd name="connsiteX6" fmla="*/ 7333037 w 9060153"/>
                <a:gd name="connsiteY6" fmla="*/ 1240740 h 1468692"/>
                <a:gd name="connsiteX7" fmla="*/ 8544359 w 9060153"/>
                <a:gd name="connsiteY7" fmla="*/ 647625 h 1468692"/>
                <a:gd name="connsiteX8" fmla="*/ 9060153 w 9060153"/>
                <a:gd name="connsiteY8" fmla="*/ 910866 h 1468692"/>
                <a:gd name="connsiteX0" fmla="*/ 0 w 8193873"/>
                <a:gd name="connsiteY0" fmla="*/ 320983 h 1477983"/>
                <a:gd name="connsiteX1" fmla="*/ 407763 w 8193873"/>
                <a:gd name="connsiteY1" fmla="*/ 9739 h 1477983"/>
                <a:gd name="connsiteX2" fmla="*/ 1318133 w 8193873"/>
                <a:gd name="connsiteY2" fmla="*/ 730006 h 1477983"/>
                <a:gd name="connsiteX3" fmla="*/ 2500376 w 8193873"/>
                <a:gd name="connsiteY3" fmla="*/ 789791 h 1477983"/>
                <a:gd name="connsiteX4" fmla="*/ 4066707 w 8193873"/>
                <a:gd name="connsiteY4" fmla="*/ 1275748 h 1477983"/>
                <a:gd name="connsiteX5" fmla="*/ 5593956 w 8193873"/>
                <a:gd name="connsiteY5" fmla="*/ 1477839 h 1477983"/>
                <a:gd name="connsiteX6" fmla="*/ 6466757 w 8193873"/>
                <a:gd name="connsiteY6" fmla="*/ 1250031 h 1477983"/>
                <a:gd name="connsiteX7" fmla="*/ 7678079 w 8193873"/>
                <a:gd name="connsiteY7" fmla="*/ 656916 h 1477983"/>
                <a:gd name="connsiteX8" fmla="*/ 8193873 w 8193873"/>
                <a:gd name="connsiteY8" fmla="*/ 920157 h 1477983"/>
                <a:gd name="connsiteX0" fmla="*/ 0 w 8193873"/>
                <a:gd name="connsiteY0" fmla="*/ 321669 h 1478669"/>
                <a:gd name="connsiteX1" fmla="*/ 407763 w 8193873"/>
                <a:gd name="connsiteY1" fmla="*/ 10425 h 1478669"/>
                <a:gd name="connsiteX2" fmla="*/ 1318133 w 8193873"/>
                <a:gd name="connsiteY2" fmla="*/ 730692 h 1478669"/>
                <a:gd name="connsiteX3" fmla="*/ 2500376 w 8193873"/>
                <a:gd name="connsiteY3" fmla="*/ 790477 h 1478669"/>
                <a:gd name="connsiteX4" fmla="*/ 4066707 w 8193873"/>
                <a:gd name="connsiteY4" fmla="*/ 1276434 h 1478669"/>
                <a:gd name="connsiteX5" fmla="*/ 5593956 w 8193873"/>
                <a:gd name="connsiteY5" fmla="*/ 1478525 h 1478669"/>
                <a:gd name="connsiteX6" fmla="*/ 6466757 w 8193873"/>
                <a:gd name="connsiteY6" fmla="*/ 1250717 h 1478669"/>
                <a:gd name="connsiteX7" fmla="*/ 7678079 w 8193873"/>
                <a:gd name="connsiteY7" fmla="*/ 657602 h 1478669"/>
                <a:gd name="connsiteX8" fmla="*/ 8193873 w 8193873"/>
                <a:gd name="connsiteY8" fmla="*/ 920843 h 1478669"/>
                <a:gd name="connsiteX0" fmla="*/ 0 w 8193873"/>
                <a:gd name="connsiteY0" fmla="*/ 333653 h 1490653"/>
                <a:gd name="connsiteX1" fmla="*/ 474008 w 8193873"/>
                <a:gd name="connsiteY1" fmla="*/ 10058 h 1490653"/>
                <a:gd name="connsiteX2" fmla="*/ 1318133 w 8193873"/>
                <a:gd name="connsiteY2" fmla="*/ 742676 h 1490653"/>
                <a:gd name="connsiteX3" fmla="*/ 2500376 w 8193873"/>
                <a:gd name="connsiteY3" fmla="*/ 802461 h 1490653"/>
                <a:gd name="connsiteX4" fmla="*/ 4066707 w 8193873"/>
                <a:gd name="connsiteY4" fmla="*/ 1288418 h 1490653"/>
                <a:gd name="connsiteX5" fmla="*/ 5593956 w 8193873"/>
                <a:gd name="connsiteY5" fmla="*/ 1490509 h 1490653"/>
                <a:gd name="connsiteX6" fmla="*/ 6466757 w 8193873"/>
                <a:gd name="connsiteY6" fmla="*/ 1262701 h 1490653"/>
                <a:gd name="connsiteX7" fmla="*/ 7678079 w 8193873"/>
                <a:gd name="connsiteY7" fmla="*/ 669586 h 1490653"/>
                <a:gd name="connsiteX8" fmla="*/ 8193873 w 8193873"/>
                <a:gd name="connsiteY8" fmla="*/ 932827 h 1490653"/>
                <a:gd name="connsiteX0" fmla="*/ 0 w 8193873"/>
                <a:gd name="connsiteY0" fmla="*/ 325310 h 1482310"/>
                <a:gd name="connsiteX1" fmla="*/ 474008 w 8193873"/>
                <a:gd name="connsiteY1" fmla="*/ 1715 h 1482310"/>
                <a:gd name="connsiteX2" fmla="*/ 1318133 w 8193873"/>
                <a:gd name="connsiteY2" fmla="*/ 734333 h 1482310"/>
                <a:gd name="connsiteX3" fmla="*/ 2500376 w 8193873"/>
                <a:gd name="connsiteY3" fmla="*/ 794118 h 1482310"/>
                <a:gd name="connsiteX4" fmla="*/ 4066707 w 8193873"/>
                <a:gd name="connsiteY4" fmla="*/ 1280075 h 1482310"/>
                <a:gd name="connsiteX5" fmla="*/ 5593956 w 8193873"/>
                <a:gd name="connsiteY5" fmla="*/ 1482166 h 1482310"/>
                <a:gd name="connsiteX6" fmla="*/ 6466757 w 8193873"/>
                <a:gd name="connsiteY6" fmla="*/ 1254358 h 1482310"/>
                <a:gd name="connsiteX7" fmla="*/ 7678079 w 8193873"/>
                <a:gd name="connsiteY7" fmla="*/ 661243 h 1482310"/>
                <a:gd name="connsiteX8" fmla="*/ 8193873 w 8193873"/>
                <a:gd name="connsiteY8" fmla="*/ 924484 h 1482310"/>
                <a:gd name="connsiteX0" fmla="*/ 0 w 8193873"/>
                <a:gd name="connsiteY0" fmla="*/ 337586 h 1494586"/>
                <a:gd name="connsiteX1" fmla="*/ 412859 w 8193873"/>
                <a:gd name="connsiteY1" fmla="*/ 1640 h 1494586"/>
                <a:gd name="connsiteX2" fmla="*/ 1318133 w 8193873"/>
                <a:gd name="connsiteY2" fmla="*/ 746609 h 1494586"/>
                <a:gd name="connsiteX3" fmla="*/ 2500376 w 8193873"/>
                <a:gd name="connsiteY3" fmla="*/ 806394 h 1494586"/>
                <a:gd name="connsiteX4" fmla="*/ 4066707 w 8193873"/>
                <a:gd name="connsiteY4" fmla="*/ 1292351 h 1494586"/>
                <a:gd name="connsiteX5" fmla="*/ 5593956 w 8193873"/>
                <a:gd name="connsiteY5" fmla="*/ 1494442 h 1494586"/>
                <a:gd name="connsiteX6" fmla="*/ 6466757 w 8193873"/>
                <a:gd name="connsiteY6" fmla="*/ 1266634 h 1494586"/>
                <a:gd name="connsiteX7" fmla="*/ 7678079 w 8193873"/>
                <a:gd name="connsiteY7" fmla="*/ 673519 h 1494586"/>
                <a:gd name="connsiteX8" fmla="*/ 8193873 w 8193873"/>
                <a:gd name="connsiteY8" fmla="*/ 936760 h 1494586"/>
                <a:gd name="connsiteX0" fmla="*/ 0 w 8193873"/>
                <a:gd name="connsiteY0" fmla="*/ 337586 h 1496640"/>
                <a:gd name="connsiteX1" fmla="*/ 412859 w 8193873"/>
                <a:gd name="connsiteY1" fmla="*/ 1640 h 1496640"/>
                <a:gd name="connsiteX2" fmla="*/ 1318133 w 8193873"/>
                <a:gd name="connsiteY2" fmla="*/ 746609 h 1496640"/>
                <a:gd name="connsiteX3" fmla="*/ 2500376 w 8193873"/>
                <a:gd name="connsiteY3" fmla="*/ 806394 h 1496640"/>
                <a:gd name="connsiteX4" fmla="*/ 4104925 w 8193873"/>
                <a:gd name="connsiteY4" fmla="*/ 1346386 h 1496640"/>
                <a:gd name="connsiteX5" fmla="*/ 5593956 w 8193873"/>
                <a:gd name="connsiteY5" fmla="*/ 1494442 h 1496640"/>
                <a:gd name="connsiteX6" fmla="*/ 6466757 w 8193873"/>
                <a:gd name="connsiteY6" fmla="*/ 1266634 h 1496640"/>
                <a:gd name="connsiteX7" fmla="*/ 7678079 w 8193873"/>
                <a:gd name="connsiteY7" fmla="*/ 673519 h 1496640"/>
                <a:gd name="connsiteX8" fmla="*/ 8193873 w 8193873"/>
                <a:gd name="connsiteY8" fmla="*/ 936760 h 1496640"/>
                <a:gd name="connsiteX0" fmla="*/ 0 w 8193873"/>
                <a:gd name="connsiteY0" fmla="*/ 337586 h 1498863"/>
                <a:gd name="connsiteX1" fmla="*/ 412859 w 8193873"/>
                <a:gd name="connsiteY1" fmla="*/ 1640 h 1498863"/>
                <a:gd name="connsiteX2" fmla="*/ 1318133 w 8193873"/>
                <a:gd name="connsiteY2" fmla="*/ 746609 h 1498863"/>
                <a:gd name="connsiteX3" fmla="*/ 2500376 w 8193873"/>
                <a:gd name="connsiteY3" fmla="*/ 806394 h 1498863"/>
                <a:gd name="connsiteX4" fmla="*/ 4104925 w 8193873"/>
                <a:gd name="connsiteY4" fmla="*/ 1346386 h 1498863"/>
                <a:gd name="connsiteX5" fmla="*/ 5593956 w 8193873"/>
                <a:gd name="connsiteY5" fmla="*/ 1494442 h 1498863"/>
                <a:gd name="connsiteX6" fmla="*/ 6466757 w 8193873"/>
                <a:gd name="connsiteY6" fmla="*/ 1266634 h 1498863"/>
                <a:gd name="connsiteX7" fmla="*/ 7678079 w 8193873"/>
                <a:gd name="connsiteY7" fmla="*/ 673519 h 1498863"/>
                <a:gd name="connsiteX8" fmla="*/ 8193873 w 8193873"/>
                <a:gd name="connsiteY8" fmla="*/ 936760 h 1498863"/>
                <a:gd name="connsiteX0" fmla="*/ 0 w 8193873"/>
                <a:gd name="connsiteY0" fmla="*/ 337586 h 1495565"/>
                <a:gd name="connsiteX1" fmla="*/ 412859 w 8193873"/>
                <a:gd name="connsiteY1" fmla="*/ 1640 h 1495565"/>
                <a:gd name="connsiteX2" fmla="*/ 1318133 w 8193873"/>
                <a:gd name="connsiteY2" fmla="*/ 746609 h 1495565"/>
                <a:gd name="connsiteX3" fmla="*/ 2500376 w 8193873"/>
                <a:gd name="connsiteY3" fmla="*/ 806394 h 1495565"/>
                <a:gd name="connsiteX4" fmla="*/ 4085816 w 8193873"/>
                <a:gd name="connsiteY4" fmla="*/ 1315509 h 1495565"/>
                <a:gd name="connsiteX5" fmla="*/ 5593956 w 8193873"/>
                <a:gd name="connsiteY5" fmla="*/ 1494442 h 1495565"/>
                <a:gd name="connsiteX6" fmla="*/ 6466757 w 8193873"/>
                <a:gd name="connsiteY6" fmla="*/ 1266634 h 1495565"/>
                <a:gd name="connsiteX7" fmla="*/ 7678079 w 8193873"/>
                <a:gd name="connsiteY7" fmla="*/ 673519 h 1495565"/>
                <a:gd name="connsiteX8" fmla="*/ 8193873 w 8193873"/>
                <a:gd name="connsiteY8" fmla="*/ 936760 h 1495565"/>
                <a:gd name="connsiteX0" fmla="*/ 0 w 8251200"/>
                <a:gd name="connsiteY0" fmla="*/ 337586 h 1495565"/>
                <a:gd name="connsiteX1" fmla="*/ 412859 w 8251200"/>
                <a:gd name="connsiteY1" fmla="*/ 1640 h 1495565"/>
                <a:gd name="connsiteX2" fmla="*/ 1318133 w 8251200"/>
                <a:gd name="connsiteY2" fmla="*/ 746609 h 1495565"/>
                <a:gd name="connsiteX3" fmla="*/ 2500376 w 8251200"/>
                <a:gd name="connsiteY3" fmla="*/ 806394 h 1495565"/>
                <a:gd name="connsiteX4" fmla="*/ 4085816 w 8251200"/>
                <a:gd name="connsiteY4" fmla="*/ 1315509 h 1495565"/>
                <a:gd name="connsiteX5" fmla="*/ 5593956 w 8251200"/>
                <a:gd name="connsiteY5" fmla="*/ 1494442 h 1495565"/>
                <a:gd name="connsiteX6" fmla="*/ 6466757 w 8251200"/>
                <a:gd name="connsiteY6" fmla="*/ 1266634 h 1495565"/>
                <a:gd name="connsiteX7" fmla="*/ 7678079 w 8251200"/>
                <a:gd name="connsiteY7" fmla="*/ 673519 h 1495565"/>
                <a:gd name="connsiteX8" fmla="*/ 8251200 w 8251200"/>
                <a:gd name="connsiteY8" fmla="*/ 967637 h 1495565"/>
                <a:gd name="connsiteX0" fmla="*/ 0 w 8251200"/>
                <a:gd name="connsiteY0" fmla="*/ 337586 h 1505557"/>
                <a:gd name="connsiteX1" fmla="*/ 412859 w 8251200"/>
                <a:gd name="connsiteY1" fmla="*/ 1640 h 1505557"/>
                <a:gd name="connsiteX2" fmla="*/ 1318133 w 8251200"/>
                <a:gd name="connsiteY2" fmla="*/ 746609 h 1505557"/>
                <a:gd name="connsiteX3" fmla="*/ 2500376 w 8251200"/>
                <a:gd name="connsiteY3" fmla="*/ 806394 h 1505557"/>
                <a:gd name="connsiteX4" fmla="*/ 4085816 w 8251200"/>
                <a:gd name="connsiteY4" fmla="*/ 1315509 h 1505557"/>
                <a:gd name="connsiteX5" fmla="*/ 5593956 w 8251200"/>
                <a:gd name="connsiteY5" fmla="*/ 1494442 h 1505557"/>
                <a:gd name="connsiteX6" fmla="*/ 6479496 w 8251200"/>
                <a:gd name="connsiteY6" fmla="*/ 1081372 h 1505557"/>
                <a:gd name="connsiteX7" fmla="*/ 7678079 w 8251200"/>
                <a:gd name="connsiteY7" fmla="*/ 673519 h 1505557"/>
                <a:gd name="connsiteX8" fmla="*/ 8251200 w 8251200"/>
                <a:gd name="connsiteY8" fmla="*/ 967637 h 1505557"/>
                <a:gd name="connsiteX0" fmla="*/ 0 w 8251200"/>
                <a:gd name="connsiteY0" fmla="*/ 337586 h 1505557"/>
                <a:gd name="connsiteX1" fmla="*/ 412859 w 8251200"/>
                <a:gd name="connsiteY1" fmla="*/ 1640 h 1505557"/>
                <a:gd name="connsiteX2" fmla="*/ 1318133 w 8251200"/>
                <a:gd name="connsiteY2" fmla="*/ 746609 h 1505557"/>
                <a:gd name="connsiteX3" fmla="*/ 2500376 w 8251200"/>
                <a:gd name="connsiteY3" fmla="*/ 806394 h 1505557"/>
                <a:gd name="connsiteX4" fmla="*/ 4085816 w 8251200"/>
                <a:gd name="connsiteY4" fmla="*/ 1315509 h 1505557"/>
                <a:gd name="connsiteX5" fmla="*/ 5593956 w 8251200"/>
                <a:gd name="connsiteY5" fmla="*/ 1494442 h 1505557"/>
                <a:gd name="connsiteX6" fmla="*/ 6479496 w 8251200"/>
                <a:gd name="connsiteY6" fmla="*/ 1081372 h 1505557"/>
                <a:gd name="connsiteX7" fmla="*/ 7722667 w 8251200"/>
                <a:gd name="connsiteY7" fmla="*/ 627203 h 1505557"/>
                <a:gd name="connsiteX8" fmla="*/ 8251200 w 8251200"/>
                <a:gd name="connsiteY8" fmla="*/ 967637 h 1505557"/>
                <a:gd name="connsiteX0" fmla="*/ 0 w 8251200"/>
                <a:gd name="connsiteY0" fmla="*/ 337586 h 1371591"/>
                <a:gd name="connsiteX1" fmla="*/ 412859 w 8251200"/>
                <a:gd name="connsiteY1" fmla="*/ 1640 h 1371591"/>
                <a:gd name="connsiteX2" fmla="*/ 1318133 w 8251200"/>
                <a:gd name="connsiteY2" fmla="*/ 746609 h 1371591"/>
                <a:gd name="connsiteX3" fmla="*/ 2500376 w 8251200"/>
                <a:gd name="connsiteY3" fmla="*/ 806394 h 1371591"/>
                <a:gd name="connsiteX4" fmla="*/ 4085816 w 8251200"/>
                <a:gd name="connsiteY4" fmla="*/ 1315509 h 1371591"/>
                <a:gd name="connsiteX5" fmla="*/ 5587586 w 8251200"/>
                <a:gd name="connsiteY5" fmla="*/ 1332337 h 1371591"/>
                <a:gd name="connsiteX6" fmla="*/ 6479496 w 8251200"/>
                <a:gd name="connsiteY6" fmla="*/ 1081372 h 1371591"/>
                <a:gd name="connsiteX7" fmla="*/ 7722667 w 8251200"/>
                <a:gd name="connsiteY7" fmla="*/ 627203 h 1371591"/>
                <a:gd name="connsiteX8" fmla="*/ 8251200 w 8251200"/>
                <a:gd name="connsiteY8" fmla="*/ 967637 h 1371591"/>
                <a:gd name="connsiteX0" fmla="*/ 0 w 8251200"/>
                <a:gd name="connsiteY0" fmla="*/ 337586 h 1339721"/>
                <a:gd name="connsiteX1" fmla="*/ 412859 w 8251200"/>
                <a:gd name="connsiteY1" fmla="*/ 1640 h 1339721"/>
                <a:gd name="connsiteX2" fmla="*/ 1318133 w 8251200"/>
                <a:gd name="connsiteY2" fmla="*/ 746609 h 1339721"/>
                <a:gd name="connsiteX3" fmla="*/ 2500376 w 8251200"/>
                <a:gd name="connsiteY3" fmla="*/ 806394 h 1339721"/>
                <a:gd name="connsiteX4" fmla="*/ 4117665 w 8251200"/>
                <a:gd name="connsiteY4" fmla="*/ 1230597 h 1339721"/>
                <a:gd name="connsiteX5" fmla="*/ 5587586 w 8251200"/>
                <a:gd name="connsiteY5" fmla="*/ 1332337 h 1339721"/>
                <a:gd name="connsiteX6" fmla="*/ 6479496 w 8251200"/>
                <a:gd name="connsiteY6" fmla="*/ 1081372 h 1339721"/>
                <a:gd name="connsiteX7" fmla="*/ 7722667 w 8251200"/>
                <a:gd name="connsiteY7" fmla="*/ 627203 h 1339721"/>
                <a:gd name="connsiteX8" fmla="*/ 8251200 w 8251200"/>
                <a:gd name="connsiteY8" fmla="*/ 967637 h 1339721"/>
                <a:gd name="connsiteX0" fmla="*/ 0 w 8251200"/>
                <a:gd name="connsiteY0" fmla="*/ 337586 h 1340240"/>
                <a:gd name="connsiteX1" fmla="*/ 412859 w 8251200"/>
                <a:gd name="connsiteY1" fmla="*/ 1640 h 1340240"/>
                <a:gd name="connsiteX2" fmla="*/ 1318133 w 8251200"/>
                <a:gd name="connsiteY2" fmla="*/ 746609 h 1340240"/>
                <a:gd name="connsiteX3" fmla="*/ 2519485 w 8251200"/>
                <a:gd name="connsiteY3" fmla="*/ 775517 h 1340240"/>
                <a:gd name="connsiteX4" fmla="*/ 4117665 w 8251200"/>
                <a:gd name="connsiteY4" fmla="*/ 1230597 h 1340240"/>
                <a:gd name="connsiteX5" fmla="*/ 5587586 w 8251200"/>
                <a:gd name="connsiteY5" fmla="*/ 1332337 h 1340240"/>
                <a:gd name="connsiteX6" fmla="*/ 6479496 w 8251200"/>
                <a:gd name="connsiteY6" fmla="*/ 1081372 h 1340240"/>
                <a:gd name="connsiteX7" fmla="*/ 7722667 w 8251200"/>
                <a:gd name="connsiteY7" fmla="*/ 627203 h 1340240"/>
                <a:gd name="connsiteX8" fmla="*/ 8251200 w 8251200"/>
                <a:gd name="connsiteY8" fmla="*/ 967637 h 1340240"/>
                <a:gd name="connsiteX0" fmla="*/ 0 w 8251200"/>
                <a:gd name="connsiteY0" fmla="*/ 337586 h 1344466"/>
                <a:gd name="connsiteX1" fmla="*/ 412859 w 8251200"/>
                <a:gd name="connsiteY1" fmla="*/ 1640 h 1344466"/>
                <a:gd name="connsiteX2" fmla="*/ 1318133 w 8251200"/>
                <a:gd name="connsiteY2" fmla="*/ 746609 h 1344466"/>
                <a:gd name="connsiteX3" fmla="*/ 2653249 w 8251200"/>
                <a:gd name="connsiteY3" fmla="*/ 597973 h 1344466"/>
                <a:gd name="connsiteX4" fmla="*/ 4117665 w 8251200"/>
                <a:gd name="connsiteY4" fmla="*/ 1230597 h 1344466"/>
                <a:gd name="connsiteX5" fmla="*/ 5587586 w 8251200"/>
                <a:gd name="connsiteY5" fmla="*/ 1332337 h 1344466"/>
                <a:gd name="connsiteX6" fmla="*/ 6479496 w 8251200"/>
                <a:gd name="connsiteY6" fmla="*/ 1081372 h 1344466"/>
                <a:gd name="connsiteX7" fmla="*/ 7722667 w 8251200"/>
                <a:gd name="connsiteY7" fmla="*/ 627203 h 1344466"/>
                <a:gd name="connsiteX8" fmla="*/ 8251200 w 8251200"/>
                <a:gd name="connsiteY8" fmla="*/ 967637 h 1344466"/>
                <a:gd name="connsiteX0" fmla="*/ 0 w 8251200"/>
                <a:gd name="connsiteY0" fmla="*/ 337586 h 1333742"/>
                <a:gd name="connsiteX1" fmla="*/ 412859 w 8251200"/>
                <a:gd name="connsiteY1" fmla="*/ 1640 h 1333742"/>
                <a:gd name="connsiteX2" fmla="*/ 1318133 w 8251200"/>
                <a:gd name="connsiteY2" fmla="*/ 746609 h 1333742"/>
                <a:gd name="connsiteX3" fmla="*/ 2653249 w 8251200"/>
                <a:gd name="connsiteY3" fmla="*/ 597973 h 1333742"/>
                <a:gd name="connsiteX4" fmla="*/ 4168623 w 8251200"/>
                <a:gd name="connsiteY4" fmla="*/ 975860 h 1333742"/>
                <a:gd name="connsiteX5" fmla="*/ 5587586 w 8251200"/>
                <a:gd name="connsiteY5" fmla="*/ 1332337 h 1333742"/>
                <a:gd name="connsiteX6" fmla="*/ 6479496 w 8251200"/>
                <a:gd name="connsiteY6" fmla="*/ 1081372 h 1333742"/>
                <a:gd name="connsiteX7" fmla="*/ 7722667 w 8251200"/>
                <a:gd name="connsiteY7" fmla="*/ 627203 h 1333742"/>
                <a:gd name="connsiteX8" fmla="*/ 8251200 w 8251200"/>
                <a:gd name="connsiteY8" fmla="*/ 967637 h 1333742"/>
                <a:gd name="connsiteX0" fmla="*/ 0 w 8251200"/>
                <a:gd name="connsiteY0" fmla="*/ 337586 h 1120841"/>
                <a:gd name="connsiteX1" fmla="*/ 412859 w 8251200"/>
                <a:gd name="connsiteY1" fmla="*/ 1640 h 1120841"/>
                <a:gd name="connsiteX2" fmla="*/ 1318133 w 8251200"/>
                <a:gd name="connsiteY2" fmla="*/ 746609 h 1120841"/>
                <a:gd name="connsiteX3" fmla="*/ 2653249 w 8251200"/>
                <a:gd name="connsiteY3" fmla="*/ 597973 h 1120841"/>
                <a:gd name="connsiteX4" fmla="*/ 4168623 w 8251200"/>
                <a:gd name="connsiteY4" fmla="*/ 975860 h 1120841"/>
                <a:gd name="connsiteX5" fmla="*/ 5479301 w 8251200"/>
                <a:gd name="connsiteY5" fmla="*/ 1085320 h 1120841"/>
                <a:gd name="connsiteX6" fmla="*/ 6479496 w 8251200"/>
                <a:gd name="connsiteY6" fmla="*/ 1081372 h 1120841"/>
                <a:gd name="connsiteX7" fmla="*/ 7722667 w 8251200"/>
                <a:gd name="connsiteY7" fmla="*/ 627203 h 1120841"/>
                <a:gd name="connsiteX8" fmla="*/ 8251200 w 8251200"/>
                <a:gd name="connsiteY8" fmla="*/ 967637 h 1120841"/>
                <a:gd name="connsiteX0" fmla="*/ 0 w 8251200"/>
                <a:gd name="connsiteY0" fmla="*/ 337586 h 1093331"/>
                <a:gd name="connsiteX1" fmla="*/ 412859 w 8251200"/>
                <a:gd name="connsiteY1" fmla="*/ 1640 h 1093331"/>
                <a:gd name="connsiteX2" fmla="*/ 1318133 w 8251200"/>
                <a:gd name="connsiteY2" fmla="*/ 746609 h 1093331"/>
                <a:gd name="connsiteX3" fmla="*/ 2653249 w 8251200"/>
                <a:gd name="connsiteY3" fmla="*/ 597973 h 1093331"/>
                <a:gd name="connsiteX4" fmla="*/ 4168623 w 8251200"/>
                <a:gd name="connsiteY4" fmla="*/ 975860 h 1093331"/>
                <a:gd name="connsiteX5" fmla="*/ 5479301 w 8251200"/>
                <a:gd name="connsiteY5" fmla="*/ 1085320 h 1093331"/>
                <a:gd name="connsiteX6" fmla="*/ 6530454 w 8251200"/>
                <a:gd name="connsiteY6" fmla="*/ 795758 h 1093331"/>
                <a:gd name="connsiteX7" fmla="*/ 7722667 w 8251200"/>
                <a:gd name="connsiteY7" fmla="*/ 627203 h 1093331"/>
                <a:gd name="connsiteX8" fmla="*/ 8251200 w 8251200"/>
                <a:gd name="connsiteY8" fmla="*/ 967637 h 1093331"/>
                <a:gd name="connsiteX0" fmla="*/ 0 w 8251200"/>
                <a:gd name="connsiteY0" fmla="*/ 337586 h 1058914"/>
                <a:gd name="connsiteX1" fmla="*/ 412859 w 8251200"/>
                <a:gd name="connsiteY1" fmla="*/ 1640 h 1058914"/>
                <a:gd name="connsiteX2" fmla="*/ 1318133 w 8251200"/>
                <a:gd name="connsiteY2" fmla="*/ 746609 h 1058914"/>
                <a:gd name="connsiteX3" fmla="*/ 2653249 w 8251200"/>
                <a:gd name="connsiteY3" fmla="*/ 597973 h 1058914"/>
                <a:gd name="connsiteX4" fmla="*/ 4168623 w 8251200"/>
                <a:gd name="connsiteY4" fmla="*/ 975860 h 1058914"/>
                <a:gd name="connsiteX5" fmla="*/ 5409235 w 8251200"/>
                <a:gd name="connsiteY5" fmla="*/ 1046724 h 1058914"/>
                <a:gd name="connsiteX6" fmla="*/ 6530454 w 8251200"/>
                <a:gd name="connsiteY6" fmla="*/ 795758 h 1058914"/>
                <a:gd name="connsiteX7" fmla="*/ 7722667 w 8251200"/>
                <a:gd name="connsiteY7" fmla="*/ 627203 h 1058914"/>
                <a:gd name="connsiteX8" fmla="*/ 8251200 w 8251200"/>
                <a:gd name="connsiteY8" fmla="*/ 967637 h 1058914"/>
                <a:gd name="connsiteX0" fmla="*/ 0 w 8251200"/>
                <a:gd name="connsiteY0" fmla="*/ 337586 h 1058914"/>
                <a:gd name="connsiteX1" fmla="*/ 412859 w 8251200"/>
                <a:gd name="connsiteY1" fmla="*/ 1640 h 1058914"/>
                <a:gd name="connsiteX2" fmla="*/ 1318133 w 8251200"/>
                <a:gd name="connsiteY2" fmla="*/ 746609 h 1058914"/>
                <a:gd name="connsiteX3" fmla="*/ 2653249 w 8251200"/>
                <a:gd name="connsiteY3" fmla="*/ 597973 h 1058914"/>
                <a:gd name="connsiteX4" fmla="*/ 4168623 w 8251200"/>
                <a:gd name="connsiteY4" fmla="*/ 975860 h 1058914"/>
                <a:gd name="connsiteX5" fmla="*/ 5409235 w 8251200"/>
                <a:gd name="connsiteY5" fmla="*/ 1046724 h 1058914"/>
                <a:gd name="connsiteX6" fmla="*/ 6530454 w 8251200"/>
                <a:gd name="connsiteY6" fmla="*/ 795758 h 1058914"/>
                <a:gd name="connsiteX7" fmla="*/ 7671709 w 8251200"/>
                <a:gd name="connsiteY7" fmla="*/ 434221 h 1058914"/>
                <a:gd name="connsiteX8" fmla="*/ 8251200 w 8251200"/>
                <a:gd name="connsiteY8" fmla="*/ 967637 h 1058914"/>
                <a:gd name="connsiteX0" fmla="*/ 0 w 8251200"/>
                <a:gd name="connsiteY0" fmla="*/ 337586 h 1062888"/>
                <a:gd name="connsiteX1" fmla="*/ 412859 w 8251200"/>
                <a:gd name="connsiteY1" fmla="*/ 1640 h 1062888"/>
                <a:gd name="connsiteX2" fmla="*/ 1318133 w 8251200"/>
                <a:gd name="connsiteY2" fmla="*/ 746609 h 1062888"/>
                <a:gd name="connsiteX3" fmla="*/ 2653249 w 8251200"/>
                <a:gd name="connsiteY3" fmla="*/ 474465 h 1062888"/>
                <a:gd name="connsiteX4" fmla="*/ 4168623 w 8251200"/>
                <a:gd name="connsiteY4" fmla="*/ 975860 h 1062888"/>
                <a:gd name="connsiteX5" fmla="*/ 5409235 w 8251200"/>
                <a:gd name="connsiteY5" fmla="*/ 1046724 h 1062888"/>
                <a:gd name="connsiteX6" fmla="*/ 6530454 w 8251200"/>
                <a:gd name="connsiteY6" fmla="*/ 795758 h 1062888"/>
                <a:gd name="connsiteX7" fmla="*/ 7671709 w 8251200"/>
                <a:gd name="connsiteY7" fmla="*/ 434221 h 1062888"/>
                <a:gd name="connsiteX8" fmla="*/ 8251200 w 8251200"/>
                <a:gd name="connsiteY8" fmla="*/ 967637 h 1062888"/>
                <a:gd name="connsiteX0" fmla="*/ 0 w 8251200"/>
                <a:gd name="connsiteY0" fmla="*/ 337586 h 1046771"/>
                <a:gd name="connsiteX1" fmla="*/ 412859 w 8251200"/>
                <a:gd name="connsiteY1" fmla="*/ 1640 h 1046771"/>
                <a:gd name="connsiteX2" fmla="*/ 1318133 w 8251200"/>
                <a:gd name="connsiteY2" fmla="*/ 746609 h 1046771"/>
                <a:gd name="connsiteX3" fmla="*/ 2653249 w 8251200"/>
                <a:gd name="connsiteY3" fmla="*/ 474465 h 1046771"/>
                <a:gd name="connsiteX4" fmla="*/ 4238690 w 8251200"/>
                <a:gd name="connsiteY4" fmla="*/ 813755 h 1046771"/>
                <a:gd name="connsiteX5" fmla="*/ 5409235 w 8251200"/>
                <a:gd name="connsiteY5" fmla="*/ 1046724 h 1046771"/>
                <a:gd name="connsiteX6" fmla="*/ 6530454 w 8251200"/>
                <a:gd name="connsiteY6" fmla="*/ 795758 h 1046771"/>
                <a:gd name="connsiteX7" fmla="*/ 7671709 w 8251200"/>
                <a:gd name="connsiteY7" fmla="*/ 434221 h 1046771"/>
                <a:gd name="connsiteX8" fmla="*/ 8251200 w 8251200"/>
                <a:gd name="connsiteY8" fmla="*/ 967637 h 1046771"/>
                <a:gd name="connsiteX0" fmla="*/ 0 w 8251200"/>
                <a:gd name="connsiteY0" fmla="*/ 337586 h 967637"/>
                <a:gd name="connsiteX1" fmla="*/ 412859 w 8251200"/>
                <a:gd name="connsiteY1" fmla="*/ 1640 h 967637"/>
                <a:gd name="connsiteX2" fmla="*/ 1318133 w 8251200"/>
                <a:gd name="connsiteY2" fmla="*/ 746609 h 967637"/>
                <a:gd name="connsiteX3" fmla="*/ 2653249 w 8251200"/>
                <a:gd name="connsiteY3" fmla="*/ 474465 h 967637"/>
                <a:gd name="connsiteX4" fmla="*/ 4238690 w 8251200"/>
                <a:gd name="connsiteY4" fmla="*/ 813755 h 967637"/>
                <a:gd name="connsiteX5" fmla="*/ 5402865 w 8251200"/>
                <a:gd name="connsiteY5" fmla="*/ 938654 h 967637"/>
                <a:gd name="connsiteX6" fmla="*/ 6530454 w 8251200"/>
                <a:gd name="connsiteY6" fmla="*/ 795758 h 967637"/>
                <a:gd name="connsiteX7" fmla="*/ 7671709 w 8251200"/>
                <a:gd name="connsiteY7" fmla="*/ 434221 h 967637"/>
                <a:gd name="connsiteX8" fmla="*/ 8251200 w 8251200"/>
                <a:gd name="connsiteY8" fmla="*/ 967637 h 967637"/>
                <a:gd name="connsiteX0" fmla="*/ 0 w 8251200"/>
                <a:gd name="connsiteY0" fmla="*/ 337586 h 967637"/>
                <a:gd name="connsiteX1" fmla="*/ 412859 w 8251200"/>
                <a:gd name="connsiteY1" fmla="*/ 1640 h 967637"/>
                <a:gd name="connsiteX2" fmla="*/ 1318133 w 8251200"/>
                <a:gd name="connsiteY2" fmla="*/ 746609 h 967637"/>
                <a:gd name="connsiteX3" fmla="*/ 2653249 w 8251200"/>
                <a:gd name="connsiteY3" fmla="*/ 474465 h 967637"/>
                <a:gd name="connsiteX4" fmla="*/ 4238690 w 8251200"/>
                <a:gd name="connsiteY4" fmla="*/ 813755 h 967637"/>
                <a:gd name="connsiteX5" fmla="*/ 5402865 w 8251200"/>
                <a:gd name="connsiteY5" fmla="*/ 938654 h 967637"/>
                <a:gd name="connsiteX6" fmla="*/ 6511345 w 8251200"/>
                <a:gd name="connsiteY6" fmla="*/ 757161 h 967637"/>
                <a:gd name="connsiteX7" fmla="*/ 7671709 w 8251200"/>
                <a:gd name="connsiteY7" fmla="*/ 434221 h 967637"/>
                <a:gd name="connsiteX8" fmla="*/ 8251200 w 8251200"/>
                <a:gd name="connsiteY8" fmla="*/ 967637 h 967637"/>
                <a:gd name="connsiteX0" fmla="*/ 0 w 8251200"/>
                <a:gd name="connsiteY0" fmla="*/ 337586 h 967637"/>
                <a:gd name="connsiteX1" fmla="*/ 412859 w 8251200"/>
                <a:gd name="connsiteY1" fmla="*/ 1640 h 967637"/>
                <a:gd name="connsiteX2" fmla="*/ 1318133 w 8251200"/>
                <a:gd name="connsiteY2" fmla="*/ 746609 h 967637"/>
                <a:gd name="connsiteX3" fmla="*/ 2653249 w 8251200"/>
                <a:gd name="connsiteY3" fmla="*/ 474465 h 967637"/>
                <a:gd name="connsiteX4" fmla="*/ 4238690 w 8251200"/>
                <a:gd name="connsiteY4" fmla="*/ 813755 h 967637"/>
                <a:gd name="connsiteX5" fmla="*/ 5402865 w 8251200"/>
                <a:gd name="connsiteY5" fmla="*/ 938654 h 967637"/>
                <a:gd name="connsiteX6" fmla="*/ 6511345 w 8251200"/>
                <a:gd name="connsiteY6" fmla="*/ 757161 h 967637"/>
                <a:gd name="connsiteX7" fmla="*/ 7627121 w 8251200"/>
                <a:gd name="connsiteY7" fmla="*/ 465098 h 967637"/>
                <a:gd name="connsiteX8" fmla="*/ 8251200 w 8251200"/>
                <a:gd name="connsiteY8" fmla="*/ 967637 h 967637"/>
                <a:gd name="connsiteX0" fmla="*/ 0 w 8251200"/>
                <a:gd name="connsiteY0" fmla="*/ 337844 h 967895"/>
                <a:gd name="connsiteX1" fmla="*/ 412859 w 8251200"/>
                <a:gd name="connsiteY1" fmla="*/ 1898 h 967895"/>
                <a:gd name="connsiteX2" fmla="*/ 1330873 w 8251200"/>
                <a:gd name="connsiteY2" fmla="*/ 499850 h 967895"/>
                <a:gd name="connsiteX3" fmla="*/ 2653249 w 8251200"/>
                <a:gd name="connsiteY3" fmla="*/ 474723 h 967895"/>
                <a:gd name="connsiteX4" fmla="*/ 4238690 w 8251200"/>
                <a:gd name="connsiteY4" fmla="*/ 814013 h 967895"/>
                <a:gd name="connsiteX5" fmla="*/ 5402865 w 8251200"/>
                <a:gd name="connsiteY5" fmla="*/ 938912 h 967895"/>
                <a:gd name="connsiteX6" fmla="*/ 6511345 w 8251200"/>
                <a:gd name="connsiteY6" fmla="*/ 757419 h 967895"/>
                <a:gd name="connsiteX7" fmla="*/ 7627121 w 8251200"/>
                <a:gd name="connsiteY7" fmla="*/ 465356 h 967895"/>
                <a:gd name="connsiteX8" fmla="*/ 8251200 w 8251200"/>
                <a:gd name="connsiteY8" fmla="*/ 967895 h 9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1200" h="967895">
                  <a:moveTo>
                    <a:pt x="0" y="337844"/>
                  </a:moveTo>
                  <a:cubicBezTo>
                    <a:pt x="115863" y="243293"/>
                    <a:pt x="191047" y="-25103"/>
                    <a:pt x="412859" y="1898"/>
                  </a:cubicBezTo>
                  <a:cubicBezTo>
                    <a:pt x="634671" y="28899"/>
                    <a:pt x="957475" y="421046"/>
                    <a:pt x="1330873" y="499850"/>
                  </a:cubicBezTo>
                  <a:cubicBezTo>
                    <a:pt x="1704271" y="578654"/>
                    <a:pt x="2168613" y="422363"/>
                    <a:pt x="2653249" y="474723"/>
                  </a:cubicBezTo>
                  <a:cubicBezTo>
                    <a:pt x="3137885" y="527083"/>
                    <a:pt x="3780421" y="736648"/>
                    <a:pt x="4238690" y="814013"/>
                  </a:cubicBezTo>
                  <a:cubicBezTo>
                    <a:pt x="4696959" y="891378"/>
                    <a:pt x="5024089" y="948344"/>
                    <a:pt x="5402865" y="938912"/>
                  </a:cubicBezTo>
                  <a:cubicBezTo>
                    <a:pt x="5781641" y="929480"/>
                    <a:pt x="6140636" y="836345"/>
                    <a:pt x="6511345" y="757419"/>
                  </a:cubicBezTo>
                  <a:cubicBezTo>
                    <a:pt x="6882054" y="678493"/>
                    <a:pt x="7337145" y="430277"/>
                    <a:pt x="7627121" y="465356"/>
                  </a:cubicBezTo>
                  <a:cubicBezTo>
                    <a:pt x="7917097" y="500435"/>
                    <a:pt x="8087825" y="839044"/>
                    <a:pt x="8251200" y="967895"/>
                  </a:cubicBezTo>
                </a:path>
              </a:pathLst>
            </a:custGeom>
            <a:noFill/>
            <a:ln w="57150">
              <a:solidFill>
                <a:srgbClr val="6CCA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A3487F-0742-7732-F99D-409EF5EF9706}"/>
                </a:ext>
              </a:extLst>
            </p:cNvPr>
            <p:cNvSpPr/>
            <p:nvPr userDrawn="1"/>
          </p:nvSpPr>
          <p:spPr>
            <a:xfrm>
              <a:off x="-30918" y="4495921"/>
              <a:ext cx="12284778" cy="1244437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40827 w 12385119"/>
                <a:gd name="connsiteY10" fmla="*/ 124913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04494 w 12385119"/>
                <a:gd name="connsiteY10" fmla="*/ 12300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610111 w 12378677"/>
                <a:gd name="connsiteY3" fmla="*/ 8720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700233 w 12378677"/>
                <a:gd name="connsiteY4" fmla="*/ 142537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303723 w 12378677"/>
                <a:gd name="connsiteY5" fmla="*/ 124439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8997658 w 12378677"/>
                <a:gd name="connsiteY7" fmla="*/ 91487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898052 w 12378677"/>
                <a:gd name="connsiteY10" fmla="*/ 122919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44042 w 12378677"/>
                <a:gd name="connsiteY11" fmla="*/ 166734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62472 w 12378677"/>
                <a:gd name="connsiteY10" fmla="*/ 12228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78677"/>
                <a:gd name="connsiteY0" fmla="*/ 770409 h 1748309"/>
                <a:gd name="connsiteX1" fmla="*/ 1370126 w 12378677"/>
                <a:gd name="connsiteY1" fmla="*/ 471 h 1748309"/>
                <a:gd name="connsiteX2" fmla="*/ 2184430 w 12378677"/>
                <a:gd name="connsiteY2" fmla="*/ 657697 h 1748309"/>
                <a:gd name="connsiteX3" fmla="*/ 3345988 w 12378677"/>
                <a:gd name="connsiteY3" fmla="*/ 770409 h 1748309"/>
                <a:gd name="connsiteX4" fmla="*/ 5655139 w 12378677"/>
                <a:gd name="connsiteY4" fmla="*/ 1393623 h 1748309"/>
                <a:gd name="connsiteX5" fmla="*/ 7297281 w 12378677"/>
                <a:gd name="connsiteY5" fmla="*/ 1199948 h 1748309"/>
                <a:gd name="connsiteX6" fmla="*/ 8366923 w 12378677"/>
                <a:gd name="connsiteY6" fmla="*/ 724372 h 1748309"/>
                <a:gd name="connsiteX7" fmla="*/ 9068520 w 12378677"/>
                <a:gd name="connsiteY7" fmla="*/ 870422 h 1748309"/>
                <a:gd name="connsiteX8" fmla="*/ 9556356 w 12378677"/>
                <a:gd name="connsiteY8" fmla="*/ 1053899 h 1748309"/>
                <a:gd name="connsiteX9" fmla="*/ 10435318 w 12378677"/>
                <a:gd name="connsiteY9" fmla="*/ 676747 h 1748309"/>
                <a:gd name="connsiteX10" fmla="*/ 10981798 w 12378677"/>
                <a:gd name="connsiteY10" fmla="*/ 1172046 h 1748309"/>
                <a:gd name="connsiteX11" fmla="*/ 11489136 w 12378677"/>
                <a:gd name="connsiteY11" fmla="*/ 1660996 h 1748309"/>
                <a:gd name="connsiteX12" fmla="*/ 12378677 w 12378677"/>
                <a:gd name="connsiteY12" fmla="*/ 1748309 h 1748309"/>
                <a:gd name="connsiteX0" fmla="*/ 0 w 12359351"/>
                <a:gd name="connsiteY0" fmla="*/ 770409 h 1699114"/>
                <a:gd name="connsiteX1" fmla="*/ 1370126 w 12359351"/>
                <a:gd name="connsiteY1" fmla="*/ 471 h 1699114"/>
                <a:gd name="connsiteX2" fmla="*/ 2184430 w 12359351"/>
                <a:gd name="connsiteY2" fmla="*/ 657697 h 1699114"/>
                <a:gd name="connsiteX3" fmla="*/ 3345988 w 12359351"/>
                <a:gd name="connsiteY3" fmla="*/ 770409 h 1699114"/>
                <a:gd name="connsiteX4" fmla="*/ 5655139 w 12359351"/>
                <a:gd name="connsiteY4" fmla="*/ 1393623 h 1699114"/>
                <a:gd name="connsiteX5" fmla="*/ 7297281 w 12359351"/>
                <a:gd name="connsiteY5" fmla="*/ 1199948 h 1699114"/>
                <a:gd name="connsiteX6" fmla="*/ 8366923 w 12359351"/>
                <a:gd name="connsiteY6" fmla="*/ 724372 h 1699114"/>
                <a:gd name="connsiteX7" fmla="*/ 9068520 w 12359351"/>
                <a:gd name="connsiteY7" fmla="*/ 870422 h 1699114"/>
                <a:gd name="connsiteX8" fmla="*/ 9556356 w 12359351"/>
                <a:gd name="connsiteY8" fmla="*/ 1053899 h 1699114"/>
                <a:gd name="connsiteX9" fmla="*/ 10435318 w 12359351"/>
                <a:gd name="connsiteY9" fmla="*/ 676747 h 1699114"/>
                <a:gd name="connsiteX10" fmla="*/ 10981798 w 12359351"/>
                <a:gd name="connsiteY10" fmla="*/ 1172046 h 1699114"/>
                <a:gd name="connsiteX11" fmla="*/ 11489136 w 12359351"/>
                <a:gd name="connsiteY11" fmla="*/ 1660996 h 1699114"/>
                <a:gd name="connsiteX12" fmla="*/ 12359351 w 12359351"/>
                <a:gd name="connsiteY12" fmla="*/ 1691159 h 1699114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81798 w 12359351"/>
                <a:gd name="connsiteY10" fmla="*/ 117204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89137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37600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56926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566441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35318 w 12359351"/>
                <a:gd name="connsiteY9" fmla="*/ 6767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0379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11832 w 12359351"/>
                <a:gd name="connsiteY11" fmla="*/ 1610196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75356 w 12359351"/>
                <a:gd name="connsiteY10" fmla="*/ 1222846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19065 w 12359351"/>
                <a:gd name="connsiteY9" fmla="*/ 689447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360649 w 12359351"/>
                <a:gd name="connsiteY9" fmla="*/ 675159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0989757 w 12359351"/>
                <a:gd name="connsiteY10" fmla="*/ 1213321 h 1691159"/>
                <a:gd name="connsiteX11" fmla="*/ 11407032 w 12359351"/>
                <a:gd name="connsiteY11" fmla="*/ 1581621 h 1691159"/>
                <a:gd name="connsiteX12" fmla="*/ 12359351 w 12359351"/>
                <a:gd name="connsiteY12" fmla="*/ 1691159 h 1691159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475861 w 12359351"/>
                <a:gd name="connsiteY9" fmla="*/ 665634 h 1691159"/>
                <a:gd name="connsiteX10" fmla="*/ 11407032 w 12359351"/>
                <a:gd name="connsiteY10" fmla="*/ 1581621 h 1691159"/>
                <a:gd name="connsiteX11" fmla="*/ 12359351 w 12359351"/>
                <a:gd name="connsiteY11" fmla="*/ 1691159 h 1691159"/>
                <a:gd name="connsiteX0" fmla="*/ 0 w 12359351"/>
                <a:gd name="connsiteY0" fmla="*/ 770409 h 1696870"/>
                <a:gd name="connsiteX1" fmla="*/ 1370126 w 12359351"/>
                <a:gd name="connsiteY1" fmla="*/ 471 h 1696870"/>
                <a:gd name="connsiteX2" fmla="*/ 2184430 w 12359351"/>
                <a:gd name="connsiteY2" fmla="*/ 657697 h 1696870"/>
                <a:gd name="connsiteX3" fmla="*/ 3345988 w 12359351"/>
                <a:gd name="connsiteY3" fmla="*/ 770409 h 1696870"/>
                <a:gd name="connsiteX4" fmla="*/ 5655139 w 12359351"/>
                <a:gd name="connsiteY4" fmla="*/ 1393623 h 1696870"/>
                <a:gd name="connsiteX5" fmla="*/ 7297281 w 12359351"/>
                <a:gd name="connsiteY5" fmla="*/ 1199948 h 1696870"/>
                <a:gd name="connsiteX6" fmla="*/ 8366923 w 12359351"/>
                <a:gd name="connsiteY6" fmla="*/ 724372 h 1696870"/>
                <a:gd name="connsiteX7" fmla="*/ 9068520 w 12359351"/>
                <a:gd name="connsiteY7" fmla="*/ 870422 h 1696870"/>
                <a:gd name="connsiteX8" fmla="*/ 9556356 w 12359351"/>
                <a:gd name="connsiteY8" fmla="*/ 1053899 h 1696870"/>
                <a:gd name="connsiteX9" fmla="*/ 10543068 w 12359351"/>
                <a:gd name="connsiteY9" fmla="*/ 665634 h 1696870"/>
                <a:gd name="connsiteX10" fmla="*/ 11407032 w 12359351"/>
                <a:gd name="connsiteY10" fmla="*/ 1581621 h 1696870"/>
                <a:gd name="connsiteX11" fmla="*/ 12359351 w 12359351"/>
                <a:gd name="connsiteY11" fmla="*/ 1691159 h 1696870"/>
                <a:gd name="connsiteX0" fmla="*/ 0 w 12359351"/>
                <a:gd name="connsiteY0" fmla="*/ 770409 h 1691159"/>
                <a:gd name="connsiteX1" fmla="*/ 1370126 w 12359351"/>
                <a:gd name="connsiteY1" fmla="*/ 471 h 1691159"/>
                <a:gd name="connsiteX2" fmla="*/ 2184430 w 12359351"/>
                <a:gd name="connsiteY2" fmla="*/ 657697 h 1691159"/>
                <a:gd name="connsiteX3" fmla="*/ 3345988 w 12359351"/>
                <a:gd name="connsiteY3" fmla="*/ 770409 h 1691159"/>
                <a:gd name="connsiteX4" fmla="*/ 5655139 w 12359351"/>
                <a:gd name="connsiteY4" fmla="*/ 1393623 h 1691159"/>
                <a:gd name="connsiteX5" fmla="*/ 7297281 w 12359351"/>
                <a:gd name="connsiteY5" fmla="*/ 1199948 h 1691159"/>
                <a:gd name="connsiteX6" fmla="*/ 8366923 w 12359351"/>
                <a:gd name="connsiteY6" fmla="*/ 724372 h 1691159"/>
                <a:gd name="connsiteX7" fmla="*/ 9068520 w 12359351"/>
                <a:gd name="connsiteY7" fmla="*/ 870422 h 1691159"/>
                <a:gd name="connsiteX8" fmla="*/ 9556356 w 12359351"/>
                <a:gd name="connsiteY8" fmla="*/ 1053899 h 1691159"/>
                <a:gd name="connsiteX9" fmla="*/ 10543068 w 12359351"/>
                <a:gd name="connsiteY9" fmla="*/ 665634 h 1691159"/>
                <a:gd name="connsiteX10" fmla="*/ 11296621 w 12359351"/>
                <a:gd name="connsiteY10" fmla="*/ 1500659 h 1691159"/>
                <a:gd name="connsiteX11" fmla="*/ 12359351 w 12359351"/>
                <a:gd name="connsiteY11" fmla="*/ 1691159 h 1691159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68520 w 12368952"/>
                <a:gd name="connsiteY7" fmla="*/ 87042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556356 w 12368952"/>
                <a:gd name="connsiteY8" fmla="*/ 1053899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3 w 12368952"/>
                <a:gd name="connsiteY8" fmla="*/ 1082474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13962 w 12368952"/>
                <a:gd name="connsiteY8" fmla="*/ 11062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082921 w 12368952"/>
                <a:gd name="connsiteY7" fmla="*/ 85137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8943708 w 12368952"/>
                <a:gd name="connsiteY7" fmla="*/ 794222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8952"/>
                <a:gd name="connsiteY0" fmla="*/ 770409 h 1714971"/>
                <a:gd name="connsiteX1" fmla="*/ 1370126 w 12368952"/>
                <a:gd name="connsiteY1" fmla="*/ 471 h 1714971"/>
                <a:gd name="connsiteX2" fmla="*/ 2184430 w 12368952"/>
                <a:gd name="connsiteY2" fmla="*/ 657697 h 1714971"/>
                <a:gd name="connsiteX3" fmla="*/ 3345988 w 12368952"/>
                <a:gd name="connsiteY3" fmla="*/ 770409 h 1714971"/>
                <a:gd name="connsiteX4" fmla="*/ 5655139 w 12368952"/>
                <a:gd name="connsiteY4" fmla="*/ 1393623 h 1714971"/>
                <a:gd name="connsiteX5" fmla="*/ 7297281 w 12368952"/>
                <a:gd name="connsiteY5" fmla="*/ 1199948 h 1714971"/>
                <a:gd name="connsiteX6" fmla="*/ 8366923 w 12368952"/>
                <a:gd name="connsiteY6" fmla="*/ 724372 h 1714971"/>
                <a:gd name="connsiteX7" fmla="*/ 9111724 w 12368952"/>
                <a:gd name="connsiteY7" fmla="*/ 879947 h 1714971"/>
                <a:gd name="connsiteX8" fmla="*/ 9637964 w 12368952"/>
                <a:gd name="connsiteY8" fmla="*/ 1068186 h 1714971"/>
                <a:gd name="connsiteX9" fmla="*/ 10543068 w 12368952"/>
                <a:gd name="connsiteY9" fmla="*/ 665634 h 1714971"/>
                <a:gd name="connsiteX10" fmla="*/ 11296621 w 12368952"/>
                <a:gd name="connsiteY10" fmla="*/ 1500659 h 1714971"/>
                <a:gd name="connsiteX11" fmla="*/ 12368952 w 12368952"/>
                <a:gd name="connsiteY11" fmla="*/ 1714971 h 1714971"/>
                <a:gd name="connsiteX0" fmla="*/ 0 w 12364152"/>
                <a:gd name="connsiteY0" fmla="*/ 799243 h 1715230"/>
                <a:gd name="connsiteX1" fmla="*/ 1365326 w 12364152"/>
                <a:gd name="connsiteY1" fmla="*/ 730 h 1715230"/>
                <a:gd name="connsiteX2" fmla="*/ 2179630 w 12364152"/>
                <a:gd name="connsiteY2" fmla="*/ 657956 h 1715230"/>
                <a:gd name="connsiteX3" fmla="*/ 3341188 w 12364152"/>
                <a:gd name="connsiteY3" fmla="*/ 770668 h 1715230"/>
                <a:gd name="connsiteX4" fmla="*/ 5650339 w 12364152"/>
                <a:gd name="connsiteY4" fmla="*/ 1393882 h 1715230"/>
                <a:gd name="connsiteX5" fmla="*/ 7292481 w 12364152"/>
                <a:gd name="connsiteY5" fmla="*/ 1200207 h 1715230"/>
                <a:gd name="connsiteX6" fmla="*/ 8362123 w 12364152"/>
                <a:gd name="connsiteY6" fmla="*/ 724631 h 1715230"/>
                <a:gd name="connsiteX7" fmla="*/ 9106924 w 12364152"/>
                <a:gd name="connsiteY7" fmla="*/ 880206 h 1715230"/>
                <a:gd name="connsiteX8" fmla="*/ 9633164 w 12364152"/>
                <a:gd name="connsiteY8" fmla="*/ 1068445 h 1715230"/>
                <a:gd name="connsiteX9" fmla="*/ 10538268 w 12364152"/>
                <a:gd name="connsiteY9" fmla="*/ 665893 h 1715230"/>
                <a:gd name="connsiteX10" fmla="*/ 11291821 w 12364152"/>
                <a:gd name="connsiteY10" fmla="*/ 1500918 h 1715230"/>
                <a:gd name="connsiteX11" fmla="*/ 12364152 w 12364152"/>
                <a:gd name="connsiteY11" fmla="*/ 1715230 h 1715230"/>
                <a:gd name="connsiteX0" fmla="*/ 0 w 12364152"/>
                <a:gd name="connsiteY0" fmla="*/ 959664 h 1875651"/>
                <a:gd name="connsiteX1" fmla="*/ 1344943 w 12364152"/>
                <a:gd name="connsiteY1" fmla="*/ 591 h 1875651"/>
                <a:gd name="connsiteX2" fmla="*/ 2179630 w 12364152"/>
                <a:gd name="connsiteY2" fmla="*/ 818377 h 1875651"/>
                <a:gd name="connsiteX3" fmla="*/ 3341188 w 12364152"/>
                <a:gd name="connsiteY3" fmla="*/ 931089 h 1875651"/>
                <a:gd name="connsiteX4" fmla="*/ 5650339 w 12364152"/>
                <a:gd name="connsiteY4" fmla="*/ 1554303 h 1875651"/>
                <a:gd name="connsiteX5" fmla="*/ 7292481 w 12364152"/>
                <a:gd name="connsiteY5" fmla="*/ 1360628 h 1875651"/>
                <a:gd name="connsiteX6" fmla="*/ 8362123 w 12364152"/>
                <a:gd name="connsiteY6" fmla="*/ 885052 h 1875651"/>
                <a:gd name="connsiteX7" fmla="*/ 9106924 w 12364152"/>
                <a:gd name="connsiteY7" fmla="*/ 1040627 h 1875651"/>
                <a:gd name="connsiteX8" fmla="*/ 9633164 w 12364152"/>
                <a:gd name="connsiteY8" fmla="*/ 1228866 h 1875651"/>
                <a:gd name="connsiteX9" fmla="*/ 10538268 w 12364152"/>
                <a:gd name="connsiteY9" fmla="*/ 826314 h 1875651"/>
                <a:gd name="connsiteX10" fmla="*/ 11291821 w 12364152"/>
                <a:gd name="connsiteY10" fmla="*/ 1661339 h 1875651"/>
                <a:gd name="connsiteX11" fmla="*/ 12364152 w 12364152"/>
                <a:gd name="connsiteY11" fmla="*/ 1875651 h 1875651"/>
                <a:gd name="connsiteX0" fmla="*/ 0 w 11472393"/>
                <a:gd name="connsiteY0" fmla="*/ 370449 h 1885450"/>
                <a:gd name="connsiteX1" fmla="*/ 453184 w 11472393"/>
                <a:gd name="connsiteY1" fmla="*/ 10390 h 1885450"/>
                <a:gd name="connsiteX2" fmla="*/ 1287871 w 11472393"/>
                <a:gd name="connsiteY2" fmla="*/ 828176 h 1885450"/>
                <a:gd name="connsiteX3" fmla="*/ 2449429 w 11472393"/>
                <a:gd name="connsiteY3" fmla="*/ 940888 h 1885450"/>
                <a:gd name="connsiteX4" fmla="*/ 4758580 w 11472393"/>
                <a:gd name="connsiteY4" fmla="*/ 1564102 h 1885450"/>
                <a:gd name="connsiteX5" fmla="*/ 6400722 w 11472393"/>
                <a:gd name="connsiteY5" fmla="*/ 1370427 h 1885450"/>
                <a:gd name="connsiteX6" fmla="*/ 7470364 w 11472393"/>
                <a:gd name="connsiteY6" fmla="*/ 894851 h 1885450"/>
                <a:gd name="connsiteX7" fmla="*/ 8215165 w 11472393"/>
                <a:gd name="connsiteY7" fmla="*/ 1050426 h 1885450"/>
                <a:gd name="connsiteX8" fmla="*/ 8741405 w 11472393"/>
                <a:gd name="connsiteY8" fmla="*/ 1238665 h 1885450"/>
                <a:gd name="connsiteX9" fmla="*/ 9646509 w 11472393"/>
                <a:gd name="connsiteY9" fmla="*/ 836113 h 1885450"/>
                <a:gd name="connsiteX10" fmla="*/ 10400062 w 11472393"/>
                <a:gd name="connsiteY10" fmla="*/ 1671138 h 1885450"/>
                <a:gd name="connsiteX11" fmla="*/ 11472393 w 11472393"/>
                <a:gd name="connsiteY11" fmla="*/ 1885450 h 1885450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449429 w 11472393"/>
                <a:gd name="connsiteY3" fmla="*/ 939951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470364 w 11472393"/>
                <a:gd name="connsiteY6" fmla="*/ 893914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470364 w 11472393"/>
                <a:gd name="connsiteY6" fmla="*/ 893914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582470 w 11472393"/>
                <a:gd name="connsiteY6" fmla="*/ 751880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00722 w 11472393"/>
                <a:gd name="connsiteY5" fmla="*/ 1369490 h 1884513"/>
                <a:gd name="connsiteX6" fmla="*/ 7664002 w 11472393"/>
                <a:gd name="connsiteY6" fmla="*/ 751880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215165 w 11472393"/>
                <a:gd name="connsiteY7" fmla="*/ 1049489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245740 w 11472393"/>
                <a:gd name="connsiteY7" fmla="*/ 1024787 h 1884513"/>
                <a:gd name="connsiteX8" fmla="*/ 8741405 w 11472393"/>
                <a:gd name="connsiteY8" fmla="*/ 1237728 h 1884513"/>
                <a:gd name="connsiteX9" fmla="*/ 9646509 w 11472393"/>
                <a:gd name="connsiteY9" fmla="*/ 835176 h 1884513"/>
                <a:gd name="connsiteX10" fmla="*/ 10400062 w 11472393"/>
                <a:gd name="connsiteY10" fmla="*/ 1670201 h 1884513"/>
                <a:gd name="connsiteX11" fmla="*/ 11472393 w 11472393"/>
                <a:gd name="connsiteY11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741405 w 11472393"/>
                <a:gd name="connsiteY7" fmla="*/ 1237728 h 1884513"/>
                <a:gd name="connsiteX8" fmla="*/ 9646509 w 11472393"/>
                <a:gd name="connsiteY8" fmla="*/ 835176 h 1884513"/>
                <a:gd name="connsiteX9" fmla="*/ 10400062 w 11472393"/>
                <a:gd name="connsiteY9" fmla="*/ 1670201 h 1884513"/>
                <a:gd name="connsiteX10" fmla="*/ 11472393 w 11472393"/>
                <a:gd name="connsiteY10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629298 w 11472393"/>
                <a:gd name="connsiteY7" fmla="*/ 1169798 h 1884513"/>
                <a:gd name="connsiteX8" fmla="*/ 9646509 w 11472393"/>
                <a:gd name="connsiteY8" fmla="*/ 835176 h 1884513"/>
                <a:gd name="connsiteX9" fmla="*/ 10400062 w 11472393"/>
                <a:gd name="connsiteY9" fmla="*/ 1670201 h 1884513"/>
                <a:gd name="connsiteX10" fmla="*/ 11472393 w 11472393"/>
                <a:gd name="connsiteY10" fmla="*/ 1884513 h 1884513"/>
                <a:gd name="connsiteX0" fmla="*/ 0 w 11472393"/>
                <a:gd name="connsiteY0" fmla="*/ 369512 h 1884513"/>
                <a:gd name="connsiteX1" fmla="*/ 453184 w 11472393"/>
                <a:gd name="connsiteY1" fmla="*/ 9453 h 1884513"/>
                <a:gd name="connsiteX2" fmla="*/ 1287871 w 11472393"/>
                <a:gd name="connsiteY2" fmla="*/ 827239 h 1884513"/>
                <a:gd name="connsiteX3" fmla="*/ 2571727 w 11472393"/>
                <a:gd name="connsiteY3" fmla="*/ 865846 h 1884513"/>
                <a:gd name="connsiteX4" fmla="*/ 4758580 w 11472393"/>
                <a:gd name="connsiteY4" fmla="*/ 1563165 h 1884513"/>
                <a:gd name="connsiteX5" fmla="*/ 6426201 w 11472393"/>
                <a:gd name="connsiteY5" fmla="*/ 1301561 h 1884513"/>
                <a:gd name="connsiteX6" fmla="*/ 7664002 w 11472393"/>
                <a:gd name="connsiteY6" fmla="*/ 751880 h 1884513"/>
                <a:gd name="connsiteX7" fmla="*/ 8629298 w 11472393"/>
                <a:gd name="connsiteY7" fmla="*/ 1169798 h 1884513"/>
                <a:gd name="connsiteX8" fmla="*/ 9503827 w 11472393"/>
                <a:gd name="connsiteY8" fmla="*/ 754896 h 1884513"/>
                <a:gd name="connsiteX9" fmla="*/ 10400062 w 11472393"/>
                <a:gd name="connsiteY9" fmla="*/ 1670201 h 1884513"/>
                <a:gd name="connsiteX10" fmla="*/ 11472393 w 11472393"/>
                <a:gd name="connsiteY10" fmla="*/ 1884513 h 1884513"/>
                <a:gd name="connsiteX0" fmla="*/ 0 w 10400062"/>
                <a:gd name="connsiteY0" fmla="*/ 369512 h 1670201"/>
                <a:gd name="connsiteX1" fmla="*/ 453184 w 10400062"/>
                <a:gd name="connsiteY1" fmla="*/ 9453 h 1670201"/>
                <a:gd name="connsiteX2" fmla="*/ 1287871 w 10400062"/>
                <a:gd name="connsiteY2" fmla="*/ 827239 h 1670201"/>
                <a:gd name="connsiteX3" fmla="*/ 2571727 w 10400062"/>
                <a:gd name="connsiteY3" fmla="*/ 865846 h 1670201"/>
                <a:gd name="connsiteX4" fmla="*/ 4758580 w 10400062"/>
                <a:gd name="connsiteY4" fmla="*/ 1563165 h 1670201"/>
                <a:gd name="connsiteX5" fmla="*/ 6426201 w 10400062"/>
                <a:gd name="connsiteY5" fmla="*/ 1301561 h 1670201"/>
                <a:gd name="connsiteX6" fmla="*/ 7664002 w 10400062"/>
                <a:gd name="connsiteY6" fmla="*/ 751880 h 1670201"/>
                <a:gd name="connsiteX7" fmla="*/ 8629298 w 10400062"/>
                <a:gd name="connsiteY7" fmla="*/ 1169798 h 1670201"/>
                <a:gd name="connsiteX8" fmla="*/ 9503827 w 10400062"/>
                <a:gd name="connsiteY8" fmla="*/ 754896 h 1670201"/>
                <a:gd name="connsiteX9" fmla="*/ 10400062 w 10400062"/>
                <a:gd name="connsiteY9" fmla="*/ 1670201 h 1670201"/>
                <a:gd name="connsiteX0" fmla="*/ 0 w 9503827"/>
                <a:gd name="connsiteY0" fmla="*/ 369512 h 1578646"/>
                <a:gd name="connsiteX1" fmla="*/ 453184 w 9503827"/>
                <a:gd name="connsiteY1" fmla="*/ 9453 h 1578646"/>
                <a:gd name="connsiteX2" fmla="*/ 1287871 w 9503827"/>
                <a:gd name="connsiteY2" fmla="*/ 827239 h 1578646"/>
                <a:gd name="connsiteX3" fmla="*/ 2571727 w 9503827"/>
                <a:gd name="connsiteY3" fmla="*/ 865846 h 1578646"/>
                <a:gd name="connsiteX4" fmla="*/ 4758580 w 9503827"/>
                <a:gd name="connsiteY4" fmla="*/ 1563165 h 1578646"/>
                <a:gd name="connsiteX5" fmla="*/ 6426201 w 9503827"/>
                <a:gd name="connsiteY5" fmla="*/ 1301561 h 1578646"/>
                <a:gd name="connsiteX6" fmla="*/ 7664002 w 9503827"/>
                <a:gd name="connsiteY6" fmla="*/ 751880 h 1578646"/>
                <a:gd name="connsiteX7" fmla="*/ 8629298 w 9503827"/>
                <a:gd name="connsiteY7" fmla="*/ 1169798 h 1578646"/>
                <a:gd name="connsiteX8" fmla="*/ 9503827 w 9503827"/>
                <a:gd name="connsiteY8" fmla="*/ 754896 h 1578646"/>
                <a:gd name="connsiteX0" fmla="*/ 0 w 8629298"/>
                <a:gd name="connsiteY0" fmla="*/ 369512 h 1578646"/>
                <a:gd name="connsiteX1" fmla="*/ 453184 w 8629298"/>
                <a:gd name="connsiteY1" fmla="*/ 9453 h 1578646"/>
                <a:gd name="connsiteX2" fmla="*/ 1287871 w 8629298"/>
                <a:gd name="connsiteY2" fmla="*/ 827239 h 1578646"/>
                <a:gd name="connsiteX3" fmla="*/ 2571727 w 8629298"/>
                <a:gd name="connsiteY3" fmla="*/ 865846 h 1578646"/>
                <a:gd name="connsiteX4" fmla="*/ 4758580 w 8629298"/>
                <a:gd name="connsiteY4" fmla="*/ 1563165 h 1578646"/>
                <a:gd name="connsiteX5" fmla="*/ 6426201 w 8629298"/>
                <a:gd name="connsiteY5" fmla="*/ 1301561 h 1578646"/>
                <a:gd name="connsiteX6" fmla="*/ 7664002 w 8629298"/>
                <a:gd name="connsiteY6" fmla="*/ 751880 h 1578646"/>
                <a:gd name="connsiteX7" fmla="*/ 8629298 w 8629298"/>
                <a:gd name="connsiteY7" fmla="*/ 1169798 h 1578646"/>
                <a:gd name="connsiteX0" fmla="*/ 0 w 8170679"/>
                <a:gd name="connsiteY0" fmla="*/ 369512 h 1578646"/>
                <a:gd name="connsiteX1" fmla="*/ 453184 w 8170679"/>
                <a:gd name="connsiteY1" fmla="*/ 9453 h 1578646"/>
                <a:gd name="connsiteX2" fmla="*/ 1287871 w 8170679"/>
                <a:gd name="connsiteY2" fmla="*/ 827239 h 1578646"/>
                <a:gd name="connsiteX3" fmla="*/ 2571727 w 8170679"/>
                <a:gd name="connsiteY3" fmla="*/ 865846 h 1578646"/>
                <a:gd name="connsiteX4" fmla="*/ 4758580 w 8170679"/>
                <a:gd name="connsiteY4" fmla="*/ 1563165 h 1578646"/>
                <a:gd name="connsiteX5" fmla="*/ 6426201 w 8170679"/>
                <a:gd name="connsiteY5" fmla="*/ 1301561 h 1578646"/>
                <a:gd name="connsiteX6" fmla="*/ 7664002 w 8170679"/>
                <a:gd name="connsiteY6" fmla="*/ 751880 h 1578646"/>
                <a:gd name="connsiteX7" fmla="*/ 8170679 w 8170679"/>
                <a:gd name="connsiteY7" fmla="*/ 990711 h 1578646"/>
                <a:gd name="connsiteX0" fmla="*/ 0 w 8170679"/>
                <a:gd name="connsiteY0" fmla="*/ 369512 h 1578646"/>
                <a:gd name="connsiteX1" fmla="*/ 453184 w 8170679"/>
                <a:gd name="connsiteY1" fmla="*/ 9453 h 1578646"/>
                <a:gd name="connsiteX2" fmla="*/ 1287871 w 8170679"/>
                <a:gd name="connsiteY2" fmla="*/ 827239 h 1578646"/>
                <a:gd name="connsiteX3" fmla="*/ 2571727 w 8170679"/>
                <a:gd name="connsiteY3" fmla="*/ 865846 h 1578646"/>
                <a:gd name="connsiteX4" fmla="*/ 4758580 w 8170679"/>
                <a:gd name="connsiteY4" fmla="*/ 1563165 h 1578646"/>
                <a:gd name="connsiteX5" fmla="*/ 6426201 w 8170679"/>
                <a:gd name="connsiteY5" fmla="*/ 1301561 h 1578646"/>
                <a:gd name="connsiteX6" fmla="*/ 7664002 w 8170679"/>
                <a:gd name="connsiteY6" fmla="*/ 751880 h 1578646"/>
                <a:gd name="connsiteX7" fmla="*/ 8170679 w 8170679"/>
                <a:gd name="connsiteY7" fmla="*/ 990711 h 1578646"/>
                <a:gd name="connsiteX0" fmla="*/ 0 w 8170679"/>
                <a:gd name="connsiteY0" fmla="*/ 369512 h 1578646"/>
                <a:gd name="connsiteX1" fmla="*/ 453184 w 8170679"/>
                <a:gd name="connsiteY1" fmla="*/ 9453 h 1578646"/>
                <a:gd name="connsiteX2" fmla="*/ 1287871 w 8170679"/>
                <a:gd name="connsiteY2" fmla="*/ 827239 h 1578646"/>
                <a:gd name="connsiteX3" fmla="*/ 2571727 w 8170679"/>
                <a:gd name="connsiteY3" fmla="*/ 865846 h 1578646"/>
                <a:gd name="connsiteX4" fmla="*/ 4758580 w 8170679"/>
                <a:gd name="connsiteY4" fmla="*/ 1563165 h 1578646"/>
                <a:gd name="connsiteX5" fmla="*/ 6426201 w 8170679"/>
                <a:gd name="connsiteY5" fmla="*/ 1301561 h 1578646"/>
                <a:gd name="connsiteX6" fmla="*/ 7664002 w 8170679"/>
                <a:gd name="connsiteY6" fmla="*/ 751880 h 1578646"/>
                <a:gd name="connsiteX7" fmla="*/ 8170679 w 8170679"/>
                <a:gd name="connsiteY7" fmla="*/ 990711 h 1578646"/>
                <a:gd name="connsiteX0" fmla="*/ 0 w 8170679"/>
                <a:gd name="connsiteY0" fmla="*/ 369512 h 1578819"/>
                <a:gd name="connsiteX1" fmla="*/ 453184 w 8170679"/>
                <a:gd name="connsiteY1" fmla="*/ 9453 h 1578819"/>
                <a:gd name="connsiteX2" fmla="*/ 1287871 w 8170679"/>
                <a:gd name="connsiteY2" fmla="*/ 827239 h 1578819"/>
                <a:gd name="connsiteX3" fmla="*/ 2571727 w 8170679"/>
                <a:gd name="connsiteY3" fmla="*/ 865846 h 1578819"/>
                <a:gd name="connsiteX4" fmla="*/ 4758580 w 8170679"/>
                <a:gd name="connsiteY4" fmla="*/ 1563165 h 1578819"/>
                <a:gd name="connsiteX5" fmla="*/ 6426201 w 8170679"/>
                <a:gd name="connsiteY5" fmla="*/ 1301561 h 1578819"/>
                <a:gd name="connsiteX6" fmla="*/ 7618140 w 8170679"/>
                <a:gd name="connsiteY6" fmla="*/ 733354 h 1578819"/>
                <a:gd name="connsiteX7" fmla="*/ 8170679 w 8170679"/>
                <a:gd name="connsiteY7" fmla="*/ 990711 h 1578819"/>
                <a:gd name="connsiteX0" fmla="*/ 0 w 8170679"/>
                <a:gd name="connsiteY0" fmla="*/ 369512 h 1578819"/>
                <a:gd name="connsiteX1" fmla="*/ 453184 w 8170679"/>
                <a:gd name="connsiteY1" fmla="*/ 9453 h 1578819"/>
                <a:gd name="connsiteX2" fmla="*/ 1287871 w 8170679"/>
                <a:gd name="connsiteY2" fmla="*/ 827239 h 1578819"/>
                <a:gd name="connsiteX3" fmla="*/ 2571727 w 8170679"/>
                <a:gd name="connsiteY3" fmla="*/ 865846 h 1578819"/>
                <a:gd name="connsiteX4" fmla="*/ 4758580 w 8170679"/>
                <a:gd name="connsiteY4" fmla="*/ 1563165 h 1578819"/>
                <a:gd name="connsiteX5" fmla="*/ 6426201 w 8170679"/>
                <a:gd name="connsiteY5" fmla="*/ 1301561 h 1578819"/>
                <a:gd name="connsiteX6" fmla="*/ 7618140 w 8170679"/>
                <a:gd name="connsiteY6" fmla="*/ 733354 h 1578819"/>
                <a:gd name="connsiteX7" fmla="*/ 8170679 w 8170679"/>
                <a:gd name="connsiteY7" fmla="*/ 990711 h 1578819"/>
                <a:gd name="connsiteX0" fmla="*/ 0 w 8170679"/>
                <a:gd name="connsiteY0" fmla="*/ 369512 h 1578819"/>
                <a:gd name="connsiteX1" fmla="*/ 453184 w 8170679"/>
                <a:gd name="connsiteY1" fmla="*/ 9453 h 1578819"/>
                <a:gd name="connsiteX2" fmla="*/ 1287871 w 8170679"/>
                <a:gd name="connsiteY2" fmla="*/ 827239 h 1578819"/>
                <a:gd name="connsiteX3" fmla="*/ 2571727 w 8170679"/>
                <a:gd name="connsiteY3" fmla="*/ 865846 h 1578819"/>
                <a:gd name="connsiteX4" fmla="*/ 4758580 w 8170679"/>
                <a:gd name="connsiteY4" fmla="*/ 1563165 h 1578819"/>
                <a:gd name="connsiteX5" fmla="*/ 6426201 w 8170679"/>
                <a:gd name="connsiteY5" fmla="*/ 1301561 h 1578819"/>
                <a:gd name="connsiteX6" fmla="*/ 7679289 w 8170679"/>
                <a:gd name="connsiteY6" fmla="*/ 733354 h 1578819"/>
                <a:gd name="connsiteX7" fmla="*/ 8170679 w 8170679"/>
                <a:gd name="connsiteY7" fmla="*/ 990711 h 1578819"/>
                <a:gd name="connsiteX0" fmla="*/ 0 w 8170679"/>
                <a:gd name="connsiteY0" fmla="*/ 369512 h 1578877"/>
                <a:gd name="connsiteX1" fmla="*/ 453184 w 8170679"/>
                <a:gd name="connsiteY1" fmla="*/ 9453 h 1578877"/>
                <a:gd name="connsiteX2" fmla="*/ 1287871 w 8170679"/>
                <a:gd name="connsiteY2" fmla="*/ 827239 h 1578877"/>
                <a:gd name="connsiteX3" fmla="*/ 2571727 w 8170679"/>
                <a:gd name="connsiteY3" fmla="*/ 865846 h 1578877"/>
                <a:gd name="connsiteX4" fmla="*/ 4758580 w 8170679"/>
                <a:gd name="connsiteY4" fmla="*/ 1563165 h 1578877"/>
                <a:gd name="connsiteX5" fmla="*/ 6426201 w 8170679"/>
                <a:gd name="connsiteY5" fmla="*/ 1301561 h 1578877"/>
                <a:gd name="connsiteX6" fmla="*/ 7648714 w 8170679"/>
                <a:gd name="connsiteY6" fmla="*/ 727179 h 1578877"/>
                <a:gd name="connsiteX7" fmla="*/ 8170679 w 8170679"/>
                <a:gd name="connsiteY7" fmla="*/ 990711 h 1578877"/>
                <a:gd name="connsiteX0" fmla="*/ 0 w 8170679"/>
                <a:gd name="connsiteY0" fmla="*/ 369512 h 1578877"/>
                <a:gd name="connsiteX1" fmla="*/ 453184 w 8170679"/>
                <a:gd name="connsiteY1" fmla="*/ 9453 h 1578877"/>
                <a:gd name="connsiteX2" fmla="*/ 1287871 w 8170679"/>
                <a:gd name="connsiteY2" fmla="*/ 827239 h 1578877"/>
                <a:gd name="connsiteX3" fmla="*/ 2571727 w 8170679"/>
                <a:gd name="connsiteY3" fmla="*/ 865846 h 1578877"/>
                <a:gd name="connsiteX4" fmla="*/ 4758580 w 8170679"/>
                <a:gd name="connsiteY4" fmla="*/ 1563165 h 1578877"/>
                <a:gd name="connsiteX5" fmla="*/ 6426201 w 8170679"/>
                <a:gd name="connsiteY5" fmla="*/ 1301561 h 1578877"/>
                <a:gd name="connsiteX6" fmla="*/ 7648714 w 8170679"/>
                <a:gd name="connsiteY6" fmla="*/ 727179 h 1578877"/>
                <a:gd name="connsiteX7" fmla="*/ 8170679 w 8170679"/>
                <a:gd name="connsiteY7" fmla="*/ 990711 h 1578877"/>
                <a:gd name="connsiteX0" fmla="*/ 0 w 8170679"/>
                <a:gd name="connsiteY0" fmla="*/ 369512 h 1578877"/>
                <a:gd name="connsiteX1" fmla="*/ 453184 w 8170679"/>
                <a:gd name="connsiteY1" fmla="*/ 9453 h 1578877"/>
                <a:gd name="connsiteX2" fmla="*/ 1287871 w 8170679"/>
                <a:gd name="connsiteY2" fmla="*/ 827239 h 1578877"/>
                <a:gd name="connsiteX3" fmla="*/ 2571727 w 8170679"/>
                <a:gd name="connsiteY3" fmla="*/ 865846 h 1578877"/>
                <a:gd name="connsiteX4" fmla="*/ 4758580 w 8170679"/>
                <a:gd name="connsiteY4" fmla="*/ 1563165 h 1578877"/>
                <a:gd name="connsiteX5" fmla="*/ 6426201 w 8170679"/>
                <a:gd name="connsiteY5" fmla="*/ 1301561 h 1578877"/>
                <a:gd name="connsiteX6" fmla="*/ 7684385 w 8170679"/>
                <a:gd name="connsiteY6" fmla="*/ 727179 h 1578877"/>
                <a:gd name="connsiteX7" fmla="*/ 8170679 w 8170679"/>
                <a:gd name="connsiteY7" fmla="*/ 990711 h 1578877"/>
                <a:gd name="connsiteX0" fmla="*/ 0 w 8170679"/>
                <a:gd name="connsiteY0" fmla="*/ 369512 h 1580821"/>
                <a:gd name="connsiteX1" fmla="*/ 453184 w 8170679"/>
                <a:gd name="connsiteY1" fmla="*/ 9453 h 1580821"/>
                <a:gd name="connsiteX2" fmla="*/ 1287871 w 8170679"/>
                <a:gd name="connsiteY2" fmla="*/ 827239 h 1580821"/>
                <a:gd name="connsiteX3" fmla="*/ 2571727 w 8170679"/>
                <a:gd name="connsiteY3" fmla="*/ 865846 h 1580821"/>
                <a:gd name="connsiteX4" fmla="*/ 4758580 w 8170679"/>
                <a:gd name="connsiteY4" fmla="*/ 1563165 h 1580821"/>
                <a:gd name="connsiteX5" fmla="*/ 6426201 w 8170679"/>
                <a:gd name="connsiteY5" fmla="*/ 1301561 h 1580821"/>
                <a:gd name="connsiteX6" fmla="*/ 7684385 w 8170679"/>
                <a:gd name="connsiteY6" fmla="*/ 727179 h 1580821"/>
                <a:gd name="connsiteX7" fmla="*/ 8170679 w 8170679"/>
                <a:gd name="connsiteY7" fmla="*/ 990711 h 1580821"/>
                <a:gd name="connsiteX0" fmla="*/ 0 w 8170679"/>
                <a:gd name="connsiteY0" fmla="*/ 363465 h 1574774"/>
                <a:gd name="connsiteX1" fmla="*/ 371652 w 8170679"/>
                <a:gd name="connsiteY1" fmla="*/ 9581 h 1574774"/>
                <a:gd name="connsiteX2" fmla="*/ 1287871 w 8170679"/>
                <a:gd name="connsiteY2" fmla="*/ 821192 h 1574774"/>
                <a:gd name="connsiteX3" fmla="*/ 2571727 w 8170679"/>
                <a:gd name="connsiteY3" fmla="*/ 859799 h 1574774"/>
                <a:gd name="connsiteX4" fmla="*/ 4758580 w 8170679"/>
                <a:gd name="connsiteY4" fmla="*/ 1557118 h 1574774"/>
                <a:gd name="connsiteX5" fmla="*/ 6426201 w 8170679"/>
                <a:gd name="connsiteY5" fmla="*/ 1295514 h 1574774"/>
                <a:gd name="connsiteX6" fmla="*/ 7684385 w 8170679"/>
                <a:gd name="connsiteY6" fmla="*/ 721132 h 1574774"/>
                <a:gd name="connsiteX7" fmla="*/ 8170679 w 8170679"/>
                <a:gd name="connsiteY7" fmla="*/ 984664 h 1574774"/>
                <a:gd name="connsiteX0" fmla="*/ 0 w 8215267"/>
                <a:gd name="connsiteY0" fmla="*/ 363465 h 1574774"/>
                <a:gd name="connsiteX1" fmla="*/ 371652 w 8215267"/>
                <a:gd name="connsiteY1" fmla="*/ 9581 h 1574774"/>
                <a:gd name="connsiteX2" fmla="*/ 1287871 w 8215267"/>
                <a:gd name="connsiteY2" fmla="*/ 821192 h 1574774"/>
                <a:gd name="connsiteX3" fmla="*/ 2571727 w 8215267"/>
                <a:gd name="connsiteY3" fmla="*/ 859799 h 1574774"/>
                <a:gd name="connsiteX4" fmla="*/ 4758580 w 8215267"/>
                <a:gd name="connsiteY4" fmla="*/ 1557118 h 1574774"/>
                <a:gd name="connsiteX5" fmla="*/ 6426201 w 8215267"/>
                <a:gd name="connsiteY5" fmla="*/ 1295514 h 1574774"/>
                <a:gd name="connsiteX6" fmla="*/ 7684385 w 8215267"/>
                <a:gd name="connsiteY6" fmla="*/ 721132 h 1574774"/>
                <a:gd name="connsiteX7" fmla="*/ 8215267 w 8215267"/>
                <a:gd name="connsiteY7" fmla="*/ 1015541 h 1574774"/>
                <a:gd name="connsiteX0" fmla="*/ 0 w 8215267"/>
                <a:gd name="connsiteY0" fmla="*/ 363465 h 1414447"/>
                <a:gd name="connsiteX1" fmla="*/ 371652 w 8215267"/>
                <a:gd name="connsiteY1" fmla="*/ 9581 h 1414447"/>
                <a:gd name="connsiteX2" fmla="*/ 1287871 w 8215267"/>
                <a:gd name="connsiteY2" fmla="*/ 821192 h 1414447"/>
                <a:gd name="connsiteX3" fmla="*/ 2571727 w 8215267"/>
                <a:gd name="connsiteY3" fmla="*/ 859799 h 1414447"/>
                <a:gd name="connsiteX4" fmla="*/ 4745841 w 8215267"/>
                <a:gd name="connsiteY4" fmla="*/ 1379575 h 1414447"/>
                <a:gd name="connsiteX5" fmla="*/ 6426201 w 8215267"/>
                <a:gd name="connsiteY5" fmla="*/ 1295514 h 1414447"/>
                <a:gd name="connsiteX6" fmla="*/ 7684385 w 8215267"/>
                <a:gd name="connsiteY6" fmla="*/ 721132 h 1414447"/>
                <a:gd name="connsiteX7" fmla="*/ 8215267 w 8215267"/>
                <a:gd name="connsiteY7" fmla="*/ 1015541 h 1414447"/>
                <a:gd name="connsiteX0" fmla="*/ 0 w 8215267"/>
                <a:gd name="connsiteY0" fmla="*/ 363465 h 1393986"/>
                <a:gd name="connsiteX1" fmla="*/ 371652 w 8215267"/>
                <a:gd name="connsiteY1" fmla="*/ 9581 h 1393986"/>
                <a:gd name="connsiteX2" fmla="*/ 1287871 w 8215267"/>
                <a:gd name="connsiteY2" fmla="*/ 821192 h 1393986"/>
                <a:gd name="connsiteX3" fmla="*/ 2571727 w 8215267"/>
                <a:gd name="connsiteY3" fmla="*/ 859799 h 1393986"/>
                <a:gd name="connsiteX4" fmla="*/ 4745841 w 8215267"/>
                <a:gd name="connsiteY4" fmla="*/ 1379575 h 1393986"/>
                <a:gd name="connsiteX5" fmla="*/ 6260589 w 8215267"/>
                <a:gd name="connsiteY5" fmla="*/ 1202883 h 1393986"/>
                <a:gd name="connsiteX6" fmla="*/ 7684385 w 8215267"/>
                <a:gd name="connsiteY6" fmla="*/ 721132 h 1393986"/>
                <a:gd name="connsiteX7" fmla="*/ 8215267 w 8215267"/>
                <a:gd name="connsiteY7" fmla="*/ 1015541 h 1393986"/>
                <a:gd name="connsiteX0" fmla="*/ 0 w 8215267"/>
                <a:gd name="connsiteY0" fmla="*/ 363465 h 1394483"/>
                <a:gd name="connsiteX1" fmla="*/ 371652 w 8215267"/>
                <a:gd name="connsiteY1" fmla="*/ 9581 h 1394483"/>
                <a:gd name="connsiteX2" fmla="*/ 1287871 w 8215267"/>
                <a:gd name="connsiteY2" fmla="*/ 821192 h 1394483"/>
                <a:gd name="connsiteX3" fmla="*/ 2571727 w 8215267"/>
                <a:gd name="connsiteY3" fmla="*/ 859799 h 1394483"/>
                <a:gd name="connsiteX4" fmla="*/ 4745841 w 8215267"/>
                <a:gd name="connsiteY4" fmla="*/ 1379575 h 1394483"/>
                <a:gd name="connsiteX5" fmla="*/ 6260589 w 8215267"/>
                <a:gd name="connsiteY5" fmla="*/ 1202883 h 1394483"/>
                <a:gd name="connsiteX6" fmla="*/ 7652537 w 8215267"/>
                <a:gd name="connsiteY6" fmla="*/ 682536 h 1394483"/>
                <a:gd name="connsiteX7" fmla="*/ 8215267 w 8215267"/>
                <a:gd name="connsiteY7" fmla="*/ 1015541 h 1394483"/>
                <a:gd name="connsiteX0" fmla="*/ 0 w 8215267"/>
                <a:gd name="connsiteY0" fmla="*/ 363465 h 1407254"/>
                <a:gd name="connsiteX1" fmla="*/ 371652 w 8215267"/>
                <a:gd name="connsiteY1" fmla="*/ 9581 h 1407254"/>
                <a:gd name="connsiteX2" fmla="*/ 1287871 w 8215267"/>
                <a:gd name="connsiteY2" fmla="*/ 821192 h 1407254"/>
                <a:gd name="connsiteX3" fmla="*/ 2711861 w 8215267"/>
                <a:gd name="connsiteY3" fmla="*/ 659099 h 1407254"/>
                <a:gd name="connsiteX4" fmla="*/ 4745841 w 8215267"/>
                <a:gd name="connsiteY4" fmla="*/ 1379575 h 1407254"/>
                <a:gd name="connsiteX5" fmla="*/ 6260589 w 8215267"/>
                <a:gd name="connsiteY5" fmla="*/ 1202883 h 1407254"/>
                <a:gd name="connsiteX6" fmla="*/ 7652537 w 8215267"/>
                <a:gd name="connsiteY6" fmla="*/ 682536 h 1407254"/>
                <a:gd name="connsiteX7" fmla="*/ 8215267 w 8215267"/>
                <a:gd name="connsiteY7" fmla="*/ 1015541 h 1407254"/>
                <a:gd name="connsiteX0" fmla="*/ 0 w 8215267"/>
                <a:gd name="connsiteY0" fmla="*/ 363465 h 1224254"/>
                <a:gd name="connsiteX1" fmla="*/ 371652 w 8215267"/>
                <a:gd name="connsiteY1" fmla="*/ 9581 h 1224254"/>
                <a:gd name="connsiteX2" fmla="*/ 1287871 w 8215267"/>
                <a:gd name="connsiteY2" fmla="*/ 821192 h 1224254"/>
                <a:gd name="connsiteX3" fmla="*/ 2711861 w 8215267"/>
                <a:gd name="connsiteY3" fmla="*/ 659099 h 1224254"/>
                <a:gd name="connsiteX4" fmla="*/ 4777690 w 8215267"/>
                <a:gd name="connsiteY4" fmla="*/ 1078524 h 1224254"/>
                <a:gd name="connsiteX5" fmla="*/ 6260589 w 8215267"/>
                <a:gd name="connsiteY5" fmla="*/ 1202883 h 1224254"/>
                <a:gd name="connsiteX6" fmla="*/ 7652537 w 8215267"/>
                <a:gd name="connsiteY6" fmla="*/ 682536 h 1224254"/>
                <a:gd name="connsiteX7" fmla="*/ 8215267 w 8215267"/>
                <a:gd name="connsiteY7" fmla="*/ 1015541 h 1224254"/>
                <a:gd name="connsiteX0" fmla="*/ 0 w 8215267"/>
                <a:gd name="connsiteY0" fmla="*/ 363465 h 1084693"/>
                <a:gd name="connsiteX1" fmla="*/ 371652 w 8215267"/>
                <a:gd name="connsiteY1" fmla="*/ 9581 h 1084693"/>
                <a:gd name="connsiteX2" fmla="*/ 1287871 w 8215267"/>
                <a:gd name="connsiteY2" fmla="*/ 821192 h 1084693"/>
                <a:gd name="connsiteX3" fmla="*/ 2711861 w 8215267"/>
                <a:gd name="connsiteY3" fmla="*/ 659099 h 1084693"/>
                <a:gd name="connsiteX4" fmla="*/ 4777690 w 8215267"/>
                <a:gd name="connsiteY4" fmla="*/ 1078524 h 1084693"/>
                <a:gd name="connsiteX5" fmla="*/ 6228741 w 8215267"/>
                <a:gd name="connsiteY5" fmla="*/ 894113 h 1084693"/>
                <a:gd name="connsiteX6" fmla="*/ 7652537 w 8215267"/>
                <a:gd name="connsiteY6" fmla="*/ 682536 h 1084693"/>
                <a:gd name="connsiteX7" fmla="*/ 8215267 w 8215267"/>
                <a:gd name="connsiteY7" fmla="*/ 1015541 h 1084693"/>
                <a:gd name="connsiteX0" fmla="*/ 0 w 8215267"/>
                <a:gd name="connsiteY0" fmla="*/ 363465 h 1085822"/>
                <a:gd name="connsiteX1" fmla="*/ 371652 w 8215267"/>
                <a:gd name="connsiteY1" fmla="*/ 9581 h 1085822"/>
                <a:gd name="connsiteX2" fmla="*/ 1287871 w 8215267"/>
                <a:gd name="connsiteY2" fmla="*/ 821192 h 1085822"/>
                <a:gd name="connsiteX3" fmla="*/ 2711861 w 8215267"/>
                <a:gd name="connsiteY3" fmla="*/ 659099 h 1085822"/>
                <a:gd name="connsiteX4" fmla="*/ 4777690 w 8215267"/>
                <a:gd name="connsiteY4" fmla="*/ 1078524 h 1085822"/>
                <a:gd name="connsiteX5" fmla="*/ 6228741 w 8215267"/>
                <a:gd name="connsiteY5" fmla="*/ 894113 h 1085822"/>
                <a:gd name="connsiteX6" fmla="*/ 7601579 w 8215267"/>
                <a:gd name="connsiteY6" fmla="*/ 497274 h 1085822"/>
                <a:gd name="connsiteX7" fmla="*/ 8215267 w 8215267"/>
                <a:gd name="connsiteY7" fmla="*/ 1015541 h 1085822"/>
                <a:gd name="connsiteX0" fmla="*/ 0 w 8215267"/>
                <a:gd name="connsiteY0" fmla="*/ 363465 h 1015541"/>
                <a:gd name="connsiteX1" fmla="*/ 371652 w 8215267"/>
                <a:gd name="connsiteY1" fmla="*/ 9581 h 1015541"/>
                <a:gd name="connsiteX2" fmla="*/ 1287871 w 8215267"/>
                <a:gd name="connsiteY2" fmla="*/ 821192 h 1015541"/>
                <a:gd name="connsiteX3" fmla="*/ 2711861 w 8215267"/>
                <a:gd name="connsiteY3" fmla="*/ 659099 h 1015541"/>
                <a:gd name="connsiteX4" fmla="*/ 4803169 w 8215267"/>
                <a:gd name="connsiteY4" fmla="*/ 931858 h 1015541"/>
                <a:gd name="connsiteX5" fmla="*/ 6228741 w 8215267"/>
                <a:gd name="connsiteY5" fmla="*/ 894113 h 1015541"/>
                <a:gd name="connsiteX6" fmla="*/ 7601579 w 8215267"/>
                <a:gd name="connsiteY6" fmla="*/ 497274 h 1015541"/>
                <a:gd name="connsiteX7" fmla="*/ 8215267 w 8215267"/>
                <a:gd name="connsiteY7" fmla="*/ 1015541 h 1015541"/>
                <a:gd name="connsiteX0" fmla="*/ 0 w 8215267"/>
                <a:gd name="connsiteY0" fmla="*/ 363465 h 1015541"/>
                <a:gd name="connsiteX1" fmla="*/ 371652 w 8215267"/>
                <a:gd name="connsiteY1" fmla="*/ 9581 h 1015541"/>
                <a:gd name="connsiteX2" fmla="*/ 1287871 w 8215267"/>
                <a:gd name="connsiteY2" fmla="*/ 821192 h 1015541"/>
                <a:gd name="connsiteX3" fmla="*/ 2699121 w 8215267"/>
                <a:gd name="connsiteY3" fmla="*/ 543310 h 1015541"/>
                <a:gd name="connsiteX4" fmla="*/ 4803169 w 8215267"/>
                <a:gd name="connsiteY4" fmla="*/ 931858 h 1015541"/>
                <a:gd name="connsiteX5" fmla="*/ 6228741 w 8215267"/>
                <a:gd name="connsiteY5" fmla="*/ 894113 h 1015541"/>
                <a:gd name="connsiteX6" fmla="*/ 7601579 w 8215267"/>
                <a:gd name="connsiteY6" fmla="*/ 497274 h 1015541"/>
                <a:gd name="connsiteX7" fmla="*/ 8215267 w 8215267"/>
                <a:gd name="connsiteY7" fmla="*/ 1015541 h 1015541"/>
                <a:gd name="connsiteX0" fmla="*/ 0 w 8215267"/>
                <a:gd name="connsiteY0" fmla="*/ 356443 h 1008519"/>
                <a:gd name="connsiteX1" fmla="*/ 371652 w 8215267"/>
                <a:gd name="connsiteY1" fmla="*/ 2559 h 1008519"/>
                <a:gd name="connsiteX2" fmla="*/ 1306980 w 8215267"/>
                <a:gd name="connsiteY2" fmla="*/ 574873 h 1008519"/>
                <a:gd name="connsiteX3" fmla="*/ 2699121 w 8215267"/>
                <a:gd name="connsiteY3" fmla="*/ 536288 h 1008519"/>
                <a:gd name="connsiteX4" fmla="*/ 4803169 w 8215267"/>
                <a:gd name="connsiteY4" fmla="*/ 924836 h 1008519"/>
                <a:gd name="connsiteX5" fmla="*/ 6228741 w 8215267"/>
                <a:gd name="connsiteY5" fmla="*/ 887091 h 1008519"/>
                <a:gd name="connsiteX6" fmla="*/ 7601579 w 8215267"/>
                <a:gd name="connsiteY6" fmla="*/ 490252 h 1008519"/>
                <a:gd name="connsiteX7" fmla="*/ 8215267 w 8215267"/>
                <a:gd name="connsiteY7" fmla="*/ 1008519 h 100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15267" h="1008519">
                  <a:moveTo>
                    <a:pt x="0" y="356443"/>
                  </a:moveTo>
                  <a:cubicBezTo>
                    <a:pt x="59810" y="329822"/>
                    <a:pt x="153822" y="-33846"/>
                    <a:pt x="371652" y="2559"/>
                  </a:cubicBezTo>
                  <a:cubicBezTo>
                    <a:pt x="589482" y="38964"/>
                    <a:pt x="919068" y="485918"/>
                    <a:pt x="1306980" y="574873"/>
                  </a:cubicBezTo>
                  <a:cubicBezTo>
                    <a:pt x="1694892" y="663828"/>
                    <a:pt x="2116423" y="477961"/>
                    <a:pt x="2699121" y="536288"/>
                  </a:cubicBezTo>
                  <a:cubicBezTo>
                    <a:pt x="3281819" y="594615"/>
                    <a:pt x="4214899" y="866369"/>
                    <a:pt x="4803169" y="924836"/>
                  </a:cubicBezTo>
                  <a:cubicBezTo>
                    <a:pt x="5391439" y="983303"/>
                    <a:pt x="5762339" y="959522"/>
                    <a:pt x="6228741" y="887091"/>
                  </a:cubicBezTo>
                  <a:cubicBezTo>
                    <a:pt x="6695143" y="814660"/>
                    <a:pt x="7270491" y="470014"/>
                    <a:pt x="7601579" y="490252"/>
                  </a:cubicBezTo>
                  <a:cubicBezTo>
                    <a:pt x="7932667" y="510490"/>
                    <a:pt x="8158322" y="995665"/>
                    <a:pt x="8215267" y="1008519"/>
                  </a:cubicBezTo>
                </a:path>
              </a:pathLst>
            </a:cu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284391796">
                    <a:custGeom>
                      <a:avLst/>
                      <a:gdLst>
                        <a:gd name="connsiteX0" fmla="*/ 0 w 12208205"/>
                        <a:gd name="connsiteY0" fmla="*/ 853843 h 1749193"/>
                        <a:gd name="connsiteX1" fmla="*/ 1356904 w 12208205"/>
                        <a:gd name="connsiteY1" fmla="*/ 1355 h 1749193"/>
                        <a:gd name="connsiteX2" fmla="*/ 2159576 w 12208205"/>
                        <a:gd name="connsiteY2" fmla="*/ 658581 h 1749193"/>
                        <a:gd name="connsiteX3" fmla="*/ 3564892 w 12208205"/>
                        <a:gd name="connsiteY3" fmla="*/ 872893 h 1749193"/>
                        <a:gd name="connsiteX4" fmla="*/ 5625158 w 12208205"/>
                        <a:gd name="connsiteY4" fmla="*/ 1426257 h 1749193"/>
                        <a:gd name="connsiteX5" fmla="*/ 7205743 w 12208205"/>
                        <a:gd name="connsiteY5" fmla="*/ 1245282 h 1749193"/>
                        <a:gd name="connsiteX6" fmla="*/ 8253756 w 12208205"/>
                        <a:gd name="connsiteY6" fmla="*/ 725256 h 1749193"/>
                        <a:gd name="connsiteX7" fmla="*/ 8875481 w 12208205"/>
                        <a:gd name="connsiteY7" fmla="*/ 915756 h 1749193"/>
                        <a:gd name="connsiteX8" fmla="*/ 9426199 w 12208205"/>
                        <a:gd name="connsiteY8" fmla="*/ 1054783 h 1749193"/>
                        <a:gd name="connsiteX9" fmla="*/ 10292605 w 12208205"/>
                        <a:gd name="connsiteY9" fmla="*/ 677631 h 1749193"/>
                        <a:gd name="connsiteX10" fmla="*/ 10748729 w 12208205"/>
                        <a:gd name="connsiteY10" fmla="*/ 1230080 h 1749193"/>
                        <a:gd name="connsiteX11" fmla="*/ 11286920 w 12208205"/>
                        <a:gd name="connsiteY11" fmla="*/ 1668230 h 1749193"/>
                        <a:gd name="connsiteX12" fmla="*/ 12208205 w 12208205"/>
                        <a:gd name="connsiteY12" fmla="*/ 1749193 h 1749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08205" h="1749193" extrusionOk="0">
                          <a:moveTo>
                            <a:pt x="0" y="853843"/>
                          </a:moveTo>
                          <a:cubicBezTo>
                            <a:pt x="762308" y="783682"/>
                            <a:pt x="1010980" y="18741"/>
                            <a:pt x="1356904" y="1355"/>
                          </a:cubicBezTo>
                          <a:cubicBezTo>
                            <a:pt x="1781061" y="-9291"/>
                            <a:pt x="1776085" y="520575"/>
                            <a:pt x="2159576" y="658581"/>
                          </a:cubicBezTo>
                          <a:cubicBezTo>
                            <a:pt x="2577996" y="798099"/>
                            <a:pt x="2967284" y="666953"/>
                            <a:pt x="3564892" y="872893"/>
                          </a:cubicBezTo>
                          <a:cubicBezTo>
                            <a:pt x="4145973" y="978121"/>
                            <a:pt x="5030285" y="1302256"/>
                            <a:pt x="5625158" y="1426257"/>
                          </a:cubicBezTo>
                          <a:cubicBezTo>
                            <a:pt x="6165714" y="1467335"/>
                            <a:pt x="6892745" y="1312803"/>
                            <a:pt x="7205743" y="1245282"/>
                          </a:cubicBezTo>
                          <a:cubicBezTo>
                            <a:pt x="7503297" y="1190801"/>
                            <a:pt x="7944907" y="779127"/>
                            <a:pt x="8253756" y="725256"/>
                          </a:cubicBezTo>
                          <a:cubicBezTo>
                            <a:pt x="8513065" y="653322"/>
                            <a:pt x="8656084" y="891570"/>
                            <a:pt x="8875481" y="915756"/>
                          </a:cubicBezTo>
                          <a:cubicBezTo>
                            <a:pt x="9077569" y="980879"/>
                            <a:pt x="9190090" y="1105648"/>
                            <a:pt x="9426199" y="1054783"/>
                          </a:cubicBezTo>
                          <a:cubicBezTo>
                            <a:pt x="9655103" y="1027794"/>
                            <a:pt x="10057717" y="675279"/>
                            <a:pt x="10292605" y="677631"/>
                          </a:cubicBezTo>
                          <a:cubicBezTo>
                            <a:pt x="10498750" y="723999"/>
                            <a:pt x="10616898" y="961590"/>
                            <a:pt x="10748729" y="1230080"/>
                          </a:cubicBezTo>
                          <a:cubicBezTo>
                            <a:pt x="10892593" y="1452964"/>
                            <a:pt x="10944688" y="1593116"/>
                            <a:pt x="11286920" y="1668230"/>
                          </a:cubicBezTo>
                          <a:cubicBezTo>
                            <a:pt x="11586491" y="1717712"/>
                            <a:pt x="11982736" y="1748351"/>
                            <a:pt x="12208205" y="174919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48AEBA-2A32-47D7-F9F9-31A2C1BC3524}"/>
                </a:ext>
              </a:extLst>
            </p:cNvPr>
            <p:cNvSpPr/>
            <p:nvPr userDrawn="1"/>
          </p:nvSpPr>
          <p:spPr>
            <a:xfrm>
              <a:off x="-30919" y="4776133"/>
              <a:ext cx="12242886" cy="2098505"/>
            </a:xfrm>
            <a:custGeom>
              <a:avLst/>
              <a:gdLst>
                <a:gd name="connsiteX0" fmla="*/ 0 w 12401604"/>
                <a:gd name="connsiteY0" fmla="*/ 1852889 h 1852889"/>
                <a:gd name="connsiteX1" fmla="*/ 2209800 w 12401604"/>
                <a:gd name="connsiteY1" fmla="*/ 5039 h 1852889"/>
                <a:gd name="connsiteX2" fmla="*/ 3028950 w 12401604"/>
                <a:gd name="connsiteY2" fmla="*/ 1319489 h 1852889"/>
                <a:gd name="connsiteX3" fmla="*/ 3790950 w 12401604"/>
                <a:gd name="connsiteY3" fmla="*/ 1748114 h 1852889"/>
                <a:gd name="connsiteX4" fmla="*/ 8039100 w 12401604"/>
                <a:gd name="connsiteY4" fmla="*/ 462239 h 1852889"/>
                <a:gd name="connsiteX5" fmla="*/ 9391650 w 12401604"/>
                <a:gd name="connsiteY5" fmla="*/ 1205189 h 1852889"/>
                <a:gd name="connsiteX6" fmla="*/ 10020300 w 12401604"/>
                <a:gd name="connsiteY6" fmla="*/ 300314 h 1852889"/>
                <a:gd name="connsiteX7" fmla="*/ 10296525 w 12401604"/>
                <a:gd name="connsiteY7" fmla="*/ 1176614 h 1852889"/>
                <a:gd name="connsiteX8" fmla="*/ 12211050 w 12401604"/>
                <a:gd name="connsiteY8" fmla="*/ 1624289 h 1852889"/>
                <a:gd name="connsiteX9" fmla="*/ 12230100 w 12401604"/>
                <a:gd name="connsiteY9" fmla="*/ 1605239 h 1852889"/>
                <a:gd name="connsiteX0" fmla="*/ 0 w 12401604"/>
                <a:gd name="connsiteY0" fmla="*/ 1552601 h 1552601"/>
                <a:gd name="connsiteX1" fmla="*/ 1376568 w 12401604"/>
                <a:gd name="connsiteY1" fmla="*/ 214338 h 1552601"/>
                <a:gd name="connsiteX2" fmla="*/ 3028950 w 12401604"/>
                <a:gd name="connsiteY2" fmla="*/ 1019201 h 1552601"/>
                <a:gd name="connsiteX3" fmla="*/ 3790950 w 12401604"/>
                <a:gd name="connsiteY3" fmla="*/ 1447826 h 1552601"/>
                <a:gd name="connsiteX4" fmla="*/ 8039100 w 12401604"/>
                <a:gd name="connsiteY4" fmla="*/ 161951 h 1552601"/>
                <a:gd name="connsiteX5" fmla="*/ 9391650 w 12401604"/>
                <a:gd name="connsiteY5" fmla="*/ 904901 h 1552601"/>
                <a:gd name="connsiteX6" fmla="*/ 10020300 w 12401604"/>
                <a:gd name="connsiteY6" fmla="*/ 26 h 1552601"/>
                <a:gd name="connsiteX7" fmla="*/ 10296525 w 12401604"/>
                <a:gd name="connsiteY7" fmla="*/ 876326 h 1552601"/>
                <a:gd name="connsiteX8" fmla="*/ 12211050 w 12401604"/>
                <a:gd name="connsiteY8" fmla="*/ 1324001 h 1552601"/>
                <a:gd name="connsiteX9" fmla="*/ 12230100 w 12401604"/>
                <a:gd name="connsiteY9" fmla="*/ 1304951 h 1552601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80086"/>
                <a:gd name="connsiteX1" fmla="*/ 1376568 w 12401604"/>
                <a:gd name="connsiteY1" fmla="*/ 214338 h 1480086"/>
                <a:gd name="connsiteX2" fmla="*/ 3028950 w 12401604"/>
                <a:gd name="connsiteY2" fmla="*/ 1019201 h 1480086"/>
                <a:gd name="connsiteX3" fmla="*/ 3790950 w 12401604"/>
                <a:gd name="connsiteY3" fmla="*/ 1447826 h 1480086"/>
                <a:gd name="connsiteX4" fmla="*/ 8039100 w 12401604"/>
                <a:gd name="connsiteY4" fmla="*/ 161951 h 1480086"/>
                <a:gd name="connsiteX5" fmla="*/ 9391650 w 12401604"/>
                <a:gd name="connsiteY5" fmla="*/ 904901 h 1480086"/>
                <a:gd name="connsiteX6" fmla="*/ 10020300 w 12401604"/>
                <a:gd name="connsiteY6" fmla="*/ 26 h 1480086"/>
                <a:gd name="connsiteX7" fmla="*/ 10296525 w 12401604"/>
                <a:gd name="connsiteY7" fmla="*/ 876326 h 1480086"/>
                <a:gd name="connsiteX8" fmla="*/ 12211050 w 12401604"/>
                <a:gd name="connsiteY8" fmla="*/ 1324001 h 1480086"/>
                <a:gd name="connsiteX9" fmla="*/ 12230100 w 12401604"/>
                <a:gd name="connsiteY9" fmla="*/ 1304951 h 1480086"/>
                <a:gd name="connsiteX0" fmla="*/ 0 w 12401604"/>
                <a:gd name="connsiteY0" fmla="*/ 1066826 h 1460570"/>
                <a:gd name="connsiteX1" fmla="*/ 1376568 w 12401604"/>
                <a:gd name="connsiteY1" fmla="*/ 214338 h 1460570"/>
                <a:gd name="connsiteX2" fmla="*/ 2098830 w 12401604"/>
                <a:gd name="connsiteY2" fmla="*/ 785839 h 1460570"/>
                <a:gd name="connsiteX3" fmla="*/ 3790950 w 12401604"/>
                <a:gd name="connsiteY3" fmla="*/ 1447826 h 1460570"/>
                <a:gd name="connsiteX4" fmla="*/ 8039100 w 12401604"/>
                <a:gd name="connsiteY4" fmla="*/ 161951 h 1460570"/>
                <a:gd name="connsiteX5" fmla="*/ 9391650 w 12401604"/>
                <a:gd name="connsiteY5" fmla="*/ 904901 h 1460570"/>
                <a:gd name="connsiteX6" fmla="*/ 10020300 w 12401604"/>
                <a:gd name="connsiteY6" fmla="*/ 26 h 1460570"/>
                <a:gd name="connsiteX7" fmla="*/ 10296525 w 12401604"/>
                <a:gd name="connsiteY7" fmla="*/ 876326 h 1460570"/>
                <a:gd name="connsiteX8" fmla="*/ 12211050 w 12401604"/>
                <a:gd name="connsiteY8" fmla="*/ 1324001 h 1460570"/>
                <a:gd name="connsiteX9" fmla="*/ 12230100 w 12401604"/>
                <a:gd name="connsiteY9" fmla="*/ 1304951 h 1460570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422778 w 12401604"/>
                <a:gd name="connsiteY3" fmla="*/ 1043014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361297"/>
                <a:gd name="connsiteX1" fmla="*/ 1376568 w 12401604"/>
                <a:gd name="connsiteY1" fmla="*/ 214338 h 1361297"/>
                <a:gd name="connsiteX2" fmla="*/ 2098830 w 12401604"/>
                <a:gd name="connsiteY2" fmla="*/ 785839 h 1361297"/>
                <a:gd name="connsiteX3" fmla="*/ 3258069 w 12401604"/>
                <a:gd name="connsiteY3" fmla="*/ 1009676 h 1361297"/>
                <a:gd name="connsiteX4" fmla="*/ 8039100 w 12401604"/>
                <a:gd name="connsiteY4" fmla="*/ 161951 h 1361297"/>
                <a:gd name="connsiteX5" fmla="*/ 9391650 w 12401604"/>
                <a:gd name="connsiteY5" fmla="*/ 904901 h 1361297"/>
                <a:gd name="connsiteX6" fmla="*/ 10020300 w 12401604"/>
                <a:gd name="connsiteY6" fmla="*/ 26 h 1361297"/>
                <a:gd name="connsiteX7" fmla="*/ 10296525 w 12401604"/>
                <a:gd name="connsiteY7" fmla="*/ 876326 h 1361297"/>
                <a:gd name="connsiteX8" fmla="*/ 12211050 w 12401604"/>
                <a:gd name="connsiteY8" fmla="*/ 1324001 h 1361297"/>
                <a:gd name="connsiteX9" fmla="*/ 12230100 w 12401604"/>
                <a:gd name="connsiteY9" fmla="*/ 1304951 h 1361297"/>
                <a:gd name="connsiteX0" fmla="*/ 0 w 12401604"/>
                <a:gd name="connsiteY0" fmla="*/ 1066826 h 1659785"/>
                <a:gd name="connsiteX1" fmla="*/ 1376568 w 12401604"/>
                <a:gd name="connsiteY1" fmla="*/ 214338 h 1659785"/>
                <a:gd name="connsiteX2" fmla="*/ 2098830 w 12401604"/>
                <a:gd name="connsiteY2" fmla="*/ 785839 h 1659785"/>
                <a:gd name="connsiteX3" fmla="*/ 3258069 w 12401604"/>
                <a:gd name="connsiteY3" fmla="*/ 1009676 h 1659785"/>
                <a:gd name="connsiteX4" fmla="*/ 5706675 w 12401604"/>
                <a:gd name="connsiteY4" fmla="*/ 1639240 h 1659785"/>
                <a:gd name="connsiteX5" fmla="*/ 8039100 w 12401604"/>
                <a:gd name="connsiteY5" fmla="*/ 161951 h 1659785"/>
                <a:gd name="connsiteX6" fmla="*/ 9391650 w 12401604"/>
                <a:gd name="connsiteY6" fmla="*/ 904901 h 1659785"/>
                <a:gd name="connsiteX7" fmla="*/ 10020300 w 12401604"/>
                <a:gd name="connsiteY7" fmla="*/ 26 h 1659785"/>
                <a:gd name="connsiteX8" fmla="*/ 10296525 w 12401604"/>
                <a:gd name="connsiteY8" fmla="*/ 876326 h 1659785"/>
                <a:gd name="connsiteX9" fmla="*/ 12211050 w 12401604"/>
                <a:gd name="connsiteY9" fmla="*/ 1324001 h 1659785"/>
                <a:gd name="connsiteX10" fmla="*/ 12230100 w 12401604"/>
                <a:gd name="connsiteY10" fmla="*/ 1304951 h 1659785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258069 w 12401604"/>
                <a:gd name="connsiteY3" fmla="*/ 10096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098830 w 12401604"/>
                <a:gd name="connsiteY2" fmla="*/ 785839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292605 w 12401604"/>
                <a:gd name="connsiteY2" fmla="*/ 89061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39100 w 12401604"/>
                <a:gd name="connsiteY5" fmla="*/ 161951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092389 w 12401604"/>
                <a:gd name="connsiteY5" fmla="*/ 495326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401604"/>
                <a:gd name="connsiteY0" fmla="*/ 1066826 h 1639240"/>
                <a:gd name="connsiteX1" fmla="*/ 1376568 w 12401604"/>
                <a:gd name="connsiteY1" fmla="*/ 214338 h 1639240"/>
                <a:gd name="connsiteX2" fmla="*/ 2190872 w 12401604"/>
                <a:gd name="connsiteY2" fmla="*/ 871564 h 1639240"/>
                <a:gd name="connsiteX3" fmla="*/ 3616553 w 12401604"/>
                <a:gd name="connsiteY3" fmla="*/ 1085876 h 1639240"/>
                <a:gd name="connsiteX4" fmla="*/ 5706675 w 12401604"/>
                <a:gd name="connsiteY4" fmla="*/ 1639240 h 1639240"/>
                <a:gd name="connsiteX5" fmla="*/ 8271632 w 12401604"/>
                <a:gd name="connsiteY5" fmla="*/ 947764 h 1639240"/>
                <a:gd name="connsiteX6" fmla="*/ 9391650 w 12401604"/>
                <a:gd name="connsiteY6" fmla="*/ 904901 h 1639240"/>
                <a:gd name="connsiteX7" fmla="*/ 10020300 w 12401604"/>
                <a:gd name="connsiteY7" fmla="*/ 26 h 1639240"/>
                <a:gd name="connsiteX8" fmla="*/ 10296525 w 12401604"/>
                <a:gd name="connsiteY8" fmla="*/ 876326 h 1639240"/>
                <a:gd name="connsiteX9" fmla="*/ 12211050 w 12401604"/>
                <a:gd name="connsiteY9" fmla="*/ 1324001 h 1639240"/>
                <a:gd name="connsiteX10" fmla="*/ 12230100 w 12401604"/>
                <a:gd name="connsiteY10" fmla="*/ 1304951 h 1639240"/>
                <a:gd name="connsiteX0" fmla="*/ 0 w 12540123"/>
                <a:gd name="connsiteY0" fmla="*/ 1066826 h 1639240"/>
                <a:gd name="connsiteX1" fmla="*/ 1376568 w 12540123"/>
                <a:gd name="connsiteY1" fmla="*/ 214338 h 1639240"/>
                <a:gd name="connsiteX2" fmla="*/ 2190872 w 12540123"/>
                <a:gd name="connsiteY2" fmla="*/ 871564 h 1639240"/>
                <a:gd name="connsiteX3" fmla="*/ 3616553 w 12540123"/>
                <a:gd name="connsiteY3" fmla="*/ 1085876 h 1639240"/>
                <a:gd name="connsiteX4" fmla="*/ 5706675 w 12540123"/>
                <a:gd name="connsiteY4" fmla="*/ 1639240 h 1639240"/>
                <a:gd name="connsiteX5" fmla="*/ 8271632 w 12540123"/>
                <a:gd name="connsiteY5" fmla="*/ 947764 h 1639240"/>
                <a:gd name="connsiteX6" fmla="*/ 9391650 w 12540123"/>
                <a:gd name="connsiteY6" fmla="*/ 904901 h 1639240"/>
                <a:gd name="connsiteX7" fmla="*/ 10020300 w 12540123"/>
                <a:gd name="connsiteY7" fmla="*/ 26 h 1639240"/>
                <a:gd name="connsiteX8" fmla="*/ 10296525 w 12540123"/>
                <a:gd name="connsiteY8" fmla="*/ 876326 h 1639240"/>
                <a:gd name="connsiteX9" fmla="*/ 12211050 w 12540123"/>
                <a:gd name="connsiteY9" fmla="*/ 1324001 h 1639240"/>
                <a:gd name="connsiteX10" fmla="*/ 12467474 w 12540123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2211050 w 12467474"/>
                <a:gd name="connsiteY9" fmla="*/ 1324001 h 1639240"/>
                <a:gd name="connsiteX10" fmla="*/ 12467474 w 12467474"/>
                <a:gd name="connsiteY10" fmla="*/ 1533551 h 1639240"/>
                <a:gd name="connsiteX0" fmla="*/ 0 w 12467474"/>
                <a:gd name="connsiteY0" fmla="*/ 1066826 h 1639240"/>
                <a:gd name="connsiteX1" fmla="*/ 1376568 w 12467474"/>
                <a:gd name="connsiteY1" fmla="*/ 214338 h 1639240"/>
                <a:gd name="connsiteX2" fmla="*/ 2190872 w 12467474"/>
                <a:gd name="connsiteY2" fmla="*/ 871564 h 1639240"/>
                <a:gd name="connsiteX3" fmla="*/ 3616553 w 12467474"/>
                <a:gd name="connsiteY3" fmla="*/ 1085876 h 1639240"/>
                <a:gd name="connsiteX4" fmla="*/ 5706675 w 12467474"/>
                <a:gd name="connsiteY4" fmla="*/ 1639240 h 1639240"/>
                <a:gd name="connsiteX5" fmla="*/ 8271632 w 12467474"/>
                <a:gd name="connsiteY5" fmla="*/ 947764 h 1639240"/>
                <a:gd name="connsiteX6" fmla="*/ 9391650 w 12467474"/>
                <a:gd name="connsiteY6" fmla="*/ 904901 h 1639240"/>
                <a:gd name="connsiteX7" fmla="*/ 10020300 w 12467474"/>
                <a:gd name="connsiteY7" fmla="*/ 26 h 1639240"/>
                <a:gd name="connsiteX8" fmla="*/ 10296525 w 12467474"/>
                <a:gd name="connsiteY8" fmla="*/ 876326 h 1639240"/>
                <a:gd name="connsiteX9" fmla="*/ 11605504 w 12467474"/>
                <a:gd name="connsiteY9" fmla="*/ 1252563 h 1639240"/>
                <a:gd name="connsiteX10" fmla="*/ 12467474 w 12467474"/>
                <a:gd name="connsiteY10" fmla="*/ 1533551 h 1639240"/>
                <a:gd name="connsiteX0" fmla="*/ 0 w 12385119"/>
                <a:gd name="connsiteY0" fmla="*/ 1066826 h 1962176"/>
                <a:gd name="connsiteX1" fmla="*/ 1376568 w 12385119"/>
                <a:gd name="connsiteY1" fmla="*/ 214338 h 1962176"/>
                <a:gd name="connsiteX2" fmla="*/ 2190872 w 12385119"/>
                <a:gd name="connsiteY2" fmla="*/ 871564 h 1962176"/>
                <a:gd name="connsiteX3" fmla="*/ 3616553 w 12385119"/>
                <a:gd name="connsiteY3" fmla="*/ 1085876 h 1962176"/>
                <a:gd name="connsiteX4" fmla="*/ 5706675 w 12385119"/>
                <a:gd name="connsiteY4" fmla="*/ 1639240 h 1962176"/>
                <a:gd name="connsiteX5" fmla="*/ 8271632 w 12385119"/>
                <a:gd name="connsiteY5" fmla="*/ 947764 h 1962176"/>
                <a:gd name="connsiteX6" fmla="*/ 9391650 w 12385119"/>
                <a:gd name="connsiteY6" fmla="*/ 904901 h 1962176"/>
                <a:gd name="connsiteX7" fmla="*/ 10020300 w 12385119"/>
                <a:gd name="connsiteY7" fmla="*/ 26 h 1962176"/>
                <a:gd name="connsiteX8" fmla="*/ 10296525 w 12385119"/>
                <a:gd name="connsiteY8" fmla="*/ 876326 h 1962176"/>
                <a:gd name="connsiteX9" fmla="*/ 11605504 w 12385119"/>
                <a:gd name="connsiteY9" fmla="*/ 1252563 h 1962176"/>
                <a:gd name="connsiteX10" fmla="*/ 12385119 w 12385119"/>
                <a:gd name="connsiteY10" fmla="*/ 1962176 h 1962176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66829 h 1962179"/>
                <a:gd name="connsiteX1" fmla="*/ 1376568 w 12385119"/>
                <a:gd name="connsiteY1" fmla="*/ 214341 h 1962179"/>
                <a:gd name="connsiteX2" fmla="*/ 2190872 w 12385119"/>
                <a:gd name="connsiteY2" fmla="*/ 871567 h 1962179"/>
                <a:gd name="connsiteX3" fmla="*/ 3616553 w 12385119"/>
                <a:gd name="connsiteY3" fmla="*/ 1085879 h 1962179"/>
                <a:gd name="connsiteX4" fmla="*/ 5706675 w 12385119"/>
                <a:gd name="connsiteY4" fmla="*/ 1639243 h 1962179"/>
                <a:gd name="connsiteX5" fmla="*/ 8271632 w 12385119"/>
                <a:gd name="connsiteY5" fmla="*/ 947767 h 1962179"/>
                <a:gd name="connsiteX6" fmla="*/ 9391650 w 12385119"/>
                <a:gd name="connsiteY6" fmla="*/ 904904 h 1962179"/>
                <a:gd name="connsiteX7" fmla="*/ 10020300 w 12385119"/>
                <a:gd name="connsiteY7" fmla="*/ 29 h 1962179"/>
                <a:gd name="connsiteX8" fmla="*/ 10296525 w 12385119"/>
                <a:gd name="connsiteY8" fmla="*/ 876329 h 1962179"/>
                <a:gd name="connsiteX9" fmla="*/ 11450484 w 12385119"/>
                <a:gd name="connsiteY9" fmla="*/ 1881216 h 1962179"/>
                <a:gd name="connsiteX10" fmla="*/ 12385119 w 12385119"/>
                <a:gd name="connsiteY10" fmla="*/ 1962179 h 1962179"/>
                <a:gd name="connsiteX0" fmla="*/ 0 w 12385119"/>
                <a:gd name="connsiteY0" fmla="*/ 1074400 h 1969750"/>
                <a:gd name="connsiteX1" fmla="*/ 1376568 w 12385119"/>
                <a:gd name="connsiteY1" fmla="*/ 221912 h 1969750"/>
                <a:gd name="connsiteX2" fmla="*/ 2190872 w 12385119"/>
                <a:gd name="connsiteY2" fmla="*/ 879138 h 1969750"/>
                <a:gd name="connsiteX3" fmla="*/ 3616553 w 12385119"/>
                <a:gd name="connsiteY3" fmla="*/ 1093450 h 1969750"/>
                <a:gd name="connsiteX4" fmla="*/ 5706675 w 12385119"/>
                <a:gd name="connsiteY4" fmla="*/ 1646814 h 1969750"/>
                <a:gd name="connsiteX5" fmla="*/ 8271632 w 12385119"/>
                <a:gd name="connsiteY5" fmla="*/ 955338 h 1969750"/>
                <a:gd name="connsiteX6" fmla="*/ 9391650 w 12385119"/>
                <a:gd name="connsiteY6" fmla="*/ 912475 h 1969750"/>
                <a:gd name="connsiteX7" fmla="*/ 10020300 w 12385119"/>
                <a:gd name="connsiteY7" fmla="*/ 7600 h 1969750"/>
                <a:gd name="connsiteX8" fmla="*/ 10955360 w 12385119"/>
                <a:gd name="connsiteY8" fmla="*/ 1488737 h 1969750"/>
                <a:gd name="connsiteX9" fmla="*/ 11450484 w 12385119"/>
                <a:gd name="connsiteY9" fmla="*/ 1888787 h 1969750"/>
                <a:gd name="connsiteX10" fmla="*/ 12385119 w 12385119"/>
                <a:gd name="connsiteY10" fmla="*/ 1969750 h 1969750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391650 w 12385119"/>
                <a:gd name="connsiteY6" fmla="*/ 691918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271632 w 12385119"/>
                <a:gd name="connsiteY5" fmla="*/ 73478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9493382 w 12385119"/>
                <a:gd name="connsiteY6" fmla="*/ 1058631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795792 w 12385119"/>
                <a:gd name="connsiteY6" fmla="*/ 7824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8135990 w 12385119"/>
                <a:gd name="connsiteY5" fmla="*/ 753831 h 1749193"/>
                <a:gd name="connsiteX6" fmla="*/ 8824858 w 12385119"/>
                <a:gd name="connsiteY6" fmla="*/ 858606 h 1749193"/>
                <a:gd name="connsiteX7" fmla="*/ 10441760 w 12385119"/>
                <a:gd name="connsiteY7" fmla="*/ 677631 h 1749193"/>
                <a:gd name="connsiteX8" fmla="*/ 10955360 w 12385119"/>
                <a:gd name="connsiteY8" fmla="*/ 1268180 h 1749193"/>
                <a:gd name="connsiteX9" fmla="*/ 11450484 w 12385119"/>
                <a:gd name="connsiteY9" fmla="*/ 1668230 h 1749193"/>
                <a:gd name="connsiteX10" fmla="*/ 12385119 w 12385119"/>
                <a:gd name="connsiteY10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00476 w 12385119"/>
                <a:gd name="connsiteY5" fmla="*/ 105002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8824858 w 12385119"/>
                <a:gd name="connsiteY7" fmla="*/ 85860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10441760 w 12385119"/>
                <a:gd name="connsiteY8" fmla="*/ 677631 h 1749193"/>
                <a:gd name="connsiteX9" fmla="*/ 10955360 w 12385119"/>
                <a:gd name="connsiteY9" fmla="*/ 1268180 h 1749193"/>
                <a:gd name="connsiteX10" fmla="*/ 11450484 w 12385119"/>
                <a:gd name="connsiteY10" fmla="*/ 1668230 h 1749193"/>
                <a:gd name="connsiteX11" fmla="*/ 12385119 w 12385119"/>
                <a:gd name="connsiteY11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135990 w 12385119"/>
                <a:gd name="connsiteY6" fmla="*/ 753831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213278 w 12385119"/>
                <a:gd name="connsiteY5" fmla="*/ 1145270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853843 h 1749193"/>
                <a:gd name="connsiteX1" fmla="*/ 1376568 w 12385119"/>
                <a:gd name="connsiteY1" fmla="*/ 1355 h 1749193"/>
                <a:gd name="connsiteX2" fmla="*/ 2190872 w 12385119"/>
                <a:gd name="connsiteY2" fmla="*/ 658581 h 1749193"/>
                <a:gd name="connsiteX3" fmla="*/ 3616553 w 12385119"/>
                <a:gd name="connsiteY3" fmla="*/ 872893 h 1749193"/>
                <a:gd name="connsiteX4" fmla="*/ 5706675 w 12385119"/>
                <a:gd name="connsiteY4" fmla="*/ 1426257 h 1749193"/>
                <a:gd name="connsiteX5" fmla="*/ 7310165 w 12385119"/>
                <a:gd name="connsiteY5" fmla="*/ 1245282 h 1749193"/>
                <a:gd name="connsiteX6" fmla="*/ 8373365 w 12385119"/>
                <a:gd name="connsiteY6" fmla="*/ 725256 h 1749193"/>
                <a:gd name="connsiteX7" fmla="*/ 9004100 w 12385119"/>
                <a:gd name="connsiteY7" fmla="*/ 915756 h 1749193"/>
                <a:gd name="connsiteX8" fmla="*/ 9562798 w 12385119"/>
                <a:gd name="connsiteY8" fmla="*/ 1054783 h 1749193"/>
                <a:gd name="connsiteX9" fmla="*/ 10441760 w 12385119"/>
                <a:gd name="connsiteY9" fmla="*/ 677631 h 1749193"/>
                <a:gd name="connsiteX10" fmla="*/ 10955360 w 12385119"/>
                <a:gd name="connsiteY10" fmla="*/ 1268180 h 1749193"/>
                <a:gd name="connsiteX11" fmla="*/ 11450484 w 12385119"/>
                <a:gd name="connsiteY11" fmla="*/ 1668230 h 1749193"/>
                <a:gd name="connsiteX12" fmla="*/ 12385119 w 12385119"/>
                <a:gd name="connsiteY12" fmla="*/ 1749193 h 1749193"/>
                <a:gd name="connsiteX0" fmla="*/ 0 w 12385119"/>
                <a:gd name="connsiteY0" fmla="*/ 701890 h 1597240"/>
                <a:gd name="connsiteX1" fmla="*/ 1379797 w 12385119"/>
                <a:gd name="connsiteY1" fmla="*/ 1802 h 1597240"/>
                <a:gd name="connsiteX2" fmla="*/ 2190872 w 12385119"/>
                <a:gd name="connsiteY2" fmla="*/ 506628 h 1597240"/>
                <a:gd name="connsiteX3" fmla="*/ 3616553 w 12385119"/>
                <a:gd name="connsiteY3" fmla="*/ 720940 h 1597240"/>
                <a:gd name="connsiteX4" fmla="*/ 5706675 w 12385119"/>
                <a:gd name="connsiteY4" fmla="*/ 1274304 h 1597240"/>
                <a:gd name="connsiteX5" fmla="*/ 7310165 w 12385119"/>
                <a:gd name="connsiteY5" fmla="*/ 1093329 h 1597240"/>
                <a:gd name="connsiteX6" fmla="*/ 8373365 w 12385119"/>
                <a:gd name="connsiteY6" fmla="*/ 573303 h 1597240"/>
                <a:gd name="connsiteX7" fmla="*/ 9004100 w 12385119"/>
                <a:gd name="connsiteY7" fmla="*/ 763803 h 1597240"/>
                <a:gd name="connsiteX8" fmla="*/ 9562798 w 12385119"/>
                <a:gd name="connsiteY8" fmla="*/ 902830 h 1597240"/>
                <a:gd name="connsiteX9" fmla="*/ 10441760 w 12385119"/>
                <a:gd name="connsiteY9" fmla="*/ 525678 h 1597240"/>
                <a:gd name="connsiteX10" fmla="*/ 10955360 w 12385119"/>
                <a:gd name="connsiteY10" fmla="*/ 1116227 h 1597240"/>
                <a:gd name="connsiteX11" fmla="*/ 11450484 w 12385119"/>
                <a:gd name="connsiteY11" fmla="*/ 1516277 h 1597240"/>
                <a:gd name="connsiteX12" fmla="*/ 12385119 w 12385119"/>
                <a:gd name="connsiteY12" fmla="*/ 1597240 h 1597240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06675 w 12385119"/>
                <a:gd name="connsiteY4" fmla="*/ 1273553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701139 h 1596489"/>
                <a:gd name="connsiteX1" fmla="*/ 1379797 w 12385119"/>
                <a:gd name="connsiteY1" fmla="*/ 1051 h 1596489"/>
                <a:gd name="connsiteX2" fmla="*/ 2194102 w 12385119"/>
                <a:gd name="connsiteY2" fmla="*/ 547152 h 1596489"/>
                <a:gd name="connsiteX3" fmla="*/ 3616553 w 12385119"/>
                <a:gd name="connsiteY3" fmla="*/ 720189 h 1596489"/>
                <a:gd name="connsiteX4" fmla="*/ 5722823 w 12385119"/>
                <a:gd name="connsiteY4" fmla="*/ 1359278 h 1596489"/>
                <a:gd name="connsiteX5" fmla="*/ 7310165 w 12385119"/>
                <a:gd name="connsiteY5" fmla="*/ 1092578 h 1596489"/>
                <a:gd name="connsiteX6" fmla="*/ 8373365 w 12385119"/>
                <a:gd name="connsiteY6" fmla="*/ 572552 h 1596489"/>
                <a:gd name="connsiteX7" fmla="*/ 9004100 w 12385119"/>
                <a:gd name="connsiteY7" fmla="*/ 763052 h 1596489"/>
                <a:gd name="connsiteX8" fmla="*/ 9562798 w 12385119"/>
                <a:gd name="connsiteY8" fmla="*/ 902079 h 1596489"/>
                <a:gd name="connsiteX9" fmla="*/ 10441760 w 12385119"/>
                <a:gd name="connsiteY9" fmla="*/ 524927 h 1596489"/>
                <a:gd name="connsiteX10" fmla="*/ 10955360 w 12385119"/>
                <a:gd name="connsiteY10" fmla="*/ 1115476 h 1596489"/>
                <a:gd name="connsiteX11" fmla="*/ 11450484 w 12385119"/>
                <a:gd name="connsiteY11" fmla="*/ 1515526 h 1596489"/>
                <a:gd name="connsiteX12" fmla="*/ 12385119 w 12385119"/>
                <a:gd name="connsiteY12" fmla="*/ 1596489 h 1596489"/>
                <a:gd name="connsiteX0" fmla="*/ 0 w 12385119"/>
                <a:gd name="connsiteY0" fmla="*/ 596603 h 1491953"/>
                <a:gd name="connsiteX1" fmla="*/ 1355575 w 12385119"/>
                <a:gd name="connsiteY1" fmla="*/ 1290 h 1491953"/>
                <a:gd name="connsiteX2" fmla="*/ 2194102 w 12385119"/>
                <a:gd name="connsiteY2" fmla="*/ 442616 h 1491953"/>
                <a:gd name="connsiteX3" fmla="*/ 3616553 w 12385119"/>
                <a:gd name="connsiteY3" fmla="*/ 615653 h 1491953"/>
                <a:gd name="connsiteX4" fmla="*/ 5722823 w 12385119"/>
                <a:gd name="connsiteY4" fmla="*/ 1254742 h 1491953"/>
                <a:gd name="connsiteX5" fmla="*/ 7310165 w 12385119"/>
                <a:gd name="connsiteY5" fmla="*/ 988042 h 1491953"/>
                <a:gd name="connsiteX6" fmla="*/ 8373365 w 12385119"/>
                <a:gd name="connsiteY6" fmla="*/ 468016 h 1491953"/>
                <a:gd name="connsiteX7" fmla="*/ 9004100 w 12385119"/>
                <a:gd name="connsiteY7" fmla="*/ 658516 h 1491953"/>
                <a:gd name="connsiteX8" fmla="*/ 9562798 w 12385119"/>
                <a:gd name="connsiteY8" fmla="*/ 797543 h 1491953"/>
                <a:gd name="connsiteX9" fmla="*/ 10441760 w 12385119"/>
                <a:gd name="connsiteY9" fmla="*/ 420391 h 1491953"/>
                <a:gd name="connsiteX10" fmla="*/ 10955360 w 12385119"/>
                <a:gd name="connsiteY10" fmla="*/ 1010940 h 1491953"/>
                <a:gd name="connsiteX11" fmla="*/ 11450484 w 12385119"/>
                <a:gd name="connsiteY11" fmla="*/ 1410990 h 1491953"/>
                <a:gd name="connsiteX12" fmla="*/ 12385119 w 12385119"/>
                <a:gd name="connsiteY12" fmla="*/ 1491953 h 1491953"/>
                <a:gd name="connsiteX0" fmla="*/ 0 w 12385119"/>
                <a:gd name="connsiteY0" fmla="*/ 595996 h 1491346"/>
                <a:gd name="connsiteX1" fmla="*/ 1355575 w 12385119"/>
                <a:gd name="connsiteY1" fmla="*/ 683 h 1491346"/>
                <a:gd name="connsiteX2" fmla="*/ 2184413 w 12385119"/>
                <a:gd name="connsiteY2" fmla="*/ 480109 h 1491346"/>
                <a:gd name="connsiteX3" fmla="*/ 3616553 w 12385119"/>
                <a:gd name="connsiteY3" fmla="*/ 615046 h 1491346"/>
                <a:gd name="connsiteX4" fmla="*/ 5722823 w 12385119"/>
                <a:gd name="connsiteY4" fmla="*/ 1254135 h 1491346"/>
                <a:gd name="connsiteX5" fmla="*/ 7310165 w 12385119"/>
                <a:gd name="connsiteY5" fmla="*/ 987435 h 1491346"/>
                <a:gd name="connsiteX6" fmla="*/ 8373365 w 12385119"/>
                <a:gd name="connsiteY6" fmla="*/ 467409 h 1491346"/>
                <a:gd name="connsiteX7" fmla="*/ 9004100 w 12385119"/>
                <a:gd name="connsiteY7" fmla="*/ 657909 h 1491346"/>
                <a:gd name="connsiteX8" fmla="*/ 9562798 w 12385119"/>
                <a:gd name="connsiteY8" fmla="*/ 796936 h 1491346"/>
                <a:gd name="connsiteX9" fmla="*/ 10441760 w 12385119"/>
                <a:gd name="connsiteY9" fmla="*/ 419784 h 1491346"/>
                <a:gd name="connsiteX10" fmla="*/ 10955360 w 12385119"/>
                <a:gd name="connsiteY10" fmla="*/ 1010333 h 1491346"/>
                <a:gd name="connsiteX11" fmla="*/ 11450484 w 12385119"/>
                <a:gd name="connsiteY11" fmla="*/ 1410383 h 1491346"/>
                <a:gd name="connsiteX12" fmla="*/ 12385119 w 12385119"/>
                <a:gd name="connsiteY12" fmla="*/ 1491346 h 1491346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5722823 w 12385119"/>
                <a:gd name="connsiteY4" fmla="*/ 1254124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7310165 w 12385119"/>
                <a:gd name="connsiteY5" fmla="*/ 98742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373365 w 12385119"/>
                <a:gd name="connsiteY6" fmla="*/ 467398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41760 w 12385119"/>
                <a:gd name="connsiteY9" fmla="*/ 41977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562798 w 12385119"/>
                <a:gd name="connsiteY8" fmla="*/ 796925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50484 w 12385119"/>
                <a:gd name="connsiteY11" fmla="*/ 1410372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5360 w 12385119"/>
                <a:gd name="connsiteY10" fmla="*/ 1010322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50517 w 12385119"/>
                <a:gd name="connsiteY10" fmla="*/ 1107953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971059 w 12385119"/>
                <a:gd name="connsiteY5" fmla="*/ 1158874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95620 w 12385119"/>
                <a:gd name="connsiteY5" fmla="*/ 1182687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8416966 w 12385119"/>
                <a:gd name="connsiteY6" fmla="*/ 629323 h 1491335"/>
                <a:gd name="connsiteX7" fmla="*/ 9004100 w 12385119"/>
                <a:gd name="connsiteY7" fmla="*/ 657898 h 1491335"/>
                <a:gd name="connsiteX8" fmla="*/ 9611242 w 12385119"/>
                <a:gd name="connsiteY8" fmla="*/ 920750 h 1491335"/>
                <a:gd name="connsiteX9" fmla="*/ 10436915 w 12385119"/>
                <a:gd name="connsiteY9" fmla="*/ 553123 h 1491335"/>
                <a:gd name="connsiteX10" fmla="*/ 10962627 w 12385119"/>
                <a:gd name="connsiteY10" fmla="*/ 1060328 h 1491335"/>
                <a:gd name="connsiteX11" fmla="*/ 11435950 w 12385119"/>
                <a:gd name="connsiteY11" fmla="*/ 1443710 h 1491335"/>
                <a:gd name="connsiteX12" fmla="*/ 12385119 w 12385119"/>
                <a:gd name="connsiteY12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0003 w 12385119"/>
                <a:gd name="connsiteY6" fmla="*/ 1004092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556866 w 12385119"/>
                <a:gd name="connsiteY5" fmla="*/ 117078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855681 w 12385119"/>
                <a:gd name="connsiteY4" fmla="*/ 116839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07269 w 12385119"/>
                <a:gd name="connsiteY6" fmla="*/ 10255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95985 h 1491335"/>
                <a:gd name="connsiteX1" fmla="*/ 1355575 w 12385119"/>
                <a:gd name="connsiteY1" fmla="*/ 672 h 1491335"/>
                <a:gd name="connsiteX2" fmla="*/ 2184413 w 12385119"/>
                <a:gd name="connsiteY2" fmla="*/ 480098 h 1491335"/>
                <a:gd name="connsiteX3" fmla="*/ 3325890 w 12385119"/>
                <a:gd name="connsiteY3" fmla="*/ 576935 h 1491335"/>
                <a:gd name="connsiteX4" fmla="*/ 4932986 w 12385119"/>
                <a:gd name="connsiteY4" fmla="*/ 1149349 h 1491335"/>
                <a:gd name="connsiteX5" fmla="*/ 6460236 w 12385119"/>
                <a:gd name="connsiteY5" fmla="*/ 1227931 h 1491335"/>
                <a:gd name="connsiteX6" fmla="*/ 7333037 w 12385119"/>
                <a:gd name="connsiteY6" fmla="*/ 1000123 h 1491335"/>
                <a:gd name="connsiteX7" fmla="*/ 8416966 w 12385119"/>
                <a:gd name="connsiteY7" fmla="*/ 629323 h 1491335"/>
                <a:gd name="connsiteX8" fmla="*/ 9004100 w 12385119"/>
                <a:gd name="connsiteY8" fmla="*/ 657898 h 1491335"/>
                <a:gd name="connsiteX9" fmla="*/ 9611242 w 12385119"/>
                <a:gd name="connsiteY9" fmla="*/ 920750 h 1491335"/>
                <a:gd name="connsiteX10" fmla="*/ 10436915 w 12385119"/>
                <a:gd name="connsiteY10" fmla="*/ 553123 h 1491335"/>
                <a:gd name="connsiteX11" fmla="*/ 10962627 w 12385119"/>
                <a:gd name="connsiteY11" fmla="*/ 1060328 h 1491335"/>
                <a:gd name="connsiteX12" fmla="*/ 11435950 w 12385119"/>
                <a:gd name="connsiteY12" fmla="*/ 1443710 h 1491335"/>
                <a:gd name="connsiteX13" fmla="*/ 12385119 w 12385119"/>
                <a:gd name="connsiteY13" fmla="*/ 1491335 h 1491335"/>
                <a:gd name="connsiteX0" fmla="*/ 0 w 12385119"/>
                <a:gd name="connsiteY0" fmla="*/ 532583 h 1427933"/>
                <a:gd name="connsiteX1" fmla="*/ 1365238 w 12385119"/>
                <a:gd name="connsiteY1" fmla="*/ 770 h 1427933"/>
                <a:gd name="connsiteX2" fmla="*/ 2184413 w 12385119"/>
                <a:gd name="connsiteY2" fmla="*/ 416696 h 1427933"/>
                <a:gd name="connsiteX3" fmla="*/ 3325890 w 12385119"/>
                <a:gd name="connsiteY3" fmla="*/ 513533 h 1427933"/>
                <a:gd name="connsiteX4" fmla="*/ 4932986 w 12385119"/>
                <a:gd name="connsiteY4" fmla="*/ 1085947 h 1427933"/>
                <a:gd name="connsiteX5" fmla="*/ 6460236 w 12385119"/>
                <a:gd name="connsiteY5" fmla="*/ 1164529 h 1427933"/>
                <a:gd name="connsiteX6" fmla="*/ 7333037 w 12385119"/>
                <a:gd name="connsiteY6" fmla="*/ 936721 h 1427933"/>
                <a:gd name="connsiteX7" fmla="*/ 8416966 w 12385119"/>
                <a:gd name="connsiteY7" fmla="*/ 565921 h 1427933"/>
                <a:gd name="connsiteX8" fmla="*/ 9004100 w 12385119"/>
                <a:gd name="connsiteY8" fmla="*/ 594496 h 1427933"/>
                <a:gd name="connsiteX9" fmla="*/ 9611242 w 12385119"/>
                <a:gd name="connsiteY9" fmla="*/ 857348 h 1427933"/>
                <a:gd name="connsiteX10" fmla="*/ 10436915 w 12385119"/>
                <a:gd name="connsiteY10" fmla="*/ 489721 h 1427933"/>
                <a:gd name="connsiteX11" fmla="*/ 10962627 w 12385119"/>
                <a:gd name="connsiteY11" fmla="*/ 996926 h 1427933"/>
                <a:gd name="connsiteX12" fmla="*/ 11435950 w 12385119"/>
                <a:gd name="connsiteY12" fmla="*/ 1380308 h 1427933"/>
                <a:gd name="connsiteX13" fmla="*/ 12385119 w 12385119"/>
                <a:gd name="connsiteY13" fmla="*/ 1427933 h 1427933"/>
                <a:gd name="connsiteX0" fmla="*/ 0 w 12385119"/>
                <a:gd name="connsiteY0" fmla="*/ 534722 h 1430072"/>
                <a:gd name="connsiteX1" fmla="*/ 1365238 w 12385119"/>
                <a:gd name="connsiteY1" fmla="*/ 2909 h 1430072"/>
                <a:gd name="connsiteX2" fmla="*/ 2107109 w 12385119"/>
                <a:gd name="connsiteY2" fmla="*/ 329935 h 1430072"/>
                <a:gd name="connsiteX3" fmla="*/ 3325890 w 12385119"/>
                <a:gd name="connsiteY3" fmla="*/ 515672 h 1430072"/>
                <a:gd name="connsiteX4" fmla="*/ 4932986 w 12385119"/>
                <a:gd name="connsiteY4" fmla="*/ 1088086 h 1430072"/>
                <a:gd name="connsiteX5" fmla="*/ 6460236 w 12385119"/>
                <a:gd name="connsiteY5" fmla="*/ 1166668 h 1430072"/>
                <a:gd name="connsiteX6" fmla="*/ 7333037 w 12385119"/>
                <a:gd name="connsiteY6" fmla="*/ 938860 h 1430072"/>
                <a:gd name="connsiteX7" fmla="*/ 8416966 w 12385119"/>
                <a:gd name="connsiteY7" fmla="*/ 568060 h 1430072"/>
                <a:gd name="connsiteX8" fmla="*/ 9004100 w 12385119"/>
                <a:gd name="connsiteY8" fmla="*/ 596635 h 1430072"/>
                <a:gd name="connsiteX9" fmla="*/ 9611242 w 12385119"/>
                <a:gd name="connsiteY9" fmla="*/ 859487 h 1430072"/>
                <a:gd name="connsiteX10" fmla="*/ 10436915 w 12385119"/>
                <a:gd name="connsiteY10" fmla="*/ 491860 h 1430072"/>
                <a:gd name="connsiteX11" fmla="*/ 10962627 w 12385119"/>
                <a:gd name="connsiteY11" fmla="*/ 999065 h 1430072"/>
                <a:gd name="connsiteX12" fmla="*/ 11435950 w 12385119"/>
                <a:gd name="connsiteY12" fmla="*/ 1382447 h 1430072"/>
                <a:gd name="connsiteX13" fmla="*/ 12385119 w 12385119"/>
                <a:gd name="connsiteY13" fmla="*/ 1430072 h 1430072"/>
                <a:gd name="connsiteX0" fmla="*/ 0 w 12385119"/>
                <a:gd name="connsiteY0" fmla="*/ 534703 h 1430053"/>
                <a:gd name="connsiteX1" fmla="*/ 1365238 w 12385119"/>
                <a:gd name="connsiteY1" fmla="*/ 2890 h 1430053"/>
                <a:gd name="connsiteX2" fmla="*/ 2107109 w 12385119"/>
                <a:gd name="connsiteY2" fmla="*/ 329916 h 1430053"/>
                <a:gd name="connsiteX3" fmla="*/ 2949032 w 12385119"/>
                <a:gd name="connsiteY3" fmla="*/ 502953 h 1430053"/>
                <a:gd name="connsiteX4" fmla="*/ 4932986 w 12385119"/>
                <a:gd name="connsiteY4" fmla="*/ 1088067 h 1430053"/>
                <a:gd name="connsiteX5" fmla="*/ 6460236 w 12385119"/>
                <a:gd name="connsiteY5" fmla="*/ 1166649 h 1430053"/>
                <a:gd name="connsiteX6" fmla="*/ 7333037 w 12385119"/>
                <a:gd name="connsiteY6" fmla="*/ 938841 h 1430053"/>
                <a:gd name="connsiteX7" fmla="*/ 8416966 w 12385119"/>
                <a:gd name="connsiteY7" fmla="*/ 568041 h 1430053"/>
                <a:gd name="connsiteX8" fmla="*/ 9004100 w 12385119"/>
                <a:gd name="connsiteY8" fmla="*/ 596616 h 1430053"/>
                <a:gd name="connsiteX9" fmla="*/ 9611242 w 12385119"/>
                <a:gd name="connsiteY9" fmla="*/ 859468 h 1430053"/>
                <a:gd name="connsiteX10" fmla="*/ 10436915 w 12385119"/>
                <a:gd name="connsiteY10" fmla="*/ 491841 h 1430053"/>
                <a:gd name="connsiteX11" fmla="*/ 10962627 w 12385119"/>
                <a:gd name="connsiteY11" fmla="*/ 999046 h 1430053"/>
                <a:gd name="connsiteX12" fmla="*/ 11435950 w 12385119"/>
                <a:gd name="connsiteY12" fmla="*/ 1382428 h 1430053"/>
                <a:gd name="connsiteX13" fmla="*/ 12385119 w 12385119"/>
                <a:gd name="connsiteY13" fmla="*/ 1430053 h 1430053"/>
                <a:gd name="connsiteX0" fmla="*/ 0 w 12385119"/>
                <a:gd name="connsiteY0" fmla="*/ 533138 h 1428488"/>
                <a:gd name="connsiteX1" fmla="*/ 1365238 w 12385119"/>
                <a:gd name="connsiteY1" fmla="*/ 1325 h 1428488"/>
                <a:gd name="connsiteX2" fmla="*/ 2168308 w 12385119"/>
                <a:gd name="connsiteY2" fmla="*/ 385501 h 1428488"/>
                <a:gd name="connsiteX3" fmla="*/ 2949032 w 12385119"/>
                <a:gd name="connsiteY3" fmla="*/ 501388 h 1428488"/>
                <a:gd name="connsiteX4" fmla="*/ 4932986 w 12385119"/>
                <a:gd name="connsiteY4" fmla="*/ 1086502 h 1428488"/>
                <a:gd name="connsiteX5" fmla="*/ 6460236 w 12385119"/>
                <a:gd name="connsiteY5" fmla="*/ 1165084 h 1428488"/>
                <a:gd name="connsiteX6" fmla="*/ 7333037 w 12385119"/>
                <a:gd name="connsiteY6" fmla="*/ 937276 h 1428488"/>
                <a:gd name="connsiteX7" fmla="*/ 8416966 w 12385119"/>
                <a:gd name="connsiteY7" fmla="*/ 566476 h 1428488"/>
                <a:gd name="connsiteX8" fmla="*/ 9004100 w 12385119"/>
                <a:gd name="connsiteY8" fmla="*/ 595051 h 1428488"/>
                <a:gd name="connsiteX9" fmla="*/ 9611242 w 12385119"/>
                <a:gd name="connsiteY9" fmla="*/ 857903 h 1428488"/>
                <a:gd name="connsiteX10" fmla="*/ 10436915 w 12385119"/>
                <a:gd name="connsiteY10" fmla="*/ 490276 h 1428488"/>
                <a:gd name="connsiteX11" fmla="*/ 10962627 w 12385119"/>
                <a:gd name="connsiteY11" fmla="*/ 997481 h 1428488"/>
                <a:gd name="connsiteX12" fmla="*/ 11435950 w 12385119"/>
                <a:gd name="connsiteY12" fmla="*/ 1380863 h 1428488"/>
                <a:gd name="connsiteX13" fmla="*/ 12385119 w 12385119"/>
                <a:gd name="connsiteY13" fmla="*/ 1428488 h 1428488"/>
                <a:gd name="connsiteX0" fmla="*/ 0 w 12385119"/>
                <a:gd name="connsiteY0" fmla="*/ 535050 h 1430400"/>
                <a:gd name="connsiteX1" fmla="*/ 1365238 w 12385119"/>
                <a:gd name="connsiteY1" fmla="*/ 3237 h 1430400"/>
                <a:gd name="connsiteX2" fmla="*/ 2123214 w 12385119"/>
                <a:gd name="connsiteY2" fmla="*/ 320738 h 1430400"/>
                <a:gd name="connsiteX3" fmla="*/ 2949032 w 12385119"/>
                <a:gd name="connsiteY3" fmla="*/ 503300 h 1430400"/>
                <a:gd name="connsiteX4" fmla="*/ 4932986 w 12385119"/>
                <a:gd name="connsiteY4" fmla="*/ 1088414 h 1430400"/>
                <a:gd name="connsiteX5" fmla="*/ 6460236 w 12385119"/>
                <a:gd name="connsiteY5" fmla="*/ 1166996 h 1430400"/>
                <a:gd name="connsiteX6" fmla="*/ 7333037 w 12385119"/>
                <a:gd name="connsiteY6" fmla="*/ 939188 h 1430400"/>
                <a:gd name="connsiteX7" fmla="*/ 8416966 w 12385119"/>
                <a:gd name="connsiteY7" fmla="*/ 568388 h 1430400"/>
                <a:gd name="connsiteX8" fmla="*/ 9004100 w 12385119"/>
                <a:gd name="connsiteY8" fmla="*/ 596963 h 1430400"/>
                <a:gd name="connsiteX9" fmla="*/ 9611242 w 12385119"/>
                <a:gd name="connsiteY9" fmla="*/ 859815 h 1430400"/>
                <a:gd name="connsiteX10" fmla="*/ 10436915 w 12385119"/>
                <a:gd name="connsiteY10" fmla="*/ 492188 h 1430400"/>
                <a:gd name="connsiteX11" fmla="*/ 10962627 w 12385119"/>
                <a:gd name="connsiteY11" fmla="*/ 999393 h 1430400"/>
                <a:gd name="connsiteX12" fmla="*/ 11435950 w 12385119"/>
                <a:gd name="connsiteY12" fmla="*/ 1382775 h 1430400"/>
                <a:gd name="connsiteX13" fmla="*/ 12385119 w 12385119"/>
                <a:gd name="connsiteY13" fmla="*/ 1430400 h 1430400"/>
                <a:gd name="connsiteX0" fmla="*/ 0 w 12385119"/>
                <a:gd name="connsiteY0" fmla="*/ 533418 h 1428768"/>
                <a:gd name="connsiteX1" fmla="*/ 1365238 w 12385119"/>
                <a:gd name="connsiteY1" fmla="*/ 1605 h 1428768"/>
                <a:gd name="connsiteX2" fmla="*/ 2206960 w 12385119"/>
                <a:gd name="connsiteY2" fmla="*/ 373081 h 1428768"/>
                <a:gd name="connsiteX3" fmla="*/ 2949032 w 12385119"/>
                <a:gd name="connsiteY3" fmla="*/ 501668 h 1428768"/>
                <a:gd name="connsiteX4" fmla="*/ 4932986 w 12385119"/>
                <a:gd name="connsiteY4" fmla="*/ 1086782 h 1428768"/>
                <a:gd name="connsiteX5" fmla="*/ 6460236 w 12385119"/>
                <a:gd name="connsiteY5" fmla="*/ 1165364 h 1428768"/>
                <a:gd name="connsiteX6" fmla="*/ 7333037 w 12385119"/>
                <a:gd name="connsiteY6" fmla="*/ 937556 h 1428768"/>
                <a:gd name="connsiteX7" fmla="*/ 8416966 w 12385119"/>
                <a:gd name="connsiteY7" fmla="*/ 566756 h 1428768"/>
                <a:gd name="connsiteX8" fmla="*/ 9004100 w 12385119"/>
                <a:gd name="connsiteY8" fmla="*/ 595331 h 1428768"/>
                <a:gd name="connsiteX9" fmla="*/ 9611242 w 12385119"/>
                <a:gd name="connsiteY9" fmla="*/ 858183 h 1428768"/>
                <a:gd name="connsiteX10" fmla="*/ 10436915 w 12385119"/>
                <a:gd name="connsiteY10" fmla="*/ 490556 h 1428768"/>
                <a:gd name="connsiteX11" fmla="*/ 10962627 w 12385119"/>
                <a:gd name="connsiteY11" fmla="*/ 997761 h 1428768"/>
                <a:gd name="connsiteX12" fmla="*/ 11435950 w 12385119"/>
                <a:gd name="connsiteY12" fmla="*/ 1381143 h 1428768"/>
                <a:gd name="connsiteX13" fmla="*/ 12385119 w 12385119"/>
                <a:gd name="connsiteY13" fmla="*/ 1428768 h 1428768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32986 w 12385119"/>
                <a:gd name="connsiteY4" fmla="*/ 1086827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33037 w 12385119"/>
                <a:gd name="connsiteY6" fmla="*/ 93760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16966 w 12385119"/>
                <a:gd name="connsiteY7" fmla="*/ 566801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04100 w 12385119"/>
                <a:gd name="connsiteY8" fmla="*/ 59537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39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8994437 w 12385119"/>
                <a:gd name="connsiteY8" fmla="*/ 585851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2385119"/>
                <a:gd name="connsiteY0" fmla="*/ 533463 h 1428813"/>
                <a:gd name="connsiteX1" fmla="*/ 1365238 w 12385119"/>
                <a:gd name="connsiteY1" fmla="*/ 1650 h 1428813"/>
                <a:gd name="connsiteX2" fmla="*/ 2206960 w 12385119"/>
                <a:gd name="connsiteY2" fmla="*/ 373126 h 1428813"/>
                <a:gd name="connsiteX3" fmla="*/ 3290459 w 12385119"/>
                <a:gd name="connsiteY3" fmla="*/ 558863 h 1428813"/>
                <a:gd name="connsiteX4" fmla="*/ 4929766 w 12385119"/>
                <a:gd name="connsiteY4" fmla="*/ 1051902 h 1428813"/>
                <a:gd name="connsiteX5" fmla="*/ 6460236 w 12385119"/>
                <a:gd name="connsiteY5" fmla="*/ 1165409 h 1428813"/>
                <a:gd name="connsiteX6" fmla="*/ 7358805 w 12385119"/>
                <a:gd name="connsiteY6" fmla="*/ 969351 h 1428813"/>
                <a:gd name="connsiteX7" fmla="*/ 8407303 w 12385119"/>
                <a:gd name="connsiteY7" fmla="*/ 544576 h 1428813"/>
                <a:gd name="connsiteX8" fmla="*/ 9016984 w 12385119"/>
                <a:gd name="connsiteY8" fmla="*/ 627126 h 1428813"/>
                <a:gd name="connsiteX9" fmla="*/ 9611242 w 12385119"/>
                <a:gd name="connsiteY9" fmla="*/ 858228 h 1428813"/>
                <a:gd name="connsiteX10" fmla="*/ 10436915 w 12385119"/>
                <a:gd name="connsiteY10" fmla="*/ 490601 h 1428813"/>
                <a:gd name="connsiteX11" fmla="*/ 10962627 w 12385119"/>
                <a:gd name="connsiteY11" fmla="*/ 997806 h 1428813"/>
                <a:gd name="connsiteX12" fmla="*/ 11435950 w 12385119"/>
                <a:gd name="connsiteY12" fmla="*/ 1381188 h 1428813"/>
                <a:gd name="connsiteX13" fmla="*/ 12385119 w 12385119"/>
                <a:gd name="connsiteY13" fmla="*/ 1428813 h 1428813"/>
                <a:gd name="connsiteX0" fmla="*/ 0 w 11435950"/>
                <a:gd name="connsiteY0" fmla="*/ 533463 h 1381188"/>
                <a:gd name="connsiteX1" fmla="*/ 1365238 w 11435950"/>
                <a:gd name="connsiteY1" fmla="*/ 1650 h 1381188"/>
                <a:gd name="connsiteX2" fmla="*/ 2206960 w 11435950"/>
                <a:gd name="connsiteY2" fmla="*/ 373126 h 1381188"/>
                <a:gd name="connsiteX3" fmla="*/ 3290459 w 11435950"/>
                <a:gd name="connsiteY3" fmla="*/ 558863 h 1381188"/>
                <a:gd name="connsiteX4" fmla="*/ 4929766 w 11435950"/>
                <a:gd name="connsiteY4" fmla="*/ 1051902 h 1381188"/>
                <a:gd name="connsiteX5" fmla="*/ 6460236 w 11435950"/>
                <a:gd name="connsiteY5" fmla="*/ 1165409 h 1381188"/>
                <a:gd name="connsiteX6" fmla="*/ 7358805 w 11435950"/>
                <a:gd name="connsiteY6" fmla="*/ 969351 h 1381188"/>
                <a:gd name="connsiteX7" fmla="*/ 8407303 w 11435950"/>
                <a:gd name="connsiteY7" fmla="*/ 544576 h 1381188"/>
                <a:gd name="connsiteX8" fmla="*/ 9016984 w 11435950"/>
                <a:gd name="connsiteY8" fmla="*/ 627126 h 1381188"/>
                <a:gd name="connsiteX9" fmla="*/ 9611242 w 11435950"/>
                <a:gd name="connsiteY9" fmla="*/ 858228 h 1381188"/>
                <a:gd name="connsiteX10" fmla="*/ 10436915 w 11435950"/>
                <a:gd name="connsiteY10" fmla="*/ 490601 h 1381188"/>
                <a:gd name="connsiteX11" fmla="*/ 10962627 w 11435950"/>
                <a:gd name="connsiteY11" fmla="*/ 997806 h 1381188"/>
                <a:gd name="connsiteX12" fmla="*/ 11435950 w 11435950"/>
                <a:gd name="connsiteY12" fmla="*/ 1381188 h 1381188"/>
                <a:gd name="connsiteX0" fmla="*/ 0 w 11291005"/>
                <a:gd name="connsiteY0" fmla="*/ 533463 h 1263713"/>
                <a:gd name="connsiteX1" fmla="*/ 1365238 w 11291005"/>
                <a:gd name="connsiteY1" fmla="*/ 1650 h 1263713"/>
                <a:gd name="connsiteX2" fmla="*/ 2206960 w 11291005"/>
                <a:gd name="connsiteY2" fmla="*/ 373126 h 1263713"/>
                <a:gd name="connsiteX3" fmla="*/ 3290459 w 11291005"/>
                <a:gd name="connsiteY3" fmla="*/ 558863 h 1263713"/>
                <a:gd name="connsiteX4" fmla="*/ 4929766 w 11291005"/>
                <a:gd name="connsiteY4" fmla="*/ 1051902 h 1263713"/>
                <a:gd name="connsiteX5" fmla="*/ 6460236 w 11291005"/>
                <a:gd name="connsiteY5" fmla="*/ 1165409 h 1263713"/>
                <a:gd name="connsiteX6" fmla="*/ 7358805 w 11291005"/>
                <a:gd name="connsiteY6" fmla="*/ 969351 h 1263713"/>
                <a:gd name="connsiteX7" fmla="*/ 8407303 w 11291005"/>
                <a:gd name="connsiteY7" fmla="*/ 544576 h 1263713"/>
                <a:gd name="connsiteX8" fmla="*/ 9016984 w 11291005"/>
                <a:gd name="connsiteY8" fmla="*/ 627126 h 1263713"/>
                <a:gd name="connsiteX9" fmla="*/ 9611242 w 11291005"/>
                <a:gd name="connsiteY9" fmla="*/ 858228 h 1263713"/>
                <a:gd name="connsiteX10" fmla="*/ 10436915 w 11291005"/>
                <a:gd name="connsiteY10" fmla="*/ 490601 h 1263713"/>
                <a:gd name="connsiteX11" fmla="*/ 10962627 w 11291005"/>
                <a:gd name="connsiteY11" fmla="*/ 997806 h 1263713"/>
                <a:gd name="connsiteX12" fmla="*/ 11291005 w 11291005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287784"/>
                <a:gd name="connsiteY0" fmla="*/ 533463 h 1263713"/>
                <a:gd name="connsiteX1" fmla="*/ 1365238 w 11287784"/>
                <a:gd name="connsiteY1" fmla="*/ 1650 h 1263713"/>
                <a:gd name="connsiteX2" fmla="*/ 2206960 w 11287784"/>
                <a:gd name="connsiteY2" fmla="*/ 373126 h 1263713"/>
                <a:gd name="connsiteX3" fmla="*/ 3290459 w 11287784"/>
                <a:gd name="connsiteY3" fmla="*/ 558863 h 1263713"/>
                <a:gd name="connsiteX4" fmla="*/ 4929766 w 11287784"/>
                <a:gd name="connsiteY4" fmla="*/ 1051902 h 1263713"/>
                <a:gd name="connsiteX5" fmla="*/ 6460236 w 11287784"/>
                <a:gd name="connsiteY5" fmla="*/ 1165409 h 1263713"/>
                <a:gd name="connsiteX6" fmla="*/ 7358805 w 11287784"/>
                <a:gd name="connsiteY6" fmla="*/ 969351 h 1263713"/>
                <a:gd name="connsiteX7" fmla="*/ 8407303 w 11287784"/>
                <a:gd name="connsiteY7" fmla="*/ 544576 h 1263713"/>
                <a:gd name="connsiteX8" fmla="*/ 9016984 w 11287784"/>
                <a:gd name="connsiteY8" fmla="*/ 627126 h 1263713"/>
                <a:gd name="connsiteX9" fmla="*/ 9611242 w 11287784"/>
                <a:gd name="connsiteY9" fmla="*/ 858228 h 1263713"/>
                <a:gd name="connsiteX10" fmla="*/ 10436915 w 11287784"/>
                <a:gd name="connsiteY10" fmla="*/ 490601 h 1263713"/>
                <a:gd name="connsiteX11" fmla="*/ 10962627 w 11287784"/>
                <a:gd name="connsiteY11" fmla="*/ 997806 h 1263713"/>
                <a:gd name="connsiteX12" fmla="*/ 11287784 w 11287784"/>
                <a:gd name="connsiteY12" fmla="*/ 1263713 h 126371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62627 w 11377972"/>
                <a:gd name="connsiteY11" fmla="*/ 997806 h 1308163"/>
                <a:gd name="connsiteX12" fmla="*/ 11377972 w 11377972"/>
                <a:gd name="connsiteY12" fmla="*/ 1308163 h 1308163"/>
                <a:gd name="connsiteX0" fmla="*/ 0 w 11377972"/>
                <a:gd name="connsiteY0" fmla="*/ 533463 h 1308163"/>
                <a:gd name="connsiteX1" fmla="*/ 1365238 w 11377972"/>
                <a:gd name="connsiteY1" fmla="*/ 1650 h 1308163"/>
                <a:gd name="connsiteX2" fmla="*/ 2206960 w 11377972"/>
                <a:gd name="connsiteY2" fmla="*/ 373126 h 1308163"/>
                <a:gd name="connsiteX3" fmla="*/ 3290459 w 11377972"/>
                <a:gd name="connsiteY3" fmla="*/ 558863 h 1308163"/>
                <a:gd name="connsiteX4" fmla="*/ 4929766 w 11377972"/>
                <a:gd name="connsiteY4" fmla="*/ 1051902 h 1308163"/>
                <a:gd name="connsiteX5" fmla="*/ 6460236 w 11377972"/>
                <a:gd name="connsiteY5" fmla="*/ 1165409 h 1308163"/>
                <a:gd name="connsiteX6" fmla="*/ 7358805 w 11377972"/>
                <a:gd name="connsiteY6" fmla="*/ 969351 h 1308163"/>
                <a:gd name="connsiteX7" fmla="*/ 8407303 w 11377972"/>
                <a:gd name="connsiteY7" fmla="*/ 544576 h 1308163"/>
                <a:gd name="connsiteX8" fmla="*/ 9016984 w 11377972"/>
                <a:gd name="connsiteY8" fmla="*/ 627126 h 1308163"/>
                <a:gd name="connsiteX9" fmla="*/ 9611242 w 11377972"/>
                <a:gd name="connsiteY9" fmla="*/ 858228 h 1308163"/>
                <a:gd name="connsiteX10" fmla="*/ 10436915 w 11377972"/>
                <a:gd name="connsiteY10" fmla="*/ 490601 h 1308163"/>
                <a:gd name="connsiteX11" fmla="*/ 10940080 w 11377972"/>
                <a:gd name="connsiteY11" fmla="*/ 1064481 h 1308163"/>
                <a:gd name="connsiteX12" fmla="*/ 11377972 w 11377972"/>
                <a:gd name="connsiteY12" fmla="*/ 1308163 h 1308163"/>
                <a:gd name="connsiteX0" fmla="*/ 0 w 11348983"/>
                <a:gd name="connsiteY0" fmla="*/ 533463 h 1295463"/>
                <a:gd name="connsiteX1" fmla="*/ 1365238 w 11348983"/>
                <a:gd name="connsiteY1" fmla="*/ 1650 h 1295463"/>
                <a:gd name="connsiteX2" fmla="*/ 2206960 w 11348983"/>
                <a:gd name="connsiteY2" fmla="*/ 373126 h 1295463"/>
                <a:gd name="connsiteX3" fmla="*/ 3290459 w 11348983"/>
                <a:gd name="connsiteY3" fmla="*/ 558863 h 1295463"/>
                <a:gd name="connsiteX4" fmla="*/ 4929766 w 11348983"/>
                <a:gd name="connsiteY4" fmla="*/ 1051902 h 1295463"/>
                <a:gd name="connsiteX5" fmla="*/ 6460236 w 11348983"/>
                <a:gd name="connsiteY5" fmla="*/ 1165409 h 1295463"/>
                <a:gd name="connsiteX6" fmla="*/ 7358805 w 11348983"/>
                <a:gd name="connsiteY6" fmla="*/ 969351 h 1295463"/>
                <a:gd name="connsiteX7" fmla="*/ 8407303 w 11348983"/>
                <a:gd name="connsiteY7" fmla="*/ 544576 h 1295463"/>
                <a:gd name="connsiteX8" fmla="*/ 9016984 w 11348983"/>
                <a:gd name="connsiteY8" fmla="*/ 627126 h 1295463"/>
                <a:gd name="connsiteX9" fmla="*/ 9611242 w 11348983"/>
                <a:gd name="connsiteY9" fmla="*/ 858228 h 1295463"/>
                <a:gd name="connsiteX10" fmla="*/ 10436915 w 11348983"/>
                <a:gd name="connsiteY10" fmla="*/ 490601 h 1295463"/>
                <a:gd name="connsiteX11" fmla="*/ 10940080 w 11348983"/>
                <a:gd name="connsiteY11" fmla="*/ 1064481 h 1295463"/>
                <a:gd name="connsiteX12" fmla="*/ 11348983 w 11348983"/>
                <a:gd name="connsiteY12" fmla="*/ 1295463 h 1295463"/>
                <a:gd name="connsiteX0" fmla="*/ 0 w 11375558"/>
                <a:gd name="connsiteY0" fmla="*/ 533463 h 1311173"/>
                <a:gd name="connsiteX1" fmla="*/ 1365238 w 11375558"/>
                <a:gd name="connsiteY1" fmla="*/ 1650 h 1311173"/>
                <a:gd name="connsiteX2" fmla="*/ 2206960 w 11375558"/>
                <a:gd name="connsiteY2" fmla="*/ 373126 h 1311173"/>
                <a:gd name="connsiteX3" fmla="*/ 3290459 w 11375558"/>
                <a:gd name="connsiteY3" fmla="*/ 558863 h 1311173"/>
                <a:gd name="connsiteX4" fmla="*/ 4929766 w 11375558"/>
                <a:gd name="connsiteY4" fmla="*/ 1051902 h 1311173"/>
                <a:gd name="connsiteX5" fmla="*/ 6460236 w 11375558"/>
                <a:gd name="connsiteY5" fmla="*/ 1165409 h 1311173"/>
                <a:gd name="connsiteX6" fmla="*/ 7358805 w 11375558"/>
                <a:gd name="connsiteY6" fmla="*/ 969351 h 1311173"/>
                <a:gd name="connsiteX7" fmla="*/ 8407303 w 11375558"/>
                <a:gd name="connsiteY7" fmla="*/ 544576 h 1311173"/>
                <a:gd name="connsiteX8" fmla="*/ 9016984 w 11375558"/>
                <a:gd name="connsiteY8" fmla="*/ 627126 h 1311173"/>
                <a:gd name="connsiteX9" fmla="*/ 9611242 w 11375558"/>
                <a:gd name="connsiteY9" fmla="*/ 858228 h 1311173"/>
                <a:gd name="connsiteX10" fmla="*/ 10436915 w 11375558"/>
                <a:gd name="connsiteY10" fmla="*/ 490601 h 1311173"/>
                <a:gd name="connsiteX11" fmla="*/ 10940080 w 11375558"/>
                <a:gd name="connsiteY11" fmla="*/ 1064481 h 1311173"/>
                <a:gd name="connsiteX12" fmla="*/ 11348983 w 11375558"/>
                <a:gd name="connsiteY12" fmla="*/ 1295463 h 1311173"/>
                <a:gd name="connsiteX13" fmla="*/ 11335073 w 11375558"/>
                <a:gd name="connsiteY13" fmla="*/ 1290351 h 1311173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56536"/>
                <a:gd name="connsiteY0" fmla="*/ 533463 h 1353888"/>
                <a:gd name="connsiteX1" fmla="*/ 1365238 w 11356536"/>
                <a:gd name="connsiteY1" fmla="*/ 1650 h 1353888"/>
                <a:gd name="connsiteX2" fmla="*/ 2206960 w 11356536"/>
                <a:gd name="connsiteY2" fmla="*/ 373126 h 1353888"/>
                <a:gd name="connsiteX3" fmla="*/ 3290459 w 11356536"/>
                <a:gd name="connsiteY3" fmla="*/ 558863 h 1353888"/>
                <a:gd name="connsiteX4" fmla="*/ 4929766 w 11356536"/>
                <a:gd name="connsiteY4" fmla="*/ 1051902 h 1353888"/>
                <a:gd name="connsiteX5" fmla="*/ 6460236 w 11356536"/>
                <a:gd name="connsiteY5" fmla="*/ 1165409 h 1353888"/>
                <a:gd name="connsiteX6" fmla="*/ 7358805 w 11356536"/>
                <a:gd name="connsiteY6" fmla="*/ 969351 h 1353888"/>
                <a:gd name="connsiteX7" fmla="*/ 8407303 w 11356536"/>
                <a:gd name="connsiteY7" fmla="*/ 544576 h 1353888"/>
                <a:gd name="connsiteX8" fmla="*/ 9016984 w 11356536"/>
                <a:gd name="connsiteY8" fmla="*/ 627126 h 1353888"/>
                <a:gd name="connsiteX9" fmla="*/ 9611242 w 11356536"/>
                <a:gd name="connsiteY9" fmla="*/ 858228 h 1353888"/>
                <a:gd name="connsiteX10" fmla="*/ 10436915 w 11356536"/>
                <a:gd name="connsiteY10" fmla="*/ 490601 h 1353888"/>
                <a:gd name="connsiteX11" fmla="*/ 10940080 w 11356536"/>
                <a:gd name="connsiteY11" fmla="*/ 1064481 h 1353888"/>
                <a:gd name="connsiteX12" fmla="*/ 11348983 w 11356536"/>
                <a:gd name="connsiteY12" fmla="*/ 1295463 h 1353888"/>
                <a:gd name="connsiteX13" fmla="*/ 11025856 w 11356536"/>
                <a:gd name="connsiteY13" fmla="*/ 1353851 h 1353888"/>
                <a:gd name="connsiteX0" fmla="*/ 0 w 11349747"/>
                <a:gd name="connsiteY0" fmla="*/ 533463 h 1306919"/>
                <a:gd name="connsiteX1" fmla="*/ 1365238 w 11349747"/>
                <a:gd name="connsiteY1" fmla="*/ 1650 h 1306919"/>
                <a:gd name="connsiteX2" fmla="*/ 2206960 w 11349747"/>
                <a:gd name="connsiteY2" fmla="*/ 373126 h 1306919"/>
                <a:gd name="connsiteX3" fmla="*/ 3290459 w 11349747"/>
                <a:gd name="connsiteY3" fmla="*/ 558863 h 1306919"/>
                <a:gd name="connsiteX4" fmla="*/ 4929766 w 11349747"/>
                <a:gd name="connsiteY4" fmla="*/ 1051902 h 1306919"/>
                <a:gd name="connsiteX5" fmla="*/ 6460236 w 11349747"/>
                <a:gd name="connsiteY5" fmla="*/ 1165409 h 1306919"/>
                <a:gd name="connsiteX6" fmla="*/ 7358805 w 11349747"/>
                <a:gd name="connsiteY6" fmla="*/ 969351 h 1306919"/>
                <a:gd name="connsiteX7" fmla="*/ 8407303 w 11349747"/>
                <a:gd name="connsiteY7" fmla="*/ 544576 h 1306919"/>
                <a:gd name="connsiteX8" fmla="*/ 9016984 w 11349747"/>
                <a:gd name="connsiteY8" fmla="*/ 627126 h 1306919"/>
                <a:gd name="connsiteX9" fmla="*/ 9611242 w 11349747"/>
                <a:gd name="connsiteY9" fmla="*/ 858228 h 1306919"/>
                <a:gd name="connsiteX10" fmla="*/ 10436915 w 11349747"/>
                <a:gd name="connsiteY10" fmla="*/ 490601 h 1306919"/>
                <a:gd name="connsiteX11" fmla="*/ 10940080 w 11349747"/>
                <a:gd name="connsiteY11" fmla="*/ 1064481 h 1306919"/>
                <a:gd name="connsiteX12" fmla="*/ 11348983 w 11349747"/>
                <a:gd name="connsiteY12" fmla="*/ 1295463 h 1306919"/>
                <a:gd name="connsiteX13" fmla="*/ 7205738 w 11349747"/>
                <a:gd name="connsiteY13" fmla="*/ 1264951 h 1306919"/>
                <a:gd name="connsiteX0" fmla="*/ 0 w 11349394"/>
                <a:gd name="connsiteY0" fmla="*/ 533463 h 1307754"/>
                <a:gd name="connsiteX1" fmla="*/ 1365238 w 11349394"/>
                <a:gd name="connsiteY1" fmla="*/ 1650 h 1307754"/>
                <a:gd name="connsiteX2" fmla="*/ 2206960 w 11349394"/>
                <a:gd name="connsiteY2" fmla="*/ 373126 h 1307754"/>
                <a:gd name="connsiteX3" fmla="*/ 3290459 w 11349394"/>
                <a:gd name="connsiteY3" fmla="*/ 558863 h 1307754"/>
                <a:gd name="connsiteX4" fmla="*/ 4929766 w 11349394"/>
                <a:gd name="connsiteY4" fmla="*/ 1051902 h 1307754"/>
                <a:gd name="connsiteX5" fmla="*/ 6460236 w 11349394"/>
                <a:gd name="connsiteY5" fmla="*/ 1165409 h 1307754"/>
                <a:gd name="connsiteX6" fmla="*/ 7358805 w 11349394"/>
                <a:gd name="connsiteY6" fmla="*/ 969351 h 1307754"/>
                <a:gd name="connsiteX7" fmla="*/ 8407303 w 11349394"/>
                <a:gd name="connsiteY7" fmla="*/ 544576 h 1307754"/>
                <a:gd name="connsiteX8" fmla="*/ 9016984 w 11349394"/>
                <a:gd name="connsiteY8" fmla="*/ 627126 h 1307754"/>
                <a:gd name="connsiteX9" fmla="*/ 9611242 w 11349394"/>
                <a:gd name="connsiteY9" fmla="*/ 858228 h 1307754"/>
                <a:gd name="connsiteX10" fmla="*/ 10436915 w 11349394"/>
                <a:gd name="connsiteY10" fmla="*/ 490601 h 1307754"/>
                <a:gd name="connsiteX11" fmla="*/ 10940080 w 11349394"/>
                <a:gd name="connsiteY11" fmla="*/ 1064481 h 1307754"/>
                <a:gd name="connsiteX12" fmla="*/ 11348983 w 11349394"/>
                <a:gd name="connsiteY12" fmla="*/ 1295463 h 1307754"/>
                <a:gd name="connsiteX13" fmla="*/ 3562775 w 11349394"/>
                <a:gd name="connsiteY13" fmla="*/ 1271301 h 1307754"/>
                <a:gd name="connsiteX0" fmla="*/ 0 w 11349267"/>
                <a:gd name="connsiteY0" fmla="*/ 533463 h 1308717"/>
                <a:gd name="connsiteX1" fmla="*/ 1365238 w 11349267"/>
                <a:gd name="connsiteY1" fmla="*/ 1650 h 1308717"/>
                <a:gd name="connsiteX2" fmla="*/ 2206960 w 11349267"/>
                <a:gd name="connsiteY2" fmla="*/ 373126 h 1308717"/>
                <a:gd name="connsiteX3" fmla="*/ 3290459 w 11349267"/>
                <a:gd name="connsiteY3" fmla="*/ 558863 h 1308717"/>
                <a:gd name="connsiteX4" fmla="*/ 4929766 w 11349267"/>
                <a:gd name="connsiteY4" fmla="*/ 1051902 h 1308717"/>
                <a:gd name="connsiteX5" fmla="*/ 6460236 w 11349267"/>
                <a:gd name="connsiteY5" fmla="*/ 1165409 h 1308717"/>
                <a:gd name="connsiteX6" fmla="*/ 7358805 w 11349267"/>
                <a:gd name="connsiteY6" fmla="*/ 969351 h 1308717"/>
                <a:gd name="connsiteX7" fmla="*/ 8407303 w 11349267"/>
                <a:gd name="connsiteY7" fmla="*/ 544576 h 1308717"/>
                <a:gd name="connsiteX8" fmla="*/ 9016984 w 11349267"/>
                <a:gd name="connsiteY8" fmla="*/ 627126 h 1308717"/>
                <a:gd name="connsiteX9" fmla="*/ 9611242 w 11349267"/>
                <a:gd name="connsiteY9" fmla="*/ 858228 h 1308717"/>
                <a:gd name="connsiteX10" fmla="*/ 10436915 w 11349267"/>
                <a:gd name="connsiteY10" fmla="*/ 490601 h 1308717"/>
                <a:gd name="connsiteX11" fmla="*/ 10940080 w 11349267"/>
                <a:gd name="connsiteY11" fmla="*/ 1064481 h 1308717"/>
                <a:gd name="connsiteX12" fmla="*/ 11348983 w 11349267"/>
                <a:gd name="connsiteY12" fmla="*/ 1295463 h 1308717"/>
                <a:gd name="connsiteX13" fmla="*/ 16443 w 11349267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71813"/>
                <a:gd name="connsiteY0" fmla="*/ 533463 h 1308717"/>
                <a:gd name="connsiteX1" fmla="*/ 1365238 w 11371813"/>
                <a:gd name="connsiteY1" fmla="*/ 1650 h 1308717"/>
                <a:gd name="connsiteX2" fmla="*/ 2206960 w 11371813"/>
                <a:gd name="connsiteY2" fmla="*/ 373126 h 1308717"/>
                <a:gd name="connsiteX3" fmla="*/ 3290459 w 11371813"/>
                <a:gd name="connsiteY3" fmla="*/ 558863 h 1308717"/>
                <a:gd name="connsiteX4" fmla="*/ 4929766 w 11371813"/>
                <a:gd name="connsiteY4" fmla="*/ 1051902 h 1308717"/>
                <a:gd name="connsiteX5" fmla="*/ 6460236 w 11371813"/>
                <a:gd name="connsiteY5" fmla="*/ 1165409 h 1308717"/>
                <a:gd name="connsiteX6" fmla="*/ 7358805 w 11371813"/>
                <a:gd name="connsiteY6" fmla="*/ 969351 h 1308717"/>
                <a:gd name="connsiteX7" fmla="*/ 8407303 w 11371813"/>
                <a:gd name="connsiteY7" fmla="*/ 544576 h 1308717"/>
                <a:gd name="connsiteX8" fmla="*/ 9016984 w 11371813"/>
                <a:gd name="connsiteY8" fmla="*/ 627126 h 1308717"/>
                <a:gd name="connsiteX9" fmla="*/ 9611242 w 11371813"/>
                <a:gd name="connsiteY9" fmla="*/ 858228 h 1308717"/>
                <a:gd name="connsiteX10" fmla="*/ 10436915 w 11371813"/>
                <a:gd name="connsiteY10" fmla="*/ 490601 h 1308717"/>
                <a:gd name="connsiteX11" fmla="*/ 10940080 w 11371813"/>
                <a:gd name="connsiteY11" fmla="*/ 1064481 h 1308717"/>
                <a:gd name="connsiteX12" fmla="*/ 11371530 w 11371813"/>
                <a:gd name="connsiteY12" fmla="*/ 1295463 h 1308717"/>
                <a:gd name="connsiteX13" fmla="*/ 16443 w 11371813"/>
                <a:gd name="connsiteY13" fmla="*/ 1277651 h 1308717"/>
                <a:gd name="connsiteX0" fmla="*/ 0 w 11355708"/>
                <a:gd name="connsiteY0" fmla="*/ 533463 h 1293718"/>
                <a:gd name="connsiteX1" fmla="*/ 1365238 w 11355708"/>
                <a:gd name="connsiteY1" fmla="*/ 1650 h 1293718"/>
                <a:gd name="connsiteX2" fmla="*/ 2206960 w 11355708"/>
                <a:gd name="connsiteY2" fmla="*/ 373126 h 1293718"/>
                <a:gd name="connsiteX3" fmla="*/ 3290459 w 11355708"/>
                <a:gd name="connsiteY3" fmla="*/ 558863 h 1293718"/>
                <a:gd name="connsiteX4" fmla="*/ 4929766 w 11355708"/>
                <a:gd name="connsiteY4" fmla="*/ 1051902 h 1293718"/>
                <a:gd name="connsiteX5" fmla="*/ 6460236 w 11355708"/>
                <a:gd name="connsiteY5" fmla="*/ 1165409 h 1293718"/>
                <a:gd name="connsiteX6" fmla="*/ 7358805 w 11355708"/>
                <a:gd name="connsiteY6" fmla="*/ 969351 h 1293718"/>
                <a:gd name="connsiteX7" fmla="*/ 8407303 w 11355708"/>
                <a:gd name="connsiteY7" fmla="*/ 544576 h 1293718"/>
                <a:gd name="connsiteX8" fmla="*/ 9016984 w 11355708"/>
                <a:gd name="connsiteY8" fmla="*/ 627126 h 1293718"/>
                <a:gd name="connsiteX9" fmla="*/ 9611242 w 11355708"/>
                <a:gd name="connsiteY9" fmla="*/ 858228 h 1293718"/>
                <a:gd name="connsiteX10" fmla="*/ 10436915 w 11355708"/>
                <a:gd name="connsiteY10" fmla="*/ 490601 h 1293718"/>
                <a:gd name="connsiteX11" fmla="*/ 10940080 w 11355708"/>
                <a:gd name="connsiteY11" fmla="*/ 1064481 h 1293718"/>
                <a:gd name="connsiteX12" fmla="*/ 11355425 w 11355708"/>
                <a:gd name="connsiteY12" fmla="*/ 1276413 h 1293718"/>
                <a:gd name="connsiteX13" fmla="*/ 16443 w 11355708"/>
                <a:gd name="connsiteY13" fmla="*/ 1277651 h 1293718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821841 w 12167887"/>
                <a:gd name="connsiteY0" fmla="*/ 533463 h 1291464"/>
                <a:gd name="connsiteX1" fmla="*/ 2187079 w 12167887"/>
                <a:gd name="connsiteY1" fmla="*/ 1650 h 1291464"/>
                <a:gd name="connsiteX2" fmla="*/ 3028801 w 12167887"/>
                <a:gd name="connsiteY2" fmla="*/ 373126 h 1291464"/>
                <a:gd name="connsiteX3" fmla="*/ 4112300 w 12167887"/>
                <a:gd name="connsiteY3" fmla="*/ 558863 h 1291464"/>
                <a:gd name="connsiteX4" fmla="*/ 5751607 w 12167887"/>
                <a:gd name="connsiteY4" fmla="*/ 1051902 h 1291464"/>
                <a:gd name="connsiteX5" fmla="*/ 7282077 w 12167887"/>
                <a:gd name="connsiteY5" fmla="*/ 1165409 h 1291464"/>
                <a:gd name="connsiteX6" fmla="*/ 8180646 w 12167887"/>
                <a:gd name="connsiteY6" fmla="*/ 969351 h 1291464"/>
                <a:gd name="connsiteX7" fmla="*/ 9229144 w 12167887"/>
                <a:gd name="connsiteY7" fmla="*/ 544576 h 1291464"/>
                <a:gd name="connsiteX8" fmla="*/ 9838825 w 12167887"/>
                <a:gd name="connsiteY8" fmla="*/ 627126 h 1291464"/>
                <a:gd name="connsiteX9" fmla="*/ 10433083 w 12167887"/>
                <a:gd name="connsiteY9" fmla="*/ 858228 h 1291464"/>
                <a:gd name="connsiteX10" fmla="*/ 11258756 w 12167887"/>
                <a:gd name="connsiteY10" fmla="*/ 490601 h 1291464"/>
                <a:gd name="connsiteX11" fmla="*/ 11761921 w 12167887"/>
                <a:gd name="connsiteY11" fmla="*/ 1064481 h 1291464"/>
                <a:gd name="connsiteX12" fmla="*/ 12167603 w 12167887"/>
                <a:gd name="connsiteY12" fmla="*/ 1273238 h 1291464"/>
                <a:gd name="connsiteX13" fmla="*/ 838284 w 12167887"/>
                <a:gd name="connsiteY13" fmla="*/ 1277651 h 1291464"/>
                <a:gd name="connsiteX14" fmla="*/ 841505 w 12167887"/>
                <a:gd name="connsiteY14" fmla="*/ 1268125 h 1291464"/>
                <a:gd name="connsiteX0" fmla="*/ 851157 w 12197203"/>
                <a:gd name="connsiteY0" fmla="*/ 533463 h 1291464"/>
                <a:gd name="connsiteX1" fmla="*/ 2216395 w 12197203"/>
                <a:gd name="connsiteY1" fmla="*/ 1650 h 1291464"/>
                <a:gd name="connsiteX2" fmla="*/ 3058117 w 12197203"/>
                <a:gd name="connsiteY2" fmla="*/ 373126 h 1291464"/>
                <a:gd name="connsiteX3" fmla="*/ 4141616 w 12197203"/>
                <a:gd name="connsiteY3" fmla="*/ 558863 h 1291464"/>
                <a:gd name="connsiteX4" fmla="*/ 5780923 w 12197203"/>
                <a:gd name="connsiteY4" fmla="*/ 1051902 h 1291464"/>
                <a:gd name="connsiteX5" fmla="*/ 7311393 w 12197203"/>
                <a:gd name="connsiteY5" fmla="*/ 1165409 h 1291464"/>
                <a:gd name="connsiteX6" fmla="*/ 8209962 w 12197203"/>
                <a:gd name="connsiteY6" fmla="*/ 969351 h 1291464"/>
                <a:gd name="connsiteX7" fmla="*/ 9258460 w 12197203"/>
                <a:gd name="connsiteY7" fmla="*/ 544576 h 1291464"/>
                <a:gd name="connsiteX8" fmla="*/ 9868141 w 12197203"/>
                <a:gd name="connsiteY8" fmla="*/ 627126 h 1291464"/>
                <a:gd name="connsiteX9" fmla="*/ 10462399 w 12197203"/>
                <a:gd name="connsiteY9" fmla="*/ 858228 h 1291464"/>
                <a:gd name="connsiteX10" fmla="*/ 11288072 w 12197203"/>
                <a:gd name="connsiteY10" fmla="*/ 490601 h 1291464"/>
                <a:gd name="connsiteX11" fmla="*/ 11791237 w 12197203"/>
                <a:gd name="connsiteY11" fmla="*/ 1064481 h 1291464"/>
                <a:gd name="connsiteX12" fmla="*/ 12196919 w 12197203"/>
                <a:gd name="connsiteY12" fmla="*/ 1273238 h 1291464"/>
                <a:gd name="connsiteX13" fmla="*/ 867600 w 12197203"/>
                <a:gd name="connsiteY13" fmla="*/ 1277651 h 1291464"/>
                <a:gd name="connsiteX14" fmla="*/ 761307 w 12197203"/>
                <a:gd name="connsiteY14" fmla="*/ 572800 h 1291464"/>
                <a:gd name="connsiteX0" fmla="*/ 1169259 w 12515305"/>
                <a:gd name="connsiteY0" fmla="*/ 533463 h 1291464"/>
                <a:gd name="connsiteX1" fmla="*/ 2534497 w 12515305"/>
                <a:gd name="connsiteY1" fmla="*/ 1650 h 1291464"/>
                <a:gd name="connsiteX2" fmla="*/ 3376219 w 12515305"/>
                <a:gd name="connsiteY2" fmla="*/ 373126 h 1291464"/>
                <a:gd name="connsiteX3" fmla="*/ 4459718 w 12515305"/>
                <a:gd name="connsiteY3" fmla="*/ 558863 h 1291464"/>
                <a:gd name="connsiteX4" fmla="*/ 6099025 w 12515305"/>
                <a:gd name="connsiteY4" fmla="*/ 1051902 h 1291464"/>
                <a:gd name="connsiteX5" fmla="*/ 7629495 w 12515305"/>
                <a:gd name="connsiteY5" fmla="*/ 1165409 h 1291464"/>
                <a:gd name="connsiteX6" fmla="*/ 8528064 w 12515305"/>
                <a:gd name="connsiteY6" fmla="*/ 969351 h 1291464"/>
                <a:gd name="connsiteX7" fmla="*/ 9576562 w 12515305"/>
                <a:gd name="connsiteY7" fmla="*/ 544576 h 1291464"/>
                <a:gd name="connsiteX8" fmla="*/ 10186243 w 12515305"/>
                <a:gd name="connsiteY8" fmla="*/ 627126 h 1291464"/>
                <a:gd name="connsiteX9" fmla="*/ 10780501 w 12515305"/>
                <a:gd name="connsiteY9" fmla="*/ 858228 h 1291464"/>
                <a:gd name="connsiteX10" fmla="*/ 11606174 w 12515305"/>
                <a:gd name="connsiteY10" fmla="*/ 490601 h 1291464"/>
                <a:gd name="connsiteX11" fmla="*/ 12109339 w 12515305"/>
                <a:gd name="connsiteY11" fmla="*/ 1064481 h 1291464"/>
                <a:gd name="connsiteX12" fmla="*/ 12515021 w 12515305"/>
                <a:gd name="connsiteY12" fmla="*/ 1273238 h 1291464"/>
                <a:gd name="connsiteX13" fmla="*/ 1185702 w 12515305"/>
                <a:gd name="connsiteY13" fmla="*/ 1277651 h 1291464"/>
                <a:gd name="connsiteX14" fmla="*/ 335355 w 12515305"/>
                <a:gd name="connsiteY14" fmla="*/ 1058575 h 1291464"/>
                <a:gd name="connsiteX15" fmla="*/ 1079409 w 12515305"/>
                <a:gd name="connsiteY15" fmla="*/ 572800 h 1291464"/>
                <a:gd name="connsiteX0" fmla="*/ 853920 w 12199966"/>
                <a:gd name="connsiteY0" fmla="*/ 533463 h 1291464"/>
                <a:gd name="connsiteX1" fmla="*/ 2219158 w 12199966"/>
                <a:gd name="connsiteY1" fmla="*/ 1650 h 1291464"/>
                <a:gd name="connsiteX2" fmla="*/ 3060880 w 12199966"/>
                <a:gd name="connsiteY2" fmla="*/ 373126 h 1291464"/>
                <a:gd name="connsiteX3" fmla="*/ 4144379 w 12199966"/>
                <a:gd name="connsiteY3" fmla="*/ 558863 h 1291464"/>
                <a:gd name="connsiteX4" fmla="*/ 5783686 w 12199966"/>
                <a:gd name="connsiteY4" fmla="*/ 1051902 h 1291464"/>
                <a:gd name="connsiteX5" fmla="*/ 7314156 w 12199966"/>
                <a:gd name="connsiteY5" fmla="*/ 1165409 h 1291464"/>
                <a:gd name="connsiteX6" fmla="*/ 8212725 w 12199966"/>
                <a:gd name="connsiteY6" fmla="*/ 969351 h 1291464"/>
                <a:gd name="connsiteX7" fmla="*/ 9261223 w 12199966"/>
                <a:gd name="connsiteY7" fmla="*/ 544576 h 1291464"/>
                <a:gd name="connsiteX8" fmla="*/ 9870904 w 12199966"/>
                <a:gd name="connsiteY8" fmla="*/ 627126 h 1291464"/>
                <a:gd name="connsiteX9" fmla="*/ 10465162 w 12199966"/>
                <a:gd name="connsiteY9" fmla="*/ 858228 h 1291464"/>
                <a:gd name="connsiteX10" fmla="*/ 11290835 w 12199966"/>
                <a:gd name="connsiteY10" fmla="*/ 490601 h 1291464"/>
                <a:gd name="connsiteX11" fmla="*/ 11794000 w 12199966"/>
                <a:gd name="connsiteY11" fmla="*/ 1064481 h 1291464"/>
                <a:gd name="connsiteX12" fmla="*/ 12199682 w 12199966"/>
                <a:gd name="connsiteY12" fmla="*/ 1273238 h 1291464"/>
                <a:gd name="connsiteX13" fmla="*/ 870363 w 12199966"/>
                <a:gd name="connsiteY13" fmla="*/ 1277651 h 1291464"/>
                <a:gd name="connsiteX14" fmla="*/ 764070 w 12199966"/>
                <a:gd name="connsiteY14" fmla="*/ 572800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0" fmla="*/ 0 w 11346046"/>
                <a:gd name="connsiteY0" fmla="*/ 533463 h 1291464"/>
                <a:gd name="connsiteX1" fmla="*/ 1365238 w 11346046"/>
                <a:gd name="connsiteY1" fmla="*/ 1650 h 1291464"/>
                <a:gd name="connsiteX2" fmla="*/ 2206960 w 11346046"/>
                <a:gd name="connsiteY2" fmla="*/ 373126 h 1291464"/>
                <a:gd name="connsiteX3" fmla="*/ 3290459 w 11346046"/>
                <a:gd name="connsiteY3" fmla="*/ 558863 h 1291464"/>
                <a:gd name="connsiteX4" fmla="*/ 4929766 w 11346046"/>
                <a:gd name="connsiteY4" fmla="*/ 1051902 h 1291464"/>
                <a:gd name="connsiteX5" fmla="*/ 6460236 w 11346046"/>
                <a:gd name="connsiteY5" fmla="*/ 1165409 h 1291464"/>
                <a:gd name="connsiteX6" fmla="*/ 7358805 w 11346046"/>
                <a:gd name="connsiteY6" fmla="*/ 969351 h 1291464"/>
                <a:gd name="connsiteX7" fmla="*/ 8407303 w 11346046"/>
                <a:gd name="connsiteY7" fmla="*/ 544576 h 1291464"/>
                <a:gd name="connsiteX8" fmla="*/ 9016984 w 11346046"/>
                <a:gd name="connsiteY8" fmla="*/ 627126 h 1291464"/>
                <a:gd name="connsiteX9" fmla="*/ 9611242 w 11346046"/>
                <a:gd name="connsiteY9" fmla="*/ 858228 h 1291464"/>
                <a:gd name="connsiteX10" fmla="*/ 10436915 w 11346046"/>
                <a:gd name="connsiteY10" fmla="*/ 490601 h 1291464"/>
                <a:gd name="connsiteX11" fmla="*/ 10940080 w 11346046"/>
                <a:gd name="connsiteY11" fmla="*/ 1064481 h 1291464"/>
                <a:gd name="connsiteX12" fmla="*/ 11345762 w 11346046"/>
                <a:gd name="connsiteY12" fmla="*/ 1273238 h 1291464"/>
                <a:gd name="connsiteX13" fmla="*/ 16443 w 11346046"/>
                <a:gd name="connsiteY13" fmla="*/ 1277651 h 1291464"/>
                <a:gd name="connsiteX14" fmla="*/ 0 w 11346046"/>
                <a:gd name="connsiteY14" fmla="*/ 533463 h 1291464"/>
                <a:gd name="connsiteX0" fmla="*/ 2883 w 11329603"/>
                <a:gd name="connsiteY0" fmla="*/ 533463 h 1291464"/>
                <a:gd name="connsiteX1" fmla="*/ 1348795 w 11329603"/>
                <a:gd name="connsiteY1" fmla="*/ 1650 h 1291464"/>
                <a:gd name="connsiteX2" fmla="*/ 2190517 w 11329603"/>
                <a:gd name="connsiteY2" fmla="*/ 373126 h 1291464"/>
                <a:gd name="connsiteX3" fmla="*/ 3274016 w 11329603"/>
                <a:gd name="connsiteY3" fmla="*/ 558863 h 1291464"/>
                <a:gd name="connsiteX4" fmla="*/ 4913323 w 11329603"/>
                <a:gd name="connsiteY4" fmla="*/ 1051902 h 1291464"/>
                <a:gd name="connsiteX5" fmla="*/ 6443793 w 11329603"/>
                <a:gd name="connsiteY5" fmla="*/ 1165409 h 1291464"/>
                <a:gd name="connsiteX6" fmla="*/ 7342362 w 11329603"/>
                <a:gd name="connsiteY6" fmla="*/ 969351 h 1291464"/>
                <a:gd name="connsiteX7" fmla="*/ 8390860 w 11329603"/>
                <a:gd name="connsiteY7" fmla="*/ 544576 h 1291464"/>
                <a:gd name="connsiteX8" fmla="*/ 9000541 w 11329603"/>
                <a:gd name="connsiteY8" fmla="*/ 627126 h 1291464"/>
                <a:gd name="connsiteX9" fmla="*/ 9594799 w 11329603"/>
                <a:gd name="connsiteY9" fmla="*/ 858228 h 1291464"/>
                <a:gd name="connsiteX10" fmla="*/ 10420472 w 11329603"/>
                <a:gd name="connsiteY10" fmla="*/ 490601 h 1291464"/>
                <a:gd name="connsiteX11" fmla="*/ 10923637 w 11329603"/>
                <a:gd name="connsiteY11" fmla="*/ 1064481 h 1291464"/>
                <a:gd name="connsiteX12" fmla="*/ 11329319 w 11329603"/>
                <a:gd name="connsiteY12" fmla="*/ 1273238 h 1291464"/>
                <a:gd name="connsiteX13" fmla="*/ 0 w 11329603"/>
                <a:gd name="connsiteY13" fmla="*/ 1277651 h 1291464"/>
                <a:gd name="connsiteX14" fmla="*/ 2883 w 11329603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23637 w 11433478"/>
                <a:gd name="connsiteY11" fmla="*/ 1064481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533463 h 1291464"/>
                <a:gd name="connsiteX1" fmla="*/ 1348795 w 11433478"/>
                <a:gd name="connsiteY1" fmla="*/ 1650 h 1291464"/>
                <a:gd name="connsiteX2" fmla="*/ 2190517 w 11433478"/>
                <a:gd name="connsiteY2" fmla="*/ 373126 h 1291464"/>
                <a:gd name="connsiteX3" fmla="*/ 3274016 w 11433478"/>
                <a:gd name="connsiteY3" fmla="*/ 558863 h 1291464"/>
                <a:gd name="connsiteX4" fmla="*/ 4913323 w 11433478"/>
                <a:gd name="connsiteY4" fmla="*/ 1051902 h 1291464"/>
                <a:gd name="connsiteX5" fmla="*/ 6443793 w 11433478"/>
                <a:gd name="connsiteY5" fmla="*/ 1165409 h 1291464"/>
                <a:gd name="connsiteX6" fmla="*/ 7342362 w 11433478"/>
                <a:gd name="connsiteY6" fmla="*/ 969351 h 1291464"/>
                <a:gd name="connsiteX7" fmla="*/ 8390860 w 11433478"/>
                <a:gd name="connsiteY7" fmla="*/ 544576 h 1291464"/>
                <a:gd name="connsiteX8" fmla="*/ 9000541 w 11433478"/>
                <a:gd name="connsiteY8" fmla="*/ 627126 h 1291464"/>
                <a:gd name="connsiteX9" fmla="*/ 9594799 w 11433478"/>
                <a:gd name="connsiteY9" fmla="*/ 858228 h 1291464"/>
                <a:gd name="connsiteX10" fmla="*/ 10420472 w 11433478"/>
                <a:gd name="connsiteY10" fmla="*/ 490601 h 1291464"/>
                <a:gd name="connsiteX11" fmla="*/ 10933300 w 11433478"/>
                <a:gd name="connsiteY11" fmla="*/ 1016856 h 1291464"/>
                <a:gd name="connsiteX12" fmla="*/ 11433197 w 11433478"/>
                <a:gd name="connsiteY12" fmla="*/ 1273238 h 1291464"/>
                <a:gd name="connsiteX13" fmla="*/ 0 w 11433478"/>
                <a:gd name="connsiteY13" fmla="*/ 1277651 h 1291464"/>
                <a:gd name="connsiteX14" fmla="*/ 2883 w 11433478"/>
                <a:gd name="connsiteY14" fmla="*/ 533463 h 1291464"/>
                <a:gd name="connsiteX0" fmla="*/ 2883 w 11433478"/>
                <a:gd name="connsiteY0" fmla="*/ 800864 h 1558865"/>
                <a:gd name="connsiteX1" fmla="*/ 1206114 w 11433478"/>
                <a:gd name="connsiteY1" fmla="*/ 977 h 1558865"/>
                <a:gd name="connsiteX2" fmla="*/ 2190517 w 11433478"/>
                <a:gd name="connsiteY2" fmla="*/ 640527 h 1558865"/>
                <a:gd name="connsiteX3" fmla="*/ 3274016 w 11433478"/>
                <a:gd name="connsiteY3" fmla="*/ 826264 h 1558865"/>
                <a:gd name="connsiteX4" fmla="*/ 4913323 w 11433478"/>
                <a:gd name="connsiteY4" fmla="*/ 1319303 h 1558865"/>
                <a:gd name="connsiteX5" fmla="*/ 6443793 w 11433478"/>
                <a:gd name="connsiteY5" fmla="*/ 1432810 h 1558865"/>
                <a:gd name="connsiteX6" fmla="*/ 7342362 w 11433478"/>
                <a:gd name="connsiteY6" fmla="*/ 1236752 h 1558865"/>
                <a:gd name="connsiteX7" fmla="*/ 8390860 w 11433478"/>
                <a:gd name="connsiteY7" fmla="*/ 811977 h 1558865"/>
                <a:gd name="connsiteX8" fmla="*/ 9000541 w 11433478"/>
                <a:gd name="connsiteY8" fmla="*/ 894527 h 1558865"/>
                <a:gd name="connsiteX9" fmla="*/ 9594799 w 11433478"/>
                <a:gd name="connsiteY9" fmla="*/ 1125629 h 1558865"/>
                <a:gd name="connsiteX10" fmla="*/ 10420472 w 11433478"/>
                <a:gd name="connsiteY10" fmla="*/ 758002 h 1558865"/>
                <a:gd name="connsiteX11" fmla="*/ 10933300 w 11433478"/>
                <a:gd name="connsiteY11" fmla="*/ 1284257 h 1558865"/>
                <a:gd name="connsiteX12" fmla="*/ 11433197 w 11433478"/>
                <a:gd name="connsiteY12" fmla="*/ 1540639 h 1558865"/>
                <a:gd name="connsiteX13" fmla="*/ 0 w 11433478"/>
                <a:gd name="connsiteY13" fmla="*/ 1545052 h 1558865"/>
                <a:gd name="connsiteX14" fmla="*/ 2883 w 11433478"/>
                <a:gd name="connsiteY14" fmla="*/ 800864 h 1558865"/>
                <a:gd name="connsiteX0" fmla="*/ 874259 w 11433478"/>
                <a:gd name="connsiteY0" fmla="*/ 257048 h 1569068"/>
                <a:gd name="connsiteX1" fmla="*/ 1206114 w 11433478"/>
                <a:gd name="connsiteY1" fmla="*/ 11180 h 1569068"/>
                <a:gd name="connsiteX2" fmla="*/ 2190517 w 11433478"/>
                <a:gd name="connsiteY2" fmla="*/ 650730 h 1569068"/>
                <a:gd name="connsiteX3" fmla="*/ 3274016 w 11433478"/>
                <a:gd name="connsiteY3" fmla="*/ 836467 h 1569068"/>
                <a:gd name="connsiteX4" fmla="*/ 4913323 w 11433478"/>
                <a:gd name="connsiteY4" fmla="*/ 1329506 h 1569068"/>
                <a:gd name="connsiteX5" fmla="*/ 6443793 w 11433478"/>
                <a:gd name="connsiteY5" fmla="*/ 1443013 h 1569068"/>
                <a:gd name="connsiteX6" fmla="*/ 7342362 w 11433478"/>
                <a:gd name="connsiteY6" fmla="*/ 1246955 h 1569068"/>
                <a:gd name="connsiteX7" fmla="*/ 8390860 w 11433478"/>
                <a:gd name="connsiteY7" fmla="*/ 822180 h 1569068"/>
                <a:gd name="connsiteX8" fmla="*/ 9000541 w 11433478"/>
                <a:gd name="connsiteY8" fmla="*/ 904730 h 1569068"/>
                <a:gd name="connsiteX9" fmla="*/ 9594799 w 11433478"/>
                <a:gd name="connsiteY9" fmla="*/ 1135832 h 1569068"/>
                <a:gd name="connsiteX10" fmla="*/ 10420472 w 11433478"/>
                <a:gd name="connsiteY10" fmla="*/ 768205 h 1569068"/>
                <a:gd name="connsiteX11" fmla="*/ 10933300 w 11433478"/>
                <a:gd name="connsiteY11" fmla="*/ 1294460 h 1569068"/>
                <a:gd name="connsiteX12" fmla="*/ 11433197 w 11433478"/>
                <a:gd name="connsiteY12" fmla="*/ 1550842 h 1569068"/>
                <a:gd name="connsiteX13" fmla="*/ 0 w 11433478"/>
                <a:gd name="connsiteY13" fmla="*/ 1555255 h 1569068"/>
                <a:gd name="connsiteX14" fmla="*/ 874259 w 11433478"/>
                <a:gd name="connsiteY14" fmla="*/ 257048 h 1569068"/>
                <a:gd name="connsiteX0" fmla="*/ 874259 w 11433478"/>
                <a:gd name="connsiteY0" fmla="*/ 257048 h 1569068"/>
                <a:gd name="connsiteX1" fmla="*/ 1206114 w 11433478"/>
                <a:gd name="connsiteY1" fmla="*/ 11180 h 1569068"/>
                <a:gd name="connsiteX2" fmla="*/ 2190517 w 11433478"/>
                <a:gd name="connsiteY2" fmla="*/ 650730 h 1569068"/>
                <a:gd name="connsiteX3" fmla="*/ 3274016 w 11433478"/>
                <a:gd name="connsiteY3" fmla="*/ 836467 h 1569068"/>
                <a:gd name="connsiteX4" fmla="*/ 4913323 w 11433478"/>
                <a:gd name="connsiteY4" fmla="*/ 1329506 h 1569068"/>
                <a:gd name="connsiteX5" fmla="*/ 6443793 w 11433478"/>
                <a:gd name="connsiteY5" fmla="*/ 1443013 h 1569068"/>
                <a:gd name="connsiteX6" fmla="*/ 7342362 w 11433478"/>
                <a:gd name="connsiteY6" fmla="*/ 1246955 h 1569068"/>
                <a:gd name="connsiteX7" fmla="*/ 8390860 w 11433478"/>
                <a:gd name="connsiteY7" fmla="*/ 822180 h 1569068"/>
                <a:gd name="connsiteX8" fmla="*/ 9000541 w 11433478"/>
                <a:gd name="connsiteY8" fmla="*/ 904730 h 1569068"/>
                <a:gd name="connsiteX9" fmla="*/ 9594799 w 11433478"/>
                <a:gd name="connsiteY9" fmla="*/ 1135832 h 1569068"/>
                <a:gd name="connsiteX10" fmla="*/ 10420472 w 11433478"/>
                <a:gd name="connsiteY10" fmla="*/ 768205 h 1569068"/>
                <a:gd name="connsiteX11" fmla="*/ 10933300 w 11433478"/>
                <a:gd name="connsiteY11" fmla="*/ 1294460 h 1569068"/>
                <a:gd name="connsiteX12" fmla="*/ 11433197 w 11433478"/>
                <a:gd name="connsiteY12" fmla="*/ 1550842 h 1569068"/>
                <a:gd name="connsiteX13" fmla="*/ 0 w 11433478"/>
                <a:gd name="connsiteY13" fmla="*/ 1555255 h 1569068"/>
                <a:gd name="connsiteX14" fmla="*/ 874259 w 11433478"/>
                <a:gd name="connsiteY14" fmla="*/ 257048 h 1569068"/>
                <a:gd name="connsiteX0" fmla="*/ 874259 w 11433478"/>
                <a:gd name="connsiteY0" fmla="*/ 280033 h 1592053"/>
                <a:gd name="connsiteX1" fmla="*/ 1277455 w 11433478"/>
                <a:gd name="connsiteY1" fmla="*/ 10337 h 1592053"/>
                <a:gd name="connsiteX2" fmla="*/ 2190517 w 11433478"/>
                <a:gd name="connsiteY2" fmla="*/ 673715 h 1592053"/>
                <a:gd name="connsiteX3" fmla="*/ 3274016 w 11433478"/>
                <a:gd name="connsiteY3" fmla="*/ 859452 h 1592053"/>
                <a:gd name="connsiteX4" fmla="*/ 4913323 w 11433478"/>
                <a:gd name="connsiteY4" fmla="*/ 1352491 h 1592053"/>
                <a:gd name="connsiteX5" fmla="*/ 6443793 w 11433478"/>
                <a:gd name="connsiteY5" fmla="*/ 1465998 h 1592053"/>
                <a:gd name="connsiteX6" fmla="*/ 7342362 w 11433478"/>
                <a:gd name="connsiteY6" fmla="*/ 1269940 h 1592053"/>
                <a:gd name="connsiteX7" fmla="*/ 8390860 w 11433478"/>
                <a:gd name="connsiteY7" fmla="*/ 845165 h 1592053"/>
                <a:gd name="connsiteX8" fmla="*/ 9000541 w 11433478"/>
                <a:gd name="connsiteY8" fmla="*/ 927715 h 1592053"/>
                <a:gd name="connsiteX9" fmla="*/ 9594799 w 11433478"/>
                <a:gd name="connsiteY9" fmla="*/ 1158817 h 1592053"/>
                <a:gd name="connsiteX10" fmla="*/ 10420472 w 11433478"/>
                <a:gd name="connsiteY10" fmla="*/ 791190 h 1592053"/>
                <a:gd name="connsiteX11" fmla="*/ 10933300 w 11433478"/>
                <a:gd name="connsiteY11" fmla="*/ 1317445 h 1592053"/>
                <a:gd name="connsiteX12" fmla="*/ 11433197 w 11433478"/>
                <a:gd name="connsiteY12" fmla="*/ 1573827 h 1592053"/>
                <a:gd name="connsiteX13" fmla="*/ 0 w 11433478"/>
                <a:gd name="connsiteY13" fmla="*/ 1578240 h 1592053"/>
                <a:gd name="connsiteX14" fmla="*/ 874259 w 11433478"/>
                <a:gd name="connsiteY14" fmla="*/ 280033 h 1592053"/>
                <a:gd name="connsiteX0" fmla="*/ 0 w 10559243"/>
                <a:gd name="connsiteY0" fmla="*/ 280033 h 1586824"/>
                <a:gd name="connsiteX1" fmla="*/ 403196 w 10559243"/>
                <a:gd name="connsiteY1" fmla="*/ 10337 h 1586824"/>
                <a:gd name="connsiteX2" fmla="*/ 1316258 w 10559243"/>
                <a:gd name="connsiteY2" fmla="*/ 673715 h 1586824"/>
                <a:gd name="connsiteX3" fmla="*/ 2399757 w 10559243"/>
                <a:gd name="connsiteY3" fmla="*/ 859452 h 1586824"/>
                <a:gd name="connsiteX4" fmla="*/ 4039064 w 10559243"/>
                <a:gd name="connsiteY4" fmla="*/ 1352491 h 1586824"/>
                <a:gd name="connsiteX5" fmla="*/ 5569534 w 10559243"/>
                <a:gd name="connsiteY5" fmla="*/ 1465998 h 1586824"/>
                <a:gd name="connsiteX6" fmla="*/ 6468103 w 10559243"/>
                <a:gd name="connsiteY6" fmla="*/ 1269940 h 1586824"/>
                <a:gd name="connsiteX7" fmla="*/ 7516601 w 10559243"/>
                <a:gd name="connsiteY7" fmla="*/ 845165 h 1586824"/>
                <a:gd name="connsiteX8" fmla="*/ 8126282 w 10559243"/>
                <a:gd name="connsiteY8" fmla="*/ 927715 h 1586824"/>
                <a:gd name="connsiteX9" fmla="*/ 8720540 w 10559243"/>
                <a:gd name="connsiteY9" fmla="*/ 1158817 h 1586824"/>
                <a:gd name="connsiteX10" fmla="*/ 9546213 w 10559243"/>
                <a:gd name="connsiteY10" fmla="*/ 791190 h 1586824"/>
                <a:gd name="connsiteX11" fmla="*/ 10059041 w 10559243"/>
                <a:gd name="connsiteY11" fmla="*/ 1317445 h 1586824"/>
                <a:gd name="connsiteX12" fmla="*/ 10558938 w 10559243"/>
                <a:gd name="connsiteY12" fmla="*/ 1573827 h 1586824"/>
                <a:gd name="connsiteX13" fmla="*/ 27691 w 10559243"/>
                <a:gd name="connsiteY13" fmla="*/ 1554412 h 1586824"/>
                <a:gd name="connsiteX14" fmla="*/ 0 w 10559243"/>
                <a:gd name="connsiteY14" fmla="*/ 280033 h 1586824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399757 w 10559243"/>
                <a:gd name="connsiteY3" fmla="*/ 859452 h 1592053"/>
                <a:gd name="connsiteX4" fmla="*/ 4039064 w 10559243"/>
                <a:gd name="connsiteY4" fmla="*/ 1352491 h 1592053"/>
                <a:gd name="connsiteX5" fmla="*/ 5569534 w 10559243"/>
                <a:gd name="connsiteY5" fmla="*/ 1465998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039064 w 10559243"/>
                <a:gd name="connsiteY4" fmla="*/ 1352491 h 1592053"/>
                <a:gd name="connsiteX5" fmla="*/ 5569534 w 10559243"/>
                <a:gd name="connsiteY5" fmla="*/ 1465998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039064 w 10559243"/>
                <a:gd name="connsiteY4" fmla="*/ 1352491 h 1592053"/>
                <a:gd name="connsiteX5" fmla="*/ 5895663 w 10559243"/>
                <a:gd name="connsiteY5" fmla="*/ 1382597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895663 w 10559243"/>
                <a:gd name="connsiteY5" fmla="*/ 1382597 h 1592053"/>
                <a:gd name="connsiteX6" fmla="*/ 6468103 w 10559243"/>
                <a:gd name="connsiteY6" fmla="*/ 126994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895663 w 10559243"/>
                <a:gd name="connsiteY5" fmla="*/ 1382597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895663 w 10559243"/>
                <a:gd name="connsiteY5" fmla="*/ 1382597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516601 w 10559243"/>
                <a:gd name="connsiteY7" fmla="*/ 845165 h 1592053"/>
                <a:gd name="connsiteX8" fmla="*/ 7671336 w 10559243"/>
                <a:gd name="connsiteY8" fmla="*/ 635053 h 1592053"/>
                <a:gd name="connsiteX9" fmla="*/ 8126282 w 10559243"/>
                <a:gd name="connsiteY9" fmla="*/ 927715 h 1592053"/>
                <a:gd name="connsiteX10" fmla="*/ 8720540 w 10559243"/>
                <a:gd name="connsiteY10" fmla="*/ 1158817 h 1592053"/>
                <a:gd name="connsiteX11" fmla="*/ 9546213 w 10559243"/>
                <a:gd name="connsiteY11" fmla="*/ 791190 h 1592053"/>
                <a:gd name="connsiteX12" fmla="*/ 10059041 w 10559243"/>
                <a:gd name="connsiteY12" fmla="*/ 1317445 h 1592053"/>
                <a:gd name="connsiteX13" fmla="*/ 10558938 w 10559243"/>
                <a:gd name="connsiteY13" fmla="*/ 1573827 h 1592053"/>
                <a:gd name="connsiteX14" fmla="*/ 12404 w 10559243"/>
                <a:gd name="connsiteY14" fmla="*/ 1578241 h 1592053"/>
                <a:gd name="connsiteX15" fmla="*/ 0 w 10559243"/>
                <a:gd name="connsiteY15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164993 w 10559243"/>
                <a:gd name="connsiteY7" fmla="*/ 827294 h 1592053"/>
                <a:gd name="connsiteX8" fmla="*/ 7671336 w 10559243"/>
                <a:gd name="connsiteY8" fmla="*/ 635053 h 1592053"/>
                <a:gd name="connsiteX9" fmla="*/ 8126282 w 10559243"/>
                <a:gd name="connsiteY9" fmla="*/ 927715 h 1592053"/>
                <a:gd name="connsiteX10" fmla="*/ 8720540 w 10559243"/>
                <a:gd name="connsiteY10" fmla="*/ 1158817 h 1592053"/>
                <a:gd name="connsiteX11" fmla="*/ 9546213 w 10559243"/>
                <a:gd name="connsiteY11" fmla="*/ 791190 h 1592053"/>
                <a:gd name="connsiteX12" fmla="*/ 10059041 w 10559243"/>
                <a:gd name="connsiteY12" fmla="*/ 1317445 h 1592053"/>
                <a:gd name="connsiteX13" fmla="*/ 10558938 w 10559243"/>
                <a:gd name="connsiteY13" fmla="*/ 1573827 h 1592053"/>
                <a:gd name="connsiteX14" fmla="*/ 12404 w 10559243"/>
                <a:gd name="connsiteY14" fmla="*/ 1578241 h 1592053"/>
                <a:gd name="connsiteX15" fmla="*/ 0 w 10559243"/>
                <a:gd name="connsiteY15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164993 w 10559243"/>
                <a:gd name="connsiteY7" fmla="*/ 827294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700048 w 10559243"/>
                <a:gd name="connsiteY7" fmla="*/ 636664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9546213 w 10559243"/>
                <a:gd name="connsiteY10" fmla="*/ 791190 h 1592053"/>
                <a:gd name="connsiteX11" fmla="*/ 10059041 w 10559243"/>
                <a:gd name="connsiteY11" fmla="*/ 1317445 h 1592053"/>
                <a:gd name="connsiteX12" fmla="*/ 10558938 w 10559243"/>
                <a:gd name="connsiteY12" fmla="*/ 1573827 h 1592053"/>
                <a:gd name="connsiteX13" fmla="*/ 12404 w 10559243"/>
                <a:gd name="connsiteY13" fmla="*/ 1578241 h 1592053"/>
                <a:gd name="connsiteX14" fmla="*/ 0 w 10559243"/>
                <a:gd name="connsiteY14" fmla="*/ 280033 h 1592053"/>
                <a:gd name="connsiteX0" fmla="*/ 0 w 10559243"/>
                <a:gd name="connsiteY0" fmla="*/ 280033 h 1592053"/>
                <a:gd name="connsiteX1" fmla="*/ 403196 w 10559243"/>
                <a:gd name="connsiteY1" fmla="*/ 10337 h 1592053"/>
                <a:gd name="connsiteX2" fmla="*/ 1316258 w 10559243"/>
                <a:gd name="connsiteY2" fmla="*/ 673715 h 1592053"/>
                <a:gd name="connsiteX3" fmla="*/ 2644354 w 10559243"/>
                <a:gd name="connsiteY3" fmla="*/ 776052 h 1592053"/>
                <a:gd name="connsiteX4" fmla="*/ 4105309 w 10559243"/>
                <a:gd name="connsiteY4" fmla="*/ 1239304 h 1592053"/>
                <a:gd name="connsiteX5" fmla="*/ 5600109 w 10559243"/>
                <a:gd name="connsiteY5" fmla="*/ 1412383 h 1592053"/>
                <a:gd name="connsiteX6" fmla="*/ 6564923 w 10559243"/>
                <a:gd name="connsiteY6" fmla="*/ 1162710 h 1592053"/>
                <a:gd name="connsiteX7" fmla="*/ 7700048 w 10559243"/>
                <a:gd name="connsiteY7" fmla="*/ 636664 h 1592053"/>
                <a:gd name="connsiteX8" fmla="*/ 8126282 w 10559243"/>
                <a:gd name="connsiteY8" fmla="*/ 927715 h 1592053"/>
                <a:gd name="connsiteX9" fmla="*/ 8720540 w 10559243"/>
                <a:gd name="connsiteY9" fmla="*/ 1158817 h 1592053"/>
                <a:gd name="connsiteX10" fmla="*/ 10059041 w 10559243"/>
                <a:gd name="connsiteY10" fmla="*/ 1317445 h 1592053"/>
                <a:gd name="connsiteX11" fmla="*/ 10558938 w 10559243"/>
                <a:gd name="connsiteY11" fmla="*/ 1573827 h 1592053"/>
                <a:gd name="connsiteX12" fmla="*/ 12404 w 10559243"/>
                <a:gd name="connsiteY12" fmla="*/ 1578241 h 1592053"/>
                <a:gd name="connsiteX13" fmla="*/ 0 w 10559243"/>
                <a:gd name="connsiteY13" fmla="*/ 280033 h 1592053"/>
                <a:gd name="connsiteX0" fmla="*/ 0 w 10964014"/>
                <a:gd name="connsiteY0" fmla="*/ 280033 h 1592053"/>
                <a:gd name="connsiteX1" fmla="*/ 403196 w 10964014"/>
                <a:gd name="connsiteY1" fmla="*/ 10337 h 1592053"/>
                <a:gd name="connsiteX2" fmla="*/ 1316258 w 10964014"/>
                <a:gd name="connsiteY2" fmla="*/ 673715 h 1592053"/>
                <a:gd name="connsiteX3" fmla="*/ 2644354 w 10964014"/>
                <a:gd name="connsiteY3" fmla="*/ 776052 h 1592053"/>
                <a:gd name="connsiteX4" fmla="*/ 4105309 w 10964014"/>
                <a:gd name="connsiteY4" fmla="*/ 1239304 h 1592053"/>
                <a:gd name="connsiteX5" fmla="*/ 5600109 w 10964014"/>
                <a:gd name="connsiteY5" fmla="*/ 1412383 h 1592053"/>
                <a:gd name="connsiteX6" fmla="*/ 6564923 w 10964014"/>
                <a:gd name="connsiteY6" fmla="*/ 1162710 h 1592053"/>
                <a:gd name="connsiteX7" fmla="*/ 7700048 w 10964014"/>
                <a:gd name="connsiteY7" fmla="*/ 636664 h 1592053"/>
                <a:gd name="connsiteX8" fmla="*/ 8126282 w 10964014"/>
                <a:gd name="connsiteY8" fmla="*/ 927715 h 1592053"/>
                <a:gd name="connsiteX9" fmla="*/ 8720540 w 10964014"/>
                <a:gd name="connsiteY9" fmla="*/ 1158817 h 1592053"/>
                <a:gd name="connsiteX10" fmla="*/ 10558938 w 10964014"/>
                <a:gd name="connsiteY10" fmla="*/ 1573827 h 1592053"/>
                <a:gd name="connsiteX11" fmla="*/ 12404 w 10964014"/>
                <a:gd name="connsiteY11" fmla="*/ 1578241 h 1592053"/>
                <a:gd name="connsiteX12" fmla="*/ 0 w 10964014"/>
                <a:gd name="connsiteY12" fmla="*/ 280033 h 1592053"/>
                <a:gd name="connsiteX0" fmla="*/ 0 w 8992209"/>
                <a:gd name="connsiteY0" fmla="*/ 280033 h 1596353"/>
                <a:gd name="connsiteX1" fmla="*/ 403196 w 8992209"/>
                <a:gd name="connsiteY1" fmla="*/ 10337 h 1596353"/>
                <a:gd name="connsiteX2" fmla="*/ 1316258 w 8992209"/>
                <a:gd name="connsiteY2" fmla="*/ 673715 h 1596353"/>
                <a:gd name="connsiteX3" fmla="*/ 2644354 w 8992209"/>
                <a:gd name="connsiteY3" fmla="*/ 776052 h 1596353"/>
                <a:gd name="connsiteX4" fmla="*/ 4105309 w 8992209"/>
                <a:gd name="connsiteY4" fmla="*/ 1239304 h 1596353"/>
                <a:gd name="connsiteX5" fmla="*/ 5600109 w 8992209"/>
                <a:gd name="connsiteY5" fmla="*/ 1412383 h 1596353"/>
                <a:gd name="connsiteX6" fmla="*/ 6564923 w 8992209"/>
                <a:gd name="connsiteY6" fmla="*/ 1162710 h 1596353"/>
                <a:gd name="connsiteX7" fmla="*/ 7700048 w 8992209"/>
                <a:gd name="connsiteY7" fmla="*/ 636664 h 1596353"/>
                <a:gd name="connsiteX8" fmla="*/ 8126282 w 8992209"/>
                <a:gd name="connsiteY8" fmla="*/ 927715 h 1596353"/>
                <a:gd name="connsiteX9" fmla="*/ 8720540 w 8992209"/>
                <a:gd name="connsiteY9" fmla="*/ 1158817 h 1596353"/>
                <a:gd name="connsiteX10" fmla="*/ 8158833 w 8992209"/>
                <a:gd name="connsiteY10" fmla="*/ 1579784 h 1596353"/>
                <a:gd name="connsiteX11" fmla="*/ 12404 w 8992209"/>
                <a:gd name="connsiteY11" fmla="*/ 1578241 h 1596353"/>
                <a:gd name="connsiteX12" fmla="*/ 0 w 8992209"/>
                <a:gd name="connsiteY12" fmla="*/ 280033 h 1596353"/>
                <a:gd name="connsiteX0" fmla="*/ 0 w 8720578"/>
                <a:gd name="connsiteY0" fmla="*/ 280033 h 1596353"/>
                <a:gd name="connsiteX1" fmla="*/ 403196 w 8720578"/>
                <a:gd name="connsiteY1" fmla="*/ 10337 h 1596353"/>
                <a:gd name="connsiteX2" fmla="*/ 1316258 w 8720578"/>
                <a:gd name="connsiteY2" fmla="*/ 673715 h 1596353"/>
                <a:gd name="connsiteX3" fmla="*/ 2644354 w 8720578"/>
                <a:gd name="connsiteY3" fmla="*/ 776052 h 1596353"/>
                <a:gd name="connsiteX4" fmla="*/ 4105309 w 8720578"/>
                <a:gd name="connsiteY4" fmla="*/ 1239304 h 1596353"/>
                <a:gd name="connsiteX5" fmla="*/ 5600109 w 8720578"/>
                <a:gd name="connsiteY5" fmla="*/ 1412383 h 1596353"/>
                <a:gd name="connsiteX6" fmla="*/ 6564923 w 8720578"/>
                <a:gd name="connsiteY6" fmla="*/ 1162710 h 1596353"/>
                <a:gd name="connsiteX7" fmla="*/ 7700048 w 8720578"/>
                <a:gd name="connsiteY7" fmla="*/ 636664 h 1596353"/>
                <a:gd name="connsiteX8" fmla="*/ 8126282 w 8720578"/>
                <a:gd name="connsiteY8" fmla="*/ 927715 h 1596353"/>
                <a:gd name="connsiteX9" fmla="*/ 8720540 w 8720578"/>
                <a:gd name="connsiteY9" fmla="*/ 1158817 h 1596353"/>
                <a:gd name="connsiteX10" fmla="*/ 8158833 w 8720578"/>
                <a:gd name="connsiteY10" fmla="*/ 1579784 h 1596353"/>
                <a:gd name="connsiteX11" fmla="*/ 12404 w 8720578"/>
                <a:gd name="connsiteY11" fmla="*/ 1578241 h 1596353"/>
                <a:gd name="connsiteX12" fmla="*/ 0 w 8720578"/>
                <a:gd name="connsiteY12" fmla="*/ 280033 h 1596353"/>
                <a:gd name="connsiteX0" fmla="*/ 0 w 8768480"/>
                <a:gd name="connsiteY0" fmla="*/ 280033 h 1596353"/>
                <a:gd name="connsiteX1" fmla="*/ 403196 w 8768480"/>
                <a:gd name="connsiteY1" fmla="*/ 10337 h 1596353"/>
                <a:gd name="connsiteX2" fmla="*/ 1316258 w 8768480"/>
                <a:gd name="connsiteY2" fmla="*/ 673715 h 1596353"/>
                <a:gd name="connsiteX3" fmla="*/ 2644354 w 8768480"/>
                <a:gd name="connsiteY3" fmla="*/ 776052 h 1596353"/>
                <a:gd name="connsiteX4" fmla="*/ 4105309 w 8768480"/>
                <a:gd name="connsiteY4" fmla="*/ 1239304 h 1596353"/>
                <a:gd name="connsiteX5" fmla="*/ 5600109 w 8768480"/>
                <a:gd name="connsiteY5" fmla="*/ 1412383 h 1596353"/>
                <a:gd name="connsiteX6" fmla="*/ 6564923 w 8768480"/>
                <a:gd name="connsiteY6" fmla="*/ 1162710 h 1596353"/>
                <a:gd name="connsiteX7" fmla="*/ 7700048 w 8768480"/>
                <a:gd name="connsiteY7" fmla="*/ 636664 h 1596353"/>
                <a:gd name="connsiteX8" fmla="*/ 8126282 w 8768480"/>
                <a:gd name="connsiteY8" fmla="*/ 927715 h 1596353"/>
                <a:gd name="connsiteX9" fmla="*/ 8158833 w 8768480"/>
                <a:gd name="connsiteY9" fmla="*/ 1579784 h 1596353"/>
                <a:gd name="connsiteX10" fmla="*/ 12404 w 8768480"/>
                <a:gd name="connsiteY10" fmla="*/ 1578241 h 1596353"/>
                <a:gd name="connsiteX11" fmla="*/ 0 w 8768480"/>
                <a:gd name="connsiteY11" fmla="*/ 280033 h 1596353"/>
                <a:gd name="connsiteX0" fmla="*/ 0 w 8768480"/>
                <a:gd name="connsiteY0" fmla="*/ 280033 h 1596353"/>
                <a:gd name="connsiteX1" fmla="*/ 403196 w 8768480"/>
                <a:gd name="connsiteY1" fmla="*/ 10337 h 1596353"/>
                <a:gd name="connsiteX2" fmla="*/ 1316258 w 8768480"/>
                <a:gd name="connsiteY2" fmla="*/ 673715 h 1596353"/>
                <a:gd name="connsiteX3" fmla="*/ 2644354 w 8768480"/>
                <a:gd name="connsiteY3" fmla="*/ 776052 h 1596353"/>
                <a:gd name="connsiteX4" fmla="*/ 4105309 w 8768480"/>
                <a:gd name="connsiteY4" fmla="*/ 1239304 h 1596353"/>
                <a:gd name="connsiteX5" fmla="*/ 5600109 w 8768480"/>
                <a:gd name="connsiteY5" fmla="*/ 1412383 h 1596353"/>
                <a:gd name="connsiteX6" fmla="*/ 6564923 w 8768480"/>
                <a:gd name="connsiteY6" fmla="*/ 1162710 h 1596353"/>
                <a:gd name="connsiteX7" fmla="*/ 7700048 w 8768480"/>
                <a:gd name="connsiteY7" fmla="*/ 636664 h 1596353"/>
                <a:gd name="connsiteX8" fmla="*/ 8126282 w 8768480"/>
                <a:gd name="connsiteY8" fmla="*/ 927715 h 1596353"/>
                <a:gd name="connsiteX9" fmla="*/ 8158833 w 8768480"/>
                <a:gd name="connsiteY9" fmla="*/ 1579784 h 1596353"/>
                <a:gd name="connsiteX10" fmla="*/ 12404 w 8768480"/>
                <a:gd name="connsiteY10" fmla="*/ 1578241 h 1596353"/>
                <a:gd name="connsiteX11" fmla="*/ 0 w 8768480"/>
                <a:gd name="connsiteY11" fmla="*/ 280033 h 1596353"/>
                <a:gd name="connsiteX0" fmla="*/ 0 w 8782264"/>
                <a:gd name="connsiteY0" fmla="*/ 280033 h 1596353"/>
                <a:gd name="connsiteX1" fmla="*/ 403196 w 8782264"/>
                <a:gd name="connsiteY1" fmla="*/ 10337 h 1596353"/>
                <a:gd name="connsiteX2" fmla="*/ 1316258 w 8782264"/>
                <a:gd name="connsiteY2" fmla="*/ 673715 h 1596353"/>
                <a:gd name="connsiteX3" fmla="*/ 2644354 w 8782264"/>
                <a:gd name="connsiteY3" fmla="*/ 776052 h 1596353"/>
                <a:gd name="connsiteX4" fmla="*/ 4105309 w 8782264"/>
                <a:gd name="connsiteY4" fmla="*/ 1239304 h 1596353"/>
                <a:gd name="connsiteX5" fmla="*/ 5600109 w 8782264"/>
                <a:gd name="connsiteY5" fmla="*/ 1412383 h 1596353"/>
                <a:gd name="connsiteX6" fmla="*/ 6564923 w 8782264"/>
                <a:gd name="connsiteY6" fmla="*/ 1162710 h 1596353"/>
                <a:gd name="connsiteX7" fmla="*/ 7700048 w 8782264"/>
                <a:gd name="connsiteY7" fmla="*/ 636664 h 1596353"/>
                <a:gd name="connsiteX8" fmla="*/ 8177240 w 8782264"/>
                <a:gd name="connsiteY8" fmla="*/ 927715 h 1596353"/>
                <a:gd name="connsiteX9" fmla="*/ 8158833 w 8782264"/>
                <a:gd name="connsiteY9" fmla="*/ 1579784 h 1596353"/>
                <a:gd name="connsiteX10" fmla="*/ 12404 w 8782264"/>
                <a:gd name="connsiteY10" fmla="*/ 1578241 h 1596353"/>
                <a:gd name="connsiteX11" fmla="*/ 0 w 8782264"/>
                <a:gd name="connsiteY11" fmla="*/ 280033 h 1596353"/>
                <a:gd name="connsiteX0" fmla="*/ 0 w 8782264"/>
                <a:gd name="connsiteY0" fmla="*/ 280033 h 1596353"/>
                <a:gd name="connsiteX1" fmla="*/ 403196 w 8782264"/>
                <a:gd name="connsiteY1" fmla="*/ 10337 h 1596353"/>
                <a:gd name="connsiteX2" fmla="*/ 1316258 w 8782264"/>
                <a:gd name="connsiteY2" fmla="*/ 673715 h 1596353"/>
                <a:gd name="connsiteX3" fmla="*/ 2644354 w 8782264"/>
                <a:gd name="connsiteY3" fmla="*/ 776052 h 1596353"/>
                <a:gd name="connsiteX4" fmla="*/ 4105309 w 8782264"/>
                <a:gd name="connsiteY4" fmla="*/ 1239304 h 1596353"/>
                <a:gd name="connsiteX5" fmla="*/ 5600109 w 8782264"/>
                <a:gd name="connsiteY5" fmla="*/ 1412383 h 1596353"/>
                <a:gd name="connsiteX6" fmla="*/ 6564923 w 8782264"/>
                <a:gd name="connsiteY6" fmla="*/ 1162710 h 1596353"/>
                <a:gd name="connsiteX7" fmla="*/ 7700048 w 8782264"/>
                <a:gd name="connsiteY7" fmla="*/ 636664 h 1596353"/>
                <a:gd name="connsiteX8" fmla="*/ 8177240 w 8782264"/>
                <a:gd name="connsiteY8" fmla="*/ 927715 h 1596353"/>
                <a:gd name="connsiteX9" fmla="*/ 8158833 w 8782264"/>
                <a:gd name="connsiteY9" fmla="*/ 1579784 h 1596353"/>
                <a:gd name="connsiteX10" fmla="*/ 12404 w 8782264"/>
                <a:gd name="connsiteY10" fmla="*/ 1578241 h 1596353"/>
                <a:gd name="connsiteX11" fmla="*/ 0 w 8782264"/>
                <a:gd name="connsiteY11" fmla="*/ 280033 h 1596353"/>
                <a:gd name="connsiteX0" fmla="*/ 0 w 8764676"/>
                <a:gd name="connsiteY0" fmla="*/ 280033 h 1596353"/>
                <a:gd name="connsiteX1" fmla="*/ 403196 w 8764676"/>
                <a:gd name="connsiteY1" fmla="*/ 10337 h 1596353"/>
                <a:gd name="connsiteX2" fmla="*/ 1316258 w 8764676"/>
                <a:gd name="connsiteY2" fmla="*/ 673715 h 1596353"/>
                <a:gd name="connsiteX3" fmla="*/ 2644354 w 8764676"/>
                <a:gd name="connsiteY3" fmla="*/ 776052 h 1596353"/>
                <a:gd name="connsiteX4" fmla="*/ 4105309 w 8764676"/>
                <a:gd name="connsiteY4" fmla="*/ 1239304 h 1596353"/>
                <a:gd name="connsiteX5" fmla="*/ 5600109 w 8764676"/>
                <a:gd name="connsiteY5" fmla="*/ 1412383 h 1596353"/>
                <a:gd name="connsiteX6" fmla="*/ 6564923 w 8764676"/>
                <a:gd name="connsiteY6" fmla="*/ 1162710 h 1596353"/>
                <a:gd name="connsiteX7" fmla="*/ 7700048 w 8764676"/>
                <a:gd name="connsiteY7" fmla="*/ 636664 h 1596353"/>
                <a:gd name="connsiteX8" fmla="*/ 8177240 w 8764676"/>
                <a:gd name="connsiteY8" fmla="*/ 927715 h 1596353"/>
                <a:gd name="connsiteX9" fmla="*/ 8158833 w 8764676"/>
                <a:gd name="connsiteY9" fmla="*/ 1579784 h 1596353"/>
                <a:gd name="connsiteX10" fmla="*/ 12404 w 8764676"/>
                <a:gd name="connsiteY10" fmla="*/ 1578241 h 1596353"/>
                <a:gd name="connsiteX11" fmla="*/ 0 w 8764676"/>
                <a:gd name="connsiteY11" fmla="*/ 280033 h 1596353"/>
                <a:gd name="connsiteX0" fmla="*/ 0 w 8177240"/>
                <a:gd name="connsiteY0" fmla="*/ 280033 h 1596353"/>
                <a:gd name="connsiteX1" fmla="*/ 403196 w 8177240"/>
                <a:gd name="connsiteY1" fmla="*/ 10337 h 1596353"/>
                <a:gd name="connsiteX2" fmla="*/ 1316258 w 8177240"/>
                <a:gd name="connsiteY2" fmla="*/ 673715 h 1596353"/>
                <a:gd name="connsiteX3" fmla="*/ 2644354 w 8177240"/>
                <a:gd name="connsiteY3" fmla="*/ 776052 h 1596353"/>
                <a:gd name="connsiteX4" fmla="*/ 4105309 w 8177240"/>
                <a:gd name="connsiteY4" fmla="*/ 1239304 h 1596353"/>
                <a:gd name="connsiteX5" fmla="*/ 5600109 w 8177240"/>
                <a:gd name="connsiteY5" fmla="*/ 1412383 h 1596353"/>
                <a:gd name="connsiteX6" fmla="*/ 6564923 w 8177240"/>
                <a:gd name="connsiteY6" fmla="*/ 1162710 h 1596353"/>
                <a:gd name="connsiteX7" fmla="*/ 7700048 w 8177240"/>
                <a:gd name="connsiteY7" fmla="*/ 636664 h 1596353"/>
                <a:gd name="connsiteX8" fmla="*/ 8177240 w 8177240"/>
                <a:gd name="connsiteY8" fmla="*/ 927715 h 1596353"/>
                <a:gd name="connsiteX9" fmla="*/ 8158833 w 8177240"/>
                <a:gd name="connsiteY9" fmla="*/ 1579784 h 1596353"/>
                <a:gd name="connsiteX10" fmla="*/ 12404 w 8177240"/>
                <a:gd name="connsiteY10" fmla="*/ 1578241 h 1596353"/>
                <a:gd name="connsiteX11" fmla="*/ 0 w 8177240"/>
                <a:gd name="connsiteY11" fmla="*/ 280033 h 1596353"/>
                <a:gd name="connsiteX0" fmla="*/ 0 w 8199990"/>
                <a:gd name="connsiteY0" fmla="*/ 280033 h 1605705"/>
                <a:gd name="connsiteX1" fmla="*/ 403196 w 8199990"/>
                <a:gd name="connsiteY1" fmla="*/ 10337 h 1605705"/>
                <a:gd name="connsiteX2" fmla="*/ 1316258 w 8199990"/>
                <a:gd name="connsiteY2" fmla="*/ 673715 h 1605705"/>
                <a:gd name="connsiteX3" fmla="*/ 2644354 w 8199990"/>
                <a:gd name="connsiteY3" fmla="*/ 776052 h 1605705"/>
                <a:gd name="connsiteX4" fmla="*/ 4105309 w 8199990"/>
                <a:gd name="connsiteY4" fmla="*/ 1239304 h 1605705"/>
                <a:gd name="connsiteX5" fmla="*/ 5600109 w 8199990"/>
                <a:gd name="connsiteY5" fmla="*/ 1412383 h 1605705"/>
                <a:gd name="connsiteX6" fmla="*/ 6564923 w 8199990"/>
                <a:gd name="connsiteY6" fmla="*/ 1162710 h 1605705"/>
                <a:gd name="connsiteX7" fmla="*/ 7700048 w 8199990"/>
                <a:gd name="connsiteY7" fmla="*/ 636664 h 1605705"/>
                <a:gd name="connsiteX8" fmla="*/ 8177240 w 8199990"/>
                <a:gd name="connsiteY8" fmla="*/ 927715 h 1605705"/>
                <a:gd name="connsiteX9" fmla="*/ 8199599 w 8199990"/>
                <a:gd name="connsiteY9" fmla="*/ 1591698 h 1605705"/>
                <a:gd name="connsiteX10" fmla="*/ 12404 w 8199990"/>
                <a:gd name="connsiteY10" fmla="*/ 1578241 h 1605705"/>
                <a:gd name="connsiteX11" fmla="*/ 0 w 8199990"/>
                <a:gd name="connsiteY11" fmla="*/ 280033 h 1605705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00109 w 8187251"/>
                <a:gd name="connsiteY5" fmla="*/ 1412383 h 1589054"/>
                <a:gd name="connsiteX6" fmla="*/ 6564923 w 8187251"/>
                <a:gd name="connsiteY6" fmla="*/ 1162710 h 1589054"/>
                <a:gd name="connsiteX7" fmla="*/ 7700048 w 8187251"/>
                <a:gd name="connsiteY7" fmla="*/ 636664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00109 w 8187251"/>
                <a:gd name="connsiteY5" fmla="*/ 1412383 h 1589054"/>
                <a:gd name="connsiteX6" fmla="*/ 6564923 w 8187251"/>
                <a:gd name="connsiteY6" fmla="*/ 1162710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00109 w 8187251"/>
                <a:gd name="connsiteY5" fmla="*/ 1412383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105309 w 8187251"/>
                <a:gd name="connsiteY4" fmla="*/ 1239304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44354 w 8187251"/>
                <a:gd name="connsiteY3" fmla="*/ 776052 h 1589054"/>
                <a:gd name="connsiteX4" fmla="*/ 4207224 w 8187251"/>
                <a:gd name="connsiteY4" fmla="*/ 1179732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536069 w 8187251"/>
                <a:gd name="connsiteY3" fmla="*/ 716480 h 1589054"/>
                <a:gd name="connsiteX4" fmla="*/ 4207224 w 8187251"/>
                <a:gd name="connsiteY4" fmla="*/ 1179732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0033 h 1589054"/>
                <a:gd name="connsiteX1" fmla="*/ 403196 w 8187251"/>
                <a:gd name="connsiteY1" fmla="*/ 10337 h 1589054"/>
                <a:gd name="connsiteX2" fmla="*/ 1316258 w 8187251"/>
                <a:gd name="connsiteY2" fmla="*/ 673715 h 1589054"/>
                <a:gd name="connsiteX3" fmla="*/ 2669833 w 8187251"/>
                <a:gd name="connsiteY3" fmla="*/ 537764 h 1589054"/>
                <a:gd name="connsiteX4" fmla="*/ 4207224 w 8187251"/>
                <a:gd name="connsiteY4" fmla="*/ 1179732 h 1589054"/>
                <a:gd name="connsiteX5" fmla="*/ 5619218 w 8187251"/>
                <a:gd name="connsiteY5" fmla="*/ 1248561 h 1589054"/>
                <a:gd name="connsiteX6" fmla="*/ 6641360 w 8187251"/>
                <a:gd name="connsiteY6" fmla="*/ 939315 h 1589054"/>
                <a:gd name="connsiteX7" fmla="*/ 7700048 w 8187251"/>
                <a:gd name="connsiteY7" fmla="*/ 562199 h 1589054"/>
                <a:gd name="connsiteX8" fmla="*/ 8177240 w 8187251"/>
                <a:gd name="connsiteY8" fmla="*/ 927715 h 1589054"/>
                <a:gd name="connsiteX9" fmla="*/ 8186859 w 8187251"/>
                <a:gd name="connsiteY9" fmla="*/ 1569358 h 1589054"/>
                <a:gd name="connsiteX10" fmla="*/ 12404 w 8187251"/>
                <a:gd name="connsiteY10" fmla="*/ 1578241 h 1589054"/>
                <a:gd name="connsiteX11" fmla="*/ 0 w 8187251"/>
                <a:gd name="connsiteY11" fmla="*/ 280033 h 1589054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07224 w 8187251"/>
                <a:gd name="connsiteY4" fmla="*/ 1181374 h 1590696"/>
                <a:gd name="connsiteX5" fmla="*/ 5619218 w 8187251"/>
                <a:gd name="connsiteY5" fmla="*/ 1250203 h 1590696"/>
                <a:gd name="connsiteX6" fmla="*/ 6641360 w 8187251"/>
                <a:gd name="connsiteY6" fmla="*/ 940957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619218 w 8187251"/>
                <a:gd name="connsiteY5" fmla="*/ 1250203 h 1590696"/>
                <a:gd name="connsiteX6" fmla="*/ 6641360 w 8187251"/>
                <a:gd name="connsiteY6" fmla="*/ 940957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41360 w 8187251"/>
                <a:gd name="connsiteY6" fmla="*/ 940957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700048 w 8187251"/>
                <a:gd name="connsiteY7" fmla="*/ 56384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539406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442602 h 1590696"/>
                <a:gd name="connsiteX4" fmla="*/ 4226333 w 8187251"/>
                <a:gd name="connsiteY4" fmla="*/ 935640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9833 w 8187251"/>
                <a:gd name="connsiteY3" fmla="*/ 442602 h 1590696"/>
                <a:gd name="connsiteX4" fmla="*/ 4251812 w 8187251"/>
                <a:gd name="connsiteY4" fmla="*/ 771817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3463 w 8187251"/>
                <a:gd name="connsiteY3" fmla="*/ 397923 h 1590696"/>
                <a:gd name="connsiteX4" fmla="*/ 4251812 w 8187251"/>
                <a:gd name="connsiteY4" fmla="*/ 771817 h 1590696"/>
                <a:gd name="connsiteX5" fmla="*/ 5370800 w 8187251"/>
                <a:gd name="connsiteY5" fmla="*/ 997022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3463 w 8187251"/>
                <a:gd name="connsiteY3" fmla="*/ 397923 h 1590696"/>
                <a:gd name="connsiteX4" fmla="*/ 4251812 w 8187251"/>
                <a:gd name="connsiteY4" fmla="*/ 771817 h 1590696"/>
                <a:gd name="connsiteX5" fmla="*/ 5307103 w 8187251"/>
                <a:gd name="connsiteY5" fmla="*/ 885324 h 1590696"/>
                <a:gd name="connsiteX6" fmla="*/ 6628621 w 8187251"/>
                <a:gd name="connsiteY6" fmla="*/ 710116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81675 h 1590696"/>
                <a:gd name="connsiteX1" fmla="*/ 403196 w 8187251"/>
                <a:gd name="connsiteY1" fmla="*/ 11979 h 1590696"/>
                <a:gd name="connsiteX2" fmla="*/ 1328997 w 8187251"/>
                <a:gd name="connsiteY2" fmla="*/ 712589 h 1590696"/>
                <a:gd name="connsiteX3" fmla="*/ 2663463 w 8187251"/>
                <a:gd name="connsiteY3" fmla="*/ 397923 h 1590696"/>
                <a:gd name="connsiteX4" fmla="*/ 4251812 w 8187251"/>
                <a:gd name="connsiteY4" fmla="*/ 771817 h 1590696"/>
                <a:gd name="connsiteX5" fmla="*/ 5307103 w 8187251"/>
                <a:gd name="connsiteY5" fmla="*/ 885324 h 1590696"/>
                <a:gd name="connsiteX6" fmla="*/ 6615881 w 8187251"/>
                <a:gd name="connsiteY6" fmla="*/ 650544 h 1590696"/>
                <a:gd name="connsiteX7" fmla="*/ 7649090 w 8187251"/>
                <a:gd name="connsiteY7" fmla="*/ 414911 h 1590696"/>
                <a:gd name="connsiteX8" fmla="*/ 8177240 w 8187251"/>
                <a:gd name="connsiteY8" fmla="*/ 929357 h 1590696"/>
                <a:gd name="connsiteX9" fmla="*/ 8186859 w 8187251"/>
                <a:gd name="connsiteY9" fmla="*/ 1571000 h 1590696"/>
                <a:gd name="connsiteX10" fmla="*/ 12404 w 8187251"/>
                <a:gd name="connsiteY10" fmla="*/ 1579883 h 1590696"/>
                <a:gd name="connsiteX11" fmla="*/ 0 w 8187251"/>
                <a:gd name="connsiteY11" fmla="*/ 281675 h 1590696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663463 w 8187251"/>
                <a:gd name="connsiteY3" fmla="*/ 389855 h 1582628"/>
                <a:gd name="connsiteX4" fmla="*/ 4251812 w 8187251"/>
                <a:gd name="connsiteY4" fmla="*/ 763749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663463 w 8187251"/>
                <a:gd name="connsiteY3" fmla="*/ 389855 h 1582628"/>
                <a:gd name="connsiteX4" fmla="*/ 4251812 w 8187251"/>
                <a:gd name="connsiteY4" fmla="*/ 719070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567918 w 8187251"/>
                <a:gd name="connsiteY3" fmla="*/ 389855 h 1582628"/>
                <a:gd name="connsiteX4" fmla="*/ 4251812 w 8187251"/>
                <a:gd name="connsiteY4" fmla="*/ 719070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3607 h 1582628"/>
                <a:gd name="connsiteX1" fmla="*/ 403196 w 8187251"/>
                <a:gd name="connsiteY1" fmla="*/ 3911 h 1582628"/>
                <a:gd name="connsiteX2" fmla="*/ 1316258 w 8187251"/>
                <a:gd name="connsiteY2" fmla="*/ 496019 h 1582628"/>
                <a:gd name="connsiteX3" fmla="*/ 2567918 w 8187251"/>
                <a:gd name="connsiteY3" fmla="*/ 389855 h 1582628"/>
                <a:gd name="connsiteX4" fmla="*/ 4251812 w 8187251"/>
                <a:gd name="connsiteY4" fmla="*/ 719070 h 1582628"/>
                <a:gd name="connsiteX5" fmla="*/ 5307103 w 8187251"/>
                <a:gd name="connsiteY5" fmla="*/ 877256 h 1582628"/>
                <a:gd name="connsiteX6" fmla="*/ 6615881 w 8187251"/>
                <a:gd name="connsiteY6" fmla="*/ 642476 h 1582628"/>
                <a:gd name="connsiteX7" fmla="*/ 7649090 w 8187251"/>
                <a:gd name="connsiteY7" fmla="*/ 406843 h 1582628"/>
                <a:gd name="connsiteX8" fmla="*/ 8177240 w 8187251"/>
                <a:gd name="connsiteY8" fmla="*/ 921289 h 1582628"/>
                <a:gd name="connsiteX9" fmla="*/ 8186859 w 8187251"/>
                <a:gd name="connsiteY9" fmla="*/ 1562932 h 1582628"/>
                <a:gd name="connsiteX10" fmla="*/ 12404 w 8187251"/>
                <a:gd name="connsiteY10" fmla="*/ 1571815 h 1582628"/>
                <a:gd name="connsiteX11" fmla="*/ 0 w 8187251"/>
                <a:gd name="connsiteY11" fmla="*/ 273607 h 1582628"/>
                <a:gd name="connsiteX0" fmla="*/ 0 w 8187251"/>
                <a:gd name="connsiteY0" fmla="*/ 272521 h 1581542"/>
                <a:gd name="connsiteX1" fmla="*/ 403196 w 8187251"/>
                <a:gd name="connsiteY1" fmla="*/ 2825 h 1581542"/>
                <a:gd name="connsiteX2" fmla="*/ 1322628 w 8187251"/>
                <a:gd name="connsiteY2" fmla="*/ 457701 h 1581542"/>
                <a:gd name="connsiteX3" fmla="*/ 2567918 w 8187251"/>
                <a:gd name="connsiteY3" fmla="*/ 388769 h 1581542"/>
                <a:gd name="connsiteX4" fmla="*/ 4251812 w 8187251"/>
                <a:gd name="connsiteY4" fmla="*/ 717984 h 1581542"/>
                <a:gd name="connsiteX5" fmla="*/ 5307103 w 8187251"/>
                <a:gd name="connsiteY5" fmla="*/ 876170 h 1581542"/>
                <a:gd name="connsiteX6" fmla="*/ 6615881 w 8187251"/>
                <a:gd name="connsiteY6" fmla="*/ 641390 h 1581542"/>
                <a:gd name="connsiteX7" fmla="*/ 7649090 w 8187251"/>
                <a:gd name="connsiteY7" fmla="*/ 405757 h 1581542"/>
                <a:gd name="connsiteX8" fmla="*/ 8177240 w 8187251"/>
                <a:gd name="connsiteY8" fmla="*/ 920203 h 1581542"/>
                <a:gd name="connsiteX9" fmla="*/ 8186859 w 8187251"/>
                <a:gd name="connsiteY9" fmla="*/ 1561846 h 1581542"/>
                <a:gd name="connsiteX10" fmla="*/ 12404 w 8187251"/>
                <a:gd name="connsiteY10" fmla="*/ 1570729 h 1581542"/>
                <a:gd name="connsiteX11" fmla="*/ 0 w 8187251"/>
                <a:gd name="connsiteY11" fmla="*/ 272521 h 1581542"/>
                <a:gd name="connsiteX0" fmla="*/ 0 w 8187251"/>
                <a:gd name="connsiteY0" fmla="*/ 353743 h 1662764"/>
                <a:gd name="connsiteX1" fmla="*/ 415935 w 8187251"/>
                <a:gd name="connsiteY1" fmla="*/ 2136 h 1662764"/>
                <a:gd name="connsiteX2" fmla="*/ 1322628 w 8187251"/>
                <a:gd name="connsiteY2" fmla="*/ 538923 h 1662764"/>
                <a:gd name="connsiteX3" fmla="*/ 2567918 w 8187251"/>
                <a:gd name="connsiteY3" fmla="*/ 469991 h 1662764"/>
                <a:gd name="connsiteX4" fmla="*/ 4251812 w 8187251"/>
                <a:gd name="connsiteY4" fmla="*/ 799206 h 1662764"/>
                <a:gd name="connsiteX5" fmla="*/ 5307103 w 8187251"/>
                <a:gd name="connsiteY5" fmla="*/ 957392 h 1662764"/>
                <a:gd name="connsiteX6" fmla="*/ 6615881 w 8187251"/>
                <a:gd name="connsiteY6" fmla="*/ 722612 h 1662764"/>
                <a:gd name="connsiteX7" fmla="*/ 7649090 w 8187251"/>
                <a:gd name="connsiteY7" fmla="*/ 486979 h 1662764"/>
                <a:gd name="connsiteX8" fmla="*/ 8177240 w 8187251"/>
                <a:gd name="connsiteY8" fmla="*/ 1001425 h 1662764"/>
                <a:gd name="connsiteX9" fmla="*/ 8186859 w 8187251"/>
                <a:gd name="connsiteY9" fmla="*/ 1643068 h 1662764"/>
                <a:gd name="connsiteX10" fmla="*/ 12404 w 8187251"/>
                <a:gd name="connsiteY10" fmla="*/ 1651951 h 1662764"/>
                <a:gd name="connsiteX11" fmla="*/ 0 w 8187251"/>
                <a:gd name="connsiteY11" fmla="*/ 353743 h 1662764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307103 w 8187251"/>
                <a:gd name="connsiteY5" fmla="*/ 935206 h 1640578"/>
                <a:gd name="connsiteX6" fmla="*/ 6615881 w 8187251"/>
                <a:gd name="connsiteY6" fmla="*/ 700426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15881 w 8187251"/>
                <a:gd name="connsiteY6" fmla="*/ 700426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15881 w 8187251"/>
                <a:gd name="connsiteY6" fmla="*/ 745105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15881 w 8187251"/>
                <a:gd name="connsiteY6" fmla="*/ 745105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  <a:gd name="connsiteX0" fmla="*/ 0 w 8187251"/>
                <a:gd name="connsiteY0" fmla="*/ 331557 h 1640578"/>
                <a:gd name="connsiteX1" fmla="*/ 377717 w 8187251"/>
                <a:gd name="connsiteY1" fmla="*/ 2289 h 1640578"/>
                <a:gd name="connsiteX2" fmla="*/ 1322628 w 8187251"/>
                <a:gd name="connsiteY2" fmla="*/ 516737 h 1640578"/>
                <a:gd name="connsiteX3" fmla="*/ 2567918 w 8187251"/>
                <a:gd name="connsiteY3" fmla="*/ 447805 h 1640578"/>
                <a:gd name="connsiteX4" fmla="*/ 4251812 w 8187251"/>
                <a:gd name="connsiteY4" fmla="*/ 777020 h 1640578"/>
                <a:gd name="connsiteX5" fmla="*/ 5434497 w 8187251"/>
                <a:gd name="connsiteY5" fmla="*/ 912867 h 1640578"/>
                <a:gd name="connsiteX6" fmla="*/ 6641360 w 8187251"/>
                <a:gd name="connsiteY6" fmla="*/ 707873 h 1640578"/>
                <a:gd name="connsiteX7" fmla="*/ 7649090 w 8187251"/>
                <a:gd name="connsiteY7" fmla="*/ 464793 h 1640578"/>
                <a:gd name="connsiteX8" fmla="*/ 8177240 w 8187251"/>
                <a:gd name="connsiteY8" fmla="*/ 979239 h 1640578"/>
                <a:gd name="connsiteX9" fmla="*/ 8186859 w 8187251"/>
                <a:gd name="connsiteY9" fmla="*/ 1620882 h 1640578"/>
                <a:gd name="connsiteX10" fmla="*/ 12404 w 8187251"/>
                <a:gd name="connsiteY10" fmla="*/ 1629765 h 1640578"/>
                <a:gd name="connsiteX11" fmla="*/ 0 w 8187251"/>
                <a:gd name="connsiteY11" fmla="*/ 331557 h 164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87251" h="1640578">
                  <a:moveTo>
                    <a:pt x="0" y="331557"/>
                  </a:moveTo>
                  <a:cubicBezTo>
                    <a:pt x="80193" y="261708"/>
                    <a:pt x="157279" y="-28574"/>
                    <a:pt x="377717" y="2289"/>
                  </a:cubicBezTo>
                  <a:cubicBezTo>
                    <a:pt x="598155" y="33152"/>
                    <a:pt x="957595" y="442484"/>
                    <a:pt x="1322628" y="516737"/>
                  </a:cubicBezTo>
                  <a:cubicBezTo>
                    <a:pt x="1687661" y="590990"/>
                    <a:pt x="2079721" y="404425"/>
                    <a:pt x="2567918" y="447805"/>
                  </a:cubicBezTo>
                  <a:cubicBezTo>
                    <a:pt x="3056115" y="491185"/>
                    <a:pt x="3774049" y="699510"/>
                    <a:pt x="4251812" y="777020"/>
                  </a:cubicBezTo>
                  <a:cubicBezTo>
                    <a:pt x="4729575" y="854530"/>
                    <a:pt x="5036239" y="924392"/>
                    <a:pt x="5434497" y="912867"/>
                  </a:cubicBezTo>
                  <a:cubicBezTo>
                    <a:pt x="5832755" y="901343"/>
                    <a:pt x="6272261" y="804891"/>
                    <a:pt x="6641360" y="707873"/>
                  </a:cubicBezTo>
                  <a:cubicBezTo>
                    <a:pt x="7010459" y="610855"/>
                    <a:pt x="7393110" y="419565"/>
                    <a:pt x="7649090" y="464793"/>
                  </a:cubicBezTo>
                  <a:cubicBezTo>
                    <a:pt x="7905070" y="510021"/>
                    <a:pt x="8075297" y="863752"/>
                    <a:pt x="8177240" y="979239"/>
                  </a:cubicBezTo>
                  <a:cubicBezTo>
                    <a:pt x="8177268" y="1172169"/>
                    <a:pt x="8188794" y="1435017"/>
                    <a:pt x="8186859" y="1620882"/>
                  </a:cubicBezTo>
                  <a:cubicBezTo>
                    <a:pt x="8252691" y="1658527"/>
                    <a:pt x="15302" y="1630830"/>
                    <a:pt x="12404" y="1629765"/>
                  </a:cubicBezTo>
                  <a:lnTo>
                    <a:pt x="0" y="331557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67000"/>
                    <a:alpha val="88000"/>
                  </a:schemeClr>
                </a:gs>
                <a:gs pos="35000">
                  <a:srgbClr val="56B096"/>
                </a:gs>
                <a:gs pos="85000">
                  <a:srgbClr val="6CCAAF"/>
                </a:gs>
              </a:gsLst>
              <a:lin ang="16200000" scaled="1"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F02DF2-B53E-0E1F-3870-8E313661982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9472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5543-8737-C2EA-BD1D-1A7783B7C74A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5545492" y="10133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FD511-614E-E6DD-12BB-CD96E4B27267}"/>
              </a:ext>
            </a:extLst>
          </p:cNvPr>
          <p:cNvSpPr>
            <a:spLocks noGrp="1"/>
          </p:cNvSpPr>
          <p:nvPr userDrawn="1">
            <p:ph type="body" sz="half" idx="2"/>
          </p:nvPr>
        </p:nvSpPr>
        <p:spPr>
          <a:xfrm>
            <a:off x="49472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6055E-C79E-C83C-5019-84944A66F37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C4321-F60B-437F-833D-23075F631A39}" type="datetimeFigureOut">
              <a:rPr lang="en-ZA" smtClean="0"/>
              <a:t>2024/08/12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CB629-D814-92D1-E1C2-F1FDC326284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1BF3E-8E85-3B91-776E-94652ED4A3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743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632DE-362A-4D11-C564-034C8F90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3AFBF-28A6-885F-24D9-7D2481A8B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3272-89D7-A067-1BD5-A6E0003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21F7-FB30-E68F-3293-F0E2CB86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50014-B29D-47F7-9641-A742127720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295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3" r:id="rId6"/>
    <p:sldLayoutId id="2147483653" r:id="rId7"/>
    <p:sldLayoutId id="2147483661" r:id="rId8"/>
    <p:sldLayoutId id="2147483656" r:id="rId9"/>
    <p:sldLayoutId id="2147483662" r:id="rId10"/>
    <p:sldLayoutId id="2147483654" r:id="rId11"/>
    <p:sldLayoutId id="2147483655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BC0A-7A8F-132D-A470-712F2E690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677" y="1738313"/>
            <a:ext cx="7420646" cy="3381375"/>
          </a:xfrm>
        </p:spPr>
        <p:txBody>
          <a:bodyPr anchor="t">
            <a:noAutofit/>
          </a:bodyPr>
          <a:lstStyle/>
          <a:p>
            <a:r>
              <a:rPr lang="en-US" sz="4800" dirty="0"/>
              <a:t>Development of a </a:t>
            </a:r>
            <a:br>
              <a:rPr lang="en-US" sz="4800" dirty="0"/>
            </a:br>
            <a:r>
              <a:rPr lang="en-US" sz="4800" dirty="0"/>
              <a:t>Low-cost Sensor Chain for Photosynthetically Active Radiation Measurement</a:t>
            </a:r>
            <a:r>
              <a:rPr lang="en-ZA" sz="4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3CE9D-6A20-16F6-C46C-6205C08A4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70" y="5827503"/>
            <a:ext cx="7581693" cy="975540"/>
          </a:xfrm>
        </p:spPr>
        <p:txBody>
          <a:bodyPr anchor="t">
            <a:normAutofit/>
          </a:bodyPr>
          <a:lstStyle/>
          <a:p>
            <a:pPr algn="l"/>
            <a:r>
              <a:rPr lang="en-ZA" dirty="0">
                <a:solidFill>
                  <a:schemeClr val="bg1"/>
                </a:solidFill>
              </a:rPr>
              <a:t>Sarah Tallack </a:t>
            </a:r>
            <a:r>
              <a:rPr lang="en-ZA" b="1" dirty="0">
                <a:solidFill>
                  <a:schemeClr val="bg1"/>
                </a:solidFill>
              </a:rPr>
              <a:t>	            	             </a:t>
            </a:r>
          </a:p>
          <a:p>
            <a:pPr algn="l"/>
            <a:r>
              <a:rPr lang="en-ZA" b="1" dirty="0">
                <a:solidFill>
                  <a:schemeClr val="bg1"/>
                </a:solidFill>
              </a:rPr>
              <a:t>Supervisor: </a:t>
            </a:r>
            <a:r>
              <a:rPr lang="en-ZA" dirty="0">
                <a:solidFill>
                  <a:schemeClr val="bg1"/>
                </a:solidFill>
              </a:rPr>
              <a:t>Robyn </a:t>
            </a:r>
            <a:r>
              <a:rPr lang="en-ZA" dirty="0" err="1">
                <a:solidFill>
                  <a:schemeClr val="bg1"/>
                </a:solidFill>
              </a:rPr>
              <a:t>Verrinder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65CD8360-8633-BA3A-A369-BDC87C253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738" y="965276"/>
            <a:ext cx="2173220" cy="87304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69D79FC-1146-DF8A-0428-A5569E9CB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808" y="202494"/>
            <a:ext cx="3245150" cy="623082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B4D8C05-A13C-FF7A-9918-428A8389B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0" y="215194"/>
            <a:ext cx="4186968" cy="62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F4AA-D619-A94B-7955-32C815D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48" y="162639"/>
            <a:ext cx="10515600" cy="1325563"/>
          </a:xfrm>
        </p:spPr>
        <p:txBody>
          <a:bodyPr>
            <a:normAutofit/>
          </a:bodyPr>
          <a:lstStyle/>
          <a:p>
            <a:r>
              <a:rPr lang="en-ZA" sz="4000" b="1" dirty="0"/>
              <a:t>Previous Work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8DA23C-1532-266C-B217-2806E1714ED8}"/>
              </a:ext>
            </a:extLst>
          </p:cNvPr>
          <p:cNvGrpSpPr/>
          <p:nvPr/>
        </p:nvGrpSpPr>
        <p:grpSpPr>
          <a:xfrm>
            <a:off x="12481796" y="1195816"/>
            <a:ext cx="6974604" cy="4821460"/>
            <a:chOff x="4836396" y="281416"/>
            <a:chExt cx="6974604" cy="48214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1A320C1-9C1C-385C-822A-063523B662BE}"/>
                </a:ext>
              </a:extLst>
            </p:cNvPr>
            <p:cNvGrpSpPr/>
            <p:nvPr/>
          </p:nvGrpSpPr>
          <p:grpSpPr>
            <a:xfrm>
              <a:off x="4836396" y="281416"/>
              <a:ext cx="6974604" cy="4537695"/>
              <a:chOff x="5033032" y="464827"/>
              <a:chExt cx="6974604" cy="4537695"/>
            </a:xfrm>
          </p:grpSpPr>
          <p:pic>
            <p:nvPicPr>
              <p:cNvPr id="15" name="Picture 14" descr="A graph of different colors and lines&#10;&#10;Description automatically generated">
                <a:extLst>
                  <a:ext uri="{FF2B5EF4-FFF2-40B4-BE49-F238E27FC236}">
                    <a16:creationId xmlns:a16="http://schemas.microsoft.com/office/drawing/2014/main" id="{8349F3DA-D997-B6B0-E8D8-B565E716FD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58" r="6758"/>
              <a:stretch/>
            </p:blipFill>
            <p:spPr>
              <a:xfrm>
                <a:off x="5033032" y="464827"/>
                <a:ext cx="6974604" cy="4537695"/>
              </a:xfrm>
              <a:prstGeom prst="roundRect">
                <a:avLst>
                  <a:gd name="adj" fmla="val 7335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913532-7CEB-D234-3E8C-7B94FE6CB0DA}"/>
                  </a:ext>
                </a:extLst>
              </p:cNvPr>
              <p:cNvSpPr txBox="1"/>
              <p:nvPr/>
            </p:nvSpPr>
            <p:spPr>
              <a:xfrm>
                <a:off x="5536346" y="464827"/>
                <a:ext cx="627465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AS7341 Relative Spectral Response to Various Conditions, with White LED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0DFFB3-A493-983D-96D2-3F0AD59E225A}"/>
                </a:ext>
              </a:extLst>
            </p:cNvPr>
            <p:cNvSpPr txBox="1"/>
            <p:nvPr/>
          </p:nvSpPr>
          <p:spPr>
            <a:xfrm>
              <a:off x="4836396" y="4825877"/>
              <a:ext cx="6974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u="none" strike="noStrike" baseline="0" dirty="0"/>
                <a:t>Example of sensor output in response to a white light input. </a:t>
              </a:r>
              <a:endParaRPr lang="en-ZA" sz="105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8697C9-5C24-BF2A-EBCE-6DCAB6D55651}"/>
                </a:ext>
              </a:extLst>
            </p:cNvPr>
            <p:cNvSpPr/>
            <p:nvPr/>
          </p:nvSpPr>
          <p:spPr>
            <a:xfrm>
              <a:off x="7569125" y="1189105"/>
              <a:ext cx="288000" cy="28800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442088-D1A0-1FBB-2071-97EA6E58E7A3}"/>
                </a:ext>
              </a:extLst>
            </p:cNvPr>
            <p:cNvSpPr/>
            <p:nvPr/>
          </p:nvSpPr>
          <p:spPr>
            <a:xfrm>
              <a:off x="6506595" y="1573487"/>
              <a:ext cx="288000" cy="288000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55CF63-34CD-0615-E5E8-DC18E885D09E}"/>
                </a:ext>
              </a:extLst>
            </p:cNvPr>
            <p:cNvSpPr/>
            <p:nvPr/>
          </p:nvSpPr>
          <p:spPr>
            <a:xfrm>
              <a:off x="9966540" y="770940"/>
              <a:ext cx="288000" cy="28800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06806A-00C3-2C1A-54CB-86DBA231BC19}"/>
                </a:ext>
              </a:extLst>
            </p:cNvPr>
            <p:cNvSpPr txBox="1"/>
            <p:nvPr/>
          </p:nvSpPr>
          <p:spPr>
            <a:xfrm>
              <a:off x="5913652" y="1425099"/>
              <a:ext cx="592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600" dirty="0"/>
                <a:t>Blue LED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19CDD8-BD59-4C66-D5E3-F4BF8916267D}"/>
                </a:ext>
              </a:extLst>
            </p:cNvPr>
            <p:cNvSpPr txBox="1"/>
            <p:nvPr/>
          </p:nvSpPr>
          <p:spPr>
            <a:xfrm>
              <a:off x="7842838" y="1058940"/>
              <a:ext cx="7334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600" dirty="0"/>
                <a:t>Green LED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FF2E7-F738-9458-6BD9-90931D62C655}"/>
                </a:ext>
              </a:extLst>
            </p:cNvPr>
            <p:cNvSpPr txBox="1"/>
            <p:nvPr/>
          </p:nvSpPr>
          <p:spPr>
            <a:xfrm>
              <a:off x="9352083" y="853258"/>
              <a:ext cx="8046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600" dirty="0"/>
                <a:t>Red LED</a:t>
              </a:r>
            </a:p>
          </p:txBody>
        </p:sp>
      </p:grpSp>
      <p:pic>
        <p:nvPicPr>
          <p:cNvPr id="13" name="Picture 12" descr="A graph showing different colors of a spectrum&#10;&#10;Description automatically generated with medium confidence">
            <a:extLst>
              <a:ext uri="{FF2B5EF4-FFF2-40B4-BE49-F238E27FC236}">
                <a16:creationId xmlns:a16="http://schemas.microsoft.com/office/drawing/2014/main" id="{1EFD8361-6300-5A1E-C0B8-AB9993BD1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r="7722"/>
          <a:stretch/>
        </p:blipFill>
        <p:spPr>
          <a:xfrm>
            <a:off x="297848" y="1488203"/>
            <a:ext cx="5451103" cy="3582106"/>
          </a:xfrm>
          <a:prstGeom prst="roundRect">
            <a:avLst>
              <a:gd name="adj" fmla="val 73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diagram of a graph&#10;&#10;Description automatically generated">
            <a:extLst>
              <a:ext uri="{FF2B5EF4-FFF2-40B4-BE49-F238E27FC236}">
                <a16:creationId xmlns:a16="http://schemas.microsoft.com/office/drawing/2014/main" id="{A9041295-6D18-DECB-2750-6C4CA0896F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r="7722"/>
          <a:stretch/>
        </p:blipFill>
        <p:spPr>
          <a:xfrm>
            <a:off x="6443050" y="1488203"/>
            <a:ext cx="5451102" cy="3582105"/>
          </a:xfrm>
          <a:prstGeom prst="roundRect">
            <a:avLst>
              <a:gd name="adj" fmla="val 73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163ECD-BEEA-2F3D-C89F-0DC58AFDED0B}"/>
              </a:ext>
            </a:extLst>
          </p:cNvPr>
          <p:cNvSpPr txBox="1"/>
          <p:nvPr/>
        </p:nvSpPr>
        <p:spPr>
          <a:xfrm>
            <a:off x="297848" y="5070308"/>
            <a:ext cx="545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Multi-channel spectral sensor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0618B3-1D0B-1DE4-5135-AAF07111F2FA}"/>
              </a:ext>
            </a:extLst>
          </p:cNvPr>
          <p:cNvSpPr txBox="1"/>
          <p:nvPr/>
        </p:nvSpPr>
        <p:spPr>
          <a:xfrm>
            <a:off x="6443050" y="5070308"/>
            <a:ext cx="545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RGBW Sensor</a:t>
            </a:r>
          </a:p>
        </p:txBody>
      </p:sp>
    </p:spTree>
    <p:extLst>
      <p:ext uri="{BB962C8B-B14F-4D97-AF65-F5344CB8AC3E}">
        <p14:creationId xmlns:p14="http://schemas.microsoft.com/office/powerpoint/2010/main" val="11748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2129-9CA5-DD79-9DA6-DF7CA613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37" y="684212"/>
            <a:ext cx="8213726" cy="1325563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E897-3693-3FF9-11A6-C9F66FC3E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6737" y="2506662"/>
            <a:ext cx="8213726" cy="4351338"/>
          </a:xfrm>
        </p:spPr>
        <p:txBody>
          <a:bodyPr/>
          <a:lstStyle/>
          <a:p>
            <a:r>
              <a:rPr lang="en-ZA" dirty="0"/>
              <a:t>Have ordered and received 2 boards</a:t>
            </a:r>
          </a:p>
          <a:p>
            <a:r>
              <a:rPr lang="en-ZA" dirty="0"/>
              <a:t>Will be ordering another 2 boards soon</a:t>
            </a:r>
          </a:p>
          <a:p>
            <a:r>
              <a:rPr lang="en-ZA" dirty="0"/>
              <a:t>Developing code to interface with the two sensors and I2C multiplexer.</a:t>
            </a:r>
          </a:p>
        </p:txBody>
      </p:sp>
    </p:spTree>
    <p:extLst>
      <p:ext uri="{BB962C8B-B14F-4D97-AF65-F5344CB8AC3E}">
        <p14:creationId xmlns:p14="http://schemas.microsoft.com/office/powerpoint/2010/main" val="34654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533C-5D40-686A-FF7F-68554064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4" y="136525"/>
            <a:ext cx="10515600" cy="1325563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C400-3502-ACD3-40C2-32CB8B109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6774" y="1707355"/>
            <a:ext cx="8188326" cy="4351338"/>
          </a:xfrm>
        </p:spPr>
        <p:txBody>
          <a:bodyPr>
            <a:normAutofit/>
          </a:bodyPr>
          <a:lstStyle/>
          <a:p>
            <a:r>
              <a:rPr lang="en-ZA" dirty="0"/>
              <a:t>Sensor characterisation</a:t>
            </a:r>
          </a:p>
          <a:p>
            <a:r>
              <a:rPr lang="en-ZA" dirty="0"/>
              <a:t>Environmental testing</a:t>
            </a:r>
          </a:p>
          <a:p>
            <a:r>
              <a:rPr lang="en-ZA" dirty="0"/>
              <a:t>Sensor chain development</a:t>
            </a:r>
          </a:p>
          <a:p>
            <a:r>
              <a:rPr lang="en-ZA" dirty="0"/>
              <a:t>Access an actual PAR sensor to use for calibration purposes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583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9813-EE47-DD1D-B599-E2BE96E29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380" y="2109787"/>
            <a:ext cx="7321241" cy="2638426"/>
          </a:xfrm>
        </p:spPr>
        <p:txBody>
          <a:bodyPr anchor="ctr">
            <a:normAutofit/>
          </a:bodyPr>
          <a:lstStyle/>
          <a:p>
            <a:pPr algn="ctr"/>
            <a:r>
              <a:rPr lang="en-ZA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5745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A164-77EF-1C35-59F5-F41E2C0B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E1A7-C69D-7798-C7CB-33CA3094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/>
              <a:t>Stacy L. </a:t>
            </a:r>
            <a:r>
              <a:rPr lang="en-US" sz="1800" b="0" i="0" u="none" strike="noStrike" baseline="0" dirty="0" err="1"/>
              <a:t>Deppeler</a:t>
            </a:r>
            <a:r>
              <a:rPr lang="en-US" sz="1800" b="0" i="0" u="none" strike="noStrike" baseline="0" dirty="0"/>
              <a:t> and Andrew T. Davidson. Southern ocean phytoplankton in a changing climate. </a:t>
            </a:r>
            <a:r>
              <a:rPr lang="en-US" sz="1800" b="0" i="1" u="none" strike="noStrike" baseline="0" dirty="0"/>
              <a:t>Frontiers in Marine Science</a:t>
            </a:r>
            <a:r>
              <a:rPr lang="en-US" sz="1800" b="0" i="0" u="none" strike="noStrike" baseline="0" dirty="0"/>
              <a:t>, 4, February 2017. ISSN 2296-7745. </a:t>
            </a:r>
            <a:r>
              <a:rPr lang="en-US" sz="1800" b="0" i="0" u="none" strike="noStrike" baseline="0" dirty="0" err="1"/>
              <a:t>doi</a:t>
            </a:r>
            <a:r>
              <a:rPr lang="en-US" sz="1800" b="0" i="0" u="none" strike="noStrike" baseline="0" dirty="0"/>
              <a:t>: 10.3389/fmars.2017.00040. URL: </a:t>
            </a:r>
            <a:r>
              <a:rPr lang="fr-FR" sz="1800" b="0" i="0" u="none" strike="noStrike" baseline="0" dirty="0"/>
              <a:t>https://www.frontiersin.org/articles/10.3389/fmars.2017.00040. </a:t>
            </a:r>
            <a:r>
              <a:rPr lang="fr-FR" sz="1800" b="1" i="0" u="none" strike="noStrike" baseline="0" dirty="0" err="1"/>
              <a:t>doi</a:t>
            </a:r>
            <a:r>
              <a:rPr lang="fr-FR" sz="1800" b="1" i="0" u="none" strike="noStrike" baseline="0" dirty="0"/>
              <a:t>: </a:t>
            </a:r>
            <a:r>
              <a:rPr lang="fr-FR" sz="1800" b="0" i="0" u="none" strike="noStrike" baseline="0" dirty="0"/>
              <a:t>10.3389/fmars.2017.00040.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910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3375-45A8-669C-EFE7-DD95F341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8" y="54446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ZA" sz="4400" b="1" dirty="0">
                <a:solidFill>
                  <a:schemeClr val="bg1"/>
                </a:solidFill>
              </a:rPr>
              <a:t>Background &amp; Motivation</a:t>
            </a:r>
            <a:endParaRPr lang="en-ZA" sz="4000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A09E7E-4933-90DB-C865-607F4EF6002B}"/>
              </a:ext>
            </a:extLst>
          </p:cNvPr>
          <p:cNvSpPr/>
          <p:nvPr/>
        </p:nvSpPr>
        <p:spPr>
          <a:xfrm>
            <a:off x="1191802" y="388599"/>
            <a:ext cx="3524036" cy="1154789"/>
          </a:xfrm>
          <a:custGeom>
            <a:avLst/>
            <a:gdLst>
              <a:gd name="connsiteX0" fmla="*/ 0 w 4043611"/>
              <a:gd name="connsiteY0" fmla="*/ 192469 h 1154789"/>
              <a:gd name="connsiteX1" fmla="*/ 192469 w 4043611"/>
              <a:gd name="connsiteY1" fmla="*/ 0 h 1154789"/>
              <a:gd name="connsiteX2" fmla="*/ 3851142 w 4043611"/>
              <a:gd name="connsiteY2" fmla="*/ 0 h 1154789"/>
              <a:gd name="connsiteX3" fmla="*/ 4043611 w 4043611"/>
              <a:gd name="connsiteY3" fmla="*/ 192469 h 1154789"/>
              <a:gd name="connsiteX4" fmla="*/ 4043611 w 4043611"/>
              <a:gd name="connsiteY4" fmla="*/ 962320 h 1154789"/>
              <a:gd name="connsiteX5" fmla="*/ 3851142 w 4043611"/>
              <a:gd name="connsiteY5" fmla="*/ 1154789 h 1154789"/>
              <a:gd name="connsiteX6" fmla="*/ 192469 w 4043611"/>
              <a:gd name="connsiteY6" fmla="*/ 1154789 h 1154789"/>
              <a:gd name="connsiteX7" fmla="*/ 0 w 4043611"/>
              <a:gd name="connsiteY7" fmla="*/ 962320 h 1154789"/>
              <a:gd name="connsiteX8" fmla="*/ 0 w 4043611"/>
              <a:gd name="connsiteY8" fmla="*/ 192469 h 115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3611" h="1154789">
                <a:moveTo>
                  <a:pt x="0" y="192469"/>
                </a:moveTo>
                <a:cubicBezTo>
                  <a:pt x="0" y="86171"/>
                  <a:pt x="86171" y="0"/>
                  <a:pt x="192469" y="0"/>
                </a:cubicBezTo>
                <a:lnTo>
                  <a:pt x="3851142" y="0"/>
                </a:lnTo>
                <a:cubicBezTo>
                  <a:pt x="3957440" y="0"/>
                  <a:pt x="4043611" y="86171"/>
                  <a:pt x="4043611" y="192469"/>
                </a:cubicBezTo>
                <a:lnTo>
                  <a:pt x="4043611" y="962320"/>
                </a:lnTo>
                <a:cubicBezTo>
                  <a:pt x="4043611" y="1068618"/>
                  <a:pt x="3957440" y="1154789"/>
                  <a:pt x="3851142" y="1154789"/>
                </a:cubicBezTo>
                <a:lnTo>
                  <a:pt x="192469" y="1154789"/>
                </a:lnTo>
                <a:cubicBezTo>
                  <a:pt x="86171" y="1154789"/>
                  <a:pt x="0" y="1068618"/>
                  <a:pt x="0" y="962320"/>
                </a:cubicBezTo>
                <a:lnTo>
                  <a:pt x="0" y="192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382" tIns="136382" rIns="136382" bIns="136382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kern="1200" dirty="0"/>
              <a:t>The Southern Ocean plays a crucial role in global climate patterns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1BE78C-4610-C12D-CDB4-9195B2D7C8E9}"/>
              </a:ext>
            </a:extLst>
          </p:cNvPr>
          <p:cNvSpPr/>
          <p:nvPr/>
        </p:nvSpPr>
        <p:spPr>
          <a:xfrm>
            <a:off x="1191802" y="1832945"/>
            <a:ext cx="3524036" cy="1154789"/>
          </a:xfrm>
          <a:custGeom>
            <a:avLst/>
            <a:gdLst>
              <a:gd name="connsiteX0" fmla="*/ 0 w 4043611"/>
              <a:gd name="connsiteY0" fmla="*/ 192469 h 1154789"/>
              <a:gd name="connsiteX1" fmla="*/ 192469 w 4043611"/>
              <a:gd name="connsiteY1" fmla="*/ 0 h 1154789"/>
              <a:gd name="connsiteX2" fmla="*/ 3851142 w 4043611"/>
              <a:gd name="connsiteY2" fmla="*/ 0 h 1154789"/>
              <a:gd name="connsiteX3" fmla="*/ 4043611 w 4043611"/>
              <a:gd name="connsiteY3" fmla="*/ 192469 h 1154789"/>
              <a:gd name="connsiteX4" fmla="*/ 4043611 w 4043611"/>
              <a:gd name="connsiteY4" fmla="*/ 962320 h 1154789"/>
              <a:gd name="connsiteX5" fmla="*/ 3851142 w 4043611"/>
              <a:gd name="connsiteY5" fmla="*/ 1154789 h 1154789"/>
              <a:gd name="connsiteX6" fmla="*/ 192469 w 4043611"/>
              <a:gd name="connsiteY6" fmla="*/ 1154789 h 1154789"/>
              <a:gd name="connsiteX7" fmla="*/ 0 w 4043611"/>
              <a:gd name="connsiteY7" fmla="*/ 962320 h 1154789"/>
              <a:gd name="connsiteX8" fmla="*/ 0 w 4043611"/>
              <a:gd name="connsiteY8" fmla="*/ 192469 h 115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3611" h="1154789">
                <a:moveTo>
                  <a:pt x="0" y="192469"/>
                </a:moveTo>
                <a:cubicBezTo>
                  <a:pt x="0" y="86171"/>
                  <a:pt x="86171" y="0"/>
                  <a:pt x="192469" y="0"/>
                </a:cubicBezTo>
                <a:lnTo>
                  <a:pt x="3851142" y="0"/>
                </a:lnTo>
                <a:cubicBezTo>
                  <a:pt x="3957440" y="0"/>
                  <a:pt x="4043611" y="86171"/>
                  <a:pt x="4043611" y="192469"/>
                </a:cubicBezTo>
                <a:lnTo>
                  <a:pt x="4043611" y="962320"/>
                </a:lnTo>
                <a:cubicBezTo>
                  <a:pt x="4043611" y="1068618"/>
                  <a:pt x="3957440" y="1154789"/>
                  <a:pt x="3851142" y="1154789"/>
                </a:cubicBezTo>
                <a:lnTo>
                  <a:pt x="192469" y="1154789"/>
                </a:lnTo>
                <a:cubicBezTo>
                  <a:pt x="86171" y="1154789"/>
                  <a:pt x="0" y="1068618"/>
                  <a:pt x="0" y="962320"/>
                </a:cubicBezTo>
                <a:lnTo>
                  <a:pt x="0" y="19246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69700"/>
              <a:satOff val="2569"/>
              <a:lumOff val="9757"/>
              <a:alphaOff val="0"/>
            </a:schemeClr>
          </a:fillRef>
          <a:effectRef idx="0">
            <a:schemeClr val="accent2">
              <a:shade val="80000"/>
              <a:hueOff val="69700"/>
              <a:satOff val="2569"/>
              <a:lumOff val="97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382" tIns="136382" rIns="136382" bIns="136382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kern="1200" dirty="0"/>
              <a:t>The Marginal Ice Zone is the interface region between open water and pack ice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A11A12-0825-5E30-B4ED-45B3176E5FAF}"/>
              </a:ext>
            </a:extLst>
          </p:cNvPr>
          <p:cNvSpPr/>
          <p:nvPr/>
        </p:nvSpPr>
        <p:spPr>
          <a:xfrm>
            <a:off x="1191802" y="3265808"/>
            <a:ext cx="3524036" cy="1154789"/>
          </a:xfrm>
          <a:custGeom>
            <a:avLst/>
            <a:gdLst>
              <a:gd name="connsiteX0" fmla="*/ 0 w 4043611"/>
              <a:gd name="connsiteY0" fmla="*/ 192469 h 1154789"/>
              <a:gd name="connsiteX1" fmla="*/ 192469 w 4043611"/>
              <a:gd name="connsiteY1" fmla="*/ 0 h 1154789"/>
              <a:gd name="connsiteX2" fmla="*/ 3851142 w 4043611"/>
              <a:gd name="connsiteY2" fmla="*/ 0 h 1154789"/>
              <a:gd name="connsiteX3" fmla="*/ 4043611 w 4043611"/>
              <a:gd name="connsiteY3" fmla="*/ 192469 h 1154789"/>
              <a:gd name="connsiteX4" fmla="*/ 4043611 w 4043611"/>
              <a:gd name="connsiteY4" fmla="*/ 962320 h 1154789"/>
              <a:gd name="connsiteX5" fmla="*/ 3851142 w 4043611"/>
              <a:gd name="connsiteY5" fmla="*/ 1154789 h 1154789"/>
              <a:gd name="connsiteX6" fmla="*/ 192469 w 4043611"/>
              <a:gd name="connsiteY6" fmla="*/ 1154789 h 1154789"/>
              <a:gd name="connsiteX7" fmla="*/ 0 w 4043611"/>
              <a:gd name="connsiteY7" fmla="*/ 962320 h 1154789"/>
              <a:gd name="connsiteX8" fmla="*/ 0 w 4043611"/>
              <a:gd name="connsiteY8" fmla="*/ 192469 h 115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3611" h="1154789">
                <a:moveTo>
                  <a:pt x="0" y="192469"/>
                </a:moveTo>
                <a:cubicBezTo>
                  <a:pt x="0" y="86171"/>
                  <a:pt x="86171" y="0"/>
                  <a:pt x="192469" y="0"/>
                </a:cubicBezTo>
                <a:lnTo>
                  <a:pt x="3851142" y="0"/>
                </a:lnTo>
                <a:cubicBezTo>
                  <a:pt x="3957440" y="0"/>
                  <a:pt x="4043611" y="86171"/>
                  <a:pt x="4043611" y="192469"/>
                </a:cubicBezTo>
                <a:lnTo>
                  <a:pt x="4043611" y="962320"/>
                </a:lnTo>
                <a:cubicBezTo>
                  <a:pt x="4043611" y="1068618"/>
                  <a:pt x="3957440" y="1154789"/>
                  <a:pt x="3851142" y="1154789"/>
                </a:cubicBezTo>
                <a:lnTo>
                  <a:pt x="192469" y="1154789"/>
                </a:lnTo>
                <a:cubicBezTo>
                  <a:pt x="86171" y="1154789"/>
                  <a:pt x="0" y="1068618"/>
                  <a:pt x="0" y="962320"/>
                </a:cubicBezTo>
                <a:lnTo>
                  <a:pt x="0" y="19246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139401"/>
              <a:satOff val="5138"/>
              <a:lumOff val="19513"/>
              <a:alphaOff val="0"/>
            </a:schemeClr>
          </a:fillRef>
          <a:effectRef idx="0">
            <a:schemeClr val="accent2">
              <a:shade val="80000"/>
              <a:hueOff val="139401"/>
              <a:satOff val="5138"/>
              <a:lumOff val="1951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382" tIns="136382" rIns="136382" bIns="136382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kern="1200" dirty="0"/>
              <a:t>Phytoplankton are single celled organisms that form the base of the Southern Ocean food web.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E16BC-5DAE-58F5-5A14-AF04065F16CF}"/>
              </a:ext>
            </a:extLst>
          </p:cNvPr>
          <p:cNvSpPr txBox="1"/>
          <p:nvPr/>
        </p:nvSpPr>
        <p:spPr>
          <a:xfrm>
            <a:off x="5346967" y="4420597"/>
            <a:ext cx="624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/>
              <a:t>Diagram showing connections between phytoplankton and larger food web, modified from [</a:t>
            </a:r>
            <a:r>
              <a:rPr lang="en-US" sz="1200" b="0" i="0" u="none" strike="noStrike" baseline="0" dirty="0" err="1"/>
              <a:t>Deppeler</a:t>
            </a:r>
            <a:r>
              <a:rPr lang="en-US" sz="1200" b="0" i="0" u="none" strike="noStrike" baseline="0" dirty="0"/>
              <a:t>, 2017]</a:t>
            </a:r>
            <a:endParaRPr lang="en-ZA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CF68F-4CB0-4619-2A1F-03CA197B4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" t="2498" r="4231" b="1810"/>
          <a:stretch/>
        </p:blipFill>
        <p:spPr>
          <a:xfrm>
            <a:off x="5346967" y="388599"/>
            <a:ext cx="5976778" cy="4022335"/>
          </a:xfrm>
          <a:prstGeom prst="roundRect">
            <a:avLst>
              <a:gd name="adj" fmla="val 75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60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945F-34A6-F743-3FB5-84692C19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" y="5396524"/>
            <a:ext cx="10515600" cy="1325563"/>
          </a:xfrm>
        </p:spPr>
        <p:txBody>
          <a:bodyPr>
            <a:normAutofit/>
          </a:bodyPr>
          <a:lstStyle/>
          <a:p>
            <a:r>
              <a:rPr lang="en-ZA" dirty="0"/>
              <a:t>Phytoplankton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C70DE-CC4C-864B-94EE-3B28138CA4B9}"/>
              </a:ext>
            </a:extLst>
          </p:cNvPr>
          <p:cNvSpPr txBox="1"/>
          <p:nvPr/>
        </p:nvSpPr>
        <p:spPr>
          <a:xfrm>
            <a:off x="1724216" y="4451880"/>
            <a:ext cx="5794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/>
              <a:t>Diagram showing connections between phytoplankton and larger food web, modified from [</a:t>
            </a:r>
            <a:r>
              <a:rPr lang="en-US" sz="1200" b="0" i="0" u="none" strike="noStrike" baseline="0" dirty="0" err="1"/>
              <a:t>Deppeler</a:t>
            </a:r>
            <a:r>
              <a:rPr lang="en-US" sz="1200" b="0" i="0" u="none" strike="noStrike" baseline="0" dirty="0"/>
              <a:t>, 2017]</a:t>
            </a:r>
            <a:endParaRPr lang="en-ZA" sz="105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9EE87B-B583-B6CE-47EF-A6865E6F0930}"/>
              </a:ext>
            </a:extLst>
          </p:cNvPr>
          <p:cNvGrpSpPr/>
          <p:nvPr/>
        </p:nvGrpSpPr>
        <p:grpSpPr>
          <a:xfrm>
            <a:off x="8056416" y="429545"/>
            <a:ext cx="3601533" cy="4032000"/>
            <a:chOff x="8260617" y="-401740"/>
            <a:chExt cx="3601533" cy="40320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65268F8-147B-C351-3368-50A5458956DE}"/>
                </a:ext>
              </a:extLst>
            </p:cNvPr>
            <p:cNvSpPr/>
            <p:nvPr/>
          </p:nvSpPr>
          <p:spPr>
            <a:xfrm>
              <a:off x="8260617" y="803239"/>
              <a:ext cx="1641831" cy="1260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800" kern="1200" dirty="0">
                  <a:solidFill>
                    <a:schemeClr val="bg1"/>
                  </a:solidFill>
                </a:rPr>
                <a:t>Light availability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19D3881-E839-55C1-A1AF-7801B881BEBB}"/>
                </a:ext>
              </a:extLst>
            </p:cNvPr>
            <p:cNvSpPr/>
            <p:nvPr/>
          </p:nvSpPr>
          <p:spPr>
            <a:xfrm>
              <a:off x="10220320" y="803239"/>
              <a:ext cx="1641830" cy="1260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ZA" sz="1800" kern="1200" dirty="0">
                  <a:solidFill>
                    <a:schemeClr val="bg1"/>
                  </a:solidFill>
                </a:rPr>
                <a:t>Nutrients available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39009CC-719E-EDD8-8614-7171DF89A4DD}"/>
                </a:ext>
              </a:extLst>
            </p:cNvPr>
            <p:cNvSpPr/>
            <p:nvPr/>
          </p:nvSpPr>
          <p:spPr>
            <a:xfrm>
              <a:off x="8260618" y="-401740"/>
              <a:ext cx="3601532" cy="900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800" kern="1200" dirty="0">
                  <a:solidFill>
                    <a:schemeClr val="bg1"/>
                  </a:solidFill>
                </a:rPr>
                <a:t>Growth affected by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1750F00-30ED-6420-B9E1-6D59BA82944A}"/>
                </a:ext>
              </a:extLst>
            </p:cNvPr>
            <p:cNvSpPr/>
            <p:nvPr/>
          </p:nvSpPr>
          <p:spPr>
            <a:xfrm>
              <a:off x="8260617" y="2370260"/>
              <a:ext cx="1641831" cy="1260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ZA" sz="1800" kern="1200" dirty="0">
                  <a:solidFill>
                    <a:schemeClr val="bg1"/>
                  </a:solidFill>
                </a:rPr>
                <a:t>Temperature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F4FF37B-B324-C77F-134E-9A04A9CD93A5}"/>
                </a:ext>
              </a:extLst>
            </p:cNvPr>
            <p:cNvSpPr/>
            <p:nvPr/>
          </p:nvSpPr>
          <p:spPr>
            <a:xfrm>
              <a:off x="10211801" y="2360595"/>
              <a:ext cx="1641830" cy="1260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ZA" sz="1800" kern="1200" dirty="0">
                  <a:solidFill>
                    <a:schemeClr val="bg1"/>
                  </a:solidFill>
                </a:rPr>
                <a:t>Wind strength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F9589935-E7E1-3F19-8842-49E249C91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" t="2498" r="4231" b="1810"/>
          <a:stretch/>
        </p:blipFill>
        <p:spPr>
          <a:xfrm>
            <a:off x="1724216" y="407672"/>
            <a:ext cx="5976778" cy="4022335"/>
          </a:xfrm>
          <a:prstGeom prst="roundRect">
            <a:avLst>
              <a:gd name="adj" fmla="val 75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6B0A-516D-C731-7B50-3FF36D8C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80" y="5109984"/>
            <a:ext cx="758076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sz="4400" b="1" dirty="0">
                <a:solidFill>
                  <a:schemeClr val="bg1"/>
                </a:solidFill>
              </a:rPr>
              <a:t>Light in the Antarctic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D85466-F937-96FD-77FE-BF8674D3612C}"/>
              </a:ext>
            </a:extLst>
          </p:cNvPr>
          <p:cNvGrpSpPr/>
          <p:nvPr/>
        </p:nvGrpSpPr>
        <p:grpSpPr>
          <a:xfrm>
            <a:off x="201554" y="534608"/>
            <a:ext cx="5834347" cy="3518686"/>
            <a:chOff x="494728" y="534608"/>
            <a:chExt cx="5834347" cy="351868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83E9FFD-8FB4-067E-908D-54CE4F92EA37}"/>
                </a:ext>
              </a:extLst>
            </p:cNvPr>
            <p:cNvSpPr/>
            <p:nvPr/>
          </p:nvSpPr>
          <p:spPr>
            <a:xfrm>
              <a:off x="494728" y="534608"/>
              <a:ext cx="5834347" cy="3518686"/>
            </a:xfrm>
            <a:prstGeom prst="roundRect">
              <a:avLst>
                <a:gd name="adj" fmla="val 661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2DFC6E-4314-7E19-9496-0566FAEAF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87"/>
            <a:stretch/>
          </p:blipFill>
          <p:spPr>
            <a:xfrm>
              <a:off x="2478081" y="1365765"/>
              <a:ext cx="1819870" cy="24759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913533-E178-CC6F-CD23-3674DDC4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667" y="1365765"/>
              <a:ext cx="1797050" cy="247593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142F881-CA45-8ECB-57AA-5673C7185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45" b="1343"/>
            <a:stretch/>
          </p:blipFill>
          <p:spPr>
            <a:xfrm>
              <a:off x="526201" y="1365765"/>
              <a:ext cx="1814164" cy="24759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1566F6-EBEB-89BD-5ED6-0E6129EF9412}"/>
                </a:ext>
              </a:extLst>
            </p:cNvPr>
            <p:cNvSpPr txBox="1"/>
            <p:nvPr/>
          </p:nvSpPr>
          <p:spPr>
            <a:xfrm>
              <a:off x="494728" y="641004"/>
              <a:ext cx="5737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Figures showing how the length of the day changes throughout the year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7E2A7E-2365-E5B5-EE72-7762E503410A}"/>
              </a:ext>
            </a:extLst>
          </p:cNvPr>
          <p:cNvGrpSpPr/>
          <p:nvPr/>
        </p:nvGrpSpPr>
        <p:grpSpPr>
          <a:xfrm>
            <a:off x="6360548" y="534608"/>
            <a:ext cx="5629898" cy="3518686"/>
            <a:chOff x="6403239" y="534608"/>
            <a:chExt cx="5629898" cy="3518686"/>
          </a:xfrm>
        </p:grpSpPr>
        <p:pic>
          <p:nvPicPr>
            <p:cNvPr id="2050" name="Picture 2" descr="Solar Radiation Spectrum • SunWind Solar">
              <a:extLst>
                <a:ext uri="{FF2B5EF4-FFF2-40B4-BE49-F238E27FC236}">
                  <a16:creationId xmlns:a16="http://schemas.microsoft.com/office/drawing/2014/main" id="{751380AB-9AB4-9861-4CD4-8CCAAD5B9E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239" y="534608"/>
              <a:ext cx="5629898" cy="3518686"/>
            </a:xfrm>
            <a:prstGeom prst="roundRect">
              <a:avLst>
                <a:gd name="adj" fmla="val 4293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6EBECC-5195-23EA-58D6-AA2DC6779C8C}"/>
                </a:ext>
              </a:extLst>
            </p:cNvPr>
            <p:cNvSpPr/>
            <p:nvPr/>
          </p:nvSpPr>
          <p:spPr>
            <a:xfrm>
              <a:off x="9218188" y="1104900"/>
              <a:ext cx="2447611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92827E-6B36-A232-5A48-DEDD5A60C451}"/>
                </a:ext>
              </a:extLst>
            </p:cNvPr>
            <p:cNvSpPr/>
            <p:nvPr/>
          </p:nvSpPr>
          <p:spPr>
            <a:xfrm>
              <a:off x="9218188" y="2565400"/>
              <a:ext cx="2681712" cy="342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5B453B-AEF0-F703-AC24-E1AECC3D7FBB}"/>
                </a:ext>
              </a:extLst>
            </p:cNvPr>
            <p:cNvSpPr txBox="1"/>
            <p:nvPr/>
          </p:nvSpPr>
          <p:spPr>
            <a:xfrm>
              <a:off x="6661415" y="635088"/>
              <a:ext cx="50479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/>
                <a:t>Solar Radiation Spectrum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88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9130DA-734A-FAE5-1B9F-DE69EE2F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77" y="5413359"/>
            <a:ext cx="10515600" cy="1325563"/>
          </a:xfrm>
        </p:spPr>
        <p:txBody>
          <a:bodyPr>
            <a:normAutofit/>
          </a:bodyPr>
          <a:lstStyle/>
          <a:p>
            <a:br>
              <a:rPr lang="en-ZA" sz="3600" b="1" dirty="0">
                <a:solidFill>
                  <a:schemeClr val="bg1"/>
                </a:solidFill>
              </a:rPr>
            </a:br>
            <a:r>
              <a:rPr lang="en-ZA" sz="4000" b="1" dirty="0">
                <a:solidFill>
                  <a:schemeClr val="bg1"/>
                </a:solidFill>
              </a:rPr>
              <a:t>Photosynthetically Active Radiation (PAR)</a:t>
            </a:r>
            <a:endParaRPr lang="en-ZA" sz="36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4007FEAE-C318-33BA-59FE-66748C3F3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40" y="410822"/>
            <a:ext cx="5524500" cy="4115954"/>
          </a:xfrm>
          <a:prstGeom prst="roundRect">
            <a:avLst>
              <a:gd name="adj" fmla="val 75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697DCAA-0E56-8E5F-1389-C45473E611D0}"/>
              </a:ext>
            </a:extLst>
          </p:cNvPr>
          <p:cNvGrpSpPr/>
          <p:nvPr/>
        </p:nvGrpSpPr>
        <p:grpSpPr>
          <a:xfrm>
            <a:off x="1227136" y="456397"/>
            <a:ext cx="3459163" cy="4024801"/>
            <a:chOff x="912812" y="418297"/>
            <a:chExt cx="3240088" cy="40248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983B5E-8BBF-17AE-69A4-E9E07717853F}"/>
                </a:ext>
              </a:extLst>
            </p:cNvPr>
            <p:cNvSpPr/>
            <p:nvPr/>
          </p:nvSpPr>
          <p:spPr>
            <a:xfrm>
              <a:off x="912812" y="418297"/>
              <a:ext cx="3240088" cy="1362876"/>
            </a:xfrm>
            <a:custGeom>
              <a:avLst/>
              <a:gdLst>
                <a:gd name="connsiteX0" fmla="*/ 0 w 3240088"/>
                <a:gd name="connsiteY0" fmla="*/ 202804 h 1216800"/>
                <a:gd name="connsiteX1" fmla="*/ 202804 w 3240088"/>
                <a:gd name="connsiteY1" fmla="*/ 0 h 1216800"/>
                <a:gd name="connsiteX2" fmla="*/ 3037284 w 3240088"/>
                <a:gd name="connsiteY2" fmla="*/ 0 h 1216800"/>
                <a:gd name="connsiteX3" fmla="*/ 3240088 w 3240088"/>
                <a:gd name="connsiteY3" fmla="*/ 202804 h 1216800"/>
                <a:gd name="connsiteX4" fmla="*/ 3240088 w 3240088"/>
                <a:gd name="connsiteY4" fmla="*/ 1013996 h 1216800"/>
                <a:gd name="connsiteX5" fmla="*/ 3037284 w 3240088"/>
                <a:gd name="connsiteY5" fmla="*/ 1216800 h 1216800"/>
                <a:gd name="connsiteX6" fmla="*/ 202804 w 3240088"/>
                <a:gd name="connsiteY6" fmla="*/ 1216800 h 1216800"/>
                <a:gd name="connsiteX7" fmla="*/ 0 w 3240088"/>
                <a:gd name="connsiteY7" fmla="*/ 1013996 h 1216800"/>
                <a:gd name="connsiteX8" fmla="*/ 0 w 3240088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0088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3037284" y="0"/>
                  </a:lnTo>
                  <a:cubicBezTo>
                    <a:pt x="3149290" y="0"/>
                    <a:pt x="3240088" y="90798"/>
                    <a:pt x="3240088" y="202804"/>
                  </a:cubicBezTo>
                  <a:lnTo>
                    <a:pt x="3240088" y="1013996"/>
                  </a:lnTo>
                  <a:cubicBezTo>
                    <a:pt x="3240088" y="1126002"/>
                    <a:pt x="3149290" y="1216800"/>
                    <a:pt x="3037284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80000" tIns="135599" rIns="180000" bIns="13559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0" i="0" kern="1200" dirty="0">
                  <a:solidFill>
                    <a:schemeClr val="bg1"/>
                  </a:solidFill>
                </a:rPr>
                <a:t>Spectral range of solar radiation </a:t>
              </a:r>
              <a:r>
                <a:rPr lang="en-ZA" kern="1200" dirty="0">
                  <a:solidFill>
                    <a:schemeClr val="bg1"/>
                  </a:solidFill>
                </a:rPr>
                <a:t>used in the process of photosynthesis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8A0CB9-133B-F36C-5810-6CC77D73DB6B}"/>
                </a:ext>
              </a:extLst>
            </p:cNvPr>
            <p:cNvSpPr/>
            <p:nvPr/>
          </p:nvSpPr>
          <p:spPr>
            <a:xfrm>
              <a:off x="912812" y="2006611"/>
              <a:ext cx="3240088" cy="1105524"/>
            </a:xfrm>
            <a:custGeom>
              <a:avLst/>
              <a:gdLst>
                <a:gd name="connsiteX0" fmla="*/ 0 w 3240088"/>
                <a:gd name="connsiteY0" fmla="*/ 202804 h 1216800"/>
                <a:gd name="connsiteX1" fmla="*/ 202804 w 3240088"/>
                <a:gd name="connsiteY1" fmla="*/ 0 h 1216800"/>
                <a:gd name="connsiteX2" fmla="*/ 3037284 w 3240088"/>
                <a:gd name="connsiteY2" fmla="*/ 0 h 1216800"/>
                <a:gd name="connsiteX3" fmla="*/ 3240088 w 3240088"/>
                <a:gd name="connsiteY3" fmla="*/ 202804 h 1216800"/>
                <a:gd name="connsiteX4" fmla="*/ 3240088 w 3240088"/>
                <a:gd name="connsiteY4" fmla="*/ 1013996 h 1216800"/>
                <a:gd name="connsiteX5" fmla="*/ 3037284 w 3240088"/>
                <a:gd name="connsiteY5" fmla="*/ 1216800 h 1216800"/>
                <a:gd name="connsiteX6" fmla="*/ 202804 w 3240088"/>
                <a:gd name="connsiteY6" fmla="*/ 1216800 h 1216800"/>
                <a:gd name="connsiteX7" fmla="*/ 0 w 3240088"/>
                <a:gd name="connsiteY7" fmla="*/ 1013996 h 1216800"/>
                <a:gd name="connsiteX8" fmla="*/ 0 w 3240088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0088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3037284" y="0"/>
                  </a:lnTo>
                  <a:cubicBezTo>
                    <a:pt x="3149290" y="0"/>
                    <a:pt x="3240088" y="90798"/>
                    <a:pt x="3240088" y="202804"/>
                  </a:cubicBezTo>
                  <a:lnTo>
                    <a:pt x="3240088" y="1013996"/>
                  </a:lnTo>
                  <a:cubicBezTo>
                    <a:pt x="3240088" y="1126002"/>
                    <a:pt x="3149290" y="1216800"/>
                    <a:pt x="3037284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80000" tIns="135599" rIns="180000" bIns="13559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kern="1200" dirty="0">
                  <a:solidFill>
                    <a:schemeClr val="bg1"/>
                  </a:solidFill>
                </a:rPr>
                <a:t>400 nm to 700 nm (Visible spectrum)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C556B1-5C84-9ECA-3B53-2BCDC42AB2F8}"/>
                </a:ext>
              </a:extLst>
            </p:cNvPr>
            <p:cNvSpPr/>
            <p:nvPr/>
          </p:nvSpPr>
          <p:spPr>
            <a:xfrm>
              <a:off x="912812" y="3337573"/>
              <a:ext cx="3240088" cy="1105525"/>
            </a:xfrm>
            <a:custGeom>
              <a:avLst/>
              <a:gdLst>
                <a:gd name="connsiteX0" fmla="*/ 0 w 3240088"/>
                <a:gd name="connsiteY0" fmla="*/ 202804 h 1216800"/>
                <a:gd name="connsiteX1" fmla="*/ 202804 w 3240088"/>
                <a:gd name="connsiteY1" fmla="*/ 0 h 1216800"/>
                <a:gd name="connsiteX2" fmla="*/ 3037284 w 3240088"/>
                <a:gd name="connsiteY2" fmla="*/ 0 h 1216800"/>
                <a:gd name="connsiteX3" fmla="*/ 3240088 w 3240088"/>
                <a:gd name="connsiteY3" fmla="*/ 202804 h 1216800"/>
                <a:gd name="connsiteX4" fmla="*/ 3240088 w 3240088"/>
                <a:gd name="connsiteY4" fmla="*/ 1013996 h 1216800"/>
                <a:gd name="connsiteX5" fmla="*/ 3037284 w 3240088"/>
                <a:gd name="connsiteY5" fmla="*/ 1216800 h 1216800"/>
                <a:gd name="connsiteX6" fmla="*/ 202804 w 3240088"/>
                <a:gd name="connsiteY6" fmla="*/ 1216800 h 1216800"/>
                <a:gd name="connsiteX7" fmla="*/ 0 w 3240088"/>
                <a:gd name="connsiteY7" fmla="*/ 1013996 h 1216800"/>
                <a:gd name="connsiteX8" fmla="*/ 0 w 3240088"/>
                <a:gd name="connsiteY8" fmla="*/ 202804 h 121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0088" h="1216800">
                  <a:moveTo>
                    <a:pt x="0" y="202804"/>
                  </a:moveTo>
                  <a:cubicBezTo>
                    <a:pt x="0" y="90798"/>
                    <a:pt x="90798" y="0"/>
                    <a:pt x="202804" y="0"/>
                  </a:cubicBezTo>
                  <a:lnTo>
                    <a:pt x="3037284" y="0"/>
                  </a:lnTo>
                  <a:cubicBezTo>
                    <a:pt x="3149290" y="0"/>
                    <a:pt x="3240088" y="90798"/>
                    <a:pt x="3240088" y="202804"/>
                  </a:cubicBezTo>
                  <a:lnTo>
                    <a:pt x="3240088" y="1013996"/>
                  </a:lnTo>
                  <a:cubicBezTo>
                    <a:pt x="3240088" y="1126002"/>
                    <a:pt x="3149290" y="1216800"/>
                    <a:pt x="3037284" y="1216800"/>
                  </a:cubicBezTo>
                  <a:lnTo>
                    <a:pt x="202804" y="1216800"/>
                  </a:lnTo>
                  <a:cubicBezTo>
                    <a:pt x="90798" y="1216800"/>
                    <a:pt x="0" y="1126002"/>
                    <a:pt x="0" y="1013996"/>
                  </a:cubicBezTo>
                  <a:lnTo>
                    <a:pt x="0" y="20280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80000" tIns="135599" rIns="180000" bIns="13559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kern="1200" dirty="0">
                  <a:solidFill>
                    <a:schemeClr val="bg1"/>
                  </a:solidFill>
                </a:rPr>
                <a:t>Unit of measurement: </a:t>
              </a:r>
              <a:r>
                <a:rPr lang="el-GR" kern="1200" dirty="0">
                  <a:solidFill>
                    <a:schemeClr val="bg1"/>
                  </a:solidFill>
                </a:rPr>
                <a:t>μ</a:t>
              </a:r>
              <a:r>
                <a:rPr lang="en-ZA" kern="1200" dirty="0">
                  <a:solidFill>
                    <a:schemeClr val="bg1"/>
                  </a:solidFill>
                </a:rPr>
                <a:t>mole.m</a:t>
              </a:r>
              <a:r>
                <a:rPr lang="en-ZA" kern="1200" baseline="30000" dirty="0">
                  <a:solidFill>
                    <a:schemeClr val="bg1"/>
                  </a:solidFill>
                </a:rPr>
                <a:t>2</a:t>
              </a:r>
              <a:r>
                <a:rPr lang="en-ZA" kern="1200" dirty="0">
                  <a:solidFill>
                    <a:schemeClr val="bg1"/>
                  </a:solidFill>
                </a:rPr>
                <a:t>/s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F36CBF-A31D-D1C5-78BB-6F37255355EC}"/>
              </a:ext>
            </a:extLst>
          </p:cNvPr>
          <p:cNvSpPr txBox="1"/>
          <p:nvPr/>
        </p:nvSpPr>
        <p:spPr>
          <a:xfrm>
            <a:off x="5468940" y="452677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/>
              <a:t>Chlorophyll-specific phytoplankton absorption spectra, from [Clementson, 2019]</a:t>
            </a:r>
            <a:endParaRPr lang="en-ZA" sz="1050" dirty="0"/>
          </a:p>
        </p:txBody>
      </p:sp>
    </p:spTree>
    <p:extLst>
      <p:ext uri="{BB962C8B-B14F-4D97-AF65-F5344CB8AC3E}">
        <p14:creationId xmlns:p14="http://schemas.microsoft.com/office/powerpoint/2010/main" val="62098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58AA3F-104D-1839-D579-85B2DEA7E7ED}"/>
              </a:ext>
            </a:extLst>
          </p:cNvPr>
          <p:cNvSpPr/>
          <p:nvPr/>
        </p:nvSpPr>
        <p:spPr>
          <a:xfrm>
            <a:off x="556760" y="373196"/>
            <a:ext cx="5268031" cy="3989801"/>
          </a:xfrm>
          <a:prstGeom prst="roundRect">
            <a:avLst>
              <a:gd name="adj" fmla="val 2328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0B3428-9941-0A41-A38D-8BF8D99ABC3A}"/>
              </a:ext>
            </a:extLst>
          </p:cNvPr>
          <p:cNvSpPr txBox="1">
            <a:spLocks/>
          </p:cNvSpPr>
          <p:nvPr/>
        </p:nvSpPr>
        <p:spPr>
          <a:xfrm>
            <a:off x="188218" y="5380037"/>
            <a:ext cx="78243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000" b="1" dirty="0">
                <a:solidFill>
                  <a:schemeClr val="bg1"/>
                </a:solidFill>
              </a:rPr>
              <a:t>Methods for Measuring PAR</a:t>
            </a:r>
          </a:p>
        </p:txBody>
      </p:sp>
      <p:pic>
        <p:nvPicPr>
          <p:cNvPr id="9" name="Picture 4" descr="CS310 with connector">
            <a:extLst>
              <a:ext uri="{FF2B5EF4-FFF2-40B4-BE49-F238E27FC236}">
                <a16:creationId xmlns:a16="http://schemas.microsoft.com/office/drawing/2014/main" id="{6B09F230-F894-3480-A512-0CEBB8492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10" y="2749382"/>
            <a:ext cx="2719196" cy="13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ACAF74-3711-4832-2B89-5CE46038A88F}"/>
              </a:ext>
            </a:extLst>
          </p:cNvPr>
          <p:cNvSpPr/>
          <p:nvPr/>
        </p:nvSpPr>
        <p:spPr>
          <a:xfrm>
            <a:off x="6383122" y="373197"/>
            <a:ext cx="5268031" cy="3989802"/>
          </a:xfrm>
          <a:prstGeom prst="roundRect">
            <a:avLst>
              <a:gd name="adj" fmla="val 22086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EDC8C-5904-1369-860F-F246A8D4D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8" t="4527" r="34074" b="7444"/>
          <a:stretch/>
        </p:blipFill>
        <p:spPr>
          <a:xfrm>
            <a:off x="7632029" y="2754742"/>
            <a:ext cx="2759683" cy="1380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7D8E439-B395-A22D-C5D7-DC35C85562AB}"/>
              </a:ext>
            </a:extLst>
          </p:cNvPr>
          <p:cNvSpPr/>
          <p:nvPr/>
        </p:nvSpPr>
        <p:spPr>
          <a:xfrm>
            <a:off x="556759" y="373197"/>
            <a:ext cx="5254388" cy="2497456"/>
          </a:xfrm>
          <a:custGeom>
            <a:avLst/>
            <a:gdLst>
              <a:gd name="connsiteX0" fmla="*/ 0 w 5155100"/>
              <a:gd name="connsiteY0" fmla="*/ 249746 h 2497456"/>
              <a:gd name="connsiteX1" fmla="*/ 249746 w 5155100"/>
              <a:gd name="connsiteY1" fmla="*/ 0 h 2497456"/>
              <a:gd name="connsiteX2" fmla="*/ 4905354 w 5155100"/>
              <a:gd name="connsiteY2" fmla="*/ 0 h 2497456"/>
              <a:gd name="connsiteX3" fmla="*/ 5155100 w 5155100"/>
              <a:gd name="connsiteY3" fmla="*/ 249746 h 2497456"/>
              <a:gd name="connsiteX4" fmla="*/ 5155100 w 5155100"/>
              <a:gd name="connsiteY4" fmla="*/ 2247710 h 2497456"/>
              <a:gd name="connsiteX5" fmla="*/ 4905354 w 5155100"/>
              <a:gd name="connsiteY5" fmla="*/ 2497456 h 2497456"/>
              <a:gd name="connsiteX6" fmla="*/ 249746 w 5155100"/>
              <a:gd name="connsiteY6" fmla="*/ 2497456 h 2497456"/>
              <a:gd name="connsiteX7" fmla="*/ 0 w 5155100"/>
              <a:gd name="connsiteY7" fmla="*/ 2247710 h 2497456"/>
              <a:gd name="connsiteX8" fmla="*/ 0 w 5155100"/>
              <a:gd name="connsiteY8" fmla="*/ 249746 h 249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5100" h="2497456">
                <a:moveTo>
                  <a:pt x="0" y="249746"/>
                </a:moveTo>
                <a:cubicBezTo>
                  <a:pt x="0" y="111815"/>
                  <a:pt x="111815" y="0"/>
                  <a:pt x="249746" y="0"/>
                </a:cubicBezTo>
                <a:lnTo>
                  <a:pt x="4905354" y="0"/>
                </a:lnTo>
                <a:cubicBezTo>
                  <a:pt x="5043285" y="0"/>
                  <a:pt x="5155100" y="111815"/>
                  <a:pt x="5155100" y="249746"/>
                </a:cubicBezTo>
                <a:lnTo>
                  <a:pt x="5155100" y="2247710"/>
                </a:lnTo>
                <a:cubicBezTo>
                  <a:pt x="5155100" y="2385641"/>
                  <a:pt x="5043285" y="2497456"/>
                  <a:pt x="4905354" y="2497456"/>
                </a:cubicBezTo>
                <a:lnTo>
                  <a:pt x="249746" y="2497456"/>
                </a:lnTo>
                <a:cubicBezTo>
                  <a:pt x="111815" y="2497456"/>
                  <a:pt x="0" y="2385641"/>
                  <a:pt x="0" y="2247710"/>
                </a:cubicBezTo>
                <a:lnTo>
                  <a:pt x="0" y="249746"/>
                </a:lnTo>
                <a:close/>
              </a:path>
            </a:pathLst>
          </a:custGeom>
          <a:noFill/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18320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2200" kern="1200" dirty="0"/>
              <a:t>Commercially available PAR sensors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E8FD2E-0A9C-7026-403C-77BB50F45C6F}"/>
              </a:ext>
            </a:extLst>
          </p:cNvPr>
          <p:cNvSpPr/>
          <p:nvPr/>
        </p:nvSpPr>
        <p:spPr>
          <a:xfrm>
            <a:off x="1103707" y="1065497"/>
            <a:ext cx="4124080" cy="396000"/>
          </a:xfrm>
          <a:custGeom>
            <a:avLst/>
            <a:gdLst>
              <a:gd name="connsiteX0" fmla="*/ 0 w 4124080"/>
              <a:gd name="connsiteY0" fmla="*/ 49065 h 490650"/>
              <a:gd name="connsiteX1" fmla="*/ 49065 w 4124080"/>
              <a:gd name="connsiteY1" fmla="*/ 0 h 490650"/>
              <a:gd name="connsiteX2" fmla="*/ 4075015 w 4124080"/>
              <a:gd name="connsiteY2" fmla="*/ 0 h 490650"/>
              <a:gd name="connsiteX3" fmla="*/ 4124080 w 4124080"/>
              <a:gd name="connsiteY3" fmla="*/ 49065 h 490650"/>
              <a:gd name="connsiteX4" fmla="*/ 4124080 w 4124080"/>
              <a:gd name="connsiteY4" fmla="*/ 441585 h 490650"/>
              <a:gd name="connsiteX5" fmla="*/ 4075015 w 4124080"/>
              <a:gd name="connsiteY5" fmla="*/ 490650 h 490650"/>
              <a:gd name="connsiteX6" fmla="*/ 49065 w 4124080"/>
              <a:gd name="connsiteY6" fmla="*/ 490650 h 490650"/>
              <a:gd name="connsiteX7" fmla="*/ 0 w 4124080"/>
              <a:gd name="connsiteY7" fmla="*/ 441585 h 490650"/>
              <a:gd name="connsiteX8" fmla="*/ 0 w 4124080"/>
              <a:gd name="connsiteY8" fmla="*/ 49065 h 4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4080" h="490650">
                <a:moveTo>
                  <a:pt x="0" y="49065"/>
                </a:moveTo>
                <a:cubicBezTo>
                  <a:pt x="0" y="21967"/>
                  <a:pt x="21967" y="0"/>
                  <a:pt x="49065" y="0"/>
                </a:cubicBezTo>
                <a:lnTo>
                  <a:pt x="4075015" y="0"/>
                </a:lnTo>
                <a:cubicBezTo>
                  <a:pt x="4102113" y="0"/>
                  <a:pt x="4124080" y="21967"/>
                  <a:pt x="4124080" y="49065"/>
                </a:cubicBezTo>
                <a:lnTo>
                  <a:pt x="4124080" y="441585"/>
                </a:lnTo>
                <a:cubicBezTo>
                  <a:pt x="4124080" y="468683"/>
                  <a:pt x="4102113" y="490650"/>
                  <a:pt x="4075015" y="490650"/>
                </a:cubicBezTo>
                <a:lnTo>
                  <a:pt x="49065" y="490650"/>
                </a:lnTo>
                <a:cubicBezTo>
                  <a:pt x="21967" y="490650"/>
                  <a:pt x="0" y="468683"/>
                  <a:pt x="0" y="441585"/>
                </a:cubicBezTo>
                <a:lnTo>
                  <a:pt x="0" y="490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52471" tIns="42946" rIns="52471" bIns="4294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500" kern="1200" dirty="0"/>
              <a:t>High cost per unit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462846-9399-F265-8D19-0CA39292373B}"/>
              </a:ext>
            </a:extLst>
          </p:cNvPr>
          <p:cNvSpPr/>
          <p:nvPr/>
        </p:nvSpPr>
        <p:spPr>
          <a:xfrm>
            <a:off x="1103707" y="1623661"/>
            <a:ext cx="4124080" cy="396000"/>
          </a:xfrm>
          <a:custGeom>
            <a:avLst/>
            <a:gdLst>
              <a:gd name="connsiteX0" fmla="*/ 0 w 4124080"/>
              <a:gd name="connsiteY0" fmla="*/ 49065 h 490650"/>
              <a:gd name="connsiteX1" fmla="*/ 49065 w 4124080"/>
              <a:gd name="connsiteY1" fmla="*/ 0 h 490650"/>
              <a:gd name="connsiteX2" fmla="*/ 4075015 w 4124080"/>
              <a:gd name="connsiteY2" fmla="*/ 0 h 490650"/>
              <a:gd name="connsiteX3" fmla="*/ 4124080 w 4124080"/>
              <a:gd name="connsiteY3" fmla="*/ 49065 h 490650"/>
              <a:gd name="connsiteX4" fmla="*/ 4124080 w 4124080"/>
              <a:gd name="connsiteY4" fmla="*/ 441585 h 490650"/>
              <a:gd name="connsiteX5" fmla="*/ 4075015 w 4124080"/>
              <a:gd name="connsiteY5" fmla="*/ 490650 h 490650"/>
              <a:gd name="connsiteX6" fmla="*/ 49065 w 4124080"/>
              <a:gd name="connsiteY6" fmla="*/ 490650 h 490650"/>
              <a:gd name="connsiteX7" fmla="*/ 0 w 4124080"/>
              <a:gd name="connsiteY7" fmla="*/ 441585 h 490650"/>
              <a:gd name="connsiteX8" fmla="*/ 0 w 4124080"/>
              <a:gd name="connsiteY8" fmla="*/ 49065 h 4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4080" h="490650">
                <a:moveTo>
                  <a:pt x="0" y="49065"/>
                </a:moveTo>
                <a:cubicBezTo>
                  <a:pt x="0" y="21967"/>
                  <a:pt x="21967" y="0"/>
                  <a:pt x="49065" y="0"/>
                </a:cubicBezTo>
                <a:lnTo>
                  <a:pt x="4075015" y="0"/>
                </a:lnTo>
                <a:cubicBezTo>
                  <a:pt x="4102113" y="0"/>
                  <a:pt x="4124080" y="21967"/>
                  <a:pt x="4124080" y="49065"/>
                </a:cubicBezTo>
                <a:lnTo>
                  <a:pt x="4124080" y="441585"/>
                </a:lnTo>
                <a:cubicBezTo>
                  <a:pt x="4124080" y="468683"/>
                  <a:pt x="4102113" y="490650"/>
                  <a:pt x="4075015" y="490650"/>
                </a:cubicBezTo>
                <a:lnTo>
                  <a:pt x="49065" y="490650"/>
                </a:lnTo>
                <a:cubicBezTo>
                  <a:pt x="21967" y="490650"/>
                  <a:pt x="0" y="468683"/>
                  <a:pt x="0" y="441585"/>
                </a:cubicBezTo>
                <a:lnTo>
                  <a:pt x="0" y="4906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52471" tIns="42946" rIns="52471" bIns="4294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500" kern="1200"/>
              <a:t>Readily available and pre-calibrated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8EBD63-6400-E9A9-0DB5-F7835537EDC9}"/>
              </a:ext>
            </a:extLst>
          </p:cNvPr>
          <p:cNvSpPr/>
          <p:nvPr/>
        </p:nvSpPr>
        <p:spPr>
          <a:xfrm>
            <a:off x="1090967" y="2194795"/>
            <a:ext cx="4124080" cy="396000"/>
          </a:xfrm>
          <a:custGeom>
            <a:avLst/>
            <a:gdLst>
              <a:gd name="connsiteX0" fmla="*/ 0 w 4124080"/>
              <a:gd name="connsiteY0" fmla="*/ 49065 h 490650"/>
              <a:gd name="connsiteX1" fmla="*/ 49065 w 4124080"/>
              <a:gd name="connsiteY1" fmla="*/ 0 h 490650"/>
              <a:gd name="connsiteX2" fmla="*/ 4075015 w 4124080"/>
              <a:gd name="connsiteY2" fmla="*/ 0 h 490650"/>
              <a:gd name="connsiteX3" fmla="*/ 4124080 w 4124080"/>
              <a:gd name="connsiteY3" fmla="*/ 49065 h 490650"/>
              <a:gd name="connsiteX4" fmla="*/ 4124080 w 4124080"/>
              <a:gd name="connsiteY4" fmla="*/ 441585 h 490650"/>
              <a:gd name="connsiteX5" fmla="*/ 4075015 w 4124080"/>
              <a:gd name="connsiteY5" fmla="*/ 490650 h 490650"/>
              <a:gd name="connsiteX6" fmla="*/ 49065 w 4124080"/>
              <a:gd name="connsiteY6" fmla="*/ 490650 h 490650"/>
              <a:gd name="connsiteX7" fmla="*/ 0 w 4124080"/>
              <a:gd name="connsiteY7" fmla="*/ 441585 h 490650"/>
              <a:gd name="connsiteX8" fmla="*/ 0 w 4124080"/>
              <a:gd name="connsiteY8" fmla="*/ 49065 h 4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4080" h="490650">
                <a:moveTo>
                  <a:pt x="0" y="49065"/>
                </a:moveTo>
                <a:cubicBezTo>
                  <a:pt x="0" y="21967"/>
                  <a:pt x="21967" y="0"/>
                  <a:pt x="49065" y="0"/>
                </a:cubicBezTo>
                <a:lnTo>
                  <a:pt x="4075015" y="0"/>
                </a:lnTo>
                <a:cubicBezTo>
                  <a:pt x="4102113" y="0"/>
                  <a:pt x="4124080" y="21967"/>
                  <a:pt x="4124080" y="49065"/>
                </a:cubicBezTo>
                <a:lnTo>
                  <a:pt x="4124080" y="441585"/>
                </a:lnTo>
                <a:cubicBezTo>
                  <a:pt x="4124080" y="468683"/>
                  <a:pt x="4102113" y="490650"/>
                  <a:pt x="4075015" y="490650"/>
                </a:cubicBezTo>
                <a:lnTo>
                  <a:pt x="49065" y="490650"/>
                </a:lnTo>
                <a:cubicBezTo>
                  <a:pt x="21967" y="490650"/>
                  <a:pt x="0" y="468683"/>
                  <a:pt x="0" y="441585"/>
                </a:cubicBezTo>
                <a:lnTo>
                  <a:pt x="0" y="4906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52471" tIns="42946" rIns="52471" bIns="4294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500" kern="1200" dirty="0"/>
              <a:t>High accuracy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513632-BAEC-7F30-807E-3339E16689C3}"/>
              </a:ext>
            </a:extLst>
          </p:cNvPr>
          <p:cNvSpPr/>
          <p:nvPr/>
        </p:nvSpPr>
        <p:spPr>
          <a:xfrm>
            <a:off x="6378930" y="373197"/>
            <a:ext cx="5272223" cy="2497456"/>
          </a:xfrm>
          <a:custGeom>
            <a:avLst/>
            <a:gdLst>
              <a:gd name="connsiteX0" fmla="*/ 0 w 5155100"/>
              <a:gd name="connsiteY0" fmla="*/ 249746 h 2497456"/>
              <a:gd name="connsiteX1" fmla="*/ 249746 w 5155100"/>
              <a:gd name="connsiteY1" fmla="*/ 0 h 2497456"/>
              <a:gd name="connsiteX2" fmla="*/ 4905354 w 5155100"/>
              <a:gd name="connsiteY2" fmla="*/ 0 h 2497456"/>
              <a:gd name="connsiteX3" fmla="*/ 5155100 w 5155100"/>
              <a:gd name="connsiteY3" fmla="*/ 249746 h 2497456"/>
              <a:gd name="connsiteX4" fmla="*/ 5155100 w 5155100"/>
              <a:gd name="connsiteY4" fmla="*/ 2247710 h 2497456"/>
              <a:gd name="connsiteX5" fmla="*/ 4905354 w 5155100"/>
              <a:gd name="connsiteY5" fmla="*/ 2497456 h 2497456"/>
              <a:gd name="connsiteX6" fmla="*/ 249746 w 5155100"/>
              <a:gd name="connsiteY6" fmla="*/ 2497456 h 2497456"/>
              <a:gd name="connsiteX7" fmla="*/ 0 w 5155100"/>
              <a:gd name="connsiteY7" fmla="*/ 2247710 h 2497456"/>
              <a:gd name="connsiteX8" fmla="*/ 0 w 5155100"/>
              <a:gd name="connsiteY8" fmla="*/ 249746 h 249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5100" h="2497456">
                <a:moveTo>
                  <a:pt x="0" y="249746"/>
                </a:moveTo>
                <a:cubicBezTo>
                  <a:pt x="0" y="111815"/>
                  <a:pt x="111815" y="0"/>
                  <a:pt x="249746" y="0"/>
                </a:cubicBezTo>
                <a:lnTo>
                  <a:pt x="4905354" y="0"/>
                </a:lnTo>
                <a:cubicBezTo>
                  <a:pt x="5043285" y="0"/>
                  <a:pt x="5155100" y="111815"/>
                  <a:pt x="5155100" y="249746"/>
                </a:cubicBezTo>
                <a:lnTo>
                  <a:pt x="5155100" y="2247710"/>
                </a:lnTo>
                <a:cubicBezTo>
                  <a:pt x="5155100" y="2385641"/>
                  <a:pt x="5043285" y="2497456"/>
                  <a:pt x="4905354" y="2497456"/>
                </a:cubicBezTo>
                <a:lnTo>
                  <a:pt x="249746" y="2497456"/>
                </a:lnTo>
                <a:cubicBezTo>
                  <a:pt x="111815" y="2497456"/>
                  <a:pt x="0" y="2385641"/>
                  <a:pt x="0" y="2247710"/>
                </a:cubicBezTo>
                <a:lnTo>
                  <a:pt x="0" y="249746"/>
                </a:lnTo>
                <a:close/>
              </a:path>
            </a:pathLst>
          </a:custGeom>
          <a:noFill/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83820" rIns="72000" bIns="183204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2200" kern="1200" dirty="0"/>
              <a:t>Solutions using off-the-shelf components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17DBEDE-E8AF-EB32-DC55-61535E9CA99D}"/>
              </a:ext>
            </a:extLst>
          </p:cNvPr>
          <p:cNvSpPr/>
          <p:nvPr/>
        </p:nvSpPr>
        <p:spPr>
          <a:xfrm>
            <a:off x="6972933" y="1064964"/>
            <a:ext cx="4124080" cy="396000"/>
          </a:xfrm>
          <a:custGeom>
            <a:avLst/>
            <a:gdLst>
              <a:gd name="connsiteX0" fmla="*/ 0 w 4124080"/>
              <a:gd name="connsiteY0" fmla="*/ 49065 h 490650"/>
              <a:gd name="connsiteX1" fmla="*/ 49065 w 4124080"/>
              <a:gd name="connsiteY1" fmla="*/ 0 h 490650"/>
              <a:gd name="connsiteX2" fmla="*/ 4075015 w 4124080"/>
              <a:gd name="connsiteY2" fmla="*/ 0 h 490650"/>
              <a:gd name="connsiteX3" fmla="*/ 4124080 w 4124080"/>
              <a:gd name="connsiteY3" fmla="*/ 49065 h 490650"/>
              <a:gd name="connsiteX4" fmla="*/ 4124080 w 4124080"/>
              <a:gd name="connsiteY4" fmla="*/ 441585 h 490650"/>
              <a:gd name="connsiteX5" fmla="*/ 4075015 w 4124080"/>
              <a:gd name="connsiteY5" fmla="*/ 490650 h 490650"/>
              <a:gd name="connsiteX6" fmla="*/ 49065 w 4124080"/>
              <a:gd name="connsiteY6" fmla="*/ 490650 h 490650"/>
              <a:gd name="connsiteX7" fmla="*/ 0 w 4124080"/>
              <a:gd name="connsiteY7" fmla="*/ 441585 h 490650"/>
              <a:gd name="connsiteX8" fmla="*/ 0 w 4124080"/>
              <a:gd name="connsiteY8" fmla="*/ 49065 h 4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4080" h="490650">
                <a:moveTo>
                  <a:pt x="0" y="49065"/>
                </a:moveTo>
                <a:cubicBezTo>
                  <a:pt x="0" y="21967"/>
                  <a:pt x="21967" y="0"/>
                  <a:pt x="49065" y="0"/>
                </a:cubicBezTo>
                <a:lnTo>
                  <a:pt x="4075015" y="0"/>
                </a:lnTo>
                <a:cubicBezTo>
                  <a:pt x="4102113" y="0"/>
                  <a:pt x="4124080" y="21967"/>
                  <a:pt x="4124080" y="49065"/>
                </a:cubicBezTo>
                <a:lnTo>
                  <a:pt x="4124080" y="441585"/>
                </a:lnTo>
                <a:cubicBezTo>
                  <a:pt x="4124080" y="468683"/>
                  <a:pt x="4102113" y="490650"/>
                  <a:pt x="4075015" y="490650"/>
                </a:cubicBezTo>
                <a:lnTo>
                  <a:pt x="49065" y="490650"/>
                </a:lnTo>
                <a:cubicBezTo>
                  <a:pt x="21967" y="490650"/>
                  <a:pt x="0" y="468683"/>
                  <a:pt x="0" y="441585"/>
                </a:cubicBezTo>
                <a:lnTo>
                  <a:pt x="0" y="490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52471" tIns="42946" rIns="52471" bIns="4294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500" kern="1200" dirty="0"/>
              <a:t>Lower cost per unit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5CA9C7-B9E1-E41D-FC45-60E1509933C6}"/>
              </a:ext>
            </a:extLst>
          </p:cNvPr>
          <p:cNvSpPr/>
          <p:nvPr/>
        </p:nvSpPr>
        <p:spPr>
          <a:xfrm>
            <a:off x="6972933" y="1623661"/>
            <a:ext cx="4124080" cy="396000"/>
          </a:xfrm>
          <a:custGeom>
            <a:avLst/>
            <a:gdLst>
              <a:gd name="connsiteX0" fmla="*/ 0 w 4124080"/>
              <a:gd name="connsiteY0" fmla="*/ 49065 h 490650"/>
              <a:gd name="connsiteX1" fmla="*/ 49065 w 4124080"/>
              <a:gd name="connsiteY1" fmla="*/ 0 h 490650"/>
              <a:gd name="connsiteX2" fmla="*/ 4075015 w 4124080"/>
              <a:gd name="connsiteY2" fmla="*/ 0 h 490650"/>
              <a:gd name="connsiteX3" fmla="*/ 4124080 w 4124080"/>
              <a:gd name="connsiteY3" fmla="*/ 49065 h 490650"/>
              <a:gd name="connsiteX4" fmla="*/ 4124080 w 4124080"/>
              <a:gd name="connsiteY4" fmla="*/ 441585 h 490650"/>
              <a:gd name="connsiteX5" fmla="*/ 4075015 w 4124080"/>
              <a:gd name="connsiteY5" fmla="*/ 490650 h 490650"/>
              <a:gd name="connsiteX6" fmla="*/ 49065 w 4124080"/>
              <a:gd name="connsiteY6" fmla="*/ 490650 h 490650"/>
              <a:gd name="connsiteX7" fmla="*/ 0 w 4124080"/>
              <a:gd name="connsiteY7" fmla="*/ 441585 h 490650"/>
              <a:gd name="connsiteX8" fmla="*/ 0 w 4124080"/>
              <a:gd name="connsiteY8" fmla="*/ 49065 h 4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4080" h="490650">
                <a:moveTo>
                  <a:pt x="0" y="49065"/>
                </a:moveTo>
                <a:cubicBezTo>
                  <a:pt x="0" y="21967"/>
                  <a:pt x="21967" y="0"/>
                  <a:pt x="49065" y="0"/>
                </a:cubicBezTo>
                <a:lnTo>
                  <a:pt x="4075015" y="0"/>
                </a:lnTo>
                <a:cubicBezTo>
                  <a:pt x="4102113" y="0"/>
                  <a:pt x="4124080" y="21967"/>
                  <a:pt x="4124080" y="49065"/>
                </a:cubicBezTo>
                <a:lnTo>
                  <a:pt x="4124080" y="441585"/>
                </a:lnTo>
                <a:cubicBezTo>
                  <a:pt x="4124080" y="468683"/>
                  <a:pt x="4102113" y="490650"/>
                  <a:pt x="4075015" y="490650"/>
                </a:cubicBezTo>
                <a:lnTo>
                  <a:pt x="49065" y="490650"/>
                </a:lnTo>
                <a:cubicBezTo>
                  <a:pt x="21967" y="490650"/>
                  <a:pt x="0" y="468683"/>
                  <a:pt x="0" y="441585"/>
                </a:cubicBezTo>
                <a:lnTo>
                  <a:pt x="0" y="4906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52471" tIns="42946" rIns="52471" bIns="4294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500" kern="1200"/>
              <a:t>Components are readily available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F446F7A-1AAC-EF61-84BD-2B52CE93A723}"/>
              </a:ext>
            </a:extLst>
          </p:cNvPr>
          <p:cNvSpPr/>
          <p:nvPr/>
        </p:nvSpPr>
        <p:spPr>
          <a:xfrm>
            <a:off x="6953001" y="2181825"/>
            <a:ext cx="4124080" cy="396000"/>
          </a:xfrm>
          <a:custGeom>
            <a:avLst/>
            <a:gdLst>
              <a:gd name="connsiteX0" fmla="*/ 0 w 4124080"/>
              <a:gd name="connsiteY0" fmla="*/ 49065 h 490650"/>
              <a:gd name="connsiteX1" fmla="*/ 49065 w 4124080"/>
              <a:gd name="connsiteY1" fmla="*/ 0 h 490650"/>
              <a:gd name="connsiteX2" fmla="*/ 4075015 w 4124080"/>
              <a:gd name="connsiteY2" fmla="*/ 0 h 490650"/>
              <a:gd name="connsiteX3" fmla="*/ 4124080 w 4124080"/>
              <a:gd name="connsiteY3" fmla="*/ 49065 h 490650"/>
              <a:gd name="connsiteX4" fmla="*/ 4124080 w 4124080"/>
              <a:gd name="connsiteY4" fmla="*/ 441585 h 490650"/>
              <a:gd name="connsiteX5" fmla="*/ 4075015 w 4124080"/>
              <a:gd name="connsiteY5" fmla="*/ 490650 h 490650"/>
              <a:gd name="connsiteX6" fmla="*/ 49065 w 4124080"/>
              <a:gd name="connsiteY6" fmla="*/ 490650 h 490650"/>
              <a:gd name="connsiteX7" fmla="*/ 0 w 4124080"/>
              <a:gd name="connsiteY7" fmla="*/ 441585 h 490650"/>
              <a:gd name="connsiteX8" fmla="*/ 0 w 4124080"/>
              <a:gd name="connsiteY8" fmla="*/ 49065 h 4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4080" h="490650">
                <a:moveTo>
                  <a:pt x="0" y="49065"/>
                </a:moveTo>
                <a:cubicBezTo>
                  <a:pt x="0" y="21967"/>
                  <a:pt x="21967" y="0"/>
                  <a:pt x="49065" y="0"/>
                </a:cubicBezTo>
                <a:lnTo>
                  <a:pt x="4075015" y="0"/>
                </a:lnTo>
                <a:cubicBezTo>
                  <a:pt x="4102113" y="0"/>
                  <a:pt x="4124080" y="21967"/>
                  <a:pt x="4124080" y="49065"/>
                </a:cubicBezTo>
                <a:lnTo>
                  <a:pt x="4124080" y="441585"/>
                </a:lnTo>
                <a:cubicBezTo>
                  <a:pt x="4124080" y="468683"/>
                  <a:pt x="4102113" y="490650"/>
                  <a:pt x="4075015" y="490650"/>
                </a:cubicBezTo>
                <a:lnTo>
                  <a:pt x="49065" y="490650"/>
                </a:lnTo>
                <a:cubicBezTo>
                  <a:pt x="21967" y="490650"/>
                  <a:pt x="0" y="468683"/>
                  <a:pt x="0" y="441585"/>
                </a:cubicBezTo>
                <a:lnTo>
                  <a:pt x="0" y="4906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52471" tIns="42946" rIns="52471" bIns="4294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500" kern="1200" dirty="0"/>
              <a:t>More extensive testing and calibration required</a:t>
            </a:r>
          </a:p>
        </p:txBody>
      </p:sp>
    </p:spTree>
    <p:extLst>
      <p:ext uri="{BB962C8B-B14F-4D97-AF65-F5344CB8AC3E}">
        <p14:creationId xmlns:p14="http://schemas.microsoft.com/office/powerpoint/2010/main" val="213765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58F3-8732-8C00-B4D1-D6F50EE1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7" y="5367632"/>
            <a:ext cx="10515600" cy="1325563"/>
          </a:xfrm>
        </p:spPr>
        <p:txBody>
          <a:bodyPr>
            <a:normAutofit/>
          </a:bodyPr>
          <a:lstStyle/>
          <a:p>
            <a:r>
              <a:rPr lang="en-ZA" sz="4000" dirty="0">
                <a:solidFill>
                  <a:schemeClr val="bg1"/>
                </a:solidFill>
              </a:rPr>
              <a:t>Solutions using off-the-shelf components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C86E3D-C8AA-B0FD-09EB-D16639C31069}"/>
              </a:ext>
            </a:extLst>
          </p:cNvPr>
          <p:cNvSpPr/>
          <p:nvPr/>
        </p:nvSpPr>
        <p:spPr>
          <a:xfrm>
            <a:off x="2175628" y="889000"/>
            <a:ext cx="9063872" cy="32845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C7F134-D9C8-2900-E381-DD083939A21D}"/>
              </a:ext>
            </a:extLst>
          </p:cNvPr>
          <p:cNvSpPr/>
          <p:nvPr/>
        </p:nvSpPr>
        <p:spPr>
          <a:xfrm>
            <a:off x="2085823" y="889000"/>
            <a:ext cx="4409503" cy="1526796"/>
          </a:xfrm>
          <a:custGeom>
            <a:avLst/>
            <a:gdLst>
              <a:gd name="connsiteX0" fmla="*/ 0 w 4266220"/>
              <a:gd name="connsiteY0" fmla="*/ 152680 h 1526796"/>
              <a:gd name="connsiteX1" fmla="*/ 152680 w 4266220"/>
              <a:gd name="connsiteY1" fmla="*/ 0 h 1526796"/>
              <a:gd name="connsiteX2" fmla="*/ 4113540 w 4266220"/>
              <a:gd name="connsiteY2" fmla="*/ 0 h 1526796"/>
              <a:gd name="connsiteX3" fmla="*/ 4266220 w 4266220"/>
              <a:gd name="connsiteY3" fmla="*/ 152680 h 1526796"/>
              <a:gd name="connsiteX4" fmla="*/ 4266220 w 4266220"/>
              <a:gd name="connsiteY4" fmla="*/ 1374116 h 1526796"/>
              <a:gd name="connsiteX5" fmla="*/ 4113540 w 4266220"/>
              <a:gd name="connsiteY5" fmla="*/ 1526796 h 1526796"/>
              <a:gd name="connsiteX6" fmla="*/ 152680 w 4266220"/>
              <a:gd name="connsiteY6" fmla="*/ 1526796 h 1526796"/>
              <a:gd name="connsiteX7" fmla="*/ 0 w 4266220"/>
              <a:gd name="connsiteY7" fmla="*/ 1374116 h 1526796"/>
              <a:gd name="connsiteX8" fmla="*/ 0 w 4266220"/>
              <a:gd name="connsiteY8" fmla="*/ 152680 h 15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6220" h="1526796">
                <a:moveTo>
                  <a:pt x="0" y="152680"/>
                </a:moveTo>
                <a:cubicBezTo>
                  <a:pt x="0" y="68357"/>
                  <a:pt x="68357" y="0"/>
                  <a:pt x="152680" y="0"/>
                </a:cubicBezTo>
                <a:lnTo>
                  <a:pt x="4113540" y="0"/>
                </a:lnTo>
                <a:cubicBezTo>
                  <a:pt x="4197863" y="0"/>
                  <a:pt x="4266220" y="68357"/>
                  <a:pt x="4266220" y="152680"/>
                </a:cubicBezTo>
                <a:lnTo>
                  <a:pt x="4266220" y="1374116"/>
                </a:lnTo>
                <a:cubicBezTo>
                  <a:pt x="4266220" y="1458439"/>
                  <a:pt x="4197863" y="1526796"/>
                  <a:pt x="4113540" y="1526796"/>
                </a:cubicBezTo>
                <a:lnTo>
                  <a:pt x="152680" y="1526796"/>
                </a:lnTo>
                <a:cubicBezTo>
                  <a:pt x="68357" y="1526796"/>
                  <a:pt x="0" y="1458439"/>
                  <a:pt x="0" y="1374116"/>
                </a:cubicBezTo>
                <a:lnTo>
                  <a:pt x="0" y="15268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78068" tIns="178068" rIns="178068" bIns="178068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2800" kern="1200" dirty="0"/>
              <a:t>Analog photoelectric sensors with optical filters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69D255-25BE-4A40-3DE0-3B30E750099C}"/>
              </a:ext>
            </a:extLst>
          </p:cNvPr>
          <p:cNvSpPr/>
          <p:nvPr/>
        </p:nvSpPr>
        <p:spPr>
          <a:xfrm>
            <a:off x="2085823" y="2644074"/>
            <a:ext cx="1391888" cy="1526796"/>
          </a:xfrm>
          <a:custGeom>
            <a:avLst/>
            <a:gdLst>
              <a:gd name="connsiteX0" fmla="*/ 0 w 1346660"/>
              <a:gd name="connsiteY0" fmla="*/ 134666 h 1526796"/>
              <a:gd name="connsiteX1" fmla="*/ 134666 w 1346660"/>
              <a:gd name="connsiteY1" fmla="*/ 0 h 1526796"/>
              <a:gd name="connsiteX2" fmla="*/ 1211994 w 1346660"/>
              <a:gd name="connsiteY2" fmla="*/ 0 h 1526796"/>
              <a:gd name="connsiteX3" fmla="*/ 1346660 w 1346660"/>
              <a:gd name="connsiteY3" fmla="*/ 134666 h 1526796"/>
              <a:gd name="connsiteX4" fmla="*/ 1346660 w 1346660"/>
              <a:gd name="connsiteY4" fmla="*/ 1392130 h 1526796"/>
              <a:gd name="connsiteX5" fmla="*/ 1211994 w 1346660"/>
              <a:gd name="connsiteY5" fmla="*/ 1526796 h 1526796"/>
              <a:gd name="connsiteX6" fmla="*/ 134666 w 1346660"/>
              <a:gd name="connsiteY6" fmla="*/ 1526796 h 1526796"/>
              <a:gd name="connsiteX7" fmla="*/ 0 w 1346660"/>
              <a:gd name="connsiteY7" fmla="*/ 1392130 h 1526796"/>
              <a:gd name="connsiteX8" fmla="*/ 0 w 1346660"/>
              <a:gd name="connsiteY8" fmla="*/ 134666 h 15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6660" h="1526796">
                <a:moveTo>
                  <a:pt x="0" y="134666"/>
                </a:moveTo>
                <a:cubicBezTo>
                  <a:pt x="0" y="60292"/>
                  <a:pt x="60292" y="0"/>
                  <a:pt x="134666" y="0"/>
                </a:cubicBezTo>
                <a:lnTo>
                  <a:pt x="1211994" y="0"/>
                </a:lnTo>
                <a:cubicBezTo>
                  <a:pt x="1286368" y="0"/>
                  <a:pt x="1346660" y="60292"/>
                  <a:pt x="1346660" y="134666"/>
                </a:cubicBezTo>
                <a:lnTo>
                  <a:pt x="1346660" y="1392130"/>
                </a:lnTo>
                <a:cubicBezTo>
                  <a:pt x="1346660" y="1466504"/>
                  <a:pt x="1286368" y="1526796"/>
                  <a:pt x="1211994" y="1526796"/>
                </a:cubicBezTo>
                <a:lnTo>
                  <a:pt x="134666" y="1526796"/>
                </a:lnTo>
                <a:cubicBezTo>
                  <a:pt x="60292" y="1526796"/>
                  <a:pt x="0" y="1466504"/>
                  <a:pt x="0" y="1392130"/>
                </a:cubicBezTo>
                <a:lnTo>
                  <a:pt x="0" y="1346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72" tIns="88972" rIns="88972" bIns="88972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300" kern="1200" dirty="0"/>
              <a:t>Requires careful selection of both photodiodes and filters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3E66142-DCAC-BF02-E2F1-E2BDB48F1DED}"/>
              </a:ext>
            </a:extLst>
          </p:cNvPr>
          <p:cNvSpPr/>
          <p:nvPr/>
        </p:nvSpPr>
        <p:spPr>
          <a:xfrm>
            <a:off x="3594630" y="2644074"/>
            <a:ext cx="1391888" cy="1526796"/>
          </a:xfrm>
          <a:custGeom>
            <a:avLst/>
            <a:gdLst>
              <a:gd name="connsiteX0" fmla="*/ 0 w 1346660"/>
              <a:gd name="connsiteY0" fmla="*/ 134666 h 1526796"/>
              <a:gd name="connsiteX1" fmla="*/ 134666 w 1346660"/>
              <a:gd name="connsiteY1" fmla="*/ 0 h 1526796"/>
              <a:gd name="connsiteX2" fmla="*/ 1211994 w 1346660"/>
              <a:gd name="connsiteY2" fmla="*/ 0 h 1526796"/>
              <a:gd name="connsiteX3" fmla="*/ 1346660 w 1346660"/>
              <a:gd name="connsiteY3" fmla="*/ 134666 h 1526796"/>
              <a:gd name="connsiteX4" fmla="*/ 1346660 w 1346660"/>
              <a:gd name="connsiteY4" fmla="*/ 1392130 h 1526796"/>
              <a:gd name="connsiteX5" fmla="*/ 1211994 w 1346660"/>
              <a:gd name="connsiteY5" fmla="*/ 1526796 h 1526796"/>
              <a:gd name="connsiteX6" fmla="*/ 134666 w 1346660"/>
              <a:gd name="connsiteY6" fmla="*/ 1526796 h 1526796"/>
              <a:gd name="connsiteX7" fmla="*/ 0 w 1346660"/>
              <a:gd name="connsiteY7" fmla="*/ 1392130 h 1526796"/>
              <a:gd name="connsiteX8" fmla="*/ 0 w 1346660"/>
              <a:gd name="connsiteY8" fmla="*/ 134666 h 15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6660" h="1526796">
                <a:moveTo>
                  <a:pt x="0" y="134666"/>
                </a:moveTo>
                <a:cubicBezTo>
                  <a:pt x="0" y="60292"/>
                  <a:pt x="60292" y="0"/>
                  <a:pt x="134666" y="0"/>
                </a:cubicBezTo>
                <a:lnTo>
                  <a:pt x="1211994" y="0"/>
                </a:lnTo>
                <a:cubicBezTo>
                  <a:pt x="1286368" y="0"/>
                  <a:pt x="1346660" y="60292"/>
                  <a:pt x="1346660" y="134666"/>
                </a:cubicBezTo>
                <a:lnTo>
                  <a:pt x="1346660" y="1392130"/>
                </a:lnTo>
                <a:cubicBezTo>
                  <a:pt x="1346660" y="1466504"/>
                  <a:pt x="1286368" y="1526796"/>
                  <a:pt x="1211994" y="1526796"/>
                </a:cubicBezTo>
                <a:lnTo>
                  <a:pt x="134666" y="1526796"/>
                </a:lnTo>
                <a:cubicBezTo>
                  <a:pt x="60292" y="1526796"/>
                  <a:pt x="0" y="1466504"/>
                  <a:pt x="0" y="1392130"/>
                </a:cubicBezTo>
                <a:lnTo>
                  <a:pt x="0" y="1346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72" tIns="88972" rIns="88972" bIns="88972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300" kern="1200" dirty="0"/>
              <a:t>Optical filters can be expensive and difficult to find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062DD9-942E-26B2-BBE2-1CF52E5E183D}"/>
              </a:ext>
            </a:extLst>
          </p:cNvPr>
          <p:cNvSpPr/>
          <p:nvPr/>
        </p:nvSpPr>
        <p:spPr>
          <a:xfrm>
            <a:off x="5103438" y="2644074"/>
            <a:ext cx="1391888" cy="1526796"/>
          </a:xfrm>
          <a:custGeom>
            <a:avLst/>
            <a:gdLst>
              <a:gd name="connsiteX0" fmla="*/ 0 w 1346660"/>
              <a:gd name="connsiteY0" fmla="*/ 134666 h 1526796"/>
              <a:gd name="connsiteX1" fmla="*/ 134666 w 1346660"/>
              <a:gd name="connsiteY1" fmla="*/ 0 h 1526796"/>
              <a:gd name="connsiteX2" fmla="*/ 1211994 w 1346660"/>
              <a:gd name="connsiteY2" fmla="*/ 0 h 1526796"/>
              <a:gd name="connsiteX3" fmla="*/ 1346660 w 1346660"/>
              <a:gd name="connsiteY3" fmla="*/ 134666 h 1526796"/>
              <a:gd name="connsiteX4" fmla="*/ 1346660 w 1346660"/>
              <a:gd name="connsiteY4" fmla="*/ 1392130 h 1526796"/>
              <a:gd name="connsiteX5" fmla="*/ 1211994 w 1346660"/>
              <a:gd name="connsiteY5" fmla="*/ 1526796 h 1526796"/>
              <a:gd name="connsiteX6" fmla="*/ 134666 w 1346660"/>
              <a:gd name="connsiteY6" fmla="*/ 1526796 h 1526796"/>
              <a:gd name="connsiteX7" fmla="*/ 0 w 1346660"/>
              <a:gd name="connsiteY7" fmla="*/ 1392130 h 1526796"/>
              <a:gd name="connsiteX8" fmla="*/ 0 w 1346660"/>
              <a:gd name="connsiteY8" fmla="*/ 134666 h 15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6660" h="1526796">
                <a:moveTo>
                  <a:pt x="0" y="134666"/>
                </a:moveTo>
                <a:cubicBezTo>
                  <a:pt x="0" y="60292"/>
                  <a:pt x="60292" y="0"/>
                  <a:pt x="134666" y="0"/>
                </a:cubicBezTo>
                <a:lnTo>
                  <a:pt x="1211994" y="0"/>
                </a:lnTo>
                <a:cubicBezTo>
                  <a:pt x="1286368" y="0"/>
                  <a:pt x="1346660" y="60292"/>
                  <a:pt x="1346660" y="134666"/>
                </a:cubicBezTo>
                <a:lnTo>
                  <a:pt x="1346660" y="1392130"/>
                </a:lnTo>
                <a:cubicBezTo>
                  <a:pt x="1346660" y="1466504"/>
                  <a:pt x="1286368" y="1526796"/>
                  <a:pt x="1211994" y="1526796"/>
                </a:cubicBezTo>
                <a:lnTo>
                  <a:pt x="134666" y="1526796"/>
                </a:lnTo>
                <a:cubicBezTo>
                  <a:pt x="60292" y="1526796"/>
                  <a:pt x="0" y="1466504"/>
                  <a:pt x="0" y="1392130"/>
                </a:cubicBezTo>
                <a:lnTo>
                  <a:pt x="0" y="1346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72" tIns="88972" rIns="88972" bIns="88972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300" kern="1200" dirty="0"/>
              <a:t>More involved electronic design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9BF968-6DAB-E826-111B-5F7CECC319AE}"/>
              </a:ext>
            </a:extLst>
          </p:cNvPr>
          <p:cNvSpPr/>
          <p:nvPr/>
        </p:nvSpPr>
        <p:spPr>
          <a:xfrm>
            <a:off x="6946916" y="889000"/>
            <a:ext cx="4409503" cy="1526796"/>
          </a:xfrm>
          <a:custGeom>
            <a:avLst/>
            <a:gdLst>
              <a:gd name="connsiteX0" fmla="*/ 0 w 4266220"/>
              <a:gd name="connsiteY0" fmla="*/ 152680 h 1526796"/>
              <a:gd name="connsiteX1" fmla="*/ 152680 w 4266220"/>
              <a:gd name="connsiteY1" fmla="*/ 0 h 1526796"/>
              <a:gd name="connsiteX2" fmla="*/ 4113540 w 4266220"/>
              <a:gd name="connsiteY2" fmla="*/ 0 h 1526796"/>
              <a:gd name="connsiteX3" fmla="*/ 4266220 w 4266220"/>
              <a:gd name="connsiteY3" fmla="*/ 152680 h 1526796"/>
              <a:gd name="connsiteX4" fmla="*/ 4266220 w 4266220"/>
              <a:gd name="connsiteY4" fmla="*/ 1374116 h 1526796"/>
              <a:gd name="connsiteX5" fmla="*/ 4113540 w 4266220"/>
              <a:gd name="connsiteY5" fmla="*/ 1526796 h 1526796"/>
              <a:gd name="connsiteX6" fmla="*/ 152680 w 4266220"/>
              <a:gd name="connsiteY6" fmla="*/ 1526796 h 1526796"/>
              <a:gd name="connsiteX7" fmla="*/ 0 w 4266220"/>
              <a:gd name="connsiteY7" fmla="*/ 1374116 h 1526796"/>
              <a:gd name="connsiteX8" fmla="*/ 0 w 4266220"/>
              <a:gd name="connsiteY8" fmla="*/ 152680 h 15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6220" h="1526796">
                <a:moveTo>
                  <a:pt x="0" y="152680"/>
                </a:moveTo>
                <a:cubicBezTo>
                  <a:pt x="0" y="68357"/>
                  <a:pt x="68357" y="0"/>
                  <a:pt x="152680" y="0"/>
                </a:cubicBezTo>
                <a:lnTo>
                  <a:pt x="4113540" y="0"/>
                </a:lnTo>
                <a:cubicBezTo>
                  <a:pt x="4197863" y="0"/>
                  <a:pt x="4266220" y="68357"/>
                  <a:pt x="4266220" y="152680"/>
                </a:cubicBezTo>
                <a:lnTo>
                  <a:pt x="4266220" y="1374116"/>
                </a:lnTo>
                <a:cubicBezTo>
                  <a:pt x="4266220" y="1458439"/>
                  <a:pt x="4197863" y="1526796"/>
                  <a:pt x="4113540" y="1526796"/>
                </a:cubicBezTo>
                <a:lnTo>
                  <a:pt x="152680" y="1526796"/>
                </a:lnTo>
                <a:cubicBezTo>
                  <a:pt x="68357" y="1526796"/>
                  <a:pt x="0" y="1458439"/>
                  <a:pt x="0" y="1374116"/>
                </a:cubicBezTo>
                <a:lnTo>
                  <a:pt x="0" y="15268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78068" tIns="178068" rIns="178068" bIns="178068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2800" kern="1200" dirty="0"/>
              <a:t>Digital Photoelectric Sensor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6FA0BA-367F-1081-909E-16692BE50673}"/>
              </a:ext>
            </a:extLst>
          </p:cNvPr>
          <p:cNvSpPr/>
          <p:nvPr/>
        </p:nvSpPr>
        <p:spPr>
          <a:xfrm>
            <a:off x="6946916" y="2644074"/>
            <a:ext cx="1391888" cy="1526796"/>
          </a:xfrm>
          <a:custGeom>
            <a:avLst/>
            <a:gdLst>
              <a:gd name="connsiteX0" fmla="*/ 0 w 1346660"/>
              <a:gd name="connsiteY0" fmla="*/ 134666 h 1526796"/>
              <a:gd name="connsiteX1" fmla="*/ 134666 w 1346660"/>
              <a:gd name="connsiteY1" fmla="*/ 0 h 1526796"/>
              <a:gd name="connsiteX2" fmla="*/ 1211994 w 1346660"/>
              <a:gd name="connsiteY2" fmla="*/ 0 h 1526796"/>
              <a:gd name="connsiteX3" fmla="*/ 1346660 w 1346660"/>
              <a:gd name="connsiteY3" fmla="*/ 134666 h 1526796"/>
              <a:gd name="connsiteX4" fmla="*/ 1346660 w 1346660"/>
              <a:gd name="connsiteY4" fmla="*/ 1392130 h 1526796"/>
              <a:gd name="connsiteX5" fmla="*/ 1211994 w 1346660"/>
              <a:gd name="connsiteY5" fmla="*/ 1526796 h 1526796"/>
              <a:gd name="connsiteX6" fmla="*/ 134666 w 1346660"/>
              <a:gd name="connsiteY6" fmla="*/ 1526796 h 1526796"/>
              <a:gd name="connsiteX7" fmla="*/ 0 w 1346660"/>
              <a:gd name="connsiteY7" fmla="*/ 1392130 h 1526796"/>
              <a:gd name="connsiteX8" fmla="*/ 0 w 1346660"/>
              <a:gd name="connsiteY8" fmla="*/ 134666 h 15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6660" h="1526796">
                <a:moveTo>
                  <a:pt x="0" y="134666"/>
                </a:moveTo>
                <a:cubicBezTo>
                  <a:pt x="0" y="60292"/>
                  <a:pt x="60292" y="0"/>
                  <a:pt x="134666" y="0"/>
                </a:cubicBezTo>
                <a:lnTo>
                  <a:pt x="1211994" y="0"/>
                </a:lnTo>
                <a:cubicBezTo>
                  <a:pt x="1286368" y="0"/>
                  <a:pt x="1346660" y="60292"/>
                  <a:pt x="1346660" y="134666"/>
                </a:cubicBezTo>
                <a:lnTo>
                  <a:pt x="1346660" y="1392130"/>
                </a:lnTo>
                <a:cubicBezTo>
                  <a:pt x="1346660" y="1466504"/>
                  <a:pt x="1286368" y="1526796"/>
                  <a:pt x="1211994" y="1526796"/>
                </a:cubicBezTo>
                <a:lnTo>
                  <a:pt x="134666" y="1526796"/>
                </a:lnTo>
                <a:cubicBezTo>
                  <a:pt x="60292" y="1526796"/>
                  <a:pt x="0" y="1466504"/>
                  <a:pt x="0" y="1392130"/>
                </a:cubicBezTo>
                <a:lnTo>
                  <a:pt x="0" y="1346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72" tIns="88972" rIns="88972" bIns="88972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300" kern="1200"/>
              <a:t>Use standard communication protocols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CC3C0F3-4FB7-7C10-939F-E7DFC6196B38}"/>
              </a:ext>
            </a:extLst>
          </p:cNvPr>
          <p:cNvSpPr/>
          <p:nvPr/>
        </p:nvSpPr>
        <p:spPr>
          <a:xfrm>
            <a:off x="8455723" y="2644074"/>
            <a:ext cx="1391888" cy="1526796"/>
          </a:xfrm>
          <a:custGeom>
            <a:avLst/>
            <a:gdLst>
              <a:gd name="connsiteX0" fmla="*/ 0 w 1346660"/>
              <a:gd name="connsiteY0" fmla="*/ 134666 h 1526796"/>
              <a:gd name="connsiteX1" fmla="*/ 134666 w 1346660"/>
              <a:gd name="connsiteY1" fmla="*/ 0 h 1526796"/>
              <a:gd name="connsiteX2" fmla="*/ 1211994 w 1346660"/>
              <a:gd name="connsiteY2" fmla="*/ 0 h 1526796"/>
              <a:gd name="connsiteX3" fmla="*/ 1346660 w 1346660"/>
              <a:gd name="connsiteY3" fmla="*/ 134666 h 1526796"/>
              <a:gd name="connsiteX4" fmla="*/ 1346660 w 1346660"/>
              <a:gd name="connsiteY4" fmla="*/ 1392130 h 1526796"/>
              <a:gd name="connsiteX5" fmla="*/ 1211994 w 1346660"/>
              <a:gd name="connsiteY5" fmla="*/ 1526796 h 1526796"/>
              <a:gd name="connsiteX6" fmla="*/ 134666 w 1346660"/>
              <a:gd name="connsiteY6" fmla="*/ 1526796 h 1526796"/>
              <a:gd name="connsiteX7" fmla="*/ 0 w 1346660"/>
              <a:gd name="connsiteY7" fmla="*/ 1392130 h 1526796"/>
              <a:gd name="connsiteX8" fmla="*/ 0 w 1346660"/>
              <a:gd name="connsiteY8" fmla="*/ 134666 h 15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6660" h="1526796">
                <a:moveTo>
                  <a:pt x="0" y="134666"/>
                </a:moveTo>
                <a:cubicBezTo>
                  <a:pt x="0" y="60292"/>
                  <a:pt x="60292" y="0"/>
                  <a:pt x="134666" y="0"/>
                </a:cubicBezTo>
                <a:lnTo>
                  <a:pt x="1211994" y="0"/>
                </a:lnTo>
                <a:cubicBezTo>
                  <a:pt x="1286368" y="0"/>
                  <a:pt x="1346660" y="60292"/>
                  <a:pt x="1346660" y="134666"/>
                </a:cubicBezTo>
                <a:lnTo>
                  <a:pt x="1346660" y="1392130"/>
                </a:lnTo>
                <a:cubicBezTo>
                  <a:pt x="1346660" y="1466504"/>
                  <a:pt x="1286368" y="1526796"/>
                  <a:pt x="1211994" y="1526796"/>
                </a:cubicBezTo>
                <a:lnTo>
                  <a:pt x="134666" y="1526796"/>
                </a:lnTo>
                <a:cubicBezTo>
                  <a:pt x="60292" y="1526796"/>
                  <a:pt x="0" y="1466504"/>
                  <a:pt x="0" y="1392130"/>
                </a:cubicBezTo>
                <a:lnTo>
                  <a:pt x="0" y="1346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72" tIns="88972" rIns="88972" bIns="88972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300" kern="1200"/>
              <a:t>Most sensors have built-in ADCs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96FACC-C3BD-CB67-F2F5-27F8EA6128F6}"/>
              </a:ext>
            </a:extLst>
          </p:cNvPr>
          <p:cNvSpPr/>
          <p:nvPr/>
        </p:nvSpPr>
        <p:spPr>
          <a:xfrm>
            <a:off x="9964531" y="2644074"/>
            <a:ext cx="1391888" cy="1526796"/>
          </a:xfrm>
          <a:custGeom>
            <a:avLst/>
            <a:gdLst>
              <a:gd name="connsiteX0" fmla="*/ 0 w 1346660"/>
              <a:gd name="connsiteY0" fmla="*/ 134666 h 1526796"/>
              <a:gd name="connsiteX1" fmla="*/ 134666 w 1346660"/>
              <a:gd name="connsiteY1" fmla="*/ 0 h 1526796"/>
              <a:gd name="connsiteX2" fmla="*/ 1211994 w 1346660"/>
              <a:gd name="connsiteY2" fmla="*/ 0 h 1526796"/>
              <a:gd name="connsiteX3" fmla="*/ 1346660 w 1346660"/>
              <a:gd name="connsiteY3" fmla="*/ 134666 h 1526796"/>
              <a:gd name="connsiteX4" fmla="*/ 1346660 w 1346660"/>
              <a:gd name="connsiteY4" fmla="*/ 1392130 h 1526796"/>
              <a:gd name="connsiteX5" fmla="*/ 1211994 w 1346660"/>
              <a:gd name="connsiteY5" fmla="*/ 1526796 h 1526796"/>
              <a:gd name="connsiteX6" fmla="*/ 134666 w 1346660"/>
              <a:gd name="connsiteY6" fmla="*/ 1526796 h 1526796"/>
              <a:gd name="connsiteX7" fmla="*/ 0 w 1346660"/>
              <a:gd name="connsiteY7" fmla="*/ 1392130 h 1526796"/>
              <a:gd name="connsiteX8" fmla="*/ 0 w 1346660"/>
              <a:gd name="connsiteY8" fmla="*/ 134666 h 15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6660" h="1526796">
                <a:moveTo>
                  <a:pt x="0" y="134666"/>
                </a:moveTo>
                <a:cubicBezTo>
                  <a:pt x="0" y="60292"/>
                  <a:pt x="60292" y="0"/>
                  <a:pt x="134666" y="0"/>
                </a:cubicBezTo>
                <a:lnTo>
                  <a:pt x="1211994" y="0"/>
                </a:lnTo>
                <a:cubicBezTo>
                  <a:pt x="1286368" y="0"/>
                  <a:pt x="1346660" y="60292"/>
                  <a:pt x="1346660" y="134666"/>
                </a:cubicBezTo>
                <a:lnTo>
                  <a:pt x="1346660" y="1392130"/>
                </a:lnTo>
                <a:cubicBezTo>
                  <a:pt x="1346660" y="1466504"/>
                  <a:pt x="1286368" y="1526796"/>
                  <a:pt x="1211994" y="1526796"/>
                </a:cubicBezTo>
                <a:lnTo>
                  <a:pt x="134666" y="1526796"/>
                </a:lnTo>
                <a:cubicBezTo>
                  <a:pt x="60292" y="1526796"/>
                  <a:pt x="0" y="1466504"/>
                  <a:pt x="0" y="1392130"/>
                </a:cubicBezTo>
                <a:lnTo>
                  <a:pt x="0" y="1346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72" tIns="88972" rIns="88972" bIns="88972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1300" kern="1200"/>
              <a:t>Filters and photodiodes already selected.</a:t>
            </a:r>
          </a:p>
        </p:txBody>
      </p:sp>
    </p:spTree>
    <p:extLst>
      <p:ext uri="{BB962C8B-B14F-4D97-AF65-F5344CB8AC3E}">
        <p14:creationId xmlns:p14="http://schemas.microsoft.com/office/powerpoint/2010/main" val="377093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CA4C-3104-1BDF-CF1F-B143A4C3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066"/>
            <a:ext cx="5257800" cy="1325563"/>
          </a:xfrm>
        </p:spPr>
        <p:txBody>
          <a:bodyPr>
            <a:normAutofit/>
          </a:bodyPr>
          <a:lstStyle/>
          <a:p>
            <a:r>
              <a:rPr lang="en-ZA" sz="4000" b="1" dirty="0"/>
              <a:t>Sensor chain design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76CCF8-99A9-9269-87CE-878A0A9D411E}"/>
              </a:ext>
            </a:extLst>
          </p:cNvPr>
          <p:cNvGrpSpPr/>
          <p:nvPr/>
        </p:nvGrpSpPr>
        <p:grpSpPr>
          <a:xfrm>
            <a:off x="838200" y="1626629"/>
            <a:ext cx="5257800" cy="3134203"/>
            <a:chOff x="838200" y="1626629"/>
            <a:chExt cx="5257800" cy="313420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E6B5635-76E0-6C25-82B8-9950D5053406}"/>
                </a:ext>
              </a:extLst>
            </p:cNvPr>
            <p:cNvSpPr/>
            <p:nvPr/>
          </p:nvSpPr>
          <p:spPr>
            <a:xfrm>
              <a:off x="838200" y="1626629"/>
              <a:ext cx="5257800" cy="676260"/>
            </a:xfrm>
            <a:custGeom>
              <a:avLst/>
              <a:gdLst>
                <a:gd name="connsiteX0" fmla="*/ 0 w 5257800"/>
                <a:gd name="connsiteY0" fmla="*/ 112712 h 676260"/>
                <a:gd name="connsiteX1" fmla="*/ 112712 w 5257800"/>
                <a:gd name="connsiteY1" fmla="*/ 0 h 676260"/>
                <a:gd name="connsiteX2" fmla="*/ 5145088 w 5257800"/>
                <a:gd name="connsiteY2" fmla="*/ 0 h 676260"/>
                <a:gd name="connsiteX3" fmla="*/ 5257800 w 5257800"/>
                <a:gd name="connsiteY3" fmla="*/ 112712 h 676260"/>
                <a:gd name="connsiteX4" fmla="*/ 5257800 w 5257800"/>
                <a:gd name="connsiteY4" fmla="*/ 563548 h 676260"/>
                <a:gd name="connsiteX5" fmla="*/ 5145088 w 5257800"/>
                <a:gd name="connsiteY5" fmla="*/ 676260 h 676260"/>
                <a:gd name="connsiteX6" fmla="*/ 112712 w 5257800"/>
                <a:gd name="connsiteY6" fmla="*/ 676260 h 676260"/>
                <a:gd name="connsiteX7" fmla="*/ 0 w 5257800"/>
                <a:gd name="connsiteY7" fmla="*/ 563548 h 676260"/>
                <a:gd name="connsiteX8" fmla="*/ 0 w 5257800"/>
                <a:gd name="connsiteY8" fmla="*/ 112712 h 67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7800" h="676260">
                  <a:moveTo>
                    <a:pt x="0" y="112712"/>
                  </a:moveTo>
                  <a:cubicBezTo>
                    <a:pt x="0" y="50463"/>
                    <a:pt x="50463" y="0"/>
                    <a:pt x="112712" y="0"/>
                  </a:cubicBezTo>
                  <a:lnTo>
                    <a:pt x="5145088" y="0"/>
                  </a:lnTo>
                  <a:cubicBezTo>
                    <a:pt x="5207337" y="0"/>
                    <a:pt x="5257800" y="50463"/>
                    <a:pt x="5257800" y="112712"/>
                  </a:cubicBezTo>
                  <a:lnTo>
                    <a:pt x="5257800" y="563548"/>
                  </a:lnTo>
                  <a:cubicBezTo>
                    <a:pt x="5257800" y="625797"/>
                    <a:pt x="5207337" y="676260"/>
                    <a:pt x="5145088" y="676260"/>
                  </a:cubicBezTo>
                  <a:lnTo>
                    <a:pt x="112712" y="676260"/>
                  </a:lnTo>
                  <a:cubicBezTo>
                    <a:pt x="50463" y="676260"/>
                    <a:pt x="0" y="625797"/>
                    <a:pt x="0" y="563548"/>
                  </a:cubicBezTo>
                  <a:lnTo>
                    <a:pt x="0" y="1127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782" tIns="97782" rIns="97782" bIns="97782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1700" kern="1200" dirty="0">
                  <a:solidFill>
                    <a:sysClr val="windowText" lastClr="000000"/>
                  </a:solidFill>
                </a:rPr>
                <a:t>Develop a chain of optical sensors which can be used to measure the radiative transfer through sea ice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B99C08A-CE7C-BC37-E5C4-943BBBCE09FD}"/>
                </a:ext>
              </a:extLst>
            </p:cNvPr>
            <p:cNvSpPr/>
            <p:nvPr/>
          </p:nvSpPr>
          <p:spPr>
            <a:xfrm>
              <a:off x="838200" y="2453534"/>
              <a:ext cx="5257800" cy="676260"/>
            </a:xfrm>
            <a:custGeom>
              <a:avLst/>
              <a:gdLst>
                <a:gd name="connsiteX0" fmla="*/ 0 w 5257800"/>
                <a:gd name="connsiteY0" fmla="*/ 112712 h 676260"/>
                <a:gd name="connsiteX1" fmla="*/ 112712 w 5257800"/>
                <a:gd name="connsiteY1" fmla="*/ 0 h 676260"/>
                <a:gd name="connsiteX2" fmla="*/ 5145088 w 5257800"/>
                <a:gd name="connsiteY2" fmla="*/ 0 h 676260"/>
                <a:gd name="connsiteX3" fmla="*/ 5257800 w 5257800"/>
                <a:gd name="connsiteY3" fmla="*/ 112712 h 676260"/>
                <a:gd name="connsiteX4" fmla="*/ 5257800 w 5257800"/>
                <a:gd name="connsiteY4" fmla="*/ 563548 h 676260"/>
                <a:gd name="connsiteX5" fmla="*/ 5145088 w 5257800"/>
                <a:gd name="connsiteY5" fmla="*/ 676260 h 676260"/>
                <a:gd name="connsiteX6" fmla="*/ 112712 w 5257800"/>
                <a:gd name="connsiteY6" fmla="*/ 676260 h 676260"/>
                <a:gd name="connsiteX7" fmla="*/ 0 w 5257800"/>
                <a:gd name="connsiteY7" fmla="*/ 563548 h 676260"/>
                <a:gd name="connsiteX8" fmla="*/ 0 w 5257800"/>
                <a:gd name="connsiteY8" fmla="*/ 112712 h 67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7800" h="676260">
                  <a:moveTo>
                    <a:pt x="0" y="112712"/>
                  </a:moveTo>
                  <a:cubicBezTo>
                    <a:pt x="0" y="50463"/>
                    <a:pt x="50463" y="0"/>
                    <a:pt x="112712" y="0"/>
                  </a:cubicBezTo>
                  <a:lnTo>
                    <a:pt x="5145088" y="0"/>
                  </a:lnTo>
                  <a:cubicBezTo>
                    <a:pt x="5207337" y="0"/>
                    <a:pt x="5257800" y="50463"/>
                    <a:pt x="5257800" y="112712"/>
                  </a:cubicBezTo>
                  <a:lnTo>
                    <a:pt x="5257800" y="563548"/>
                  </a:lnTo>
                  <a:cubicBezTo>
                    <a:pt x="5257800" y="625797"/>
                    <a:pt x="5207337" y="676260"/>
                    <a:pt x="5145088" y="676260"/>
                  </a:cubicBezTo>
                  <a:lnTo>
                    <a:pt x="112712" y="676260"/>
                  </a:lnTo>
                  <a:cubicBezTo>
                    <a:pt x="50463" y="676260"/>
                    <a:pt x="0" y="625797"/>
                    <a:pt x="0" y="563548"/>
                  </a:cubicBezTo>
                  <a:lnTo>
                    <a:pt x="0" y="1127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782" tIns="97782" rIns="97782" bIns="97782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1700" kern="1200">
                  <a:solidFill>
                    <a:sysClr val="windowText" lastClr="000000"/>
                  </a:solidFill>
                </a:rPr>
                <a:t>Should be attachable to the UCT ice-tethered buoy.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E54384-E697-CE42-83BB-4C29509DD780}"/>
                </a:ext>
              </a:extLst>
            </p:cNvPr>
            <p:cNvSpPr/>
            <p:nvPr/>
          </p:nvSpPr>
          <p:spPr>
            <a:xfrm>
              <a:off x="838200" y="3257667"/>
              <a:ext cx="5257800" cy="676260"/>
            </a:xfrm>
            <a:custGeom>
              <a:avLst/>
              <a:gdLst>
                <a:gd name="connsiteX0" fmla="*/ 0 w 5257800"/>
                <a:gd name="connsiteY0" fmla="*/ 112712 h 676260"/>
                <a:gd name="connsiteX1" fmla="*/ 112712 w 5257800"/>
                <a:gd name="connsiteY1" fmla="*/ 0 h 676260"/>
                <a:gd name="connsiteX2" fmla="*/ 5145088 w 5257800"/>
                <a:gd name="connsiteY2" fmla="*/ 0 h 676260"/>
                <a:gd name="connsiteX3" fmla="*/ 5257800 w 5257800"/>
                <a:gd name="connsiteY3" fmla="*/ 112712 h 676260"/>
                <a:gd name="connsiteX4" fmla="*/ 5257800 w 5257800"/>
                <a:gd name="connsiteY4" fmla="*/ 563548 h 676260"/>
                <a:gd name="connsiteX5" fmla="*/ 5145088 w 5257800"/>
                <a:gd name="connsiteY5" fmla="*/ 676260 h 676260"/>
                <a:gd name="connsiteX6" fmla="*/ 112712 w 5257800"/>
                <a:gd name="connsiteY6" fmla="*/ 676260 h 676260"/>
                <a:gd name="connsiteX7" fmla="*/ 0 w 5257800"/>
                <a:gd name="connsiteY7" fmla="*/ 563548 h 676260"/>
                <a:gd name="connsiteX8" fmla="*/ 0 w 5257800"/>
                <a:gd name="connsiteY8" fmla="*/ 112712 h 67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7800" h="676260">
                  <a:moveTo>
                    <a:pt x="0" y="112712"/>
                  </a:moveTo>
                  <a:cubicBezTo>
                    <a:pt x="0" y="50463"/>
                    <a:pt x="50463" y="0"/>
                    <a:pt x="112712" y="0"/>
                  </a:cubicBezTo>
                  <a:lnTo>
                    <a:pt x="5145088" y="0"/>
                  </a:lnTo>
                  <a:cubicBezTo>
                    <a:pt x="5207337" y="0"/>
                    <a:pt x="5257800" y="50463"/>
                    <a:pt x="5257800" y="112712"/>
                  </a:cubicBezTo>
                  <a:lnTo>
                    <a:pt x="5257800" y="563548"/>
                  </a:lnTo>
                  <a:cubicBezTo>
                    <a:pt x="5257800" y="625797"/>
                    <a:pt x="5207337" y="676260"/>
                    <a:pt x="5145088" y="676260"/>
                  </a:cubicBezTo>
                  <a:lnTo>
                    <a:pt x="112712" y="676260"/>
                  </a:lnTo>
                  <a:cubicBezTo>
                    <a:pt x="50463" y="676260"/>
                    <a:pt x="0" y="625797"/>
                    <a:pt x="0" y="563548"/>
                  </a:cubicBezTo>
                  <a:lnTo>
                    <a:pt x="0" y="1127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782" tIns="97782" rIns="97782" bIns="97782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1700" kern="1200" dirty="0">
                  <a:solidFill>
                    <a:sysClr val="windowText" lastClr="000000"/>
                  </a:solidFill>
                </a:rPr>
                <a:t>Focus on power efficiency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6A115DF-57C4-E518-0003-836AD5090187}"/>
                </a:ext>
              </a:extLst>
            </p:cNvPr>
            <p:cNvSpPr/>
            <p:nvPr/>
          </p:nvSpPr>
          <p:spPr>
            <a:xfrm>
              <a:off x="838200" y="4084572"/>
              <a:ext cx="5257800" cy="676260"/>
            </a:xfrm>
            <a:custGeom>
              <a:avLst/>
              <a:gdLst>
                <a:gd name="connsiteX0" fmla="*/ 0 w 5257800"/>
                <a:gd name="connsiteY0" fmla="*/ 112712 h 676260"/>
                <a:gd name="connsiteX1" fmla="*/ 112712 w 5257800"/>
                <a:gd name="connsiteY1" fmla="*/ 0 h 676260"/>
                <a:gd name="connsiteX2" fmla="*/ 5145088 w 5257800"/>
                <a:gd name="connsiteY2" fmla="*/ 0 h 676260"/>
                <a:gd name="connsiteX3" fmla="*/ 5257800 w 5257800"/>
                <a:gd name="connsiteY3" fmla="*/ 112712 h 676260"/>
                <a:gd name="connsiteX4" fmla="*/ 5257800 w 5257800"/>
                <a:gd name="connsiteY4" fmla="*/ 563548 h 676260"/>
                <a:gd name="connsiteX5" fmla="*/ 5145088 w 5257800"/>
                <a:gd name="connsiteY5" fmla="*/ 676260 h 676260"/>
                <a:gd name="connsiteX6" fmla="*/ 112712 w 5257800"/>
                <a:gd name="connsiteY6" fmla="*/ 676260 h 676260"/>
                <a:gd name="connsiteX7" fmla="*/ 0 w 5257800"/>
                <a:gd name="connsiteY7" fmla="*/ 563548 h 676260"/>
                <a:gd name="connsiteX8" fmla="*/ 0 w 5257800"/>
                <a:gd name="connsiteY8" fmla="*/ 112712 h 67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7800" h="676260">
                  <a:moveTo>
                    <a:pt x="0" y="112712"/>
                  </a:moveTo>
                  <a:cubicBezTo>
                    <a:pt x="0" y="50463"/>
                    <a:pt x="50463" y="0"/>
                    <a:pt x="112712" y="0"/>
                  </a:cubicBezTo>
                  <a:lnTo>
                    <a:pt x="5145088" y="0"/>
                  </a:lnTo>
                  <a:cubicBezTo>
                    <a:pt x="5207337" y="0"/>
                    <a:pt x="5257800" y="50463"/>
                    <a:pt x="5257800" y="112712"/>
                  </a:cubicBezTo>
                  <a:lnTo>
                    <a:pt x="5257800" y="563548"/>
                  </a:lnTo>
                  <a:cubicBezTo>
                    <a:pt x="5257800" y="625797"/>
                    <a:pt x="5207337" y="676260"/>
                    <a:pt x="5145088" y="676260"/>
                  </a:cubicBezTo>
                  <a:lnTo>
                    <a:pt x="112712" y="676260"/>
                  </a:lnTo>
                  <a:cubicBezTo>
                    <a:pt x="50463" y="676260"/>
                    <a:pt x="0" y="625797"/>
                    <a:pt x="0" y="563548"/>
                  </a:cubicBezTo>
                  <a:lnTo>
                    <a:pt x="0" y="1127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782" tIns="97782" rIns="97782" bIns="97782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1700" kern="1200">
                  <a:solidFill>
                    <a:sysClr val="windowText" lastClr="000000"/>
                  </a:solidFill>
                </a:rPr>
                <a:t>Include additional sensors for expanded functionality</a:t>
              </a:r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7E51F8-2A00-8A04-2F04-AD27D556B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" t="2241" r="820" b="5573"/>
          <a:stretch/>
        </p:blipFill>
        <p:spPr>
          <a:xfrm>
            <a:off x="6613251" y="502306"/>
            <a:ext cx="5023667" cy="4725332"/>
          </a:xfrm>
          <a:prstGeom prst="roundRect">
            <a:avLst>
              <a:gd name="adj" fmla="val 69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569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6E8B-808F-53C8-0227-40756418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3" y="5120138"/>
            <a:ext cx="8391525" cy="1600200"/>
          </a:xfrm>
        </p:spPr>
        <p:txBody>
          <a:bodyPr>
            <a:normAutofit/>
          </a:bodyPr>
          <a:lstStyle/>
          <a:p>
            <a:r>
              <a:rPr lang="en-ZA" sz="4000" b="1" dirty="0">
                <a:solidFill>
                  <a:schemeClr val="bg1"/>
                </a:solidFill>
              </a:rPr>
              <a:t>Multi-channel Spectral Sensors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A40C665-43FE-D188-5F62-CEE3E43B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007" y="1094678"/>
            <a:ext cx="2385767" cy="2334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30452E-C953-5384-3646-EBD4BB06F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2" t="2431" r="1484" b="2509"/>
          <a:stretch/>
        </p:blipFill>
        <p:spPr>
          <a:xfrm>
            <a:off x="1076226" y="762678"/>
            <a:ext cx="6464431" cy="3036323"/>
          </a:xfrm>
          <a:prstGeom prst="roundRect">
            <a:avLst>
              <a:gd name="adj" fmla="val 62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50C78F-9BA5-09A0-2515-34B13A54C199}"/>
              </a:ext>
            </a:extLst>
          </p:cNvPr>
          <p:cNvSpPr txBox="1"/>
          <p:nvPr/>
        </p:nvSpPr>
        <p:spPr>
          <a:xfrm>
            <a:off x="1076226" y="3799001"/>
            <a:ext cx="879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Consists of photodiode pairs with carefully selected optical bandwidth filters.</a:t>
            </a:r>
          </a:p>
        </p:txBody>
      </p:sp>
    </p:spTree>
    <p:extLst>
      <p:ext uri="{BB962C8B-B14F-4D97-AF65-F5344CB8AC3E}">
        <p14:creationId xmlns:p14="http://schemas.microsoft.com/office/powerpoint/2010/main" val="37466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81A7CC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</TotalTime>
  <Words>469</Words>
  <Application>Microsoft Office PowerPoint</Application>
  <PresentationFormat>Widescreen</PresentationFormat>
  <Paragraphs>70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Segoe UI</vt:lpstr>
      <vt:lpstr>Office Theme</vt:lpstr>
      <vt:lpstr>Development of a  Low-cost Sensor Chain for Photosynthetically Active Radiation Measurement </vt:lpstr>
      <vt:lpstr>Background &amp; Motivation</vt:lpstr>
      <vt:lpstr>Phytoplankton</vt:lpstr>
      <vt:lpstr>Light in the Antarctic</vt:lpstr>
      <vt:lpstr> Photosynthetically Active Radiation (PAR)</vt:lpstr>
      <vt:lpstr>PowerPoint Presentation</vt:lpstr>
      <vt:lpstr>Solutions using off-the-shelf components</vt:lpstr>
      <vt:lpstr>Sensor chain design</vt:lpstr>
      <vt:lpstr>Multi-channel Spectral Sensors</vt:lpstr>
      <vt:lpstr>Previous Work</vt:lpstr>
      <vt:lpstr>Current Work</vt:lpstr>
      <vt:lpstr>Future work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Tallack</dc:creator>
  <cp:lastModifiedBy>Sarah Tallack</cp:lastModifiedBy>
  <cp:revision>16</cp:revision>
  <dcterms:created xsi:type="dcterms:W3CDTF">2024-07-29T13:39:51Z</dcterms:created>
  <dcterms:modified xsi:type="dcterms:W3CDTF">2024-08-13T19:38:47Z</dcterms:modified>
</cp:coreProperties>
</file>