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22031325" cy="21599525"/>
  <p:notesSz cx="6858000" cy="9144000"/>
  <p:defaultTextStyle>
    <a:defPPr>
      <a:defRPr lang="en-US"/>
    </a:defPPr>
    <a:lvl1pPr marL="0" algn="l" defTabSz="554081" rtl="0" eaLnBrk="1" latinLnBrk="0" hangingPunct="1">
      <a:defRPr sz="2181" kern="1200">
        <a:solidFill>
          <a:schemeClr val="tx1"/>
        </a:solidFill>
        <a:latin typeface="+mn-lt"/>
        <a:ea typeface="+mn-ea"/>
        <a:cs typeface="+mn-cs"/>
      </a:defRPr>
    </a:lvl1pPr>
    <a:lvl2pPr marL="554081" algn="l" defTabSz="554081" rtl="0" eaLnBrk="1" latinLnBrk="0" hangingPunct="1">
      <a:defRPr sz="2181" kern="1200">
        <a:solidFill>
          <a:schemeClr val="tx1"/>
        </a:solidFill>
        <a:latin typeface="+mn-lt"/>
        <a:ea typeface="+mn-ea"/>
        <a:cs typeface="+mn-cs"/>
      </a:defRPr>
    </a:lvl2pPr>
    <a:lvl3pPr marL="1108161" algn="l" defTabSz="554081" rtl="0" eaLnBrk="1" latinLnBrk="0" hangingPunct="1">
      <a:defRPr sz="2181" kern="1200">
        <a:solidFill>
          <a:schemeClr val="tx1"/>
        </a:solidFill>
        <a:latin typeface="+mn-lt"/>
        <a:ea typeface="+mn-ea"/>
        <a:cs typeface="+mn-cs"/>
      </a:defRPr>
    </a:lvl3pPr>
    <a:lvl4pPr marL="1662242" algn="l" defTabSz="554081" rtl="0" eaLnBrk="1" latinLnBrk="0" hangingPunct="1">
      <a:defRPr sz="2181" kern="1200">
        <a:solidFill>
          <a:schemeClr val="tx1"/>
        </a:solidFill>
        <a:latin typeface="+mn-lt"/>
        <a:ea typeface="+mn-ea"/>
        <a:cs typeface="+mn-cs"/>
      </a:defRPr>
    </a:lvl4pPr>
    <a:lvl5pPr marL="2216323" algn="l" defTabSz="554081" rtl="0" eaLnBrk="1" latinLnBrk="0" hangingPunct="1">
      <a:defRPr sz="2181" kern="1200">
        <a:solidFill>
          <a:schemeClr val="tx1"/>
        </a:solidFill>
        <a:latin typeface="+mn-lt"/>
        <a:ea typeface="+mn-ea"/>
        <a:cs typeface="+mn-cs"/>
      </a:defRPr>
    </a:lvl5pPr>
    <a:lvl6pPr marL="2770403" algn="l" defTabSz="554081" rtl="0" eaLnBrk="1" latinLnBrk="0" hangingPunct="1">
      <a:defRPr sz="2181" kern="1200">
        <a:solidFill>
          <a:schemeClr val="tx1"/>
        </a:solidFill>
        <a:latin typeface="+mn-lt"/>
        <a:ea typeface="+mn-ea"/>
        <a:cs typeface="+mn-cs"/>
      </a:defRPr>
    </a:lvl6pPr>
    <a:lvl7pPr marL="3324484" algn="l" defTabSz="554081" rtl="0" eaLnBrk="1" latinLnBrk="0" hangingPunct="1">
      <a:defRPr sz="2181" kern="1200">
        <a:solidFill>
          <a:schemeClr val="tx1"/>
        </a:solidFill>
        <a:latin typeface="+mn-lt"/>
        <a:ea typeface="+mn-ea"/>
        <a:cs typeface="+mn-cs"/>
      </a:defRPr>
    </a:lvl7pPr>
    <a:lvl8pPr marL="3878565" algn="l" defTabSz="554081" rtl="0" eaLnBrk="1" latinLnBrk="0" hangingPunct="1">
      <a:defRPr sz="2181" kern="1200">
        <a:solidFill>
          <a:schemeClr val="tx1"/>
        </a:solidFill>
        <a:latin typeface="+mn-lt"/>
        <a:ea typeface="+mn-ea"/>
        <a:cs typeface="+mn-cs"/>
      </a:defRPr>
    </a:lvl8pPr>
    <a:lvl9pPr marL="4432645" algn="l" defTabSz="554081" rtl="0" eaLnBrk="1" latinLnBrk="0" hangingPunct="1">
      <a:defRPr sz="21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14323" y="-193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2350" y="3534925"/>
            <a:ext cx="18726626" cy="7519834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3916" y="11344752"/>
            <a:ext cx="16523494" cy="5214884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2023/10/16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183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2023/10/16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678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66168" y="1149976"/>
            <a:ext cx="4750505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4655" y="1149976"/>
            <a:ext cx="13976122" cy="18304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2023/10/16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667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2023/10/16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802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181" y="5384887"/>
            <a:ext cx="19002017" cy="8984802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3181" y="14454688"/>
            <a:ext cx="19002017" cy="4724895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2023/10/16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449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4653" y="5749874"/>
            <a:ext cx="9363313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3359" y="5749874"/>
            <a:ext cx="9363313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2023/10/16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932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524" y="1149979"/>
            <a:ext cx="19002017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7525" y="5294886"/>
            <a:ext cx="9320282" cy="2594942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7525" y="7889827"/>
            <a:ext cx="9320282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53360" y="5294886"/>
            <a:ext cx="9366182" cy="2594942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53360" y="7889827"/>
            <a:ext cx="9366182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2023/10/16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243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2023/10/16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55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2023/10/16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633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524" y="1439968"/>
            <a:ext cx="7105676" cy="503989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6182" y="3109937"/>
            <a:ext cx="11153359" cy="15349663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7524" y="6479858"/>
            <a:ext cx="7105676" cy="12004738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2023/10/16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349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524" y="1439968"/>
            <a:ext cx="7105676" cy="503989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66182" y="3109937"/>
            <a:ext cx="11153359" cy="15349663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7524" y="6479858"/>
            <a:ext cx="7105676" cy="12004738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2023/10/16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409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4655" y="1149979"/>
            <a:ext cx="19002017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655" y="5749874"/>
            <a:ext cx="19002017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4654" y="20019564"/>
            <a:ext cx="4957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63DEA-3594-42C6-9155-052AF93F8D6F}" type="datetimeFigureOut">
              <a:rPr lang="en-ZA" smtClean="0"/>
              <a:t>2023/10/16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97877" y="20019564"/>
            <a:ext cx="743557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59624" y="20019564"/>
            <a:ext cx="4957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367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F1F30F22-C845-88EC-9589-8ACAAF571A62}"/>
              </a:ext>
            </a:extLst>
          </p:cNvPr>
          <p:cNvGrpSpPr/>
          <p:nvPr/>
        </p:nvGrpSpPr>
        <p:grpSpPr>
          <a:xfrm>
            <a:off x="887056" y="2739280"/>
            <a:ext cx="19468583" cy="15414441"/>
            <a:chOff x="887056" y="2739280"/>
            <a:chExt cx="19468583" cy="1541444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CC031F1-8385-08EB-BA88-D42B642C8105}"/>
                </a:ext>
              </a:extLst>
            </p:cNvPr>
            <p:cNvSpPr/>
            <p:nvPr/>
          </p:nvSpPr>
          <p:spPr>
            <a:xfrm>
              <a:off x="984739" y="3968430"/>
              <a:ext cx="19296184" cy="13401332"/>
            </a:xfrm>
            <a:prstGeom prst="roundRect">
              <a:avLst>
                <a:gd name="adj" fmla="val 132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en-ZA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5B3454-C5CD-AB33-EAB5-312EE6686D8F}"/>
                </a:ext>
              </a:extLst>
            </p:cNvPr>
            <p:cNvSpPr txBox="1"/>
            <p:nvPr/>
          </p:nvSpPr>
          <p:spPr>
            <a:xfrm>
              <a:off x="887056" y="3220027"/>
              <a:ext cx="5064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LID</a:t>
              </a:r>
              <a:endParaRPr lang="en-ZA" sz="40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028FBD-FFD9-1B6C-A48E-8D670B86BB37}"/>
                </a:ext>
              </a:extLst>
            </p:cNvPr>
            <p:cNvSpPr txBox="1"/>
            <p:nvPr/>
          </p:nvSpPr>
          <p:spPr>
            <a:xfrm>
              <a:off x="915639" y="17445835"/>
              <a:ext cx="5064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BASE</a:t>
              </a:r>
              <a:endParaRPr lang="en-ZA" sz="40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3739FF-4045-1A50-7F06-5095F0B37930}"/>
                </a:ext>
              </a:extLst>
            </p:cNvPr>
            <p:cNvSpPr/>
            <p:nvPr/>
          </p:nvSpPr>
          <p:spPr>
            <a:xfrm>
              <a:off x="8309317" y="4229762"/>
              <a:ext cx="72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015B7C-A021-DA6F-907E-3AD9A3A8AF7B}"/>
                </a:ext>
              </a:extLst>
            </p:cNvPr>
            <p:cNvSpPr/>
            <p:nvPr/>
          </p:nvSpPr>
          <p:spPr>
            <a:xfrm>
              <a:off x="12888889" y="4229762"/>
              <a:ext cx="72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9FC92DC-596A-7D97-42E3-466D77416956}"/>
                </a:ext>
              </a:extLst>
            </p:cNvPr>
            <p:cNvSpPr/>
            <p:nvPr/>
          </p:nvSpPr>
          <p:spPr>
            <a:xfrm>
              <a:off x="8273317" y="17074549"/>
              <a:ext cx="72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29CE452-D8B7-0B36-1C6E-F5164FAA209C}"/>
                </a:ext>
              </a:extLst>
            </p:cNvPr>
            <p:cNvSpPr/>
            <p:nvPr/>
          </p:nvSpPr>
          <p:spPr>
            <a:xfrm>
              <a:off x="12852889" y="17074549"/>
              <a:ext cx="72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1F6F2F0-64A4-E450-8DA7-A078815513DB}"/>
                </a:ext>
              </a:extLst>
            </p:cNvPr>
            <p:cNvSpPr/>
            <p:nvPr/>
          </p:nvSpPr>
          <p:spPr>
            <a:xfrm>
              <a:off x="10148277" y="4605076"/>
              <a:ext cx="72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ADFBBD-E244-BF87-D4D5-6BB8B7133BB0}"/>
                </a:ext>
              </a:extLst>
            </p:cNvPr>
            <p:cNvSpPr/>
            <p:nvPr/>
          </p:nvSpPr>
          <p:spPr>
            <a:xfrm>
              <a:off x="11051003" y="4612289"/>
              <a:ext cx="72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767E19-B177-27F2-9B2C-7F57CFD3A2B3}"/>
                </a:ext>
              </a:extLst>
            </p:cNvPr>
            <p:cNvSpPr/>
            <p:nvPr/>
          </p:nvSpPr>
          <p:spPr>
            <a:xfrm>
              <a:off x="9108097" y="16721827"/>
              <a:ext cx="72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90549C9-08ED-D66C-B1DE-9D5A8B091FC6}"/>
                </a:ext>
              </a:extLst>
            </p:cNvPr>
            <p:cNvSpPr/>
            <p:nvPr/>
          </p:nvSpPr>
          <p:spPr>
            <a:xfrm>
              <a:off x="12091183" y="16721827"/>
              <a:ext cx="72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5B863CC-AE2C-F515-BCFB-8A9D3F5C3F61}"/>
                </a:ext>
              </a:extLst>
            </p:cNvPr>
            <p:cNvSpPr/>
            <p:nvPr/>
          </p:nvSpPr>
          <p:spPr>
            <a:xfrm>
              <a:off x="7935639" y="4503337"/>
              <a:ext cx="5400000" cy="1080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EFFF8B3-8D15-E00A-1D5A-545BD7F57FED}"/>
                </a:ext>
              </a:extLst>
            </p:cNvPr>
            <p:cNvSpPr/>
            <p:nvPr/>
          </p:nvSpPr>
          <p:spPr>
            <a:xfrm>
              <a:off x="10005639" y="4900289"/>
              <a:ext cx="1260000" cy="108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2B07B5-67F3-4ED6-741F-C667ED285DD4}"/>
                </a:ext>
              </a:extLst>
            </p:cNvPr>
            <p:cNvSpPr/>
            <p:nvPr/>
          </p:nvSpPr>
          <p:spPr>
            <a:xfrm>
              <a:off x="8835639" y="16606614"/>
              <a:ext cx="3600000" cy="108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921D944-1C21-2840-E422-7BC68107C6A0}"/>
                </a:ext>
              </a:extLst>
            </p:cNvPr>
            <p:cNvSpPr/>
            <p:nvPr/>
          </p:nvSpPr>
          <p:spPr>
            <a:xfrm>
              <a:off x="7935639" y="16988188"/>
              <a:ext cx="5400000" cy="1080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5DDF31-4EE1-2069-B5E8-6BC0486397F4}"/>
                </a:ext>
              </a:extLst>
            </p:cNvPr>
            <p:cNvSpPr/>
            <p:nvPr/>
          </p:nvSpPr>
          <p:spPr>
            <a:xfrm>
              <a:off x="7935639" y="3604357"/>
              <a:ext cx="72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24C5F23-5D1C-0B8D-8739-862F8ECC7CDC}"/>
                </a:ext>
              </a:extLst>
            </p:cNvPr>
            <p:cNvSpPr/>
            <p:nvPr/>
          </p:nvSpPr>
          <p:spPr>
            <a:xfrm>
              <a:off x="13263639" y="3604357"/>
              <a:ext cx="72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DA82DE-90BF-2298-4E88-E98EFEA1FD04}"/>
                </a:ext>
              </a:extLst>
            </p:cNvPr>
            <p:cNvSpPr/>
            <p:nvPr/>
          </p:nvSpPr>
          <p:spPr>
            <a:xfrm>
              <a:off x="7665639" y="3486431"/>
              <a:ext cx="5940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380E9D0-F996-CF19-35FF-74150C496D3E}"/>
                </a:ext>
              </a:extLst>
            </p:cNvPr>
            <p:cNvSpPr/>
            <p:nvPr/>
          </p:nvSpPr>
          <p:spPr>
            <a:xfrm>
              <a:off x="14010967" y="8390022"/>
              <a:ext cx="5534671" cy="526501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82E72FE-2BE3-F70C-A09F-FE908E8B58F4}"/>
                </a:ext>
              </a:extLst>
            </p:cNvPr>
            <p:cNvSpPr/>
            <p:nvPr/>
          </p:nvSpPr>
          <p:spPr>
            <a:xfrm>
              <a:off x="915639" y="3902283"/>
              <a:ext cx="19440000" cy="337404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E3A0CC-74FB-6A4C-47F4-A33A2701E681}"/>
                </a:ext>
              </a:extLst>
            </p:cNvPr>
            <p:cNvSpPr txBox="1"/>
            <p:nvPr/>
          </p:nvSpPr>
          <p:spPr>
            <a:xfrm>
              <a:off x="8793788" y="2739280"/>
              <a:ext cx="5064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STM32 Mounting</a:t>
              </a:r>
              <a:endParaRPr lang="en-ZA" sz="4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98BC853-E5BA-ACAF-0A77-B63BA717FA18}"/>
                </a:ext>
              </a:extLst>
            </p:cNvPr>
            <p:cNvSpPr txBox="1"/>
            <p:nvPr/>
          </p:nvSpPr>
          <p:spPr>
            <a:xfrm>
              <a:off x="14010967" y="7603289"/>
              <a:ext cx="5064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STM32 Mounting</a:t>
              </a:r>
              <a:endParaRPr lang="en-ZA" sz="4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F700A9A-C267-610B-45E9-766427006E3E}"/>
                </a:ext>
              </a:extLst>
            </p:cNvPr>
            <p:cNvSpPr txBox="1"/>
            <p:nvPr/>
          </p:nvSpPr>
          <p:spPr>
            <a:xfrm>
              <a:off x="8191898" y="5083459"/>
              <a:ext cx="5064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Sensors</a:t>
              </a:r>
              <a:endParaRPr lang="en-ZA" sz="40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5B73BF-FCBF-C972-859C-1784F445FD80}"/>
                </a:ext>
              </a:extLst>
            </p:cNvPr>
            <p:cNvSpPr txBox="1"/>
            <p:nvPr/>
          </p:nvSpPr>
          <p:spPr>
            <a:xfrm>
              <a:off x="9262957" y="15774529"/>
              <a:ext cx="27900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LEDs</a:t>
              </a:r>
              <a:endParaRPr lang="en-ZA" sz="4000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630C491-26F6-77D8-D524-B803A6972266}"/>
                </a:ext>
              </a:extLst>
            </p:cNvPr>
            <p:cNvSpPr/>
            <p:nvPr/>
          </p:nvSpPr>
          <p:spPr>
            <a:xfrm>
              <a:off x="13507655" y="8595147"/>
              <a:ext cx="350293" cy="140087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17BFCA-6A27-BA0A-E5D4-0EA8CE2DC600}"/>
                </a:ext>
              </a:extLst>
            </p:cNvPr>
            <p:cNvSpPr txBox="1"/>
            <p:nvPr/>
          </p:nvSpPr>
          <p:spPr>
            <a:xfrm>
              <a:off x="12053713" y="8364449"/>
              <a:ext cx="162908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Hole for wires</a:t>
              </a:r>
              <a:endParaRPr lang="en-ZA" sz="4000" dirty="0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F66A8CE-9C4A-B78A-AF86-C7A28B01887E}"/>
                </a:ext>
              </a:extLst>
            </p:cNvPr>
            <p:cNvSpPr/>
            <p:nvPr/>
          </p:nvSpPr>
          <p:spPr>
            <a:xfrm>
              <a:off x="6768281" y="3826210"/>
              <a:ext cx="350293" cy="48955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9220A1F-59BA-5699-FC1D-97FA88B11A8F}"/>
                </a:ext>
              </a:extLst>
            </p:cNvPr>
            <p:cNvSpPr txBox="1"/>
            <p:nvPr/>
          </p:nvSpPr>
          <p:spPr>
            <a:xfrm>
              <a:off x="4766733" y="4376003"/>
              <a:ext cx="32044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Hole for wires</a:t>
              </a:r>
              <a:endParaRPr lang="en-ZA" sz="4000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0FF0895C-2CB7-5C38-0156-57CFECCB2181}"/>
                </a:ext>
              </a:extLst>
            </p:cNvPr>
            <p:cNvSpPr/>
            <p:nvPr/>
          </p:nvSpPr>
          <p:spPr>
            <a:xfrm>
              <a:off x="14124121" y="3821248"/>
              <a:ext cx="350293" cy="48955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D1FEB5D-E6F2-62C1-0CC8-9100E702025A}"/>
                </a:ext>
              </a:extLst>
            </p:cNvPr>
            <p:cNvSpPr txBox="1"/>
            <p:nvPr/>
          </p:nvSpPr>
          <p:spPr>
            <a:xfrm>
              <a:off x="13791174" y="4239687"/>
              <a:ext cx="32044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Hole for wires</a:t>
              </a:r>
              <a:endParaRPr lang="en-ZA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1873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D776B0-9A1C-5C85-1140-EE5523C057FB}"/>
              </a:ext>
            </a:extLst>
          </p:cNvPr>
          <p:cNvSpPr/>
          <p:nvPr/>
        </p:nvSpPr>
        <p:spPr>
          <a:xfrm>
            <a:off x="6335662" y="4229762"/>
            <a:ext cx="9360000" cy="131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C3ACE-7184-B906-B7B9-E43E1F93CD8B}"/>
              </a:ext>
            </a:extLst>
          </p:cNvPr>
          <p:cNvSpPr txBox="1"/>
          <p:nvPr/>
        </p:nvSpPr>
        <p:spPr>
          <a:xfrm>
            <a:off x="6605148" y="3860430"/>
            <a:ext cx="2790092" cy="427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LID</a:t>
            </a:r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C3F25-2B7F-2AFB-14A4-4130E85E6793}"/>
              </a:ext>
            </a:extLst>
          </p:cNvPr>
          <p:cNvSpPr txBox="1"/>
          <p:nvPr/>
        </p:nvSpPr>
        <p:spPr>
          <a:xfrm>
            <a:off x="6605148" y="17521907"/>
            <a:ext cx="2790092" cy="427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</a:t>
            </a:r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806FBD-52F2-DF9F-ABAD-3E3512515AAA}"/>
              </a:ext>
            </a:extLst>
          </p:cNvPr>
          <p:cNvSpPr/>
          <p:nvPr/>
        </p:nvSpPr>
        <p:spPr>
          <a:xfrm>
            <a:off x="8315662" y="16988188"/>
            <a:ext cx="5400000" cy="10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48EF43-F54A-94ED-D5FD-26A179C6EC10}"/>
              </a:ext>
            </a:extLst>
          </p:cNvPr>
          <p:cNvSpPr/>
          <p:nvPr/>
        </p:nvSpPr>
        <p:spPr>
          <a:xfrm>
            <a:off x="8315662" y="4503337"/>
            <a:ext cx="5400000" cy="10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C30E36-FD38-EB28-BAF4-08C18916F9C6}"/>
              </a:ext>
            </a:extLst>
          </p:cNvPr>
          <p:cNvSpPr/>
          <p:nvPr/>
        </p:nvSpPr>
        <p:spPr>
          <a:xfrm>
            <a:off x="9215662" y="16606614"/>
            <a:ext cx="3600000" cy="10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D9313F-E044-B908-3BB1-482C9236805D}"/>
              </a:ext>
            </a:extLst>
          </p:cNvPr>
          <p:cNvSpPr/>
          <p:nvPr/>
        </p:nvSpPr>
        <p:spPr>
          <a:xfrm>
            <a:off x="10587021" y="4900289"/>
            <a:ext cx="828000" cy="10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F2AF68-AB34-2E27-629F-103861A09C67}"/>
              </a:ext>
            </a:extLst>
          </p:cNvPr>
          <p:cNvSpPr/>
          <p:nvPr/>
        </p:nvSpPr>
        <p:spPr>
          <a:xfrm>
            <a:off x="8689340" y="4229762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68EF08-8017-3346-18F3-58D84FBD4CD4}"/>
              </a:ext>
            </a:extLst>
          </p:cNvPr>
          <p:cNvSpPr/>
          <p:nvPr/>
        </p:nvSpPr>
        <p:spPr>
          <a:xfrm>
            <a:off x="13268912" y="4229762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A84B09-8474-FDFF-18B9-0F484A79CDBF}"/>
              </a:ext>
            </a:extLst>
          </p:cNvPr>
          <p:cNvSpPr/>
          <p:nvPr/>
        </p:nvSpPr>
        <p:spPr>
          <a:xfrm>
            <a:off x="8653340" y="17074549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8E8ED0-79CD-E478-0EC7-1B7A6CCC126C}"/>
              </a:ext>
            </a:extLst>
          </p:cNvPr>
          <p:cNvSpPr/>
          <p:nvPr/>
        </p:nvSpPr>
        <p:spPr>
          <a:xfrm>
            <a:off x="13232912" y="17074549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D7866B-CB66-E346-D0CC-536A5BAD8DEA}"/>
              </a:ext>
            </a:extLst>
          </p:cNvPr>
          <p:cNvSpPr/>
          <p:nvPr/>
        </p:nvSpPr>
        <p:spPr>
          <a:xfrm>
            <a:off x="10726579" y="4596911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15188E-CA3A-A8CE-0F2B-C3F549BA1C9C}"/>
              </a:ext>
            </a:extLst>
          </p:cNvPr>
          <p:cNvSpPr/>
          <p:nvPr/>
        </p:nvSpPr>
        <p:spPr>
          <a:xfrm>
            <a:off x="11232746" y="4612289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8F76D0-E3E9-E522-30A4-FE5F44467CA5}"/>
              </a:ext>
            </a:extLst>
          </p:cNvPr>
          <p:cNvSpPr/>
          <p:nvPr/>
        </p:nvSpPr>
        <p:spPr>
          <a:xfrm>
            <a:off x="9488120" y="16721827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45E900-BD09-FFF6-00FA-F2586632F8E1}"/>
              </a:ext>
            </a:extLst>
          </p:cNvPr>
          <p:cNvSpPr/>
          <p:nvPr/>
        </p:nvSpPr>
        <p:spPr>
          <a:xfrm>
            <a:off x="12471206" y="16721827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331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3E43D46-D84B-9ECF-ACF4-9ED4371A0BA4}"/>
              </a:ext>
            </a:extLst>
          </p:cNvPr>
          <p:cNvSpPr/>
          <p:nvPr/>
        </p:nvSpPr>
        <p:spPr>
          <a:xfrm>
            <a:off x="5673969" y="8487508"/>
            <a:ext cx="1188000" cy="972000"/>
          </a:xfrm>
          <a:prstGeom prst="triangl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6FB4E6-BEA5-F912-161C-8BE33C4ADAD6}"/>
              </a:ext>
            </a:extLst>
          </p:cNvPr>
          <p:cNvCxnSpPr>
            <a:cxnSpLocks/>
          </p:cNvCxnSpPr>
          <p:nvPr/>
        </p:nvCxnSpPr>
        <p:spPr>
          <a:xfrm>
            <a:off x="5655969" y="8471096"/>
            <a:ext cx="122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5636EC-4617-4D0C-E35D-740CD1715BCF}"/>
              </a:ext>
            </a:extLst>
          </p:cNvPr>
          <p:cNvCxnSpPr>
            <a:cxnSpLocks/>
          </p:cNvCxnSpPr>
          <p:nvPr/>
        </p:nvCxnSpPr>
        <p:spPr>
          <a:xfrm flipH="1">
            <a:off x="6980545" y="8107680"/>
            <a:ext cx="410847" cy="560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053F4C-F97F-4B52-CBB3-7F211584D9AC}"/>
              </a:ext>
            </a:extLst>
          </p:cNvPr>
          <p:cNvCxnSpPr>
            <a:stCxn id="4" idx="0"/>
          </p:cNvCxnSpPr>
          <p:nvPr/>
        </p:nvCxnSpPr>
        <p:spPr>
          <a:xfrm flipV="1">
            <a:off x="6267969" y="6681216"/>
            <a:ext cx="0" cy="18062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86B4B9-2343-0B7D-AE66-E7A730FA5C18}"/>
              </a:ext>
            </a:extLst>
          </p:cNvPr>
          <p:cNvCxnSpPr>
            <a:stCxn id="4" idx="3"/>
          </p:cNvCxnSpPr>
          <p:nvPr/>
        </p:nvCxnSpPr>
        <p:spPr>
          <a:xfrm>
            <a:off x="6267969" y="9459508"/>
            <a:ext cx="0" cy="7330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FD51FF-0AE1-B4BC-4873-CFFBED61FC06}"/>
              </a:ext>
            </a:extLst>
          </p:cNvPr>
          <p:cNvCxnSpPr/>
          <p:nvPr/>
        </p:nvCxnSpPr>
        <p:spPr>
          <a:xfrm>
            <a:off x="5819353" y="10192512"/>
            <a:ext cx="8972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41E915-0C8C-77DC-AA8D-21A3426773AD}"/>
              </a:ext>
            </a:extLst>
          </p:cNvPr>
          <p:cNvCxnSpPr>
            <a:cxnSpLocks/>
          </p:cNvCxnSpPr>
          <p:nvPr/>
        </p:nvCxnSpPr>
        <p:spPr>
          <a:xfrm flipH="1">
            <a:off x="7099121" y="8387901"/>
            <a:ext cx="410847" cy="560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802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6770</TotalTime>
  <Words>21</Words>
  <Application>Microsoft Office PowerPoint</Application>
  <PresentationFormat>Custom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Tallack</dc:creator>
  <cp:lastModifiedBy>Sarah Tallack</cp:lastModifiedBy>
  <cp:revision>4</cp:revision>
  <dcterms:created xsi:type="dcterms:W3CDTF">2023-08-23T11:35:32Z</dcterms:created>
  <dcterms:modified xsi:type="dcterms:W3CDTF">2023-10-21T07:37:12Z</dcterms:modified>
</cp:coreProperties>
</file>