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34D0-20B7-B5FC-F10A-3975DEB6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4A857-A4A8-FBB3-E8B2-DFFCEC793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8B94A-4BAD-2B79-A0F1-EBFE5AA3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0284-C94A-4D38-ACD5-A8102014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322F-9E06-941B-E194-40AAFDDB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00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FBF9-BED3-64AE-C7D9-11CA3339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AC3C2-904C-DA59-4CC9-AB2BD3863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720E-DBAA-9346-CDBD-9A435E2C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4782B-C863-DC8F-6747-815D040B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8498-1A5C-2635-C620-C7200077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622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04B59-2001-9E77-1E0F-7617BFCA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D61CA-7FE0-7EC1-51E5-A9388650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8EBC-0273-87B4-D2E3-DB16D55F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FB45-E928-E595-0235-DE0A41B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10A5-657E-F54F-D0E5-1C2D9487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944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8744-1341-4C02-6ADF-732D2266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4716-4AFB-A349-38F2-FFE23725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57087-D88C-4BBD-428B-36A6B85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74D9-5784-F0B3-B144-7E1D656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2784A-319D-015C-CE5A-C640E941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652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CAD5-1A1F-FD3D-1B35-E4D6C463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9CCB9-910A-63BA-06A4-E565581F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035E-6D77-5439-55B3-52B47A6B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D8F1-FF71-C566-DB1F-CFEF715F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CCE2A-B69E-FE30-A45F-D516DC23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02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C5AE-69B0-2AB4-0058-747AA6B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3E24-3FAF-A91E-3B5B-35D5899B3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0DD5A-AA77-F283-19F4-8D03718E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C2CC-3C76-4FF0-BACB-E239F7BA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6D9B7-2977-58DB-1237-7BFA3EE0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058AB-115C-F93B-624A-CBB3D834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15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6A61-D62B-CE9F-7F8B-8CDD8591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08606-C3C0-B6DA-5653-3AB99DE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5FE9-68F1-F26C-78F0-0D44D8EA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28129-3FAE-1F7E-964E-4683E06EC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0FF43-C436-C028-318A-E7A6F23F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D3E8B-CF7E-154E-7169-E872402C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89943-E26D-F4B4-8997-52B6912F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DE550-609C-3C45-0A34-7D116082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222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BAA1D-2A04-9BBB-EFE8-3E5D75E3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C6F74-B4B8-1EDA-AA8F-3D46C802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3D552-09D1-C27C-7FE4-1824D7AD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8F6AD-7BDC-322F-A9B0-EF8D8CC5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23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5984B-7870-9499-A5F4-94414121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68554-95E9-D6E0-8CAD-AA3DA9D2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65943-1653-E2E0-A869-699BC2FE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38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2E3B-5558-969A-B9B7-EF721406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696D-27F2-1D1D-63C1-B1B15EC3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12F52-4F10-DE7E-29AE-3CCEAF0F8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FD91-1BEF-9F81-75D6-5AC177D3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3F535-F590-4543-AF5F-D05E3672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1AAEF-0EB1-EA85-A312-FDFEC3AA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39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4760-989F-82DF-4C9D-C9114E32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4071D-22AF-7E53-1216-6C011201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1510-F47B-CD30-986E-E29A745EB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185D-007F-8054-E881-C4EC1E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B483-736B-0582-2AE4-1813D60F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1C2A-7E9C-A02A-964F-AB73634B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1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1F262-139D-4FCD-E508-57EA7B90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80364-5461-9250-7FA8-D97F337C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27D2-FB6E-B85C-1B4A-B3AA50521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0CC5-1707-46B3-BDE6-85E1CE576339}" type="datetimeFigureOut">
              <a:rPr lang="en-ZA" smtClean="0"/>
              <a:t>2023/08/23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2192-BE70-CDFC-CED4-C4AEE7722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1273-416F-94A2-813C-AB5B146A9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21890-25CE-44DC-B622-B49E4F08B8A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824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C51A43-3E76-EF2B-761F-599CB063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932"/>
            <a:ext cx="12192000" cy="577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BB5DE5-A4B2-1AA0-F7A5-4275166092B1}"/>
              </a:ext>
            </a:extLst>
          </p:cNvPr>
          <p:cNvSpPr txBox="1"/>
          <p:nvPr/>
        </p:nvSpPr>
        <p:spPr>
          <a:xfrm>
            <a:off x="152400" y="292316"/>
            <a:ext cx="91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PCB cost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031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F06B3-BF06-1131-49BA-A555C946E9DF}"/>
              </a:ext>
            </a:extLst>
          </p:cNvPr>
          <p:cNvSpPr txBox="1"/>
          <p:nvPr/>
        </p:nvSpPr>
        <p:spPr>
          <a:xfrm>
            <a:off x="152400" y="292316"/>
            <a:ext cx="91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PCB BOM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C24AE-B430-FEEA-335B-30CFBE83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095"/>
            <a:ext cx="12192000" cy="37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29869-24D2-73C1-CBF8-E7C11E04A834}"/>
              </a:ext>
            </a:extLst>
          </p:cNvPr>
          <p:cNvSpPr txBox="1"/>
          <p:nvPr/>
        </p:nvSpPr>
        <p:spPr>
          <a:xfrm>
            <a:off x="152400" y="292316"/>
            <a:ext cx="91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LED PCB cost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7DB52-D9DE-C747-278B-59F21079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351"/>
            <a:ext cx="12192000" cy="57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5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907EE-57A5-002E-2D46-EE2490015BBA}"/>
              </a:ext>
            </a:extLst>
          </p:cNvPr>
          <p:cNvSpPr txBox="1"/>
          <p:nvPr/>
        </p:nvSpPr>
        <p:spPr>
          <a:xfrm>
            <a:off x="152400" y="292316"/>
            <a:ext cx="916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LED PCB BOM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070C-AA8B-21B4-0FAB-79038A2F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908"/>
            <a:ext cx="12192000" cy="30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1</cp:revision>
  <dcterms:created xsi:type="dcterms:W3CDTF">2023-08-23T12:59:35Z</dcterms:created>
  <dcterms:modified xsi:type="dcterms:W3CDTF">2023-08-23T13:46:43Z</dcterms:modified>
</cp:coreProperties>
</file>