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646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183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678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667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802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449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932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243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55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633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349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3DEA-3594-42C6-9155-052AF93F8D6F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409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3DEA-3594-42C6-9155-052AF93F8D6F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145F-48EA-487A-AA0A-2589803C7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367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D776B0-9A1C-5C85-1140-EE5523C057FB}"/>
              </a:ext>
            </a:extLst>
          </p:cNvPr>
          <p:cNvSpPr/>
          <p:nvPr/>
        </p:nvSpPr>
        <p:spPr>
          <a:xfrm>
            <a:off x="1079762" y="630106"/>
            <a:ext cx="19440000" cy="131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C3ACE-7184-B906-B7B9-E43E1F93CD8B}"/>
              </a:ext>
            </a:extLst>
          </p:cNvPr>
          <p:cNvSpPr txBox="1"/>
          <p:nvPr/>
        </p:nvSpPr>
        <p:spPr>
          <a:xfrm>
            <a:off x="1079762" y="184702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LID</a:t>
            </a: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C3F25-2B7F-2AFB-14A4-4130E85E6793}"/>
              </a:ext>
            </a:extLst>
          </p:cNvPr>
          <p:cNvSpPr txBox="1"/>
          <p:nvPr/>
        </p:nvSpPr>
        <p:spPr>
          <a:xfrm>
            <a:off x="1079762" y="13846179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</a:t>
            </a:r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06FBD-52F2-DF9F-ABAD-3E3512515AAA}"/>
              </a:ext>
            </a:extLst>
          </p:cNvPr>
          <p:cNvSpPr/>
          <p:nvPr/>
        </p:nvSpPr>
        <p:spPr>
          <a:xfrm>
            <a:off x="8099762" y="13388532"/>
            <a:ext cx="5400000" cy="10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48EF43-F54A-94ED-D5FD-26A179C6EC10}"/>
              </a:ext>
            </a:extLst>
          </p:cNvPr>
          <p:cNvSpPr/>
          <p:nvPr/>
        </p:nvSpPr>
        <p:spPr>
          <a:xfrm>
            <a:off x="8099762" y="903681"/>
            <a:ext cx="5400000" cy="10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30E36-FD38-EB28-BAF4-08C18916F9C6}"/>
              </a:ext>
            </a:extLst>
          </p:cNvPr>
          <p:cNvSpPr/>
          <p:nvPr/>
        </p:nvSpPr>
        <p:spPr>
          <a:xfrm>
            <a:off x="8999762" y="13006958"/>
            <a:ext cx="360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9313F-E044-B908-3BB1-482C9236805D}"/>
              </a:ext>
            </a:extLst>
          </p:cNvPr>
          <p:cNvSpPr/>
          <p:nvPr/>
        </p:nvSpPr>
        <p:spPr>
          <a:xfrm>
            <a:off x="10169762" y="1300633"/>
            <a:ext cx="126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F2AF68-AB34-2E27-629F-103861A09C67}"/>
              </a:ext>
            </a:extLst>
          </p:cNvPr>
          <p:cNvSpPr/>
          <p:nvPr/>
        </p:nvSpPr>
        <p:spPr>
          <a:xfrm>
            <a:off x="8473440" y="630106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8EF08-8017-3346-18F3-58D84FBD4CD4}"/>
              </a:ext>
            </a:extLst>
          </p:cNvPr>
          <p:cNvSpPr/>
          <p:nvPr/>
        </p:nvSpPr>
        <p:spPr>
          <a:xfrm>
            <a:off x="13053012" y="630106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84B09-8474-FDFF-18B9-0F484A79CDBF}"/>
              </a:ext>
            </a:extLst>
          </p:cNvPr>
          <p:cNvSpPr/>
          <p:nvPr/>
        </p:nvSpPr>
        <p:spPr>
          <a:xfrm>
            <a:off x="8437440" y="13474893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E8ED0-79CD-E478-0EC7-1B7A6CCC126C}"/>
              </a:ext>
            </a:extLst>
          </p:cNvPr>
          <p:cNvSpPr/>
          <p:nvPr/>
        </p:nvSpPr>
        <p:spPr>
          <a:xfrm>
            <a:off x="13017012" y="13474893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D7866B-CB66-E346-D0CC-536A5BAD8DEA}"/>
              </a:ext>
            </a:extLst>
          </p:cNvPr>
          <p:cNvSpPr/>
          <p:nvPr/>
        </p:nvSpPr>
        <p:spPr>
          <a:xfrm>
            <a:off x="10312400" y="1005420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15188E-CA3A-A8CE-0F2B-C3F549BA1C9C}"/>
              </a:ext>
            </a:extLst>
          </p:cNvPr>
          <p:cNvSpPr/>
          <p:nvPr/>
        </p:nvSpPr>
        <p:spPr>
          <a:xfrm>
            <a:off x="11215126" y="1012633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8F76D0-E3E9-E522-30A4-FE5F44467CA5}"/>
              </a:ext>
            </a:extLst>
          </p:cNvPr>
          <p:cNvSpPr/>
          <p:nvPr/>
        </p:nvSpPr>
        <p:spPr>
          <a:xfrm>
            <a:off x="9272220" y="13122171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45E900-BD09-FFF6-00FA-F2586632F8E1}"/>
              </a:ext>
            </a:extLst>
          </p:cNvPr>
          <p:cNvSpPr/>
          <p:nvPr/>
        </p:nvSpPr>
        <p:spPr>
          <a:xfrm>
            <a:off x="12255306" y="13122171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873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D776B0-9A1C-5C85-1140-EE5523C057FB}"/>
              </a:ext>
            </a:extLst>
          </p:cNvPr>
          <p:cNvSpPr/>
          <p:nvPr/>
        </p:nvSpPr>
        <p:spPr>
          <a:xfrm>
            <a:off x="6119762" y="630106"/>
            <a:ext cx="9360000" cy="131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C3ACE-7184-B906-B7B9-E43E1F93CD8B}"/>
              </a:ext>
            </a:extLst>
          </p:cNvPr>
          <p:cNvSpPr txBox="1"/>
          <p:nvPr/>
        </p:nvSpPr>
        <p:spPr>
          <a:xfrm>
            <a:off x="6389248" y="260774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LID</a:t>
            </a: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C3F25-2B7F-2AFB-14A4-4130E85E6793}"/>
              </a:ext>
            </a:extLst>
          </p:cNvPr>
          <p:cNvSpPr txBox="1"/>
          <p:nvPr/>
        </p:nvSpPr>
        <p:spPr>
          <a:xfrm>
            <a:off x="6389248" y="13922251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</a:t>
            </a:r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06FBD-52F2-DF9F-ABAD-3E3512515AAA}"/>
              </a:ext>
            </a:extLst>
          </p:cNvPr>
          <p:cNvSpPr/>
          <p:nvPr/>
        </p:nvSpPr>
        <p:spPr>
          <a:xfrm>
            <a:off x="8099762" y="13388532"/>
            <a:ext cx="5400000" cy="10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48EF43-F54A-94ED-D5FD-26A179C6EC10}"/>
              </a:ext>
            </a:extLst>
          </p:cNvPr>
          <p:cNvSpPr/>
          <p:nvPr/>
        </p:nvSpPr>
        <p:spPr>
          <a:xfrm>
            <a:off x="8099762" y="903681"/>
            <a:ext cx="5400000" cy="10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30E36-FD38-EB28-BAF4-08C18916F9C6}"/>
              </a:ext>
            </a:extLst>
          </p:cNvPr>
          <p:cNvSpPr/>
          <p:nvPr/>
        </p:nvSpPr>
        <p:spPr>
          <a:xfrm>
            <a:off x="8999762" y="13006958"/>
            <a:ext cx="3600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9313F-E044-B908-3BB1-482C9236805D}"/>
              </a:ext>
            </a:extLst>
          </p:cNvPr>
          <p:cNvSpPr/>
          <p:nvPr/>
        </p:nvSpPr>
        <p:spPr>
          <a:xfrm>
            <a:off x="10371121" y="1300633"/>
            <a:ext cx="828000" cy="10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F2AF68-AB34-2E27-629F-103861A09C67}"/>
              </a:ext>
            </a:extLst>
          </p:cNvPr>
          <p:cNvSpPr/>
          <p:nvPr/>
        </p:nvSpPr>
        <p:spPr>
          <a:xfrm>
            <a:off x="8473440" y="630106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8EF08-8017-3346-18F3-58D84FBD4CD4}"/>
              </a:ext>
            </a:extLst>
          </p:cNvPr>
          <p:cNvSpPr/>
          <p:nvPr/>
        </p:nvSpPr>
        <p:spPr>
          <a:xfrm>
            <a:off x="13053012" y="630106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84B09-8474-FDFF-18B9-0F484A79CDBF}"/>
              </a:ext>
            </a:extLst>
          </p:cNvPr>
          <p:cNvSpPr/>
          <p:nvPr/>
        </p:nvSpPr>
        <p:spPr>
          <a:xfrm>
            <a:off x="8437440" y="13474893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E8ED0-79CD-E478-0EC7-1B7A6CCC126C}"/>
              </a:ext>
            </a:extLst>
          </p:cNvPr>
          <p:cNvSpPr/>
          <p:nvPr/>
        </p:nvSpPr>
        <p:spPr>
          <a:xfrm>
            <a:off x="13017012" y="13474893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D7866B-CB66-E346-D0CC-536A5BAD8DEA}"/>
              </a:ext>
            </a:extLst>
          </p:cNvPr>
          <p:cNvSpPr/>
          <p:nvPr/>
        </p:nvSpPr>
        <p:spPr>
          <a:xfrm>
            <a:off x="10510679" y="997255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15188E-CA3A-A8CE-0F2B-C3F549BA1C9C}"/>
              </a:ext>
            </a:extLst>
          </p:cNvPr>
          <p:cNvSpPr/>
          <p:nvPr/>
        </p:nvSpPr>
        <p:spPr>
          <a:xfrm>
            <a:off x="11016846" y="1012633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8F76D0-E3E9-E522-30A4-FE5F44467CA5}"/>
              </a:ext>
            </a:extLst>
          </p:cNvPr>
          <p:cNvSpPr/>
          <p:nvPr/>
        </p:nvSpPr>
        <p:spPr>
          <a:xfrm>
            <a:off x="9272220" y="13122171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45E900-BD09-FFF6-00FA-F2586632F8E1}"/>
              </a:ext>
            </a:extLst>
          </p:cNvPr>
          <p:cNvSpPr/>
          <p:nvPr/>
        </p:nvSpPr>
        <p:spPr>
          <a:xfrm>
            <a:off x="12255306" y="13122171"/>
            <a:ext cx="72000" cy="2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331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</TotalTime>
  <Words>6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Tallack</dc:creator>
  <cp:lastModifiedBy>Sarah Tallack</cp:lastModifiedBy>
  <cp:revision>2</cp:revision>
  <dcterms:created xsi:type="dcterms:W3CDTF">2023-08-23T11:35:32Z</dcterms:created>
  <dcterms:modified xsi:type="dcterms:W3CDTF">2023-08-23T11:51:45Z</dcterms:modified>
</cp:coreProperties>
</file>