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85000" autoAdjust="0"/>
  </p:normalViewPr>
  <p:slideViewPr>
    <p:cSldViewPr snapToGrid="0">
      <p:cViewPr varScale="1">
        <p:scale>
          <a:sx n="95" d="100"/>
          <a:sy n="9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00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31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012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857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131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423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220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022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0239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281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5357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C828-02D7-4BFB-900A-BF68B74F5A47}" type="datetimeFigureOut">
              <a:rPr lang="en-ZA" smtClean="0"/>
              <a:t>2023/10/27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8821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FE1A01C-C8F9-E70F-439B-2F3B72DFC788}"/>
              </a:ext>
            </a:extLst>
          </p:cNvPr>
          <p:cNvGrpSpPr/>
          <p:nvPr/>
        </p:nvGrpSpPr>
        <p:grpSpPr>
          <a:xfrm>
            <a:off x="1630200" y="-1431000"/>
            <a:ext cx="4320000" cy="4320000"/>
            <a:chOff x="1269000" y="325915"/>
            <a:chExt cx="4320000" cy="432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43FFB82-C363-6D81-FF71-B7102BCAE9FB}"/>
                </a:ext>
              </a:extLst>
            </p:cNvPr>
            <p:cNvSpPr/>
            <p:nvPr/>
          </p:nvSpPr>
          <p:spPr>
            <a:xfrm>
              <a:off x="1269000" y="325915"/>
              <a:ext cx="4320000" cy="4320000"/>
            </a:xfrm>
            <a:prstGeom prst="roundRect">
              <a:avLst>
                <a:gd name="adj" fmla="val 2500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B4C5CF5-65CB-0296-5B7C-E97F767CFE0B}"/>
                </a:ext>
              </a:extLst>
            </p:cNvPr>
            <p:cNvGrpSpPr/>
            <p:nvPr/>
          </p:nvGrpSpPr>
          <p:grpSpPr>
            <a:xfrm>
              <a:off x="1737000" y="793915"/>
              <a:ext cx="3384000" cy="3384000"/>
              <a:chOff x="1737000" y="793915"/>
              <a:chExt cx="3384000" cy="3384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779476-5B17-0E13-0FD8-388B4E6385C0}"/>
                  </a:ext>
                </a:extLst>
              </p:cNvPr>
              <p:cNvSpPr/>
              <p:nvPr/>
            </p:nvSpPr>
            <p:spPr>
              <a:xfrm>
                <a:off x="5049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A3F6054-1A1C-7ACE-EC87-BB43DC5700D7}"/>
                  </a:ext>
                </a:extLst>
              </p:cNvPr>
              <p:cNvSpPr/>
              <p:nvPr/>
            </p:nvSpPr>
            <p:spPr>
              <a:xfrm>
                <a:off x="5049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A57A700-710F-E459-16CA-A6E83697FBB0}"/>
                  </a:ext>
                </a:extLst>
              </p:cNvPr>
              <p:cNvSpPr/>
              <p:nvPr/>
            </p:nvSpPr>
            <p:spPr>
              <a:xfrm>
                <a:off x="1737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12357BD-DC66-35D9-1EA1-931B5BF02E82}"/>
                  </a:ext>
                </a:extLst>
              </p:cNvPr>
              <p:cNvSpPr/>
              <p:nvPr/>
            </p:nvSpPr>
            <p:spPr>
              <a:xfrm>
                <a:off x="1737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DA992DB-3532-AB6A-0B5F-D71822E70369}"/>
              </a:ext>
            </a:extLst>
          </p:cNvPr>
          <p:cNvSpPr/>
          <p:nvPr/>
        </p:nvSpPr>
        <p:spPr>
          <a:xfrm>
            <a:off x="5734200" y="-128700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9A7088-8AE8-0B9A-B3A8-3025E6E587E5}"/>
              </a:ext>
            </a:extLst>
          </p:cNvPr>
          <p:cNvSpPr/>
          <p:nvPr/>
        </p:nvSpPr>
        <p:spPr>
          <a:xfrm>
            <a:off x="5734200" y="266708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8335EC-718E-53C6-9729-6716614F1298}"/>
              </a:ext>
            </a:extLst>
          </p:cNvPr>
          <p:cNvSpPr/>
          <p:nvPr/>
        </p:nvSpPr>
        <p:spPr>
          <a:xfrm>
            <a:off x="1774200" y="-128700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C221ABF-C067-D430-8211-FC6A9AAD95C0}"/>
              </a:ext>
            </a:extLst>
          </p:cNvPr>
          <p:cNvSpPr/>
          <p:nvPr/>
        </p:nvSpPr>
        <p:spPr>
          <a:xfrm>
            <a:off x="1774200" y="266708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B20E30-C3EB-2405-8AD3-CBF87ED67D55}"/>
              </a:ext>
            </a:extLst>
          </p:cNvPr>
          <p:cNvSpPr/>
          <p:nvPr/>
        </p:nvSpPr>
        <p:spPr>
          <a:xfrm>
            <a:off x="6115800" y="-1431000"/>
            <a:ext cx="2160000" cy="1800000"/>
          </a:xfrm>
          <a:prstGeom prst="roundRect">
            <a:avLst>
              <a:gd name="adj" fmla="val 556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13DAC9-FE1F-6E76-2D7F-69A89880EE3D}"/>
              </a:ext>
            </a:extLst>
          </p:cNvPr>
          <p:cNvGrpSpPr/>
          <p:nvPr/>
        </p:nvGrpSpPr>
        <p:grpSpPr>
          <a:xfrm>
            <a:off x="7041000" y="-904907"/>
            <a:ext cx="72000" cy="747814"/>
            <a:chOff x="4769680" y="5188086"/>
            <a:chExt cx="72000" cy="74781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653E70-E67A-902F-82F5-680297086CBF}"/>
                </a:ext>
              </a:extLst>
            </p:cNvPr>
            <p:cNvSpPr/>
            <p:nvPr/>
          </p:nvSpPr>
          <p:spPr>
            <a:xfrm>
              <a:off x="4769680" y="5188086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BC3B90-1716-FF64-D351-A61D04F4A963}"/>
                </a:ext>
              </a:extLst>
            </p:cNvPr>
            <p:cNvSpPr/>
            <p:nvPr/>
          </p:nvSpPr>
          <p:spPr>
            <a:xfrm>
              <a:off x="4769680" y="58639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2E1650-F5D4-B3E2-2E5D-7C1F4CD5F82A}"/>
              </a:ext>
            </a:extLst>
          </p:cNvPr>
          <p:cNvGrpSpPr/>
          <p:nvPr/>
        </p:nvGrpSpPr>
        <p:grpSpPr>
          <a:xfrm>
            <a:off x="6259800" y="-1287000"/>
            <a:ext cx="1870470" cy="1512000"/>
            <a:chOff x="1413000" y="5097000"/>
            <a:chExt cx="1870470" cy="1512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B5E21E9-B592-AF3A-2D80-64ADA7925FAD}"/>
                </a:ext>
              </a:extLst>
            </p:cNvPr>
            <p:cNvSpPr/>
            <p:nvPr/>
          </p:nvSpPr>
          <p:spPr>
            <a:xfrm>
              <a:off x="3211470" y="509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A1BD9C-8D14-A06C-F972-40DCC6F314D4}"/>
                </a:ext>
              </a:extLst>
            </p:cNvPr>
            <p:cNvSpPr/>
            <p:nvPr/>
          </p:nvSpPr>
          <p:spPr>
            <a:xfrm>
              <a:off x="3211470" y="653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18D6039-A316-83C4-D778-5AFB35D8B649}"/>
                </a:ext>
              </a:extLst>
            </p:cNvPr>
            <p:cNvSpPr/>
            <p:nvPr/>
          </p:nvSpPr>
          <p:spPr>
            <a:xfrm>
              <a:off x="1413000" y="653061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00B0555-A612-42E7-F7C5-5C6695C7E670}"/>
                </a:ext>
              </a:extLst>
            </p:cNvPr>
            <p:cNvSpPr/>
            <p:nvPr/>
          </p:nvSpPr>
          <p:spPr>
            <a:xfrm>
              <a:off x="1413000" y="509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17961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6B4028D-DBF0-3EBB-58C7-CCA1CD8A2F8C}"/>
              </a:ext>
            </a:extLst>
          </p:cNvPr>
          <p:cNvGrpSpPr/>
          <p:nvPr/>
        </p:nvGrpSpPr>
        <p:grpSpPr>
          <a:xfrm rot="16200000">
            <a:off x="5102014" y="-438659"/>
            <a:ext cx="1800000" cy="2880000"/>
            <a:chOff x="4579802" y="93000"/>
            <a:chExt cx="1800000" cy="28800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AFCBDE-8347-0151-47F8-C4FA587B2F70}"/>
                </a:ext>
              </a:extLst>
            </p:cNvPr>
            <p:cNvGrpSpPr/>
            <p:nvPr/>
          </p:nvGrpSpPr>
          <p:grpSpPr>
            <a:xfrm rot="5400000">
              <a:off x="4039802" y="633000"/>
              <a:ext cx="2880000" cy="1800000"/>
              <a:chOff x="466360" y="248920"/>
              <a:chExt cx="2880000" cy="180000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DBA1A85-F565-6DC5-6E44-901BD76EEFB5}"/>
                  </a:ext>
                </a:extLst>
              </p:cNvPr>
              <p:cNvSpPr/>
              <p:nvPr/>
            </p:nvSpPr>
            <p:spPr>
              <a:xfrm>
                <a:off x="466360" y="248920"/>
                <a:ext cx="2880000" cy="1800000"/>
              </a:xfrm>
              <a:prstGeom prst="roundRect">
                <a:avLst>
                  <a:gd name="adj" fmla="val 5569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A678229-D2F8-2B10-38A3-3077F109A959}"/>
                  </a:ext>
                </a:extLst>
              </p:cNvPr>
              <p:cNvGrpSpPr/>
              <p:nvPr/>
            </p:nvGrpSpPr>
            <p:grpSpPr>
              <a:xfrm>
                <a:off x="3113680" y="392920"/>
                <a:ext cx="72000" cy="1512000"/>
                <a:chOff x="3117490" y="392920"/>
                <a:chExt cx="72000" cy="151200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50AFED7-EDA9-E7DE-36EF-92E9DB9E81B5}"/>
                    </a:ext>
                  </a:extLst>
                </p:cNvPr>
                <p:cNvSpPr/>
                <p:nvPr/>
              </p:nvSpPr>
              <p:spPr>
                <a:xfrm>
                  <a:off x="3117490" y="392920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86E74E3-3C1A-12AB-63FF-83A1FCC272AB}"/>
                    </a:ext>
                  </a:extLst>
                </p:cNvPr>
                <p:cNvSpPr/>
                <p:nvPr/>
              </p:nvSpPr>
              <p:spPr>
                <a:xfrm>
                  <a:off x="3117490" y="1832920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AA43D07-E9C8-89E0-E81B-C723A0324A64}"/>
                  </a:ext>
                </a:extLst>
              </p:cNvPr>
              <p:cNvGrpSpPr/>
              <p:nvPr/>
            </p:nvGrpSpPr>
            <p:grpSpPr>
              <a:xfrm>
                <a:off x="621790" y="392920"/>
                <a:ext cx="72000" cy="1505610"/>
                <a:chOff x="610360" y="392920"/>
                <a:chExt cx="72000" cy="150561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22D5AA-1570-5BC0-E57F-F17CAFC77C3B}"/>
                    </a:ext>
                  </a:extLst>
                </p:cNvPr>
                <p:cNvSpPr/>
                <p:nvPr/>
              </p:nvSpPr>
              <p:spPr>
                <a:xfrm>
                  <a:off x="610360" y="1826530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B27F8DF-71DC-ABC8-4E8B-51540375A176}"/>
                    </a:ext>
                  </a:extLst>
                </p:cNvPr>
                <p:cNvSpPr/>
                <p:nvPr/>
              </p:nvSpPr>
              <p:spPr>
                <a:xfrm>
                  <a:off x="610360" y="392920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6DE3B74-2E14-3F60-69BE-B1258D77DA9C}"/>
                </a:ext>
              </a:extLst>
            </p:cNvPr>
            <p:cNvGrpSpPr/>
            <p:nvPr/>
          </p:nvGrpSpPr>
          <p:grpSpPr>
            <a:xfrm rot="5400000">
              <a:off x="5334895" y="1159093"/>
              <a:ext cx="289815" cy="747814"/>
              <a:chOff x="1543960" y="775013"/>
              <a:chExt cx="289815" cy="74781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5C22B4F-451A-C814-7C59-A3730DC717B4}"/>
                  </a:ext>
                </a:extLst>
              </p:cNvPr>
              <p:cNvGrpSpPr/>
              <p:nvPr/>
            </p:nvGrpSpPr>
            <p:grpSpPr>
              <a:xfrm>
                <a:off x="1543960" y="775013"/>
                <a:ext cx="72000" cy="747814"/>
                <a:chOff x="4769680" y="5188086"/>
                <a:chExt cx="72000" cy="747814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B7D513D-DE37-A014-C722-B11D764865D9}"/>
                    </a:ext>
                  </a:extLst>
                </p:cNvPr>
                <p:cNvSpPr/>
                <p:nvPr/>
              </p:nvSpPr>
              <p:spPr>
                <a:xfrm>
                  <a:off x="4769680" y="5188086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08DD8297-1FCE-AD49-6969-C3393CA3D75F}"/>
                    </a:ext>
                  </a:extLst>
                </p:cNvPr>
                <p:cNvSpPr/>
                <p:nvPr/>
              </p:nvSpPr>
              <p:spPr>
                <a:xfrm>
                  <a:off x="4769680" y="5863900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E923B5A-167C-1720-339A-A3BC8ACAAEE4}"/>
                  </a:ext>
                </a:extLst>
              </p:cNvPr>
              <p:cNvGrpSpPr/>
              <p:nvPr/>
            </p:nvGrpSpPr>
            <p:grpSpPr>
              <a:xfrm>
                <a:off x="1761775" y="775013"/>
                <a:ext cx="72000" cy="747814"/>
                <a:chOff x="4769680" y="5188086"/>
                <a:chExt cx="72000" cy="74781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DC27E18-9DE6-EE78-AADD-C590A3DF654A}"/>
                    </a:ext>
                  </a:extLst>
                </p:cNvPr>
                <p:cNvSpPr/>
                <p:nvPr/>
              </p:nvSpPr>
              <p:spPr>
                <a:xfrm>
                  <a:off x="4769680" y="5188086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786BC49-BCB4-E6BF-4A50-66106252CF5B}"/>
                    </a:ext>
                  </a:extLst>
                </p:cNvPr>
                <p:cNvSpPr/>
                <p:nvPr/>
              </p:nvSpPr>
              <p:spPr>
                <a:xfrm>
                  <a:off x="4769680" y="5863900"/>
                  <a:ext cx="72000" cy="72000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</p:grp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A9EADB-A3BD-7241-039D-B7A41BA4855C}"/>
              </a:ext>
            </a:extLst>
          </p:cNvPr>
          <p:cNvGrpSpPr/>
          <p:nvPr/>
        </p:nvGrpSpPr>
        <p:grpSpPr>
          <a:xfrm>
            <a:off x="106200" y="93000"/>
            <a:ext cx="4320000" cy="4320000"/>
            <a:chOff x="1269000" y="325915"/>
            <a:chExt cx="4320000" cy="4320000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D97AB12-7E33-AF67-CE27-57EE166100DE}"/>
                </a:ext>
              </a:extLst>
            </p:cNvPr>
            <p:cNvSpPr/>
            <p:nvPr/>
          </p:nvSpPr>
          <p:spPr>
            <a:xfrm>
              <a:off x="1269000" y="325915"/>
              <a:ext cx="4320000" cy="4320000"/>
            </a:xfrm>
            <a:prstGeom prst="roundRect">
              <a:avLst>
                <a:gd name="adj" fmla="val 2500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53A268-AAD5-3A8B-B9D8-018A01953971}"/>
                </a:ext>
              </a:extLst>
            </p:cNvPr>
            <p:cNvGrpSpPr/>
            <p:nvPr/>
          </p:nvGrpSpPr>
          <p:grpSpPr>
            <a:xfrm>
              <a:off x="1737000" y="793915"/>
              <a:ext cx="3384000" cy="3384000"/>
              <a:chOff x="1737000" y="793915"/>
              <a:chExt cx="3384000" cy="338400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7504A05-2405-BAF0-2D0C-811C4120A827}"/>
                  </a:ext>
                </a:extLst>
              </p:cNvPr>
              <p:cNvSpPr/>
              <p:nvPr/>
            </p:nvSpPr>
            <p:spPr>
              <a:xfrm>
                <a:off x="5049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DB5CD78-6E4B-A5DC-59C9-CEE4F4D9AD3A}"/>
                  </a:ext>
                </a:extLst>
              </p:cNvPr>
              <p:cNvSpPr/>
              <p:nvPr/>
            </p:nvSpPr>
            <p:spPr>
              <a:xfrm>
                <a:off x="5049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3053A46-70DB-1746-1408-81350594F565}"/>
                  </a:ext>
                </a:extLst>
              </p:cNvPr>
              <p:cNvSpPr/>
              <p:nvPr/>
            </p:nvSpPr>
            <p:spPr>
              <a:xfrm>
                <a:off x="1737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CC62A92-8E89-DB2B-9C9C-E47BD6D608F0}"/>
                  </a:ext>
                </a:extLst>
              </p:cNvPr>
              <p:cNvSpPr/>
              <p:nvPr/>
            </p:nvSpPr>
            <p:spPr>
              <a:xfrm>
                <a:off x="1737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A8C44328-882F-CBFB-BDFD-254C5358EE3D}"/>
              </a:ext>
            </a:extLst>
          </p:cNvPr>
          <p:cNvSpPr/>
          <p:nvPr/>
        </p:nvSpPr>
        <p:spPr>
          <a:xfrm>
            <a:off x="4210200" y="23700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9A2542-F533-6EDE-1C2F-A961DC0B9B5F}"/>
              </a:ext>
            </a:extLst>
          </p:cNvPr>
          <p:cNvSpPr/>
          <p:nvPr/>
        </p:nvSpPr>
        <p:spPr>
          <a:xfrm>
            <a:off x="4210200" y="419108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20255D6-C609-97FB-44C8-F806CE575975}"/>
              </a:ext>
            </a:extLst>
          </p:cNvPr>
          <p:cNvSpPr/>
          <p:nvPr/>
        </p:nvSpPr>
        <p:spPr>
          <a:xfrm>
            <a:off x="250200" y="23700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FDA4918-07AA-75D0-DAC4-3F66086602D8}"/>
              </a:ext>
            </a:extLst>
          </p:cNvPr>
          <p:cNvSpPr/>
          <p:nvPr/>
        </p:nvSpPr>
        <p:spPr>
          <a:xfrm>
            <a:off x="250200" y="4191080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5234FE-E021-9EF5-4DCE-EC7ABE02714B}"/>
              </a:ext>
            </a:extLst>
          </p:cNvPr>
          <p:cNvGrpSpPr/>
          <p:nvPr/>
        </p:nvGrpSpPr>
        <p:grpSpPr>
          <a:xfrm>
            <a:off x="4562014" y="2045341"/>
            <a:ext cx="2160000" cy="1800000"/>
            <a:chOff x="6517412" y="93000"/>
            <a:chExt cx="2160000" cy="1800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9D336DF-3FAB-D0C6-5A9E-FE499D565462}"/>
                </a:ext>
              </a:extLst>
            </p:cNvPr>
            <p:cNvSpPr/>
            <p:nvPr/>
          </p:nvSpPr>
          <p:spPr>
            <a:xfrm>
              <a:off x="6517412" y="93000"/>
              <a:ext cx="2160000" cy="1800000"/>
            </a:xfrm>
            <a:prstGeom prst="roundRect">
              <a:avLst>
                <a:gd name="adj" fmla="val 5569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73F0C0-02DD-5902-E174-DA930A47D288}"/>
                </a:ext>
              </a:extLst>
            </p:cNvPr>
            <p:cNvGrpSpPr/>
            <p:nvPr/>
          </p:nvGrpSpPr>
          <p:grpSpPr>
            <a:xfrm>
              <a:off x="7442612" y="619093"/>
              <a:ext cx="72000" cy="747814"/>
              <a:chOff x="4769680" y="5188086"/>
              <a:chExt cx="72000" cy="7478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C5F8209-DD0A-EE03-4C5A-54234F6D4C53}"/>
                  </a:ext>
                </a:extLst>
              </p:cNvPr>
              <p:cNvSpPr/>
              <p:nvPr/>
            </p:nvSpPr>
            <p:spPr>
              <a:xfrm>
                <a:off x="4769680" y="5188086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48E71FB-C6C6-42CF-0554-D6F1725449C4}"/>
                  </a:ext>
                </a:extLst>
              </p:cNvPr>
              <p:cNvSpPr/>
              <p:nvPr/>
            </p:nvSpPr>
            <p:spPr>
              <a:xfrm>
                <a:off x="4769680" y="586390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9C4B77-4EF7-8DF2-C38A-3E6B4BB941E1}"/>
                </a:ext>
              </a:extLst>
            </p:cNvPr>
            <p:cNvGrpSpPr/>
            <p:nvPr/>
          </p:nvGrpSpPr>
          <p:grpSpPr>
            <a:xfrm>
              <a:off x="6661412" y="237000"/>
              <a:ext cx="1870470" cy="1512000"/>
              <a:chOff x="1413000" y="5097000"/>
              <a:chExt cx="1870470" cy="1512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3977DD8-43FE-7094-4AC2-03FE3445C66C}"/>
                  </a:ext>
                </a:extLst>
              </p:cNvPr>
              <p:cNvSpPr/>
              <p:nvPr/>
            </p:nvSpPr>
            <p:spPr>
              <a:xfrm>
                <a:off x="3211470" y="509700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489334-57A9-CF8A-80DC-8FAD317E8709}"/>
                  </a:ext>
                </a:extLst>
              </p:cNvPr>
              <p:cNvSpPr/>
              <p:nvPr/>
            </p:nvSpPr>
            <p:spPr>
              <a:xfrm>
                <a:off x="3211470" y="653700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BFE5D11-7965-11B4-1268-2A0672860AA9}"/>
                  </a:ext>
                </a:extLst>
              </p:cNvPr>
              <p:cNvSpPr/>
              <p:nvPr/>
            </p:nvSpPr>
            <p:spPr>
              <a:xfrm>
                <a:off x="1413000" y="653061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711CC35-BA5B-4499-FE1F-CF9FD4321642}"/>
                  </a:ext>
                </a:extLst>
              </p:cNvPr>
              <p:cNvSpPr/>
              <p:nvPr/>
            </p:nvSpPr>
            <p:spPr>
              <a:xfrm>
                <a:off x="1413000" y="509700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129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1459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6</cp:revision>
  <cp:lastPrinted>2023-09-29T10:05:17Z</cp:lastPrinted>
  <dcterms:created xsi:type="dcterms:W3CDTF">2023-09-06T09:28:51Z</dcterms:created>
  <dcterms:modified xsi:type="dcterms:W3CDTF">2023-10-27T16:22:24Z</dcterms:modified>
</cp:coreProperties>
</file>