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0" r:id="rId8"/>
    <p:sldId id="261" r:id="rId9"/>
    <p:sldId id="265" r:id="rId10"/>
    <p:sldId id="266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D60"/>
    <a:srgbClr val="3D73A0"/>
    <a:srgbClr val="396B95"/>
    <a:srgbClr val="82A7C5"/>
    <a:srgbClr val="919397"/>
    <a:srgbClr val="FFE3AB"/>
    <a:srgbClr val="81A7CD"/>
    <a:srgbClr val="5587B5"/>
    <a:srgbClr val="0F5272"/>
    <a:srgbClr val="004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2023/10/29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231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2023/10/29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44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2023/10/29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03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2023/10/29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763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2023/10/29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846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2023/10/29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1366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2023/10/29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27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2023/10/29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679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2023/10/29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170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2023/10/29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57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C723D-C6FD-4825-9249-B80C1697AC60}" type="datetimeFigureOut">
              <a:rPr lang="en-ZA" smtClean="0"/>
              <a:t>2023/10/29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060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C723D-C6FD-4825-9249-B80C1697AC60}" type="datetimeFigureOut">
              <a:rPr lang="en-ZA" smtClean="0"/>
              <a:t>2023/10/29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28D5-E34F-408D-AE62-E510CA9F82C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881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68E8004E-7092-EEC1-9EF5-C0762283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28" y="169685"/>
            <a:ext cx="9144000" cy="4854143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C2720EA-3DFB-81E6-7C8F-3C0C03F255A0}"/>
              </a:ext>
            </a:extLst>
          </p:cNvPr>
          <p:cNvSpPr/>
          <p:nvPr/>
        </p:nvSpPr>
        <p:spPr>
          <a:xfrm>
            <a:off x="-16206" y="1312649"/>
            <a:ext cx="1945806" cy="2107353"/>
          </a:xfrm>
          <a:custGeom>
            <a:avLst/>
            <a:gdLst>
              <a:gd name="connsiteX0" fmla="*/ 9006 w 1945806"/>
              <a:gd name="connsiteY0" fmla="*/ 213751 h 2107353"/>
              <a:gd name="connsiteX1" fmla="*/ 9006 w 1945806"/>
              <a:gd name="connsiteY1" fmla="*/ 271351 h 2107353"/>
              <a:gd name="connsiteX2" fmla="*/ 102606 w 1945806"/>
              <a:gd name="connsiteY2" fmla="*/ 105751 h 2107353"/>
              <a:gd name="connsiteX3" fmla="*/ 729006 w 1945806"/>
              <a:gd name="connsiteY3" fmla="*/ 2107351 h 2107353"/>
              <a:gd name="connsiteX4" fmla="*/ 1341006 w 1945806"/>
              <a:gd name="connsiteY4" fmla="*/ 120151 h 2107353"/>
              <a:gd name="connsiteX5" fmla="*/ 1945806 w 1945806"/>
              <a:gd name="connsiteY5" fmla="*/ 2085751 h 2107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5806" h="2107353">
                <a:moveTo>
                  <a:pt x="9006" y="213751"/>
                </a:moveTo>
                <a:cubicBezTo>
                  <a:pt x="1206" y="251551"/>
                  <a:pt x="-6594" y="289351"/>
                  <a:pt x="9006" y="271351"/>
                </a:cubicBezTo>
                <a:cubicBezTo>
                  <a:pt x="24606" y="253351"/>
                  <a:pt x="-17394" y="-200249"/>
                  <a:pt x="102606" y="105751"/>
                </a:cubicBezTo>
                <a:cubicBezTo>
                  <a:pt x="222606" y="411751"/>
                  <a:pt x="522606" y="2104951"/>
                  <a:pt x="729006" y="2107351"/>
                </a:cubicBezTo>
                <a:cubicBezTo>
                  <a:pt x="935406" y="2109751"/>
                  <a:pt x="1138206" y="123751"/>
                  <a:pt x="1341006" y="120151"/>
                </a:cubicBezTo>
                <a:cubicBezTo>
                  <a:pt x="1543806" y="116551"/>
                  <a:pt x="1777806" y="1930951"/>
                  <a:pt x="1945806" y="208575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B69DB3C-BB64-8C73-2656-AEC008B1C048}"/>
              </a:ext>
            </a:extLst>
          </p:cNvPr>
          <p:cNvSpPr/>
          <p:nvPr/>
        </p:nvSpPr>
        <p:spPr>
          <a:xfrm>
            <a:off x="457200" y="3346027"/>
            <a:ext cx="7142480" cy="826346"/>
          </a:xfrm>
          <a:custGeom>
            <a:avLst/>
            <a:gdLst>
              <a:gd name="connsiteX0" fmla="*/ 0 w 8836042"/>
              <a:gd name="connsiteY0" fmla="*/ 631396 h 1621071"/>
              <a:gd name="connsiteX1" fmla="*/ 318654 w 8836042"/>
              <a:gd name="connsiteY1" fmla="*/ 1608142 h 1621071"/>
              <a:gd name="connsiteX2" fmla="*/ 879763 w 8836042"/>
              <a:gd name="connsiteY2" fmla="*/ 7942 h 1621071"/>
              <a:gd name="connsiteX3" fmla="*/ 1524000 w 8836042"/>
              <a:gd name="connsiteY3" fmla="*/ 970833 h 1621071"/>
              <a:gd name="connsiteX4" fmla="*/ 2105891 w 8836042"/>
              <a:gd name="connsiteY4" fmla="*/ 465142 h 1621071"/>
              <a:gd name="connsiteX5" fmla="*/ 2722418 w 8836042"/>
              <a:gd name="connsiteY5" fmla="*/ 742233 h 1621071"/>
              <a:gd name="connsiteX6" fmla="*/ 3373581 w 8836042"/>
              <a:gd name="connsiteY6" fmla="*/ 569051 h 1621071"/>
              <a:gd name="connsiteX7" fmla="*/ 3983181 w 8836042"/>
              <a:gd name="connsiteY7" fmla="*/ 672960 h 1621071"/>
              <a:gd name="connsiteX8" fmla="*/ 4599709 w 8836042"/>
              <a:gd name="connsiteY8" fmla="*/ 603687 h 1621071"/>
              <a:gd name="connsiteX9" fmla="*/ 5278581 w 8836042"/>
              <a:gd name="connsiteY9" fmla="*/ 645251 h 1621071"/>
              <a:gd name="connsiteX10" fmla="*/ 5888181 w 8836042"/>
              <a:gd name="connsiteY10" fmla="*/ 631396 h 1621071"/>
              <a:gd name="connsiteX11" fmla="*/ 8693727 w 8836042"/>
              <a:gd name="connsiteY11" fmla="*/ 638323 h 1621071"/>
              <a:gd name="connsiteX12" fmla="*/ 8818418 w 8836042"/>
              <a:gd name="connsiteY12" fmla="*/ 638323 h 1621071"/>
              <a:gd name="connsiteX13" fmla="*/ 8832272 w 8836042"/>
              <a:gd name="connsiteY13" fmla="*/ 645251 h 162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36042" h="1621071">
                <a:moveTo>
                  <a:pt x="0" y="631396"/>
                </a:moveTo>
                <a:cubicBezTo>
                  <a:pt x="86013" y="1171723"/>
                  <a:pt x="172027" y="1712051"/>
                  <a:pt x="318654" y="1608142"/>
                </a:cubicBezTo>
                <a:cubicBezTo>
                  <a:pt x="465281" y="1504233"/>
                  <a:pt x="678872" y="114160"/>
                  <a:pt x="879763" y="7942"/>
                </a:cubicBezTo>
                <a:cubicBezTo>
                  <a:pt x="1080654" y="-98276"/>
                  <a:pt x="1319645" y="894633"/>
                  <a:pt x="1524000" y="970833"/>
                </a:cubicBezTo>
                <a:cubicBezTo>
                  <a:pt x="1728355" y="1047033"/>
                  <a:pt x="1906155" y="503242"/>
                  <a:pt x="2105891" y="465142"/>
                </a:cubicBezTo>
                <a:cubicBezTo>
                  <a:pt x="2305627" y="427042"/>
                  <a:pt x="2511136" y="724915"/>
                  <a:pt x="2722418" y="742233"/>
                </a:cubicBezTo>
                <a:cubicBezTo>
                  <a:pt x="2933700" y="759551"/>
                  <a:pt x="3163454" y="580596"/>
                  <a:pt x="3373581" y="569051"/>
                </a:cubicBezTo>
                <a:cubicBezTo>
                  <a:pt x="3583708" y="557506"/>
                  <a:pt x="3778826" y="667187"/>
                  <a:pt x="3983181" y="672960"/>
                </a:cubicBezTo>
                <a:cubicBezTo>
                  <a:pt x="4187536" y="678733"/>
                  <a:pt x="4383809" y="608305"/>
                  <a:pt x="4599709" y="603687"/>
                </a:cubicBezTo>
                <a:cubicBezTo>
                  <a:pt x="4815609" y="599069"/>
                  <a:pt x="5063836" y="640633"/>
                  <a:pt x="5278581" y="645251"/>
                </a:cubicBezTo>
                <a:lnTo>
                  <a:pt x="5888181" y="631396"/>
                </a:lnTo>
                <a:lnTo>
                  <a:pt x="8693727" y="638323"/>
                </a:lnTo>
                <a:lnTo>
                  <a:pt x="8818418" y="638323"/>
                </a:lnTo>
                <a:cubicBezTo>
                  <a:pt x="8841509" y="639478"/>
                  <a:pt x="8836890" y="642364"/>
                  <a:pt x="8832272" y="64525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809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1742973" y="0"/>
            <a:ext cx="7393513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4265EEF-CA6D-DDAE-B29F-7BBF9458FC55}"/>
              </a:ext>
            </a:extLst>
          </p:cNvPr>
          <p:cNvSpPr/>
          <p:nvPr/>
        </p:nvSpPr>
        <p:spPr>
          <a:xfrm>
            <a:off x="1736567" y="2360920"/>
            <a:ext cx="7393512" cy="418580"/>
          </a:xfrm>
          <a:custGeom>
            <a:avLst/>
            <a:gdLst>
              <a:gd name="connsiteX0" fmla="*/ 0 w 10436087"/>
              <a:gd name="connsiteY0" fmla="*/ 1259135 h 1968126"/>
              <a:gd name="connsiteX1" fmla="*/ 351183 w 10436087"/>
              <a:gd name="connsiteY1" fmla="*/ 13430 h 1968126"/>
              <a:gd name="connsiteX2" fmla="*/ 960783 w 10436087"/>
              <a:gd name="connsiteY2" fmla="*/ 1968126 h 1968126"/>
              <a:gd name="connsiteX3" fmla="*/ 1577009 w 10436087"/>
              <a:gd name="connsiteY3" fmla="*/ 13430 h 1968126"/>
              <a:gd name="connsiteX4" fmla="*/ 2179983 w 10436087"/>
              <a:gd name="connsiteY4" fmla="*/ 1961500 h 1968126"/>
              <a:gd name="connsiteX5" fmla="*/ 2796209 w 10436087"/>
              <a:gd name="connsiteY5" fmla="*/ 13430 h 1968126"/>
              <a:gd name="connsiteX6" fmla="*/ 3412435 w 10436087"/>
              <a:gd name="connsiteY6" fmla="*/ 1954874 h 1968126"/>
              <a:gd name="connsiteX7" fmla="*/ 3969026 w 10436087"/>
              <a:gd name="connsiteY7" fmla="*/ 377865 h 1968126"/>
              <a:gd name="connsiteX8" fmla="*/ 4611757 w 10436087"/>
              <a:gd name="connsiteY8" fmla="*/ 1318769 h 1968126"/>
              <a:gd name="connsiteX9" fmla="*/ 5181600 w 10436087"/>
              <a:gd name="connsiteY9" fmla="*/ 808561 h 1968126"/>
              <a:gd name="connsiteX10" fmla="*/ 5784574 w 10436087"/>
              <a:gd name="connsiteY10" fmla="*/ 1093482 h 1968126"/>
              <a:gd name="connsiteX11" fmla="*/ 6394174 w 10436087"/>
              <a:gd name="connsiteY11" fmla="*/ 901326 h 1968126"/>
              <a:gd name="connsiteX12" fmla="*/ 7010400 w 10436087"/>
              <a:gd name="connsiteY12" fmla="*/ 1060352 h 1968126"/>
              <a:gd name="connsiteX13" fmla="*/ 7626626 w 10436087"/>
              <a:gd name="connsiteY13" fmla="*/ 947708 h 1968126"/>
              <a:gd name="connsiteX14" fmla="*/ 8322365 w 10436087"/>
              <a:gd name="connsiteY14" fmla="*/ 1013969 h 1968126"/>
              <a:gd name="connsiteX15" fmla="*/ 10429461 w 10436087"/>
              <a:gd name="connsiteY15" fmla="*/ 987465 h 1968126"/>
              <a:gd name="connsiteX16" fmla="*/ 10429461 w 10436087"/>
              <a:gd name="connsiteY16" fmla="*/ 987465 h 1968126"/>
              <a:gd name="connsiteX17" fmla="*/ 10436087 w 10436087"/>
              <a:gd name="connsiteY17" fmla="*/ 1000717 h 1968126"/>
              <a:gd name="connsiteX0" fmla="*/ 0 w 10084904"/>
              <a:gd name="connsiteY0" fmla="*/ 1 h 1954697"/>
              <a:gd name="connsiteX1" fmla="*/ 609600 w 10084904"/>
              <a:gd name="connsiteY1" fmla="*/ 1954697 h 1954697"/>
              <a:gd name="connsiteX2" fmla="*/ 1225826 w 10084904"/>
              <a:gd name="connsiteY2" fmla="*/ 1 h 1954697"/>
              <a:gd name="connsiteX3" fmla="*/ 1828800 w 10084904"/>
              <a:gd name="connsiteY3" fmla="*/ 1948071 h 1954697"/>
              <a:gd name="connsiteX4" fmla="*/ 2445026 w 10084904"/>
              <a:gd name="connsiteY4" fmla="*/ 1 h 1954697"/>
              <a:gd name="connsiteX5" fmla="*/ 3061252 w 10084904"/>
              <a:gd name="connsiteY5" fmla="*/ 1941445 h 1954697"/>
              <a:gd name="connsiteX6" fmla="*/ 3617843 w 10084904"/>
              <a:gd name="connsiteY6" fmla="*/ 364436 h 1954697"/>
              <a:gd name="connsiteX7" fmla="*/ 4260574 w 10084904"/>
              <a:gd name="connsiteY7" fmla="*/ 1305340 h 1954697"/>
              <a:gd name="connsiteX8" fmla="*/ 4830417 w 10084904"/>
              <a:gd name="connsiteY8" fmla="*/ 795132 h 1954697"/>
              <a:gd name="connsiteX9" fmla="*/ 5433391 w 10084904"/>
              <a:gd name="connsiteY9" fmla="*/ 1080053 h 1954697"/>
              <a:gd name="connsiteX10" fmla="*/ 6042991 w 10084904"/>
              <a:gd name="connsiteY10" fmla="*/ 887897 h 1954697"/>
              <a:gd name="connsiteX11" fmla="*/ 6659217 w 10084904"/>
              <a:gd name="connsiteY11" fmla="*/ 1046923 h 1954697"/>
              <a:gd name="connsiteX12" fmla="*/ 7275443 w 10084904"/>
              <a:gd name="connsiteY12" fmla="*/ 934279 h 1954697"/>
              <a:gd name="connsiteX13" fmla="*/ 7971182 w 10084904"/>
              <a:gd name="connsiteY13" fmla="*/ 1000540 h 1954697"/>
              <a:gd name="connsiteX14" fmla="*/ 10078278 w 10084904"/>
              <a:gd name="connsiteY14" fmla="*/ 974036 h 1954697"/>
              <a:gd name="connsiteX15" fmla="*/ 10078278 w 10084904"/>
              <a:gd name="connsiteY15" fmla="*/ 974036 h 1954697"/>
              <a:gd name="connsiteX16" fmla="*/ 10084904 w 10084904"/>
              <a:gd name="connsiteY16" fmla="*/ 987288 h 1954697"/>
              <a:gd name="connsiteX0" fmla="*/ 0 w 9641129"/>
              <a:gd name="connsiteY0" fmla="*/ 1762759 h 2065974"/>
              <a:gd name="connsiteX1" fmla="*/ 165825 w 9641129"/>
              <a:gd name="connsiteY1" fmla="*/ 1954697 h 2065974"/>
              <a:gd name="connsiteX2" fmla="*/ 782051 w 9641129"/>
              <a:gd name="connsiteY2" fmla="*/ 1 h 2065974"/>
              <a:gd name="connsiteX3" fmla="*/ 1385025 w 9641129"/>
              <a:gd name="connsiteY3" fmla="*/ 1948071 h 2065974"/>
              <a:gd name="connsiteX4" fmla="*/ 2001251 w 9641129"/>
              <a:gd name="connsiteY4" fmla="*/ 1 h 2065974"/>
              <a:gd name="connsiteX5" fmla="*/ 2617477 w 9641129"/>
              <a:gd name="connsiteY5" fmla="*/ 1941445 h 2065974"/>
              <a:gd name="connsiteX6" fmla="*/ 3174068 w 9641129"/>
              <a:gd name="connsiteY6" fmla="*/ 364436 h 2065974"/>
              <a:gd name="connsiteX7" fmla="*/ 3816799 w 9641129"/>
              <a:gd name="connsiteY7" fmla="*/ 1305340 h 2065974"/>
              <a:gd name="connsiteX8" fmla="*/ 4386642 w 9641129"/>
              <a:gd name="connsiteY8" fmla="*/ 795132 h 2065974"/>
              <a:gd name="connsiteX9" fmla="*/ 4989616 w 9641129"/>
              <a:gd name="connsiteY9" fmla="*/ 1080053 h 2065974"/>
              <a:gd name="connsiteX10" fmla="*/ 5599216 w 9641129"/>
              <a:gd name="connsiteY10" fmla="*/ 887897 h 2065974"/>
              <a:gd name="connsiteX11" fmla="*/ 6215442 w 9641129"/>
              <a:gd name="connsiteY11" fmla="*/ 1046923 h 2065974"/>
              <a:gd name="connsiteX12" fmla="*/ 6831668 w 9641129"/>
              <a:gd name="connsiteY12" fmla="*/ 934279 h 2065974"/>
              <a:gd name="connsiteX13" fmla="*/ 7527407 w 9641129"/>
              <a:gd name="connsiteY13" fmla="*/ 1000540 h 2065974"/>
              <a:gd name="connsiteX14" fmla="*/ 9634503 w 9641129"/>
              <a:gd name="connsiteY14" fmla="*/ 974036 h 2065974"/>
              <a:gd name="connsiteX15" fmla="*/ 9634503 w 9641129"/>
              <a:gd name="connsiteY15" fmla="*/ 974036 h 2065974"/>
              <a:gd name="connsiteX16" fmla="*/ 9641129 w 9641129"/>
              <a:gd name="connsiteY16" fmla="*/ 987288 h 2065974"/>
              <a:gd name="connsiteX0" fmla="*/ 0 w 9641129"/>
              <a:gd name="connsiteY0" fmla="*/ 1762759 h 2073752"/>
              <a:gd name="connsiteX1" fmla="*/ 165825 w 9641129"/>
              <a:gd name="connsiteY1" fmla="*/ 1954697 h 2073752"/>
              <a:gd name="connsiteX2" fmla="*/ 782051 w 9641129"/>
              <a:gd name="connsiteY2" fmla="*/ 1 h 2073752"/>
              <a:gd name="connsiteX3" fmla="*/ 1385025 w 9641129"/>
              <a:gd name="connsiteY3" fmla="*/ 1948071 h 2073752"/>
              <a:gd name="connsiteX4" fmla="*/ 2001251 w 9641129"/>
              <a:gd name="connsiteY4" fmla="*/ 1 h 2073752"/>
              <a:gd name="connsiteX5" fmla="*/ 2617477 w 9641129"/>
              <a:gd name="connsiteY5" fmla="*/ 1941445 h 2073752"/>
              <a:gd name="connsiteX6" fmla="*/ 3174068 w 9641129"/>
              <a:gd name="connsiteY6" fmla="*/ 364436 h 2073752"/>
              <a:gd name="connsiteX7" fmla="*/ 3816799 w 9641129"/>
              <a:gd name="connsiteY7" fmla="*/ 1305340 h 2073752"/>
              <a:gd name="connsiteX8" fmla="*/ 4386642 w 9641129"/>
              <a:gd name="connsiteY8" fmla="*/ 795132 h 2073752"/>
              <a:gd name="connsiteX9" fmla="*/ 4989616 w 9641129"/>
              <a:gd name="connsiteY9" fmla="*/ 1080053 h 2073752"/>
              <a:gd name="connsiteX10" fmla="*/ 5599216 w 9641129"/>
              <a:gd name="connsiteY10" fmla="*/ 887897 h 2073752"/>
              <a:gd name="connsiteX11" fmla="*/ 6215442 w 9641129"/>
              <a:gd name="connsiteY11" fmla="*/ 1046923 h 2073752"/>
              <a:gd name="connsiteX12" fmla="*/ 6831668 w 9641129"/>
              <a:gd name="connsiteY12" fmla="*/ 934279 h 2073752"/>
              <a:gd name="connsiteX13" fmla="*/ 7527407 w 9641129"/>
              <a:gd name="connsiteY13" fmla="*/ 1000540 h 2073752"/>
              <a:gd name="connsiteX14" fmla="*/ 9634503 w 9641129"/>
              <a:gd name="connsiteY14" fmla="*/ 974036 h 2073752"/>
              <a:gd name="connsiteX15" fmla="*/ 9634503 w 9641129"/>
              <a:gd name="connsiteY15" fmla="*/ 974036 h 2073752"/>
              <a:gd name="connsiteX16" fmla="*/ 9641129 w 9641129"/>
              <a:gd name="connsiteY16" fmla="*/ 987288 h 2073752"/>
              <a:gd name="connsiteX0" fmla="*/ 0 w 9641129"/>
              <a:gd name="connsiteY0" fmla="*/ 1763172 h 1948486"/>
              <a:gd name="connsiteX1" fmla="*/ 260052 w 9641129"/>
              <a:gd name="connsiteY1" fmla="*/ 1774314 h 1948486"/>
              <a:gd name="connsiteX2" fmla="*/ 782051 w 9641129"/>
              <a:gd name="connsiteY2" fmla="*/ 414 h 1948486"/>
              <a:gd name="connsiteX3" fmla="*/ 1385025 w 9641129"/>
              <a:gd name="connsiteY3" fmla="*/ 1948484 h 1948486"/>
              <a:gd name="connsiteX4" fmla="*/ 2001251 w 9641129"/>
              <a:gd name="connsiteY4" fmla="*/ 414 h 1948486"/>
              <a:gd name="connsiteX5" fmla="*/ 2617477 w 9641129"/>
              <a:gd name="connsiteY5" fmla="*/ 1941858 h 1948486"/>
              <a:gd name="connsiteX6" fmla="*/ 3174068 w 9641129"/>
              <a:gd name="connsiteY6" fmla="*/ 364849 h 1948486"/>
              <a:gd name="connsiteX7" fmla="*/ 3816799 w 9641129"/>
              <a:gd name="connsiteY7" fmla="*/ 1305753 h 1948486"/>
              <a:gd name="connsiteX8" fmla="*/ 4386642 w 9641129"/>
              <a:gd name="connsiteY8" fmla="*/ 795545 h 1948486"/>
              <a:gd name="connsiteX9" fmla="*/ 4989616 w 9641129"/>
              <a:gd name="connsiteY9" fmla="*/ 1080466 h 1948486"/>
              <a:gd name="connsiteX10" fmla="*/ 5599216 w 9641129"/>
              <a:gd name="connsiteY10" fmla="*/ 888310 h 1948486"/>
              <a:gd name="connsiteX11" fmla="*/ 6215442 w 9641129"/>
              <a:gd name="connsiteY11" fmla="*/ 1047336 h 1948486"/>
              <a:gd name="connsiteX12" fmla="*/ 6831668 w 9641129"/>
              <a:gd name="connsiteY12" fmla="*/ 934692 h 1948486"/>
              <a:gd name="connsiteX13" fmla="*/ 7527407 w 9641129"/>
              <a:gd name="connsiteY13" fmla="*/ 1000953 h 1948486"/>
              <a:gd name="connsiteX14" fmla="*/ 9634503 w 9641129"/>
              <a:gd name="connsiteY14" fmla="*/ 974449 h 1948486"/>
              <a:gd name="connsiteX15" fmla="*/ 9634503 w 9641129"/>
              <a:gd name="connsiteY15" fmla="*/ 974449 h 1948486"/>
              <a:gd name="connsiteX16" fmla="*/ 9641129 w 9641129"/>
              <a:gd name="connsiteY16" fmla="*/ 987701 h 1948486"/>
              <a:gd name="connsiteX0" fmla="*/ 0 w 9641129"/>
              <a:gd name="connsiteY0" fmla="*/ 1706665 h 1948481"/>
              <a:gd name="connsiteX1" fmla="*/ 260052 w 9641129"/>
              <a:gd name="connsiteY1" fmla="*/ 1774309 h 1948481"/>
              <a:gd name="connsiteX2" fmla="*/ 782051 w 9641129"/>
              <a:gd name="connsiteY2" fmla="*/ 409 h 1948481"/>
              <a:gd name="connsiteX3" fmla="*/ 1385025 w 9641129"/>
              <a:gd name="connsiteY3" fmla="*/ 1948479 h 1948481"/>
              <a:gd name="connsiteX4" fmla="*/ 2001251 w 9641129"/>
              <a:gd name="connsiteY4" fmla="*/ 409 h 1948481"/>
              <a:gd name="connsiteX5" fmla="*/ 2617477 w 9641129"/>
              <a:gd name="connsiteY5" fmla="*/ 1941853 h 1948481"/>
              <a:gd name="connsiteX6" fmla="*/ 3174068 w 9641129"/>
              <a:gd name="connsiteY6" fmla="*/ 364844 h 1948481"/>
              <a:gd name="connsiteX7" fmla="*/ 3816799 w 9641129"/>
              <a:gd name="connsiteY7" fmla="*/ 1305748 h 1948481"/>
              <a:gd name="connsiteX8" fmla="*/ 4386642 w 9641129"/>
              <a:gd name="connsiteY8" fmla="*/ 795540 h 1948481"/>
              <a:gd name="connsiteX9" fmla="*/ 4989616 w 9641129"/>
              <a:gd name="connsiteY9" fmla="*/ 1080461 h 1948481"/>
              <a:gd name="connsiteX10" fmla="*/ 5599216 w 9641129"/>
              <a:gd name="connsiteY10" fmla="*/ 888305 h 1948481"/>
              <a:gd name="connsiteX11" fmla="*/ 6215442 w 9641129"/>
              <a:gd name="connsiteY11" fmla="*/ 1047331 h 1948481"/>
              <a:gd name="connsiteX12" fmla="*/ 6831668 w 9641129"/>
              <a:gd name="connsiteY12" fmla="*/ 934687 h 1948481"/>
              <a:gd name="connsiteX13" fmla="*/ 7527407 w 9641129"/>
              <a:gd name="connsiteY13" fmla="*/ 1000948 h 1948481"/>
              <a:gd name="connsiteX14" fmla="*/ 9634503 w 9641129"/>
              <a:gd name="connsiteY14" fmla="*/ 974444 h 1948481"/>
              <a:gd name="connsiteX15" fmla="*/ 9634503 w 9641129"/>
              <a:gd name="connsiteY15" fmla="*/ 974444 h 1948481"/>
              <a:gd name="connsiteX16" fmla="*/ 9641129 w 9641129"/>
              <a:gd name="connsiteY16" fmla="*/ 987696 h 1948481"/>
              <a:gd name="connsiteX0" fmla="*/ 0 w 9634503"/>
              <a:gd name="connsiteY0" fmla="*/ 1706665 h 1948481"/>
              <a:gd name="connsiteX1" fmla="*/ 260052 w 9634503"/>
              <a:gd name="connsiteY1" fmla="*/ 1774309 h 1948481"/>
              <a:gd name="connsiteX2" fmla="*/ 782051 w 9634503"/>
              <a:gd name="connsiteY2" fmla="*/ 409 h 1948481"/>
              <a:gd name="connsiteX3" fmla="*/ 1385025 w 9634503"/>
              <a:gd name="connsiteY3" fmla="*/ 1948479 h 1948481"/>
              <a:gd name="connsiteX4" fmla="*/ 2001251 w 9634503"/>
              <a:gd name="connsiteY4" fmla="*/ 409 h 1948481"/>
              <a:gd name="connsiteX5" fmla="*/ 2617477 w 9634503"/>
              <a:gd name="connsiteY5" fmla="*/ 1941853 h 1948481"/>
              <a:gd name="connsiteX6" fmla="*/ 3174068 w 9634503"/>
              <a:gd name="connsiteY6" fmla="*/ 364844 h 1948481"/>
              <a:gd name="connsiteX7" fmla="*/ 3816799 w 9634503"/>
              <a:gd name="connsiteY7" fmla="*/ 1305748 h 1948481"/>
              <a:gd name="connsiteX8" fmla="*/ 4386642 w 9634503"/>
              <a:gd name="connsiteY8" fmla="*/ 795540 h 1948481"/>
              <a:gd name="connsiteX9" fmla="*/ 4989616 w 9634503"/>
              <a:gd name="connsiteY9" fmla="*/ 1080461 h 1948481"/>
              <a:gd name="connsiteX10" fmla="*/ 5599216 w 9634503"/>
              <a:gd name="connsiteY10" fmla="*/ 888305 h 1948481"/>
              <a:gd name="connsiteX11" fmla="*/ 6215442 w 9634503"/>
              <a:gd name="connsiteY11" fmla="*/ 1047331 h 1948481"/>
              <a:gd name="connsiteX12" fmla="*/ 6831668 w 9634503"/>
              <a:gd name="connsiteY12" fmla="*/ 934687 h 1948481"/>
              <a:gd name="connsiteX13" fmla="*/ 7527407 w 9634503"/>
              <a:gd name="connsiteY13" fmla="*/ 1000948 h 1948481"/>
              <a:gd name="connsiteX14" fmla="*/ 9634503 w 9634503"/>
              <a:gd name="connsiteY14" fmla="*/ 974444 h 1948481"/>
              <a:gd name="connsiteX15" fmla="*/ 9634503 w 9634503"/>
              <a:gd name="connsiteY15" fmla="*/ 974444 h 1948481"/>
              <a:gd name="connsiteX16" fmla="*/ 9370608 w 9634503"/>
              <a:gd name="connsiteY16" fmla="*/ 998994 h 1948481"/>
              <a:gd name="connsiteX0" fmla="*/ 0 w 9634503"/>
              <a:gd name="connsiteY0" fmla="*/ 1706665 h 1948481"/>
              <a:gd name="connsiteX1" fmla="*/ 260052 w 9634503"/>
              <a:gd name="connsiteY1" fmla="*/ 1774309 h 1948481"/>
              <a:gd name="connsiteX2" fmla="*/ 782051 w 9634503"/>
              <a:gd name="connsiteY2" fmla="*/ 409 h 1948481"/>
              <a:gd name="connsiteX3" fmla="*/ 1385025 w 9634503"/>
              <a:gd name="connsiteY3" fmla="*/ 1948479 h 1948481"/>
              <a:gd name="connsiteX4" fmla="*/ 2001251 w 9634503"/>
              <a:gd name="connsiteY4" fmla="*/ 409 h 1948481"/>
              <a:gd name="connsiteX5" fmla="*/ 2617477 w 9634503"/>
              <a:gd name="connsiteY5" fmla="*/ 1941853 h 1948481"/>
              <a:gd name="connsiteX6" fmla="*/ 3174068 w 9634503"/>
              <a:gd name="connsiteY6" fmla="*/ 364844 h 1948481"/>
              <a:gd name="connsiteX7" fmla="*/ 3816799 w 9634503"/>
              <a:gd name="connsiteY7" fmla="*/ 1305748 h 1948481"/>
              <a:gd name="connsiteX8" fmla="*/ 4386642 w 9634503"/>
              <a:gd name="connsiteY8" fmla="*/ 795540 h 1948481"/>
              <a:gd name="connsiteX9" fmla="*/ 4989616 w 9634503"/>
              <a:gd name="connsiteY9" fmla="*/ 1080461 h 1948481"/>
              <a:gd name="connsiteX10" fmla="*/ 5599216 w 9634503"/>
              <a:gd name="connsiteY10" fmla="*/ 888305 h 1948481"/>
              <a:gd name="connsiteX11" fmla="*/ 6215442 w 9634503"/>
              <a:gd name="connsiteY11" fmla="*/ 1047331 h 1948481"/>
              <a:gd name="connsiteX12" fmla="*/ 6831668 w 9634503"/>
              <a:gd name="connsiteY12" fmla="*/ 934687 h 1948481"/>
              <a:gd name="connsiteX13" fmla="*/ 7527407 w 9634503"/>
              <a:gd name="connsiteY13" fmla="*/ 1000948 h 1948481"/>
              <a:gd name="connsiteX14" fmla="*/ 9634503 w 9634503"/>
              <a:gd name="connsiteY14" fmla="*/ 974444 h 1948481"/>
              <a:gd name="connsiteX15" fmla="*/ 9370608 w 9634503"/>
              <a:gd name="connsiteY15" fmla="*/ 998994 h 1948481"/>
              <a:gd name="connsiteX0" fmla="*/ 0 w 9370608"/>
              <a:gd name="connsiteY0" fmla="*/ 1706665 h 1948481"/>
              <a:gd name="connsiteX1" fmla="*/ 260052 w 9370608"/>
              <a:gd name="connsiteY1" fmla="*/ 1774309 h 1948481"/>
              <a:gd name="connsiteX2" fmla="*/ 782051 w 9370608"/>
              <a:gd name="connsiteY2" fmla="*/ 409 h 1948481"/>
              <a:gd name="connsiteX3" fmla="*/ 1385025 w 9370608"/>
              <a:gd name="connsiteY3" fmla="*/ 1948479 h 1948481"/>
              <a:gd name="connsiteX4" fmla="*/ 2001251 w 9370608"/>
              <a:gd name="connsiteY4" fmla="*/ 409 h 1948481"/>
              <a:gd name="connsiteX5" fmla="*/ 2617477 w 9370608"/>
              <a:gd name="connsiteY5" fmla="*/ 1941853 h 1948481"/>
              <a:gd name="connsiteX6" fmla="*/ 3174068 w 9370608"/>
              <a:gd name="connsiteY6" fmla="*/ 364844 h 1948481"/>
              <a:gd name="connsiteX7" fmla="*/ 3816799 w 9370608"/>
              <a:gd name="connsiteY7" fmla="*/ 1305748 h 1948481"/>
              <a:gd name="connsiteX8" fmla="*/ 4386642 w 9370608"/>
              <a:gd name="connsiteY8" fmla="*/ 795540 h 1948481"/>
              <a:gd name="connsiteX9" fmla="*/ 4989616 w 9370608"/>
              <a:gd name="connsiteY9" fmla="*/ 1080461 h 1948481"/>
              <a:gd name="connsiteX10" fmla="*/ 5599216 w 9370608"/>
              <a:gd name="connsiteY10" fmla="*/ 888305 h 1948481"/>
              <a:gd name="connsiteX11" fmla="*/ 6215442 w 9370608"/>
              <a:gd name="connsiteY11" fmla="*/ 1047331 h 1948481"/>
              <a:gd name="connsiteX12" fmla="*/ 6831668 w 9370608"/>
              <a:gd name="connsiteY12" fmla="*/ 934687 h 1948481"/>
              <a:gd name="connsiteX13" fmla="*/ 7527407 w 9370608"/>
              <a:gd name="connsiteY13" fmla="*/ 1000948 h 1948481"/>
              <a:gd name="connsiteX14" fmla="*/ 9370608 w 9370608"/>
              <a:gd name="connsiteY14" fmla="*/ 998994 h 1948481"/>
              <a:gd name="connsiteX0" fmla="*/ 0 w 9437478"/>
              <a:gd name="connsiteY0" fmla="*/ 1706665 h 1948481"/>
              <a:gd name="connsiteX1" fmla="*/ 260052 w 9437478"/>
              <a:gd name="connsiteY1" fmla="*/ 1774309 h 1948481"/>
              <a:gd name="connsiteX2" fmla="*/ 782051 w 9437478"/>
              <a:gd name="connsiteY2" fmla="*/ 409 h 1948481"/>
              <a:gd name="connsiteX3" fmla="*/ 1385025 w 9437478"/>
              <a:gd name="connsiteY3" fmla="*/ 1948479 h 1948481"/>
              <a:gd name="connsiteX4" fmla="*/ 2001251 w 9437478"/>
              <a:gd name="connsiteY4" fmla="*/ 409 h 1948481"/>
              <a:gd name="connsiteX5" fmla="*/ 2617477 w 9437478"/>
              <a:gd name="connsiteY5" fmla="*/ 1941853 h 1948481"/>
              <a:gd name="connsiteX6" fmla="*/ 3174068 w 9437478"/>
              <a:gd name="connsiteY6" fmla="*/ 364844 h 1948481"/>
              <a:gd name="connsiteX7" fmla="*/ 3816799 w 9437478"/>
              <a:gd name="connsiteY7" fmla="*/ 1305748 h 1948481"/>
              <a:gd name="connsiteX8" fmla="*/ 4386642 w 9437478"/>
              <a:gd name="connsiteY8" fmla="*/ 795540 h 1948481"/>
              <a:gd name="connsiteX9" fmla="*/ 4989616 w 9437478"/>
              <a:gd name="connsiteY9" fmla="*/ 1080461 h 1948481"/>
              <a:gd name="connsiteX10" fmla="*/ 5599216 w 9437478"/>
              <a:gd name="connsiteY10" fmla="*/ 888305 h 1948481"/>
              <a:gd name="connsiteX11" fmla="*/ 6215442 w 9437478"/>
              <a:gd name="connsiteY11" fmla="*/ 1047331 h 1948481"/>
              <a:gd name="connsiteX12" fmla="*/ 6831668 w 9437478"/>
              <a:gd name="connsiteY12" fmla="*/ 934687 h 1948481"/>
              <a:gd name="connsiteX13" fmla="*/ 7527407 w 9437478"/>
              <a:gd name="connsiteY13" fmla="*/ 1000948 h 1948481"/>
              <a:gd name="connsiteX14" fmla="*/ 9437478 w 9437478"/>
              <a:gd name="connsiteY14" fmla="*/ 998994 h 1948481"/>
              <a:gd name="connsiteX0" fmla="*/ 0 w 9437478"/>
              <a:gd name="connsiteY0" fmla="*/ 1706385 h 1975173"/>
              <a:gd name="connsiteX1" fmla="*/ 255999 w 9437478"/>
              <a:gd name="connsiteY1" fmla="*/ 1849361 h 1975173"/>
              <a:gd name="connsiteX2" fmla="*/ 782051 w 9437478"/>
              <a:gd name="connsiteY2" fmla="*/ 129 h 1975173"/>
              <a:gd name="connsiteX3" fmla="*/ 1385025 w 9437478"/>
              <a:gd name="connsiteY3" fmla="*/ 1948199 h 1975173"/>
              <a:gd name="connsiteX4" fmla="*/ 2001251 w 9437478"/>
              <a:gd name="connsiteY4" fmla="*/ 129 h 1975173"/>
              <a:gd name="connsiteX5" fmla="*/ 2617477 w 9437478"/>
              <a:gd name="connsiteY5" fmla="*/ 1941573 h 1975173"/>
              <a:gd name="connsiteX6" fmla="*/ 3174068 w 9437478"/>
              <a:gd name="connsiteY6" fmla="*/ 364564 h 1975173"/>
              <a:gd name="connsiteX7" fmla="*/ 3816799 w 9437478"/>
              <a:gd name="connsiteY7" fmla="*/ 1305468 h 1975173"/>
              <a:gd name="connsiteX8" fmla="*/ 4386642 w 9437478"/>
              <a:gd name="connsiteY8" fmla="*/ 795260 h 1975173"/>
              <a:gd name="connsiteX9" fmla="*/ 4989616 w 9437478"/>
              <a:gd name="connsiteY9" fmla="*/ 1080181 h 1975173"/>
              <a:gd name="connsiteX10" fmla="*/ 5599216 w 9437478"/>
              <a:gd name="connsiteY10" fmla="*/ 888025 h 1975173"/>
              <a:gd name="connsiteX11" fmla="*/ 6215442 w 9437478"/>
              <a:gd name="connsiteY11" fmla="*/ 1047051 h 1975173"/>
              <a:gd name="connsiteX12" fmla="*/ 6831668 w 9437478"/>
              <a:gd name="connsiteY12" fmla="*/ 934407 h 1975173"/>
              <a:gd name="connsiteX13" fmla="*/ 7527407 w 9437478"/>
              <a:gd name="connsiteY13" fmla="*/ 1000668 h 1975173"/>
              <a:gd name="connsiteX14" fmla="*/ 9437478 w 9437478"/>
              <a:gd name="connsiteY14" fmla="*/ 998714 h 1975173"/>
              <a:gd name="connsiteX0" fmla="*/ 0 w 9437478"/>
              <a:gd name="connsiteY0" fmla="*/ 1706390 h 2022004"/>
              <a:gd name="connsiteX1" fmla="*/ 255999 w 9437478"/>
              <a:gd name="connsiteY1" fmla="*/ 1849366 h 2022004"/>
              <a:gd name="connsiteX2" fmla="*/ 782051 w 9437478"/>
              <a:gd name="connsiteY2" fmla="*/ 134 h 2022004"/>
              <a:gd name="connsiteX3" fmla="*/ 1385025 w 9437478"/>
              <a:gd name="connsiteY3" fmla="*/ 1948204 h 2022004"/>
              <a:gd name="connsiteX4" fmla="*/ 2001251 w 9437478"/>
              <a:gd name="connsiteY4" fmla="*/ 134 h 2022004"/>
              <a:gd name="connsiteX5" fmla="*/ 2617477 w 9437478"/>
              <a:gd name="connsiteY5" fmla="*/ 1941578 h 2022004"/>
              <a:gd name="connsiteX6" fmla="*/ 3174068 w 9437478"/>
              <a:gd name="connsiteY6" fmla="*/ 364569 h 2022004"/>
              <a:gd name="connsiteX7" fmla="*/ 3816799 w 9437478"/>
              <a:gd name="connsiteY7" fmla="*/ 1305473 h 2022004"/>
              <a:gd name="connsiteX8" fmla="*/ 4386642 w 9437478"/>
              <a:gd name="connsiteY8" fmla="*/ 795265 h 2022004"/>
              <a:gd name="connsiteX9" fmla="*/ 4989616 w 9437478"/>
              <a:gd name="connsiteY9" fmla="*/ 1080186 h 2022004"/>
              <a:gd name="connsiteX10" fmla="*/ 5599216 w 9437478"/>
              <a:gd name="connsiteY10" fmla="*/ 888030 h 2022004"/>
              <a:gd name="connsiteX11" fmla="*/ 6215442 w 9437478"/>
              <a:gd name="connsiteY11" fmla="*/ 1047056 h 2022004"/>
              <a:gd name="connsiteX12" fmla="*/ 6831668 w 9437478"/>
              <a:gd name="connsiteY12" fmla="*/ 934412 h 2022004"/>
              <a:gd name="connsiteX13" fmla="*/ 7527407 w 9437478"/>
              <a:gd name="connsiteY13" fmla="*/ 1000673 h 2022004"/>
              <a:gd name="connsiteX14" fmla="*/ 9437478 w 9437478"/>
              <a:gd name="connsiteY14" fmla="*/ 998719 h 2022004"/>
              <a:gd name="connsiteX0" fmla="*/ 0 w 9437478"/>
              <a:gd name="connsiteY0" fmla="*/ 1706390 h 2008622"/>
              <a:gd name="connsiteX1" fmla="*/ 255999 w 9437478"/>
              <a:gd name="connsiteY1" fmla="*/ 1849366 h 2008622"/>
              <a:gd name="connsiteX2" fmla="*/ 782051 w 9437478"/>
              <a:gd name="connsiteY2" fmla="*/ 134 h 2008622"/>
              <a:gd name="connsiteX3" fmla="*/ 1385025 w 9437478"/>
              <a:gd name="connsiteY3" fmla="*/ 1948204 h 2008622"/>
              <a:gd name="connsiteX4" fmla="*/ 2001251 w 9437478"/>
              <a:gd name="connsiteY4" fmla="*/ 134 h 2008622"/>
              <a:gd name="connsiteX5" fmla="*/ 2617477 w 9437478"/>
              <a:gd name="connsiteY5" fmla="*/ 1941578 h 2008622"/>
              <a:gd name="connsiteX6" fmla="*/ 3174068 w 9437478"/>
              <a:gd name="connsiteY6" fmla="*/ 364569 h 2008622"/>
              <a:gd name="connsiteX7" fmla="*/ 3816799 w 9437478"/>
              <a:gd name="connsiteY7" fmla="*/ 1305473 h 2008622"/>
              <a:gd name="connsiteX8" fmla="*/ 4386642 w 9437478"/>
              <a:gd name="connsiteY8" fmla="*/ 795265 h 2008622"/>
              <a:gd name="connsiteX9" fmla="*/ 4989616 w 9437478"/>
              <a:gd name="connsiteY9" fmla="*/ 1080186 h 2008622"/>
              <a:gd name="connsiteX10" fmla="*/ 5599216 w 9437478"/>
              <a:gd name="connsiteY10" fmla="*/ 888030 h 2008622"/>
              <a:gd name="connsiteX11" fmla="*/ 6215442 w 9437478"/>
              <a:gd name="connsiteY11" fmla="*/ 1047056 h 2008622"/>
              <a:gd name="connsiteX12" fmla="*/ 6831668 w 9437478"/>
              <a:gd name="connsiteY12" fmla="*/ 934412 h 2008622"/>
              <a:gd name="connsiteX13" fmla="*/ 7527407 w 9437478"/>
              <a:gd name="connsiteY13" fmla="*/ 1000673 h 2008622"/>
              <a:gd name="connsiteX14" fmla="*/ 9437478 w 9437478"/>
              <a:gd name="connsiteY14" fmla="*/ 998719 h 2008622"/>
              <a:gd name="connsiteX0" fmla="*/ 0 w 9437478"/>
              <a:gd name="connsiteY0" fmla="*/ 1706770 h 1948585"/>
              <a:gd name="connsiteX1" fmla="*/ 255999 w 9437478"/>
              <a:gd name="connsiteY1" fmla="*/ 1759347 h 1948585"/>
              <a:gd name="connsiteX2" fmla="*/ 782051 w 9437478"/>
              <a:gd name="connsiteY2" fmla="*/ 514 h 1948585"/>
              <a:gd name="connsiteX3" fmla="*/ 1385025 w 9437478"/>
              <a:gd name="connsiteY3" fmla="*/ 1948584 h 1948585"/>
              <a:gd name="connsiteX4" fmla="*/ 2001251 w 9437478"/>
              <a:gd name="connsiteY4" fmla="*/ 514 h 1948585"/>
              <a:gd name="connsiteX5" fmla="*/ 2617477 w 9437478"/>
              <a:gd name="connsiteY5" fmla="*/ 1941958 h 1948585"/>
              <a:gd name="connsiteX6" fmla="*/ 3174068 w 9437478"/>
              <a:gd name="connsiteY6" fmla="*/ 364949 h 1948585"/>
              <a:gd name="connsiteX7" fmla="*/ 3816799 w 9437478"/>
              <a:gd name="connsiteY7" fmla="*/ 1305853 h 1948585"/>
              <a:gd name="connsiteX8" fmla="*/ 4386642 w 9437478"/>
              <a:gd name="connsiteY8" fmla="*/ 795645 h 1948585"/>
              <a:gd name="connsiteX9" fmla="*/ 4989616 w 9437478"/>
              <a:gd name="connsiteY9" fmla="*/ 1080566 h 1948585"/>
              <a:gd name="connsiteX10" fmla="*/ 5599216 w 9437478"/>
              <a:gd name="connsiteY10" fmla="*/ 888410 h 1948585"/>
              <a:gd name="connsiteX11" fmla="*/ 6215442 w 9437478"/>
              <a:gd name="connsiteY11" fmla="*/ 1047436 h 1948585"/>
              <a:gd name="connsiteX12" fmla="*/ 6831668 w 9437478"/>
              <a:gd name="connsiteY12" fmla="*/ 934792 h 1948585"/>
              <a:gd name="connsiteX13" fmla="*/ 7527407 w 9437478"/>
              <a:gd name="connsiteY13" fmla="*/ 1001053 h 1948585"/>
              <a:gd name="connsiteX14" fmla="*/ 9437478 w 9437478"/>
              <a:gd name="connsiteY14" fmla="*/ 999099 h 1948585"/>
              <a:gd name="connsiteX0" fmla="*/ 0 w 9437478"/>
              <a:gd name="connsiteY0" fmla="*/ 1706490 h 1986286"/>
              <a:gd name="connsiteX1" fmla="*/ 260052 w 9437478"/>
              <a:gd name="connsiteY1" fmla="*/ 1819333 h 1986286"/>
              <a:gd name="connsiteX2" fmla="*/ 782051 w 9437478"/>
              <a:gd name="connsiteY2" fmla="*/ 234 h 1986286"/>
              <a:gd name="connsiteX3" fmla="*/ 1385025 w 9437478"/>
              <a:gd name="connsiteY3" fmla="*/ 1948304 h 1986286"/>
              <a:gd name="connsiteX4" fmla="*/ 2001251 w 9437478"/>
              <a:gd name="connsiteY4" fmla="*/ 234 h 1986286"/>
              <a:gd name="connsiteX5" fmla="*/ 2617477 w 9437478"/>
              <a:gd name="connsiteY5" fmla="*/ 1941678 h 1986286"/>
              <a:gd name="connsiteX6" fmla="*/ 3174068 w 9437478"/>
              <a:gd name="connsiteY6" fmla="*/ 364669 h 1986286"/>
              <a:gd name="connsiteX7" fmla="*/ 3816799 w 9437478"/>
              <a:gd name="connsiteY7" fmla="*/ 1305573 h 1986286"/>
              <a:gd name="connsiteX8" fmla="*/ 4386642 w 9437478"/>
              <a:gd name="connsiteY8" fmla="*/ 795365 h 1986286"/>
              <a:gd name="connsiteX9" fmla="*/ 4989616 w 9437478"/>
              <a:gd name="connsiteY9" fmla="*/ 1080286 h 1986286"/>
              <a:gd name="connsiteX10" fmla="*/ 5599216 w 9437478"/>
              <a:gd name="connsiteY10" fmla="*/ 888130 h 1986286"/>
              <a:gd name="connsiteX11" fmla="*/ 6215442 w 9437478"/>
              <a:gd name="connsiteY11" fmla="*/ 1047156 h 1986286"/>
              <a:gd name="connsiteX12" fmla="*/ 6831668 w 9437478"/>
              <a:gd name="connsiteY12" fmla="*/ 934512 h 1986286"/>
              <a:gd name="connsiteX13" fmla="*/ 7527407 w 9437478"/>
              <a:gd name="connsiteY13" fmla="*/ 1000773 h 1986286"/>
              <a:gd name="connsiteX14" fmla="*/ 9437478 w 9437478"/>
              <a:gd name="connsiteY14" fmla="*/ 998819 h 198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437478" h="1986286">
                <a:moveTo>
                  <a:pt x="0" y="1706490"/>
                </a:moveTo>
                <a:cubicBezTo>
                  <a:pt x="87181" y="1869856"/>
                  <a:pt x="109447" y="2179041"/>
                  <a:pt x="260052" y="1819333"/>
                </a:cubicBezTo>
                <a:cubicBezTo>
                  <a:pt x="410657" y="1459625"/>
                  <a:pt x="594556" y="-21261"/>
                  <a:pt x="782051" y="234"/>
                </a:cubicBezTo>
                <a:cubicBezTo>
                  <a:pt x="969546" y="21729"/>
                  <a:pt x="1181825" y="1948304"/>
                  <a:pt x="1385025" y="1948304"/>
                </a:cubicBezTo>
                <a:cubicBezTo>
                  <a:pt x="1588225" y="1948304"/>
                  <a:pt x="1795842" y="1338"/>
                  <a:pt x="2001251" y="234"/>
                </a:cubicBezTo>
                <a:cubicBezTo>
                  <a:pt x="2206660" y="-870"/>
                  <a:pt x="2422008" y="1880939"/>
                  <a:pt x="2617477" y="1941678"/>
                </a:cubicBezTo>
                <a:cubicBezTo>
                  <a:pt x="2812946" y="2002417"/>
                  <a:pt x="2974181" y="470686"/>
                  <a:pt x="3174068" y="364669"/>
                </a:cubicBezTo>
                <a:cubicBezTo>
                  <a:pt x="3373955" y="258652"/>
                  <a:pt x="3614703" y="1233790"/>
                  <a:pt x="3816799" y="1305573"/>
                </a:cubicBezTo>
                <a:cubicBezTo>
                  <a:pt x="4018895" y="1377356"/>
                  <a:pt x="4191173" y="832913"/>
                  <a:pt x="4386642" y="795365"/>
                </a:cubicBezTo>
                <a:cubicBezTo>
                  <a:pt x="4582112" y="757817"/>
                  <a:pt x="4787520" y="1064825"/>
                  <a:pt x="4989616" y="1080286"/>
                </a:cubicBezTo>
                <a:cubicBezTo>
                  <a:pt x="5191712" y="1095747"/>
                  <a:pt x="5394912" y="893652"/>
                  <a:pt x="5599216" y="888130"/>
                </a:cubicBezTo>
                <a:cubicBezTo>
                  <a:pt x="5803520" y="882608"/>
                  <a:pt x="6010033" y="1039426"/>
                  <a:pt x="6215442" y="1047156"/>
                </a:cubicBezTo>
                <a:cubicBezTo>
                  <a:pt x="6420851" y="1054886"/>
                  <a:pt x="6613007" y="942242"/>
                  <a:pt x="6831668" y="934512"/>
                </a:cubicBezTo>
                <a:cubicBezTo>
                  <a:pt x="7050329" y="926782"/>
                  <a:pt x="7527407" y="1000773"/>
                  <a:pt x="7527407" y="1000773"/>
                </a:cubicBezTo>
                <a:lnTo>
                  <a:pt x="9437478" y="998819"/>
                </a:lnTo>
              </a:path>
            </a:pathLst>
          </a:custGeom>
          <a:ln w="12700">
            <a:solidFill>
              <a:srgbClr val="3D7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8E5D3E4-6992-617A-3280-85FB37DA02DD}"/>
              </a:ext>
            </a:extLst>
          </p:cNvPr>
          <p:cNvSpPr/>
          <p:nvPr/>
        </p:nvSpPr>
        <p:spPr>
          <a:xfrm>
            <a:off x="1738980" y="2359112"/>
            <a:ext cx="7406663" cy="2786943"/>
          </a:xfrm>
          <a:custGeom>
            <a:avLst/>
            <a:gdLst>
              <a:gd name="connsiteX0" fmla="*/ 0 w 7397750"/>
              <a:gd name="connsiteY0" fmla="*/ 50800 h 2774950"/>
              <a:gd name="connsiteX1" fmla="*/ 0 w 7397750"/>
              <a:gd name="connsiteY1" fmla="*/ 50800 h 2774950"/>
              <a:gd name="connsiteX2" fmla="*/ 44450 w 7397750"/>
              <a:gd name="connsiteY2" fmla="*/ 127000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81400 w 7397750"/>
              <a:gd name="connsiteY103" fmla="*/ 17145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0 w 7397750"/>
              <a:gd name="connsiteY123" fmla="*/ 50800 h 2774950"/>
              <a:gd name="connsiteX0" fmla="*/ 0 w 7397750"/>
              <a:gd name="connsiteY0" fmla="*/ 5080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81400 w 7397750"/>
              <a:gd name="connsiteY103" fmla="*/ 17145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0 w 7397750"/>
              <a:gd name="connsiteY123" fmla="*/ 5080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81400 w 7397750"/>
              <a:gd name="connsiteY103" fmla="*/ 17145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55925 w 7397750"/>
              <a:gd name="connsiteY89" fmla="*/ 169069 h 2774950"/>
              <a:gd name="connsiteX90" fmla="*/ 2965450 w 7397750"/>
              <a:gd name="connsiteY90" fmla="*/ 203200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55925 w 7397750"/>
              <a:gd name="connsiteY89" fmla="*/ 169069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42431 w 7397750"/>
              <a:gd name="connsiteY88" fmla="*/ 153988 h 2774950"/>
              <a:gd name="connsiteX89" fmla="*/ 2955925 w 7397750"/>
              <a:gd name="connsiteY89" fmla="*/ 169069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7982 w 7397750"/>
              <a:gd name="connsiteY87" fmla="*/ 123031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06700 w 7397750"/>
              <a:gd name="connsiteY84" fmla="*/ 8413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719387 w 7397750"/>
              <a:gd name="connsiteY83" fmla="*/ 57944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061744 w 7397750"/>
              <a:gd name="connsiteY119" fmla="*/ 206375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061744 w 7397750"/>
              <a:gd name="connsiteY119" fmla="*/ 206375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75406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904206 w 7397750"/>
              <a:gd name="connsiteY60" fmla="*/ 43656 h 2774950"/>
              <a:gd name="connsiteX61" fmla="*/ 1930400 w 7397750"/>
              <a:gd name="connsiteY61" fmla="*/ 75406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57375 w 7397750"/>
              <a:gd name="connsiteY59" fmla="*/ 15875 h 2774950"/>
              <a:gd name="connsiteX60" fmla="*/ 1904206 w 7397750"/>
              <a:gd name="connsiteY60" fmla="*/ 43656 h 2774950"/>
              <a:gd name="connsiteX61" fmla="*/ 1930400 w 7397750"/>
              <a:gd name="connsiteY61" fmla="*/ 75406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62100 w 7397750"/>
              <a:gd name="connsiteY50" fmla="*/ 211074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25600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62100 w 7397750"/>
              <a:gd name="connsiteY50" fmla="*/ 211074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352550 w 7397750"/>
              <a:gd name="connsiteY44" fmla="*/ 392049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4762 w 7397750"/>
              <a:gd name="connsiteY43" fmla="*/ 392049 h 2776474"/>
              <a:gd name="connsiteX44" fmla="*/ 1352550 w 7397750"/>
              <a:gd name="connsiteY44" fmla="*/ 392049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4762 w 7397750"/>
              <a:gd name="connsiteY43" fmla="*/ 392049 h 2776474"/>
              <a:gd name="connsiteX44" fmla="*/ 1352550 w 7397750"/>
              <a:gd name="connsiteY44" fmla="*/ 392049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8100 h 2781300"/>
              <a:gd name="connsiteX1" fmla="*/ 0 w 7397750"/>
              <a:gd name="connsiteY1" fmla="*/ 57150 h 2781300"/>
              <a:gd name="connsiteX2" fmla="*/ 58738 w 7397750"/>
              <a:gd name="connsiteY2" fmla="*/ 109537 h 2781300"/>
              <a:gd name="connsiteX3" fmla="*/ 69850 w 7397750"/>
              <a:gd name="connsiteY3" fmla="*/ 146050 h 2781300"/>
              <a:gd name="connsiteX4" fmla="*/ 107950 w 7397750"/>
              <a:gd name="connsiteY4" fmla="*/ 177800 h 2781300"/>
              <a:gd name="connsiteX5" fmla="*/ 133350 w 7397750"/>
              <a:gd name="connsiteY5" fmla="*/ 215900 h 2781300"/>
              <a:gd name="connsiteX6" fmla="*/ 152400 w 7397750"/>
              <a:gd name="connsiteY6" fmla="*/ 234950 h 2781300"/>
              <a:gd name="connsiteX7" fmla="*/ 184150 w 7397750"/>
              <a:gd name="connsiteY7" fmla="*/ 273050 h 2781300"/>
              <a:gd name="connsiteX8" fmla="*/ 215900 w 7397750"/>
              <a:gd name="connsiteY8" fmla="*/ 311150 h 2781300"/>
              <a:gd name="connsiteX9" fmla="*/ 234950 w 7397750"/>
              <a:gd name="connsiteY9" fmla="*/ 336550 h 2781300"/>
              <a:gd name="connsiteX10" fmla="*/ 254000 w 7397750"/>
              <a:gd name="connsiteY10" fmla="*/ 349250 h 2781300"/>
              <a:gd name="connsiteX11" fmla="*/ 279400 w 7397750"/>
              <a:gd name="connsiteY11" fmla="*/ 368300 h 2781300"/>
              <a:gd name="connsiteX12" fmla="*/ 304800 w 7397750"/>
              <a:gd name="connsiteY12" fmla="*/ 393700 h 2781300"/>
              <a:gd name="connsiteX13" fmla="*/ 342900 w 7397750"/>
              <a:gd name="connsiteY13" fmla="*/ 419100 h 2781300"/>
              <a:gd name="connsiteX14" fmla="*/ 438150 w 7397750"/>
              <a:gd name="connsiteY14" fmla="*/ 412750 h 2781300"/>
              <a:gd name="connsiteX15" fmla="*/ 495300 w 7397750"/>
              <a:gd name="connsiteY15" fmla="*/ 349250 h 2781300"/>
              <a:gd name="connsiteX16" fmla="*/ 520700 w 7397750"/>
              <a:gd name="connsiteY16" fmla="*/ 330200 h 2781300"/>
              <a:gd name="connsiteX17" fmla="*/ 533400 w 7397750"/>
              <a:gd name="connsiteY17" fmla="*/ 311150 h 2781300"/>
              <a:gd name="connsiteX18" fmla="*/ 565150 w 7397750"/>
              <a:gd name="connsiteY18" fmla="*/ 279400 h 2781300"/>
              <a:gd name="connsiteX19" fmla="*/ 577850 w 7397750"/>
              <a:gd name="connsiteY19" fmla="*/ 260350 h 2781300"/>
              <a:gd name="connsiteX20" fmla="*/ 641350 w 7397750"/>
              <a:gd name="connsiteY20" fmla="*/ 203200 h 2781300"/>
              <a:gd name="connsiteX21" fmla="*/ 685800 w 7397750"/>
              <a:gd name="connsiteY21" fmla="*/ 133350 h 2781300"/>
              <a:gd name="connsiteX22" fmla="*/ 711200 w 7397750"/>
              <a:gd name="connsiteY22" fmla="*/ 107950 h 2781300"/>
              <a:gd name="connsiteX23" fmla="*/ 730250 w 7397750"/>
              <a:gd name="connsiteY23" fmla="*/ 101600 h 2781300"/>
              <a:gd name="connsiteX24" fmla="*/ 749300 w 7397750"/>
              <a:gd name="connsiteY24" fmla="*/ 82550 h 2781300"/>
              <a:gd name="connsiteX25" fmla="*/ 755650 w 7397750"/>
              <a:gd name="connsiteY25" fmla="*/ 63500 h 2781300"/>
              <a:gd name="connsiteX26" fmla="*/ 781050 w 7397750"/>
              <a:gd name="connsiteY26" fmla="*/ 44450 h 2781300"/>
              <a:gd name="connsiteX27" fmla="*/ 800100 w 7397750"/>
              <a:gd name="connsiteY27" fmla="*/ 31750 h 2781300"/>
              <a:gd name="connsiteX28" fmla="*/ 826294 w 7397750"/>
              <a:gd name="connsiteY28" fmla="*/ 0 h 2781300"/>
              <a:gd name="connsiteX29" fmla="*/ 901700 w 7397750"/>
              <a:gd name="connsiteY29" fmla="*/ 25400 h 2781300"/>
              <a:gd name="connsiteX30" fmla="*/ 933450 w 7397750"/>
              <a:gd name="connsiteY30" fmla="*/ 31750 h 2781300"/>
              <a:gd name="connsiteX31" fmla="*/ 952500 w 7397750"/>
              <a:gd name="connsiteY31" fmla="*/ 57150 h 2781300"/>
              <a:gd name="connsiteX32" fmla="*/ 990600 w 7397750"/>
              <a:gd name="connsiteY32" fmla="*/ 76200 h 2781300"/>
              <a:gd name="connsiteX33" fmla="*/ 1009650 w 7397750"/>
              <a:gd name="connsiteY33" fmla="*/ 88900 h 2781300"/>
              <a:gd name="connsiteX34" fmla="*/ 1060450 w 7397750"/>
              <a:gd name="connsiteY34" fmla="*/ 152400 h 2781300"/>
              <a:gd name="connsiteX35" fmla="*/ 1073150 w 7397750"/>
              <a:gd name="connsiteY35" fmla="*/ 171450 h 2781300"/>
              <a:gd name="connsiteX36" fmla="*/ 1117600 w 7397750"/>
              <a:gd name="connsiteY36" fmla="*/ 215900 h 2781300"/>
              <a:gd name="connsiteX37" fmla="*/ 1123950 w 7397750"/>
              <a:gd name="connsiteY37" fmla="*/ 234950 h 2781300"/>
              <a:gd name="connsiteX38" fmla="*/ 1168400 w 7397750"/>
              <a:gd name="connsiteY38" fmla="*/ 285750 h 2781300"/>
              <a:gd name="connsiteX39" fmla="*/ 1193800 w 7397750"/>
              <a:gd name="connsiteY39" fmla="*/ 317500 h 2781300"/>
              <a:gd name="connsiteX40" fmla="*/ 1200150 w 7397750"/>
              <a:gd name="connsiteY40" fmla="*/ 336550 h 2781300"/>
              <a:gd name="connsiteX41" fmla="*/ 1225550 w 7397750"/>
              <a:gd name="connsiteY41" fmla="*/ 355600 h 2781300"/>
              <a:gd name="connsiteX42" fmla="*/ 1250950 w 7397750"/>
              <a:gd name="connsiteY42" fmla="*/ 381000 h 2781300"/>
              <a:gd name="connsiteX43" fmla="*/ 1274762 w 7397750"/>
              <a:gd name="connsiteY43" fmla="*/ 396875 h 2781300"/>
              <a:gd name="connsiteX44" fmla="*/ 1352550 w 7397750"/>
              <a:gd name="connsiteY44" fmla="*/ 396875 h 2781300"/>
              <a:gd name="connsiteX45" fmla="*/ 1393825 w 7397750"/>
              <a:gd name="connsiteY45" fmla="*/ 369093 h 2781300"/>
              <a:gd name="connsiteX46" fmla="*/ 1412875 w 7397750"/>
              <a:gd name="connsiteY46" fmla="*/ 355600 h 2781300"/>
              <a:gd name="connsiteX47" fmla="*/ 1432719 w 7397750"/>
              <a:gd name="connsiteY47" fmla="*/ 331788 h 2781300"/>
              <a:gd name="connsiteX48" fmla="*/ 1468438 w 7397750"/>
              <a:gd name="connsiteY48" fmla="*/ 295275 h 2781300"/>
              <a:gd name="connsiteX49" fmla="*/ 1508125 w 7397750"/>
              <a:gd name="connsiteY49" fmla="*/ 240507 h 2781300"/>
              <a:gd name="connsiteX50" fmla="*/ 1540669 w 7397750"/>
              <a:gd name="connsiteY50" fmla="*/ 201613 h 2781300"/>
              <a:gd name="connsiteX51" fmla="*/ 1587500 w 7397750"/>
              <a:gd name="connsiteY51" fmla="*/ 165100 h 2781300"/>
              <a:gd name="connsiteX52" fmla="*/ 1600200 w 7397750"/>
              <a:gd name="connsiteY52" fmla="*/ 139700 h 2781300"/>
              <a:gd name="connsiteX53" fmla="*/ 1612900 w 7397750"/>
              <a:gd name="connsiteY53" fmla="*/ 120650 h 2781300"/>
              <a:gd name="connsiteX54" fmla="*/ 1632743 w 7397750"/>
              <a:gd name="connsiteY54" fmla="*/ 95250 h 2781300"/>
              <a:gd name="connsiteX55" fmla="*/ 1670050 w 7397750"/>
              <a:gd name="connsiteY55" fmla="*/ 57150 h 2781300"/>
              <a:gd name="connsiteX56" fmla="*/ 1714500 w 7397750"/>
              <a:gd name="connsiteY56" fmla="*/ 19050 h 2781300"/>
              <a:gd name="connsiteX57" fmla="*/ 1771650 w 7397750"/>
              <a:gd name="connsiteY57" fmla="*/ 6350 h 2781300"/>
              <a:gd name="connsiteX58" fmla="*/ 1822450 w 7397750"/>
              <a:gd name="connsiteY58" fmla="*/ 5556 h 2781300"/>
              <a:gd name="connsiteX59" fmla="*/ 1857375 w 7397750"/>
              <a:gd name="connsiteY59" fmla="*/ 22225 h 2781300"/>
              <a:gd name="connsiteX60" fmla="*/ 1904206 w 7397750"/>
              <a:gd name="connsiteY60" fmla="*/ 50006 h 2781300"/>
              <a:gd name="connsiteX61" fmla="*/ 1930400 w 7397750"/>
              <a:gd name="connsiteY61" fmla="*/ 81756 h 2781300"/>
              <a:gd name="connsiteX62" fmla="*/ 1976438 w 7397750"/>
              <a:gd name="connsiteY62" fmla="*/ 113506 h 2781300"/>
              <a:gd name="connsiteX63" fmla="*/ 2018506 w 7397750"/>
              <a:gd name="connsiteY63" fmla="*/ 184944 h 2781300"/>
              <a:gd name="connsiteX64" fmla="*/ 2038350 w 7397750"/>
              <a:gd name="connsiteY64" fmla="*/ 222250 h 2781300"/>
              <a:gd name="connsiteX65" fmla="*/ 2068512 w 7397750"/>
              <a:gd name="connsiteY65" fmla="*/ 253206 h 2781300"/>
              <a:gd name="connsiteX66" fmla="*/ 2101850 w 7397750"/>
              <a:gd name="connsiteY66" fmla="*/ 285750 h 2781300"/>
              <a:gd name="connsiteX67" fmla="*/ 2139950 w 7397750"/>
              <a:gd name="connsiteY67" fmla="*/ 323850 h 2781300"/>
              <a:gd name="connsiteX68" fmla="*/ 2152650 w 7397750"/>
              <a:gd name="connsiteY68" fmla="*/ 342900 h 2781300"/>
              <a:gd name="connsiteX69" fmla="*/ 2203450 w 7397750"/>
              <a:gd name="connsiteY69" fmla="*/ 374650 h 2781300"/>
              <a:gd name="connsiteX70" fmla="*/ 2222500 w 7397750"/>
              <a:gd name="connsiteY70" fmla="*/ 387350 h 2781300"/>
              <a:gd name="connsiteX71" fmla="*/ 2254250 w 7397750"/>
              <a:gd name="connsiteY71" fmla="*/ 393700 h 2781300"/>
              <a:gd name="connsiteX72" fmla="*/ 2336800 w 7397750"/>
              <a:gd name="connsiteY72" fmla="*/ 381000 h 2781300"/>
              <a:gd name="connsiteX73" fmla="*/ 2376488 w 7397750"/>
              <a:gd name="connsiteY73" fmla="*/ 349250 h 2781300"/>
              <a:gd name="connsiteX74" fmla="*/ 2431256 w 7397750"/>
              <a:gd name="connsiteY74" fmla="*/ 292100 h 2781300"/>
              <a:gd name="connsiteX75" fmla="*/ 2459831 w 7397750"/>
              <a:gd name="connsiteY75" fmla="*/ 261143 h 2781300"/>
              <a:gd name="connsiteX76" fmla="*/ 2482056 w 7397750"/>
              <a:gd name="connsiteY76" fmla="*/ 232569 h 2781300"/>
              <a:gd name="connsiteX77" fmla="*/ 2520950 w 7397750"/>
              <a:gd name="connsiteY77" fmla="*/ 177800 h 2781300"/>
              <a:gd name="connsiteX78" fmla="*/ 2546350 w 7397750"/>
              <a:gd name="connsiteY78" fmla="*/ 158750 h 2781300"/>
              <a:gd name="connsiteX79" fmla="*/ 2565400 w 7397750"/>
              <a:gd name="connsiteY79" fmla="*/ 139700 h 2781300"/>
              <a:gd name="connsiteX80" fmla="*/ 2601912 w 7397750"/>
              <a:gd name="connsiteY80" fmla="*/ 111918 h 2781300"/>
              <a:gd name="connsiteX81" fmla="*/ 2609057 w 7397750"/>
              <a:gd name="connsiteY81" fmla="*/ 90487 h 2781300"/>
              <a:gd name="connsiteX82" fmla="*/ 2648744 w 7397750"/>
              <a:gd name="connsiteY82" fmla="*/ 74613 h 2781300"/>
              <a:gd name="connsiteX83" fmla="*/ 2724150 w 7397750"/>
              <a:gd name="connsiteY83" fmla="*/ 71438 h 2781300"/>
              <a:gd name="connsiteX84" fmla="*/ 2759075 w 7397750"/>
              <a:gd name="connsiteY84" fmla="*/ 71438 h 2781300"/>
              <a:gd name="connsiteX85" fmla="*/ 2835275 w 7397750"/>
              <a:gd name="connsiteY85" fmla="*/ 99219 h 2781300"/>
              <a:gd name="connsiteX86" fmla="*/ 2863057 w 7397750"/>
              <a:gd name="connsiteY86" fmla="*/ 113507 h 2781300"/>
              <a:gd name="connsiteX87" fmla="*/ 2895601 w 7397750"/>
              <a:gd name="connsiteY87" fmla="*/ 138906 h 2781300"/>
              <a:gd name="connsiteX88" fmla="*/ 2942431 w 7397750"/>
              <a:gd name="connsiteY88" fmla="*/ 160338 h 2781300"/>
              <a:gd name="connsiteX89" fmla="*/ 2951162 w 7397750"/>
              <a:gd name="connsiteY89" fmla="*/ 168275 h 2781300"/>
              <a:gd name="connsiteX90" fmla="*/ 2979737 w 7397750"/>
              <a:gd name="connsiteY90" fmla="*/ 185737 h 2781300"/>
              <a:gd name="connsiteX91" fmla="*/ 2997994 w 7397750"/>
              <a:gd name="connsiteY91" fmla="*/ 203994 h 2781300"/>
              <a:gd name="connsiteX92" fmla="*/ 3048000 w 7397750"/>
              <a:gd name="connsiteY92" fmla="*/ 234950 h 2781300"/>
              <a:gd name="connsiteX93" fmla="*/ 3117850 w 7397750"/>
              <a:gd name="connsiteY93" fmla="*/ 247650 h 2781300"/>
              <a:gd name="connsiteX94" fmla="*/ 3143250 w 7397750"/>
              <a:gd name="connsiteY94" fmla="*/ 260350 h 2781300"/>
              <a:gd name="connsiteX95" fmla="*/ 3169444 w 7397750"/>
              <a:gd name="connsiteY95" fmla="*/ 265906 h 2781300"/>
              <a:gd name="connsiteX96" fmla="*/ 3201988 w 7397750"/>
              <a:gd name="connsiteY96" fmla="*/ 269875 h 2781300"/>
              <a:gd name="connsiteX97" fmla="*/ 3260725 w 7397750"/>
              <a:gd name="connsiteY97" fmla="*/ 263525 h 2781300"/>
              <a:gd name="connsiteX98" fmla="*/ 3289300 w 7397750"/>
              <a:gd name="connsiteY98" fmla="*/ 254000 h 2781300"/>
              <a:gd name="connsiteX99" fmla="*/ 3314700 w 7397750"/>
              <a:gd name="connsiteY99" fmla="*/ 241300 h 2781300"/>
              <a:gd name="connsiteX100" fmla="*/ 3378200 w 7397750"/>
              <a:gd name="connsiteY100" fmla="*/ 227013 h 2781300"/>
              <a:gd name="connsiteX101" fmla="*/ 3453606 w 7397750"/>
              <a:gd name="connsiteY101" fmla="*/ 191294 h 2781300"/>
              <a:gd name="connsiteX102" fmla="*/ 3527425 w 7397750"/>
              <a:gd name="connsiteY102" fmla="*/ 165100 h 2781300"/>
              <a:gd name="connsiteX103" fmla="*/ 3574256 w 7397750"/>
              <a:gd name="connsiteY103" fmla="*/ 158750 h 2781300"/>
              <a:gd name="connsiteX104" fmla="*/ 3619500 w 7397750"/>
              <a:gd name="connsiteY104" fmla="*/ 165100 h 2781300"/>
              <a:gd name="connsiteX105" fmla="*/ 3759200 w 7397750"/>
              <a:gd name="connsiteY105" fmla="*/ 171450 h 2781300"/>
              <a:gd name="connsiteX106" fmla="*/ 3848100 w 7397750"/>
              <a:gd name="connsiteY106" fmla="*/ 190500 h 2781300"/>
              <a:gd name="connsiteX107" fmla="*/ 3873500 w 7397750"/>
              <a:gd name="connsiteY107" fmla="*/ 196850 h 2781300"/>
              <a:gd name="connsiteX108" fmla="*/ 3898900 w 7397750"/>
              <a:gd name="connsiteY108" fmla="*/ 209550 h 2781300"/>
              <a:gd name="connsiteX109" fmla="*/ 3943350 w 7397750"/>
              <a:gd name="connsiteY109" fmla="*/ 215900 h 2781300"/>
              <a:gd name="connsiteX110" fmla="*/ 4089400 w 7397750"/>
              <a:gd name="connsiteY110" fmla="*/ 228600 h 2781300"/>
              <a:gd name="connsiteX111" fmla="*/ 4263232 w 7397750"/>
              <a:gd name="connsiteY111" fmla="*/ 203200 h 2781300"/>
              <a:gd name="connsiteX112" fmla="*/ 4360862 w 7397750"/>
              <a:gd name="connsiteY112" fmla="*/ 191294 h 2781300"/>
              <a:gd name="connsiteX113" fmla="*/ 4409281 w 7397750"/>
              <a:gd name="connsiteY113" fmla="*/ 184943 h 2781300"/>
              <a:gd name="connsiteX114" fmla="*/ 4525962 w 7397750"/>
              <a:gd name="connsiteY114" fmla="*/ 180974 h 2781300"/>
              <a:gd name="connsiteX115" fmla="*/ 4707731 w 7397750"/>
              <a:gd name="connsiteY115" fmla="*/ 189706 h 2781300"/>
              <a:gd name="connsiteX116" fmla="*/ 4840287 w 7397750"/>
              <a:gd name="connsiteY116" fmla="*/ 202407 h 2781300"/>
              <a:gd name="connsiteX117" fmla="*/ 4934743 w 7397750"/>
              <a:gd name="connsiteY117" fmla="*/ 213519 h 2781300"/>
              <a:gd name="connsiteX118" fmla="*/ 5120481 w 7397750"/>
              <a:gd name="connsiteY118" fmla="*/ 210344 h 2781300"/>
              <a:gd name="connsiteX119" fmla="*/ 5468938 w 7397750"/>
              <a:gd name="connsiteY119" fmla="*/ 184150 h 2781300"/>
              <a:gd name="connsiteX120" fmla="*/ 7391400 w 7397750"/>
              <a:gd name="connsiteY120" fmla="*/ 196850 h 2781300"/>
              <a:gd name="connsiteX121" fmla="*/ 7397750 w 7397750"/>
              <a:gd name="connsiteY121" fmla="*/ 2781300 h 2781300"/>
              <a:gd name="connsiteX122" fmla="*/ 6350 w 7397750"/>
              <a:gd name="connsiteY122" fmla="*/ 2774950 h 2781300"/>
              <a:gd name="connsiteX123" fmla="*/ 9525 w 7397750"/>
              <a:gd name="connsiteY123" fmla="*/ 38100 h 2781300"/>
              <a:gd name="connsiteX0" fmla="*/ 9525 w 7397750"/>
              <a:gd name="connsiteY0" fmla="*/ 42534 h 2785734"/>
              <a:gd name="connsiteX1" fmla="*/ 0 w 7397750"/>
              <a:gd name="connsiteY1" fmla="*/ 61584 h 2785734"/>
              <a:gd name="connsiteX2" fmla="*/ 58738 w 7397750"/>
              <a:gd name="connsiteY2" fmla="*/ 113971 h 2785734"/>
              <a:gd name="connsiteX3" fmla="*/ 69850 w 7397750"/>
              <a:gd name="connsiteY3" fmla="*/ 150484 h 2785734"/>
              <a:gd name="connsiteX4" fmla="*/ 107950 w 7397750"/>
              <a:gd name="connsiteY4" fmla="*/ 182234 h 2785734"/>
              <a:gd name="connsiteX5" fmla="*/ 133350 w 7397750"/>
              <a:gd name="connsiteY5" fmla="*/ 220334 h 2785734"/>
              <a:gd name="connsiteX6" fmla="*/ 152400 w 7397750"/>
              <a:gd name="connsiteY6" fmla="*/ 239384 h 2785734"/>
              <a:gd name="connsiteX7" fmla="*/ 184150 w 7397750"/>
              <a:gd name="connsiteY7" fmla="*/ 277484 h 2785734"/>
              <a:gd name="connsiteX8" fmla="*/ 215900 w 7397750"/>
              <a:gd name="connsiteY8" fmla="*/ 315584 h 2785734"/>
              <a:gd name="connsiteX9" fmla="*/ 234950 w 7397750"/>
              <a:gd name="connsiteY9" fmla="*/ 340984 h 2785734"/>
              <a:gd name="connsiteX10" fmla="*/ 254000 w 7397750"/>
              <a:gd name="connsiteY10" fmla="*/ 353684 h 2785734"/>
              <a:gd name="connsiteX11" fmla="*/ 279400 w 7397750"/>
              <a:gd name="connsiteY11" fmla="*/ 372734 h 2785734"/>
              <a:gd name="connsiteX12" fmla="*/ 304800 w 7397750"/>
              <a:gd name="connsiteY12" fmla="*/ 398134 h 2785734"/>
              <a:gd name="connsiteX13" fmla="*/ 342900 w 7397750"/>
              <a:gd name="connsiteY13" fmla="*/ 423534 h 2785734"/>
              <a:gd name="connsiteX14" fmla="*/ 438150 w 7397750"/>
              <a:gd name="connsiteY14" fmla="*/ 417184 h 2785734"/>
              <a:gd name="connsiteX15" fmla="*/ 495300 w 7397750"/>
              <a:gd name="connsiteY15" fmla="*/ 353684 h 2785734"/>
              <a:gd name="connsiteX16" fmla="*/ 520700 w 7397750"/>
              <a:gd name="connsiteY16" fmla="*/ 334634 h 2785734"/>
              <a:gd name="connsiteX17" fmla="*/ 533400 w 7397750"/>
              <a:gd name="connsiteY17" fmla="*/ 315584 h 2785734"/>
              <a:gd name="connsiteX18" fmla="*/ 565150 w 7397750"/>
              <a:gd name="connsiteY18" fmla="*/ 283834 h 2785734"/>
              <a:gd name="connsiteX19" fmla="*/ 577850 w 7397750"/>
              <a:gd name="connsiteY19" fmla="*/ 264784 h 2785734"/>
              <a:gd name="connsiteX20" fmla="*/ 641350 w 7397750"/>
              <a:gd name="connsiteY20" fmla="*/ 207634 h 2785734"/>
              <a:gd name="connsiteX21" fmla="*/ 685800 w 7397750"/>
              <a:gd name="connsiteY21" fmla="*/ 137784 h 2785734"/>
              <a:gd name="connsiteX22" fmla="*/ 711200 w 7397750"/>
              <a:gd name="connsiteY22" fmla="*/ 112384 h 2785734"/>
              <a:gd name="connsiteX23" fmla="*/ 730250 w 7397750"/>
              <a:gd name="connsiteY23" fmla="*/ 106034 h 2785734"/>
              <a:gd name="connsiteX24" fmla="*/ 749300 w 7397750"/>
              <a:gd name="connsiteY24" fmla="*/ 86984 h 2785734"/>
              <a:gd name="connsiteX25" fmla="*/ 755650 w 7397750"/>
              <a:gd name="connsiteY25" fmla="*/ 67934 h 2785734"/>
              <a:gd name="connsiteX26" fmla="*/ 781050 w 7397750"/>
              <a:gd name="connsiteY26" fmla="*/ 48884 h 2785734"/>
              <a:gd name="connsiteX27" fmla="*/ 800100 w 7397750"/>
              <a:gd name="connsiteY27" fmla="*/ 36184 h 2785734"/>
              <a:gd name="connsiteX28" fmla="*/ 826294 w 7397750"/>
              <a:gd name="connsiteY28" fmla="*/ 4434 h 2785734"/>
              <a:gd name="connsiteX29" fmla="*/ 885032 w 7397750"/>
              <a:gd name="connsiteY29" fmla="*/ 3640 h 2785734"/>
              <a:gd name="connsiteX30" fmla="*/ 933450 w 7397750"/>
              <a:gd name="connsiteY30" fmla="*/ 36184 h 2785734"/>
              <a:gd name="connsiteX31" fmla="*/ 952500 w 7397750"/>
              <a:gd name="connsiteY31" fmla="*/ 61584 h 2785734"/>
              <a:gd name="connsiteX32" fmla="*/ 990600 w 7397750"/>
              <a:gd name="connsiteY32" fmla="*/ 80634 h 2785734"/>
              <a:gd name="connsiteX33" fmla="*/ 1009650 w 7397750"/>
              <a:gd name="connsiteY33" fmla="*/ 93334 h 2785734"/>
              <a:gd name="connsiteX34" fmla="*/ 1060450 w 7397750"/>
              <a:gd name="connsiteY34" fmla="*/ 156834 h 2785734"/>
              <a:gd name="connsiteX35" fmla="*/ 1073150 w 7397750"/>
              <a:gd name="connsiteY35" fmla="*/ 175884 h 2785734"/>
              <a:gd name="connsiteX36" fmla="*/ 1117600 w 7397750"/>
              <a:gd name="connsiteY36" fmla="*/ 220334 h 2785734"/>
              <a:gd name="connsiteX37" fmla="*/ 1123950 w 7397750"/>
              <a:gd name="connsiteY37" fmla="*/ 239384 h 2785734"/>
              <a:gd name="connsiteX38" fmla="*/ 1168400 w 7397750"/>
              <a:gd name="connsiteY38" fmla="*/ 290184 h 2785734"/>
              <a:gd name="connsiteX39" fmla="*/ 1193800 w 7397750"/>
              <a:gd name="connsiteY39" fmla="*/ 321934 h 2785734"/>
              <a:gd name="connsiteX40" fmla="*/ 1200150 w 7397750"/>
              <a:gd name="connsiteY40" fmla="*/ 340984 h 2785734"/>
              <a:gd name="connsiteX41" fmla="*/ 1225550 w 7397750"/>
              <a:gd name="connsiteY41" fmla="*/ 360034 h 2785734"/>
              <a:gd name="connsiteX42" fmla="*/ 1250950 w 7397750"/>
              <a:gd name="connsiteY42" fmla="*/ 385434 h 2785734"/>
              <a:gd name="connsiteX43" fmla="*/ 1274762 w 7397750"/>
              <a:gd name="connsiteY43" fmla="*/ 401309 h 2785734"/>
              <a:gd name="connsiteX44" fmla="*/ 1352550 w 7397750"/>
              <a:gd name="connsiteY44" fmla="*/ 401309 h 2785734"/>
              <a:gd name="connsiteX45" fmla="*/ 1393825 w 7397750"/>
              <a:gd name="connsiteY45" fmla="*/ 373527 h 2785734"/>
              <a:gd name="connsiteX46" fmla="*/ 1412875 w 7397750"/>
              <a:gd name="connsiteY46" fmla="*/ 360034 h 2785734"/>
              <a:gd name="connsiteX47" fmla="*/ 1432719 w 7397750"/>
              <a:gd name="connsiteY47" fmla="*/ 336222 h 2785734"/>
              <a:gd name="connsiteX48" fmla="*/ 1468438 w 7397750"/>
              <a:gd name="connsiteY48" fmla="*/ 299709 h 2785734"/>
              <a:gd name="connsiteX49" fmla="*/ 1508125 w 7397750"/>
              <a:gd name="connsiteY49" fmla="*/ 244941 h 2785734"/>
              <a:gd name="connsiteX50" fmla="*/ 1540669 w 7397750"/>
              <a:gd name="connsiteY50" fmla="*/ 206047 h 2785734"/>
              <a:gd name="connsiteX51" fmla="*/ 1587500 w 7397750"/>
              <a:gd name="connsiteY51" fmla="*/ 169534 h 2785734"/>
              <a:gd name="connsiteX52" fmla="*/ 1600200 w 7397750"/>
              <a:gd name="connsiteY52" fmla="*/ 144134 h 2785734"/>
              <a:gd name="connsiteX53" fmla="*/ 1612900 w 7397750"/>
              <a:gd name="connsiteY53" fmla="*/ 125084 h 2785734"/>
              <a:gd name="connsiteX54" fmla="*/ 1632743 w 7397750"/>
              <a:gd name="connsiteY54" fmla="*/ 99684 h 2785734"/>
              <a:gd name="connsiteX55" fmla="*/ 1670050 w 7397750"/>
              <a:gd name="connsiteY55" fmla="*/ 61584 h 2785734"/>
              <a:gd name="connsiteX56" fmla="*/ 1714500 w 7397750"/>
              <a:gd name="connsiteY56" fmla="*/ 23484 h 2785734"/>
              <a:gd name="connsiteX57" fmla="*/ 1771650 w 7397750"/>
              <a:gd name="connsiteY57" fmla="*/ 10784 h 2785734"/>
              <a:gd name="connsiteX58" fmla="*/ 1822450 w 7397750"/>
              <a:gd name="connsiteY58" fmla="*/ 9990 h 2785734"/>
              <a:gd name="connsiteX59" fmla="*/ 1857375 w 7397750"/>
              <a:gd name="connsiteY59" fmla="*/ 26659 h 2785734"/>
              <a:gd name="connsiteX60" fmla="*/ 1904206 w 7397750"/>
              <a:gd name="connsiteY60" fmla="*/ 54440 h 2785734"/>
              <a:gd name="connsiteX61" fmla="*/ 1930400 w 7397750"/>
              <a:gd name="connsiteY61" fmla="*/ 86190 h 2785734"/>
              <a:gd name="connsiteX62" fmla="*/ 1976438 w 7397750"/>
              <a:gd name="connsiteY62" fmla="*/ 117940 h 2785734"/>
              <a:gd name="connsiteX63" fmla="*/ 2018506 w 7397750"/>
              <a:gd name="connsiteY63" fmla="*/ 189378 h 2785734"/>
              <a:gd name="connsiteX64" fmla="*/ 2038350 w 7397750"/>
              <a:gd name="connsiteY64" fmla="*/ 226684 h 2785734"/>
              <a:gd name="connsiteX65" fmla="*/ 2068512 w 7397750"/>
              <a:gd name="connsiteY65" fmla="*/ 257640 h 2785734"/>
              <a:gd name="connsiteX66" fmla="*/ 2101850 w 7397750"/>
              <a:gd name="connsiteY66" fmla="*/ 290184 h 2785734"/>
              <a:gd name="connsiteX67" fmla="*/ 2139950 w 7397750"/>
              <a:gd name="connsiteY67" fmla="*/ 328284 h 2785734"/>
              <a:gd name="connsiteX68" fmla="*/ 2152650 w 7397750"/>
              <a:gd name="connsiteY68" fmla="*/ 347334 h 2785734"/>
              <a:gd name="connsiteX69" fmla="*/ 2203450 w 7397750"/>
              <a:gd name="connsiteY69" fmla="*/ 379084 h 2785734"/>
              <a:gd name="connsiteX70" fmla="*/ 2222500 w 7397750"/>
              <a:gd name="connsiteY70" fmla="*/ 391784 h 2785734"/>
              <a:gd name="connsiteX71" fmla="*/ 2254250 w 7397750"/>
              <a:gd name="connsiteY71" fmla="*/ 398134 h 2785734"/>
              <a:gd name="connsiteX72" fmla="*/ 2336800 w 7397750"/>
              <a:gd name="connsiteY72" fmla="*/ 385434 h 2785734"/>
              <a:gd name="connsiteX73" fmla="*/ 2376488 w 7397750"/>
              <a:gd name="connsiteY73" fmla="*/ 353684 h 2785734"/>
              <a:gd name="connsiteX74" fmla="*/ 2431256 w 7397750"/>
              <a:gd name="connsiteY74" fmla="*/ 296534 h 2785734"/>
              <a:gd name="connsiteX75" fmla="*/ 2459831 w 7397750"/>
              <a:gd name="connsiteY75" fmla="*/ 265577 h 2785734"/>
              <a:gd name="connsiteX76" fmla="*/ 2482056 w 7397750"/>
              <a:gd name="connsiteY76" fmla="*/ 237003 h 2785734"/>
              <a:gd name="connsiteX77" fmla="*/ 2520950 w 7397750"/>
              <a:gd name="connsiteY77" fmla="*/ 182234 h 2785734"/>
              <a:gd name="connsiteX78" fmla="*/ 2546350 w 7397750"/>
              <a:gd name="connsiteY78" fmla="*/ 163184 h 2785734"/>
              <a:gd name="connsiteX79" fmla="*/ 2565400 w 7397750"/>
              <a:gd name="connsiteY79" fmla="*/ 144134 h 2785734"/>
              <a:gd name="connsiteX80" fmla="*/ 2601912 w 7397750"/>
              <a:gd name="connsiteY80" fmla="*/ 116352 h 2785734"/>
              <a:gd name="connsiteX81" fmla="*/ 2609057 w 7397750"/>
              <a:gd name="connsiteY81" fmla="*/ 94921 h 2785734"/>
              <a:gd name="connsiteX82" fmla="*/ 2648744 w 7397750"/>
              <a:gd name="connsiteY82" fmla="*/ 79047 h 2785734"/>
              <a:gd name="connsiteX83" fmla="*/ 2724150 w 7397750"/>
              <a:gd name="connsiteY83" fmla="*/ 75872 h 2785734"/>
              <a:gd name="connsiteX84" fmla="*/ 2759075 w 7397750"/>
              <a:gd name="connsiteY84" fmla="*/ 75872 h 2785734"/>
              <a:gd name="connsiteX85" fmla="*/ 2835275 w 7397750"/>
              <a:gd name="connsiteY85" fmla="*/ 103653 h 2785734"/>
              <a:gd name="connsiteX86" fmla="*/ 2863057 w 7397750"/>
              <a:gd name="connsiteY86" fmla="*/ 117941 h 2785734"/>
              <a:gd name="connsiteX87" fmla="*/ 2895601 w 7397750"/>
              <a:gd name="connsiteY87" fmla="*/ 143340 h 2785734"/>
              <a:gd name="connsiteX88" fmla="*/ 2942431 w 7397750"/>
              <a:gd name="connsiteY88" fmla="*/ 164772 h 2785734"/>
              <a:gd name="connsiteX89" fmla="*/ 2951162 w 7397750"/>
              <a:gd name="connsiteY89" fmla="*/ 172709 h 2785734"/>
              <a:gd name="connsiteX90" fmla="*/ 2979737 w 7397750"/>
              <a:gd name="connsiteY90" fmla="*/ 190171 h 2785734"/>
              <a:gd name="connsiteX91" fmla="*/ 2997994 w 7397750"/>
              <a:gd name="connsiteY91" fmla="*/ 208428 h 2785734"/>
              <a:gd name="connsiteX92" fmla="*/ 3048000 w 7397750"/>
              <a:gd name="connsiteY92" fmla="*/ 239384 h 2785734"/>
              <a:gd name="connsiteX93" fmla="*/ 3117850 w 7397750"/>
              <a:gd name="connsiteY93" fmla="*/ 252084 h 2785734"/>
              <a:gd name="connsiteX94" fmla="*/ 3143250 w 7397750"/>
              <a:gd name="connsiteY94" fmla="*/ 264784 h 2785734"/>
              <a:gd name="connsiteX95" fmla="*/ 3169444 w 7397750"/>
              <a:gd name="connsiteY95" fmla="*/ 270340 h 2785734"/>
              <a:gd name="connsiteX96" fmla="*/ 3201988 w 7397750"/>
              <a:gd name="connsiteY96" fmla="*/ 274309 h 2785734"/>
              <a:gd name="connsiteX97" fmla="*/ 3260725 w 7397750"/>
              <a:gd name="connsiteY97" fmla="*/ 267959 h 2785734"/>
              <a:gd name="connsiteX98" fmla="*/ 3289300 w 7397750"/>
              <a:gd name="connsiteY98" fmla="*/ 258434 h 2785734"/>
              <a:gd name="connsiteX99" fmla="*/ 3314700 w 7397750"/>
              <a:gd name="connsiteY99" fmla="*/ 245734 h 2785734"/>
              <a:gd name="connsiteX100" fmla="*/ 3378200 w 7397750"/>
              <a:gd name="connsiteY100" fmla="*/ 231447 h 2785734"/>
              <a:gd name="connsiteX101" fmla="*/ 3453606 w 7397750"/>
              <a:gd name="connsiteY101" fmla="*/ 195728 h 2785734"/>
              <a:gd name="connsiteX102" fmla="*/ 3527425 w 7397750"/>
              <a:gd name="connsiteY102" fmla="*/ 169534 h 2785734"/>
              <a:gd name="connsiteX103" fmla="*/ 3574256 w 7397750"/>
              <a:gd name="connsiteY103" fmla="*/ 163184 h 2785734"/>
              <a:gd name="connsiteX104" fmla="*/ 3619500 w 7397750"/>
              <a:gd name="connsiteY104" fmla="*/ 169534 h 2785734"/>
              <a:gd name="connsiteX105" fmla="*/ 3759200 w 7397750"/>
              <a:gd name="connsiteY105" fmla="*/ 175884 h 2785734"/>
              <a:gd name="connsiteX106" fmla="*/ 3848100 w 7397750"/>
              <a:gd name="connsiteY106" fmla="*/ 194934 h 2785734"/>
              <a:gd name="connsiteX107" fmla="*/ 3873500 w 7397750"/>
              <a:gd name="connsiteY107" fmla="*/ 201284 h 2785734"/>
              <a:gd name="connsiteX108" fmla="*/ 3898900 w 7397750"/>
              <a:gd name="connsiteY108" fmla="*/ 213984 h 2785734"/>
              <a:gd name="connsiteX109" fmla="*/ 3943350 w 7397750"/>
              <a:gd name="connsiteY109" fmla="*/ 220334 h 2785734"/>
              <a:gd name="connsiteX110" fmla="*/ 4089400 w 7397750"/>
              <a:gd name="connsiteY110" fmla="*/ 233034 h 2785734"/>
              <a:gd name="connsiteX111" fmla="*/ 4263232 w 7397750"/>
              <a:gd name="connsiteY111" fmla="*/ 207634 h 2785734"/>
              <a:gd name="connsiteX112" fmla="*/ 4360862 w 7397750"/>
              <a:gd name="connsiteY112" fmla="*/ 195728 h 2785734"/>
              <a:gd name="connsiteX113" fmla="*/ 4409281 w 7397750"/>
              <a:gd name="connsiteY113" fmla="*/ 189377 h 2785734"/>
              <a:gd name="connsiteX114" fmla="*/ 4525962 w 7397750"/>
              <a:gd name="connsiteY114" fmla="*/ 185408 h 2785734"/>
              <a:gd name="connsiteX115" fmla="*/ 4707731 w 7397750"/>
              <a:gd name="connsiteY115" fmla="*/ 194140 h 2785734"/>
              <a:gd name="connsiteX116" fmla="*/ 4840287 w 7397750"/>
              <a:gd name="connsiteY116" fmla="*/ 206841 h 2785734"/>
              <a:gd name="connsiteX117" fmla="*/ 4934743 w 7397750"/>
              <a:gd name="connsiteY117" fmla="*/ 217953 h 2785734"/>
              <a:gd name="connsiteX118" fmla="*/ 5120481 w 7397750"/>
              <a:gd name="connsiteY118" fmla="*/ 214778 h 2785734"/>
              <a:gd name="connsiteX119" fmla="*/ 5468938 w 7397750"/>
              <a:gd name="connsiteY119" fmla="*/ 188584 h 2785734"/>
              <a:gd name="connsiteX120" fmla="*/ 7391400 w 7397750"/>
              <a:gd name="connsiteY120" fmla="*/ 201284 h 2785734"/>
              <a:gd name="connsiteX121" fmla="*/ 7397750 w 7397750"/>
              <a:gd name="connsiteY121" fmla="*/ 2785734 h 2785734"/>
              <a:gd name="connsiteX122" fmla="*/ 6350 w 7397750"/>
              <a:gd name="connsiteY122" fmla="*/ 2779384 h 2785734"/>
              <a:gd name="connsiteX123" fmla="*/ 9525 w 7397750"/>
              <a:gd name="connsiteY123" fmla="*/ 42534 h 2785734"/>
              <a:gd name="connsiteX0" fmla="*/ 9525 w 7397750"/>
              <a:gd name="connsiteY0" fmla="*/ 41633 h 2784833"/>
              <a:gd name="connsiteX1" fmla="*/ 0 w 7397750"/>
              <a:gd name="connsiteY1" fmla="*/ 60683 h 2784833"/>
              <a:gd name="connsiteX2" fmla="*/ 58738 w 7397750"/>
              <a:gd name="connsiteY2" fmla="*/ 113070 h 2784833"/>
              <a:gd name="connsiteX3" fmla="*/ 69850 w 7397750"/>
              <a:gd name="connsiteY3" fmla="*/ 149583 h 2784833"/>
              <a:gd name="connsiteX4" fmla="*/ 107950 w 7397750"/>
              <a:gd name="connsiteY4" fmla="*/ 181333 h 2784833"/>
              <a:gd name="connsiteX5" fmla="*/ 133350 w 7397750"/>
              <a:gd name="connsiteY5" fmla="*/ 219433 h 2784833"/>
              <a:gd name="connsiteX6" fmla="*/ 152400 w 7397750"/>
              <a:gd name="connsiteY6" fmla="*/ 238483 h 2784833"/>
              <a:gd name="connsiteX7" fmla="*/ 184150 w 7397750"/>
              <a:gd name="connsiteY7" fmla="*/ 276583 h 2784833"/>
              <a:gd name="connsiteX8" fmla="*/ 215900 w 7397750"/>
              <a:gd name="connsiteY8" fmla="*/ 314683 h 2784833"/>
              <a:gd name="connsiteX9" fmla="*/ 234950 w 7397750"/>
              <a:gd name="connsiteY9" fmla="*/ 340083 h 2784833"/>
              <a:gd name="connsiteX10" fmla="*/ 254000 w 7397750"/>
              <a:gd name="connsiteY10" fmla="*/ 352783 h 2784833"/>
              <a:gd name="connsiteX11" fmla="*/ 279400 w 7397750"/>
              <a:gd name="connsiteY11" fmla="*/ 371833 h 2784833"/>
              <a:gd name="connsiteX12" fmla="*/ 304800 w 7397750"/>
              <a:gd name="connsiteY12" fmla="*/ 397233 h 2784833"/>
              <a:gd name="connsiteX13" fmla="*/ 342900 w 7397750"/>
              <a:gd name="connsiteY13" fmla="*/ 422633 h 2784833"/>
              <a:gd name="connsiteX14" fmla="*/ 438150 w 7397750"/>
              <a:gd name="connsiteY14" fmla="*/ 416283 h 2784833"/>
              <a:gd name="connsiteX15" fmla="*/ 495300 w 7397750"/>
              <a:gd name="connsiteY15" fmla="*/ 352783 h 2784833"/>
              <a:gd name="connsiteX16" fmla="*/ 520700 w 7397750"/>
              <a:gd name="connsiteY16" fmla="*/ 333733 h 2784833"/>
              <a:gd name="connsiteX17" fmla="*/ 533400 w 7397750"/>
              <a:gd name="connsiteY17" fmla="*/ 314683 h 2784833"/>
              <a:gd name="connsiteX18" fmla="*/ 565150 w 7397750"/>
              <a:gd name="connsiteY18" fmla="*/ 282933 h 2784833"/>
              <a:gd name="connsiteX19" fmla="*/ 577850 w 7397750"/>
              <a:gd name="connsiteY19" fmla="*/ 263883 h 2784833"/>
              <a:gd name="connsiteX20" fmla="*/ 641350 w 7397750"/>
              <a:gd name="connsiteY20" fmla="*/ 206733 h 2784833"/>
              <a:gd name="connsiteX21" fmla="*/ 685800 w 7397750"/>
              <a:gd name="connsiteY21" fmla="*/ 136883 h 2784833"/>
              <a:gd name="connsiteX22" fmla="*/ 711200 w 7397750"/>
              <a:gd name="connsiteY22" fmla="*/ 111483 h 2784833"/>
              <a:gd name="connsiteX23" fmla="*/ 730250 w 7397750"/>
              <a:gd name="connsiteY23" fmla="*/ 105133 h 2784833"/>
              <a:gd name="connsiteX24" fmla="*/ 749300 w 7397750"/>
              <a:gd name="connsiteY24" fmla="*/ 86083 h 2784833"/>
              <a:gd name="connsiteX25" fmla="*/ 755650 w 7397750"/>
              <a:gd name="connsiteY25" fmla="*/ 67033 h 2784833"/>
              <a:gd name="connsiteX26" fmla="*/ 781050 w 7397750"/>
              <a:gd name="connsiteY26" fmla="*/ 47983 h 2784833"/>
              <a:gd name="connsiteX27" fmla="*/ 800100 w 7397750"/>
              <a:gd name="connsiteY27" fmla="*/ 35283 h 2784833"/>
              <a:gd name="connsiteX28" fmla="*/ 826294 w 7397750"/>
              <a:gd name="connsiteY28" fmla="*/ 3533 h 2784833"/>
              <a:gd name="connsiteX29" fmla="*/ 885032 w 7397750"/>
              <a:gd name="connsiteY29" fmla="*/ 2739 h 2784833"/>
              <a:gd name="connsiteX30" fmla="*/ 933450 w 7397750"/>
              <a:gd name="connsiteY30" fmla="*/ 35283 h 2784833"/>
              <a:gd name="connsiteX31" fmla="*/ 952500 w 7397750"/>
              <a:gd name="connsiteY31" fmla="*/ 60683 h 2784833"/>
              <a:gd name="connsiteX32" fmla="*/ 990600 w 7397750"/>
              <a:gd name="connsiteY32" fmla="*/ 79733 h 2784833"/>
              <a:gd name="connsiteX33" fmla="*/ 1009650 w 7397750"/>
              <a:gd name="connsiteY33" fmla="*/ 92433 h 2784833"/>
              <a:gd name="connsiteX34" fmla="*/ 1060450 w 7397750"/>
              <a:gd name="connsiteY34" fmla="*/ 155933 h 2784833"/>
              <a:gd name="connsiteX35" fmla="*/ 1073150 w 7397750"/>
              <a:gd name="connsiteY35" fmla="*/ 174983 h 2784833"/>
              <a:gd name="connsiteX36" fmla="*/ 1117600 w 7397750"/>
              <a:gd name="connsiteY36" fmla="*/ 219433 h 2784833"/>
              <a:gd name="connsiteX37" fmla="*/ 1123950 w 7397750"/>
              <a:gd name="connsiteY37" fmla="*/ 238483 h 2784833"/>
              <a:gd name="connsiteX38" fmla="*/ 1168400 w 7397750"/>
              <a:gd name="connsiteY38" fmla="*/ 289283 h 2784833"/>
              <a:gd name="connsiteX39" fmla="*/ 1193800 w 7397750"/>
              <a:gd name="connsiteY39" fmla="*/ 321033 h 2784833"/>
              <a:gd name="connsiteX40" fmla="*/ 1200150 w 7397750"/>
              <a:gd name="connsiteY40" fmla="*/ 340083 h 2784833"/>
              <a:gd name="connsiteX41" fmla="*/ 1225550 w 7397750"/>
              <a:gd name="connsiteY41" fmla="*/ 359133 h 2784833"/>
              <a:gd name="connsiteX42" fmla="*/ 1250950 w 7397750"/>
              <a:gd name="connsiteY42" fmla="*/ 384533 h 2784833"/>
              <a:gd name="connsiteX43" fmla="*/ 1274762 w 7397750"/>
              <a:gd name="connsiteY43" fmla="*/ 400408 h 2784833"/>
              <a:gd name="connsiteX44" fmla="*/ 1352550 w 7397750"/>
              <a:gd name="connsiteY44" fmla="*/ 400408 h 2784833"/>
              <a:gd name="connsiteX45" fmla="*/ 1393825 w 7397750"/>
              <a:gd name="connsiteY45" fmla="*/ 372626 h 2784833"/>
              <a:gd name="connsiteX46" fmla="*/ 1412875 w 7397750"/>
              <a:gd name="connsiteY46" fmla="*/ 359133 h 2784833"/>
              <a:gd name="connsiteX47" fmla="*/ 1432719 w 7397750"/>
              <a:gd name="connsiteY47" fmla="*/ 335321 h 2784833"/>
              <a:gd name="connsiteX48" fmla="*/ 1468438 w 7397750"/>
              <a:gd name="connsiteY48" fmla="*/ 298808 h 2784833"/>
              <a:gd name="connsiteX49" fmla="*/ 1508125 w 7397750"/>
              <a:gd name="connsiteY49" fmla="*/ 244040 h 2784833"/>
              <a:gd name="connsiteX50" fmla="*/ 1540669 w 7397750"/>
              <a:gd name="connsiteY50" fmla="*/ 205146 h 2784833"/>
              <a:gd name="connsiteX51" fmla="*/ 1587500 w 7397750"/>
              <a:gd name="connsiteY51" fmla="*/ 168633 h 2784833"/>
              <a:gd name="connsiteX52" fmla="*/ 1600200 w 7397750"/>
              <a:gd name="connsiteY52" fmla="*/ 143233 h 2784833"/>
              <a:gd name="connsiteX53" fmla="*/ 1612900 w 7397750"/>
              <a:gd name="connsiteY53" fmla="*/ 124183 h 2784833"/>
              <a:gd name="connsiteX54" fmla="*/ 1632743 w 7397750"/>
              <a:gd name="connsiteY54" fmla="*/ 98783 h 2784833"/>
              <a:gd name="connsiteX55" fmla="*/ 1670050 w 7397750"/>
              <a:gd name="connsiteY55" fmla="*/ 60683 h 2784833"/>
              <a:gd name="connsiteX56" fmla="*/ 1714500 w 7397750"/>
              <a:gd name="connsiteY56" fmla="*/ 22583 h 2784833"/>
              <a:gd name="connsiteX57" fmla="*/ 1771650 w 7397750"/>
              <a:gd name="connsiteY57" fmla="*/ 9883 h 2784833"/>
              <a:gd name="connsiteX58" fmla="*/ 1822450 w 7397750"/>
              <a:gd name="connsiteY58" fmla="*/ 9089 h 2784833"/>
              <a:gd name="connsiteX59" fmla="*/ 1857375 w 7397750"/>
              <a:gd name="connsiteY59" fmla="*/ 25758 h 2784833"/>
              <a:gd name="connsiteX60" fmla="*/ 1904206 w 7397750"/>
              <a:gd name="connsiteY60" fmla="*/ 53539 h 2784833"/>
              <a:gd name="connsiteX61" fmla="*/ 1930400 w 7397750"/>
              <a:gd name="connsiteY61" fmla="*/ 85289 h 2784833"/>
              <a:gd name="connsiteX62" fmla="*/ 1976438 w 7397750"/>
              <a:gd name="connsiteY62" fmla="*/ 117039 h 2784833"/>
              <a:gd name="connsiteX63" fmla="*/ 2018506 w 7397750"/>
              <a:gd name="connsiteY63" fmla="*/ 188477 h 2784833"/>
              <a:gd name="connsiteX64" fmla="*/ 2038350 w 7397750"/>
              <a:gd name="connsiteY64" fmla="*/ 225783 h 2784833"/>
              <a:gd name="connsiteX65" fmla="*/ 2068512 w 7397750"/>
              <a:gd name="connsiteY65" fmla="*/ 256739 h 2784833"/>
              <a:gd name="connsiteX66" fmla="*/ 2101850 w 7397750"/>
              <a:gd name="connsiteY66" fmla="*/ 289283 h 2784833"/>
              <a:gd name="connsiteX67" fmla="*/ 2139950 w 7397750"/>
              <a:gd name="connsiteY67" fmla="*/ 327383 h 2784833"/>
              <a:gd name="connsiteX68" fmla="*/ 2152650 w 7397750"/>
              <a:gd name="connsiteY68" fmla="*/ 346433 h 2784833"/>
              <a:gd name="connsiteX69" fmla="*/ 2203450 w 7397750"/>
              <a:gd name="connsiteY69" fmla="*/ 378183 h 2784833"/>
              <a:gd name="connsiteX70" fmla="*/ 2222500 w 7397750"/>
              <a:gd name="connsiteY70" fmla="*/ 390883 h 2784833"/>
              <a:gd name="connsiteX71" fmla="*/ 2254250 w 7397750"/>
              <a:gd name="connsiteY71" fmla="*/ 397233 h 2784833"/>
              <a:gd name="connsiteX72" fmla="*/ 2336800 w 7397750"/>
              <a:gd name="connsiteY72" fmla="*/ 384533 h 2784833"/>
              <a:gd name="connsiteX73" fmla="*/ 2376488 w 7397750"/>
              <a:gd name="connsiteY73" fmla="*/ 352783 h 2784833"/>
              <a:gd name="connsiteX74" fmla="*/ 2431256 w 7397750"/>
              <a:gd name="connsiteY74" fmla="*/ 295633 h 2784833"/>
              <a:gd name="connsiteX75" fmla="*/ 2459831 w 7397750"/>
              <a:gd name="connsiteY75" fmla="*/ 264676 h 2784833"/>
              <a:gd name="connsiteX76" fmla="*/ 2482056 w 7397750"/>
              <a:gd name="connsiteY76" fmla="*/ 236102 h 2784833"/>
              <a:gd name="connsiteX77" fmla="*/ 2520950 w 7397750"/>
              <a:gd name="connsiteY77" fmla="*/ 181333 h 2784833"/>
              <a:gd name="connsiteX78" fmla="*/ 2546350 w 7397750"/>
              <a:gd name="connsiteY78" fmla="*/ 162283 h 2784833"/>
              <a:gd name="connsiteX79" fmla="*/ 2565400 w 7397750"/>
              <a:gd name="connsiteY79" fmla="*/ 143233 h 2784833"/>
              <a:gd name="connsiteX80" fmla="*/ 2601912 w 7397750"/>
              <a:gd name="connsiteY80" fmla="*/ 115451 h 2784833"/>
              <a:gd name="connsiteX81" fmla="*/ 2609057 w 7397750"/>
              <a:gd name="connsiteY81" fmla="*/ 94020 h 2784833"/>
              <a:gd name="connsiteX82" fmla="*/ 2648744 w 7397750"/>
              <a:gd name="connsiteY82" fmla="*/ 78146 h 2784833"/>
              <a:gd name="connsiteX83" fmla="*/ 2724150 w 7397750"/>
              <a:gd name="connsiteY83" fmla="*/ 74971 h 2784833"/>
              <a:gd name="connsiteX84" fmla="*/ 2759075 w 7397750"/>
              <a:gd name="connsiteY84" fmla="*/ 74971 h 2784833"/>
              <a:gd name="connsiteX85" fmla="*/ 2835275 w 7397750"/>
              <a:gd name="connsiteY85" fmla="*/ 102752 h 2784833"/>
              <a:gd name="connsiteX86" fmla="*/ 2863057 w 7397750"/>
              <a:gd name="connsiteY86" fmla="*/ 117040 h 2784833"/>
              <a:gd name="connsiteX87" fmla="*/ 2895601 w 7397750"/>
              <a:gd name="connsiteY87" fmla="*/ 142439 h 2784833"/>
              <a:gd name="connsiteX88" fmla="*/ 2942431 w 7397750"/>
              <a:gd name="connsiteY88" fmla="*/ 163871 h 2784833"/>
              <a:gd name="connsiteX89" fmla="*/ 2951162 w 7397750"/>
              <a:gd name="connsiteY89" fmla="*/ 171808 h 2784833"/>
              <a:gd name="connsiteX90" fmla="*/ 2979737 w 7397750"/>
              <a:gd name="connsiteY90" fmla="*/ 189270 h 2784833"/>
              <a:gd name="connsiteX91" fmla="*/ 2997994 w 7397750"/>
              <a:gd name="connsiteY91" fmla="*/ 207527 h 2784833"/>
              <a:gd name="connsiteX92" fmla="*/ 3048000 w 7397750"/>
              <a:gd name="connsiteY92" fmla="*/ 238483 h 2784833"/>
              <a:gd name="connsiteX93" fmla="*/ 3117850 w 7397750"/>
              <a:gd name="connsiteY93" fmla="*/ 251183 h 2784833"/>
              <a:gd name="connsiteX94" fmla="*/ 3143250 w 7397750"/>
              <a:gd name="connsiteY94" fmla="*/ 263883 h 2784833"/>
              <a:gd name="connsiteX95" fmla="*/ 3169444 w 7397750"/>
              <a:gd name="connsiteY95" fmla="*/ 269439 h 2784833"/>
              <a:gd name="connsiteX96" fmla="*/ 3201988 w 7397750"/>
              <a:gd name="connsiteY96" fmla="*/ 273408 h 2784833"/>
              <a:gd name="connsiteX97" fmla="*/ 3260725 w 7397750"/>
              <a:gd name="connsiteY97" fmla="*/ 267058 h 2784833"/>
              <a:gd name="connsiteX98" fmla="*/ 3289300 w 7397750"/>
              <a:gd name="connsiteY98" fmla="*/ 257533 h 2784833"/>
              <a:gd name="connsiteX99" fmla="*/ 3314700 w 7397750"/>
              <a:gd name="connsiteY99" fmla="*/ 244833 h 2784833"/>
              <a:gd name="connsiteX100" fmla="*/ 3378200 w 7397750"/>
              <a:gd name="connsiteY100" fmla="*/ 230546 h 2784833"/>
              <a:gd name="connsiteX101" fmla="*/ 3453606 w 7397750"/>
              <a:gd name="connsiteY101" fmla="*/ 194827 h 2784833"/>
              <a:gd name="connsiteX102" fmla="*/ 3527425 w 7397750"/>
              <a:gd name="connsiteY102" fmla="*/ 168633 h 2784833"/>
              <a:gd name="connsiteX103" fmla="*/ 3574256 w 7397750"/>
              <a:gd name="connsiteY103" fmla="*/ 162283 h 2784833"/>
              <a:gd name="connsiteX104" fmla="*/ 3619500 w 7397750"/>
              <a:gd name="connsiteY104" fmla="*/ 168633 h 2784833"/>
              <a:gd name="connsiteX105" fmla="*/ 3759200 w 7397750"/>
              <a:gd name="connsiteY105" fmla="*/ 174983 h 2784833"/>
              <a:gd name="connsiteX106" fmla="*/ 3848100 w 7397750"/>
              <a:gd name="connsiteY106" fmla="*/ 194033 h 2784833"/>
              <a:gd name="connsiteX107" fmla="*/ 3873500 w 7397750"/>
              <a:gd name="connsiteY107" fmla="*/ 200383 h 2784833"/>
              <a:gd name="connsiteX108" fmla="*/ 3898900 w 7397750"/>
              <a:gd name="connsiteY108" fmla="*/ 213083 h 2784833"/>
              <a:gd name="connsiteX109" fmla="*/ 3943350 w 7397750"/>
              <a:gd name="connsiteY109" fmla="*/ 219433 h 2784833"/>
              <a:gd name="connsiteX110" fmla="*/ 4089400 w 7397750"/>
              <a:gd name="connsiteY110" fmla="*/ 232133 h 2784833"/>
              <a:gd name="connsiteX111" fmla="*/ 4263232 w 7397750"/>
              <a:gd name="connsiteY111" fmla="*/ 206733 h 2784833"/>
              <a:gd name="connsiteX112" fmla="*/ 4360862 w 7397750"/>
              <a:gd name="connsiteY112" fmla="*/ 194827 h 2784833"/>
              <a:gd name="connsiteX113" fmla="*/ 4409281 w 7397750"/>
              <a:gd name="connsiteY113" fmla="*/ 188476 h 2784833"/>
              <a:gd name="connsiteX114" fmla="*/ 4525962 w 7397750"/>
              <a:gd name="connsiteY114" fmla="*/ 184507 h 2784833"/>
              <a:gd name="connsiteX115" fmla="*/ 4707731 w 7397750"/>
              <a:gd name="connsiteY115" fmla="*/ 193239 h 2784833"/>
              <a:gd name="connsiteX116" fmla="*/ 4840287 w 7397750"/>
              <a:gd name="connsiteY116" fmla="*/ 205940 h 2784833"/>
              <a:gd name="connsiteX117" fmla="*/ 4934743 w 7397750"/>
              <a:gd name="connsiteY117" fmla="*/ 217052 h 2784833"/>
              <a:gd name="connsiteX118" fmla="*/ 5120481 w 7397750"/>
              <a:gd name="connsiteY118" fmla="*/ 213877 h 2784833"/>
              <a:gd name="connsiteX119" fmla="*/ 5468938 w 7397750"/>
              <a:gd name="connsiteY119" fmla="*/ 187683 h 2784833"/>
              <a:gd name="connsiteX120" fmla="*/ 7391400 w 7397750"/>
              <a:gd name="connsiteY120" fmla="*/ 200383 h 2784833"/>
              <a:gd name="connsiteX121" fmla="*/ 7397750 w 7397750"/>
              <a:gd name="connsiteY121" fmla="*/ 2784833 h 2784833"/>
              <a:gd name="connsiteX122" fmla="*/ 6350 w 7397750"/>
              <a:gd name="connsiteY122" fmla="*/ 2778483 h 2784833"/>
              <a:gd name="connsiteX123" fmla="*/ 9525 w 7397750"/>
              <a:gd name="connsiteY123" fmla="*/ 41633 h 2784833"/>
              <a:gd name="connsiteX0" fmla="*/ 9525 w 7397750"/>
              <a:gd name="connsiteY0" fmla="*/ 41633 h 2784833"/>
              <a:gd name="connsiteX1" fmla="*/ 0 w 7397750"/>
              <a:gd name="connsiteY1" fmla="*/ 60683 h 2784833"/>
              <a:gd name="connsiteX2" fmla="*/ 58738 w 7397750"/>
              <a:gd name="connsiteY2" fmla="*/ 113070 h 2784833"/>
              <a:gd name="connsiteX3" fmla="*/ 69850 w 7397750"/>
              <a:gd name="connsiteY3" fmla="*/ 149583 h 2784833"/>
              <a:gd name="connsiteX4" fmla="*/ 107950 w 7397750"/>
              <a:gd name="connsiteY4" fmla="*/ 181333 h 2784833"/>
              <a:gd name="connsiteX5" fmla="*/ 133350 w 7397750"/>
              <a:gd name="connsiteY5" fmla="*/ 219433 h 2784833"/>
              <a:gd name="connsiteX6" fmla="*/ 152400 w 7397750"/>
              <a:gd name="connsiteY6" fmla="*/ 238483 h 2784833"/>
              <a:gd name="connsiteX7" fmla="*/ 184150 w 7397750"/>
              <a:gd name="connsiteY7" fmla="*/ 276583 h 2784833"/>
              <a:gd name="connsiteX8" fmla="*/ 215900 w 7397750"/>
              <a:gd name="connsiteY8" fmla="*/ 314683 h 2784833"/>
              <a:gd name="connsiteX9" fmla="*/ 234950 w 7397750"/>
              <a:gd name="connsiteY9" fmla="*/ 340083 h 2784833"/>
              <a:gd name="connsiteX10" fmla="*/ 254000 w 7397750"/>
              <a:gd name="connsiteY10" fmla="*/ 352783 h 2784833"/>
              <a:gd name="connsiteX11" fmla="*/ 279400 w 7397750"/>
              <a:gd name="connsiteY11" fmla="*/ 371833 h 2784833"/>
              <a:gd name="connsiteX12" fmla="*/ 304800 w 7397750"/>
              <a:gd name="connsiteY12" fmla="*/ 397233 h 2784833"/>
              <a:gd name="connsiteX13" fmla="*/ 342900 w 7397750"/>
              <a:gd name="connsiteY13" fmla="*/ 422633 h 2784833"/>
              <a:gd name="connsiteX14" fmla="*/ 438150 w 7397750"/>
              <a:gd name="connsiteY14" fmla="*/ 416283 h 2784833"/>
              <a:gd name="connsiteX15" fmla="*/ 495300 w 7397750"/>
              <a:gd name="connsiteY15" fmla="*/ 352783 h 2784833"/>
              <a:gd name="connsiteX16" fmla="*/ 520700 w 7397750"/>
              <a:gd name="connsiteY16" fmla="*/ 333733 h 2784833"/>
              <a:gd name="connsiteX17" fmla="*/ 533400 w 7397750"/>
              <a:gd name="connsiteY17" fmla="*/ 314683 h 2784833"/>
              <a:gd name="connsiteX18" fmla="*/ 565150 w 7397750"/>
              <a:gd name="connsiteY18" fmla="*/ 282933 h 2784833"/>
              <a:gd name="connsiteX19" fmla="*/ 577850 w 7397750"/>
              <a:gd name="connsiteY19" fmla="*/ 263883 h 2784833"/>
              <a:gd name="connsiteX20" fmla="*/ 641350 w 7397750"/>
              <a:gd name="connsiteY20" fmla="*/ 206733 h 2784833"/>
              <a:gd name="connsiteX21" fmla="*/ 685800 w 7397750"/>
              <a:gd name="connsiteY21" fmla="*/ 136883 h 2784833"/>
              <a:gd name="connsiteX22" fmla="*/ 711200 w 7397750"/>
              <a:gd name="connsiteY22" fmla="*/ 111483 h 2784833"/>
              <a:gd name="connsiteX23" fmla="*/ 730250 w 7397750"/>
              <a:gd name="connsiteY23" fmla="*/ 105133 h 2784833"/>
              <a:gd name="connsiteX24" fmla="*/ 749300 w 7397750"/>
              <a:gd name="connsiteY24" fmla="*/ 86083 h 2784833"/>
              <a:gd name="connsiteX25" fmla="*/ 755650 w 7397750"/>
              <a:gd name="connsiteY25" fmla="*/ 67033 h 2784833"/>
              <a:gd name="connsiteX26" fmla="*/ 781050 w 7397750"/>
              <a:gd name="connsiteY26" fmla="*/ 47983 h 2784833"/>
              <a:gd name="connsiteX27" fmla="*/ 800100 w 7397750"/>
              <a:gd name="connsiteY27" fmla="*/ 35283 h 2784833"/>
              <a:gd name="connsiteX28" fmla="*/ 826294 w 7397750"/>
              <a:gd name="connsiteY28" fmla="*/ 3533 h 2784833"/>
              <a:gd name="connsiteX29" fmla="*/ 885032 w 7397750"/>
              <a:gd name="connsiteY29" fmla="*/ 2739 h 2784833"/>
              <a:gd name="connsiteX30" fmla="*/ 933450 w 7397750"/>
              <a:gd name="connsiteY30" fmla="*/ 35283 h 2784833"/>
              <a:gd name="connsiteX31" fmla="*/ 957263 w 7397750"/>
              <a:gd name="connsiteY31" fmla="*/ 48777 h 2784833"/>
              <a:gd name="connsiteX32" fmla="*/ 990600 w 7397750"/>
              <a:gd name="connsiteY32" fmla="*/ 79733 h 2784833"/>
              <a:gd name="connsiteX33" fmla="*/ 1009650 w 7397750"/>
              <a:gd name="connsiteY33" fmla="*/ 92433 h 2784833"/>
              <a:gd name="connsiteX34" fmla="*/ 1060450 w 7397750"/>
              <a:gd name="connsiteY34" fmla="*/ 155933 h 2784833"/>
              <a:gd name="connsiteX35" fmla="*/ 1073150 w 7397750"/>
              <a:gd name="connsiteY35" fmla="*/ 174983 h 2784833"/>
              <a:gd name="connsiteX36" fmla="*/ 1117600 w 7397750"/>
              <a:gd name="connsiteY36" fmla="*/ 219433 h 2784833"/>
              <a:gd name="connsiteX37" fmla="*/ 1123950 w 7397750"/>
              <a:gd name="connsiteY37" fmla="*/ 238483 h 2784833"/>
              <a:gd name="connsiteX38" fmla="*/ 1168400 w 7397750"/>
              <a:gd name="connsiteY38" fmla="*/ 289283 h 2784833"/>
              <a:gd name="connsiteX39" fmla="*/ 1193800 w 7397750"/>
              <a:gd name="connsiteY39" fmla="*/ 321033 h 2784833"/>
              <a:gd name="connsiteX40" fmla="*/ 1200150 w 7397750"/>
              <a:gd name="connsiteY40" fmla="*/ 340083 h 2784833"/>
              <a:gd name="connsiteX41" fmla="*/ 1225550 w 7397750"/>
              <a:gd name="connsiteY41" fmla="*/ 359133 h 2784833"/>
              <a:gd name="connsiteX42" fmla="*/ 1250950 w 7397750"/>
              <a:gd name="connsiteY42" fmla="*/ 384533 h 2784833"/>
              <a:gd name="connsiteX43" fmla="*/ 1274762 w 7397750"/>
              <a:gd name="connsiteY43" fmla="*/ 400408 h 2784833"/>
              <a:gd name="connsiteX44" fmla="*/ 1352550 w 7397750"/>
              <a:gd name="connsiteY44" fmla="*/ 400408 h 2784833"/>
              <a:gd name="connsiteX45" fmla="*/ 1393825 w 7397750"/>
              <a:gd name="connsiteY45" fmla="*/ 372626 h 2784833"/>
              <a:gd name="connsiteX46" fmla="*/ 1412875 w 7397750"/>
              <a:gd name="connsiteY46" fmla="*/ 359133 h 2784833"/>
              <a:gd name="connsiteX47" fmla="*/ 1432719 w 7397750"/>
              <a:gd name="connsiteY47" fmla="*/ 335321 h 2784833"/>
              <a:gd name="connsiteX48" fmla="*/ 1468438 w 7397750"/>
              <a:gd name="connsiteY48" fmla="*/ 298808 h 2784833"/>
              <a:gd name="connsiteX49" fmla="*/ 1508125 w 7397750"/>
              <a:gd name="connsiteY49" fmla="*/ 244040 h 2784833"/>
              <a:gd name="connsiteX50" fmla="*/ 1540669 w 7397750"/>
              <a:gd name="connsiteY50" fmla="*/ 205146 h 2784833"/>
              <a:gd name="connsiteX51" fmla="*/ 1587500 w 7397750"/>
              <a:gd name="connsiteY51" fmla="*/ 168633 h 2784833"/>
              <a:gd name="connsiteX52" fmla="*/ 1600200 w 7397750"/>
              <a:gd name="connsiteY52" fmla="*/ 143233 h 2784833"/>
              <a:gd name="connsiteX53" fmla="*/ 1612900 w 7397750"/>
              <a:gd name="connsiteY53" fmla="*/ 124183 h 2784833"/>
              <a:gd name="connsiteX54" fmla="*/ 1632743 w 7397750"/>
              <a:gd name="connsiteY54" fmla="*/ 98783 h 2784833"/>
              <a:gd name="connsiteX55" fmla="*/ 1670050 w 7397750"/>
              <a:gd name="connsiteY55" fmla="*/ 60683 h 2784833"/>
              <a:gd name="connsiteX56" fmla="*/ 1714500 w 7397750"/>
              <a:gd name="connsiteY56" fmla="*/ 22583 h 2784833"/>
              <a:gd name="connsiteX57" fmla="*/ 1771650 w 7397750"/>
              <a:gd name="connsiteY57" fmla="*/ 9883 h 2784833"/>
              <a:gd name="connsiteX58" fmla="*/ 1822450 w 7397750"/>
              <a:gd name="connsiteY58" fmla="*/ 9089 h 2784833"/>
              <a:gd name="connsiteX59" fmla="*/ 1857375 w 7397750"/>
              <a:gd name="connsiteY59" fmla="*/ 25758 h 2784833"/>
              <a:gd name="connsiteX60" fmla="*/ 1904206 w 7397750"/>
              <a:gd name="connsiteY60" fmla="*/ 53539 h 2784833"/>
              <a:gd name="connsiteX61" fmla="*/ 1930400 w 7397750"/>
              <a:gd name="connsiteY61" fmla="*/ 85289 h 2784833"/>
              <a:gd name="connsiteX62" fmla="*/ 1976438 w 7397750"/>
              <a:gd name="connsiteY62" fmla="*/ 117039 h 2784833"/>
              <a:gd name="connsiteX63" fmla="*/ 2018506 w 7397750"/>
              <a:gd name="connsiteY63" fmla="*/ 188477 h 2784833"/>
              <a:gd name="connsiteX64" fmla="*/ 2038350 w 7397750"/>
              <a:gd name="connsiteY64" fmla="*/ 225783 h 2784833"/>
              <a:gd name="connsiteX65" fmla="*/ 2068512 w 7397750"/>
              <a:gd name="connsiteY65" fmla="*/ 256739 h 2784833"/>
              <a:gd name="connsiteX66" fmla="*/ 2101850 w 7397750"/>
              <a:gd name="connsiteY66" fmla="*/ 289283 h 2784833"/>
              <a:gd name="connsiteX67" fmla="*/ 2139950 w 7397750"/>
              <a:gd name="connsiteY67" fmla="*/ 327383 h 2784833"/>
              <a:gd name="connsiteX68" fmla="*/ 2152650 w 7397750"/>
              <a:gd name="connsiteY68" fmla="*/ 346433 h 2784833"/>
              <a:gd name="connsiteX69" fmla="*/ 2203450 w 7397750"/>
              <a:gd name="connsiteY69" fmla="*/ 378183 h 2784833"/>
              <a:gd name="connsiteX70" fmla="*/ 2222500 w 7397750"/>
              <a:gd name="connsiteY70" fmla="*/ 390883 h 2784833"/>
              <a:gd name="connsiteX71" fmla="*/ 2254250 w 7397750"/>
              <a:gd name="connsiteY71" fmla="*/ 397233 h 2784833"/>
              <a:gd name="connsiteX72" fmla="*/ 2336800 w 7397750"/>
              <a:gd name="connsiteY72" fmla="*/ 384533 h 2784833"/>
              <a:gd name="connsiteX73" fmla="*/ 2376488 w 7397750"/>
              <a:gd name="connsiteY73" fmla="*/ 352783 h 2784833"/>
              <a:gd name="connsiteX74" fmla="*/ 2431256 w 7397750"/>
              <a:gd name="connsiteY74" fmla="*/ 295633 h 2784833"/>
              <a:gd name="connsiteX75" fmla="*/ 2459831 w 7397750"/>
              <a:gd name="connsiteY75" fmla="*/ 264676 h 2784833"/>
              <a:gd name="connsiteX76" fmla="*/ 2482056 w 7397750"/>
              <a:gd name="connsiteY76" fmla="*/ 236102 h 2784833"/>
              <a:gd name="connsiteX77" fmla="*/ 2520950 w 7397750"/>
              <a:gd name="connsiteY77" fmla="*/ 181333 h 2784833"/>
              <a:gd name="connsiteX78" fmla="*/ 2546350 w 7397750"/>
              <a:gd name="connsiteY78" fmla="*/ 162283 h 2784833"/>
              <a:gd name="connsiteX79" fmla="*/ 2565400 w 7397750"/>
              <a:gd name="connsiteY79" fmla="*/ 143233 h 2784833"/>
              <a:gd name="connsiteX80" fmla="*/ 2601912 w 7397750"/>
              <a:gd name="connsiteY80" fmla="*/ 115451 h 2784833"/>
              <a:gd name="connsiteX81" fmla="*/ 2609057 w 7397750"/>
              <a:gd name="connsiteY81" fmla="*/ 94020 h 2784833"/>
              <a:gd name="connsiteX82" fmla="*/ 2648744 w 7397750"/>
              <a:gd name="connsiteY82" fmla="*/ 78146 h 2784833"/>
              <a:gd name="connsiteX83" fmla="*/ 2724150 w 7397750"/>
              <a:gd name="connsiteY83" fmla="*/ 74971 h 2784833"/>
              <a:gd name="connsiteX84" fmla="*/ 2759075 w 7397750"/>
              <a:gd name="connsiteY84" fmla="*/ 74971 h 2784833"/>
              <a:gd name="connsiteX85" fmla="*/ 2835275 w 7397750"/>
              <a:gd name="connsiteY85" fmla="*/ 102752 h 2784833"/>
              <a:gd name="connsiteX86" fmla="*/ 2863057 w 7397750"/>
              <a:gd name="connsiteY86" fmla="*/ 117040 h 2784833"/>
              <a:gd name="connsiteX87" fmla="*/ 2895601 w 7397750"/>
              <a:gd name="connsiteY87" fmla="*/ 142439 h 2784833"/>
              <a:gd name="connsiteX88" fmla="*/ 2942431 w 7397750"/>
              <a:gd name="connsiteY88" fmla="*/ 163871 h 2784833"/>
              <a:gd name="connsiteX89" fmla="*/ 2951162 w 7397750"/>
              <a:gd name="connsiteY89" fmla="*/ 171808 h 2784833"/>
              <a:gd name="connsiteX90" fmla="*/ 2979737 w 7397750"/>
              <a:gd name="connsiteY90" fmla="*/ 189270 h 2784833"/>
              <a:gd name="connsiteX91" fmla="*/ 2997994 w 7397750"/>
              <a:gd name="connsiteY91" fmla="*/ 207527 h 2784833"/>
              <a:gd name="connsiteX92" fmla="*/ 3048000 w 7397750"/>
              <a:gd name="connsiteY92" fmla="*/ 238483 h 2784833"/>
              <a:gd name="connsiteX93" fmla="*/ 3117850 w 7397750"/>
              <a:gd name="connsiteY93" fmla="*/ 251183 h 2784833"/>
              <a:gd name="connsiteX94" fmla="*/ 3143250 w 7397750"/>
              <a:gd name="connsiteY94" fmla="*/ 263883 h 2784833"/>
              <a:gd name="connsiteX95" fmla="*/ 3169444 w 7397750"/>
              <a:gd name="connsiteY95" fmla="*/ 269439 h 2784833"/>
              <a:gd name="connsiteX96" fmla="*/ 3201988 w 7397750"/>
              <a:gd name="connsiteY96" fmla="*/ 273408 h 2784833"/>
              <a:gd name="connsiteX97" fmla="*/ 3260725 w 7397750"/>
              <a:gd name="connsiteY97" fmla="*/ 267058 h 2784833"/>
              <a:gd name="connsiteX98" fmla="*/ 3289300 w 7397750"/>
              <a:gd name="connsiteY98" fmla="*/ 257533 h 2784833"/>
              <a:gd name="connsiteX99" fmla="*/ 3314700 w 7397750"/>
              <a:gd name="connsiteY99" fmla="*/ 244833 h 2784833"/>
              <a:gd name="connsiteX100" fmla="*/ 3378200 w 7397750"/>
              <a:gd name="connsiteY100" fmla="*/ 230546 h 2784833"/>
              <a:gd name="connsiteX101" fmla="*/ 3453606 w 7397750"/>
              <a:gd name="connsiteY101" fmla="*/ 194827 h 2784833"/>
              <a:gd name="connsiteX102" fmla="*/ 3527425 w 7397750"/>
              <a:gd name="connsiteY102" fmla="*/ 168633 h 2784833"/>
              <a:gd name="connsiteX103" fmla="*/ 3574256 w 7397750"/>
              <a:gd name="connsiteY103" fmla="*/ 162283 h 2784833"/>
              <a:gd name="connsiteX104" fmla="*/ 3619500 w 7397750"/>
              <a:gd name="connsiteY104" fmla="*/ 168633 h 2784833"/>
              <a:gd name="connsiteX105" fmla="*/ 3759200 w 7397750"/>
              <a:gd name="connsiteY105" fmla="*/ 174983 h 2784833"/>
              <a:gd name="connsiteX106" fmla="*/ 3848100 w 7397750"/>
              <a:gd name="connsiteY106" fmla="*/ 194033 h 2784833"/>
              <a:gd name="connsiteX107" fmla="*/ 3873500 w 7397750"/>
              <a:gd name="connsiteY107" fmla="*/ 200383 h 2784833"/>
              <a:gd name="connsiteX108" fmla="*/ 3898900 w 7397750"/>
              <a:gd name="connsiteY108" fmla="*/ 213083 h 2784833"/>
              <a:gd name="connsiteX109" fmla="*/ 3943350 w 7397750"/>
              <a:gd name="connsiteY109" fmla="*/ 219433 h 2784833"/>
              <a:gd name="connsiteX110" fmla="*/ 4089400 w 7397750"/>
              <a:gd name="connsiteY110" fmla="*/ 232133 h 2784833"/>
              <a:gd name="connsiteX111" fmla="*/ 4263232 w 7397750"/>
              <a:gd name="connsiteY111" fmla="*/ 206733 h 2784833"/>
              <a:gd name="connsiteX112" fmla="*/ 4360862 w 7397750"/>
              <a:gd name="connsiteY112" fmla="*/ 194827 h 2784833"/>
              <a:gd name="connsiteX113" fmla="*/ 4409281 w 7397750"/>
              <a:gd name="connsiteY113" fmla="*/ 188476 h 2784833"/>
              <a:gd name="connsiteX114" fmla="*/ 4525962 w 7397750"/>
              <a:gd name="connsiteY114" fmla="*/ 184507 h 2784833"/>
              <a:gd name="connsiteX115" fmla="*/ 4707731 w 7397750"/>
              <a:gd name="connsiteY115" fmla="*/ 193239 h 2784833"/>
              <a:gd name="connsiteX116" fmla="*/ 4840287 w 7397750"/>
              <a:gd name="connsiteY116" fmla="*/ 205940 h 2784833"/>
              <a:gd name="connsiteX117" fmla="*/ 4934743 w 7397750"/>
              <a:gd name="connsiteY117" fmla="*/ 217052 h 2784833"/>
              <a:gd name="connsiteX118" fmla="*/ 5120481 w 7397750"/>
              <a:gd name="connsiteY118" fmla="*/ 213877 h 2784833"/>
              <a:gd name="connsiteX119" fmla="*/ 5468938 w 7397750"/>
              <a:gd name="connsiteY119" fmla="*/ 187683 h 2784833"/>
              <a:gd name="connsiteX120" fmla="*/ 7391400 w 7397750"/>
              <a:gd name="connsiteY120" fmla="*/ 200383 h 2784833"/>
              <a:gd name="connsiteX121" fmla="*/ 7397750 w 7397750"/>
              <a:gd name="connsiteY121" fmla="*/ 2784833 h 2784833"/>
              <a:gd name="connsiteX122" fmla="*/ 6350 w 7397750"/>
              <a:gd name="connsiteY122" fmla="*/ 2778483 h 2784833"/>
              <a:gd name="connsiteX123" fmla="*/ 9525 w 7397750"/>
              <a:gd name="connsiteY123" fmla="*/ 41633 h 2784833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09650 w 7397750"/>
              <a:gd name="connsiteY33" fmla="*/ 92432 h 2784832"/>
              <a:gd name="connsiteX34" fmla="*/ 1060450 w 7397750"/>
              <a:gd name="connsiteY34" fmla="*/ 155932 h 2784832"/>
              <a:gd name="connsiteX35" fmla="*/ 1073150 w 7397750"/>
              <a:gd name="connsiteY35" fmla="*/ 174982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3150 w 7397750"/>
              <a:gd name="connsiteY35" fmla="*/ 174982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3150 w 7397750"/>
              <a:gd name="connsiteY35" fmla="*/ 174982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17600 w 7397750"/>
              <a:gd name="connsiteY36" fmla="*/ 219432 h 2784832"/>
              <a:gd name="connsiteX37" fmla="*/ 1131094 w 7397750"/>
              <a:gd name="connsiteY37" fmla="*/ 25753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93800 w 7397750"/>
              <a:gd name="connsiteY39" fmla="*/ 321032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39775 w 7397750"/>
              <a:gd name="connsiteY24" fmla="*/ 55126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39775 w 7397750"/>
              <a:gd name="connsiteY24" fmla="*/ 55126 h 2784832"/>
              <a:gd name="connsiteX25" fmla="*/ 755650 w 7397750"/>
              <a:gd name="connsiteY25" fmla="*/ 38457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39775 w 7397750"/>
              <a:gd name="connsiteY24" fmla="*/ 55126 h 2784832"/>
              <a:gd name="connsiteX25" fmla="*/ 755650 w 7397750"/>
              <a:gd name="connsiteY25" fmla="*/ 38457 h 2784832"/>
              <a:gd name="connsiteX26" fmla="*/ 783431 w 7397750"/>
              <a:gd name="connsiteY26" fmla="*/ 17026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7116 h 2790316"/>
              <a:gd name="connsiteX1" fmla="*/ 0 w 7397750"/>
              <a:gd name="connsiteY1" fmla="*/ 66166 h 2790316"/>
              <a:gd name="connsiteX2" fmla="*/ 58738 w 7397750"/>
              <a:gd name="connsiteY2" fmla="*/ 118553 h 2790316"/>
              <a:gd name="connsiteX3" fmla="*/ 69850 w 7397750"/>
              <a:gd name="connsiteY3" fmla="*/ 155066 h 2790316"/>
              <a:gd name="connsiteX4" fmla="*/ 107950 w 7397750"/>
              <a:gd name="connsiteY4" fmla="*/ 186816 h 2790316"/>
              <a:gd name="connsiteX5" fmla="*/ 133350 w 7397750"/>
              <a:gd name="connsiteY5" fmla="*/ 224916 h 2790316"/>
              <a:gd name="connsiteX6" fmla="*/ 152400 w 7397750"/>
              <a:gd name="connsiteY6" fmla="*/ 243966 h 2790316"/>
              <a:gd name="connsiteX7" fmla="*/ 184150 w 7397750"/>
              <a:gd name="connsiteY7" fmla="*/ 282066 h 2790316"/>
              <a:gd name="connsiteX8" fmla="*/ 215900 w 7397750"/>
              <a:gd name="connsiteY8" fmla="*/ 320166 h 2790316"/>
              <a:gd name="connsiteX9" fmla="*/ 234950 w 7397750"/>
              <a:gd name="connsiteY9" fmla="*/ 345566 h 2790316"/>
              <a:gd name="connsiteX10" fmla="*/ 254000 w 7397750"/>
              <a:gd name="connsiteY10" fmla="*/ 358266 h 2790316"/>
              <a:gd name="connsiteX11" fmla="*/ 279400 w 7397750"/>
              <a:gd name="connsiteY11" fmla="*/ 377316 h 2790316"/>
              <a:gd name="connsiteX12" fmla="*/ 304800 w 7397750"/>
              <a:gd name="connsiteY12" fmla="*/ 402716 h 2790316"/>
              <a:gd name="connsiteX13" fmla="*/ 342900 w 7397750"/>
              <a:gd name="connsiteY13" fmla="*/ 428116 h 2790316"/>
              <a:gd name="connsiteX14" fmla="*/ 421481 w 7397750"/>
              <a:gd name="connsiteY14" fmla="*/ 402716 h 2790316"/>
              <a:gd name="connsiteX15" fmla="*/ 495300 w 7397750"/>
              <a:gd name="connsiteY15" fmla="*/ 358266 h 2790316"/>
              <a:gd name="connsiteX16" fmla="*/ 520700 w 7397750"/>
              <a:gd name="connsiteY16" fmla="*/ 339216 h 2790316"/>
              <a:gd name="connsiteX17" fmla="*/ 533400 w 7397750"/>
              <a:gd name="connsiteY17" fmla="*/ 320166 h 2790316"/>
              <a:gd name="connsiteX18" fmla="*/ 565150 w 7397750"/>
              <a:gd name="connsiteY18" fmla="*/ 288416 h 2790316"/>
              <a:gd name="connsiteX19" fmla="*/ 577850 w 7397750"/>
              <a:gd name="connsiteY19" fmla="*/ 269366 h 2790316"/>
              <a:gd name="connsiteX20" fmla="*/ 624682 w 7397750"/>
              <a:gd name="connsiteY20" fmla="*/ 207454 h 2790316"/>
              <a:gd name="connsiteX21" fmla="*/ 678656 w 7397750"/>
              <a:gd name="connsiteY21" fmla="*/ 139985 h 2790316"/>
              <a:gd name="connsiteX22" fmla="*/ 689769 w 7397750"/>
              <a:gd name="connsiteY22" fmla="*/ 119347 h 2790316"/>
              <a:gd name="connsiteX23" fmla="*/ 713581 w 7397750"/>
              <a:gd name="connsiteY23" fmla="*/ 86804 h 2790316"/>
              <a:gd name="connsiteX24" fmla="*/ 739775 w 7397750"/>
              <a:gd name="connsiteY24" fmla="*/ 60610 h 2790316"/>
              <a:gd name="connsiteX25" fmla="*/ 755650 w 7397750"/>
              <a:gd name="connsiteY25" fmla="*/ 43941 h 2790316"/>
              <a:gd name="connsiteX26" fmla="*/ 783431 w 7397750"/>
              <a:gd name="connsiteY26" fmla="*/ 22510 h 2790316"/>
              <a:gd name="connsiteX27" fmla="*/ 800100 w 7397750"/>
              <a:gd name="connsiteY27" fmla="*/ 40766 h 2790316"/>
              <a:gd name="connsiteX28" fmla="*/ 850106 w 7397750"/>
              <a:gd name="connsiteY28" fmla="*/ 1873 h 2790316"/>
              <a:gd name="connsiteX29" fmla="*/ 885032 w 7397750"/>
              <a:gd name="connsiteY29" fmla="*/ 8222 h 2790316"/>
              <a:gd name="connsiteX30" fmla="*/ 928687 w 7397750"/>
              <a:gd name="connsiteY30" fmla="*/ 26478 h 2790316"/>
              <a:gd name="connsiteX31" fmla="*/ 957263 w 7397750"/>
              <a:gd name="connsiteY31" fmla="*/ 54260 h 2790316"/>
              <a:gd name="connsiteX32" fmla="*/ 990600 w 7397750"/>
              <a:gd name="connsiteY32" fmla="*/ 85216 h 2790316"/>
              <a:gd name="connsiteX33" fmla="*/ 1019175 w 7397750"/>
              <a:gd name="connsiteY33" fmla="*/ 112204 h 2790316"/>
              <a:gd name="connsiteX34" fmla="*/ 1060450 w 7397750"/>
              <a:gd name="connsiteY34" fmla="*/ 161416 h 2790316"/>
              <a:gd name="connsiteX35" fmla="*/ 1077913 w 7397750"/>
              <a:gd name="connsiteY35" fmla="*/ 192372 h 2790316"/>
              <a:gd name="connsiteX36" fmla="*/ 1105694 w 7397750"/>
              <a:gd name="connsiteY36" fmla="*/ 224916 h 2790316"/>
              <a:gd name="connsiteX37" fmla="*/ 1131094 w 7397750"/>
              <a:gd name="connsiteY37" fmla="*/ 263016 h 2790316"/>
              <a:gd name="connsiteX38" fmla="*/ 1158875 w 7397750"/>
              <a:gd name="connsiteY38" fmla="*/ 294766 h 2790316"/>
              <a:gd name="connsiteX39" fmla="*/ 1172369 w 7397750"/>
              <a:gd name="connsiteY39" fmla="*/ 319372 h 2790316"/>
              <a:gd name="connsiteX40" fmla="*/ 1209675 w 7397750"/>
              <a:gd name="connsiteY40" fmla="*/ 350329 h 2790316"/>
              <a:gd name="connsiteX41" fmla="*/ 1225550 w 7397750"/>
              <a:gd name="connsiteY41" fmla="*/ 364616 h 2790316"/>
              <a:gd name="connsiteX42" fmla="*/ 1250950 w 7397750"/>
              <a:gd name="connsiteY42" fmla="*/ 390016 h 2790316"/>
              <a:gd name="connsiteX43" fmla="*/ 1274762 w 7397750"/>
              <a:gd name="connsiteY43" fmla="*/ 405891 h 2790316"/>
              <a:gd name="connsiteX44" fmla="*/ 1352550 w 7397750"/>
              <a:gd name="connsiteY44" fmla="*/ 405891 h 2790316"/>
              <a:gd name="connsiteX45" fmla="*/ 1393825 w 7397750"/>
              <a:gd name="connsiteY45" fmla="*/ 378109 h 2790316"/>
              <a:gd name="connsiteX46" fmla="*/ 1412875 w 7397750"/>
              <a:gd name="connsiteY46" fmla="*/ 364616 h 2790316"/>
              <a:gd name="connsiteX47" fmla="*/ 1432719 w 7397750"/>
              <a:gd name="connsiteY47" fmla="*/ 340804 h 2790316"/>
              <a:gd name="connsiteX48" fmla="*/ 1468438 w 7397750"/>
              <a:gd name="connsiteY48" fmla="*/ 304291 h 2790316"/>
              <a:gd name="connsiteX49" fmla="*/ 1508125 w 7397750"/>
              <a:gd name="connsiteY49" fmla="*/ 249523 h 2790316"/>
              <a:gd name="connsiteX50" fmla="*/ 1540669 w 7397750"/>
              <a:gd name="connsiteY50" fmla="*/ 210629 h 2790316"/>
              <a:gd name="connsiteX51" fmla="*/ 1587500 w 7397750"/>
              <a:gd name="connsiteY51" fmla="*/ 174116 h 2790316"/>
              <a:gd name="connsiteX52" fmla="*/ 1600200 w 7397750"/>
              <a:gd name="connsiteY52" fmla="*/ 148716 h 2790316"/>
              <a:gd name="connsiteX53" fmla="*/ 1612900 w 7397750"/>
              <a:gd name="connsiteY53" fmla="*/ 129666 h 2790316"/>
              <a:gd name="connsiteX54" fmla="*/ 1632743 w 7397750"/>
              <a:gd name="connsiteY54" fmla="*/ 104266 h 2790316"/>
              <a:gd name="connsiteX55" fmla="*/ 1670050 w 7397750"/>
              <a:gd name="connsiteY55" fmla="*/ 66166 h 2790316"/>
              <a:gd name="connsiteX56" fmla="*/ 1714500 w 7397750"/>
              <a:gd name="connsiteY56" fmla="*/ 28066 h 2790316"/>
              <a:gd name="connsiteX57" fmla="*/ 1771650 w 7397750"/>
              <a:gd name="connsiteY57" fmla="*/ 15366 h 2790316"/>
              <a:gd name="connsiteX58" fmla="*/ 1822450 w 7397750"/>
              <a:gd name="connsiteY58" fmla="*/ 14572 h 2790316"/>
              <a:gd name="connsiteX59" fmla="*/ 1857375 w 7397750"/>
              <a:gd name="connsiteY59" fmla="*/ 31241 h 2790316"/>
              <a:gd name="connsiteX60" fmla="*/ 1904206 w 7397750"/>
              <a:gd name="connsiteY60" fmla="*/ 59022 h 2790316"/>
              <a:gd name="connsiteX61" fmla="*/ 1930400 w 7397750"/>
              <a:gd name="connsiteY61" fmla="*/ 90772 h 2790316"/>
              <a:gd name="connsiteX62" fmla="*/ 1976438 w 7397750"/>
              <a:gd name="connsiteY62" fmla="*/ 122522 h 2790316"/>
              <a:gd name="connsiteX63" fmla="*/ 2018506 w 7397750"/>
              <a:gd name="connsiteY63" fmla="*/ 193960 h 2790316"/>
              <a:gd name="connsiteX64" fmla="*/ 2038350 w 7397750"/>
              <a:gd name="connsiteY64" fmla="*/ 231266 h 2790316"/>
              <a:gd name="connsiteX65" fmla="*/ 2068512 w 7397750"/>
              <a:gd name="connsiteY65" fmla="*/ 262222 h 2790316"/>
              <a:gd name="connsiteX66" fmla="*/ 2101850 w 7397750"/>
              <a:gd name="connsiteY66" fmla="*/ 294766 h 2790316"/>
              <a:gd name="connsiteX67" fmla="*/ 2139950 w 7397750"/>
              <a:gd name="connsiteY67" fmla="*/ 332866 h 2790316"/>
              <a:gd name="connsiteX68" fmla="*/ 2152650 w 7397750"/>
              <a:gd name="connsiteY68" fmla="*/ 351916 h 2790316"/>
              <a:gd name="connsiteX69" fmla="*/ 2203450 w 7397750"/>
              <a:gd name="connsiteY69" fmla="*/ 383666 h 2790316"/>
              <a:gd name="connsiteX70" fmla="*/ 2222500 w 7397750"/>
              <a:gd name="connsiteY70" fmla="*/ 396366 h 2790316"/>
              <a:gd name="connsiteX71" fmla="*/ 2254250 w 7397750"/>
              <a:gd name="connsiteY71" fmla="*/ 402716 h 2790316"/>
              <a:gd name="connsiteX72" fmla="*/ 2336800 w 7397750"/>
              <a:gd name="connsiteY72" fmla="*/ 390016 h 2790316"/>
              <a:gd name="connsiteX73" fmla="*/ 2376488 w 7397750"/>
              <a:gd name="connsiteY73" fmla="*/ 358266 h 2790316"/>
              <a:gd name="connsiteX74" fmla="*/ 2431256 w 7397750"/>
              <a:gd name="connsiteY74" fmla="*/ 301116 h 2790316"/>
              <a:gd name="connsiteX75" fmla="*/ 2459831 w 7397750"/>
              <a:gd name="connsiteY75" fmla="*/ 270159 h 2790316"/>
              <a:gd name="connsiteX76" fmla="*/ 2482056 w 7397750"/>
              <a:gd name="connsiteY76" fmla="*/ 241585 h 2790316"/>
              <a:gd name="connsiteX77" fmla="*/ 2520950 w 7397750"/>
              <a:gd name="connsiteY77" fmla="*/ 186816 h 2790316"/>
              <a:gd name="connsiteX78" fmla="*/ 2546350 w 7397750"/>
              <a:gd name="connsiteY78" fmla="*/ 167766 h 2790316"/>
              <a:gd name="connsiteX79" fmla="*/ 2565400 w 7397750"/>
              <a:gd name="connsiteY79" fmla="*/ 148716 h 2790316"/>
              <a:gd name="connsiteX80" fmla="*/ 2601912 w 7397750"/>
              <a:gd name="connsiteY80" fmla="*/ 120934 h 2790316"/>
              <a:gd name="connsiteX81" fmla="*/ 2609057 w 7397750"/>
              <a:gd name="connsiteY81" fmla="*/ 99503 h 2790316"/>
              <a:gd name="connsiteX82" fmla="*/ 2648744 w 7397750"/>
              <a:gd name="connsiteY82" fmla="*/ 83629 h 2790316"/>
              <a:gd name="connsiteX83" fmla="*/ 2724150 w 7397750"/>
              <a:gd name="connsiteY83" fmla="*/ 80454 h 2790316"/>
              <a:gd name="connsiteX84" fmla="*/ 2759075 w 7397750"/>
              <a:gd name="connsiteY84" fmla="*/ 80454 h 2790316"/>
              <a:gd name="connsiteX85" fmla="*/ 2835275 w 7397750"/>
              <a:gd name="connsiteY85" fmla="*/ 108235 h 2790316"/>
              <a:gd name="connsiteX86" fmla="*/ 2863057 w 7397750"/>
              <a:gd name="connsiteY86" fmla="*/ 122523 h 2790316"/>
              <a:gd name="connsiteX87" fmla="*/ 2895601 w 7397750"/>
              <a:gd name="connsiteY87" fmla="*/ 147922 h 2790316"/>
              <a:gd name="connsiteX88" fmla="*/ 2942431 w 7397750"/>
              <a:gd name="connsiteY88" fmla="*/ 169354 h 2790316"/>
              <a:gd name="connsiteX89" fmla="*/ 2951162 w 7397750"/>
              <a:gd name="connsiteY89" fmla="*/ 177291 h 2790316"/>
              <a:gd name="connsiteX90" fmla="*/ 2979737 w 7397750"/>
              <a:gd name="connsiteY90" fmla="*/ 194753 h 2790316"/>
              <a:gd name="connsiteX91" fmla="*/ 2997994 w 7397750"/>
              <a:gd name="connsiteY91" fmla="*/ 213010 h 2790316"/>
              <a:gd name="connsiteX92" fmla="*/ 3048000 w 7397750"/>
              <a:gd name="connsiteY92" fmla="*/ 243966 h 2790316"/>
              <a:gd name="connsiteX93" fmla="*/ 3117850 w 7397750"/>
              <a:gd name="connsiteY93" fmla="*/ 256666 h 2790316"/>
              <a:gd name="connsiteX94" fmla="*/ 3143250 w 7397750"/>
              <a:gd name="connsiteY94" fmla="*/ 269366 h 2790316"/>
              <a:gd name="connsiteX95" fmla="*/ 3169444 w 7397750"/>
              <a:gd name="connsiteY95" fmla="*/ 274922 h 2790316"/>
              <a:gd name="connsiteX96" fmla="*/ 3201988 w 7397750"/>
              <a:gd name="connsiteY96" fmla="*/ 278891 h 2790316"/>
              <a:gd name="connsiteX97" fmla="*/ 3260725 w 7397750"/>
              <a:gd name="connsiteY97" fmla="*/ 272541 h 2790316"/>
              <a:gd name="connsiteX98" fmla="*/ 3289300 w 7397750"/>
              <a:gd name="connsiteY98" fmla="*/ 263016 h 2790316"/>
              <a:gd name="connsiteX99" fmla="*/ 3314700 w 7397750"/>
              <a:gd name="connsiteY99" fmla="*/ 250316 h 2790316"/>
              <a:gd name="connsiteX100" fmla="*/ 3378200 w 7397750"/>
              <a:gd name="connsiteY100" fmla="*/ 236029 h 2790316"/>
              <a:gd name="connsiteX101" fmla="*/ 3453606 w 7397750"/>
              <a:gd name="connsiteY101" fmla="*/ 200310 h 2790316"/>
              <a:gd name="connsiteX102" fmla="*/ 3527425 w 7397750"/>
              <a:gd name="connsiteY102" fmla="*/ 174116 h 2790316"/>
              <a:gd name="connsiteX103" fmla="*/ 3574256 w 7397750"/>
              <a:gd name="connsiteY103" fmla="*/ 167766 h 2790316"/>
              <a:gd name="connsiteX104" fmla="*/ 3619500 w 7397750"/>
              <a:gd name="connsiteY104" fmla="*/ 174116 h 2790316"/>
              <a:gd name="connsiteX105" fmla="*/ 3759200 w 7397750"/>
              <a:gd name="connsiteY105" fmla="*/ 180466 h 2790316"/>
              <a:gd name="connsiteX106" fmla="*/ 3848100 w 7397750"/>
              <a:gd name="connsiteY106" fmla="*/ 199516 h 2790316"/>
              <a:gd name="connsiteX107" fmla="*/ 3873500 w 7397750"/>
              <a:gd name="connsiteY107" fmla="*/ 205866 h 2790316"/>
              <a:gd name="connsiteX108" fmla="*/ 3898900 w 7397750"/>
              <a:gd name="connsiteY108" fmla="*/ 218566 h 2790316"/>
              <a:gd name="connsiteX109" fmla="*/ 3943350 w 7397750"/>
              <a:gd name="connsiteY109" fmla="*/ 224916 h 2790316"/>
              <a:gd name="connsiteX110" fmla="*/ 4089400 w 7397750"/>
              <a:gd name="connsiteY110" fmla="*/ 237616 h 2790316"/>
              <a:gd name="connsiteX111" fmla="*/ 4263232 w 7397750"/>
              <a:gd name="connsiteY111" fmla="*/ 212216 h 2790316"/>
              <a:gd name="connsiteX112" fmla="*/ 4360862 w 7397750"/>
              <a:gd name="connsiteY112" fmla="*/ 200310 h 2790316"/>
              <a:gd name="connsiteX113" fmla="*/ 4409281 w 7397750"/>
              <a:gd name="connsiteY113" fmla="*/ 193959 h 2790316"/>
              <a:gd name="connsiteX114" fmla="*/ 4525962 w 7397750"/>
              <a:gd name="connsiteY114" fmla="*/ 189990 h 2790316"/>
              <a:gd name="connsiteX115" fmla="*/ 4707731 w 7397750"/>
              <a:gd name="connsiteY115" fmla="*/ 198722 h 2790316"/>
              <a:gd name="connsiteX116" fmla="*/ 4840287 w 7397750"/>
              <a:gd name="connsiteY116" fmla="*/ 211423 h 2790316"/>
              <a:gd name="connsiteX117" fmla="*/ 4934743 w 7397750"/>
              <a:gd name="connsiteY117" fmla="*/ 222535 h 2790316"/>
              <a:gd name="connsiteX118" fmla="*/ 5120481 w 7397750"/>
              <a:gd name="connsiteY118" fmla="*/ 219360 h 2790316"/>
              <a:gd name="connsiteX119" fmla="*/ 5468938 w 7397750"/>
              <a:gd name="connsiteY119" fmla="*/ 193166 h 2790316"/>
              <a:gd name="connsiteX120" fmla="*/ 7391400 w 7397750"/>
              <a:gd name="connsiteY120" fmla="*/ 205866 h 2790316"/>
              <a:gd name="connsiteX121" fmla="*/ 7397750 w 7397750"/>
              <a:gd name="connsiteY121" fmla="*/ 2790316 h 2790316"/>
              <a:gd name="connsiteX122" fmla="*/ 6350 w 7397750"/>
              <a:gd name="connsiteY122" fmla="*/ 2783966 h 2790316"/>
              <a:gd name="connsiteX123" fmla="*/ 9525 w 7397750"/>
              <a:gd name="connsiteY123" fmla="*/ 47116 h 2790316"/>
              <a:gd name="connsiteX0" fmla="*/ 9525 w 7397750"/>
              <a:gd name="connsiteY0" fmla="*/ 45687 h 2788887"/>
              <a:gd name="connsiteX1" fmla="*/ 0 w 7397750"/>
              <a:gd name="connsiteY1" fmla="*/ 64737 h 2788887"/>
              <a:gd name="connsiteX2" fmla="*/ 58738 w 7397750"/>
              <a:gd name="connsiteY2" fmla="*/ 117124 h 2788887"/>
              <a:gd name="connsiteX3" fmla="*/ 69850 w 7397750"/>
              <a:gd name="connsiteY3" fmla="*/ 153637 h 2788887"/>
              <a:gd name="connsiteX4" fmla="*/ 107950 w 7397750"/>
              <a:gd name="connsiteY4" fmla="*/ 185387 h 2788887"/>
              <a:gd name="connsiteX5" fmla="*/ 133350 w 7397750"/>
              <a:gd name="connsiteY5" fmla="*/ 223487 h 2788887"/>
              <a:gd name="connsiteX6" fmla="*/ 152400 w 7397750"/>
              <a:gd name="connsiteY6" fmla="*/ 242537 h 2788887"/>
              <a:gd name="connsiteX7" fmla="*/ 184150 w 7397750"/>
              <a:gd name="connsiteY7" fmla="*/ 280637 h 2788887"/>
              <a:gd name="connsiteX8" fmla="*/ 215900 w 7397750"/>
              <a:gd name="connsiteY8" fmla="*/ 318737 h 2788887"/>
              <a:gd name="connsiteX9" fmla="*/ 234950 w 7397750"/>
              <a:gd name="connsiteY9" fmla="*/ 344137 h 2788887"/>
              <a:gd name="connsiteX10" fmla="*/ 254000 w 7397750"/>
              <a:gd name="connsiteY10" fmla="*/ 356837 h 2788887"/>
              <a:gd name="connsiteX11" fmla="*/ 279400 w 7397750"/>
              <a:gd name="connsiteY11" fmla="*/ 375887 h 2788887"/>
              <a:gd name="connsiteX12" fmla="*/ 304800 w 7397750"/>
              <a:gd name="connsiteY12" fmla="*/ 401287 h 2788887"/>
              <a:gd name="connsiteX13" fmla="*/ 342900 w 7397750"/>
              <a:gd name="connsiteY13" fmla="*/ 426687 h 2788887"/>
              <a:gd name="connsiteX14" fmla="*/ 421481 w 7397750"/>
              <a:gd name="connsiteY14" fmla="*/ 401287 h 2788887"/>
              <a:gd name="connsiteX15" fmla="*/ 495300 w 7397750"/>
              <a:gd name="connsiteY15" fmla="*/ 356837 h 2788887"/>
              <a:gd name="connsiteX16" fmla="*/ 520700 w 7397750"/>
              <a:gd name="connsiteY16" fmla="*/ 337787 h 2788887"/>
              <a:gd name="connsiteX17" fmla="*/ 533400 w 7397750"/>
              <a:gd name="connsiteY17" fmla="*/ 318737 h 2788887"/>
              <a:gd name="connsiteX18" fmla="*/ 565150 w 7397750"/>
              <a:gd name="connsiteY18" fmla="*/ 286987 h 2788887"/>
              <a:gd name="connsiteX19" fmla="*/ 577850 w 7397750"/>
              <a:gd name="connsiteY19" fmla="*/ 267937 h 2788887"/>
              <a:gd name="connsiteX20" fmla="*/ 624682 w 7397750"/>
              <a:gd name="connsiteY20" fmla="*/ 206025 h 2788887"/>
              <a:gd name="connsiteX21" fmla="*/ 678656 w 7397750"/>
              <a:gd name="connsiteY21" fmla="*/ 138556 h 2788887"/>
              <a:gd name="connsiteX22" fmla="*/ 689769 w 7397750"/>
              <a:gd name="connsiteY22" fmla="*/ 117918 h 2788887"/>
              <a:gd name="connsiteX23" fmla="*/ 713581 w 7397750"/>
              <a:gd name="connsiteY23" fmla="*/ 85375 h 2788887"/>
              <a:gd name="connsiteX24" fmla="*/ 739775 w 7397750"/>
              <a:gd name="connsiteY24" fmla="*/ 59181 h 2788887"/>
              <a:gd name="connsiteX25" fmla="*/ 755650 w 7397750"/>
              <a:gd name="connsiteY25" fmla="*/ 42512 h 2788887"/>
              <a:gd name="connsiteX26" fmla="*/ 783431 w 7397750"/>
              <a:gd name="connsiteY26" fmla="*/ 21081 h 2788887"/>
              <a:gd name="connsiteX27" fmla="*/ 800100 w 7397750"/>
              <a:gd name="connsiteY27" fmla="*/ 39337 h 2788887"/>
              <a:gd name="connsiteX28" fmla="*/ 850106 w 7397750"/>
              <a:gd name="connsiteY28" fmla="*/ 444 h 2788887"/>
              <a:gd name="connsiteX29" fmla="*/ 892176 w 7397750"/>
              <a:gd name="connsiteY29" fmla="*/ 18699 h 2788887"/>
              <a:gd name="connsiteX30" fmla="*/ 928687 w 7397750"/>
              <a:gd name="connsiteY30" fmla="*/ 25049 h 2788887"/>
              <a:gd name="connsiteX31" fmla="*/ 957263 w 7397750"/>
              <a:gd name="connsiteY31" fmla="*/ 52831 h 2788887"/>
              <a:gd name="connsiteX32" fmla="*/ 990600 w 7397750"/>
              <a:gd name="connsiteY32" fmla="*/ 83787 h 2788887"/>
              <a:gd name="connsiteX33" fmla="*/ 1019175 w 7397750"/>
              <a:gd name="connsiteY33" fmla="*/ 110775 h 2788887"/>
              <a:gd name="connsiteX34" fmla="*/ 1060450 w 7397750"/>
              <a:gd name="connsiteY34" fmla="*/ 159987 h 2788887"/>
              <a:gd name="connsiteX35" fmla="*/ 1077913 w 7397750"/>
              <a:gd name="connsiteY35" fmla="*/ 190943 h 2788887"/>
              <a:gd name="connsiteX36" fmla="*/ 1105694 w 7397750"/>
              <a:gd name="connsiteY36" fmla="*/ 223487 h 2788887"/>
              <a:gd name="connsiteX37" fmla="*/ 1131094 w 7397750"/>
              <a:gd name="connsiteY37" fmla="*/ 261587 h 2788887"/>
              <a:gd name="connsiteX38" fmla="*/ 1158875 w 7397750"/>
              <a:gd name="connsiteY38" fmla="*/ 293337 h 2788887"/>
              <a:gd name="connsiteX39" fmla="*/ 1172369 w 7397750"/>
              <a:gd name="connsiteY39" fmla="*/ 317943 h 2788887"/>
              <a:gd name="connsiteX40" fmla="*/ 1209675 w 7397750"/>
              <a:gd name="connsiteY40" fmla="*/ 348900 h 2788887"/>
              <a:gd name="connsiteX41" fmla="*/ 1225550 w 7397750"/>
              <a:gd name="connsiteY41" fmla="*/ 363187 h 2788887"/>
              <a:gd name="connsiteX42" fmla="*/ 1250950 w 7397750"/>
              <a:gd name="connsiteY42" fmla="*/ 388587 h 2788887"/>
              <a:gd name="connsiteX43" fmla="*/ 1274762 w 7397750"/>
              <a:gd name="connsiteY43" fmla="*/ 404462 h 2788887"/>
              <a:gd name="connsiteX44" fmla="*/ 1352550 w 7397750"/>
              <a:gd name="connsiteY44" fmla="*/ 404462 h 2788887"/>
              <a:gd name="connsiteX45" fmla="*/ 1393825 w 7397750"/>
              <a:gd name="connsiteY45" fmla="*/ 376680 h 2788887"/>
              <a:gd name="connsiteX46" fmla="*/ 1412875 w 7397750"/>
              <a:gd name="connsiteY46" fmla="*/ 363187 h 2788887"/>
              <a:gd name="connsiteX47" fmla="*/ 1432719 w 7397750"/>
              <a:gd name="connsiteY47" fmla="*/ 339375 h 2788887"/>
              <a:gd name="connsiteX48" fmla="*/ 1468438 w 7397750"/>
              <a:gd name="connsiteY48" fmla="*/ 302862 h 2788887"/>
              <a:gd name="connsiteX49" fmla="*/ 1508125 w 7397750"/>
              <a:gd name="connsiteY49" fmla="*/ 248094 h 2788887"/>
              <a:gd name="connsiteX50" fmla="*/ 1540669 w 7397750"/>
              <a:gd name="connsiteY50" fmla="*/ 209200 h 2788887"/>
              <a:gd name="connsiteX51" fmla="*/ 1587500 w 7397750"/>
              <a:gd name="connsiteY51" fmla="*/ 172687 h 2788887"/>
              <a:gd name="connsiteX52" fmla="*/ 1600200 w 7397750"/>
              <a:gd name="connsiteY52" fmla="*/ 147287 h 2788887"/>
              <a:gd name="connsiteX53" fmla="*/ 1612900 w 7397750"/>
              <a:gd name="connsiteY53" fmla="*/ 128237 h 2788887"/>
              <a:gd name="connsiteX54" fmla="*/ 1632743 w 7397750"/>
              <a:gd name="connsiteY54" fmla="*/ 102837 h 2788887"/>
              <a:gd name="connsiteX55" fmla="*/ 1670050 w 7397750"/>
              <a:gd name="connsiteY55" fmla="*/ 64737 h 2788887"/>
              <a:gd name="connsiteX56" fmla="*/ 1714500 w 7397750"/>
              <a:gd name="connsiteY56" fmla="*/ 26637 h 2788887"/>
              <a:gd name="connsiteX57" fmla="*/ 1771650 w 7397750"/>
              <a:gd name="connsiteY57" fmla="*/ 13937 h 2788887"/>
              <a:gd name="connsiteX58" fmla="*/ 1822450 w 7397750"/>
              <a:gd name="connsiteY58" fmla="*/ 13143 h 2788887"/>
              <a:gd name="connsiteX59" fmla="*/ 1857375 w 7397750"/>
              <a:gd name="connsiteY59" fmla="*/ 29812 h 2788887"/>
              <a:gd name="connsiteX60" fmla="*/ 1904206 w 7397750"/>
              <a:gd name="connsiteY60" fmla="*/ 57593 h 2788887"/>
              <a:gd name="connsiteX61" fmla="*/ 1930400 w 7397750"/>
              <a:gd name="connsiteY61" fmla="*/ 89343 h 2788887"/>
              <a:gd name="connsiteX62" fmla="*/ 1976438 w 7397750"/>
              <a:gd name="connsiteY62" fmla="*/ 121093 h 2788887"/>
              <a:gd name="connsiteX63" fmla="*/ 2018506 w 7397750"/>
              <a:gd name="connsiteY63" fmla="*/ 192531 h 2788887"/>
              <a:gd name="connsiteX64" fmla="*/ 2038350 w 7397750"/>
              <a:gd name="connsiteY64" fmla="*/ 229837 h 2788887"/>
              <a:gd name="connsiteX65" fmla="*/ 2068512 w 7397750"/>
              <a:gd name="connsiteY65" fmla="*/ 260793 h 2788887"/>
              <a:gd name="connsiteX66" fmla="*/ 2101850 w 7397750"/>
              <a:gd name="connsiteY66" fmla="*/ 293337 h 2788887"/>
              <a:gd name="connsiteX67" fmla="*/ 2139950 w 7397750"/>
              <a:gd name="connsiteY67" fmla="*/ 331437 h 2788887"/>
              <a:gd name="connsiteX68" fmla="*/ 2152650 w 7397750"/>
              <a:gd name="connsiteY68" fmla="*/ 350487 h 2788887"/>
              <a:gd name="connsiteX69" fmla="*/ 2203450 w 7397750"/>
              <a:gd name="connsiteY69" fmla="*/ 382237 h 2788887"/>
              <a:gd name="connsiteX70" fmla="*/ 2222500 w 7397750"/>
              <a:gd name="connsiteY70" fmla="*/ 394937 h 2788887"/>
              <a:gd name="connsiteX71" fmla="*/ 2254250 w 7397750"/>
              <a:gd name="connsiteY71" fmla="*/ 401287 h 2788887"/>
              <a:gd name="connsiteX72" fmla="*/ 2336800 w 7397750"/>
              <a:gd name="connsiteY72" fmla="*/ 388587 h 2788887"/>
              <a:gd name="connsiteX73" fmla="*/ 2376488 w 7397750"/>
              <a:gd name="connsiteY73" fmla="*/ 356837 h 2788887"/>
              <a:gd name="connsiteX74" fmla="*/ 2431256 w 7397750"/>
              <a:gd name="connsiteY74" fmla="*/ 299687 h 2788887"/>
              <a:gd name="connsiteX75" fmla="*/ 2459831 w 7397750"/>
              <a:gd name="connsiteY75" fmla="*/ 268730 h 2788887"/>
              <a:gd name="connsiteX76" fmla="*/ 2482056 w 7397750"/>
              <a:gd name="connsiteY76" fmla="*/ 240156 h 2788887"/>
              <a:gd name="connsiteX77" fmla="*/ 2520950 w 7397750"/>
              <a:gd name="connsiteY77" fmla="*/ 185387 h 2788887"/>
              <a:gd name="connsiteX78" fmla="*/ 2546350 w 7397750"/>
              <a:gd name="connsiteY78" fmla="*/ 166337 h 2788887"/>
              <a:gd name="connsiteX79" fmla="*/ 2565400 w 7397750"/>
              <a:gd name="connsiteY79" fmla="*/ 147287 h 2788887"/>
              <a:gd name="connsiteX80" fmla="*/ 2601912 w 7397750"/>
              <a:gd name="connsiteY80" fmla="*/ 119505 h 2788887"/>
              <a:gd name="connsiteX81" fmla="*/ 2609057 w 7397750"/>
              <a:gd name="connsiteY81" fmla="*/ 98074 h 2788887"/>
              <a:gd name="connsiteX82" fmla="*/ 2648744 w 7397750"/>
              <a:gd name="connsiteY82" fmla="*/ 82200 h 2788887"/>
              <a:gd name="connsiteX83" fmla="*/ 2724150 w 7397750"/>
              <a:gd name="connsiteY83" fmla="*/ 79025 h 2788887"/>
              <a:gd name="connsiteX84" fmla="*/ 2759075 w 7397750"/>
              <a:gd name="connsiteY84" fmla="*/ 79025 h 2788887"/>
              <a:gd name="connsiteX85" fmla="*/ 2835275 w 7397750"/>
              <a:gd name="connsiteY85" fmla="*/ 106806 h 2788887"/>
              <a:gd name="connsiteX86" fmla="*/ 2863057 w 7397750"/>
              <a:gd name="connsiteY86" fmla="*/ 121094 h 2788887"/>
              <a:gd name="connsiteX87" fmla="*/ 2895601 w 7397750"/>
              <a:gd name="connsiteY87" fmla="*/ 146493 h 2788887"/>
              <a:gd name="connsiteX88" fmla="*/ 2942431 w 7397750"/>
              <a:gd name="connsiteY88" fmla="*/ 167925 h 2788887"/>
              <a:gd name="connsiteX89" fmla="*/ 2951162 w 7397750"/>
              <a:gd name="connsiteY89" fmla="*/ 175862 h 2788887"/>
              <a:gd name="connsiteX90" fmla="*/ 2979737 w 7397750"/>
              <a:gd name="connsiteY90" fmla="*/ 193324 h 2788887"/>
              <a:gd name="connsiteX91" fmla="*/ 2997994 w 7397750"/>
              <a:gd name="connsiteY91" fmla="*/ 211581 h 2788887"/>
              <a:gd name="connsiteX92" fmla="*/ 3048000 w 7397750"/>
              <a:gd name="connsiteY92" fmla="*/ 242537 h 2788887"/>
              <a:gd name="connsiteX93" fmla="*/ 3117850 w 7397750"/>
              <a:gd name="connsiteY93" fmla="*/ 255237 h 2788887"/>
              <a:gd name="connsiteX94" fmla="*/ 3143250 w 7397750"/>
              <a:gd name="connsiteY94" fmla="*/ 267937 h 2788887"/>
              <a:gd name="connsiteX95" fmla="*/ 3169444 w 7397750"/>
              <a:gd name="connsiteY95" fmla="*/ 273493 h 2788887"/>
              <a:gd name="connsiteX96" fmla="*/ 3201988 w 7397750"/>
              <a:gd name="connsiteY96" fmla="*/ 277462 h 2788887"/>
              <a:gd name="connsiteX97" fmla="*/ 3260725 w 7397750"/>
              <a:gd name="connsiteY97" fmla="*/ 271112 h 2788887"/>
              <a:gd name="connsiteX98" fmla="*/ 3289300 w 7397750"/>
              <a:gd name="connsiteY98" fmla="*/ 261587 h 2788887"/>
              <a:gd name="connsiteX99" fmla="*/ 3314700 w 7397750"/>
              <a:gd name="connsiteY99" fmla="*/ 248887 h 2788887"/>
              <a:gd name="connsiteX100" fmla="*/ 3378200 w 7397750"/>
              <a:gd name="connsiteY100" fmla="*/ 234600 h 2788887"/>
              <a:gd name="connsiteX101" fmla="*/ 3453606 w 7397750"/>
              <a:gd name="connsiteY101" fmla="*/ 198881 h 2788887"/>
              <a:gd name="connsiteX102" fmla="*/ 3527425 w 7397750"/>
              <a:gd name="connsiteY102" fmla="*/ 172687 h 2788887"/>
              <a:gd name="connsiteX103" fmla="*/ 3574256 w 7397750"/>
              <a:gd name="connsiteY103" fmla="*/ 166337 h 2788887"/>
              <a:gd name="connsiteX104" fmla="*/ 3619500 w 7397750"/>
              <a:gd name="connsiteY104" fmla="*/ 172687 h 2788887"/>
              <a:gd name="connsiteX105" fmla="*/ 3759200 w 7397750"/>
              <a:gd name="connsiteY105" fmla="*/ 179037 h 2788887"/>
              <a:gd name="connsiteX106" fmla="*/ 3848100 w 7397750"/>
              <a:gd name="connsiteY106" fmla="*/ 198087 h 2788887"/>
              <a:gd name="connsiteX107" fmla="*/ 3873500 w 7397750"/>
              <a:gd name="connsiteY107" fmla="*/ 204437 h 2788887"/>
              <a:gd name="connsiteX108" fmla="*/ 3898900 w 7397750"/>
              <a:gd name="connsiteY108" fmla="*/ 217137 h 2788887"/>
              <a:gd name="connsiteX109" fmla="*/ 3943350 w 7397750"/>
              <a:gd name="connsiteY109" fmla="*/ 223487 h 2788887"/>
              <a:gd name="connsiteX110" fmla="*/ 4089400 w 7397750"/>
              <a:gd name="connsiteY110" fmla="*/ 236187 h 2788887"/>
              <a:gd name="connsiteX111" fmla="*/ 4263232 w 7397750"/>
              <a:gd name="connsiteY111" fmla="*/ 210787 h 2788887"/>
              <a:gd name="connsiteX112" fmla="*/ 4360862 w 7397750"/>
              <a:gd name="connsiteY112" fmla="*/ 198881 h 2788887"/>
              <a:gd name="connsiteX113" fmla="*/ 4409281 w 7397750"/>
              <a:gd name="connsiteY113" fmla="*/ 192530 h 2788887"/>
              <a:gd name="connsiteX114" fmla="*/ 4525962 w 7397750"/>
              <a:gd name="connsiteY114" fmla="*/ 188561 h 2788887"/>
              <a:gd name="connsiteX115" fmla="*/ 4707731 w 7397750"/>
              <a:gd name="connsiteY115" fmla="*/ 197293 h 2788887"/>
              <a:gd name="connsiteX116" fmla="*/ 4840287 w 7397750"/>
              <a:gd name="connsiteY116" fmla="*/ 209994 h 2788887"/>
              <a:gd name="connsiteX117" fmla="*/ 4934743 w 7397750"/>
              <a:gd name="connsiteY117" fmla="*/ 221106 h 2788887"/>
              <a:gd name="connsiteX118" fmla="*/ 5120481 w 7397750"/>
              <a:gd name="connsiteY118" fmla="*/ 217931 h 2788887"/>
              <a:gd name="connsiteX119" fmla="*/ 5468938 w 7397750"/>
              <a:gd name="connsiteY119" fmla="*/ 191737 h 2788887"/>
              <a:gd name="connsiteX120" fmla="*/ 7391400 w 7397750"/>
              <a:gd name="connsiteY120" fmla="*/ 204437 h 2788887"/>
              <a:gd name="connsiteX121" fmla="*/ 7397750 w 7397750"/>
              <a:gd name="connsiteY121" fmla="*/ 2788887 h 2788887"/>
              <a:gd name="connsiteX122" fmla="*/ 6350 w 7397750"/>
              <a:gd name="connsiteY122" fmla="*/ 2782537 h 2788887"/>
              <a:gd name="connsiteX123" fmla="*/ 9525 w 7397750"/>
              <a:gd name="connsiteY123" fmla="*/ 45687 h 2788887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76515 h 2789515"/>
              <a:gd name="connsiteX12" fmla="*/ 304800 w 7397750"/>
              <a:gd name="connsiteY12" fmla="*/ 401915 h 2789515"/>
              <a:gd name="connsiteX13" fmla="*/ 342900 w 7397750"/>
              <a:gd name="connsiteY13" fmla="*/ 42731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76515 h 2789515"/>
              <a:gd name="connsiteX12" fmla="*/ 304800 w 7397750"/>
              <a:gd name="connsiteY12" fmla="*/ 401915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76515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96056 w 7397750"/>
              <a:gd name="connsiteY7" fmla="*/ 259834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47637 w 7397750"/>
              <a:gd name="connsiteY6" fmla="*/ 219353 h 2789515"/>
              <a:gd name="connsiteX7" fmla="*/ 196056 w 7397750"/>
              <a:gd name="connsiteY7" fmla="*/ 259834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47637 w 7397750"/>
              <a:gd name="connsiteY6" fmla="*/ 219353 h 2789515"/>
              <a:gd name="connsiteX7" fmla="*/ 186531 w 7397750"/>
              <a:gd name="connsiteY7" fmla="*/ 259834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47637 w 7397750"/>
              <a:gd name="connsiteY6" fmla="*/ 21935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40494 w 7397750"/>
              <a:gd name="connsiteY5" fmla="*/ 209828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15094 w 7397750"/>
              <a:gd name="connsiteY4" fmla="*/ 190777 h 2789515"/>
              <a:gd name="connsiteX5" fmla="*/ 140494 w 7397750"/>
              <a:gd name="connsiteY5" fmla="*/ 209828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98425 w 7397750"/>
              <a:gd name="connsiteY3" fmla="*/ 159028 h 2789515"/>
              <a:gd name="connsiteX4" fmla="*/ 115094 w 7397750"/>
              <a:gd name="connsiteY4" fmla="*/ 190777 h 2789515"/>
              <a:gd name="connsiteX5" fmla="*/ 140494 w 7397750"/>
              <a:gd name="connsiteY5" fmla="*/ 209828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298886 w 7391836"/>
              <a:gd name="connsiteY12" fmla="*/ 394771 h 2789515"/>
              <a:gd name="connsiteX13" fmla="*/ 348892 w 7391836"/>
              <a:gd name="connsiteY13" fmla="*/ 408265 h 2789515"/>
              <a:gd name="connsiteX14" fmla="*/ 415567 w 7391836"/>
              <a:gd name="connsiteY14" fmla="*/ 401915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48892 w 7391836"/>
              <a:gd name="connsiteY13" fmla="*/ 408265 h 2789515"/>
              <a:gd name="connsiteX14" fmla="*/ 415567 w 7391836"/>
              <a:gd name="connsiteY14" fmla="*/ 401915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51273 w 7391836"/>
              <a:gd name="connsiteY13" fmla="*/ 422552 h 2789515"/>
              <a:gd name="connsiteX14" fmla="*/ 415567 w 7391836"/>
              <a:gd name="connsiteY14" fmla="*/ 401915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51273 w 7391836"/>
              <a:gd name="connsiteY13" fmla="*/ 422552 h 2789515"/>
              <a:gd name="connsiteX14" fmla="*/ 429855 w 7391836"/>
              <a:gd name="connsiteY14" fmla="*/ 411440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51273 w 7391836"/>
              <a:gd name="connsiteY13" fmla="*/ 408265 h 2789515"/>
              <a:gd name="connsiteX14" fmla="*/ 429855 w 7391836"/>
              <a:gd name="connsiteY14" fmla="*/ 411440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2251 h 2785451"/>
              <a:gd name="connsiteX1" fmla="*/ 17899 w 7391836"/>
              <a:gd name="connsiteY1" fmla="*/ 56539 h 2785451"/>
              <a:gd name="connsiteX2" fmla="*/ 52824 w 7391836"/>
              <a:gd name="connsiteY2" fmla="*/ 113688 h 2785451"/>
              <a:gd name="connsiteX3" fmla="*/ 92511 w 7391836"/>
              <a:gd name="connsiteY3" fmla="*/ 154964 h 2785451"/>
              <a:gd name="connsiteX4" fmla="*/ 109180 w 7391836"/>
              <a:gd name="connsiteY4" fmla="*/ 186713 h 2785451"/>
              <a:gd name="connsiteX5" fmla="*/ 134580 w 7391836"/>
              <a:gd name="connsiteY5" fmla="*/ 205764 h 2785451"/>
              <a:gd name="connsiteX6" fmla="*/ 153629 w 7391836"/>
              <a:gd name="connsiteY6" fmla="*/ 234339 h 2785451"/>
              <a:gd name="connsiteX7" fmla="*/ 180617 w 7391836"/>
              <a:gd name="connsiteY7" fmla="*/ 255770 h 2785451"/>
              <a:gd name="connsiteX8" fmla="*/ 217129 w 7391836"/>
              <a:gd name="connsiteY8" fmla="*/ 296250 h 2785451"/>
              <a:gd name="connsiteX9" fmla="*/ 236180 w 7391836"/>
              <a:gd name="connsiteY9" fmla="*/ 321651 h 2785451"/>
              <a:gd name="connsiteX10" fmla="*/ 248086 w 7391836"/>
              <a:gd name="connsiteY10" fmla="*/ 339114 h 2785451"/>
              <a:gd name="connsiteX11" fmla="*/ 273486 w 7391836"/>
              <a:gd name="connsiteY11" fmla="*/ 358164 h 2785451"/>
              <a:gd name="connsiteX12" fmla="*/ 310792 w 7391836"/>
              <a:gd name="connsiteY12" fmla="*/ 385944 h 2785451"/>
              <a:gd name="connsiteX13" fmla="*/ 351273 w 7391836"/>
              <a:gd name="connsiteY13" fmla="*/ 404201 h 2785451"/>
              <a:gd name="connsiteX14" fmla="*/ 429855 w 7391836"/>
              <a:gd name="connsiteY14" fmla="*/ 407376 h 2785451"/>
              <a:gd name="connsiteX15" fmla="*/ 489386 w 7391836"/>
              <a:gd name="connsiteY15" fmla="*/ 353401 h 2785451"/>
              <a:gd name="connsiteX16" fmla="*/ 514786 w 7391836"/>
              <a:gd name="connsiteY16" fmla="*/ 334351 h 2785451"/>
              <a:gd name="connsiteX17" fmla="*/ 527486 w 7391836"/>
              <a:gd name="connsiteY17" fmla="*/ 315301 h 2785451"/>
              <a:gd name="connsiteX18" fmla="*/ 559236 w 7391836"/>
              <a:gd name="connsiteY18" fmla="*/ 283551 h 2785451"/>
              <a:gd name="connsiteX19" fmla="*/ 571936 w 7391836"/>
              <a:gd name="connsiteY19" fmla="*/ 264501 h 2785451"/>
              <a:gd name="connsiteX20" fmla="*/ 618768 w 7391836"/>
              <a:gd name="connsiteY20" fmla="*/ 202589 h 2785451"/>
              <a:gd name="connsiteX21" fmla="*/ 672742 w 7391836"/>
              <a:gd name="connsiteY21" fmla="*/ 135120 h 2785451"/>
              <a:gd name="connsiteX22" fmla="*/ 683855 w 7391836"/>
              <a:gd name="connsiteY22" fmla="*/ 114482 h 2785451"/>
              <a:gd name="connsiteX23" fmla="*/ 707667 w 7391836"/>
              <a:gd name="connsiteY23" fmla="*/ 81939 h 2785451"/>
              <a:gd name="connsiteX24" fmla="*/ 733861 w 7391836"/>
              <a:gd name="connsiteY24" fmla="*/ 55745 h 2785451"/>
              <a:gd name="connsiteX25" fmla="*/ 749736 w 7391836"/>
              <a:gd name="connsiteY25" fmla="*/ 39076 h 2785451"/>
              <a:gd name="connsiteX26" fmla="*/ 777517 w 7391836"/>
              <a:gd name="connsiteY26" fmla="*/ 17645 h 2785451"/>
              <a:gd name="connsiteX27" fmla="*/ 813236 w 7391836"/>
              <a:gd name="connsiteY27" fmla="*/ 182 h 2785451"/>
              <a:gd name="connsiteX28" fmla="*/ 844192 w 7391836"/>
              <a:gd name="connsiteY28" fmla="*/ 8914 h 2785451"/>
              <a:gd name="connsiteX29" fmla="*/ 886262 w 7391836"/>
              <a:gd name="connsiteY29" fmla="*/ 15263 h 2785451"/>
              <a:gd name="connsiteX30" fmla="*/ 922773 w 7391836"/>
              <a:gd name="connsiteY30" fmla="*/ 21613 h 2785451"/>
              <a:gd name="connsiteX31" fmla="*/ 951349 w 7391836"/>
              <a:gd name="connsiteY31" fmla="*/ 49395 h 2785451"/>
              <a:gd name="connsiteX32" fmla="*/ 984686 w 7391836"/>
              <a:gd name="connsiteY32" fmla="*/ 80351 h 2785451"/>
              <a:gd name="connsiteX33" fmla="*/ 1013261 w 7391836"/>
              <a:gd name="connsiteY33" fmla="*/ 107339 h 2785451"/>
              <a:gd name="connsiteX34" fmla="*/ 1054536 w 7391836"/>
              <a:gd name="connsiteY34" fmla="*/ 156551 h 2785451"/>
              <a:gd name="connsiteX35" fmla="*/ 1071999 w 7391836"/>
              <a:gd name="connsiteY35" fmla="*/ 187507 h 2785451"/>
              <a:gd name="connsiteX36" fmla="*/ 1099780 w 7391836"/>
              <a:gd name="connsiteY36" fmla="*/ 220051 h 2785451"/>
              <a:gd name="connsiteX37" fmla="*/ 1125180 w 7391836"/>
              <a:gd name="connsiteY37" fmla="*/ 258151 h 2785451"/>
              <a:gd name="connsiteX38" fmla="*/ 1152961 w 7391836"/>
              <a:gd name="connsiteY38" fmla="*/ 289901 h 2785451"/>
              <a:gd name="connsiteX39" fmla="*/ 1166455 w 7391836"/>
              <a:gd name="connsiteY39" fmla="*/ 314507 h 2785451"/>
              <a:gd name="connsiteX40" fmla="*/ 1203761 w 7391836"/>
              <a:gd name="connsiteY40" fmla="*/ 345464 h 2785451"/>
              <a:gd name="connsiteX41" fmla="*/ 1219636 w 7391836"/>
              <a:gd name="connsiteY41" fmla="*/ 359751 h 2785451"/>
              <a:gd name="connsiteX42" fmla="*/ 1245036 w 7391836"/>
              <a:gd name="connsiteY42" fmla="*/ 385151 h 2785451"/>
              <a:gd name="connsiteX43" fmla="*/ 1268848 w 7391836"/>
              <a:gd name="connsiteY43" fmla="*/ 401026 h 2785451"/>
              <a:gd name="connsiteX44" fmla="*/ 1346636 w 7391836"/>
              <a:gd name="connsiteY44" fmla="*/ 401026 h 2785451"/>
              <a:gd name="connsiteX45" fmla="*/ 1387911 w 7391836"/>
              <a:gd name="connsiteY45" fmla="*/ 373244 h 2785451"/>
              <a:gd name="connsiteX46" fmla="*/ 1406961 w 7391836"/>
              <a:gd name="connsiteY46" fmla="*/ 359751 h 2785451"/>
              <a:gd name="connsiteX47" fmla="*/ 1426805 w 7391836"/>
              <a:gd name="connsiteY47" fmla="*/ 335939 h 2785451"/>
              <a:gd name="connsiteX48" fmla="*/ 1462524 w 7391836"/>
              <a:gd name="connsiteY48" fmla="*/ 299426 h 2785451"/>
              <a:gd name="connsiteX49" fmla="*/ 1502211 w 7391836"/>
              <a:gd name="connsiteY49" fmla="*/ 244658 h 2785451"/>
              <a:gd name="connsiteX50" fmla="*/ 1534755 w 7391836"/>
              <a:gd name="connsiteY50" fmla="*/ 205764 h 2785451"/>
              <a:gd name="connsiteX51" fmla="*/ 1581586 w 7391836"/>
              <a:gd name="connsiteY51" fmla="*/ 169251 h 2785451"/>
              <a:gd name="connsiteX52" fmla="*/ 1594286 w 7391836"/>
              <a:gd name="connsiteY52" fmla="*/ 143851 h 2785451"/>
              <a:gd name="connsiteX53" fmla="*/ 1606986 w 7391836"/>
              <a:gd name="connsiteY53" fmla="*/ 124801 h 2785451"/>
              <a:gd name="connsiteX54" fmla="*/ 1626829 w 7391836"/>
              <a:gd name="connsiteY54" fmla="*/ 99401 h 2785451"/>
              <a:gd name="connsiteX55" fmla="*/ 1664136 w 7391836"/>
              <a:gd name="connsiteY55" fmla="*/ 61301 h 2785451"/>
              <a:gd name="connsiteX56" fmla="*/ 1708586 w 7391836"/>
              <a:gd name="connsiteY56" fmla="*/ 23201 h 2785451"/>
              <a:gd name="connsiteX57" fmla="*/ 1765736 w 7391836"/>
              <a:gd name="connsiteY57" fmla="*/ 10501 h 2785451"/>
              <a:gd name="connsiteX58" fmla="*/ 1816536 w 7391836"/>
              <a:gd name="connsiteY58" fmla="*/ 9707 h 2785451"/>
              <a:gd name="connsiteX59" fmla="*/ 1851461 w 7391836"/>
              <a:gd name="connsiteY59" fmla="*/ 26376 h 2785451"/>
              <a:gd name="connsiteX60" fmla="*/ 1898292 w 7391836"/>
              <a:gd name="connsiteY60" fmla="*/ 54157 h 2785451"/>
              <a:gd name="connsiteX61" fmla="*/ 1924486 w 7391836"/>
              <a:gd name="connsiteY61" fmla="*/ 85907 h 2785451"/>
              <a:gd name="connsiteX62" fmla="*/ 1970524 w 7391836"/>
              <a:gd name="connsiteY62" fmla="*/ 117657 h 2785451"/>
              <a:gd name="connsiteX63" fmla="*/ 2012592 w 7391836"/>
              <a:gd name="connsiteY63" fmla="*/ 189095 h 2785451"/>
              <a:gd name="connsiteX64" fmla="*/ 2032436 w 7391836"/>
              <a:gd name="connsiteY64" fmla="*/ 226401 h 2785451"/>
              <a:gd name="connsiteX65" fmla="*/ 2062598 w 7391836"/>
              <a:gd name="connsiteY65" fmla="*/ 257357 h 2785451"/>
              <a:gd name="connsiteX66" fmla="*/ 2095936 w 7391836"/>
              <a:gd name="connsiteY66" fmla="*/ 289901 h 2785451"/>
              <a:gd name="connsiteX67" fmla="*/ 2134036 w 7391836"/>
              <a:gd name="connsiteY67" fmla="*/ 328001 h 2785451"/>
              <a:gd name="connsiteX68" fmla="*/ 2146736 w 7391836"/>
              <a:gd name="connsiteY68" fmla="*/ 347051 h 2785451"/>
              <a:gd name="connsiteX69" fmla="*/ 2197536 w 7391836"/>
              <a:gd name="connsiteY69" fmla="*/ 378801 h 2785451"/>
              <a:gd name="connsiteX70" fmla="*/ 2216586 w 7391836"/>
              <a:gd name="connsiteY70" fmla="*/ 391501 h 2785451"/>
              <a:gd name="connsiteX71" fmla="*/ 2248336 w 7391836"/>
              <a:gd name="connsiteY71" fmla="*/ 397851 h 2785451"/>
              <a:gd name="connsiteX72" fmla="*/ 2330886 w 7391836"/>
              <a:gd name="connsiteY72" fmla="*/ 385151 h 2785451"/>
              <a:gd name="connsiteX73" fmla="*/ 2370574 w 7391836"/>
              <a:gd name="connsiteY73" fmla="*/ 353401 h 2785451"/>
              <a:gd name="connsiteX74" fmla="*/ 2425342 w 7391836"/>
              <a:gd name="connsiteY74" fmla="*/ 296251 h 2785451"/>
              <a:gd name="connsiteX75" fmla="*/ 2453917 w 7391836"/>
              <a:gd name="connsiteY75" fmla="*/ 265294 h 2785451"/>
              <a:gd name="connsiteX76" fmla="*/ 2476142 w 7391836"/>
              <a:gd name="connsiteY76" fmla="*/ 236720 h 2785451"/>
              <a:gd name="connsiteX77" fmla="*/ 2515036 w 7391836"/>
              <a:gd name="connsiteY77" fmla="*/ 181951 h 2785451"/>
              <a:gd name="connsiteX78" fmla="*/ 2540436 w 7391836"/>
              <a:gd name="connsiteY78" fmla="*/ 162901 h 2785451"/>
              <a:gd name="connsiteX79" fmla="*/ 2559486 w 7391836"/>
              <a:gd name="connsiteY79" fmla="*/ 143851 h 2785451"/>
              <a:gd name="connsiteX80" fmla="*/ 2595998 w 7391836"/>
              <a:gd name="connsiteY80" fmla="*/ 116069 h 2785451"/>
              <a:gd name="connsiteX81" fmla="*/ 2603143 w 7391836"/>
              <a:gd name="connsiteY81" fmla="*/ 94638 h 2785451"/>
              <a:gd name="connsiteX82" fmla="*/ 2642830 w 7391836"/>
              <a:gd name="connsiteY82" fmla="*/ 78764 h 2785451"/>
              <a:gd name="connsiteX83" fmla="*/ 2718236 w 7391836"/>
              <a:gd name="connsiteY83" fmla="*/ 75589 h 2785451"/>
              <a:gd name="connsiteX84" fmla="*/ 2753161 w 7391836"/>
              <a:gd name="connsiteY84" fmla="*/ 75589 h 2785451"/>
              <a:gd name="connsiteX85" fmla="*/ 2829361 w 7391836"/>
              <a:gd name="connsiteY85" fmla="*/ 103370 h 2785451"/>
              <a:gd name="connsiteX86" fmla="*/ 2857143 w 7391836"/>
              <a:gd name="connsiteY86" fmla="*/ 117658 h 2785451"/>
              <a:gd name="connsiteX87" fmla="*/ 2889687 w 7391836"/>
              <a:gd name="connsiteY87" fmla="*/ 143057 h 2785451"/>
              <a:gd name="connsiteX88" fmla="*/ 2936517 w 7391836"/>
              <a:gd name="connsiteY88" fmla="*/ 164489 h 2785451"/>
              <a:gd name="connsiteX89" fmla="*/ 2945248 w 7391836"/>
              <a:gd name="connsiteY89" fmla="*/ 172426 h 2785451"/>
              <a:gd name="connsiteX90" fmla="*/ 2973823 w 7391836"/>
              <a:gd name="connsiteY90" fmla="*/ 189888 h 2785451"/>
              <a:gd name="connsiteX91" fmla="*/ 2992080 w 7391836"/>
              <a:gd name="connsiteY91" fmla="*/ 208145 h 2785451"/>
              <a:gd name="connsiteX92" fmla="*/ 3042086 w 7391836"/>
              <a:gd name="connsiteY92" fmla="*/ 239101 h 2785451"/>
              <a:gd name="connsiteX93" fmla="*/ 3111936 w 7391836"/>
              <a:gd name="connsiteY93" fmla="*/ 251801 h 2785451"/>
              <a:gd name="connsiteX94" fmla="*/ 3137336 w 7391836"/>
              <a:gd name="connsiteY94" fmla="*/ 264501 h 2785451"/>
              <a:gd name="connsiteX95" fmla="*/ 3163530 w 7391836"/>
              <a:gd name="connsiteY95" fmla="*/ 270057 h 2785451"/>
              <a:gd name="connsiteX96" fmla="*/ 3196074 w 7391836"/>
              <a:gd name="connsiteY96" fmla="*/ 274026 h 2785451"/>
              <a:gd name="connsiteX97" fmla="*/ 3254811 w 7391836"/>
              <a:gd name="connsiteY97" fmla="*/ 267676 h 2785451"/>
              <a:gd name="connsiteX98" fmla="*/ 3283386 w 7391836"/>
              <a:gd name="connsiteY98" fmla="*/ 258151 h 2785451"/>
              <a:gd name="connsiteX99" fmla="*/ 3308786 w 7391836"/>
              <a:gd name="connsiteY99" fmla="*/ 245451 h 2785451"/>
              <a:gd name="connsiteX100" fmla="*/ 3372286 w 7391836"/>
              <a:gd name="connsiteY100" fmla="*/ 231164 h 2785451"/>
              <a:gd name="connsiteX101" fmla="*/ 3447692 w 7391836"/>
              <a:gd name="connsiteY101" fmla="*/ 195445 h 2785451"/>
              <a:gd name="connsiteX102" fmla="*/ 3521511 w 7391836"/>
              <a:gd name="connsiteY102" fmla="*/ 169251 h 2785451"/>
              <a:gd name="connsiteX103" fmla="*/ 3568342 w 7391836"/>
              <a:gd name="connsiteY103" fmla="*/ 162901 h 2785451"/>
              <a:gd name="connsiteX104" fmla="*/ 3613586 w 7391836"/>
              <a:gd name="connsiteY104" fmla="*/ 169251 h 2785451"/>
              <a:gd name="connsiteX105" fmla="*/ 3753286 w 7391836"/>
              <a:gd name="connsiteY105" fmla="*/ 175601 h 2785451"/>
              <a:gd name="connsiteX106" fmla="*/ 3842186 w 7391836"/>
              <a:gd name="connsiteY106" fmla="*/ 194651 h 2785451"/>
              <a:gd name="connsiteX107" fmla="*/ 3867586 w 7391836"/>
              <a:gd name="connsiteY107" fmla="*/ 201001 h 2785451"/>
              <a:gd name="connsiteX108" fmla="*/ 3892986 w 7391836"/>
              <a:gd name="connsiteY108" fmla="*/ 213701 h 2785451"/>
              <a:gd name="connsiteX109" fmla="*/ 3937436 w 7391836"/>
              <a:gd name="connsiteY109" fmla="*/ 220051 h 2785451"/>
              <a:gd name="connsiteX110" fmla="*/ 4083486 w 7391836"/>
              <a:gd name="connsiteY110" fmla="*/ 232751 h 2785451"/>
              <a:gd name="connsiteX111" fmla="*/ 4257318 w 7391836"/>
              <a:gd name="connsiteY111" fmla="*/ 207351 h 2785451"/>
              <a:gd name="connsiteX112" fmla="*/ 4354948 w 7391836"/>
              <a:gd name="connsiteY112" fmla="*/ 195445 h 2785451"/>
              <a:gd name="connsiteX113" fmla="*/ 4403367 w 7391836"/>
              <a:gd name="connsiteY113" fmla="*/ 189094 h 2785451"/>
              <a:gd name="connsiteX114" fmla="*/ 4520048 w 7391836"/>
              <a:gd name="connsiteY114" fmla="*/ 185125 h 2785451"/>
              <a:gd name="connsiteX115" fmla="*/ 4701817 w 7391836"/>
              <a:gd name="connsiteY115" fmla="*/ 193857 h 2785451"/>
              <a:gd name="connsiteX116" fmla="*/ 4834373 w 7391836"/>
              <a:gd name="connsiteY116" fmla="*/ 206558 h 2785451"/>
              <a:gd name="connsiteX117" fmla="*/ 4928829 w 7391836"/>
              <a:gd name="connsiteY117" fmla="*/ 217670 h 2785451"/>
              <a:gd name="connsiteX118" fmla="*/ 5114567 w 7391836"/>
              <a:gd name="connsiteY118" fmla="*/ 214495 h 2785451"/>
              <a:gd name="connsiteX119" fmla="*/ 5463024 w 7391836"/>
              <a:gd name="connsiteY119" fmla="*/ 188301 h 2785451"/>
              <a:gd name="connsiteX120" fmla="*/ 7385486 w 7391836"/>
              <a:gd name="connsiteY120" fmla="*/ 201001 h 2785451"/>
              <a:gd name="connsiteX121" fmla="*/ 7391836 w 7391836"/>
              <a:gd name="connsiteY121" fmla="*/ 2785451 h 2785451"/>
              <a:gd name="connsiteX122" fmla="*/ 436 w 7391836"/>
              <a:gd name="connsiteY122" fmla="*/ 2779101 h 2785451"/>
              <a:gd name="connsiteX123" fmla="*/ 3611 w 7391836"/>
              <a:gd name="connsiteY123" fmla="*/ 42251 h 2785451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46843 h 2776549"/>
              <a:gd name="connsiteX25" fmla="*/ 749736 w 7391836"/>
              <a:gd name="connsiteY25" fmla="*/ 30174 h 2776549"/>
              <a:gd name="connsiteX26" fmla="*/ 777517 w 7391836"/>
              <a:gd name="connsiteY26" fmla="*/ 8743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46843 h 2776549"/>
              <a:gd name="connsiteX25" fmla="*/ 749736 w 7391836"/>
              <a:gd name="connsiteY25" fmla="*/ 30174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46843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63511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10049 w 7391836"/>
              <a:gd name="connsiteY23" fmla="*/ 82562 h 2776549"/>
              <a:gd name="connsiteX24" fmla="*/ 733861 w 7391836"/>
              <a:gd name="connsiteY24" fmla="*/ 63511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6236 w 7391836"/>
              <a:gd name="connsiteY22" fmla="*/ 110343 h 2776549"/>
              <a:gd name="connsiteX23" fmla="*/ 710049 w 7391836"/>
              <a:gd name="connsiteY23" fmla="*/ 82562 h 2776549"/>
              <a:gd name="connsiteX24" fmla="*/ 733861 w 7391836"/>
              <a:gd name="connsiteY24" fmla="*/ 63511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5999 h 2779199"/>
              <a:gd name="connsiteX1" fmla="*/ 17899 w 7391836"/>
              <a:gd name="connsiteY1" fmla="*/ 50287 h 2779199"/>
              <a:gd name="connsiteX2" fmla="*/ 52824 w 7391836"/>
              <a:gd name="connsiteY2" fmla="*/ 107436 h 2779199"/>
              <a:gd name="connsiteX3" fmla="*/ 92511 w 7391836"/>
              <a:gd name="connsiteY3" fmla="*/ 148712 h 2779199"/>
              <a:gd name="connsiteX4" fmla="*/ 109180 w 7391836"/>
              <a:gd name="connsiteY4" fmla="*/ 180461 h 2779199"/>
              <a:gd name="connsiteX5" fmla="*/ 134580 w 7391836"/>
              <a:gd name="connsiteY5" fmla="*/ 199512 h 2779199"/>
              <a:gd name="connsiteX6" fmla="*/ 153629 w 7391836"/>
              <a:gd name="connsiteY6" fmla="*/ 228087 h 2779199"/>
              <a:gd name="connsiteX7" fmla="*/ 180617 w 7391836"/>
              <a:gd name="connsiteY7" fmla="*/ 249518 h 2779199"/>
              <a:gd name="connsiteX8" fmla="*/ 217129 w 7391836"/>
              <a:gd name="connsiteY8" fmla="*/ 289998 h 2779199"/>
              <a:gd name="connsiteX9" fmla="*/ 236180 w 7391836"/>
              <a:gd name="connsiteY9" fmla="*/ 315399 h 2779199"/>
              <a:gd name="connsiteX10" fmla="*/ 248086 w 7391836"/>
              <a:gd name="connsiteY10" fmla="*/ 332862 h 2779199"/>
              <a:gd name="connsiteX11" fmla="*/ 273486 w 7391836"/>
              <a:gd name="connsiteY11" fmla="*/ 351912 h 2779199"/>
              <a:gd name="connsiteX12" fmla="*/ 310792 w 7391836"/>
              <a:gd name="connsiteY12" fmla="*/ 379692 h 2779199"/>
              <a:gd name="connsiteX13" fmla="*/ 351273 w 7391836"/>
              <a:gd name="connsiteY13" fmla="*/ 397949 h 2779199"/>
              <a:gd name="connsiteX14" fmla="*/ 429855 w 7391836"/>
              <a:gd name="connsiteY14" fmla="*/ 401124 h 2779199"/>
              <a:gd name="connsiteX15" fmla="*/ 489386 w 7391836"/>
              <a:gd name="connsiteY15" fmla="*/ 347149 h 2779199"/>
              <a:gd name="connsiteX16" fmla="*/ 514786 w 7391836"/>
              <a:gd name="connsiteY16" fmla="*/ 328099 h 2779199"/>
              <a:gd name="connsiteX17" fmla="*/ 527486 w 7391836"/>
              <a:gd name="connsiteY17" fmla="*/ 309049 h 2779199"/>
              <a:gd name="connsiteX18" fmla="*/ 559236 w 7391836"/>
              <a:gd name="connsiteY18" fmla="*/ 277299 h 2779199"/>
              <a:gd name="connsiteX19" fmla="*/ 571936 w 7391836"/>
              <a:gd name="connsiteY19" fmla="*/ 258249 h 2779199"/>
              <a:gd name="connsiteX20" fmla="*/ 618768 w 7391836"/>
              <a:gd name="connsiteY20" fmla="*/ 196337 h 2779199"/>
              <a:gd name="connsiteX21" fmla="*/ 672742 w 7391836"/>
              <a:gd name="connsiteY21" fmla="*/ 128868 h 2779199"/>
              <a:gd name="connsiteX22" fmla="*/ 686236 w 7391836"/>
              <a:gd name="connsiteY22" fmla="*/ 112993 h 2779199"/>
              <a:gd name="connsiteX23" fmla="*/ 710049 w 7391836"/>
              <a:gd name="connsiteY23" fmla="*/ 85212 h 2779199"/>
              <a:gd name="connsiteX24" fmla="*/ 733861 w 7391836"/>
              <a:gd name="connsiteY24" fmla="*/ 66161 h 2779199"/>
              <a:gd name="connsiteX25" fmla="*/ 752117 w 7391836"/>
              <a:gd name="connsiteY25" fmla="*/ 44730 h 2779199"/>
              <a:gd name="connsiteX26" fmla="*/ 777517 w 7391836"/>
              <a:gd name="connsiteY26" fmla="*/ 18537 h 2779199"/>
              <a:gd name="connsiteX27" fmla="*/ 813236 w 7391836"/>
              <a:gd name="connsiteY27" fmla="*/ 1074 h 2779199"/>
              <a:gd name="connsiteX28" fmla="*/ 844192 w 7391836"/>
              <a:gd name="connsiteY28" fmla="*/ 2662 h 2779199"/>
              <a:gd name="connsiteX29" fmla="*/ 886262 w 7391836"/>
              <a:gd name="connsiteY29" fmla="*/ 9011 h 2779199"/>
              <a:gd name="connsiteX30" fmla="*/ 922773 w 7391836"/>
              <a:gd name="connsiteY30" fmla="*/ 15361 h 2779199"/>
              <a:gd name="connsiteX31" fmla="*/ 951349 w 7391836"/>
              <a:gd name="connsiteY31" fmla="*/ 43143 h 2779199"/>
              <a:gd name="connsiteX32" fmla="*/ 984686 w 7391836"/>
              <a:gd name="connsiteY32" fmla="*/ 74099 h 2779199"/>
              <a:gd name="connsiteX33" fmla="*/ 1013261 w 7391836"/>
              <a:gd name="connsiteY33" fmla="*/ 101087 h 2779199"/>
              <a:gd name="connsiteX34" fmla="*/ 1054536 w 7391836"/>
              <a:gd name="connsiteY34" fmla="*/ 150299 h 2779199"/>
              <a:gd name="connsiteX35" fmla="*/ 1071999 w 7391836"/>
              <a:gd name="connsiteY35" fmla="*/ 181255 h 2779199"/>
              <a:gd name="connsiteX36" fmla="*/ 1099780 w 7391836"/>
              <a:gd name="connsiteY36" fmla="*/ 213799 h 2779199"/>
              <a:gd name="connsiteX37" fmla="*/ 1125180 w 7391836"/>
              <a:gd name="connsiteY37" fmla="*/ 251899 h 2779199"/>
              <a:gd name="connsiteX38" fmla="*/ 1152961 w 7391836"/>
              <a:gd name="connsiteY38" fmla="*/ 283649 h 2779199"/>
              <a:gd name="connsiteX39" fmla="*/ 1166455 w 7391836"/>
              <a:gd name="connsiteY39" fmla="*/ 308255 h 2779199"/>
              <a:gd name="connsiteX40" fmla="*/ 1203761 w 7391836"/>
              <a:gd name="connsiteY40" fmla="*/ 339212 h 2779199"/>
              <a:gd name="connsiteX41" fmla="*/ 1219636 w 7391836"/>
              <a:gd name="connsiteY41" fmla="*/ 353499 h 2779199"/>
              <a:gd name="connsiteX42" fmla="*/ 1245036 w 7391836"/>
              <a:gd name="connsiteY42" fmla="*/ 378899 h 2779199"/>
              <a:gd name="connsiteX43" fmla="*/ 1268848 w 7391836"/>
              <a:gd name="connsiteY43" fmla="*/ 394774 h 2779199"/>
              <a:gd name="connsiteX44" fmla="*/ 1346636 w 7391836"/>
              <a:gd name="connsiteY44" fmla="*/ 394774 h 2779199"/>
              <a:gd name="connsiteX45" fmla="*/ 1387911 w 7391836"/>
              <a:gd name="connsiteY45" fmla="*/ 366992 h 2779199"/>
              <a:gd name="connsiteX46" fmla="*/ 1406961 w 7391836"/>
              <a:gd name="connsiteY46" fmla="*/ 353499 h 2779199"/>
              <a:gd name="connsiteX47" fmla="*/ 1426805 w 7391836"/>
              <a:gd name="connsiteY47" fmla="*/ 329687 h 2779199"/>
              <a:gd name="connsiteX48" fmla="*/ 1462524 w 7391836"/>
              <a:gd name="connsiteY48" fmla="*/ 293174 h 2779199"/>
              <a:gd name="connsiteX49" fmla="*/ 1502211 w 7391836"/>
              <a:gd name="connsiteY49" fmla="*/ 238406 h 2779199"/>
              <a:gd name="connsiteX50" fmla="*/ 1534755 w 7391836"/>
              <a:gd name="connsiteY50" fmla="*/ 199512 h 2779199"/>
              <a:gd name="connsiteX51" fmla="*/ 1581586 w 7391836"/>
              <a:gd name="connsiteY51" fmla="*/ 162999 h 2779199"/>
              <a:gd name="connsiteX52" fmla="*/ 1594286 w 7391836"/>
              <a:gd name="connsiteY52" fmla="*/ 137599 h 2779199"/>
              <a:gd name="connsiteX53" fmla="*/ 1606986 w 7391836"/>
              <a:gd name="connsiteY53" fmla="*/ 118549 h 2779199"/>
              <a:gd name="connsiteX54" fmla="*/ 1626829 w 7391836"/>
              <a:gd name="connsiteY54" fmla="*/ 93149 h 2779199"/>
              <a:gd name="connsiteX55" fmla="*/ 1664136 w 7391836"/>
              <a:gd name="connsiteY55" fmla="*/ 55049 h 2779199"/>
              <a:gd name="connsiteX56" fmla="*/ 1708586 w 7391836"/>
              <a:gd name="connsiteY56" fmla="*/ 16949 h 2779199"/>
              <a:gd name="connsiteX57" fmla="*/ 1765736 w 7391836"/>
              <a:gd name="connsiteY57" fmla="*/ 4249 h 2779199"/>
              <a:gd name="connsiteX58" fmla="*/ 1816536 w 7391836"/>
              <a:gd name="connsiteY58" fmla="*/ 3455 h 2779199"/>
              <a:gd name="connsiteX59" fmla="*/ 1851461 w 7391836"/>
              <a:gd name="connsiteY59" fmla="*/ 20124 h 2779199"/>
              <a:gd name="connsiteX60" fmla="*/ 1898292 w 7391836"/>
              <a:gd name="connsiteY60" fmla="*/ 47905 h 2779199"/>
              <a:gd name="connsiteX61" fmla="*/ 1924486 w 7391836"/>
              <a:gd name="connsiteY61" fmla="*/ 79655 h 2779199"/>
              <a:gd name="connsiteX62" fmla="*/ 1970524 w 7391836"/>
              <a:gd name="connsiteY62" fmla="*/ 111405 h 2779199"/>
              <a:gd name="connsiteX63" fmla="*/ 2012592 w 7391836"/>
              <a:gd name="connsiteY63" fmla="*/ 182843 h 2779199"/>
              <a:gd name="connsiteX64" fmla="*/ 2032436 w 7391836"/>
              <a:gd name="connsiteY64" fmla="*/ 220149 h 2779199"/>
              <a:gd name="connsiteX65" fmla="*/ 2062598 w 7391836"/>
              <a:gd name="connsiteY65" fmla="*/ 251105 h 2779199"/>
              <a:gd name="connsiteX66" fmla="*/ 2095936 w 7391836"/>
              <a:gd name="connsiteY66" fmla="*/ 283649 h 2779199"/>
              <a:gd name="connsiteX67" fmla="*/ 2134036 w 7391836"/>
              <a:gd name="connsiteY67" fmla="*/ 321749 h 2779199"/>
              <a:gd name="connsiteX68" fmla="*/ 2146736 w 7391836"/>
              <a:gd name="connsiteY68" fmla="*/ 340799 h 2779199"/>
              <a:gd name="connsiteX69" fmla="*/ 2197536 w 7391836"/>
              <a:gd name="connsiteY69" fmla="*/ 372549 h 2779199"/>
              <a:gd name="connsiteX70" fmla="*/ 2216586 w 7391836"/>
              <a:gd name="connsiteY70" fmla="*/ 385249 h 2779199"/>
              <a:gd name="connsiteX71" fmla="*/ 2248336 w 7391836"/>
              <a:gd name="connsiteY71" fmla="*/ 391599 h 2779199"/>
              <a:gd name="connsiteX72" fmla="*/ 2330886 w 7391836"/>
              <a:gd name="connsiteY72" fmla="*/ 378899 h 2779199"/>
              <a:gd name="connsiteX73" fmla="*/ 2370574 w 7391836"/>
              <a:gd name="connsiteY73" fmla="*/ 347149 h 2779199"/>
              <a:gd name="connsiteX74" fmla="*/ 2425342 w 7391836"/>
              <a:gd name="connsiteY74" fmla="*/ 289999 h 2779199"/>
              <a:gd name="connsiteX75" fmla="*/ 2453917 w 7391836"/>
              <a:gd name="connsiteY75" fmla="*/ 259042 h 2779199"/>
              <a:gd name="connsiteX76" fmla="*/ 2476142 w 7391836"/>
              <a:gd name="connsiteY76" fmla="*/ 230468 h 2779199"/>
              <a:gd name="connsiteX77" fmla="*/ 2515036 w 7391836"/>
              <a:gd name="connsiteY77" fmla="*/ 175699 h 2779199"/>
              <a:gd name="connsiteX78" fmla="*/ 2540436 w 7391836"/>
              <a:gd name="connsiteY78" fmla="*/ 156649 h 2779199"/>
              <a:gd name="connsiteX79" fmla="*/ 2559486 w 7391836"/>
              <a:gd name="connsiteY79" fmla="*/ 137599 h 2779199"/>
              <a:gd name="connsiteX80" fmla="*/ 2595998 w 7391836"/>
              <a:gd name="connsiteY80" fmla="*/ 109817 h 2779199"/>
              <a:gd name="connsiteX81" fmla="*/ 2603143 w 7391836"/>
              <a:gd name="connsiteY81" fmla="*/ 88386 h 2779199"/>
              <a:gd name="connsiteX82" fmla="*/ 2642830 w 7391836"/>
              <a:gd name="connsiteY82" fmla="*/ 72512 h 2779199"/>
              <a:gd name="connsiteX83" fmla="*/ 2718236 w 7391836"/>
              <a:gd name="connsiteY83" fmla="*/ 69337 h 2779199"/>
              <a:gd name="connsiteX84" fmla="*/ 2753161 w 7391836"/>
              <a:gd name="connsiteY84" fmla="*/ 69337 h 2779199"/>
              <a:gd name="connsiteX85" fmla="*/ 2829361 w 7391836"/>
              <a:gd name="connsiteY85" fmla="*/ 97118 h 2779199"/>
              <a:gd name="connsiteX86" fmla="*/ 2857143 w 7391836"/>
              <a:gd name="connsiteY86" fmla="*/ 111406 h 2779199"/>
              <a:gd name="connsiteX87" fmla="*/ 2889687 w 7391836"/>
              <a:gd name="connsiteY87" fmla="*/ 136805 h 2779199"/>
              <a:gd name="connsiteX88" fmla="*/ 2936517 w 7391836"/>
              <a:gd name="connsiteY88" fmla="*/ 158237 h 2779199"/>
              <a:gd name="connsiteX89" fmla="*/ 2945248 w 7391836"/>
              <a:gd name="connsiteY89" fmla="*/ 166174 h 2779199"/>
              <a:gd name="connsiteX90" fmla="*/ 2973823 w 7391836"/>
              <a:gd name="connsiteY90" fmla="*/ 183636 h 2779199"/>
              <a:gd name="connsiteX91" fmla="*/ 2992080 w 7391836"/>
              <a:gd name="connsiteY91" fmla="*/ 201893 h 2779199"/>
              <a:gd name="connsiteX92" fmla="*/ 3042086 w 7391836"/>
              <a:gd name="connsiteY92" fmla="*/ 232849 h 2779199"/>
              <a:gd name="connsiteX93" fmla="*/ 3111936 w 7391836"/>
              <a:gd name="connsiteY93" fmla="*/ 245549 h 2779199"/>
              <a:gd name="connsiteX94" fmla="*/ 3137336 w 7391836"/>
              <a:gd name="connsiteY94" fmla="*/ 258249 h 2779199"/>
              <a:gd name="connsiteX95" fmla="*/ 3163530 w 7391836"/>
              <a:gd name="connsiteY95" fmla="*/ 263805 h 2779199"/>
              <a:gd name="connsiteX96" fmla="*/ 3196074 w 7391836"/>
              <a:gd name="connsiteY96" fmla="*/ 267774 h 2779199"/>
              <a:gd name="connsiteX97" fmla="*/ 3254811 w 7391836"/>
              <a:gd name="connsiteY97" fmla="*/ 261424 h 2779199"/>
              <a:gd name="connsiteX98" fmla="*/ 3283386 w 7391836"/>
              <a:gd name="connsiteY98" fmla="*/ 251899 h 2779199"/>
              <a:gd name="connsiteX99" fmla="*/ 3308786 w 7391836"/>
              <a:gd name="connsiteY99" fmla="*/ 239199 h 2779199"/>
              <a:gd name="connsiteX100" fmla="*/ 3372286 w 7391836"/>
              <a:gd name="connsiteY100" fmla="*/ 224912 h 2779199"/>
              <a:gd name="connsiteX101" fmla="*/ 3447692 w 7391836"/>
              <a:gd name="connsiteY101" fmla="*/ 189193 h 2779199"/>
              <a:gd name="connsiteX102" fmla="*/ 3521511 w 7391836"/>
              <a:gd name="connsiteY102" fmla="*/ 162999 h 2779199"/>
              <a:gd name="connsiteX103" fmla="*/ 3568342 w 7391836"/>
              <a:gd name="connsiteY103" fmla="*/ 156649 h 2779199"/>
              <a:gd name="connsiteX104" fmla="*/ 3613586 w 7391836"/>
              <a:gd name="connsiteY104" fmla="*/ 162999 h 2779199"/>
              <a:gd name="connsiteX105" fmla="*/ 3753286 w 7391836"/>
              <a:gd name="connsiteY105" fmla="*/ 169349 h 2779199"/>
              <a:gd name="connsiteX106" fmla="*/ 3842186 w 7391836"/>
              <a:gd name="connsiteY106" fmla="*/ 188399 h 2779199"/>
              <a:gd name="connsiteX107" fmla="*/ 3867586 w 7391836"/>
              <a:gd name="connsiteY107" fmla="*/ 194749 h 2779199"/>
              <a:gd name="connsiteX108" fmla="*/ 3892986 w 7391836"/>
              <a:gd name="connsiteY108" fmla="*/ 207449 h 2779199"/>
              <a:gd name="connsiteX109" fmla="*/ 3937436 w 7391836"/>
              <a:gd name="connsiteY109" fmla="*/ 213799 h 2779199"/>
              <a:gd name="connsiteX110" fmla="*/ 4083486 w 7391836"/>
              <a:gd name="connsiteY110" fmla="*/ 226499 h 2779199"/>
              <a:gd name="connsiteX111" fmla="*/ 4257318 w 7391836"/>
              <a:gd name="connsiteY111" fmla="*/ 201099 h 2779199"/>
              <a:gd name="connsiteX112" fmla="*/ 4354948 w 7391836"/>
              <a:gd name="connsiteY112" fmla="*/ 189193 h 2779199"/>
              <a:gd name="connsiteX113" fmla="*/ 4403367 w 7391836"/>
              <a:gd name="connsiteY113" fmla="*/ 182842 h 2779199"/>
              <a:gd name="connsiteX114" fmla="*/ 4520048 w 7391836"/>
              <a:gd name="connsiteY114" fmla="*/ 178873 h 2779199"/>
              <a:gd name="connsiteX115" fmla="*/ 4701817 w 7391836"/>
              <a:gd name="connsiteY115" fmla="*/ 187605 h 2779199"/>
              <a:gd name="connsiteX116" fmla="*/ 4834373 w 7391836"/>
              <a:gd name="connsiteY116" fmla="*/ 200306 h 2779199"/>
              <a:gd name="connsiteX117" fmla="*/ 4928829 w 7391836"/>
              <a:gd name="connsiteY117" fmla="*/ 211418 h 2779199"/>
              <a:gd name="connsiteX118" fmla="*/ 5114567 w 7391836"/>
              <a:gd name="connsiteY118" fmla="*/ 208243 h 2779199"/>
              <a:gd name="connsiteX119" fmla="*/ 5463024 w 7391836"/>
              <a:gd name="connsiteY119" fmla="*/ 182049 h 2779199"/>
              <a:gd name="connsiteX120" fmla="*/ 7385486 w 7391836"/>
              <a:gd name="connsiteY120" fmla="*/ 194749 h 2779199"/>
              <a:gd name="connsiteX121" fmla="*/ 7391836 w 7391836"/>
              <a:gd name="connsiteY121" fmla="*/ 2779199 h 2779199"/>
              <a:gd name="connsiteX122" fmla="*/ 436 w 7391836"/>
              <a:gd name="connsiteY122" fmla="*/ 2772849 h 2779199"/>
              <a:gd name="connsiteX123" fmla="*/ 3611 w 7391836"/>
              <a:gd name="connsiteY123" fmla="*/ 35999 h 2779199"/>
              <a:gd name="connsiteX0" fmla="*/ 3611 w 7391836"/>
              <a:gd name="connsiteY0" fmla="*/ 35999 h 2779199"/>
              <a:gd name="connsiteX1" fmla="*/ 17899 w 7391836"/>
              <a:gd name="connsiteY1" fmla="*/ 50287 h 2779199"/>
              <a:gd name="connsiteX2" fmla="*/ 52824 w 7391836"/>
              <a:gd name="connsiteY2" fmla="*/ 107436 h 2779199"/>
              <a:gd name="connsiteX3" fmla="*/ 92511 w 7391836"/>
              <a:gd name="connsiteY3" fmla="*/ 148712 h 2779199"/>
              <a:gd name="connsiteX4" fmla="*/ 109180 w 7391836"/>
              <a:gd name="connsiteY4" fmla="*/ 180461 h 2779199"/>
              <a:gd name="connsiteX5" fmla="*/ 134580 w 7391836"/>
              <a:gd name="connsiteY5" fmla="*/ 199512 h 2779199"/>
              <a:gd name="connsiteX6" fmla="*/ 153629 w 7391836"/>
              <a:gd name="connsiteY6" fmla="*/ 228087 h 2779199"/>
              <a:gd name="connsiteX7" fmla="*/ 180617 w 7391836"/>
              <a:gd name="connsiteY7" fmla="*/ 249518 h 2779199"/>
              <a:gd name="connsiteX8" fmla="*/ 217129 w 7391836"/>
              <a:gd name="connsiteY8" fmla="*/ 289998 h 2779199"/>
              <a:gd name="connsiteX9" fmla="*/ 236180 w 7391836"/>
              <a:gd name="connsiteY9" fmla="*/ 315399 h 2779199"/>
              <a:gd name="connsiteX10" fmla="*/ 248086 w 7391836"/>
              <a:gd name="connsiteY10" fmla="*/ 332862 h 2779199"/>
              <a:gd name="connsiteX11" fmla="*/ 273486 w 7391836"/>
              <a:gd name="connsiteY11" fmla="*/ 351912 h 2779199"/>
              <a:gd name="connsiteX12" fmla="*/ 310792 w 7391836"/>
              <a:gd name="connsiteY12" fmla="*/ 379692 h 2779199"/>
              <a:gd name="connsiteX13" fmla="*/ 351273 w 7391836"/>
              <a:gd name="connsiteY13" fmla="*/ 397949 h 2779199"/>
              <a:gd name="connsiteX14" fmla="*/ 429855 w 7391836"/>
              <a:gd name="connsiteY14" fmla="*/ 401124 h 2779199"/>
              <a:gd name="connsiteX15" fmla="*/ 489386 w 7391836"/>
              <a:gd name="connsiteY15" fmla="*/ 347149 h 2779199"/>
              <a:gd name="connsiteX16" fmla="*/ 514786 w 7391836"/>
              <a:gd name="connsiteY16" fmla="*/ 328099 h 2779199"/>
              <a:gd name="connsiteX17" fmla="*/ 527486 w 7391836"/>
              <a:gd name="connsiteY17" fmla="*/ 309049 h 2779199"/>
              <a:gd name="connsiteX18" fmla="*/ 559236 w 7391836"/>
              <a:gd name="connsiteY18" fmla="*/ 277299 h 2779199"/>
              <a:gd name="connsiteX19" fmla="*/ 571936 w 7391836"/>
              <a:gd name="connsiteY19" fmla="*/ 258249 h 2779199"/>
              <a:gd name="connsiteX20" fmla="*/ 618768 w 7391836"/>
              <a:gd name="connsiteY20" fmla="*/ 196337 h 2779199"/>
              <a:gd name="connsiteX21" fmla="*/ 672742 w 7391836"/>
              <a:gd name="connsiteY21" fmla="*/ 128868 h 2779199"/>
              <a:gd name="connsiteX22" fmla="*/ 686236 w 7391836"/>
              <a:gd name="connsiteY22" fmla="*/ 112993 h 2779199"/>
              <a:gd name="connsiteX23" fmla="*/ 710049 w 7391836"/>
              <a:gd name="connsiteY23" fmla="*/ 85212 h 2779199"/>
              <a:gd name="connsiteX24" fmla="*/ 733861 w 7391836"/>
              <a:gd name="connsiteY24" fmla="*/ 66161 h 2779199"/>
              <a:gd name="connsiteX25" fmla="*/ 752117 w 7391836"/>
              <a:gd name="connsiteY25" fmla="*/ 44730 h 2779199"/>
              <a:gd name="connsiteX26" fmla="*/ 777517 w 7391836"/>
              <a:gd name="connsiteY26" fmla="*/ 18537 h 2779199"/>
              <a:gd name="connsiteX27" fmla="*/ 813236 w 7391836"/>
              <a:gd name="connsiteY27" fmla="*/ 1074 h 2779199"/>
              <a:gd name="connsiteX28" fmla="*/ 844192 w 7391836"/>
              <a:gd name="connsiteY28" fmla="*/ 2662 h 2779199"/>
              <a:gd name="connsiteX29" fmla="*/ 886262 w 7391836"/>
              <a:gd name="connsiteY29" fmla="*/ 9011 h 2779199"/>
              <a:gd name="connsiteX30" fmla="*/ 922773 w 7391836"/>
              <a:gd name="connsiteY30" fmla="*/ 15361 h 2779199"/>
              <a:gd name="connsiteX31" fmla="*/ 951349 w 7391836"/>
              <a:gd name="connsiteY31" fmla="*/ 43143 h 2779199"/>
              <a:gd name="connsiteX32" fmla="*/ 984686 w 7391836"/>
              <a:gd name="connsiteY32" fmla="*/ 74099 h 2779199"/>
              <a:gd name="connsiteX33" fmla="*/ 1013261 w 7391836"/>
              <a:gd name="connsiteY33" fmla="*/ 101087 h 2779199"/>
              <a:gd name="connsiteX34" fmla="*/ 1054536 w 7391836"/>
              <a:gd name="connsiteY34" fmla="*/ 150299 h 2779199"/>
              <a:gd name="connsiteX35" fmla="*/ 1071999 w 7391836"/>
              <a:gd name="connsiteY35" fmla="*/ 181255 h 2779199"/>
              <a:gd name="connsiteX36" fmla="*/ 1099780 w 7391836"/>
              <a:gd name="connsiteY36" fmla="*/ 213799 h 2779199"/>
              <a:gd name="connsiteX37" fmla="*/ 1125180 w 7391836"/>
              <a:gd name="connsiteY37" fmla="*/ 251899 h 2779199"/>
              <a:gd name="connsiteX38" fmla="*/ 1152961 w 7391836"/>
              <a:gd name="connsiteY38" fmla="*/ 283649 h 2779199"/>
              <a:gd name="connsiteX39" fmla="*/ 1166455 w 7391836"/>
              <a:gd name="connsiteY39" fmla="*/ 308255 h 2779199"/>
              <a:gd name="connsiteX40" fmla="*/ 1203761 w 7391836"/>
              <a:gd name="connsiteY40" fmla="*/ 339212 h 2779199"/>
              <a:gd name="connsiteX41" fmla="*/ 1219636 w 7391836"/>
              <a:gd name="connsiteY41" fmla="*/ 353499 h 2779199"/>
              <a:gd name="connsiteX42" fmla="*/ 1245036 w 7391836"/>
              <a:gd name="connsiteY42" fmla="*/ 378899 h 2779199"/>
              <a:gd name="connsiteX43" fmla="*/ 1268848 w 7391836"/>
              <a:gd name="connsiteY43" fmla="*/ 394774 h 2779199"/>
              <a:gd name="connsiteX44" fmla="*/ 1346636 w 7391836"/>
              <a:gd name="connsiteY44" fmla="*/ 394774 h 2779199"/>
              <a:gd name="connsiteX45" fmla="*/ 1387911 w 7391836"/>
              <a:gd name="connsiteY45" fmla="*/ 366992 h 2779199"/>
              <a:gd name="connsiteX46" fmla="*/ 1406961 w 7391836"/>
              <a:gd name="connsiteY46" fmla="*/ 353499 h 2779199"/>
              <a:gd name="connsiteX47" fmla="*/ 1426805 w 7391836"/>
              <a:gd name="connsiteY47" fmla="*/ 329687 h 2779199"/>
              <a:gd name="connsiteX48" fmla="*/ 1462524 w 7391836"/>
              <a:gd name="connsiteY48" fmla="*/ 293174 h 2779199"/>
              <a:gd name="connsiteX49" fmla="*/ 1502211 w 7391836"/>
              <a:gd name="connsiteY49" fmla="*/ 238406 h 2779199"/>
              <a:gd name="connsiteX50" fmla="*/ 1534755 w 7391836"/>
              <a:gd name="connsiteY50" fmla="*/ 199512 h 2779199"/>
              <a:gd name="connsiteX51" fmla="*/ 1581586 w 7391836"/>
              <a:gd name="connsiteY51" fmla="*/ 162999 h 2779199"/>
              <a:gd name="connsiteX52" fmla="*/ 1594286 w 7391836"/>
              <a:gd name="connsiteY52" fmla="*/ 137599 h 2779199"/>
              <a:gd name="connsiteX53" fmla="*/ 1606986 w 7391836"/>
              <a:gd name="connsiteY53" fmla="*/ 118549 h 2779199"/>
              <a:gd name="connsiteX54" fmla="*/ 1626829 w 7391836"/>
              <a:gd name="connsiteY54" fmla="*/ 93149 h 2779199"/>
              <a:gd name="connsiteX55" fmla="*/ 1664136 w 7391836"/>
              <a:gd name="connsiteY55" fmla="*/ 55049 h 2779199"/>
              <a:gd name="connsiteX56" fmla="*/ 1708586 w 7391836"/>
              <a:gd name="connsiteY56" fmla="*/ 16949 h 2779199"/>
              <a:gd name="connsiteX57" fmla="*/ 1765736 w 7391836"/>
              <a:gd name="connsiteY57" fmla="*/ 4249 h 2779199"/>
              <a:gd name="connsiteX58" fmla="*/ 1816536 w 7391836"/>
              <a:gd name="connsiteY58" fmla="*/ 3455 h 2779199"/>
              <a:gd name="connsiteX59" fmla="*/ 1851461 w 7391836"/>
              <a:gd name="connsiteY59" fmla="*/ 20124 h 2779199"/>
              <a:gd name="connsiteX60" fmla="*/ 1898292 w 7391836"/>
              <a:gd name="connsiteY60" fmla="*/ 47905 h 2779199"/>
              <a:gd name="connsiteX61" fmla="*/ 1924486 w 7391836"/>
              <a:gd name="connsiteY61" fmla="*/ 79655 h 2779199"/>
              <a:gd name="connsiteX62" fmla="*/ 1970524 w 7391836"/>
              <a:gd name="connsiteY62" fmla="*/ 111405 h 2779199"/>
              <a:gd name="connsiteX63" fmla="*/ 2012592 w 7391836"/>
              <a:gd name="connsiteY63" fmla="*/ 182843 h 2779199"/>
              <a:gd name="connsiteX64" fmla="*/ 2032436 w 7391836"/>
              <a:gd name="connsiteY64" fmla="*/ 220149 h 2779199"/>
              <a:gd name="connsiteX65" fmla="*/ 2062598 w 7391836"/>
              <a:gd name="connsiteY65" fmla="*/ 251105 h 2779199"/>
              <a:gd name="connsiteX66" fmla="*/ 2095936 w 7391836"/>
              <a:gd name="connsiteY66" fmla="*/ 283649 h 2779199"/>
              <a:gd name="connsiteX67" fmla="*/ 2134036 w 7391836"/>
              <a:gd name="connsiteY67" fmla="*/ 321749 h 2779199"/>
              <a:gd name="connsiteX68" fmla="*/ 2146736 w 7391836"/>
              <a:gd name="connsiteY68" fmla="*/ 340799 h 2779199"/>
              <a:gd name="connsiteX69" fmla="*/ 2197536 w 7391836"/>
              <a:gd name="connsiteY69" fmla="*/ 372549 h 2779199"/>
              <a:gd name="connsiteX70" fmla="*/ 2216586 w 7391836"/>
              <a:gd name="connsiteY70" fmla="*/ 385249 h 2779199"/>
              <a:gd name="connsiteX71" fmla="*/ 2248336 w 7391836"/>
              <a:gd name="connsiteY71" fmla="*/ 391599 h 2779199"/>
              <a:gd name="connsiteX72" fmla="*/ 2330886 w 7391836"/>
              <a:gd name="connsiteY72" fmla="*/ 378899 h 2779199"/>
              <a:gd name="connsiteX73" fmla="*/ 2370574 w 7391836"/>
              <a:gd name="connsiteY73" fmla="*/ 347149 h 2779199"/>
              <a:gd name="connsiteX74" fmla="*/ 2425342 w 7391836"/>
              <a:gd name="connsiteY74" fmla="*/ 289999 h 2779199"/>
              <a:gd name="connsiteX75" fmla="*/ 2453917 w 7391836"/>
              <a:gd name="connsiteY75" fmla="*/ 259042 h 2779199"/>
              <a:gd name="connsiteX76" fmla="*/ 2476142 w 7391836"/>
              <a:gd name="connsiteY76" fmla="*/ 230468 h 2779199"/>
              <a:gd name="connsiteX77" fmla="*/ 2515036 w 7391836"/>
              <a:gd name="connsiteY77" fmla="*/ 175699 h 2779199"/>
              <a:gd name="connsiteX78" fmla="*/ 2540436 w 7391836"/>
              <a:gd name="connsiteY78" fmla="*/ 156649 h 2779199"/>
              <a:gd name="connsiteX79" fmla="*/ 2559486 w 7391836"/>
              <a:gd name="connsiteY79" fmla="*/ 137599 h 2779199"/>
              <a:gd name="connsiteX80" fmla="*/ 2595998 w 7391836"/>
              <a:gd name="connsiteY80" fmla="*/ 109817 h 2779199"/>
              <a:gd name="connsiteX81" fmla="*/ 2603143 w 7391836"/>
              <a:gd name="connsiteY81" fmla="*/ 88386 h 2779199"/>
              <a:gd name="connsiteX82" fmla="*/ 2642830 w 7391836"/>
              <a:gd name="connsiteY82" fmla="*/ 72512 h 2779199"/>
              <a:gd name="connsiteX83" fmla="*/ 2718236 w 7391836"/>
              <a:gd name="connsiteY83" fmla="*/ 69337 h 2779199"/>
              <a:gd name="connsiteX84" fmla="*/ 2753161 w 7391836"/>
              <a:gd name="connsiteY84" fmla="*/ 69337 h 2779199"/>
              <a:gd name="connsiteX85" fmla="*/ 2829361 w 7391836"/>
              <a:gd name="connsiteY85" fmla="*/ 97118 h 2779199"/>
              <a:gd name="connsiteX86" fmla="*/ 2857143 w 7391836"/>
              <a:gd name="connsiteY86" fmla="*/ 111406 h 2779199"/>
              <a:gd name="connsiteX87" fmla="*/ 2889687 w 7391836"/>
              <a:gd name="connsiteY87" fmla="*/ 136805 h 2779199"/>
              <a:gd name="connsiteX88" fmla="*/ 2936517 w 7391836"/>
              <a:gd name="connsiteY88" fmla="*/ 158237 h 2779199"/>
              <a:gd name="connsiteX89" fmla="*/ 2945248 w 7391836"/>
              <a:gd name="connsiteY89" fmla="*/ 166174 h 2779199"/>
              <a:gd name="connsiteX90" fmla="*/ 2973823 w 7391836"/>
              <a:gd name="connsiteY90" fmla="*/ 183636 h 2779199"/>
              <a:gd name="connsiteX91" fmla="*/ 2992080 w 7391836"/>
              <a:gd name="connsiteY91" fmla="*/ 201893 h 2779199"/>
              <a:gd name="connsiteX92" fmla="*/ 3042086 w 7391836"/>
              <a:gd name="connsiteY92" fmla="*/ 232849 h 2779199"/>
              <a:gd name="connsiteX93" fmla="*/ 3111936 w 7391836"/>
              <a:gd name="connsiteY93" fmla="*/ 245549 h 2779199"/>
              <a:gd name="connsiteX94" fmla="*/ 3137336 w 7391836"/>
              <a:gd name="connsiteY94" fmla="*/ 258249 h 2779199"/>
              <a:gd name="connsiteX95" fmla="*/ 3163530 w 7391836"/>
              <a:gd name="connsiteY95" fmla="*/ 263805 h 2779199"/>
              <a:gd name="connsiteX96" fmla="*/ 3196074 w 7391836"/>
              <a:gd name="connsiteY96" fmla="*/ 267774 h 2779199"/>
              <a:gd name="connsiteX97" fmla="*/ 3254811 w 7391836"/>
              <a:gd name="connsiteY97" fmla="*/ 261424 h 2779199"/>
              <a:gd name="connsiteX98" fmla="*/ 3283386 w 7391836"/>
              <a:gd name="connsiteY98" fmla="*/ 251899 h 2779199"/>
              <a:gd name="connsiteX99" fmla="*/ 3308786 w 7391836"/>
              <a:gd name="connsiteY99" fmla="*/ 239199 h 2779199"/>
              <a:gd name="connsiteX100" fmla="*/ 3372286 w 7391836"/>
              <a:gd name="connsiteY100" fmla="*/ 224912 h 2779199"/>
              <a:gd name="connsiteX101" fmla="*/ 3447692 w 7391836"/>
              <a:gd name="connsiteY101" fmla="*/ 189193 h 2779199"/>
              <a:gd name="connsiteX102" fmla="*/ 3521511 w 7391836"/>
              <a:gd name="connsiteY102" fmla="*/ 162999 h 2779199"/>
              <a:gd name="connsiteX103" fmla="*/ 3568342 w 7391836"/>
              <a:gd name="connsiteY103" fmla="*/ 156649 h 2779199"/>
              <a:gd name="connsiteX104" fmla="*/ 3613586 w 7391836"/>
              <a:gd name="connsiteY104" fmla="*/ 162999 h 2779199"/>
              <a:gd name="connsiteX105" fmla="*/ 3753286 w 7391836"/>
              <a:gd name="connsiteY105" fmla="*/ 169349 h 2779199"/>
              <a:gd name="connsiteX106" fmla="*/ 3842186 w 7391836"/>
              <a:gd name="connsiteY106" fmla="*/ 188399 h 2779199"/>
              <a:gd name="connsiteX107" fmla="*/ 3867586 w 7391836"/>
              <a:gd name="connsiteY107" fmla="*/ 194749 h 2779199"/>
              <a:gd name="connsiteX108" fmla="*/ 3892986 w 7391836"/>
              <a:gd name="connsiteY108" fmla="*/ 207449 h 2779199"/>
              <a:gd name="connsiteX109" fmla="*/ 3937436 w 7391836"/>
              <a:gd name="connsiteY109" fmla="*/ 213799 h 2779199"/>
              <a:gd name="connsiteX110" fmla="*/ 4083486 w 7391836"/>
              <a:gd name="connsiteY110" fmla="*/ 226499 h 2779199"/>
              <a:gd name="connsiteX111" fmla="*/ 4257318 w 7391836"/>
              <a:gd name="connsiteY111" fmla="*/ 201099 h 2779199"/>
              <a:gd name="connsiteX112" fmla="*/ 4354948 w 7391836"/>
              <a:gd name="connsiteY112" fmla="*/ 189193 h 2779199"/>
              <a:gd name="connsiteX113" fmla="*/ 4403367 w 7391836"/>
              <a:gd name="connsiteY113" fmla="*/ 182842 h 2779199"/>
              <a:gd name="connsiteX114" fmla="*/ 4520048 w 7391836"/>
              <a:gd name="connsiteY114" fmla="*/ 178873 h 2779199"/>
              <a:gd name="connsiteX115" fmla="*/ 4701817 w 7391836"/>
              <a:gd name="connsiteY115" fmla="*/ 187605 h 2779199"/>
              <a:gd name="connsiteX116" fmla="*/ 4834373 w 7391836"/>
              <a:gd name="connsiteY116" fmla="*/ 200306 h 2779199"/>
              <a:gd name="connsiteX117" fmla="*/ 4928829 w 7391836"/>
              <a:gd name="connsiteY117" fmla="*/ 211418 h 2779199"/>
              <a:gd name="connsiteX118" fmla="*/ 5114567 w 7391836"/>
              <a:gd name="connsiteY118" fmla="*/ 208243 h 2779199"/>
              <a:gd name="connsiteX119" fmla="*/ 5463024 w 7391836"/>
              <a:gd name="connsiteY119" fmla="*/ 182049 h 2779199"/>
              <a:gd name="connsiteX120" fmla="*/ 7385486 w 7391836"/>
              <a:gd name="connsiteY120" fmla="*/ 194749 h 2779199"/>
              <a:gd name="connsiteX121" fmla="*/ 7391836 w 7391836"/>
              <a:gd name="connsiteY121" fmla="*/ 2779199 h 2779199"/>
              <a:gd name="connsiteX122" fmla="*/ 436 w 7391836"/>
              <a:gd name="connsiteY122" fmla="*/ 2772849 h 2779199"/>
              <a:gd name="connsiteX123" fmla="*/ 3611 w 7391836"/>
              <a:gd name="connsiteY123" fmla="*/ 35999 h 277919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4136 w 7391836"/>
              <a:gd name="connsiteY55" fmla="*/ 54919 h 2779069"/>
              <a:gd name="connsiteX56" fmla="*/ 1708586 w 7391836"/>
              <a:gd name="connsiteY56" fmla="*/ 16819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98292 w 7391836"/>
              <a:gd name="connsiteY60" fmla="*/ 47775 h 2779069"/>
              <a:gd name="connsiteX61" fmla="*/ 1924486 w 7391836"/>
              <a:gd name="connsiteY61" fmla="*/ 79525 h 2779069"/>
              <a:gd name="connsiteX62" fmla="*/ 1970524 w 7391836"/>
              <a:gd name="connsiteY62" fmla="*/ 111275 h 2779069"/>
              <a:gd name="connsiteX63" fmla="*/ 2012592 w 7391836"/>
              <a:gd name="connsiteY63" fmla="*/ 182713 h 2779069"/>
              <a:gd name="connsiteX64" fmla="*/ 2032436 w 7391836"/>
              <a:gd name="connsiteY64" fmla="*/ 220019 h 2779069"/>
              <a:gd name="connsiteX65" fmla="*/ 2062598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22225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70524 w 7391836"/>
              <a:gd name="connsiteY62" fmla="*/ 116681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70524 w 7391836"/>
              <a:gd name="connsiteY62" fmla="*/ 116681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70524 w 7391836"/>
              <a:gd name="connsiteY62" fmla="*/ 116681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54508 w 7391836"/>
              <a:gd name="connsiteY62" fmla="*/ 138112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54508 w 7391836"/>
              <a:gd name="connsiteY62" fmla="*/ 138112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54508 w 7391836"/>
              <a:gd name="connsiteY62" fmla="*/ 138112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54508 w 7391836"/>
              <a:gd name="connsiteY62" fmla="*/ 138112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13046 w 7391836"/>
              <a:gd name="connsiteY61" fmla="*/ 87312 h 2784475"/>
              <a:gd name="connsiteX62" fmla="*/ 1954508 w 7391836"/>
              <a:gd name="connsiteY62" fmla="*/ 138112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73126 w 7391836"/>
              <a:gd name="connsiteY60" fmla="*/ 60325 h 2784475"/>
              <a:gd name="connsiteX61" fmla="*/ 1913046 w 7391836"/>
              <a:gd name="connsiteY61" fmla="*/ 87312 h 2784475"/>
              <a:gd name="connsiteX62" fmla="*/ 1954508 w 7391836"/>
              <a:gd name="connsiteY62" fmla="*/ 138112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4136 w 7391836"/>
              <a:gd name="connsiteY55" fmla="*/ 54919 h 2779069"/>
              <a:gd name="connsiteX56" fmla="*/ 1708586 w 7391836"/>
              <a:gd name="connsiteY56" fmla="*/ 14438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2012592 w 7391836"/>
              <a:gd name="connsiteY63" fmla="*/ 182713 h 2779069"/>
              <a:gd name="connsiteX64" fmla="*/ 2032436 w 7391836"/>
              <a:gd name="connsiteY64" fmla="*/ 220019 h 2779069"/>
              <a:gd name="connsiteX65" fmla="*/ 2062598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4136 w 7391836"/>
              <a:gd name="connsiteY55" fmla="*/ 54919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2012592 w 7391836"/>
              <a:gd name="connsiteY63" fmla="*/ 182713 h 2779069"/>
              <a:gd name="connsiteX64" fmla="*/ 2032436 w 7391836"/>
              <a:gd name="connsiteY64" fmla="*/ 220019 h 2779069"/>
              <a:gd name="connsiteX65" fmla="*/ 2062598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2012592 w 7391836"/>
              <a:gd name="connsiteY63" fmla="*/ 182713 h 2779069"/>
              <a:gd name="connsiteX64" fmla="*/ 2032436 w 7391836"/>
              <a:gd name="connsiteY64" fmla="*/ 220019 h 2779069"/>
              <a:gd name="connsiteX65" fmla="*/ 2062598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2598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58023 w 7391836"/>
              <a:gd name="connsiteY65" fmla="*/ 267644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36946 w 7391836"/>
              <a:gd name="connsiteY38" fmla="*/ 285900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31658 w 7391836"/>
              <a:gd name="connsiteY34" fmla="*/ 147788 h 2779069"/>
              <a:gd name="connsiteX35" fmla="*/ 1071999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01821 w 7391836"/>
              <a:gd name="connsiteY33" fmla="*/ 100957 h 2779069"/>
              <a:gd name="connsiteX34" fmla="*/ 1031658 w 7391836"/>
              <a:gd name="connsiteY34" fmla="*/ 147788 h 2779069"/>
              <a:gd name="connsiteX35" fmla="*/ 1071999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68670 w 7391836"/>
              <a:gd name="connsiteY32" fmla="*/ 73969 h 2779069"/>
              <a:gd name="connsiteX33" fmla="*/ 1001821 w 7391836"/>
              <a:gd name="connsiteY33" fmla="*/ 100957 h 2779069"/>
              <a:gd name="connsiteX34" fmla="*/ 1031658 w 7391836"/>
              <a:gd name="connsiteY34" fmla="*/ 147788 h 2779069"/>
              <a:gd name="connsiteX35" fmla="*/ 1071999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68670 w 7391836"/>
              <a:gd name="connsiteY32" fmla="*/ 73969 h 2779069"/>
              <a:gd name="connsiteX33" fmla="*/ 1001821 w 7391836"/>
              <a:gd name="connsiteY33" fmla="*/ 100957 h 2779069"/>
              <a:gd name="connsiteX34" fmla="*/ 1031658 w 7391836"/>
              <a:gd name="connsiteY34" fmla="*/ 147788 h 2779069"/>
              <a:gd name="connsiteX35" fmla="*/ 1055984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15909 w 7391836"/>
              <a:gd name="connsiteY30" fmla="*/ 29519 h 2779069"/>
              <a:gd name="connsiteX31" fmla="*/ 951349 w 7391836"/>
              <a:gd name="connsiteY31" fmla="*/ 43013 h 2779069"/>
              <a:gd name="connsiteX32" fmla="*/ 968670 w 7391836"/>
              <a:gd name="connsiteY32" fmla="*/ 73969 h 2779069"/>
              <a:gd name="connsiteX33" fmla="*/ 1001821 w 7391836"/>
              <a:gd name="connsiteY33" fmla="*/ 100957 h 2779069"/>
              <a:gd name="connsiteX34" fmla="*/ 1031658 w 7391836"/>
              <a:gd name="connsiteY34" fmla="*/ 147788 h 2779069"/>
              <a:gd name="connsiteX35" fmla="*/ 1055984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15909 w 7391836"/>
              <a:gd name="connsiteY30" fmla="*/ 29519 h 2779069"/>
              <a:gd name="connsiteX31" fmla="*/ 937621 w 7391836"/>
              <a:gd name="connsiteY31" fmla="*/ 50157 h 2779069"/>
              <a:gd name="connsiteX32" fmla="*/ 968670 w 7391836"/>
              <a:gd name="connsiteY32" fmla="*/ 73969 h 2779069"/>
              <a:gd name="connsiteX33" fmla="*/ 1001821 w 7391836"/>
              <a:gd name="connsiteY33" fmla="*/ 100957 h 2779069"/>
              <a:gd name="connsiteX34" fmla="*/ 1031658 w 7391836"/>
              <a:gd name="connsiteY34" fmla="*/ 147788 h 2779069"/>
              <a:gd name="connsiteX35" fmla="*/ 1055984 w 7391836"/>
              <a:gd name="connsiteY35" fmla="*/ 181125 h 2779069"/>
              <a:gd name="connsiteX36" fmla="*/ 1083765 w 7391836"/>
              <a:gd name="connsiteY36" fmla="*/ 213669 h 2779069"/>
              <a:gd name="connsiteX37" fmla="*/ 1111452 w 7391836"/>
              <a:gd name="connsiteY37" fmla="*/ 249388 h 2779069"/>
              <a:gd name="connsiteX38" fmla="*/ 1136946 w 7391836"/>
              <a:gd name="connsiteY38" fmla="*/ 285900 h 2779069"/>
              <a:gd name="connsiteX39" fmla="*/ 1164166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71136 w 7391836"/>
              <a:gd name="connsiteY43" fmla="*/ 416075 h 2779069"/>
              <a:gd name="connsiteX44" fmla="*/ 1355788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8713 w 7391836"/>
              <a:gd name="connsiteY55" fmla="*/ 57300 h 2779069"/>
              <a:gd name="connsiteX56" fmla="*/ 1715449 w 7391836"/>
              <a:gd name="connsiteY56" fmla="*/ 26345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73126 w 7391836"/>
              <a:gd name="connsiteY60" fmla="*/ 54919 h 2779069"/>
              <a:gd name="connsiteX61" fmla="*/ 1913046 w 7391836"/>
              <a:gd name="connsiteY61" fmla="*/ 81906 h 2779069"/>
              <a:gd name="connsiteX62" fmla="*/ 1954508 w 7391836"/>
              <a:gd name="connsiteY62" fmla="*/ 132706 h 2779069"/>
              <a:gd name="connsiteX63" fmla="*/ 1996578 w 7391836"/>
              <a:gd name="connsiteY63" fmla="*/ 182713 h 2779069"/>
              <a:gd name="connsiteX64" fmla="*/ 2032436 w 7391836"/>
              <a:gd name="connsiteY64" fmla="*/ 220019 h 2779069"/>
              <a:gd name="connsiteX65" fmla="*/ 2064887 w 7391836"/>
              <a:gd name="connsiteY65" fmla="*/ 250975 h 2779069"/>
              <a:gd name="connsiteX66" fmla="*/ 2091360 w 7391836"/>
              <a:gd name="connsiteY66" fmla="*/ 290663 h 2779069"/>
              <a:gd name="connsiteX67" fmla="*/ 2120309 w 7391836"/>
              <a:gd name="connsiteY67" fmla="*/ 333525 h 2779069"/>
              <a:gd name="connsiteX68" fmla="*/ 2149024 w 7391836"/>
              <a:gd name="connsiteY68" fmla="*/ 359719 h 2779069"/>
              <a:gd name="connsiteX69" fmla="*/ 2192960 w 7391836"/>
              <a:gd name="connsiteY69" fmla="*/ 379563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16871 w 7391836"/>
              <a:gd name="connsiteY81" fmla="*/ 90637 h 2779069"/>
              <a:gd name="connsiteX82" fmla="*/ 2642830 w 7391836"/>
              <a:gd name="connsiteY82" fmla="*/ 72382 h 2779069"/>
              <a:gd name="connsiteX83" fmla="*/ 2711373 w 7391836"/>
              <a:gd name="connsiteY83" fmla="*/ 66826 h 2779069"/>
              <a:gd name="connsiteX84" fmla="*/ 2760025 w 7391836"/>
              <a:gd name="connsiteY84" fmla="*/ 78732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11074 w 7391836"/>
              <a:gd name="connsiteY99" fmla="*/ 246213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36075 h 2779275"/>
              <a:gd name="connsiteX1" fmla="*/ 17899 w 7391836"/>
              <a:gd name="connsiteY1" fmla="*/ 50363 h 2779275"/>
              <a:gd name="connsiteX2" fmla="*/ 52824 w 7391836"/>
              <a:gd name="connsiteY2" fmla="*/ 107512 h 2779275"/>
              <a:gd name="connsiteX3" fmla="*/ 92511 w 7391836"/>
              <a:gd name="connsiteY3" fmla="*/ 148788 h 2779275"/>
              <a:gd name="connsiteX4" fmla="*/ 109180 w 7391836"/>
              <a:gd name="connsiteY4" fmla="*/ 180537 h 2779275"/>
              <a:gd name="connsiteX5" fmla="*/ 134580 w 7391836"/>
              <a:gd name="connsiteY5" fmla="*/ 199588 h 2779275"/>
              <a:gd name="connsiteX6" fmla="*/ 153629 w 7391836"/>
              <a:gd name="connsiteY6" fmla="*/ 228163 h 2779275"/>
              <a:gd name="connsiteX7" fmla="*/ 180617 w 7391836"/>
              <a:gd name="connsiteY7" fmla="*/ 249594 h 2779275"/>
              <a:gd name="connsiteX8" fmla="*/ 217129 w 7391836"/>
              <a:gd name="connsiteY8" fmla="*/ 290074 h 2779275"/>
              <a:gd name="connsiteX9" fmla="*/ 236180 w 7391836"/>
              <a:gd name="connsiteY9" fmla="*/ 315475 h 2779275"/>
              <a:gd name="connsiteX10" fmla="*/ 248086 w 7391836"/>
              <a:gd name="connsiteY10" fmla="*/ 332938 h 2779275"/>
              <a:gd name="connsiteX11" fmla="*/ 273486 w 7391836"/>
              <a:gd name="connsiteY11" fmla="*/ 351988 h 2779275"/>
              <a:gd name="connsiteX12" fmla="*/ 310792 w 7391836"/>
              <a:gd name="connsiteY12" fmla="*/ 379768 h 2779275"/>
              <a:gd name="connsiteX13" fmla="*/ 351273 w 7391836"/>
              <a:gd name="connsiteY13" fmla="*/ 398025 h 2779275"/>
              <a:gd name="connsiteX14" fmla="*/ 429855 w 7391836"/>
              <a:gd name="connsiteY14" fmla="*/ 401200 h 2779275"/>
              <a:gd name="connsiteX15" fmla="*/ 489386 w 7391836"/>
              <a:gd name="connsiteY15" fmla="*/ 347225 h 2779275"/>
              <a:gd name="connsiteX16" fmla="*/ 514786 w 7391836"/>
              <a:gd name="connsiteY16" fmla="*/ 328175 h 2779275"/>
              <a:gd name="connsiteX17" fmla="*/ 527486 w 7391836"/>
              <a:gd name="connsiteY17" fmla="*/ 309125 h 2779275"/>
              <a:gd name="connsiteX18" fmla="*/ 559236 w 7391836"/>
              <a:gd name="connsiteY18" fmla="*/ 277375 h 2779275"/>
              <a:gd name="connsiteX19" fmla="*/ 571936 w 7391836"/>
              <a:gd name="connsiteY19" fmla="*/ 258325 h 2779275"/>
              <a:gd name="connsiteX20" fmla="*/ 618768 w 7391836"/>
              <a:gd name="connsiteY20" fmla="*/ 196413 h 2779275"/>
              <a:gd name="connsiteX21" fmla="*/ 672742 w 7391836"/>
              <a:gd name="connsiteY21" fmla="*/ 128944 h 2779275"/>
              <a:gd name="connsiteX22" fmla="*/ 686236 w 7391836"/>
              <a:gd name="connsiteY22" fmla="*/ 113069 h 2779275"/>
              <a:gd name="connsiteX23" fmla="*/ 710049 w 7391836"/>
              <a:gd name="connsiteY23" fmla="*/ 85288 h 2779275"/>
              <a:gd name="connsiteX24" fmla="*/ 733861 w 7391836"/>
              <a:gd name="connsiteY24" fmla="*/ 66237 h 2779275"/>
              <a:gd name="connsiteX25" fmla="*/ 752117 w 7391836"/>
              <a:gd name="connsiteY25" fmla="*/ 44806 h 2779275"/>
              <a:gd name="connsiteX26" fmla="*/ 777517 w 7391836"/>
              <a:gd name="connsiteY26" fmla="*/ 18613 h 2779275"/>
              <a:gd name="connsiteX27" fmla="*/ 813236 w 7391836"/>
              <a:gd name="connsiteY27" fmla="*/ 1150 h 2779275"/>
              <a:gd name="connsiteX28" fmla="*/ 844192 w 7391836"/>
              <a:gd name="connsiteY28" fmla="*/ 2738 h 2779275"/>
              <a:gd name="connsiteX29" fmla="*/ 883974 w 7391836"/>
              <a:gd name="connsiteY29" fmla="*/ 11468 h 2779275"/>
              <a:gd name="connsiteX30" fmla="*/ 915909 w 7391836"/>
              <a:gd name="connsiteY30" fmla="*/ 29725 h 2779275"/>
              <a:gd name="connsiteX31" fmla="*/ 937621 w 7391836"/>
              <a:gd name="connsiteY31" fmla="*/ 50363 h 2779275"/>
              <a:gd name="connsiteX32" fmla="*/ 968670 w 7391836"/>
              <a:gd name="connsiteY32" fmla="*/ 74175 h 2779275"/>
              <a:gd name="connsiteX33" fmla="*/ 1001821 w 7391836"/>
              <a:gd name="connsiteY33" fmla="*/ 101163 h 2779275"/>
              <a:gd name="connsiteX34" fmla="*/ 1031658 w 7391836"/>
              <a:gd name="connsiteY34" fmla="*/ 147994 h 2779275"/>
              <a:gd name="connsiteX35" fmla="*/ 1055984 w 7391836"/>
              <a:gd name="connsiteY35" fmla="*/ 181331 h 2779275"/>
              <a:gd name="connsiteX36" fmla="*/ 1083765 w 7391836"/>
              <a:gd name="connsiteY36" fmla="*/ 213875 h 2779275"/>
              <a:gd name="connsiteX37" fmla="*/ 1111452 w 7391836"/>
              <a:gd name="connsiteY37" fmla="*/ 249594 h 2779275"/>
              <a:gd name="connsiteX38" fmla="*/ 1136946 w 7391836"/>
              <a:gd name="connsiteY38" fmla="*/ 286106 h 2779275"/>
              <a:gd name="connsiteX39" fmla="*/ 1164166 w 7391836"/>
              <a:gd name="connsiteY39" fmla="*/ 308331 h 2779275"/>
              <a:gd name="connsiteX40" fmla="*/ 1203761 w 7391836"/>
              <a:gd name="connsiteY40" fmla="*/ 339288 h 2779275"/>
              <a:gd name="connsiteX41" fmla="*/ 1219636 w 7391836"/>
              <a:gd name="connsiteY41" fmla="*/ 353575 h 2779275"/>
              <a:gd name="connsiteX42" fmla="*/ 1245036 w 7391836"/>
              <a:gd name="connsiteY42" fmla="*/ 378975 h 2779275"/>
              <a:gd name="connsiteX43" fmla="*/ 1271136 w 7391836"/>
              <a:gd name="connsiteY43" fmla="*/ 416281 h 2779275"/>
              <a:gd name="connsiteX44" fmla="*/ 1355788 w 7391836"/>
              <a:gd name="connsiteY44" fmla="*/ 394850 h 2779275"/>
              <a:gd name="connsiteX45" fmla="*/ 1387911 w 7391836"/>
              <a:gd name="connsiteY45" fmla="*/ 367068 h 2779275"/>
              <a:gd name="connsiteX46" fmla="*/ 1406961 w 7391836"/>
              <a:gd name="connsiteY46" fmla="*/ 353575 h 2779275"/>
              <a:gd name="connsiteX47" fmla="*/ 1426805 w 7391836"/>
              <a:gd name="connsiteY47" fmla="*/ 329763 h 2779275"/>
              <a:gd name="connsiteX48" fmla="*/ 1462524 w 7391836"/>
              <a:gd name="connsiteY48" fmla="*/ 293250 h 2779275"/>
              <a:gd name="connsiteX49" fmla="*/ 1502211 w 7391836"/>
              <a:gd name="connsiteY49" fmla="*/ 238482 h 2779275"/>
              <a:gd name="connsiteX50" fmla="*/ 1534755 w 7391836"/>
              <a:gd name="connsiteY50" fmla="*/ 199588 h 2779275"/>
              <a:gd name="connsiteX51" fmla="*/ 1581586 w 7391836"/>
              <a:gd name="connsiteY51" fmla="*/ 163075 h 2779275"/>
              <a:gd name="connsiteX52" fmla="*/ 1594286 w 7391836"/>
              <a:gd name="connsiteY52" fmla="*/ 137675 h 2779275"/>
              <a:gd name="connsiteX53" fmla="*/ 1606986 w 7391836"/>
              <a:gd name="connsiteY53" fmla="*/ 118625 h 2779275"/>
              <a:gd name="connsiteX54" fmla="*/ 1626829 w 7391836"/>
              <a:gd name="connsiteY54" fmla="*/ 93225 h 2779275"/>
              <a:gd name="connsiteX55" fmla="*/ 1668713 w 7391836"/>
              <a:gd name="connsiteY55" fmla="*/ 57506 h 2779275"/>
              <a:gd name="connsiteX56" fmla="*/ 1715449 w 7391836"/>
              <a:gd name="connsiteY56" fmla="*/ 26551 h 2779275"/>
              <a:gd name="connsiteX57" fmla="*/ 1765736 w 7391836"/>
              <a:gd name="connsiteY57" fmla="*/ 4325 h 2779275"/>
              <a:gd name="connsiteX58" fmla="*/ 1816536 w 7391836"/>
              <a:gd name="connsiteY58" fmla="*/ 3531 h 2779275"/>
              <a:gd name="connsiteX59" fmla="*/ 1851461 w 7391836"/>
              <a:gd name="connsiteY59" fmla="*/ 20200 h 2779275"/>
              <a:gd name="connsiteX60" fmla="*/ 1873126 w 7391836"/>
              <a:gd name="connsiteY60" fmla="*/ 55125 h 2779275"/>
              <a:gd name="connsiteX61" fmla="*/ 1913046 w 7391836"/>
              <a:gd name="connsiteY61" fmla="*/ 82112 h 2779275"/>
              <a:gd name="connsiteX62" fmla="*/ 1954508 w 7391836"/>
              <a:gd name="connsiteY62" fmla="*/ 132912 h 2779275"/>
              <a:gd name="connsiteX63" fmla="*/ 1996578 w 7391836"/>
              <a:gd name="connsiteY63" fmla="*/ 182919 h 2779275"/>
              <a:gd name="connsiteX64" fmla="*/ 2032436 w 7391836"/>
              <a:gd name="connsiteY64" fmla="*/ 220225 h 2779275"/>
              <a:gd name="connsiteX65" fmla="*/ 2064887 w 7391836"/>
              <a:gd name="connsiteY65" fmla="*/ 251181 h 2779275"/>
              <a:gd name="connsiteX66" fmla="*/ 2091360 w 7391836"/>
              <a:gd name="connsiteY66" fmla="*/ 290869 h 2779275"/>
              <a:gd name="connsiteX67" fmla="*/ 2120309 w 7391836"/>
              <a:gd name="connsiteY67" fmla="*/ 333731 h 2779275"/>
              <a:gd name="connsiteX68" fmla="*/ 2149024 w 7391836"/>
              <a:gd name="connsiteY68" fmla="*/ 359925 h 2779275"/>
              <a:gd name="connsiteX69" fmla="*/ 2192960 w 7391836"/>
              <a:gd name="connsiteY69" fmla="*/ 379769 h 2779275"/>
              <a:gd name="connsiteX70" fmla="*/ 2216586 w 7391836"/>
              <a:gd name="connsiteY70" fmla="*/ 385325 h 2779275"/>
              <a:gd name="connsiteX71" fmla="*/ 2248336 w 7391836"/>
              <a:gd name="connsiteY71" fmla="*/ 391675 h 2779275"/>
              <a:gd name="connsiteX72" fmla="*/ 2330886 w 7391836"/>
              <a:gd name="connsiteY72" fmla="*/ 378975 h 2779275"/>
              <a:gd name="connsiteX73" fmla="*/ 2370574 w 7391836"/>
              <a:gd name="connsiteY73" fmla="*/ 347225 h 2779275"/>
              <a:gd name="connsiteX74" fmla="*/ 2425342 w 7391836"/>
              <a:gd name="connsiteY74" fmla="*/ 290075 h 2779275"/>
              <a:gd name="connsiteX75" fmla="*/ 2453917 w 7391836"/>
              <a:gd name="connsiteY75" fmla="*/ 259118 h 2779275"/>
              <a:gd name="connsiteX76" fmla="*/ 2476142 w 7391836"/>
              <a:gd name="connsiteY76" fmla="*/ 230544 h 2779275"/>
              <a:gd name="connsiteX77" fmla="*/ 2515036 w 7391836"/>
              <a:gd name="connsiteY77" fmla="*/ 175775 h 2779275"/>
              <a:gd name="connsiteX78" fmla="*/ 2540436 w 7391836"/>
              <a:gd name="connsiteY78" fmla="*/ 156725 h 2779275"/>
              <a:gd name="connsiteX79" fmla="*/ 2559486 w 7391836"/>
              <a:gd name="connsiteY79" fmla="*/ 137675 h 2779275"/>
              <a:gd name="connsiteX80" fmla="*/ 2595998 w 7391836"/>
              <a:gd name="connsiteY80" fmla="*/ 109893 h 2779275"/>
              <a:gd name="connsiteX81" fmla="*/ 2616871 w 7391836"/>
              <a:gd name="connsiteY81" fmla="*/ 90843 h 2779275"/>
              <a:gd name="connsiteX82" fmla="*/ 2642830 w 7391836"/>
              <a:gd name="connsiteY82" fmla="*/ 72588 h 2779275"/>
              <a:gd name="connsiteX83" fmla="*/ 2711373 w 7391836"/>
              <a:gd name="connsiteY83" fmla="*/ 67032 h 2779275"/>
              <a:gd name="connsiteX84" fmla="*/ 2760025 w 7391836"/>
              <a:gd name="connsiteY84" fmla="*/ 78938 h 2779275"/>
              <a:gd name="connsiteX85" fmla="*/ 2829361 w 7391836"/>
              <a:gd name="connsiteY85" fmla="*/ 97194 h 2779275"/>
              <a:gd name="connsiteX86" fmla="*/ 2857143 w 7391836"/>
              <a:gd name="connsiteY86" fmla="*/ 111482 h 2779275"/>
              <a:gd name="connsiteX87" fmla="*/ 2889687 w 7391836"/>
              <a:gd name="connsiteY87" fmla="*/ 136881 h 2779275"/>
              <a:gd name="connsiteX88" fmla="*/ 2936517 w 7391836"/>
              <a:gd name="connsiteY88" fmla="*/ 158313 h 2779275"/>
              <a:gd name="connsiteX89" fmla="*/ 2945248 w 7391836"/>
              <a:gd name="connsiteY89" fmla="*/ 166250 h 2779275"/>
              <a:gd name="connsiteX90" fmla="*/ 2973823 w 7391836"/>
              <a:gd name="connsiteY90" fmla="*/ 183712 h 2779275"/>
              <a:gd name="connsiteX91" fmla="*/ 2992080 w 7391836"/>
              <a:gd name="connsiteY91" fmla="*/ 201969 h 2779275"/>
              <a:gd name="connsiteX92" fmla="*/ 3042086 w 7391836"/>
              <a:gd name="connsiteY92" fmla="*/ 232925 h 2779275"/>
              <a:gd name="connsiteX93" fmla="*/ 3111936 w 7391836"/>
              <a:gd name="connsiteY93" fmla="*/ 245625 h 2779275"/>
              <a:gd name="connsiteX94" fmla="*/ 3137336 w 7391836"/>
              <a:gd name="connsiteY94" fmla="*/ 258325 h 2779275"/>
              <a:gd name="connsiteX95" fmla="*/ 3163530 w 7391836"/>
              <a:gd name="connsiteY95" fmla="*/ 263881 h 2779275"/>
              <a:gd name="connsiteX96" fmla="*/ 3196074 w 7391836"/>
              <a:gd name="connsiteY96" fmla="*/ 267850 h 2779275"/>
              <a:gd name="connsiteX97" fmla="*/ 3254811 w 7391836"/>
              <a:gd name="connsiteY97" fmla="*/ 261500 h 2779275"/>
              <a:gd name="connsiteX98" fmla="*/ 3283386 w 7391836"/>
              <a:gd name="connsiteY98" fmla="*/ 251975 h 2779275"/>
              <a:gd name="connsiteX99" fmla="*/ 3311074 w 7391836"/>
              <a:gd name="connsiteY99" fmla="*/ 246419 h 2779275"/>
              <a:gd name="connsiteX100" fmla="*/ 3372286 w 7391836"/>
              <a:gd name="connsiteY100" fmla="*/ 224988 h 2779275"/>
              <a:gd name="connsiteX101" fmla="*/ 3447692 w 7391836"/>
              <a:gd name="connsiteY101" fmla="*/ 189269 h 2779275"/>
              <a:gd name="connsiteX102" fmla="*/ 3521511 w 7391836"/>
              <a:gd name="connsiteY102" fmla="*/ 163075 h 2779275"/>
              <a:gd name="connsiteX103" fmla="*/ 3568342 w 7391836"/>
              <a:gd name="connsiteY103" fmla="*/ 156725 h 2779275"/>
              <a:gd name="connsiteX104" fmla="*/ 3613586 w 7391836"/>
              <a:gd name="connsiteY104" fmla="*/ 163075 h 2779275"/>
              <a:gd name="connsiteX105" fmla="*/ 3753286 w 7391836"/>
              <a:gd name="connsiteY105" fmla="*/ 169425 h 2779275"/>
              <a:gd name="connsiteX106" fmla="*/ 3842186 w 7391836"/>
              <a:gd name="connsiteY106" fmla="*/ 188475 h 2779275"/>
              <a:gd name="connsiteX107" fmla="*/ 3867586 w 7391836"/>
              <a:gd name="connsiteY107" fmla="*/ 194825 h 2779275"/>
              <a:gd name="connsiteX108" fmla="*/ 3892986 w 7391836"/>
              <a:gd name="connsiteY108" fmla="*/ 207525 h 2779275"/>
              <a:gd name="connsiteX109" fmla="*/ 3937436 w 7391836"/>
              <a:gd name="connsiteY109" fmla="*/ 213875 h 2779275"/>
              <a:gd name="connsiteX110" fmla="*/ 4083486 w 7391836"/>
              <a:gd name="connsiteY110" fmla="*/ 226575 h 2779275"/>
              <a:gd name="connsiteX111" fmla="*/ 4257318 w 7391836"/>
              <a:gd name="connsiteY111" fmla="*/ 201175 h 2779275"/>
              <a:gd name="connsiteX112" fmla="*/ 4354948 w 7391836"/>
              <a:gd name="connsiteY112" fmla="*/ 189269 h 2779275"/>
              <a:gd name="connsiteX113" fmla="*/ 4403367 w 7391836"/>
              <a:gd name="connsiteY113" fmla="*/ 182918 h 2779275"/>
              <a:gd name="connsiteX114" fmla="*/ 4520048 w 7391836"/>
              <a:gd name="connsiteY114" fmla="*/ 178949 h 2779275"/>
              <a:gd name="connsiteX115" fmla="*/ 4701817 w 7391836"/>
              <a:gd name="connsiteY115" fmla="*/ 187681 h 2779275"/>
              <a:gd name="connsiteX116" fmla="*/ 4834373 w 7391836"/>
              <a:gd name="connsiteY116" fmla="*/ 200382 h 2779275"/>
              <a:gd name="connsiteX117" fmla="*/ 4928829 w 7391836"/>
              <a:gd name="connsiteY117" fmla="*/ 211494 h 2779275"/>
              <a:gd name="connsiteX118" fmla="*/ 5114567 w 7391836"/>
              <a:gd name="connsiteY118" fmla="*/ 208319 h 2779275"/>
              <a:gd name="connsiteX119" fmla="*/ 5463024 w 7391836"/>
              <a:gd name="connsiteY119" fmla="*/ 182125 h 2779275"/>
              <a:gd name="connsiteX120" fmla="*/ 7385486 w 7391836"/>
              <a:gd name="connsiteY120" fmla="*/ 194825 h 2779275"/>
              <a:gd name="connsiteX121" fmla="*/ 7391836 w 7391836"/>
              <a:gd name="connsiteY121" fmla="*/ 2779275 h 2779275"/>
              <a:gd name="connsiteX122" fmla="*/ 436 w 7391836"/>
              <a:gd name="connsiteY122" fmla="*/ 2772925 h 2779275"/>
              <a:gd name="connsiteX123" fmla="*/ 3611 w 7391836"/>
              <a:gd name="connsiteY123" fmla="*/ 36075 h 2779275"/>
              <a:gd name="connsiteX0" fmla="*/ 3611 w 7391836"/>
              <a:gd name="connsiteY0" fmla="*/ 33392 h 2776592"/>
              <a:gd name="connsiteX1" fmla="*/ 17899 w 7391836"/>
              <a:gd name="connsiteY1" fmla="*/ 47680 h 2776592"/>
              <a:gd name="connsiteX2" fmla="*/ 52824 w 7391836"/>
              <a:gd name="connsiteY2" fmla="*/ 104829 h 2776592"/>
              <a:gd name="connsiteX3" fmla="*/ 92511 w 7391836"/>
              <a:gd name="connsiteY3" fmla="*/ 146105 h 2776592"/>
              <a:gd name="connsiteX4" fmla="*/ 109180 w 7391836"/>
              <a:gd name="connsiteY4" fmla="*/ 177854 h 2776592"/>
              <a:gd name="connsiteX5" fmla="*/ 134580 w 7391836"/>
              <a:gd name="connsiteY5" fmla="*/ 196905 h 2776592"/>
              <a:gd name="connsiteX6" fmla="*/ 153629 w 7391836"/>
              <a:gd name="connsiteY6" fmla="*/ 225480 h 2776592"/>
              <a:gd name="connsiteX7" fmla="*/ 180617 w 7391836"/>
              <a:gd name="connsiteY7" fmla="*/ 246911 h 2776592"/>
              <a:gd name="connsiteX8" fmla="*/ 217129 w 7391836"/>
              <a:gd name="connsiteY8" fmla="*/ 287391 h 2776592"/>
              <a:gd name="connsiteX9" fmla="*/ 236180 w 7391836"/>
              <a:gd name="connsiteY9" fmla="*/ 312792 h 2776592"/>
              <a:gd name="connsiteX10" fmla="*/ 248086 w 7391836"/>
              <a:gd name="connsiteY10" fmla="*/ 330255 h 2776592"/>
              <a:gd name="connsiteX11" fmla="*/ 273486 w 7391836"/>
              <a:gd name="connsiteY11" fmla="*/ 349305 h 2776592"/>
              <a:gd name="connsiteX12" fmla="*/ 310792 w 7391836"/>
              <a:gd name="connsiteY12" fmla="*/ 377085 h 2776592"/>
              <a:gd name="connsiteX13" fmla="*/ 351273 w 7391836"/>
              <a:gd name="connsiteY13" fmla="*/ 395342 h 2776592"/>
              <a:gd name="connsiteX14" fmla="*/ 429855 w 7391836"/>
              <a:gd name="connsiteY14" fmla="*/ 398517 h 2776592"/>
              <a:gd name="connsiteX15" fmla="*/ 489386 w 7391836"/>
              <a:gd name="connsiteY15" fmla="*/ 344542 h 2776592"/>
              <a:gd name="connsiteX16" fmla="*/ 514786 w 7391836"/>
              <a:gd name="connsiteY16" fmla="*/ 325492 h 2776592"/>
              <a:gd name="connsiteX17" fmla="*/ 527486 w 7391836"/>
              <a:gd name="connsiteY17" fmla="*/ 306442 h 2776592"/>
              <a:gd name="connsiteX18" fmla="*/ 559236 w 7391836"/>
              <a:gd name="connsiteY18" fmla="*/ 274692 h 2776592"/>
              <a:gd name="connsiteX19" fmla="*/ 571936 w 7391836"/>
              <a:gd name="connsiteY19" fmla="*/ 255642 h 2776592"/>
              <a:gd name="connsiteX20" fmla="*/ 618768 w 7391836"/>
              <a:gd name="connsiteY20" fmla="*/ 193730 h 2776592"/>
              <a:gd name="connsiteX21" fmla="*/ 672742 w 7391836"/>
              <a:gd name="connsiteY21" fmla="*/ 126261 h 2776592"/>
              <a:gd name="connsiteX22" fmla="*/ 686236 w 7391836"/>
              <a:gd name="connsiteY22" fmla="*/ 110386 h 2776592"/>
              <a:gd name="connsiteX23" fmla="*/ 710049 w 7391836"/>
              <a:gd name="connsiteY23" fmla="*/ 82605 h 2776592"/>
              <a:gd name="connsiteX24" fmla="*/ 733861 w 7391836"/>
              <a:gd name="connsiteY24" fmla="*/ 63554 h 2776592"/>
              <a:gd name="connsiteX25" fmla="*/ 752117 w 7391836"/>
              <a:gd name="connsiteY25" fmla="*/ 42123 h 2776592"/>
              <a:gd name="connsiteX26" fmla="*/ 777517 w 7391836"/>
              <a:gd name="connsiteY26" fmla="*/ 15930 h 2776592"/>
              <a:gd name="connsiteX27" fmla="*/ 813236 w 7391836"/>
              <a:gd name="connsiteY27" fmla="*/ 5611 h 2776592"/>
              <a:gd name="connsiteX28" fmla="*/ 844192 w 7391836"/>
              <a:gd name="connsiteY28" fmla="*/ 55 h 2776592"/>
              <a:gd name="connsiteX29" fmla="*/ 883974 w 7391836"/>
              <a:gd name="connsiteY29" fmla="*/ 8785 h 2776592"/>
              <a:gd name="connsiteX30" fmla="*/ 915909 w 7391836"/>
              <a:gd name="connsiteY30" fmla="*/ 27042 h 2776592"/>
              <a:gd name="connsiteX31" fmla="*/ 937621 w 7391836"/>
              <a:gd name="connsiteY31" fmla="*/ 47680 h 2776592"/>
              <a:gd name="connsiteX32" fmla="*/ 968670 w 7391836"/>
              <a:gd name="connsiteY32" fmla="*/ 71492 h 2776592"/>
              <a:gd name="connsiteX33" fmla="*/ 1001821 w 7391836"/>
              <a:gd name="connsiteY33" fmla="*/ 98480 h 2776592"/>
              <a:gd name="connsiteX34" fmla="*/ 1031658 w 7391836"/>
              <a:gd name="connsiteY34" fmla="*/ 145311 h 2776592"/>
              <a:gd name="connsiteX35" fmla="*/ 1055984 w 7391836"/>
              <a:gd name="connsiteY35" fmla="*/ 178648 h 2776592"/>
              <a:gd name="connsiteX36" fmla="*/ 1083765 w 7391836"/>
              <a:gd name="connsiteY36" fmla="*/ 211192 h 2776592"/>
              <a:gd name="connsiteX37" fmla="*/ 1111452 w 7391836"/>
              <a:gd name="connsiteY37" fmla="*/ 246911 h 2776592"/>
              <a:gd name="connsiteX38" fmla="*/ 1136946 w 7391836"/>
              <a:gd name="connsiteY38" fmla="*/ 283423 h 2776592"/>
              <a:gd name="connsiteX39" fmla="*/ 1164166 w 7391836"/>
              <a:gd name="connsiteY39" fmla="*/ 305648 h 2776592"/>
              <a:gd name="connsiteX40" fmla="*/ 1203761 w 7391836"/>
              <a:gd name="connsiteY40" fmla="*/ 336605 h 2776592"/>
              <a:gd name="connsiteX41" fmla="*/ 1219636 w 7391836"/>
              <a:gd name="connsiteY41" fmla="*/ 350892 h 2776592"/>
              <a:gd name="connsiteX42" fmla="*/ 1245036 w 7391836"/>
              <a:gd name="connsiteY42" fmla="*/ 376292 h 2776592"/>
              <a:gd name="connsiteX43" fmla="*/ 1271136 w 7391836"/>
              <a:gd name="connsiteY43" fmla="*/ 413598 h 2776592"/>
              <a:gd name="connsiteX44" fmla="*/ 1355788 w 7391836"/>
              <a:gd name="connsiteY44" fmla="*/ 392167 h 2776592"/>
              <a:gd name="connsiteX45" fmla="*/ 1387911 w 7391836"/>
              <a:gd name="connsiteY45" fmla="*/ 364385 h 2776592"/>
              <a:gd name="connsiteX46" fmla="*/ 1406961 w 7391836"/>
              <a:gd name="connsiteY46" fmla="*/ 350892 h 2776592"/>
              <a:gd name="connsiteX47" fmla="*/ 1426805 w 7391836"/>
              <a:gd name="connsiteY47" fmla="*/ 327080 h 2776592"/>
              <a:gd name="connsiteX48" fmla="*/ 1462524 w 7391836"/>
              <a:gd name="connsiteY48" fmla="*/ 290567 h 2776592"/>
              <a:gd name="connsiteX49" fmla="*/ 1502211 w 7391836"/>
              <a:gd name="connsiteY49" fmla="*/ 235799 h 2776592"/>
              <a:gd name="connsiteX50" fmla="*/ 1534755 w 7391836"/>
              <a:gd name="connsiteY50" fmla="*/ 196905 h 2776592"/>
              <a:gd name="connsiteX51" fmla="*/ 1581586 w 7391836"/>
              <a:gd name="connsiteY51" fmla="*/ 160392 h 2776592"/>
              <a:gd name="connsiteX52" fmla="*/ 1594286 w 7391836"/>
              <a:gd name="connsiteY52" fmla="*/ 134992 h 2776592"/>
              <a:gd name="connsiteX53" fmla="*/ 1606986 w 7391836"/>
              <a:gd name="connsiteY53" fmla="*/ 115942 h 2776592"/>
              <a:gd name="connsiteX54" fmla="*/ 1626829 w 7391836"/>
              <a:gd name="connsiteY54" fmla="*/ 90542 h 2776592"/>
              <a:gd name="connsiteX55" fmla="*/ 1668713 w 7391836"/>
              <a:gd name="connsiteY55" fmla="*/ 54823 h 2776592"/>
              <a:gd name="connsiteX56" fmla="*/ 1715449 w 7391836"/>
              <a:gd name="connsiteY56" fmla="*/ 23868 h 2776592"/>
              <a:gd name="connsiteX57" fmla="*/ 1765736 w 7391836"/>
              <a:gd name="connsiteY57" fmla="*/ 1642 h 2776592"/>
              <a:gd name="connsiteX58" fmla="*/ 1816536 w 7391836"/>
              <a:gd name="connsiteY58" fmla="*/ 848 h 2776592"/>
              <a:gd name="connsiteX59" fmla="*/ 1851461 w 7391836"/>
              <a:gd name="connsiteY59" fmla="*/ 17517 h 2776592"/>
              <a:gd name="connsiteX60" fmla="*/ 1873126 w 7391836"/>
              <a:gd name="connsiteY60" fmla="*/ 52442 h 2776592"/>
              <a:gd name="connsiteX61" fmla="*/ 1913046 w 7391836"/>
              <a:gd name="connsiteY61" fmla="*/ 79429 h 2776592"/>
              <a:gd name="connsiteX62" fmla="*/ 1954508 w 7391836"/>
              <a:gd name="connsiteY62" fmla="*/ 130229 h 2776592"/>
              <a:gd name="connsiteX63" fmla="*/ 1996578 w 7391836"/>
              <a:gd name="connsiteY63" fmla="*/ 180236 h 2776592"/>
              <a:gd name="connsiteX64" fmla="*/ 2032436 w 7391836"/>
              <a:gd name="connsiteY64" fmla="*/ 217542 h 2776592"/>
              <a:gd name="connsiteX65" fmla="*/ 2064887 w 7391836"/>
              <a:gd name="connsiteY65" fmla="*/ 248498 h 2776592"/>
              <a:gd name="connsiteX66" fmla="*/ 2091360 w 7391836"/>
              <a:gd name="connsiteY66" fmla="*/ 288186 h 2776592"/>
              <a:gd name="connsiteX67" fmla="*/ 2120309 w 7391836"/>
              <a:gd name="connsiteY67" fmla="*/ 331048 h 2776592"/>
              <a:gd name="connsiteX68" fmla="*/ 2149024 w 7391836"/>
              <a:gd name="connsiteY68" fmla="*/ 357242 h 2776592"/>
              <a:gd name="connsiteX69" fmla="*/ 2192960 w 7391836"/>
              <a:gd name="connsiteY69" fmla="*/ 377086 h 2776592"/>
              <a:gd name="connsiteX70" fmla="*/ 2216586 w 7391836"/>
              <a:gd name="connsiteY70" fmla="*/ 382642 h 2776592"/>
              <a:gd name="connsiteX71" fmla="*/ 2248336 w 7391836"/>
              <a:gd name="connsiteY71" fmla="*/ 388992 h 2776592"/>
              <a:gd name="connsiteX72" fmla="*/ 2330886 w 7391836"/>
              <a:gd name="connsiteY72" fmla="*/ 376292 h 2776592"/>
              <a:gd name="connsiteX73" fmla="*/ 2370574 w 7391836"/>
              <a:gd name="connsiteY73" fmla="*/ 344542 h 2776592"/>
              <a:gd name="connsiteX74" fmla="*/ 2425342 w 7391836"/>
              <a:gd name="connsiteY74" fmla="*/ 287392 h 2776592"/>
              <a:gd name="connsiteX75" fmla="*/ 2453917 w 7391836"/>
              <a:gd name="connsiteY75" fmla="*/ 256435 h 2776592"/>
              <a:gd name="connsiteX76" fmla="*/ 2476142 w 7391836"/>
              <a:gd name="connsiteY76" fmla="*/ 227861 h 2776592"/>
              <a:gd name="connsiteX77" fmla="*/ 2515036 w 7391836"/>
              <a:gd name="connsiteY77" fmla="*/ 173092 h 2776592"/>
              <a:gd name="connsiteX78" fmla="*/ 2540436 w 7391836"/>
              <a:gd name="connsiteY78" fmla="*/ 154042 h 2776592"/>
              <a:gd name="connsiteX79" fmla="*/ 2559486 w 7391836"/>
              <a:gd name="connsiteY79" fmla="*/ 134992 h 2776592"/>
              <a:gd name="connsiteX80" fmla="*/ 2595998 w 7391836"/>
              <a:gd name="connsiteY80" fmla="*/ 107210 h 2776592"/>
              <a:gd name="connsiteX81" fmla="*/ 2616871 w 7391836"/>
              <a:gd name="connsiteY81" fmla="*/ 88160 h 2776592"/>
              <a:gd name="connsiteX82" fmla="*/ 2642830 w 7391836"/>
              <a:gd name="connsiteY82" fmla="*/ 69905 h 2776592"/>
              <a:gd name="connsiteX83" fmla="*/ 2711373 w 7391836"/>
              <a:gd name="connsiteY83" fmla="*/ 64349 h 2776592"/>
              <a:gd name="connsiteX84" fmla="*/ 2760025 w 7391836"/>
              <a:gd name="connsiteY84" fmla="*/ 76255 h 2776592"/>
              <a:gd name="connsiteX85" fmla="*/ 2829361 w 7391836"/>
              <a:gd name="connsiteY85" fmla="*/ 94511 h 2776592"/>
              <a:gd name="connsiteX86" fmla="*/ 2857143 w 7391836"/>
              <a:gd name="connsiteY86" fmla="*/ 108799 h 2776592"/>
              <a:gd name="connsiteX87" fmla="*/ 2889687 w 7391836"/>
              <a:gd name="connsiteY87" fmla="*/ 134198 h 2776592"/>
              <a:gd name="connsiteX88" fmla="*/ 2936517 w 7391836"/>
              <a:gd name="connsiteY88" fmla="*/ 155630 h 2776592"/>
              <a:gd name="connsiteX89" fmla="*/ 2945248 w 7391836"/>
              <a:gd name="connsiteY89" fmla="*/ 163567 h 2776592"/>
              <a:gd name="connsiteX90" fmla="*/ 2973823 w 7391836"/>
              <a:gd name="connsiteY90" fmla="*/ 181029 h 2776592"/>
              <a:gd name="connsiteX91" fmla="*/ 2992080 w 7391836"/>
              <a:gd name="connsiteY91" fmla="*/ 199286 h 2776592"/>
              <a:gd name="connsiteX92" fmla="*/ 3042086 w 7391836"/>
              <a:gd name="connsiteY92" fmla="*/ 230242 h 2776592"/>
              <a:gd name="connsiteX93" fmla="*/ 3111936 w 7391836"/>
              <a:gd name="connsiteY93" fmla="*/ 242942 h 2776592"/>
              <a:gd name="connsiteX94" fmla="*/ 3137336 w 7391836"/>
              <a:gd name="connsiteY94" fmla="*/ 255642 h 2776592"/>
              <a:gd name="connsiteX95" fmla="*/ 3163530 w 7391836"/>
              <a:gd name="connsiteY95" fmla="*/ 261198 h 2776592"/>
              <a:gd name="connsiteX96" fmla="*/ 3196074 w 7391836"/>
              <a:gd name="connsiteY96" fmla="*/ 265167 h 2776592"/>
              <a:gd name="connsiteX97" fmla="*/ 3254811 w 7391836"/>
              <a:gd name="connsiteY97" fmla="*/ 258817 h 2776592"/>
              <a:gd name="connsiteX98" fmla="*/ 3283386 w 7391836"/>
              <a:gd name="connsiteY98" fmla="*/ 249292 h 2776592"/>
              <a:gd name="connsiteX99" fmla="*/ 3311074 w 7391836"/>
              <a:gd name="connsiteY99" fmla="*/ 243736 h 2776592"/>
              <a:gd name="connsiteX100" fmla="*/ 3372286 w 7391836"/>
              <a:gd name="connsiteY100" fmla="*/ 222305 h 2776592"/>
              <a:gd name="connsiteX101" fmla="*/ 3447692 w 7391836"/>
              <a:gd name="connsiteY101" fmla="*/ 186586 h 2776592"/>
              <a:gd name="connsiteX102" fmla="*/ 3521511 w 7391836"/>
              <a:gd name="connsiteY102" fmla="*/ 160392 h 2776592"/>
              <a:gd name="connsiteX103" fmla="*/ 3568342 w 7391836"/>
              <a:gd name="connsiteY103" fmla="*/ 154042 h 2776592"/>
              <a:gd name="connsiteX104" fmla="*/ 3613586 w 7391836"/>
              <a:gd name="connsiteY104" fmla="*/ 160392 h 2776592"/>
              <a:gd name="connsiteX105" fmla="*/ 3753286 w 7391836"/>
              <a:gd name="connsiteY105" fmla="*/ 166742 h 2776592"/>
              <a:gd name="connsiteX106" fmla="*/ 3842186 w 7391836"/>
              <a:gd name="connsiteY106" fmla="*/ 185792 h 2776592"/>
              <a:gd name="connsiteX107" fmla="*/ 3867586 w 7391836"/>
              <a:gd name="connsiteY107" fmla="*/ 192142 h 2776592"/>
              <a:gd name="connsiteX108" fmla="*/ 3892986 w 7391836"/>
              <a:gd name="connsiteY108" fmla="*/ 204842 h 2776592"/>
              <a:gd name="connsiteX109" fmla="*/ 3937436 w 7391836"/>
              <a:gd name="connsiteY109" fmla="*/ 211192 h 2776592"/>
              <a:gd name="connsiteX110" fmla="*/ 4083486 w 7391836"/>
              <a:gd name="connsiteY110" fmla="*/ 223892 h 2776592"/>
              <a:gd name="connsiteX111" fmla="*/ 4257318 w 7391836"/>
              <a:gd name="connsiteY111" fmla="*/ 198492 h 2776592"/>
              <a:gd name="connsiteX112" fmla="*/ 4354948 w 7391836"/>
              <a:gd name="connsiteY112" fmla="*/ 186586 h 2776592"/>
              <a:gd name="connsiteX113" fmla="*/ 4403367 w 7391836"/>
              <a:gd name="connsiteY113" fmla="*/ 180235 h 2776592"/>
              <a:gd name="connsiteX114" fmla="*/ 4520048 w 7391836"/>
              <a:gd name="connsiteY114" fmla="*/ 176266 h 2776592"/>
              <a:gd name="connsiteX115" fmla="*/ 4701817 w 7391836"/>
              <a:gd name="connsiteY115" fmla="*/ 184998 h 2776592"/>
              <a:gd name="connsiteX116" fmla="*/ 4834373 w 7391836"/>
              <a:gd name="connsiteY116" fmla="*/ 197699 h 2776592"/>
              <a:gd name="connsiteX117" fmla="*/ 4928829 w 7391836"/>
              <a:gd name="connsiteY117" fmla="*/ 208811 h 2776592"/>
              <a:gd name="connsiteX118" fmla="*/ 5114567 w 7391836"/>
              <a:gd name="connsiteY118" fmla="*/ 205636 h 2776592"/>
              <a:gd name="connsiteX119" fmla="*/ 5463024 w 7391836"/>
              <a:gd name="connsiteY119" fmla="*/ 179442 h 2776592"/>
              <a:gd name="connsiteX120" fmla="*/ 7385486 w 7391836"/>
              <a:gd name="connsiteY120" fmla="*/ 192142 h 2776592"/>
              <a:gd name="connsiteX121" fmla="*/ 7391836 w 7391836"/>
              <a:gd name="connsiteY121" fmla="*/ 2776592 h 2776592"/>
              <a:gd name="connsiteX122" fmla="*/ 436 w 7391836"/>
              <a:gd name="connsiteY122" fmla="*/ 2770242 h 2776592"/>
              <a:gd name="connsiteX123" fmla="*/ 3611 w 7391836"/>
              <a:gd name="connsiteY123" fmla="*/ 33392 h 2776592"/>
              <a:gd name="connsiteX0" fmla="*/ 3611 w 7391836"/>
              <a:gd name="connsiteY0" fmla="*/ 33425 h 2776625"/>
              <a:gd name="connsiteX1" fmla="*/ 17899 w 7391836"/>
              <a:gd name="connsiteY1" fmla="*/ 47713 h 2776625"/>
              <a:gd name="connsiteX2" fmla="*/ 52824 w 7391836"/>
              <a:gd name="connsiteY2" fmla="*/ 104862 h 2776625"/>
              <a:gd name="connsiteX3" fmla="*/ 92511 w 7391836"/>
              <a:gd name="connsiteY3" fmla="*/ 146138 h 2776625"/>
              <a:gd name="connsiteX4" fmla="*/ 109180 w 7391836"/>
              <a:gd name="connsiteY4" fmla="*/ 177887 h 2776625"/>
              <a:gd name="connsiteX5" fmla="*/ 134580 w 7391836"/>
              <a:gd name="connsiteY5" fmla="*/ 196938 h 2776625"/>
              <a:gd name="connsiteX6" fmla="*/ 153629 w 7391836"/>
              <a:gd name="connsiteY6" fmla="*/ 225513 h 2776625"/>
              <a:gd name="connsiteX7" fmla="*/ 180617 w 7391836"/>
              <a:gd name="connsiteY7" fmla="*/ 246944 h 2776625"/>
              <a:gd name="connsiteX8" fmla="*/ 217129 w 7391836"/>
              <a:gd name="connsiteY8" fmla="*/ 287424 h 2776625"/>
              <a:gd name="connsiteX9" fmla="*/ 236180 w 7391836"/>
              <a:gd name="connsiteY9" fmla="*/ 312825 h 2776625"/>
              <a:gd name="connsiteX10" fmla="*/ 248086 w 7391836"/>
              <a:gd name="connsiteY10" fmla="*/ 330288 h 2776625"/>
              <a:gd name="connsiteX11" fmla="*/ 273486 w 7391836"/>
              <a:gd name="connsiteY11" fmla="*/ 349338 h 2776625"/>
              <a:gd name="connsiteX12" fmla="*/ 310792 w 7391836"/>
              <a:gd name="connsiteY12" fmla="*/ 377118 h 2776625"/>
              <a:gd name="connsiteX13" fmla="*/ 351273 w 7391836"/>
              <a:gd name="connsiteY13" fmla="*/ 395375 h 2776625"/>
              <a:gd name="connsiteX14" fmla="*/ 429855 w 7391836"/>
              <a:gd name="connsiteY14" fmla="*/ 398550 h 2776625"/>
              <a:gd name="connsiteX15" fmla="*/ 489386 w 7391836"/>
              <a:gd name="connsiteY15" fmla="*/ 344575 h 2776625"/>
              <a:gd name="connsiteX16" fmla="*/ 514786 w 7391836"/>
              <a:gd name="connsiteY16" fmla="*/ 325525 h 2776625"/>
              <a:gd name="connsiteX17" fmla="*/ 527486 w 7391836"/>
              <a:gd name="connsiteY17" fmla="*/ 306475 h 2776625"/>
              <a:gd name="connsiteX18" fmla="*/ 559236 w 7391836"/>
              <a:gd name="connsiteY18" fmla="*/ 274725 h 2776625"/>
              <a:gd name="connsiteX19" fmla="*/ 571936 w 7391836"/>
              <a:gd name="connsiteY19" fmla="*/ 255675 h 2776625"/>
              <a:gd name="connsiteX20" fmla="*/ 618768 w 7391836"/>
              <a:gd name="connsiteY20" fmla="*/ 193763 h 2776625"/>
              <a:gd name="connsiteX21" fmla="*/ 672742 w 7391836"/>
              <a:gd name="connsiteY21" fmla="*/ 126294 h 2776625"/>
              <a:gd name="connsiteX22" fmla="*/ 686236 w 7391836"/>
              <a:gd name="connsiteY22" fmla="*/ 110419 h 2776625"/>
              <a:gd name="connsiteX23" fmla="*/ 710049 w 7391836"/>
              <a:gd name="connsiteY23" fmla="*/ 82638 h 2776625"/>
              <a:gd name="connsiteX24" fmla="*/ 733861 w 7391836"/>
              <a:gd name="connsiteY24" fmla="*/ 63587 h 2776625"/>
              <a:gd name="connsiteX25" fmla="*/ 752117 w 7391836"/>
              <a:gd name="connsiteY25" fmla="*/ 42156 h 2776625"/>
              <a:gd name="connsiteX26" fmla="*/ 779805 w 7391836"/>
              <a:gd name="connsiteY26" fmla="*/ 25488 h 2776625"/>
              <a:gd name="connsiteX27" fmla="*/ 813236 w 7391836"/>
              <a:gd name="connsiteY27" fmla="*/ 5644 h 2776625"/>
              <a:gd name="connsiteX28" fmla="*/ 844192 w 7391836"/>
              <a:gd name="connsiteY28" fmla="*/ 88 h 2776625"/>
              <a:gd name="connsiteX29" fmla="*/ 883974 w 7391836"/>
              <a:gd name="connsiteY29" fmla="*/ 8818 h 2776625"/>
              <a:gd name="connsiteX30" fmla="*/ 915909 w 7391836"/>
              <a:gd name="connsiteY30" fmla="*/ 27075 h 2776625"/>
              <a:gd name="connsiteX31" fmla="*/ 937621 w 7391836"/>
              <a:gd name="connsiteY31" fmla="*/ 47713 h 2776625"/>
              <a:gd name="connsiteX32" fmla="*/ 968670 w 7391836"/>
              <a:gd name="connsiteY32" fmla="*/ 71525 h 2776625"/>
              <a:gd name="connsiteX33" fmla="*/ 1001821 w 7391836"/>
              <a:gd name="connsiteY33" fmla="*/ 98513 h 2776625"/>
              <a:gd name="connsiteX34" fmla="*/ 1031658 w 7391836"/>
              <a:gd name="connsiteY34" fmla="*/ 145344 h 2776625"/>
              <a:gd name="connsiteX35" fmla="*/ 1055984 w 7391836"/>
              <a:gd name="connsiteY35" fmla="*/ 178681 h 2776625"/>
              <a:gd name="connsiteX36" fmla="*/ 1083765 w 7391836"/>
              <a:gd name="connsiteY36" fmla="*/ 211225 h 2776625"/>
              <a:gd name="connsiteX37" fmla="*/ 1111452 w 7391836"/>
              <a:gd name="connsiteY37" fmla="*/ 246944 h 2776625"/>
              <a:gd name="connsiteX38" fmla="*/ 1136946 w 7391836"/>
              <a:gd name="connsiteY38" fmla="*/ 283456 h 2776625"/>
              <a:gd name="connsiteX39" fmla="*/ 1164166 w 7391836"/>
              <a:gd name="connsiteY39" fmla="*/ 305681 h 2776625"/>
              <a:gd name="connsiteX40" fmla="*/ 1203761 w 7391836"/>
              <a:gd name="connsiteY40" fmla="*/ 336638 h 2776625"/>
              <a:gd name="connsiteX41" fmla="*/ 1219636 w 7391836"/>
              <a:gd name="connsiteY41" fmla="*/ 350925 h 2776625"/>
              <a:gd name="connsiteX42" fmla="*/ 1245036 w 7391836"/>
              <a:gd name="connsiteY42" fmla="*/ 376325 h 2776625"/>
              <a:gd name="connsiteX43" fmla="*/ 1271136 w 7391836"/>
              <a:gd name="connsiteY43" fmla="*/ 413631 h 2776625"/>
              <a:gd name="connsiteX44" fmla="*/ 1355788 w 7391836"/>
              <a:gd name="connsiteY44" fmla="*/ 392200 h 2776625"/>
              <a:gd name="connsiteX45" fmla="*/ 1387911 w 7391836"/>
              <a:gd name="connsiteY45" fmla="*/ 364418 h 2776625"/>
              <a:gd name="connsiteX46" fmla="*/ 1406961 w 7391836"/>
              <a:gd name="connsiteY46" fmla="*/ 350925 h 2776625"/>
              <a:gd name="connsiteX47" fmla="*/ 1426805 w 7391836"/>
              <a:gd name="connsiteY47" fmla="*/ 327113 h 2776625"/>
              <a:gd name="connsiteX48" fmla="*/ 1462524 w 7391836"/>
              <a:gd name="connsiteY48" fmla="*/ 290600 h 2776625"/>
              <a:gd name="connsiteX49" fmla="*/ 1502211 w 7391836"/>
              <a:gd name="connsiteY49" fmla="*/ 235832 h 2776625"/>
              <a:gd name="connsiteX50" fmla="*/ 1534755 w 7391836"/>
              <a:gd name="connsiteY50" fmla="*/ 196938 h 2776625"/>
              <a:gd name="connsiteX51" fmla="*/ 1581586 w 7391836"/>
              <a:gd name="connsiteY51" fmla="*/ 160425 h 2776625"/>
              <a:gd name="connsiteX52" fmla="*/ 1594286 w 7391836"/>
              <a:gd name="connsiteY52" fmla="*/ 135025 h 2776625"/>
              <a:gd name="connsiteX53" fmla="*/ 1606986 w 7391836"/>
              <a:gd name="connsiteY53" fmla="*/ 115975 h 2776625"/>
              <a:gd name="connsiteX54" fmla="*/ 1626829 w 7391836"/>
              <a:gd name="connsiteY54" fmla="*/ 90575 h 2776625"/>
              <a:gd name="connsiteX55" fmla="*/ 1668713 w 7391836"/>
              <a:gd name="connsiteY55" fmla="*/ 54856 h 2776625"/>
              <a:gd name="connsiteX56" fmla="*/ 1715449 w 7391836"/>
              <a:gd name="connsiteY56" fmla="*/ 23901 h 2776625"/>
              <a:gd name="connsiteX57" fmla="*/ 1765736 w 7391836"/>
              <a:gd name="connsiteY57" fmla="*/ 1675 h 2776625"/>
              <a:gd name="connsiteX58" fmla="*/ 1816536 w 7391836"/>
              <a:gd name="connsiteY58" fmla="*/ 881 h 2776625"/>
              <a:gd name="connsiteX59" fmla="*/ 1851461 w 7391836"/>
              <a:gd name="connsiteY59" fmla="*/ 17550 h 2776625"/>
              <a:gd name="connsiteX60" fmla="*/ 1873126 w 7391836"/>
              <a:gd name="connsiteY60" fmla="*/ 52475 h 2776625"/>
              <a:gd name="connsiteX61" fmla="*/ 1913046 w 7391836"/>
              <a:gd name="connsiteY61" fmla="*/ 79462 h 2776625"/>
              <a:gd name="connsiteX62" fmla="*/ 1954508 w 7391836"/>
              <a:gd name="connsiteY62" fmla="*/ 130262 h 2776625"/>
              <a:gd name="connsiteX63" fmla="*/ 1996578 w 7391836"/>
              <a:gd name="connsiteY63" fmla="*/ 180269 h 2776625"/>
              <a:gd name="connsiteX64" fmla="*/ 2032436 w 7391836"/>
              <a:gd name="connsiteY64" fmla="*/ 217575 h 2776625"/>
              <a:gd name="connsiteX65" fmla="*/ 2064887 w 7391836"/>
              <a:gd name="connsiteY65" fmla="*/ 248531 h 2776625"/>
              <a:gd name="connsiteX66" fmla="*/ 2091360 w 7391836"/>
              <a:gd name="connsiteY66" fmla="*/ 288219 h 2776625"/>
              <a:gd name="connsiteX67" fmla="*/ 2120309 w 7391836"/>
              <a:gd name="connsiteY67" fmla="*/ 331081 h 2776625"/>
              <a:gd name="connsiteX68" fmla="*/ 2149024 w 7391836"/>
              <a:gd name="connsiteY68" fmla="*/ 357275 h 2776625"/>
              <a:gd name="connsiteX69" fmla="*/ 2192960 w 7391836"/>
              <a:gd name="connsiteY69" fmla="*/ 377119 h 2776625"/>
              <a:gd name="connsiteX70" fmla="*/ 2216586 w 7391836"/>
              <a:gd name="connsiteY70" fmla="*/ 382675 h 2776625"/>
              <a:gd name="connsiteX71" fmla="*/ 2248336 w 7391836"/>
              <a:gd name="connsiteY71" fmla="*/ 389025 h 2776625"/>
              <a:gd name="connsiteX72" fmla="*/ 2330886 w 7391836"/>
              <a:gd name="connsiteY72" fmla="*/ 376325 h 2776625"/>
              <a:gd name="connsiteX73" fmla="*/ 2370574 w 7391836"/>
              <a:gd name="connsiteY73" fmla="*/ 344575 h 2776625"/>
              <a:gd name="connsiteX74" fmla="*/ 2425342 w 7391836"/>
              <a:gd name="connsiteY74" fmla="*/ 287425 h 2776625"/>
              <a:gd name="connsiteX75" fmla="*/ 2453917 w 7391836"/>
              <a:gd name="connsiteY75" fmla="*/ 256468 h 2776625"/>
              <a:gd name="connsiteX76" fmla="*/ 2476142 w 7391836"/>
              <a:gd name="connsiteY76" fmla="*/ 227894 h 2776625"/>
              <a:gd name="connsiteX77" fmla="*/ 2515036 w 7391836"/>
              <a:gd name="connsiteY77" fmla="*/ 173125 h 2776625"/>
              <a:gd name="connsiteX78" fmla="*/ 2540436 w 7391836"/>
              <a:gd name="connsiteY78" fmla="*/ 154075 h 2776625"/>
              <a:gd name="connsiteX79" fmla="*/ 2559486 w 7391836"/>
              <a:gd name="connsiteY79" fmla="*/ 135025 h 2776625"/>
              <a:gd name="connsiteX80" fmla="*/ 2595998 w 7391836"/>
              <a:gd name="connsiteY80" fmla="*/ 107243 h 2776625"/>
              <a:gd name="connsiteX81" fmla="*/ 2616871 w 7391836"/>
              <a:gd name="connsiteY81" fmla="*/ 88193 h 2776625"/>
              <a:gd name="connsiteX82" fmla="*/ 2642830 w 7391836"/>
              <a:gd name="connsiteY82" fmla="*/ 69938 h 2776625"/>
              <a:gd name="connsiteX83" fmla="*/ 2711373 w 7391836"/>
              <a:gd name="connsiteY83" fmla="*/ 64382 h 2776625"/>
              <a:gd name="connsiteX84" fmla="*/ 2760025 w 7391836"/>
              <a:gd name="connsiteY84" fmla="*/ 76288 h 2776625"/>
              <a:gd name="connsiteX85" fmla="*/ 2829361 w 7391836"/>
              <a:gd name="connsiteY85" fmla="*/ 94544 h 2776625"/>
              <a:gd name="connsiteX86" fmla="*/ 2857143 w 7391836"/>
              <a:gd name="connsiteY86" fmla="*/ 108832 h 2776625"/>
              <a:gd name="connsiteX87" fmla="*/ 2889687 w 7391836"/>
              <a:gd name="connsiteY87" fmla="*/ 134231 h 2776625"/>
              <a:gd name="connsiteX88" fmla="*/ 2936517 w 7391836"/>
              <a:gd name="connsiteY88" fmla="*/ 155663 h 2776625"/>
              <a:gd name="connsiteX89" fmla="*/ 2945248 w 7391836"/>
              <a:gd name="connsiteY89" fmla="*/ 163600 h 2776625"/>
              <a:gd name="connsiteX90" fmla="*/ 2973823 w 7391836"/>
              <a:gd name="connsiteY90" fmla="*/ 181062 h 2776625"/>
              <a:gd name="connsiteX91" fmla="*/ 2992080 w 7391836"/>
              <a:gd name="connsiteY91" fmla="*/ 199319 h 2776625"/>
              <a:gd name="connsiteX92" fmla="*/ 3042086 w 7391836"/>
              <a:gd name="connsiteY92" fmla="*/ 230275 h 2776625"/>
              <a:gd name="connsiteX93" fmla="*/ 3111936 w 7391836"/>
              <a:gd name="connsiteY93" fmla="*/ 242975 h 2776625"/>
              <a:gd name="connsiteX94" fmla="*/ 3137336 w 7391836"/>
              <a:gd name="connsiteY94" fmla="*/ 255675 h 2776625"/>
              <a:gd name="connsiteX95" fmla="*/ 3163530 w 7391836"/>
              <a:gd name="connsiteY95" fmla="*/ 261231 h 2776625"/>
              <a:gd name="connsiteX96" fmla="*/ 3196074 w 7391836"/>
              <a:gd name="connsiteY96" fmla="*/ 265200 h 2776625"/>
              <a:gd name="connsiteX97" fmla="*/ 3254811 w 7391836"/>
              <a:gd name="connsiteY97" fmla="*/ 258850 h 2776625"/>
              <a:gd name="connsiteX98" fmla="*/ 3283386 w 7391836"/>
              <a:gd name="connsiteY98" fmla="*/ 249325 h 2776625"/>
              <a:gd name="connsiteX99" fmla="*/ 3311074 w 7391836"/>
              <a:gd name="connsiteY99" fmla="*/ 243769 h 2776625"/>
              <a:gd name="connsiteX100" fmla="*/ 3372286 w 7391836"/>
              <a:gd name="connsiteY100" fmla="*/ 222338 h 2776625"/>
              <a:gd name="connsiteX101" fmla="*/ 3447692 w 7391836"/>
              <a:gd name="connsiteY101" fmla="*/ 186619 h 2776625"/>
              <a:gd name="connsiteX102" fmla="*/ 3521511 w 7391836"/>
              <a:gd name="connsiteY102" fmla="*/ 160425 h 2776625"/>
              <a:gd name="connsiteX103" fmla="*/ 3568342 w 7391836"/>
              <a:gd name="connsiteY103" fmla="*/ 154075 h 2776625"/>
              <a:gd name="connsiteX104" fmla="*/ 3613586 w 7391836"/>
              <a:gd name="connsiteY104" fmla="*/ 160425 h 2776625"/>
              <a:gd name="connsiteX105" fmla="*/ 3753286 w 7391836"/>
              <a:gd name="connsiteY105" fmla="*/ 166775 h 2776625"/>
              <a:gd name="connsiteX106" fmla="*/ 3842186 w 7391836"/>
              <a:gd name="connsiteY106" fmla="*/ 185825 h 2776625"/>
              <a:gd name="connsiteX107" fmla="*/ 3867586 w 7391836"/>
              <a:gd name="connsiteY107" fmla="*/ 192175 h 2776625"/>
              <a:gd name="connsiteX108" fmla="*/ 3892986 w 7391836"/>
              <a:gd name="connsiteY108" fmla="*/ 204875 h 2776625"/>
              <a:gd name="connsiteX109" fmla="*/ 3937436 w 7391836"/>
              <a:gd name="connsiteY109" fmla="*/ 211225 h 2776625"/>
              <a:gd name="connsiteX110" fmla="*/ 4083486 w 7391836"/>
              <a:gd name="connsiteY110" fmla="*/ 223925 h 2776625"/>
              <a:gd name="connsiteX111" fmla="*/ 4257318 w 7391836"/>
              <a:gd name="connsiteY111" fmla="*/ 198525 h 2776625"/>
              <a:gd name="connsiteX112" fmla="*/ 4354948 w 7391836"/>
              <a:gd name="connsiteY112" fmla="*/ 186619 h 2776625"/>
              <a:gd name="connsiteX113" fmla="*/ 4403367 w 7391836"/>
              <a:gd name="connsiteY113" fmla="*/ 180268 h 2776625"/>
              <a:gd name="connsiteX114" fmla="*/ 4520048 w 7391836"/>
              <a:gd name="connsiteY114" fmla="*/ 176299 h 2776625"/>
              <a:gd name="connsiteX115" fmla="*/ 4701817 w 7391836"/>
              <a:gd name="connsiteY115" fmla="*/ 185031 h 2776625"/>
              <a:gd name="connsiteX116" fmla="*/ 4834373 w 7391836"/>
              <a:gd name="connsiteY116" fmla="*/ 197732 h 2776625"/>
              <a:gd name="connsiteX117" fmla="*/ 4928829 w 7391836"/>
              <a:gd name="connsiteY117" fmla="*/ 208844 h 2776625"/>
              <a:gd name="connsiteX118" fmla="*/ 5114567 w 7391836"/>
              <a:gd name="connsiteY118" fmla="*/ 205669 h 2776625"/>
              <a:gd name="connsiteX119" fmla="*/ 5463024 w 7391836"/>
              <a:gd name="connsiteY119" fmla="*/ 179475 h 2776625"/>
              <a:gd name="connsiteX120" fmla="*/ 7385486 w 7391836"/>
              <a:gd name="connsiteY120" fmla="*/ 192175 h 2776625"/>
              <a:gd name="connsiteX121" fmla="*/ 7391836 w 7391836"/>
              <a:gd name="connsiteY121" fmla="*/ 2776625 h 2776625"/>
              <a:gd name="connsiteX122" fmla="*/ 436 w 7391836"/>
              <a:gd name="connsiteY122" fmla="*/ 2770275 h 2776625"/>
              <a:gd name="connsiteX123" fmla="*/ 3611 w 7391836"/>
              <a:gd name="connsiteY123" fmla="*/ 33425 h 2776625"/>
              <a:gd name="connsiteX0" fmla="*/ 3611 w 7391836"/>
              <a:gd name="connsiteY0" fmla="*/ 33425 h 2776625"/>
              <a:gd name="connsiteX1" fmla="*/ 17899 w 7391836"/>
              <a:gd name="connsiteY1" fmla="*/ 47713 h 2776625"/>
              <a:gd name="connsiteX2" fmla="*/ 52824 w 7391836"/>
              <a:gd name="connsiteY2" fmla="*/ 104862 h 2776625"/>
              <a:gd name="connsiteX3" fmla="*/ 92511 w 7391836"/>
              <a:gd name="connsiteY3" fmla="*/ 146138 h 2776625"/>
              <a:gd name="connsiteX4" fmla="*/ 109180 w 7391836"/>
              <a:gd name="connsiteY4" fmla="*/ 177887 h 2776625"/>
              <a:gd name="connsiteX5" fmla="*/ 134580 w 7391836"/>
              <a:gd name="connsiteY5" fmla="*/ 196938 h 2776625"/>
              <a:gd name="connsiteX6" fmla="*/ 153629 w 7391836"/>
              <a:gd name="connsiteY6" fmla="*/ 225513 h 2776625"/>
              <a:gd name="connsiteX7" fmla="*/ 180617 w 7391836"/>
              <a:gd name="connsiteY7" fmla="*/ 246944 h 2776625"/>
              <a:gd name="connsiteX8" fmla="*/ 217129 w 7391836"/>
              <a:gd name="connsiteY8" fmla="*/ 287424 h 2776625"/>
              <a:gd name="connsiteX9" fmla="*/ 236180 w 7391836"/>
              <a:gd name="connsiteY9" fmla="*/ 312825 h 2776625"/>
              <a:gd name="connsiteX10" fmla="*/ 248086 w 7391836"/>
              <a:gd name="connsiteY10" fmla="*/ 330288 h 2776625"/>
              <a:gd name="connsiteX11" fmla="*/ 273486 w 7391836"/>
              <a:gd name="connsiteY11" fmla="*/ 349338 h 2776625"/>
              <a:gd name="connsiteX12" fmla="*/ 310792 w 7391836"/>
              <a:gd name="connsiteY12" fmla="*/ 377118 h 2776625"/>
              <a:gd name="connsiteX13" fmla="*/ 353561 w 7391836"/>
              <a:gd name="connsiteY13" fmla="*/ 414425 h 2776625"/>
              <a:gd name="connsiteX14" fmla="*/ 429855 w 7391836"/>
              <a:gd name="connsiteY14" fmla="*/ 398550 h 2776625"/>
              <a:gd name="connsiteX15" fmla="*/ 489386 w 7391836"/>
              <a:gd name="connsiteY15" fmla="*/ 344575 h 2776625"/>
              <a:gd name="connsiteX16" fmla="*/ 514786 w 7391836"/>
              <a:gd name="connsiteY16" fmla="*/ 325525 h 2776625"/>
              <a:gd name="connsiteX17" fmla="*/ 527486 w 7391836"/>
              <a:gd name="connsiteY17" fmla="*/ 306475 h 2776625"/>
              <a:gd name="connsiteX18" fmla="*/ 559236 w 7391836"/>
              <a:gd name="connsiteY18" fmla="*/ 274725 h 2776625"/>
              <a:gd name="connsiteX19" fmla="*/ 571936 w 7391836"/>
              <a:gd name="connsiteY19" fmla="*/ 255675 h 2776625"/>
              <a:gd name="connsiteX20" fmla="*/ 618768 w 7391836"/>
              <a:gd name="connsiteY20" fmla="*/ 193763 h 2776625"/>
              <a:gd name="connsiteX21" fmla="*/ 672742 w 7391836"/>
              <a:gd name="connsiteY21" fmla="*/ 126294 h 2776625"/>
              <a:gd name="connsiteX22" fmla="*/ 686236 w 7391836"/>
              <a:gd name="connsiteY22" fmla="*/ 110419 h 2776625"/>
              <a:gd name="connsiteX23" fmla="*/ 710049 w 7391836"/>
              <a:gd name="connsiteY23" fmla="*/ 82638 h 2776625"/>
              <a:gd name="connsiteX24" fmla="*/ 733861 w 7391836"/>
              <a:gd name="connsiteY24" fmla="*/ 63587 h 2776625"/>
              <a:gd name="connsiteX25" fmla="*/ 752117 w 7391836"/>
              <a:gd name="connsiteY25" fmla="*/ 42156 h 2776625"/>
              <a:gd name="connsiteX26" fmla="*/ 779805 w 7391836"/>
              <a:gd name="connsiteY26" fmla="*/ 25488 h 2776625"/>
              <a:gd name="connsiteX27" fmla="*/ 813236 w 7391836"/>
              <a:gd name="connsiteY27" fmla="*/ 5644 h 2776625"/>
              <a:gd name="connsiteX28" fmla="*/ 844192 w 7391836"/>
              <a:gd name="connsiteY28" fmla="*/ 88 h 2776625"/>
              <a:gd name="connsiteX29" fmla="*/ 883974 w 7391836"/>
              <a:gd name="connsiteY29" fmla="*/ 8818 h 2776625"/>
              <a:gd name="connsiteX30" fmla="*/ 915909 w 7391836"/>
              <a:gd name="connsiteY30" fmla="*/ 27075 h 2776625"/>
              <a:gd name="connsiteX31" fmla="*/ 937621 w 7391836"/>
              <a:gd name="connsiteY31" fmla="*/ 47713 h 2776625"/>
              <a:gd name="connsiteX32" fmla="*/ 968670 w 7391836"/>
              <a:gd name="connsiteY32" fmla="*/ 71525 h 2776625"/>
              <a:gd name="connsiteX33" fmla="*/ 1001821 w 7391836"/>
              <a:gd name="connsiteY33" fmla="*/ 98513 h 2776625"/>
              <a:gd name="connsiteX34" fmla="*/ 1031658 w 7391836"/>
              <a:gd name="connsiteY34" fmla="*/ 145344 h 2776625"/>
              <a:gd name="connsiteX35" fmla="*/ 1055984 w 7391836"/>
              <a:gd name="connsiteY35" fmla="*/ 178681 h 2776625"/>
              <a:gd name="connsiteX36" fmla="*/ 1083765 w 7391836"/>
              <a:gd name="connsiteY36" fmla="*/ 211225 h 2776625"/>
              <a:gd name="connsiteX37" fmla="*/ 1111452 w 7391836"/>
              <a:gd name="connsiteY37" fmla="*/ 246944 h 2776625"/>
              <a:gd name="connsiteX38" fmla="*/ 1136946 w 7391836"/>
              <a:gd name="connsiteY38" fmla="*/ 283456 h 2776625"/>
              <a:gd name="connsiteX39" fmla="*/ 1164166 w 7391836"/>
              <a:gd name="connsiteY39" fmla="*/ 305681 h 2776625"/>
              <a:gd name="connsiteX40" fmla="*/ 1203761 w 7391836"/>
              <a:gd name="connsiteY40" fmla="*/ 336638 h 2776625"/>
              <a:gd name="connsiteX41" fmla="*/ 1219636 w 7391836"/>
              <a:gd name="connsiteY41" fmla="*/ 350925 h 2776625"/>
              <a:gd name="connsiteX42" fmla="*/ 1245036 w 7391836"/>
              <a:gd name="connsiteY42" fmla="*/ 376325 h 2776625"/>
              <a:gd name="connsiteX43" fmla="*/ 1271136 w 7391836"/>
              <a:gd name="connsiteY43" fmla="*/ 413631 h 2776625"/>
              <a:gd name="connsiteX44" fmla="*/ 1355788 w 7391836"/>
              <a:gd name="connsiteY44" fmla="*/ 392200 h 2776625"/>
              <a:gd name="connsiteX45" fmla="*/ 1387911 w 7391836"/>
              <a:gd name="connsiteY45" fmla="*/ 364418 h 2776625"/>
              <a:gd name="connsiteX46" fmla="*/ 1406961 w 7391836"/>
              <a:gd name="connsiteY46" fmla="*/ 350925 h 2776625"/>
              <a:gd name="connsiteX47" fmla="*/ 1426805 w 7391836"/>
              <a:gd name="connsiteY47" fmla="*/ 327113 h 2776625"/>
              <a:gd name="connsiteX48" fmla="*/ 1462524 w 7391836"/>
              <a:gd name="connsiteY48" fmla="*/ 290600 h 2776625"/>
              <a:gd name="connsiteX49" fmla="*/ 1502211 w 7391836"/>
              <a:gd name="connsiteY49" fmla="*/ 235832 h 2776625"/>
              <a:gd name="connsiteX50" fmla="*/ 1534755 w 7391836"/>
              <a:gd name="connsiteY50" fmla="*/ 196938 h 2776625"/>
              <a:gd name="connsiteX51" fmla="*/ 1581586 w 7391836"/>
              <a:gd name="connsiteY51" fmla="*/ 160425 h 2776625"/>
              <a:gd name="connsiteX52" fmla="*/ 1594286 w 7391836"/>
              <a:gd name="connsiteY52" fmla="*/ 135025 h 2776625"/>
              <a:gd name="connsiteX53" fmla="*/ 1606986 w 7391836"/>
              <a:gd name="connsiteY53" fmla="*/ 115975 h 2776625"/>
              <a:gd name="connsiteX54" fmla="*/ 1626829 w 7391836"/>
              <a:gd name="connsiteY54" fmla="*/ 90575 h 2776625"/>
              <a:gd name="connsiteX55" fmla="*/ 1668713 w 7391836"/>
              <a:gd name="connsiteY55" fmla="*/ 54856 h 2776625"/>
              <a:gd name="connsiteX56" fmla="*/ 1715449 w 7391836"/>
              <a:gd name="connsiteY56" fmla="*/ 23901 h 2776625"/>
              <a:gd name="connsiteX57" fmla="*/ 1765736 w 7391836"/>
              <a:gd name="connsiteY57" fmla="*/ 1675 h 2776625"/>
              <a:gd name="connsiteX58" fmla="*/ 1816536 w 7391836"/>
              <a:gd name="connsiteY58" fmla="*/ 881 h 2776625"/>
              <a:gd name="connsiteX59" fmla="*/ 1851461 w 7391836"/>
              <a:gd name="connsiteY59" fmla="*/ 17550 h 2776625"/>
              <a:gd name="connsiteX60" fmla="*/ 1873126 w 7391836"/>
              <a:gd name="connsiteY60" fmla="*/ 52475 h 2776625"/>
              <a:gd name="connsiteX61" fmla="*/ 1913046 w 7391836"/>
              <a:gd name="connsiteY61" fmla="*/ 79462 h 2776625"/>
              <a:gd name="connsiteX62" fmla="*/ 1954508 w 7391836"/>
              <a:gd name="connsiteY62" fmla="*/ 130262 h 2776625"/>
              <a:gd name="connsiteX63" fmla="*/ 1996578 w 7391836"/>
              <a:gd name="connsiteY63" fmla="*/ 180269 h 2776625"/>
              <a:gd name="connsiteX64" fmla="*/ 2032436 w 7391836"/>
              <a:gd name="connsiteY64" fmla="*/ 217575 h 2776625"/>
              <a:gd name="connsiteX65" fmla="*/ 2064887 w 7391836"/>
              <a:gd name="connsiteY65" fmla="*/ 248531 h 2776625"/>
              <a:gd name="connsiteX66" fmla="*/ 2091360 w 7391836"/>
              <a:gd name="connsiteY66" fmla="*/ 288219 h 2776625"/>
              <a:gd name="connsiteX67" fmla="*/ 2120309 w 7391836"/>
              <a:gd name="connsiteY67" fmla="*/ 331081 h 2776625"/>
              <a:gd name="connsiteX68" fmla="*/ 2149024 w 7391836"/>
              <a:gd name="connsiteY68" fmla="*/ 357275 h 2776625"/>
              <a:gd name="connsiteX69" fmla="*/ 2192960 w 7391836"/>
              <a:gd name="connsiteY69" fmla="*/ 377119 h 2776625"/>
              <a:gd name="connsiteX70" fmla="*/ 2216586 w 7391836"/>
              <a:gd name="connsiteY70" fmla="*/ 382675 h 2776625"/>
              <a:gd name="connsiteX71" fmla="*/ 2248336 w 7391836"/>
              <a:gd name="connsiteY71" fmla="*/ 389025 h 2776625"/>
              <a:gd name="connsiteX72" fmla="*/ 2330886 w 7391836"/>
              <a:gd name="connsiteY72" fmla="*/ 376325 h 2776625"/>
              <a:gd name="connsiteX73" fmla="*/ 2370574 w 7391836"/>
              <a:gd name="connsiteY73" fmla="*/ 344575 h 2776625"/>
              <a:gd name="connsiteX74" fmla="*/ 2425342 w 7391836"/>
              <a:gd name="connsiteY74" fmla="*/ 287425 h 2776625"/>
              <a:gd name="connsiteX75" fmla="*/ 2453917 w 7391836"/>
              <a:gd name="connsiteY75" fmla="*/ 256468 h 2776625"/>
              <a:gd name="connsiteX76" fmla="*/ 2476142 w 7391836"/>
              <a:gd name="connsiteY76" fmla="*/ 227894 h 2776625"/>
              <a:gd name="connsiteX77" fmla="*/ 2515036 w 7391836"/>
              <a:gd name="connsiteY77" fmla="*/ 173125 h 2776625"/>
              <a:gd name="connsiteX78" fmla="*/ 2540436 w 7391836"/>
              <a:gd name="connsiteY78" fmla="*/ 154075 h 2776625"/>
              <a:gd name="connsiteX79" fmla="*/ 2559486 w 7391836"/>
              <a:gd name="connsiteY79" fmla="*/ 135025 h 2776625"/>
              <a:gd name="connsiteX80" fmla="*/ 2595998 w 7391836"/>
              <a:gd name="connsiteY80" fmla="*/ 107243 h 2776625"/>
              <a:gd name="connsiteX81" fmla="*/ 2616871 w 7391836"/>
              <a:gd name="connsiteY81" fmla="*/ 88193 h 2776625"/>
              <a:gd name="connsiteX82" fmla="*/ 2642830 w 7391836"/>
              <a:gd name="connsiteY82" fmla="*/ 69938 h 2776625"/>
              <a:gd name="connsiteX83" fmla="*/ 2711373 w 7391836"/>
              <a:gd name="connsiteY83" fmla="*/ 64382 h 2776625"/>
              <a:gd name="connsiteX84" fmla="*/ 2760025 w 7391836"/>
              <a:gd name="connsiteY84" fmla="*/ 76288 h 2776625"/>
              <a:gd name="connsiteX85" fmla="*/ 2829361 w 7391836"/>
              <a:gd name="connsiteY85" fmla="*/ 94544 h 2776625"/>
              <a:gd name="connsiteX86" fmla="*/ 2857143 w 7391836"/>
              <a:gd name="connsiteY86" fmla="*/ 108832 h 2776625"/>
              <a:gd name="connsiteX87" fmla="*/ 2889687 w 7391836"/>
              <a:gd name="connsiteY87" fmla="*/ 134231 h 2776625"/>
              <a:gd name="connsiteX88" fmla="*/ 2936517 w 7391836"/>
              <a:gd name="connsiteY88" fmla="*/ 155663 h 2776625"/>
              <a:gd name="connsiteX89" fmla="*/ 2945248 w 7391836"/>
              <a:gd name="connsiteY89" fmla="*/ 163600 h 2776625"/>
              <a:gd name="connsiteX90" fmla="*/ 2973823 w 7391836"/>
              <a:gd name="connsiteY90" fmla="*/ 181062 h 2776625"/>
              <a:gd name="connsiteX91" fmla="*/ 2992080 w 7391836"/>
              <a:gd name="connsiteY91" fmla="*/ 199319 h 2776625"/>
              <a:gd name="connsiteX92" fmla="*/ 3042086 w 7391836"/>
              <a:gd name="connsiteY92" fmla="*/ 230275 h 2776625"/>
              <a:gd name="connsiteX93" fmla="*/ 3111936 w 7391836"/>
              <a:gd name="connsiteY93" fmla="*/ 242975 h 2776625"/>
              <a:gd name="connsiteX94" fmla="*/ 3137336 w 7391836"/>
              <a:gd name="connsiteY94" fmla="*/ 255675 h 2776625"/>
              <a:gd name="connsiteX95" fmla="*/ 3163530 w 7391836"/>
              <a:gd name="connsiteY95" fmla="*/ 261231 h 2776625"/>
              <a:gd name="connsiteX96" fmla="*/ 3196074 w 7391836"/>
              <a:gd name="connsiteY96" fmla="*/ 265200 h 2776625"/>
              <a:gd name="connsiteX97" fmla="*/ 3254811 w 7391836"/>
              <a:gd name="connsiteY97" fmla="*/ 258850 h 2776625"/>
              <a:gd name="connsiteX98" fmla="*/ 3283386 w 7391836"/>
              <a:gd name="connsiteY98" fmla="*/ 249325 h 2776625"/>
              <a:gd name="connsiteX99" fmla="*/ 3311074 w 7391836"/>
              <a:gd name="connsiteY99" fmla="*/ 243769 h 2776625"/>
              <a:gd name="connsiteX100" fmla="*/ 3372286 w 7391836"/>
              <a:gd name="connsiteY100" fmla="*/ 222338 h 2776625"/>
              <a:gd name="connsiteX101" fmla="*/ 3447692 w 7391836"/>
              <a:gd name="connsiteY101" fmla="*/ 186619 h 2776625"/>
              <a:gd name="connsiteX102" fmla="*/ 3521511 w 7391836"/>
              <a:gd name="connsiteY102" fmla="*/ 160425 h 2776625"/>
              <a:gd name="connsiteX103" fmla="*/ 3568342 w 7391836"/>
              <a:gd name="connsiteY103" fmla="*/ 154075 h 2776625"/>
              <a:gd name="connsiteX104" fmla="*/ 3613586 w 7391836"/>
              <a:gd name="connsiteY104" fmla="*/ 160425 h 2776625"/>
              <a:gd name="connsiteX105" fmla="*/ 3753286 w 7391836"/>
              <a:gd name="connsiteY105" fmla="*/ 166775 h 2776625"/>
              <a:gd name="connsiteX106" fmla="*/ 3842186 w 7391836"/>
              <a:gd name="connsiteY106" fmla="*/ 185825 h 2776625"/>
              <a:gd name="connsiteX107" fmla="*/ 3867586 w 7391836"/>
              <a:gd name="connsiteY107" fmla="*/ 192175 h 2776625"/>
              <a:gd name="connsiteX108" fmla="*/ 3892986 w 7391836"/>
              <a:gd name="connsiteY108" fmla="*/ 204875 h 2776625"/>
              <a:gd name="connsiteX109" fmla="*/ 3937436 w 7391836"/>
              <a:gd name="connsiteY109" fmla="*/ 211225 h 2776625"/>
              <a:gd name="connsiteX110" fmla="*/ 4083486 w 7391836"/>
              <a:gd name="connsiteY110" fmla="*/ 223925 h 2776625"/>
              <a:gd name="connsiteX111" fmla="*/ 4257318 w 7391836"/>
              <a:gd name="connsiteY111" fmla="*/ 198525 h 2776625"/>
              <a:gd name="connsiteX112" fmla="*/ 4354948 w 7391836"/>
              <a:gd name="connsiteY112" fmla="*/ 186619 h 2776625"/>
              <a:gd name="connsiteX113" fmla="*/ 4403367 w 7391836"/>
              <a:gd name="connsiteY113" fmla="*/ 180268 h 2776625"/>
              <a:gd name="connsiteX114" fmla="*/ 4520048 w 7391836"/>
              <a:gd name="connsiteY114" fmla="*/ 176299 h 2776625"/>
              <a:gd name="connsiteX115" fmla="*/ 4701817 w 7391836"/>
              <a:gd name="connsiteY115" fmla="*/ 185031 h 2776625"/>
              <a:gd name="connsiteX116" fmla="*/ 4834373 w 7391836"/>
              <a:gd name="connsiteY116" fmla="*/ 197732 h 2776625"/>
              <a:gd name="connsiteX117" fmla="*/ 4928829 w 7391836"/>
              <a:gd name="connsiteY117" fmla="*/ 208844 h 2776625"/>
              <a:gd name="connsiteX118" fmla="*/ 5114567 w 7391836"/>
              <a:gd name="connsiteY118" fmla="*/ 205669 h 2776625"/>
              <a:gd name="connsiteX119" fmla="*/ 5463024 w 7391836"/>
              <a:gd name="connsiteY119" fmla="*/ 179475 h 2776625"/>
              <a:gd name="connsiteX120" fmla="*/ 7385486 w 7391836"/>
              <a:gd name="connsiteY120" fmla="*/ 192175 h 2776625"/>
              <a:gd name="connsiteX121" fmla="*/ 7391836 w 7391836"/>
              <a:gd name="connsiteY121" fmla="*/ 2776625 h 2776625"/>
              <a:gd name="connsiteX122" fmla="*/ 436 w 7391836"/>
              <a:gd name="connsiteY122" fmla="*/ 2770275 h 2776625"/>
              <a:gd name="connsiteX123" fmla="*/ 3611 w 7391836"/>
              <a:gd name="connsiteY123" fmla="*/ 33425 h 2776625"/>
              <a:gd name="connsiteX0" fmla="*/ 3611 w 7391836"/>
              <a:gd name="connsiteY0" fmla="*/ 33425 h 2776625"/>
              <a:gd name="connsiteX1" fmla="*/ 17899 w 7391836"/>
              <a:gd name="connsiteY1" fmla="*/ 47713 h 2776625"/>
              <a:gd name="connsiteX2" fmla="*/ 52824 w 7391836"/>
              <a:gd name="connsiteY2" fmla="*/ 104862 h 2776625"/>
              <a:gd name="connsiteX3" fmla="*/ 92511 w 7391836"/>
              <a:gd name="connsiteY3" fmla="*/ 146138 h 2776625"/>
              <a:gd name="connsiteX4" fmla="*/ 109180 w 7391836"/>
              <a:gd name="connsiteY4" fmla="*/ 177887 h 2776625"/>
              <a:gd name="connsiteX5" fmla="*/ 134580 w 7391836"/>
              <a:gd name="connsiteY5" fmla="*/ 196938 h 2776625"/>
              <a:gd name="connsiteX6" fmla="*/ 153629 w 7391836"/>
              <a:gd name="connsiteY6" fmla="*/ 225513 h 2776625"/>
              <a:gd name="connsiteX7" fmla="*/ 180617 w 7391836"/>
              <a:gd name="connsiteY7" fmla="*/ 246944 h 2776625"/>
              <a:gd name="connsiteX8" fmla="*/ 217129 w 7391836"/>
              <a:gd name="connsiteY8" fmla="*/ 287424 h 2776625"/>
              <a:gd name="connsiteX9" fmla="*/ 236180 w 7391836"/>
              <a:gd name="connsiteY9" fmla="*/ 312825 h 2776625"/>
              <a:gd name="connsiteX10" fmla="*/ 248086 w 7391836"/>
              <a:gd name="connsiteY10" fmla="*/ 330288 h 2776625"/>
              <a:gd name="connsiteX11" fmla="*/ 273486 w 7391836"/>
              <a:gd name="connsiteY11" fmla="*/ 349338 h 2776625"/>
              <a:gd name="connsiteX12" fmla="*/ 301640 w 7391836"/>
              <a:gd name="connsiteY12" fmla="*/ 386643 h 2776625"/>
              <a:gd name="connsiteX13" fmla="*/ 353561 w 7391836"/>
              <a:gd name="connsiteY13" fmla="*/ 414425 h 2776625"/>
              <a:gd name="connsiteX14" fmla="*/ 429855 w 7391836"/>
              <a:gd name="connsiteY14" fmla="*/ 398550 h 2776625"/>
              <a:gd name="connsiteX15" fmla="*/ 489386 w 7391836"/>
              <a:gd name="connsiteY15" fmla="*/ 344575 h 2776625"/>
              <a:gd name="connsiteX16" fmla="*/ 514786 w 7391836"/>
              <a:gd name="connsiteY16" fmla="*/ 325525 h 2776625"/>
              <a:gd name="connsiteX17" fmla="*/ 527486 w 7391836"/>
              <a:gd name="connsiteY17" fmla="*/ 306475 h 2776625"/>
              <a:gd name="connsiteX18" fmla="*/ 559236 w 7391836"/>
              <a:gd name="connsiteY18" fmla="*/ 274725 h 2776625"/>
              <a:gd name="connsiteX19" fmla="*/ 571936 w 7391836"/>
              <a:gd name="connsiteY19" fmla="*/ 255675 h 2776625"/>
              <a:gd name="connsiteX20" fmla="*/ 618768 w 7391836"/>
              <a:gd name="connsiteY20" fmla="*/ 193763 h 2776625"/>
              <a:gd name="connsiteX21" fmla="*/ 672742 w 7391836"/>
              <a:gd name="connsiteY21" fmla="*/ 126294 h 2776625"/>
              <a:gd name="connsiteX22" fmla="*/ 686236 w 7391836"/>
              <a:gd name="connsiteY22" fmla="*/ 110419 h 2776625"/>
              <a:gd name="connsiteX23" fmla="*/ 710049 w 7391836"/>
              <a:gd name="connsiteY23" fmla="*/ 82638 h 2776625"/>
              <a:gd name="connsiteX24" fmla="*/ 733861 w 7391836"/>
              <a:gd name="connsiteY24" fmla="*/ 63587 h 2776625"/>
              <a:gd name="connsiteX25" fmla="*/ 752117 w 7391836"/>
              <a:gd name="connsiteY25" fmla="*/ 42156 h 2776625"/>
              <a:gd name="connsiteX26" fmla="*/ 779805 w 7391836"/>
              <a:gd name="connsiteY26" fmla="*/ 25488 h 2776625"/>
              <a:gd name="connsiteX27" fmla="*/ 813236 w 7391836"/>
              <a:gd name="connsiteY27" fmla="*/ 5644 h 2776625"/>
              <a:gd name="connsiteX28" fmla="*/ 844192 w 7391836"/>
              <a:gd name="connsiteY28" fmla="*/ 88 h 2776625"/>
              <a:gd name="connsiteX29" fmla="*/ 883974 w 7391836"/>
              <a:gd name="connsiteY29" fmla="*/ 8818 h 2776625"/>
              <a:gd name="connsiteX30" fmla="*/ 915909 w 7391836"/>
              <a:gd name="connsiteY30" fmla="*/ 27075 h 2776625"/>
              <a:gd name="connsiteX31" fmla="*/ 937621 w 7391836"/>
              <a:gd name="connsiteY31" fmla="*/ 47713 h 2776625"/>
              <a:gd name="connsiteX32" fmla="*/ 968670 w 7391836"/>
              <a:gd name="connsiteY32" fmla="*/ 71525 h 2776625"/>
              <a:gd name="connsiteX33" fmla="*/ 1001821 w 7391836"/>
              <a:gd name="connsiteY33" fmla="*/ 98513 h 2776625"/>
              <a:gd name="connsiteX34" fmla="*/ 1031658 w 7391836"/>
              <a:gd name="connsiteY34" fmla="*/ 145344 h 2776625"/>
              <a:gd name="connsiteX35" fmla="*/ 1055984 w 7391836"/>
              <a:gd name="connsiteY35" fmla="*/ 178681 h 2776625"/>
              <a:gd name="connsiteX36" fmla="*/ 1083765 w 7391836"/>
              <a:gd name="connsiteY36" fmla="*/ 211225 h 2776625"/>
              <a:gd name="connsiteX37" fmla="*/ 1111452 w 7391836"/>
              <a:gd name="connsiteY37" fmla="*/ 246944 h 2776625"/>
              <a:gd name="connsiteX38" fmla="*/ 1136946 w 7391836"/>
              <a:gd name="connsiteY38" fmla="*/ 283456 h 2776625"/>
              <a:gd name="connsiteX39" fmla="*/ 1164166 w 7391836"/>
              <a:gd name="connsiteY39" fmla="*/ 305681 h 2776625"/>
              <a:gd name="connsiteX40" fmla="*/ 1203761 w 7391836"/>
              <a:gd name="connsiteY40" fmla="*/ 336638 h 2776625"/>
              <a:gd name="connsiteX41" fmla="*/ 1219636 w 7391836"/>
              <a:gd name="connsiteY41" fmla="*/ 350925 h 2776625"/>
              <a:gd name="connsiteX42" fmla="*/ 1245036 w 7391836"/>
              <a:gd name="connsiteY42" fmla="*/ 376325 h 2776625"/>
              <a:gd name="connsiteX43" fmla="*/ 1271136 w 7391836"/>
              <a:gd name="connsiteY43" fmla="*/ 413631 h 2776625"/>
              <a:gd name="connsiteX44" fmla="*/ 1355788 w 7391836"/>
              <a:gd name="connsiteY44" fmla="*/ 392200 h 2776625"/>
              <a:gd name="connsiteX45" fmla="*/ 1387911 w 7391836"/>
              <a:gd name="connsiteY45" fmla="*/ 364418 h 2776625"/>
              <a:gd name="connsiteX46" fmla="*/ 1406961 w 7391836"/>
              <a:gd name="connsiteY46" fmla="*/ 350925 h 2776625"/>
              <a:gd name="connsiteX47" fmla="*/ 1426805 w 7391836"/>
              <a:gd name="connsiteY47" fmla="*/ 327113 h 2776625"/>
              <a:gd name="connsiteX48" fmla="*/ 1462524 w 7391836"/>
              <a:gd name="connsiteY48" fmla="*/ 290600 h 2776625"/>
              <a:gd name="connsiteX49" fmla="*/ 1502211 w 7391836"/>
              <a:gd name="connsiteY49" fmla="*/ 235832 h 2776625"/>
              <a:gd name="connsiteX50" fmla="*/ 1534755 w 7391836"/>
              <a:gd name="connsiteY50" fmla="*/ 196938 h 2776625"/>
              <a:gd name="connsiteX51" fmla="*/ 1581586 w 7391836"/>
              <a:gd name="connsiteY51" fmla="*/ 160425 h 2776625"/>
              <a:gd name="connsiteX52" fmla="*/ 1594286 w 7391836"/>
              <a:gd name="connsiteY52" fmla="*/ 135025 h 2776625"/>
              <a:gd name="connsiteX53" fmla="*/ 1606986 w 7391836"/>
              <a:gd name="connsiteY53" fmla="*/ 115975 h 2776625"/>
              <a:gd name="connsiteX54" fmla="*/ 1626829 w 7391836"/>
              <a:gd name="connsiteY54" fmla="*/ 90575 h 2776625"/>
              <a:gd name="connsiteX55" fmla="*/ 1668713 w 7391836"/>
              <a:gd name="connsiteY55" fmla="*/ 54856 h 2776625"/>
              <a:gd name="connsiteX56" fmla="*/ 1715449 w 7391836"/>
              <a:gd name="connsiteY56" fmla="*/ 23901 h 2776625"/>
              <a:gd name="connsiteX57" fmla="*/ 1765736 w 7391836"/>
              <a:gd name="connsiteY57" fmla="*/ 1675 h 2776625"/>
              <a:gd name="connsiteX58" fmla="*/ 1816536 w 7391836"/>
              <a:gd name="connsiteY58" fmla="*/ 881 h 2776625"/>
              <a:gd name="connsiteX59" fmla="*/ 1851461 w 7391836"/>
              <a:gd name="connsiteY59" fmla="*/ 17550 h 2776625"/>
              <a:gd name="connsiteX60" fmla="*/ 1873126 w 7391836"/>
              <a:gd name="connsiteY60" fmla="*/ 52475 h 2776625"/>
              <a:gd name="connsiteX61" fmla="*/ 1913046 w 7391836"/>
              <a:gd name="connsiteY61" fmla="*/ 79462 h 2776625"/>
              <a:gd name="connsiteX62" fmla="*/ 1954508 w 7391836"/>
              <a:gd name="connsiteY62" fmla="*/ 130262 h 2776625"/>
              <a:gd name="connsiteX63" fmla="*/ 1996578 w 7391836"/>
              <a:gd name="connsiteY63" fmla="*/ 180269 h 2776625"/>
              <a:gd name="connsiteX64" fmla="*/ 2032436 w 7391836"/>
              <a:gd name="connsiteY64" fmla="*/ 217575 h 2776625"/>
              <a:gd name="connsiteX65" fmla="*/ 2064887 w 7391836"/>
              <a:gd name="connsiteY65" fmla="*/ 248531 h 2776625"/>
              <a:gd name="connsiteX66" fmla="*/ 2091360 w 7391836"/>
              <a:gd name="connsiteY66" fmla="*/ 288219 h 2776625"/>
              <a:gd name="connsiteX67" fmla="*/ 2120309 w 7391836"/>
              <a:gd name="connsiteY67" fmla="*/ 331081 h 2776625"/>
              <a:gd name="connsiteX68" fmla="*/ 2149024 w 7391836"/>
              <a:gd name="connsiteY68" fmla="*/ 357275 h 2776625"/>
              <a:gd name="connsiteX69" fmla="*/ 2192960 w 7391836"/>
              <a:gd name="connsiteY69" fmla="*/ 377119 h 2776625"/>
              <a:gd name="connsiteX70" fmla="*/ 2216586 w 7391836"/>
              <a:gd name="connsiteY70" fmla="*/ 382675 h 2776625"/>
              <a:gd name="connsiteX71" fmla="*/ 2248336 w 7391836"/>
              <a:gd name="connsiteY71" fmla="*/ 389025 h 2776625"/>
              <a:gd name="connsiteX72" fmla="*/ 2330886 w 7391836"/>
              <a:gd name="connsiteY72" fmla="*/ 376325 h 2776625"/>
              <a:gd name="connsiteX73" fmla="*/ 2370574 w 7391836"/>
              <a:gd name="connsiteY73" fmla="*/ 344575 h 2776625"/>
              <a:gd name="connsiteX74" fmla="*/ 2425342 w 7391836"/>
              <a:gd name="connsiteY74" fmla="*/ 287425 h 2776625"/>
              <a:gd name="connsiteX75" fmla="*/ 2453917 w 7391836"/>
              <a:gd name="connsiteY75" fmla="*/ 256468 h 2776625"/>
              <a:gd name="connsiteX76" fmla="*/ 2476142 w 7391836"/>
              <a:gd name="connsiteY76" fmla="*/ 227894 h 2776625"/>
              <a:gd name="connsiteX77" fmla="*/ 2515036 w 7391836"/>
              <a:gd name="connsiteY77" fmla="*/ 173125 h 2776625"/>
              <a:gd name="connsiteX78" fmla="*/ 2540436 w 7391836"/>
              <a:gd name="connsiteY78" fmla="*/ 154075 h 2776625"/>
              <a:gd name="connsiteX79" fmla="*/ 2559486 w 7391836"/>
              <a:gd name="connsiteY79" fmla="*/ 135025 h 2776625"/>
              <a:gd name="connsiteX80" fmla="*/ 2595998 w 7391836"/>
              <a:gd name="connsiteY80" fmla="*/ 107243 h 2776625"/>
              <a:gd name="connsiteX81" fmla="*/ 2616871 w 7391836"/>
              <a:gd name="connsiteY81" fmla="*/ 88193 h 2776625"/>
              <a:gd name="connsiteX82" fmla="*/ 2642830 w 7391836"/>
              <a:gd name="connsiteY82" fmla="*/ 69938 h 2776625"/>
              <a:gd name="connsiteX83" fmla="*/ 2711373 w 7391836"/>
              <a:gd name="connsiteY83" fmla="*/ 64382 h 2776625"/>
              <a:gd name="connsiteX84" fmla="*/ 2760025 w 7391836"/>
              <a:gd name="connsiteY84" fmla="*/ 76288 h 2776625"/>
              <a:gd name="connsiteX85" fmla="*/ 2829361 w 7391836"/>
              <a:gd name="connsiteY85" fmla="*/ 94544 h 2776625"/>
              <a:gd name="connsiteX86" fmla="*/ 2857143 w 7391836"/>
              <a:gd name="connsiteY86" fmla="*/ 108832 h 2776625"/>
              <a:gd name="connsiteX87" fmla="*/ 2889687 w 7391836"/>
              <a:gd name="connsiteY87" fmla="*/ 134231 h 2776625"/>
              <a:gd name="connsiteX88" fmla="*/ 2936517 w 7391836"/>
              <a:gd name="connsiteY88" fmla="*/ 155663 h 2776625"/>
              <a:gd name="connsiteX89" fmla="*/ 2945248 w 7391836"/>
              <a:gd name="connsiteY89" fmla="*/ 163600 h 2776625"/>
              <a:gd name="connsiteX90" fmla="*/ 2973823 w 7391836"/>
              <a:gd name="connsiteY90" fmla="*/ 181062 h 2776625"/>
              <a:gd name="connsiteX91" fmla="*/ 2992080 w 7391836"/>
              <a:gd name="connsiteY91" fmla="*/ 199319 h 2776625"/>
              <a:gd name="connsiteX92" fmla="*/ 3042086 w 7391836"/>
              <a:gd name="connsiteY92" fmla="*/ 230275 h 2776625"/>
              <a:gd name="connsiteX93" fmla="*/ 3111936 w 7391836"/>
              <a:gd name="connsiteY93" fmla="*/ 242975 h 2776625"/>
              <a:gd name="connsiteX94" fmla="*/ 3137336 w 7391836"/>
              <a:gd name="connsiteY94" fmla="*/ 255675 h 2776625"/>
              <a:gd name="connsiteX95" fmla="*/ 3163530 w 7391836"/>
              <a:gd name="connsiteY95" fmla="*/ 261231 h 2776625"/>
              <a:gd name="connsiteX96" fmla="*/ 3196074 w 7391836"/>
              <a:gd name="connsiteY96" fmla="*/ 265200 h 2776625"/>
              <a:gd name="connsiteX97" fmla="*/ 3254811 w 7391836"/>
              <a:gd name="connsiteY97" fmla="*/ 258850 h 2776625"/>
              <a:gd name="connsiteX98" fmla="*/ 3283386 w 7391836"/>
              <a:gd name="connsiteY98" fmla="*/ 249325 h 2776625"/>
              <a:gd name="connsiteX99" fmla="*/ 3311074 w 7391836"/>
              <a:gd name="connsiteY99" fmla="*/ 243769 h 2776625"/>
              <a:gd name="connsiteX100" fmla="*/ 3372286 w 7391836"/>
              <a:gd name="connsiteY100" fmla="*/ 222338 h 2776625"/>
              <a:gd name="connsiteX101" fmla="*/ 3447692 w 7391836"/>
              <a:gd name="connsiteY101" fmla="*/ 186619 h 2776625"/>
              <a:gd name="connsiteX102" fmla="*/ 3521511 w 7391836"/>
              <a:gd name="connsiteY102" fmla="*/ 160425 h 2776625"/>
              <a:gd name="connsiteX103" fmla="*/ 3568342 w 7391836"/>
              <a:gd name="connsiteY103" fmla="*/ 154075 h 2776625"/>
              <a:gd name="connsiteX104" fmla="*/ 3613586 w 7391836"/>
              <a:gd name="connsiteY104" fmla="*/ 160425 h 2776625"/>
              <a:gd name="connsiteX105" fmla="*/ 3753286 w 7391836"/>
              <a:gd name="connsiteY105" fmla="*/ 166775 h 2776625"/>
              <a:gd name="connsiteX106" fmla="*/ 3842186 w 7391836"/>
              <a:gd name="connsiteY106" fmla="*/ 185825 h 2776625"/>
              <a:gd name="connsiteX107" fmla="*/ 3867586 w 7391836"/>
              <a:gd name="connsiteY107" fmla="*/ 192175 h 2776625"/>
              <a:gd name="connsiteX108" fmla="*/ 3892986 w 7391836"/>
              <a:gd name="connsiteY108" fmla="*/ 204875 h 2776625"/>
              <a:gd name="connsiteX109" fmla="*/ 3937436 w 7391836"/>
              <a:gd name="connsiteY109" fmla="*/ 211225 h 2776625"/>
              <a:gd name="connsiteX110" fmla="*/ 4083486 w 7391836"/>
              <a:gd name="connsiteY110" fmla="*/ 223925 h 2776625"/>
              <a:gd name="connsiteX111" fmla="*/ 4257318 w 7391836"/>
              <a:gd name="connsiteY111" fmla="*/ 198525 h 2776625"/>
              <a:gd name="connsiteX112" fmla="*/ 4354948 w 7391836"/>
              <a:gd name="connsiteY112" fmla="*/ 186619 h 2776625"/>
              <a:gd name="connsiteX113" fmla="*/ 4403367 w 7391836"/>
              <a:gd name="connsiteY113" fmla="*/ 180268 h 2776625"/>
              <a:gd name="connsiteX114" fmla="*/ 4520048 w 7391836"/>
              <a:gd name="connsiteY114" fmla="*/ 176299 h 2776625"/>
              <a:gd name="connsiteX115" fmla="*/ 4701817 w 7391836"/>
              <a:gd name="connsiteY115" fmla="*/ 185031 h 2776625"/>
              <a:gd name="connsiteX116" fmla="*/ 4834373 w 7391836"/>
              <a:gd name="connsiteY116" fmla="*/ 197732 h 2776625"/>
              <a:gd name="connsiteX117" fmla="*/ 4928829 w 7391836"/>
              <a:gd name="connsiteY117" fmla="*/ 208844 h 2776625"/>
              <a:gd name="connsiteX118" fmla="*/ 5114567 w 7391836"/>
              <a:gd name="connsiteY118" fmla="*/ 205669 h 2776625"/>
              <a:gd name="connsiteX119" fmla="*/ 5463024 w 7391836"/>
              <a:gd name="connsiteY119" fmla="*/ 179475 h 2776625"/>
              <a:gd name="connsiteX120" fmla="*/ 7385486 w 7391836"/>
              <a:gd name="connsiteY120" fmla="*/ 192175 h 2776625"/>
              <a:gd name="connsiteX121" fmla="*/ 7391836 w 7391836"/>
              <a:gd name="connsiteY121" fmla="*/ 2776625 h 2776625"/>
              <a:gd name="connsiteX122" fmla="*/ 436 w 7391836"/>
              <a:gd name="connsiteY122" fmla="*/ 2770275 h 2776625"/>
              <a:gd name="connsiteX123" fmla="*/ 3611 w 7391836"/>
              <a:gd name="connsiteY123" fmla="*/ 33425 h 2776625"/>
              <a:gd name="connsiteX0" fmla="*/ 3611 w 7391836"/>
              <a:gd name="connsiteY0" fmla="*/ 33425 h 2776625"/>
              <a:gd name="connsiteX1" fmla="*/ 17899 w 7391836"/>
              <a:gd name="connsiteY1" fmla="*/ 47713 h 2776625"/>
              <a:gd name="connsiteX2" fmla="*/ 52824 w 7391836"/>
              <a:gd name="connsiteY2" fmla="*/ 104862 h 2776625"/>
              <a:gd name="connsiteX3" fmla="*/ 92511 w 7391836"/>
              <a:gd name="connsiteY3" fmla="*/ 146138 h 2776625"/>
              <a:gd name="connsiteX4" fmla="*/ 109180 w 7391836"/>
              <a:gd name="connsiteY4" fmla="*/ 177887 h 2776625"/>
              <a:gd name="connsiteX5" fmla="*/ 134580 w 7391836"/>
              <a:gd name="connsiteY5" fmla="*/ 196938 h 2776625"/>
              <a:gd name="connsiteX6" fmla="*/ 153629 w 7391836"/>
              <a:gd name="connsiteY6" fmla="*/ 225513 h 2776625"/>
              <a:gd name="connsiteX7" fmla="*/ 180617 w 7391836"/>
              <a:gd name="connsiteY7" fmla="*/ 246944 h 2776625"/>
              <a:gd name="connsiteX8" fmla="*/ 217129 w 7391836"/>
              <a:gd name="connsiteY8" fmla="*/ 287424 h 2776625"/>
              <a:gd name="connsiteX9" fmla="*/ 236180 w 7391836"/>
              <a:gd name="connsiteY9" fmla="*/ 312825 h 2776625"/>
              <a:gd name="connsiteX10" fmla="*/ 248086 w 7391836"/>
              <a:gd name="connsiteY10" fmla="*/ 330288 h 2776625"/>
              <a:gd name="connsiteX11" fmla="*/ 273486 w 7391836"/>
              <a:gd name="connsiteY11" fmla="*/ 349338 h 2776625"/>
              <a:gd name="connsiteX12" fmla="*/ 301640 w 7391836"/>
              <a:gd name="connsiteY12" fmla="*/ 386643 h 2776625"/>
              <a:gd name="connsiteX13" fmla="*/ 353561 w 7391836"/>
              <a:gd name="connsiteY13" fmla="*/ 414425 h 2776625"/>
              <a:gd name="connsiteX14" fmla="*/ 436719 w 7391836"/>
              <a:gd name="connsiteY14" fmla="*/ 400931 h 2776625"/>
              <a:gd name="connsiteX15" fmla="*/ 489386 w 7391836"/>
              <a:gd name="connsiteY15" fmla="*/ 344575 h 2776625"/>
              <a:gd name="connsiteX16" fmla="*/ 514786 w 7391836"/>
              <a:gd name="connsiteY16" fmla="*/ 325525 h 2776625"/>
              <a:gd name="connsiteX17" fmla="*/ 527486 w 7391836"/>
              <a:gd name="connsiteY17" fmla="*/ 306475 h 2776625"/>
              <a:gd name="connsiteX18" fmla="*/ 559236 w 7391836"/>
              <a:gd name="connsiteY18" fmla="*/ 274725 h 2776625"/>
              <a:gd name="connsiteX19" fmla="*/ 571936 w 7391836"/>
              <a:gd name="connsiteY19" fmla="*/ 255675 h 2776625"/>
              <a:gd name="connsiteX20" fmla="*/ 618768 w 7391836"/>
              <a:gd name="connsiteY20" fmla="*/ 193763 h 2776625"/>
              <a:gd name="connsiteX21" fmla="*/ 672742 w 7391836"/>
              <a:gd name="connsiteY21" fmla="*/ 126294 h 2776625"/>
              <a:gd name="connsiteX22" fmla="*/ 686236 w 7391836"/>
              <a:gd name="connsiteY22" fmla="*/ 110419 h 2776625"/>
              <a:gd name="connsiteX23" fmla="*/ 710049 w 7391836"/>
              <a:gd name="connsiteY23" fmla="*/ 82638 h 2776625"/>
              <a:gd name="connsiteX24" fmla="*/ 733861 w 7391836"/>
              <a:gd name="connsiteY24" fmla="*/ 63587 h 2776625"/>
              <a:gd name="connsiteX25" fmla="*/ 752117 w 7391836"/>
              <a:gd name="connsiteY25" fmla="*/ 42156 h 2776625"/>
              <a:gd name="connsiteX26" fmla="*/ 779805 w 7391836"/>
              <a:gd name="connsiteY26" fmla="*/ 25488 h 2776625"/>
              <a:gd name="connsiteX27" fmla="*/ 813236 w 7391836"/>
              <a:gd name="connsiteY27" fmla="*/ 5644 h 2776625"/>
              <a:gd name="connsiteX28" fmla="*/ 844192 w 7391836"/>
              <a:gd name="connsiteY28" fmla="*/ 88 h 2776625"/>
              <a:gd name="connsiteX29" fmla="*/ 883974 w 7391836"/>
              <a:gd name="connsiteY29" fmla="*/ 8818 h 2776625"/>
              <a:gd name="connsiteX30" fmla="*/ 915909 w 7391836"/>
              <a:gd name="connsiteY30" fmla="*/ 27075 h 2776625"/>
              <a:gd name="connsiteX31" fmla="*/ 937621 w 7391836"/>
              <a:gd name="connsiteY31" fmla="*/ 47713 h 2776625"/>
              <a:gd name="connsiteX32" fmla="*/ 968670 w 7391836"/>
              <a:gd name="connsiteY32" fmla="*/ 71525 h 2776625"/>
              <a:gd name="connsiteX33" fmla="*/ 1001821 w 7391836"/>
              <a:gd name="connsiteY33" fmla="*/ 98513 h 2776625"/>
              <a:gd name="connsiteX34" fmla="*/ 1031658 w 7391836"/>
              <a:gd name="connsiteY34" fmla="*/ 145344 h 2776625"/>
              <a:gd name="connsiteX35" fmla="*/ 1055984 w 7391836"/>
              <a:gd name="connsiteY35" fmla="*/ 178681 h 2776625"/>
              <a:gd name="connsiteX36" fmla="*/ 1083765 w 7391836"/>
              <a:gd name="connsiteY36" fmla="*/ 211225 h 2776625"/>
              <a:gd name="connsiteX37" fmla="*/ 1111452 w 7391836"/>
              <a:gd name="connsiteY37" fmla="*/ 246944 h 2776625"/>
              <a:gd name="connsiteX38" fmla="*/ 1136946 w 7391836"/>
              <a:gd name="connsiteY38" fmla="*/ 283456 h 2776625"/>
              <a:gd name="connsiteX39" fmla="*/ 1164166 w 7391836"/>
              <a:gd name="connsiteY39" fmla="*/ 305681 h 2776625"/>
              <a:gd name="connsiteX40" fmla="*/ 1203761 w 7391836"/>
              <a:gd name="connsiteY40" fmla="*/ 336638 h 2776625"/>
              <a:gd name="connsiteX41" fmla="*/ 1219636 w 7391836"/>
              <a:gd name="connsiteY41" fmla="*/ 350925 h 2776625"/>
              <a:gd name="connsiteX42" fmla="*/ 1245036 w 7391836"/>
              <a:gd name="connsiteY42" fmla="*/ 376325 h 2776625"/>
              <a:gd name="connsiteX43" fmla="*/ 1271136 w 7391836"/>
              <a:gd name="connsiteY43" fmla="*/ 413631 h 2776625"/>
              <a:gd name="connsiteX44" fmla="*/ 1355788 w 7391836"/>
              <a:gd name="connsiteY44" fmla="*/ 392200 h 2776625"/>
              <a:gd name="connsiteX45" fmla="*/ 1387911 w 7391836"/>
              <a:gd name="connsiteY45" fmla="*/ 364418 h 2776625"/>
              <a:gd name="connsiteX46" fmla="*/ 1406961 w 7391836"/>
              <a:gd name="connsiteY46" fmla="*/ 350925 h 2776625"/>
              <a:gd name="connsiteX47" fmla="*/ 1426805 w 7391836"/>
              <a:gd name="connsiteY47" fmla="*/ 327113 h 2776625"/>
              <a:gd name="connsiteX48" fmla="*/ 1462524 w 7391836"/>
              <a:gd name="connsiteY48" fmla="*/ 290600 h 2776625"/>
              <a:gd name="connsiteX49" fmla="*/ 1502211 w 7391836"/>
              <a:gd name="connsiteY49" fmla="*/ 235832 h 2776625"/>
              <a:gd name="connsiteX50" fmla="*/ 1534755 w 7391836"/>
              <a:gd name="connsiteY50" fmla="*/ 196938 h 2776625"/>
              <a:gd name="connsiteX51" fmla="*/ 1581586 w 7391836"/>
              <a:gd name="connsiteY51" fmla="*/ 160425 h 2776625"/>
              <a:gd name="connsiteX52" fmla="*/ 1594286 w 7391836"/>
              <a:gd name="connsiteY52" fmla="*/ 135025 h 2776625"/>
              <a:gd name="connsiteX53" fmla="*/ 1606986 w 7391836"/>
              <a:gd name="connsiteY53" fmla="*/ 115975 h 2776625"/>
              <a:gd name="connsiteX54" fmla="*/ 1626829 w 7391836"/>
              <a:gd name="connsiteY54" fmla="*/ 90575 h 2776625"/>
              <a:gd name="connsiteX55" fmla="*/ 1668713 w 7391836"/>
              <a:gd name="connsiteY55" fmla="*/ 54856 h 2776625"/>
              <a:gd name="connsiteX56" fmla="*/ 1715449 w 7391836"/>
              <a:gd name="connsiteY56" fmla="*/ 23901 h 2776625"/>
              <a:gd name="connsiteX57" fmla="*/ 1765736 w 7391836"/>
              <a:gd name="connsiteY57" fmla="*/ 1675 h 2776625"/>
              <a:gd name="connsiteX58" fmla="*/ 1816536 w 7391836"/>
              <a:gd name="connsiteY58" fmla="*/ 881 h 2776625"/>
              <a:gd name="connsiteX59" fmla="*/ 1851461 w 7391836"/>
              <a:gd name="connsiteY59" fmla="*/ 17550 h 2776625"/>
              <a:gd name="connsiteX60" fmla="*/ 1873126 w 7391836"/>
              <a:gd name="connsiteY60" fmla="*/ 52475 h 2776625"/>
              <a:gd name="connsiteX61" fmla="*/ 1913046 w 7391836"/>
              <a:gd name="connsiteY61" fmla="*/ 79462 h 2776625"/>
              <a:gd name="connsiteX62" fmla="*/ 1954508 w 7391836"/>
              <a:gd name="connsiteY62" fmla="*/ 130262 h 2776625"/>
              <a:gd name="connsiteX63" fmla="*/ 1996578 w 7391836"/>
              <a:gd name="connsiteY63" fmla="*/ 180269 h 2776625"/>
              <a:gd name="connsiteX64" fmla="*/ 2032436 w 7391836"/>
              <a:gd name="connsiteY64" fmla="*/ 217575 h 2776625"/>
              <a:gd name="connsiteX65" fmla="*/ 2064887 w 7391836"/>
              <a:gd name="connsiteY65" fmla="*/ 248531 h 2776625"/>
              <a:gd name="connsiteX66" fmla="*/ 2091360 w 7391836"/>
              <a:gd name="connsiteY66" fmla="*/ 288219 h 2776625"/>
              <a:gd name="connsiteX67" fmla="*/ 2120309 w 7391836"/>
              <a:gd name="connsiteY67" fmla="*/ 331081 h 2776625"/>
              <a:gd name="connsiteX68" fmla="*/ 2149024 w 7391836"/>
              <a:gd name="connsiteY68" fmla="*/ 357275 h 2776625"/>
              <a:gd name="connsiteX69" fmla="*/ 2192960 w 7391836"/>
              <a:gd name="connsiteY69" fmla="*/ 377119 h 2776625"/>
              <a:gd name="connsiteX70" fmla="*/ 2216586 w 7391836"/>
              <a:gd name="connsiteY70" fmla="*/ 382675 h 2776625"/>
              <a:gd name="connsiteX71" fmla="*/ 2248336 w 7391836"/>
              <a:gd name="connsiteY71" fmla="*/ 389025 h 2776625"/>
              <a:gd name="connsiteX72" fmla="*/ 2330886 w 7391836"/>
              <a:gd name="connsiteY72" fmla="*/ 376325 h 2776625"/>
              <a:gd name="connsiteX73" fmla="*/ 2370574 w 7391836"/>
              <a:gd name="connsiteY73" fmla="*/ 344575 h 2776625"/>
              <a:gd name="connsiteX74" fmla="*/ 2425342 w 7391836"/>
              <a:gd name="connsiteY74" fmla="*/ 287425 h 2776625"/>
              <a:gd name="connsiteX75" fmla="*/ 2453917 w 7391836"/>
              <a:gd name="connsiteY75" fmla="*/ 256468 h 2776625"/>
              <a:gd name="connsiteX76" fmla="*/ 2476142 w 7391836"/>
              <a:gd name="connsiteY76" fmla="*/ 227894 h 2776625"/>
              <a:gd name="connsiteX77" fmla="*/ 2515036 w 7391836"/>
              <a:gd name="connsiteY77" fmla="*/ 173125 h 2776625"/>
              <a:gd name="connsiteX78" fmla="*/ 2540436 w 7391836"/>
              <a:gd name="connsiteY78" fmla="*/ 154075 h 2776625"/>
              <a:gd name="connsiteX79" fmla="*/ 2559486 w 7391836"/>
              <a:gd name="connsiteY79" fmla="*/ 135025 h 2776625"/>
              <a:gd name="connsiteX80" fmla="*/ 2595998 w 7391836"/>
              <a:gd name="connsiteY80" fmla="*/ 107243 h 2776625"/>
              <a:gd name="connsiteX81" fmla="*/ 2616871 w 7391836"/>
              <a:gd name="connsiteY81" fmla="*/ 88193 h 2776625"/>
              <a:gd name="connsiteX82" fmla="*/ 2642830 w 7391836"/>
              <a:gd name="connsiteY82" fmla="*/ 69938 h 2776625"/>
              <a:gd name="connsiteX83" fmla="*/ 2711373 w 7391836"/>
              <a:gd name="connsiteY83" fmla="*/ 64382 h 2776625"/>
              <a:gd name="connsiteX84" fmla="*/ 2760025 w 7391836"/>
              <a:gd name="connsiteY84" fmla="*/ 76288 h 2776625"/>
              <a:gd name="connsiteX85" fmla="*/ 2829361 w 7391836"/>
              <a:gd name="connsiteY85" fmla="*/ 94544 h 2776625"/>
              <a:gd name="connsiteX86" fmla="*/ 2857143 w 7391836"/>
              <a:gd name="connsiteY86" fmla="*/ 108832 h 2776625"/>
              <a:gd name="connsiteX87" fmla="*/ 2889687 w 7391836"/>
              <a:gd name="connsiteY87" fmla="*/ 134231 h 2776625"/>
              <a:gd name="connsiteX88" fmla="*/ 2936517 w 7391836"/>
              <a:gd name="connsiteY88" fmla="*/ 155663 h 2776625"/>
              <a:gd name="connsiteX89" fmla="*/ 2945248 w 7391836"/>
              <a:gd name="connsiteY89" fmla="*/ 163600 h 2776625"/>
              <a:gd name="connsiteX90" fmla="*/ 2973823 w 7391836"/>
              <a:gd name="connsiteY90" fmla="*/ 181062 h 2776625"/>
              <a:gd name="connsiteX91" fmla="*/ 2992080 w 7391836"/>
              <a:gd name="connsiteY91" fmla="*/ 199319 h 2776625"/>
              <a:gd name="connsiteX92" fmla="*/ 3042086 w 7391836"/>
              <a:gd name="connsiteY92" fmla="*/ 230275 h 2776625"/>
              <a:gd name="connsiteX93" fmla="*/ 3111936 w 7391836"/>
              <a:gd name="connsiteY93" fmla="*/ 242975 h 2776625"/>
              <a:gd name="connsiteX94" fmla="*/ 3137336 w 7391836"/>
              <a:gd name="connsiteY94" fmla="*/ 255675 h 2776625"/>
              <a:gd name="connsiteX95" fmla="*/ 3163530 w 7391836"/>
              <a:gd name="connsiteY95" fmla="*/ 261231 h 2776625"/>
              <a:gd name="connsiteX96" fmla="*/ 3196074 w 7391836"/>
              <a:gd name="connsiteY96" fmla="*/ 265200 h 2776625"/>
              <a:gd name="connsiteX97" fmla="*/ 3254811 w 7391836"/>
              <a:gd name="connsiteY97" fmla="*/ 258850 h 2776625"/>
              <a:gd name="connsiteX98" fmla="*/ 3283386 w 7391836"/>
              <a:gd name="connsiteY98" fmla="*/ 249325 h 2776625"/>
              <a:gd name="connsiteX99" fmla="*/ 3311074 w 7391836"/>
              <a:gd name="connsiteY99" fmla="*/ 243769 h 2776625"/>
              <a:gd name="connsiteX100" fmla="*/ 3372286 w 7391836"/>
              <a:gd name="connsiteY100" fmla="*/ 222338 h 2776625"/>
              <a:gd name="connsiteX101" fmla="*/ 3447692 w 7391836"/>
              <a:gd name="connsiteY101" fmla="*/ 186619 h 2776625"/>
              <a:gd name="connsiteX102" fmla="*/ 3521511 w 7391836"/>
              <a:gd name="connsiteY102" fmla="*/ 160425 h 2776625"/>
              <a:gd name="connsiteX103" fmla="*/ 3568342 w 7391836"/>
              <a:gd name="connsiteY103" fmla="*/ 154075 h 2776625"/>
              <a:gd name="connsiteX104" fmla="*/ 3613586 w 7391836"/>
              <a:gd name="connsiteY104" fmla="*/ 160425 h 2776625"/>
              <a:gd name="connsiteX105" fmla="*/ 3753286 w 7391836"/>
              <a:gd name="connsiteY105" fmla="*/ 166775 h 2776625"/>
              <a:gd name="connsiteX106" fmla="*/ 3842186 w 7391836"/>
              <a:gd name="connsiteY106" fmla="*/ 185825 h 2776625"/>
              <a:gd name="connsiteX107" fmla="*/ 3867586 w 7391836"/>
              <a:gd name="connsiteY107" fmla="*/ 192175 h 2776625"/>
              <a:gd name="connsiteX108" fmla="*/ 3892986 w 7391836"/>
              <a:gd name="connsiteY108" fmla="*/ 204875 h 2776625"/>
              <a:gd name="connsiteX109" fmla="*/ 3937436 w 7391836"/>
              <a:gd name="connsiteY109" fmla="*/ 211225 h 2776625"/>
              <a:gd name="connsiteX110" fmla="*/ 4083486 w 7391836"/>
              <a:gd name="connsiteY110" fmla="*/ 223925 h 2776625"/>
              <a:gd name="connsiteX111" fmla="*/ 4257318 w 7391836"/>
              <a:gd name="connsiteY111" fmla="*/ 198525 h 2776625"/>
              <a:gd name="connsiteX112" fmla="*/ 4354948 w 7391836"/>
              <a:gd name="connsiteY112" fmla="*/ 186619 h 2776625"/>
              <a:gd name="connsiteX113" fmla="*/ 4403367 w 7391836"/>
              <a:gd name="connsiteY113" fmla="*/ 180268 h 2776625"/>
              <a:gd name="connsiteX114" fmla="*/ 4520048 w 7391836"/>
              <a:gd name="connsiteY114" fmla="*/ 176299 h 2776625"/>
              <a:gd name="connsiteX115" fmla="*/ 4701817 w 7391836"/>
              <a:gd name="connsiteY115" fmla="*/ 185031 h 2776625"/>
              <a:gd name="connsiteX116" fmla="*/ 4834373 w 7391836"/>
              <a:gd name="connsiteY116" fmla="*/ 197732 h 2776625"/>
              <a:gd name="connsiteX117" fmla="*/ 4928829 w 7391836"/>
              <a:gd name="connsiteY117" fmla="*/ 208844 h 2776625"/>
              <a:gd name="connsiteX118" fmla="*/ 5114567 w 7391836"/>
              <a:gd name="connsiteY118" fmla="*/ 205669 h 2776625"/>
              <a:gd name="connsiteX119" fmla="*/ 5463024 w 7391836"/>
              <a:gd name="connsiteY119" fmla="*/ 179475 h 2776625"/>
              <a:gd name="connsiteX120" fmla="*/ 7385486 w 7391836"/>
              <a:gd name="connsiteY120" fmla="*/ 192175 h 2776625"/>
              <a:gd name="connsiteX121" fmla="*/ 7391836 w 7391836"/>
              <a:gd name="connsiteY121" fmla="*/ 2776625 h 2776625"/>
              <a:gd name="connsiteX122" fmla="*/ 436 w 7391836"/>
              <a:gd name="connsiteY122" fmla="*/ 2770275 h 2776625"/>
              <a:gd name="connsiteX123" fmla="*/ 3611 w 7391836"/>
              <a:gd name="connsiteY123" fmla="*/ 33425 h 2776625"/>
              <a:gd name="connsiteX0" fmla="*/ 273160 w 7391413"/>
              <a:gd name="connsiteY0" fmla="*/ 366800 h 2776625"/>
              <a:gd name="connsiteX1" fmla="*/ 17476 w 7391413"/>
              <a:gd name="connsiteY1" fmla="*/ 47713 h 2776625"/>
              <a:gd name="connsiteX2" fmla="*/ 52401 w 7391413"/>
              <a:gd name="connsiteY2" fmla="*/ 104862 h 2776625"/>
              <a:gd name="connsiteX3" fmla="*/ 92088 w 7391413"/>
              <a:gd name="connsiteY3" fmla="*/ 146138 h 2776625"/>
              <a:gd name="connsiteX4" fmla="*/ 108757 w 7391413"/>
              <a:gd name="connsiteY4" fmla="*/ 177887 h 2776625"/>
              <a:gd name="connsiteX5" fmla="*/ 134157 w 7391413"/>
              <a:gd name="connsiteY5" fmla="*/ 196938 h 2776625"/>
              <a:gd name="connsiteX6" fmla="*/ 153206 w 7391413"/>
              <a:gd name="connsiteY6" fmla="*/ 225513 h 2776625"/>
              <a:gd name="connsiteX7" fmla="*/ 180194 w 7391413"/>
              <a:gd name="connsiteY7" fmla="*/ 246944 h 2776625"/>
              <a:gd name="connsiteX8" fmla="*/ 216706 w 7391413"/>
              <a:gd name="connsiteY8" fmla="*/ 287424 h 2776625"/>
              <a:gd name="connsiteX9" fmla="*/ 235757 w 7391413"/>
              <a:gd name="connsiteY9" fmla="*/ 312825 h 2776625"/>
              <a:gd name="connsiteX10" fmla="*/ 247663 w 7391413"/>
              <a:gd name="connsiteY10" fmla="*/ 330288 h 2776625"/>
              <a:gd name="connsiteX11" fmla="*/ 273063 w 7391413"/>
              <a:gd name="connsiteY11" fmla="*/ 349338 h 2776625"/>
              <a:gd name="connsiteX12" fmla="*/ 301217 w 7391413"/>
              <a:gd name="connsiteY12" fmla="*/ 386643 h 2776625"/>
              <a:gd name="connsiteX13" fmla="*/ 353138 w 7391413"/>
              <a:gd name="connsiteY13" fmla="*/ 414425 h 2776625"/>
              <a:gd name="connsiteX14" fmla="*/ 436296 w 7391413"/>
              <a:gd name="connsiteY14" fmla="*/ 400931 h 2776625"/>
              <a:gd name="connsiteX15" fmla="*/ 488963 w 7391413"/>
              <a:gd name="connsiteY15" fmla="*/ 344575 h 2776625"/>
              <a:gd name="connsiteX16" fmla="*/ 514363 w 7391413"/>
              <a:gd name="connsiteY16" fmla="*/ 325525 h 2776625"/>
              <a:gd name="connsiteX17" fmla="*/ 527063 w 7391413"/>
              <a:gd name="connsiteY17" fmla="*/ 306475 h 2776625"/>
              <a:gd name="connsiteX18" fmla="*/ 558813 w 7391413"/>
              <a:gd name="connsiteY18" fmla="*/ 274725 h 2776625"/>
              <a:gd name="connsiteX19" fmla="*/ 571513 w 7391413"/>
              <a:gd name="connsiteY19" fmla="*/ 255675 h 2776625"/>
              <a:gd name="connsiteX20" fmla="*/ 618345 w 7391413"/>
              <a:gd name="connsiteY20" fmla="*/ 193763 h 2776625"/>
              <a:gd name="connsiteX21" fmla="*/ 672319 w 7391413"/>
              <a:gd name="connsiteY21" fmla="*/ 126294 h 2776625"/>
              <a:gd name="connsiteX22" fmla="*/ 685813 w 7391413"/>
              <a:gd name="connsiteY22" fmla="*/ 110419 h 2776625"/>
              <a:gd name="connsiteX23" fmla="*/ 709626 w 7391413"/>
              <a:gd name="connsiteY23" fmla="*/ 82638 h 2776625"/>
              <a:gd name="connsiteX24" fmla="*/ 733438 w 7391413"/>
              <a:gd name="connsiteY24" fmla="*/ 63587 h 2776625"/>
              <a:gd name="connsiteX25" fmla="*/ 751694 w 7391413"/>
              <a:gd name="connsiteY25" fmla="*/ 42156 h 2776625"/>
              <a:gd name="connsiteX26" fmla="*/ 779382 w 7391413"/>
              <a:gd name="connsiteY26" fmla="*/ 25488 h 2776625"/>
              <a:gd name="connsiteX27" fmla="*/ 812813 w 7391413"/>
              <a:gd name="connsiteY27" fmla="*/ 5644 h 2776625"/>
              <a:gd name="connsiteX28" fmla="*/ 843769 w 7391413"/>
              <a:gd name="connsiteY28" fmla="*/ 88 h 2776625"/>
              <a:gd name="connsiteX29" fmla="*/ 883551 w 7391413"/>
              <a:gd name="connsiteY29" fmla="*/ 8818 h 2776625"/>
              <a:gd name="connsiteX30" fmla="*/ 915486 w 7391413"/>
              <a:gd name="connsiteY30" fmla="*/ 27075 h 2776625"/>
              <a:gd name="connsiteX31" fmla="*/ 937198 w 7391413"/>
              <a:gd name="connsiteY31" fmla="*/ 47713 h 2776625"/>
              <a:gd name="connsiteX32" fmla="*/ 968247 w 7391413"/>
              <a:gd name="connsiteY32" fmla="*/ 71525 h 2776625"/>
              <a:gd name="connsiteX33" fmla="*/ 1001398 w 7391413"/>
              <a:gd name="connsiteY33" fmla="*/ 98513 h 2776625"/>
              <a:gd name="connsiteX34" fmla="*/ 1031235 w 7391413"/>
              <a:gd name="connsiteY34" fmla="*/ 145344 h 2776625"/>
              <a:gd name="connsiteX35" fmla="*/ 1055561 w 7391413"/>
              <a:gd name="connsiteY35" fmla="*/ 178681 h 2776625"/>
              <a:gd name="connsiteX36" fmla="*/ 1083342 w 7391413"/>
              <a:gd name="connsiteY36" fmla="*/ 211225 h 2776625"/>
              <a:gd name="connsiteX37" fmla="*/ 1111029 w 7391413"/>
              <a:gd name="connsiteY37" fmla="*/ 246944 h 2776625"/>
              <a:gd name="connsiteX38" fmla="*/ 1136523 w 7391413"/>
              <a:gd name="connsiteY38" fmla="*/ 283456 h 2776625"/>
              <a:gd name="connsiteX39" fmla="*/ 1163743 w 7391413"/>
              <a:gd name="connsiteY39" fmla="*/ 305681 h 2776625"/>
              <a:gd name="connsiteX40" fmla="*/ 1203338 w 7391413"/>
              <a:gd name="connsiteY40" fmla="*/ 336638 h 2776625"/>
              <a:gd name="connsiteX41" fmla="*/ 1219213 w 7391413"/>
              <a:gd name="connsiteY41" fmla="*/ 350925 h 2776625"/>
              <a:gd name="connsiteX42" fmla="*/ 1244613 w 7391413"/>
              <a:gd name="connsiteY42" fmla="*/ 376325 h 2776625"/>
              <a:gd name="connsiteX43" fmla="*/ 1270713 w 7391413"/>
              <a:gd name="connsiteY43" fmla="*/ 413631 h 2776625"/>
              <a:gd name="connsiteX44" fmla="*/ 1355365 w 7391413"/>
              <a:gd name="connsiteY44" fmla="*/ 392200 h 2776625"/>
              <a:gd name="connsiteX45" fmla="*/ 1387488 w 7391413"/>
              <a:gd name="connsiteY45" fmla="*/ 364418 h 2776625"/>
              <a:gd name="connsiteX46" fmla="*/ 1406538 w 7391413"/>
              <a:gd name="connsiteY46" fmla="*/ 350925 h 2776625"/>
              <a:gd name="connsiteX47" fmla="*/ 1426382 w 7391413"/>
              <a:gd name="connsiteY47" fmla="*/ 327113 h 2776625"/>
              <a:gd name="connsiteX48" fmla="*/ 1462101 w 7391413"/>
              <a:gd name="connsiteY48" fmla="*/ 290600 h 2776625"/>
              <a:gd name="connsiteX49" fmla="*/ 1501788 w 7391413"/>
              <a:gd name="connsiteY49" fmla="*/ 235832 h 2776625"/>
              <a:gd name="connsiteX50" fmla="*/ 1534332 w 7391413"/>
              <a:gd name="connsiteY50" fmla="*/ 196938 h 2776625"/>
              <a:gd name="connsiteX51" fmla="*/ 1581163 w 7391413"/>
              <a:gd name="connsiteY51" fmla="*/ 160425 h 2776625"/>
              <a:gd name="connsiteX52" fmla="*/ 1593863 w 7391413"/>
              <a:gd name="connsiteY52" fmla="*/ 135025 h 2776625"/>
              <a:gd name="connsiteX53" fmla="*/ 1606563 w 7391413"/>
              <a:gd name="connsiteY53" fmla="*/ 115975 h 2776625"/>
              <a:gd name="connsiteX54" fmla="*/ 1626406 w 7391413"/>
              <a:gd name="connsiteY54" fmla="*/ 90575 h 2776625"/>
              <a:gd name="connsiteX55" fmla="*/ 1668290 w 7391413"/>
              <a:gd name="connsiteY55" fmla="*/ 54856 h 2776625"/>
              <a:gd name="connsiteX56" fmla="*/ 1715026 w 7391413"/>
              <a:gd name="connsiteY56" fmla="*/ 23901 h 2776625"/>
              <a:gd name="connsiteX57" fmla="*/ 1765313 w 7391413"/>
              <a:gd name="connsiteY57" fmla="*/ 1675 h 2776625"/>
              <a:gd name="connsiteX58" fmla="*/ 1816113 w 7391413"/>
              <a:gd name="connsiteY58" fmla="*/ 881 h 2776625"/>
              <a:gd name="connsiteX59" fmla="*/ 1851038 w 7391413"/>
              <a:gd name="connsiteY59" fmla="*/ 17550 h 2776625"/>
              <a:gd name="connsiteX60" fmla="*/ 1872703 w 7391413"/>
              <a:gd name="connsiteY60" fmla="*/ 52475 h 2776625"/>
              <a:gd name="connsiteX61" fmla="*/ 1912623 w 7391413"/>
              <a:gd name="connsiteY61" fmla="*/ 79462 h 2776625"/>
              <a:gd name="connsiteX62" fmla="*/ 1954085 w 7391413"/>
              <a:gd name="connsiteY62" fmla="*/ 130262 h 2776625"/>
              <a:gd name="connsiteX63" fmla="*/ 1996155 w 7391413"/>
              <a:gd name="connsiteY63" fmla="*/ 180269 h 2776625"/>
              <a:gd name="connsiteX64" fmla="*/ 2032013 w 7391413"/>
              <a:gd name="connsiteY64" fmla="*/ 217575 h 2776625"/>
              <a:gd name="connsiteX65" fmla="*/ 2064464 w 7391413"/>
              <a:gd name="connsiteY65" fmla="*/ 248531 h 2776625"/>
              <a:gd name="connsiteX66" fmla="*/ 2090937 w 7391413"/>
              <a:gd name="connsiteY66" fmla="*/ 288219 h 2776625"/>
              <a:gd name="connsiteX67" fmla="*/ 2119886 w 7391413"/>
              <a:gd name="connsiteY67" fmla="*/ 331081 h 2776625"/>
              <a:gd name="connsiteX68" fmla="*/ 2148601 w 7391413"/>
              <a:gd name="connsiteY68" fmla="*/ 357275 h 2776625"/>
              <a:gd name="connsiteX69" fmla="*/ 2192537 w 7391413"/>
              <a:gd name="connsiteY69" fmla="*/ 377119 h 2776625"/>
              <a:gd name="connsiteX70" fmla="*/ 2216163 w 7391413"/>
              <a:gd name="connsiteY70" fmla="*/ 382675 h 2776625"/>
              <a:gd name="connsiteX71" fmla="*/ 2247913 w 7391413"/>
              <a:gd name="connsiteY71" fmla="*/ 389025 h 2776625"/>
              <a:gd name="connsiteX72" fmla="*/ 2330463 w 7391413"/>
              <a:gd name="connsiteY72" fmla="*/ 376325 h 2776625"/>
              <a:gd name="connsiteX73" fmla="*/ 2370151 w 7391413"/>
              <a:gd name="connsiteY73" fmla="*/ 344575 h 2776625"/>
              <a:gd name="connsiteX74" fmla="*/ 2424919 w 7391413"/>
              <a:gd name="connsiteY74" fmla="*/ 287425 h 2776625"/>
              <a:gd name="connsiteX75" fmla="*/ 2453494 w 7391413"/>
              <a:gd name="connsiteY75" fmla="*/ 256468 h 2776625"/>
              <a:gd name="connsiteX76" fmla="*/ 2475719 w 7391413"/>
              <a:gd name="connsiteY76" fmla="*/ 227894 h 2776625"/>
              <a:gd name="connsiteX77" fmla="*/ 2514613 w 7391413"/>
              <a:gd name="connsiteY77" fmla="*/ 173125 h 2776625"/>
              <a:gd name="connsiteX78" fmla="*/ 2540013 w 7391413"/>
              <a:gd name="connsiteY78" fmla="*/ 154075 h 2776625"/>
              <a:gd name="connsiteX79" fmla="*/ 2559063 w 7391413"/>
              <a:gd name="connsiteY79" fmla="*/ 135025 h 2776625"/>
              <a:gd name="connsiteX80" fmla="*/ 2595575 w 7391413"/>
              <a:gd name="connsiteY80" fmla="*/ 107243 h 2776625"/>
              <a:gd name="connsiteX81" fmla="*/ 2616448 w 7391413"/>
              <a:gd name="connsiteY81" fmla="*/ 88193 h 2776625"/>
              <a:gd name="connsiteX82" fmla="*/ 2642407 w 7391413"/>
              <a:gd name="connsiteY82" fmla="*/ 69938 h 2776625"/>
              <a:gd name="connsiteX83" fmla="*/ 2710950 w 7391413"/>
              <a:gd name="connsiteY83" fmla="*/ 64382 h 2776625"/>
              <a:gd name="connsiteX84" fmla="*/ 2759602 w 7391413"/>
              <a:gd name="connsiteY84" fmla="*/ 76288 h 2776625"/>
              <a:gd name="connsiteX85" fmla="*/ 2828938 w 7391413"/>
              <a:gd name="connsiteY85" fmla="*/ 94544 h 2776625"/>
              <a:gd name="connsiteX86" fmla="*/ 2856720 w 7391413"/>
              <a:gd name="connsiteY86" fmla="*/ 108832 h 2776625"/>
              <a:gd name="connsiteX87" fmla="*/ 2889264 w 7391413"/>
              <a:gd name="connsiteY87" fmla="*/ 134231 h 2776625"/>
              <a:gd name="connsiteX88" fmla="*/ 2936094 w 7391413"/>
              <a:gd name="connsiteY88" fmla="*/ 155663 h 2776625"/>
              <a:gd name="connsiteX89" fmla="*/ 2944825 w 7391413"/>
              <a:gd name="connsiteY89" fmla="*/ 163600 h 2776625"/>
              <a:gd name="connsiteX90" fmla="*/ 2973400 w 7391413"/>
              <a:gd name="connsiteY90" fmla="*/ 181062 h 2776625"/>
              <a:gd name="connsiteX91" fmla="*/ 2991657 w 7391413"/>
              <a:gd name="connsiteY91" fmla="*/ 199319 h 2776625"/>
              <a:gd name="connsiteX92" fmla="*/ 3041663 w 7391413"/>
              <a:gd name="connsiteY92" fmla="*/ 230275 h 2776625"/>
              <a:gd name="connsiteX93" fmla="*/ 3111513 w 7391413"/>
              <a:gd name="connsiteY93" fmla="*/ 242975 h 2776625"/>
              <a:gd name="connsiteX94" fmla="*/ 3136913 w 7391413"/>
              <a:gd name="connsiteY94" fmla="*/ 255675 h 2776625"/>
              <a:gd name="connsiteX95" fmla="*/ 3163107 w 7391413"/>
              <a:gd name="connsiteY95" fmla="*/ 261231 h 2776625"/>
              <a:gd name="connsiteX96" fmla="*/ 3195651 w 7391413"/>
              <a:gd name="connsiteY96" fmla="*/ 265200 h 2776625"/>
              <a:gd name="connsiteX97" fmla="*/ 3254388 w 7391413"/>
              <a:gd name="connsiteY97" fmla="*/ 258850 h 2776625"/>
              <a:gd name="connsiteX98" fmla="*/ 3282963 w 7391413"/>
              <a:gd name="connsiteY98" fmla="*/ 249325 h 2776625"/>
              <a:gd name="connsiteX99" fmla="*/ 3310651 w 7391413"/>
              <a:gd name="connsiteY99" fmla="*/ 243769 h 2776625"/>
              <a:gd name="connsiteX100" fmla="*/ 3371863 w 7391413"/>
              <a:gd name="connsiteY100" fmla="*/ 222338 h 2776625"/>
              <a:gd name="connsiteX101" fmla="*/ 3447269 w 7391413"/>
              <a:gd name="connsiteY101" fmla="*/ 186619 h 2776625"/>
              <a:gd name="connsiteX102" fmla="*/ 3521088 w 7391413"/>
              <a:gd name="connsiteY102" fmla="*/ 160425 h 2776625"/>
              <a:gd name="connsiteX103" fmla="*/ 3567919 w 7391413"/>
              <a:gd name="connsiteY103" fmla="*/ 154075 h 2776625"/>
              <a:gd name="connsiteX104" fmla="*/ 3613163 w 7391413"/>
              <a:gd name="connsiteY104" fmla="*/ 160425 h 2776625"/>
              <a:gd name="connsiteX105" fmla="*/ 3752863 w 7391413"/>
              <a:gd name="connsiteY105" fmla="*/ 166775 h 2776625"/>
              <a:gd name="connsiteX106" fmla="*/ 3841763 w 7391413"/>
              <a:gd name="connsiteY106" fmla="*/ 185825 h 2776625"/>
              <a:gd name="connsiteX107" fmla="*/ 3867163 w 7391413"/>
              <a:gd name="connsiteY107" fmla="*/ 192175 h 2776625"/>
              <a:gd name="connsiteX108" fmla="*/ 3892563 w 7391413"/>
              <a:gd name="connsiteY108" fmla="*/ 204875 h 2776625"/>
              <a:gd name="connsiteX109" fmla="*/ 3937013 w 7391413"/>
              <a:gd name="connsiteY109" fmla="*/ 211225 h 2776625"/>
              <a:gd name="connsiteX110" fmla="*/ 4083063 w 7391413"/>
              <a:gd name="connsiteY110" fmla="*/ 223925 h 2776625"/>
              <a:gd name="connsiteX111" fmla="*/ 4256895 w 7391413"/>
              <a:gd name="connsiteY111" fmla="*/ 198525 h 2776625"/>
              <a:gd name="connsiteX112" fmla="*/ 4354525 w 7391413"/>
              <a:gd name="connsiteY112" fmla="*/ 186619 h 2776625"/>
              <a:gd name="connsiteX113" fmla="*/ 4402944 w 7391413"/>
              <a:gd name="connsiteY113" fmla="*/ 180268 h 2776625"/>
              <a:gd name="connsiteX114" fmla="*/ 4519625 w 7391413"/>
              <a:gd name="connsiteY114" fmla="*/ 176299 h 2776625"/>
              <a:gd name="connsiteX115" fmla="*/ 4701394 w 7391413"/>
              <a:gd name="connsiteY115" fmla="*/ 185031 h 2776625"/>
              <a:gd name="connsiteX116" fmla="*/ 4833950 w 7391413"/>
              <a:gd name="connsiteY116" fmla="*/ 197732 h 2776625"/>
              <a:gd name="connsiteX117" fmla="*/ 4928406 w 7391413"/>
              <a:gd name="connsiteY117" fmla="*/ 208844 h 2776625"/>
              <a:gd name="connsiteX118" fmla="*/ 5114144 w 7391413"/>
              <a:gd name="connsiteY118" fmla="*/ 205669 h 2776625"/>
              <a:gd name="connsiteX119" fmla="*/ 5462601 w 7391413"/>
              <a:gd name="connsiteY119" fmla="*/ 179475 h 2776625"/>
              <a:gd name="connsiteX120" fmla="*/ 7385063 w 7391413"/>
              <a:gd name="connsiteY120" fmla="*/ 192175 h 2776625"/>
              <a:gd name="connsiteX121" fmla="*/ 7391413 w 7391413"/>
              <a:gd name="connsiteY121" fmla="*/ 2776625 h 2776625"/>
              <a:gd name="connsiteX122" fmla="*/ 13 w 7391413"/>
              <a:gd name="connsiteY122" fmla="*/ 2770275 h 2776625"/>
              <a:gd name="connsiteX123" fmla="*/ 273160 w 7391413"/>
              <a:gd name="connsiteY123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52401 w 7391413"/>
              <a:gd name="connsiteY2" fmla="*/ 104862 h 2776625"/>
              <a:gd name="connsiteX3" fmla="*/ 92088 w 7391413"/>
              <a:gd name="connsiteY3" fmla="*/ 146138 h 2776625"/>
              <a:gd name="connsiteX4" fmla="*/ 108757 w 7391413"/>
              <a:gd name="connsiteY4" fmla="*/ 177887 h 2776625"/>
              <a:gd name="connsiteX5" fmla="*/ 134157 w 7391413"/>
              <a:gd name="connsiteY5" fmla="*/ 196938 h 2776625"/>
              <a:gd name="connsiteX6" fmla="*/ 153206 w 7391413"/>
              <a:gd name="connsiteY6" fmla="*/ 225513 h 2776625"/>
              <a:gd name="connsiteX7" fmla="*/ 180194 w 7391413"/>
              <a:gd name="connsiteY7" fmla="*/ 246944 h 2776625"/>
              <a:gd name="connsiteX8" fmla="*/ 216706 w 7391413"/>
              <a:gd name="connsiteY8" fmla="*/ 287424 h 2776625"/>
              <a:gd name="connsiteX9" fmla="*/ 235757 w 7391413"/>
              <a:gd name="connsiteY9" fmla="*/ 312825 h 2776625"/>
              <a:gd name="connsiteX10" fmla="*/ 247663 w 7391413"/>
              <a:gd name="connsiteY10" fmla="*/ 330288 h 2776625"/>
              <a:gd name="connsiteX11" fmla="*/ 273063 w 7391413"/>
              <a:gd name="connsiteY11" fmla="*/ 349338 h 2776625"/>
              <a:gd name="connsiteX12" fmla="*/ 301217 w 7391413"/>
              <a:gd name="connsiteY12" fmla="*/ 386643 h 2776625"/>
              <a:gd name="connsiteX13" fmla="*/ 353138 w 7391413"/>
              <a:gd name="connsiteY13" fmla="*/ 414425 h 2776625"/>
              <a:gd name="connsiteX14" fmla="*/ 436296 w 7391413"/>
              <a:gd name="connsiteY14" fmla="*/ 400931 h 2776625"/>
              <a:gd name="connsiteX15" fmla="*/ 488963 w 7391413"/>
              <a:gd name="connsiteY15" fmla="*/ 344575 h 2776625"/>
              <a:gd name="connsiteX16" fmla="*/ 514363 w 7391413"/>
              <a:gd name="connsiteY16" fmla="*/ 325525 h 2776625"/>
              <a:gd name="connsiteX17" fmla="*/ 527063 w 7391413"/>
              <a:gd name="connsiteY17" fmla="*/ 306475 h 2776625"/>
              <a:gd name="connsiteX18" fmla="*/ 558813 w 7391413"/>
              <a:gd name="connsiteY18" fmla="*/ 274725 h 2776625"/>
              <a:gd name="connsiteX19" fmla="*/ 571513 w 7391413"/>
              <a:gd name="connsiteY19" fmla="*/ 255675 h 2776625"/>
              <a:gd name="connsiteX20" fmla="*/ 618345 w 7391413"/>
              <a:gd name="connsiteY20" fmla="*/ 193763 h 2776625"/>
              <a:gd name="connsiteX21" fmla="*/ 672319 w 7391413"/>
              <a:gd name="connsiteY21" fmla="*/ 126294 h 2776625"/>
              <a:gd name="connsiteX22" fmla="*/ 685813 w 7391413"/>
              <a:gd name="connsiteY22" fmla="*/ 110419 h 2776625"/>
              <a:gd name="connsiteX23" fmla="*/ 709626 w 7391413"/>
              <a:gd name="connsiteY23" fmla="*/ 82638 h 2776625"/>
              <a:gd name="connsiteX24" fmla="*/ 733438 w 7391413"/>
              <a:gd name="connsiteY24" fmla="*/ 63587 h 2776625"/>
              <a:gd name="connsiteX25" fmla="*/ 751694 w 7391413"/>
              <a:gd name="connsiteY25" fmla="*/ 42156 h 2776625"/>
              <a:gd name="connsiteX26" fmla="*/ 779382 w 7391413"/>
              <a:gd name="connsiteY26" fmla="*/ 25488 h 2776625"/>
              <a:gd name="connsiteX27" fmla="*/ 812813 w 7391413"/>
              <a:gd name="connsiteY27" fmla="*/ 5644 h 2776625"/>
              <a:gd name="connsiteX28" fmla="*/ 843769 w 7391413"/>
              <a:gd name="connsiteY28" fmla="*/ 88 h 2776625"/>
              <a:gd name="connsiteX29" fmla="*/ 883551 w 7391413"/>
              <a:gd name="connsiteY29" fmla="*/ 8818 h 2776625"/>
              <a:gd name="connsiteX30" fmla="*/ 915486 w 7391413"/>
              <a:gd name="connsiteY30" fmla="*/ 27075 h 2776625"/>
              <a:gd name="connsiteX31" fmla="*/ 937198 w 7391413"/>
              <a:gd name="connsiteY31" fmla="*/ 47713 h 2776625"/>
              <a:gd name="connsiteX32" fmla="*/ 968247 w 7391413"/>
              <a:gd name="connsiteY32" fmla="*/ 71525 h 2776625"/>
              <a:gd name="connsiteX33" fmla="*/ 1001398 w 7391413"/>
              <a:gd name="connsiteY33" fmla="*/ 98513 h 2776625"/>
              <a:gd name="connsiteX34" fmla="*/ 1031235 w 7391413"/>
              <a:gd name="connsiteY34" fmla="*/ 145344 h 2776625"/>
              <a:gd name="connsiteX35" fmla="*/ 1055561 w 7391413"/>
              <a:gd name="connsiteY35" fmla="*/ 178681 h 2776625"/>
              <a:gd name="connsiteX36" fmla="*/ 1083342 w 7391413"/>
              <a:gd name="connsiteY36" fmla="*/ 211225 h 2776625"/>
              <a:gd name="connsiteX37" fmla="*/ 1111029 w 7391413"/>
              <a:gd name="connsiteY37" fmla="*/ 246944 h 2776625"/>
              <a:gd name="connsiteX38" fmla="*/ 1136523 w 7391413"/>
              <a:gd name="connsiteY38" fmla="*/ 283456 h 2776625"/>
              <a:gd name="connsiteX39" fmla="*/ 1163743 w 7391413"/>
              <a:gd name="connsiteY39" fmla="*/ 305681 h 2776625"/>
              <a:gd name="connsiteX40" fmla="*/ 1203338 w 7391413"/>
              <a:gd name="connsiteY40" fmla="*/ 336638 h 2776625"/>
              <a:gd name="connsiteX41" fmla="*/ 1219213 w 7391413"/>
              <a:gd name="connsiteY41" fmla="*/ 350925 h 2776625"/>
              <a:gd name="connsiteX42" fmla="*/ 1244613 w 7391413"/>
              <a:gd name="connsiteY42" fmla="*/ 376325 h 2776625"/>
              <a:gd name="connsiteX43" fmla="*/ 1270713 w 7391413"/>
              <a:gd name="connsiteY43" fmla="*/ 413631 h 2776625"/>
              <a:gd name="connsiteX44" fmla="*/ 1355365 w 7391413"/>
              <a:gd name="connsiteY44" fmla="*/ 392200 h 2776625"/>
              <a:gd name="connsiteX45" fmla="*/ 1387488 w 7391413"/>
              <a:gd name="connsiteY45" fmla="*/ 364418 h 2776625"/>
              <a:gd name="connsiteX46" fmla="*/ 1406538 w 7391413"/>
              <a:gd name="connsiteY46" fmla="*/ 350925 h 2776625"/>
              <a:gd name="connsiteX47" fmla="*/ 1426382 w 7391413"/>
              <a:gd name="connsiteY47" fmla="*/ 327113 h 2776625"/>
              <a:gd name="connsiteX48" fmla="*/ 1462101 w 7391413"/>
              <a:gd name="connsiteY48" fmla="*/ 290600 h 2776625"/>
              <a:gd name="connsiteX49" fmla="*/ 1501788 w 7391413"/>
              <a:gd name="connsiteY49" fmla="*/ 235832 h 2776625"/>
              <a:gd name="connsiteX50" fmla="*/ 1534332 w 7391413"/>
              <a:gd name="connsiteY50" fmla="*/ 196938 h 2776625"/>
              <a:gd name="connsiteX51" fmla="*/ 1581163 w 7391413"/>
              <a:gd name="connsiteY51" fmla="*/ 160425 h 2776625"/>
              <a:gd name="connsiteX52" fmla="*/ 1593863 w 7391413"/>
              <a:gd name="connsiteY52" fmla="*/ 135025 h 2776625"/>
              <a:gd name="connsiteX53" fmla="*/ 1606563 w 7391413"/>
              <a:gd name="connsiteY53" fmla="*/ 115975 h 2776625"/>
              <a:gd name="connsiteX54" fmla="*/ 1626406 w 7391413"/>
              <a:gd name="connsiteY54" fmla="*/ 90575 h 2776625"/>
              <a:gd name="connsiteX55" fmla="*/ 1668290 w 7391413"/>
              <a:gd name="connsiteY55" fmla="*/ 54856 h 2776625"/>
              <a:gd name="connsiteX56" fmla="*/ 1715026 w 7391413"/>
              <a:gd name="connsiteY56" fmla="*/ 23901 h 2776625"/>
              <a:gd name="connsiteX57" fmla="*/ 1765313 w 7391413"/>
              <a:gd name="connsiteY57" fmla="*/ 1675 h 2776625"/>
              <a:gd name="connsiteX58" fmla="*/ 1816113 w 7391413"/>
              <a:gd name="connsiteY58" fmla="*/ 881 h 2776625"/>
              <a:gd name="connsiteX59" fmla="*/ 1851038 w 7391413"/>
              <a:gd name="connsiteY59" fmla="*/ 17550 h 2776625"/>
              <a:gd name="connsiteX60" fmla="*/ 1872703 w 7391413"/>
              <a:gd name="connsiteY60" fmla="*/ 52475 h 2776625"/>
              <a:gd name="connsiteX61" fmla="*/ 1912623 w 7391413"/>
              <a:gd name="connsiteY61" fmla="*/ 79462 h 2776625"/>
              <a:gd name="connsiteX62" fmla="*/ 1954085 w 7391413"/>
              <a:gd name="connsiteY62" fmla="*/ 130262 h 2776625"/>
              <a:gd name="connsiteX63" fmla="*/ 1996155 w 7391413"/>
              <a:gd name="connsiteY63" fmla="*/ 180269 h 2776625"/>
              <a:gd name="connsiteX64" fmla="*/ 2032013 w 7391413"/>
              <a:gd name="connsiteY64" fmla="*/ 217575 h 2776625"/>
              <a:gd name="connsiteX65" fmla="*/ 2064464 w 7391413"/>
              <a:gd name="connsiteY65" fmla="*/ 248531 h 2776625"/>
              <a:gd name="connsiteX66" fmla="*/ 2090937 w 7391413"/>
              <a:gd name="connsiteY66" fmla="*/ 288219 h 2776625"/>
              <a:gd name="connsiteX67" fmla="*/ 2119886 w 7391413"/>
              <a:gd name="connsiteY67" fmla="*/ 331081 h 2776625"/>
              <a:gd name="connsiteX68" fmla="*/ 2148601 w 7391413"/>
              <a:gd name="connsiteY68" fmla="*/ 357275 h 2776625"/>
              <a:gd name="connsiteX69" fmla="*/ 2192537 w 7391413"/>
              <a:gd name="connsiteY69" fmla="*/ 377119 h 2776625"/>
              <a:gd name="connsiteX70" fmla="*/ 2216163 w 7391413"/>
              <a:gd name="connsiteY70" fmla="*/ 382675 h 2776625"/>
              <a:gd name="connsiteX71" fmla="*/ 2247913 w 7391413"/>
              <a:gd name="connsiteY71" fmla="*/ 389025 h 2776625"/>
              <a:gd name="connsiteX72" fmla="*/ 2330463 w 7391413"/>
              <a:gd name="connsiteY72" fmla="*/ 376325 h 2776625"/>
              <a:gd name="connsiteX73" fmla="*/ 2370151 w 7391413"/>
              <a:gd name="connsiteY73" fmla="*/ 344575 h 2776625"/>
              <a:gd name="connsiteX74" fmla="*/ 2424919 w 7391413"/>
              <a:gd name="connsiteY74" fmla="*/ 287425 h 2776625"/>
              <a:gd name="connsiteX75" fmla="*/ 2453494 w 7391413"/>
              <a:gd name="connsiteY75" fmla="*/ 256468 h 2776625"/>
              <a:gd name="connsiteX76" fmla="*/ 2475719 w 7391413"/>
              <a:gd name="connsiteY76" fmla="*/ 227894 h 2776625"/>
              <a:gd name="connsiteX77" fmla="*/ 2514613 w 7391413"/>
              <a:gd name="connsiteY77" fmla="*/ 173125 h 2776625"/>
              <a:gd name="connsiteX78" fmla="*/ 2540013 w 7391413"/>
              <a:gd name="connsiteY78" fmla="*/ 154075 h 2776625"/>
              <a:gd name="connsiteX79" fmla="*/ 2559063 w 7391413"/>
              <a:gd name="connsiteY79" fmla="*/ 135025 h 2776625"/>
              <a:gd name="connsiteX80" fmla="*/ 2595575 w 7391413"/>
              <a:gd name="connsiteY80" fmla="*/ 107243 h 2776625"/>
              <a:gd name="connsiteX81" fmla="*/ 2616448 w 7391413"/>
              <a:gd name="connsiteY81" fmla="*/ 88193 h 2776625"/>
              <a:gd name="connsiteX82" fmla="*/ 2642407 w 7391413"/>
              <a:gd name="connsiteY82" fmla="*/ 69938 h 2776625"/>
              <a:gd name="connsiteX83" fmla="*/ 2710950 w 7391413"/>
              <a:gd name="connsiteY83" fmla="*/ 64382 h 2776625"/>
              <a:gd name="connsiteX84" fmla="*/ 2759602 w 7391413"/>
              <a:gd name="connsiteY84" fmla="*/ 76288 h 2776625"/>
              <a:gd name="connsiteX85" fmla="*/ 2828938 w 7391413"/>
              <a:gd name="connsiteY85" fmla="*/ 94544 h 2776625"/>
              <a:gd name="connsiteX86" fmla="*/ 2856720 w 7391413"/>
              <a:gd name="connsiteY86" fmla="*/ 108832 h 2776625"/>
              <a:gd name="connsiteX87" fmla="*/ 2889264 w 7391413"/>
              <a:gd name="connsiteY87" fmla="*/ 134231 h 2776625"/>
              <a:gd name="connsiteX88" fmla="*/ 2936094 w 7391413"/>
              <a:gd name="connsiteY88" fmla="*/ 155663 h 2776625"/>
              <a:gd name="connsiteX89" fmla="*/ 2944825 w 7391413"/>
              <a:gd name="connsiteY89" fmla="*/ 163600 h 2776625"/>
              <a:gd name="connsiteX90" fmla="*/ 2973400 w 7391413"/>
              <a:gd name="connsiteY90" fmla="*/ 181062 h 2776625"/>
              <a:gd name="connsiteX91" fmla="*/ 2991657 w 7391413"/>
              <a:gd name="connsiteY91" fmla="*/ 199319 h 2776625"/>
              <a:gd name="connsiteX92" fmla="*/ 3041663 w 7391413"/>
              <a:gd name="connsiteY92" fmla="*/ 230275 h 2776625"/>
              <a:gd name="connsiteX93" fmla="*/ 3111513 w 7391413"/>
              <a:gd name="connsiteY93" fmla="*/ 242975 h 2776625"/>
              <a:gd name="connsiteX94" fmla="*/ 3136913 w 7391413"/>
              <a:gd name="connsiteY94" fmla="*/ 255675 h 2776625"/>
              <a:gd name="connsiteX95" fmla="*/ 3163107 w 7391413"/>
              <a:gd name="connsiteY95" fmla="*/ 261231 h 2776625"/>
              <a:gd name="connsiteX96" fmla="*/ 3195651 w 7391413"/>
              <a:gd name="connsiteY96" fmla="*/ 265200 h 2776625"/>
              <a:gd name="connsiteX97" fmla="*/ 3254388 w 7391413"/>
              <a:gd name="connsiteY97" fmla="*/ 258850 h 2776625"/>
              <a:gd name="connsiteX98" fmla="*/ 3282963 w 7391413"/>
              <a:gd name="connsiteY98" fmla="*/ 249325 h 2776625"/>
              <a:gd name="connsiteX99" fmla="*/ 3310651 w 7391413"/>
              <a:gd name="connsiteY99" fmla="*/ 243769 h 2776625"/>
              <a:gd name="connsiteX100" fmla="*/ 3371863 w 7391413"/>
              <a:gd name="connsiteY100" fmla="*/ 222338 h 2776625"/>
              <a:gd name="connsiteX101" fmla="*/ 3447269 w 7391413"/>
              <a:gd name="connsiteY101" fmla="*/ 186619 h 2776625"/>
              <a:gd name="connsiteX102" fmla="*/ 3521088 w 7391413"/>
              <a:gd name="connsiteY102" fmla="*/ 160425 h 2776625"/>
              <a:gd name="connsiteX103" fmla="*/ 3567919 w 7391413"/>
              <a:gd name="connsiteY103" fmla="*/ 154075 h 2776625"/>
              <a:gd name="connsiteX104" fmla="*/ 3613163 w 7391413"/>
              <a:gd name="connsiteY104" fmla="*/ 160425 h 2776625"/>
              <a:gd name="connsiteX105" fmla="*/ 3752863 w 7391413"/>
              <a:gd name="connsiteY105" fmla="*/ 166775 h 2776625"/>
              <a:gd name="connsiteX106" fmla="*/ 3841763 w 7391413"/>
              <a:gd name="connsiteY106" fmla="*/ 185825 h 2776625"/>
              <a:gd name="connsiteX107" fmla="*/ 3867163 w 7391413"/>
              <a:gd name="connsiteY107" fmla="*/ 192175 h 2776625"/>
              <a:gd name="connsiteX108" fmla="*/ 3892563 w 7391413"/>
              <a:gd name="connsiteY108" fmla="*/ 204875 h 2776625"/>
              <a:gd name="connsiteX109" fmla="*/ 3937013 w 7391413"/>
              <a:gd name="connsiteY109" fmla="*/ 211225 h 2776625"/>
              <a:gd name="connsiteX110" fmla="*/ 4083063 w 7391413"/>
              <a:gd name="connsiteY110" fmla="*/ 223925 h 2776625"/>
              <a:gd name="connsiteX111" fmla="*/ 4256895 w 7391413"/>
              <a:gd name="connsiteY111" fmla="*/ 198525 h 2776625"/>
              <a:gd name="connsiteX112" fmla="*/ 4354525 w 7391413"/>
              <a:gd name="connsiteY112" fmla="*/ 186619 h 2776625"/>
              <a:gd name="connsiteX113" fmla="*/ 4402944 w 7391413"/>
              <a:gd name="connsiteY113" fmla="*/ 180268 h 2776625"/>
              <a:gd name="connsiteX114" fmla="*/ 4519625 w 7391413"/>
              <a:gd name="connsiteY114" fmla="*/ 176299 h 2776625"/>
              <a:gd name="connsiteX115" fmla="*/ 4701394 w 7391413"/>
              <a:gd name="connsiteY115" fmla="*/ 185031 h 2776625"/>
              <a:gd name="connsiteX116" fmla="*/ 4833950 w 7391413"/>
              <a:gd name="connsiteY116" fmla="*/ 197732 h 2776625"/>
              <a:gd name="connsiteX117" fmla="*/ 4928406 w 7391413"/>
              <a:gd name="connsiteY117" fmla="*/ 208844 h 2776625"/>
              <a:gd name="connsiteX118" fmla="*/ 5114144 w 7391413"/>
              <a:gd name="connsiteY118" fmla="*/ 205669 h 2776625"/>
              <a:gd name="connsiteX119" fmla="*/ 5462601 w 7391413"/>
              <a:gd name="connsiteY119" fmla="*/ 179475 h 2776625"/>
              <a:gd name="connsiteX120" fmla="*/ 7385063 w 7391413"/>
              <a:gd name="connsiteY120" fmla="*/ 192175 h 2776625"/>
              <a:gd name="connsiteX121" fmla="*/ 7391413 w 7391413"/>
              <a:gd name="connsiteY121" fmla="*/ 2776625 h 2776625"/>
              <a:gd name="connsiteX122" fmla="*/ 13 w 7391413"/>
              <a:gd name="connsiteY122" fmla="*/ 2770275 h 2776625"/>
              <a:gd name="connsiteX123" fmla="*/ 273160 w 7391413"/>
              <a:gd name="connsiteY123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92088 w 7391413"/>
              <a:gd name="connsiteY2" fmla="*/ 146138 h 2776625"/>
              <a:gd name="connsiteX3" fmla="*/ 108757 w 7391413"/>
              <a:gd name="connsiteY3" fmla="*/ 177887 h 2776625"/>
              <a:gd name="connsiteX4" fmla="*/ 134157 w 7391413"/>
              <a:gd name="connsiteY4" fmla="*/ 196938 h 2776625"/>
              <a:gd name="connsiteX5" fmla="*/ 153206 w 7391413"/>
              <a:gd name="connsiteY5" fmla="*/ 225513 h 2776625"/>
              <a:gd name="connsiteX6" fmla="*/ 180194 w 7391413"/>
              <a:gd name="connsiteY6" fmla="*/ 246944 h 2776625"/>
              <a:gd name="connsiteX7" fmla="*/ 216706 w 7391413"/>
              <a:gd name="connsiteY7" fmla="*/ 287424 h 2776625"/>
              <a:gd name="connsiteX8" fmla="*/ 235757 w 7391413"/>
              <a:gd name="connsiteY8" fmla="*/ 312825 h 2776625"/>
              <a:gd name="connsiteX9" fmla="*/ 247663 w 7391413"/>
              <a:gd name="connsiteY9" fmla="*/ 330288 h 2776625"/>
              <a:gd name="connsiteX10" fmla="*/ 273063 w 7391413"/>
              <a:gd name="connsiteY10" fmla="*/ 349338 h 2776625"/>
              <a:gd name="connsiteX11" fmla="*/ 301217 w 7391413"/>
              <a:gd name="connsiteY11" fmla="*/ 386643 h 2776625"/>
              <a:gd name="connsiteX12" fmla="*/ 353138 w 7391413"/>
              <a:gd name="connsiteY12" fmla="*/ 414425 h 2776625"/>
              <a:gd name="connsiteX13" fmla="*/ 436296 w 7391413"/>
              <a:gd name="connsiteY13" fmla="*/ 400931 h 2776625"/>
              <a:gd name="connsiteX14" fmla="*/ 488963 w 7391413"/>
              <a:gd name="connsiteY14" fmla="*/ 344575 h 2776625"/>
              <a:gd name="connsiteX15" fmla="*/ 514363 w 7391413"/>
              <a:gd name="connsiteY15" fmla="*/ 325525 h 2776625"/>
              <a:gd name="connsiteX16" fmla="*/ 527063 w 7391413"/>
              <a:gd name="connsiteY16" fmla="*/ 306475 h 2776625"/>
              <a:gd name="connsiteX17" fmla="*/ 558813 w 7391413"/>
              <a:gd name="connsiteY17" fmla="*/ 274725 h 2776625"/>
              <a:gd name="connsiteX18" fmla="*/ 571513 w 7391413"/>
              <a:gd name="connsiteY18" fmla="*/ 255675 h 2776625"/>
              <a:gd name="connsiteX19" fmla="*/ 618345 w 7391413"/>
              <a:gd name="connsiteY19" fmla="*/ 193763 h 2776625"/>
              <a:gd name="connsiteX20" fmla="*/ 672319 w 7391413"/>
              <a:gd name="connsiteY20" fmla="*/ 126294 h 2776625"/>
              <a:gd name="connsiteX21" fmla="*/ 685813 w 7391413"/>
              <a:gd name="connsiteY21" fmla="*/ 110419 h 2776625"/>
              <a:gd name="connsiteX22" fmla="*/ 709626 w 7391413"/>
              <a:gd name="connsiteY22" fmla="*/ 82638 h 2776625"/>
              <a:gd name="connsiteX23" fmla="*/ 733438 w 7391413"/>
              <a:gd name="connsiteY23" fmla="*/ 63587 h 2776625"/>
              <a:gd name="connsiteX24" fmla="*/ 751694 w 7391413"/>
              <a:gd name="connsiteY24" fmla="*/ 42156 h 2776625"/>
              <a:gd name="connsiteX25" fmla="*/ 779382 w 7391413"/>
              <a:gd name="connsiteY25" fmla="*/ 25488 h 2776625"/>
              <a:gd name="connsiteX26" fmla="*/ 812813 w 7391413"/>
              <a:gd name="connsiteY26" fmla="*/ 5644 h 2776625"/>
              <a:gd name="connsiteX27" fmla="*/ 843769 w 7391413"/>
              <a:gd name="connsiteY27" fmla="*/ 88 h 2776625"/>
              <a:gd name="connsiteX28" fmla="*/ 883551 w 7391413"/>
              <a:gd name="connsiteY28" fmla="*/ 8818 h 2776625"/>
              <a:gd name="connsiteX29" fmla="*/ 915486 w 7391413"/>
              <a:gd name="connsiteY29" fmla="*/ 27075 h 2776625"/>
              <a:gd name="connsiteX30" fmla="*/ 937198 w 7391413"/>
              <a:gd name="connsiteY30" fmla="*/ 47713 h 2776625"/>
              <a:gd name="connsiteX31" fmla="*/ 968247 w 7391413"/>
              <a:gd name="connsiteY31" fmla="*/ 71525 h 2776625"/>
              <a:gd name="connsiteX32" fmla="*/ 1001398 w 7391413"/>
              <a:gd name="connsiteY32" fmla="*/ 98513 h 2776625"/>
              <a:gd name="connsiteX33" fmla="*/ 1031235 w 7391413"/>
              <a:gd name="connsiteY33" fmla="*/ 145344 h 2776625"/>
              <a:gd name="connsiteX34" fmla="*/ 1055561 w 7391413"/>
              <a:gd name="connsiteY34" fmla="*/ 178681 h 2776625"/>
              <a:gd name="connsiteX35" fmla="*/ 1083342 w 7391413"/>
              <a:gd name="connsiteY35" fmla="*/ 211225 h 2776625"/>
              <a:gd name="connsiteX36" fmla="*/ 1111029 w 7391413"/>
              <a:gd name="connsiteY36" fmla="*/ 246944 h 2776625"/>
              <a:gd name="connsiteX37" fmla="*/ 1136523 w 7391413"/>
              <a:gd name="connsiteY37" fmla="*/ 283456 h 2776625"/>
              <a:gd name="connsiteX38" fmla="*/ 1163743 w 7391413"/>
              <a:gd name="connsiteY38" fmla="*/ 305681 h 2776625"/>
              <a:gd name="connsiteX39" fmla="*/ 1203338 w 7391413"/>
              <a:gd name="connsiteY39" fmla="*/ 336638 h 2776625"/>
              <a:gd name="connsiteX40" fmla="*/ 1219213 w 7391413"/>
              <a:gd name="connsiteY40" fmla="*/ 350925 h 2776625"/>
              <a:gd name="connsiteX41" fmla="*/ 1244613 w 7391413"/>
              <a:gd name="connsiteY41" fmla="*/ 376325 h 2776625"/>
              <a:gd name="connsiteX42" fmla="*/ 1270713 w 7391413"/>
              <a:gd name="connsiteY42" fmla="*/ 413631 h 2776625"/>
              <a:gd name="connsiteX43" fmla="*/ 1355365 w 7391413"/>
              <a:gd name="connsiteY43" fmla="*/ 392200 h 2776625"/>
              <a:gd name="connsiteX44" fmla="*/ 1387488 w 7391413"/>
              <a:gd name="connsiteY44" fmla="*/ 364418 h 2776625"/>
              <a:gd name="connsiteX45" fmla="*/ 1406538 w 7391413"/>
              <a:gd name="connsiteY45" fmla="*/ 350925 h 2776625"/>
              <a:gd name="connsiteX46" fmla="*/ 1426382 w 7391413"/>
              <a:gd name="connsiteY46" fmla="*/ 327113 h 2776625"/>
              <a:gd name="connsiteX47" fmla="*/ 1462101 w 7391413"/>
              <a:gd name="connsiteY47" fmla="*/ 290600 h 2776625"/>
              <a:gd name="connsiteX48" fmla="*/ 1501788 w 7391413"/>
              <a:gd name="connsiteY48" fmla="*/ 235832 h 2776625"/>
              <a:gd name="connsiteX49" fmla="*/ 1534332 w 7391413"/>
              <a:gd name="connsiteY49" fmla="*/ 196938 h 2776625"/>
              <a:gd name="connsiteX50" fmla="*/ 1581163 w 7391413"/>
              <a:gd name="connsiteY50" fmla="*/ 160425 h 2776625"/>
              <a:gd name="connsiteX51" fmla="*/ 1593863 w 7391413"/>
              <a:gd name="connsiteY51" fmla="*/ 135025 h 2776625"/>
              <a:gd name="connsiteX52" fmla="*/ 1606563 w 7391413"/>
              <a:gd name="connsiteY52" fmla="*/ 115975 h 2776625"/>
              <a:gd name="connsiteX53" fmla="*/ 1626406 w 7391413"/>
              <a:gd name="connsiteY53" fmla="*/ 90575 h 2776625"/>
              <a:gd name="connsiteX54" fmla="*/ 1668290 w 7391413"/>
              <a:gd name="connsiteY54" fmla="*/ 54856 h 2776625"/>
              <a:gd name="connsiteX55" fmla="*/ 1715026 w 7391413"/>
              <a:gd name="connsiteY55" fmla="*/ 23901 h 2776625"/>
              <a:gd name="connsiteX56" fmla="*/ 1765313 w 7391413"/>
              <a:gd name="connsiteY56" fmla="*/ 1675 h 2776625"/>
              <a:gd name="connsiteX57" fmla="*/ 1816113 w 7391413"/>
              <a:gd name="connsiteY57" fmla="*/ 881 h 2776625"/>
              <a:gd name="connsiteX58" fmla="*/ 1851038 w 7391413"/>
              <a:gd name="connsiteY58" fmla="*/ 17550 h 2776625"/>
              <a:gd name="connsiteX59" fmla="*/ 1872703 w 7391413"/>
              <a:gd name="connsiteY59" fmla="*/ 52475 h 2776625"/>
              <a:gd name="connsiteX60" fmla="*/ 1912623 w 7391413"/>
              <a:gd name="connsiteY60" fmla="*/ 79462 h 2776625"/>
              <a:gd name="connsiteX61" fmla="*/ 1954085 w 7391413"/>
              <a:gd name="connsiteY61" fmla="*/ 130262 h 2776625"/>
              <a:gd name="connsiteX62" fmla="*/ 1996155 w 7391413"/>
              <a:gd name="connsiteY62" fmla="*/ 180269 h 2776625"/>
              <a:gd name="connsiteX63" fmla="*/ 2032013 w 7391413"/>
              <a:gd name="connsiteY63" fmla="*/ 217575 h 2776625"/>
              <a:gd name="connsiteX64" fmla="*/ 2064464 w 7391413"/>
              <a:gd name="connsiteY64" fmla="*/ 248531 h 2776625"/>
              <a:gd name="connsiteX65" fmla="*/ 2090937 w 7391413"/>
              <a:gd name="connsiteY65" fmla="*/ 288219 h 2776625"/>
              <a:gd name="connsiteX66" fmla="*/ 2119886 w 7391413"/>
              <a:gd name="connsiteY66" fmla="*/ 331081 h 2776625"/>
              <a:gd name="connsiteX67" fmla="*/ 2148601 w 7391413"/>
              <a:gd name="connsiteY67" fmla="*/ 357275 h 2776625"/>
              <a:gd name="connsiteX68" fmla="*/ 2192537 w 7391413"/>
              <a:gd name="connsiteY68" fmla="*/ 377119 h 2776625"/>
              <a:gd name="connsiteX69" fmla="*/ 2216163 w 7391413"/>
              <a:gd name="connsiteY69" fmla="*/ 382675 h 2776625"/>
              <a:gd name="connsiteX70" fmla="*/ 2247913 w 7391413"/>
              <a:gd name="connsiteY70" fmla="*/ 389025 h 2776625"/>
              <a:gd name="connsiteX71" fmla="*/ 2330463 w 7391413"/>
              <a:gd name="connsiteY71" fmla="*/ 376325 h 2776625"/>
              <a:gd name="connsiteX72" fmla="*/ 2370151 w 7391413"/>
              <a:gd name="connsiteY72" fmla="*/ 344575 h 2776625"/>
              <a:gd name="connsiteX73" fmla="*/ 2424919 w 7391413"/>
              <a:gd name="connsiteY73" fmla="*/ 287425 h 2776625"/>
              <a:gd name="connsiteX74" fmla="*/ 2453494 w 7391413"/>
              <a:gd name="connsiteY74" fmla="*/ 256468 h 2776625"/>
              <a:gd name="connsiteX75" fmla="*/ 2475719 w 7391413"/>
              <a:gd name="connsiteY75" fmla="*/ 227894 h 2776625"/>
              <a:gd name="connsiteX76" fmla="*/ 2514613 w 7391413"/>
              <a:gd name="connsiteY76" fmla="*/ 173125 h 2776625"/>
              <a:gd name="connsiteX77" fmla="*/ 2540013 w 7391413"/>
              <a:gd name="connsiteY77" fmla="*/ 154075 h 2776625"/>
              <a:gd name="connsiteX78" fmla="*/ 2559063 w 7391413"/>
              <a:gd name="connsiteY78" fmla="*/ 135025 h 2776625"/>
              <a:gd name="connsiteX79" fmla="*/ 2595575 w 7391413"/>
              <a:gd name="connsiteY79" fmla="*/ 107243 h 2776625"/>
              <a:gd name="connsiteX80" fmla="*/ 2616448 w 7391413"/>
              <a:gd name="connsiteY80" fmla="*/ 88193 h 2776625"/>
              <a:gd name="connsiteX81" fmla="*/ 2642407 w 7391413"/>
              <a:gd name="connsiteY81" fmla="*/ 69938 h 2776625"/>
              <a:gd name="connsiteX82" fmla="*/ 2710950 w 7391413"/>
              <a:gd name="connsiteY82" fmla="*/ 64382 h 2776625"/>
              <a:gd name="connsiteX83" fmla="*/ 2759602 w 7391413"/>
              <a:gd name="connsiteY83" fmla="*/ 76288 h 2776625"/>
              <a:gd name="connsiteX84" fmla="*/ 2828938 w 7391413"/>
              <a:gd name="connsiteY84" fmla="*/ 94544 h 2776625"/>
              <a:gd name="connsiteX85" fmla="*/ 2856720 w 7391413"/>
              <a:gd name="connsiteY85" fmla="*/ 108832 h 2776625"/>
              <a:gd name="connsiteX86" fmla="*/ 2889264 w 7391413"/>
              <a:gd name="connsiteY86" fmla="*/ 134231 h 2776625"/>
              <a:gd name="connsiteX87" fmla="*/ 2936094 w 7391413"/>
              <a:gd name="connsiteY87" fmla="*/ 155663 h 2776625"/>
              <a:gd name="connsiteX88" fmla="*/ 2944825 w 7391413"/>
              <a:gd name="connsiteY88" fmla="*/ 163600 h 2776625"/>
              <a:gd name="connsiteX89" fmla="*/ 2973400 w 7391413"/>
              <a:gd name="connsiteY89" fmla="*/ 181062 h 2776625"/>
              <a:gd name="connsiteX90" fmla="*/ 2991657 w 7391413"/>
              <a:gd name="connsiteY90" fmla="*/ 199319 h 2776625"/>
              <a:gd name="connsiteX91" fmla="*/ 3041663 w 7391413"/>
              <a:gd name="connsiteY91" fmla="*/ 230275 h 2776625"/>
              <a:gd name="connsiteX92" fmla="*/ 3111513 w 7391413"/>
              <a:gd name="connsiteY92" fmla="*/ 242975 h 2776625"/>
              <a:gd name="connsiteX93" fmla="*/ 3136913 w 7391413"/>
              <a:gd name="connsiteY93" fmla="*/ 255675 h 2776625"/>
              <a:gd name="connsiteX94" fmla="*/ 3163107 w 7391413"/>
              <a:gd name="connsiteY94" fmla="*/ 261231 h 2776625"/>
              <a:gd name="connsiteX95" fmla="*/ 3195651 w 7391413"/>
              <a:gd name="connsiteY95" fmla="*/ 265200 h 2776625"/>
              <a:gd name="connsiteX96" fmla="*/ 3254388 w 7391413"/>
              <a:gd name="connsiteY96" fmla="*/ 258850 h 2776625"/>
              <a:gd name="connsiteX97" fmla="*/ 3282963 w 7391413"/>
              <a:gd name="connsiteY97" fmla="*/ 249325 h 2776625"/>
              <a:gd name="connsiteX98" fmla="*/ 3310651 w 7391413"/>
              <a:gd name="connsiteY98" fmla="*/ 243769 h 2776625"/>
              <a:gd name="connsiteX99" fmla="*/ 3371863 w 7391413"/>
              <a:gd name="connsiteY99" fmla="*/ 222338 h 2776625"/>
              <a:gd name="connsiteX100" fmla="*/ 3447269 w 7391413"/>
              <a:gd name="connsiteY100" fmla="*/ 186619 h 2776625"/>
              <a:gd name="connsiteX101" fmla="*/ 3521088 w 7391413"/>
              <a:gd name="connsiteY101" fmla="*/ 160425 h 2776625"/>
              <a:gd name="connsiteX102" fmla="*/ 3567919 w 7391413"/>
              <a:gd name="connsiteY102" fmla="*/ 154075 h 2776625"/>
              <a:gd name="connsiteX103" fmla="*/ 3613163 w 7391413"/>
              <a:gd name="connsiteY103" fmla="*/ 160425 h 2776625"/>
              <a:gd name="connsiteX104" fmla="*/ 3752863 w 7391413"/>
              <a:gd name="connsiteY104" fmla="*/ 166775 h 2776625"/>
              <a:gd name="connsiteX105" fmla="*/ 3841763 w 7391413"/>
              <a:gd name="connsiteY105" fmla="*/ 185825 h 2776625"/>
              <a:gd name="connsiteX106" fmla="*/ 3867163 w 7391413"/>
              <a:gd name="connsiteY106" fmla="*/ 192175 h 2776625"/>
              <a:gd name="connsiteX107" fmla="*/ 3892563 w 7391413"/>
              <a:gd name="connsiteY107" fmla="*/ 204875 h 2776625"/>
              <a:gd name="connsiteX108" fmla="*/ 3937013 w 7391413"/>
              <a:gd name="connsiteY108" fmla="*/ 211225 h 2776625"/>
              <a:gd name="connsiteX109" fmla="*/ 4083063 w 7391413"/>
              <a:gd name="connsiteY109" fmla="*/ 223925 h 2776625"/>
              <a:gd name="connsiteX110" fmla="*/ 4256895 w 7391413"/>
              <a:gd name="connsiteY110" fmla="*/ 198525 h 2776625"/>
              <a:gd name="connsiteX111" fmla="*/ 4354525 w 7391413"/>
              <a:gd name="connsiteY111" fmla="*/ 186619 h 2776625"/>
              <a:gd name="connsiteX112" fmla="*/ 4402944 w 7391413"/>
              <a:gd name="connsiteY112" fmla="*/ 180268 h 2776625"/>
              <a:gd name="connsiteX113" fmla="*/ 4519625 w 7391413"/>
              <a:gd name="connsiteY113" fmla="*/ 176299 h 2776625"/>
              <a:gd name="connsiteX114" fmla="*/ 4701394 w 7391413"/>
              <a:gd name="connsiteY114" fmla="*/ 185031 h 2776625"/>
              <a:gd name="connsiteX115" fmla="*/ 4833950 w 7391413"/>
              <a:gd name="connsiteY115" fmla="*/ 197732 h 2776625"/>
              <a:gd name="connsiteX116" fmla="*/ 4928406 w 7391413"/>
              <a:gd name="connsiteY116" fmla="*/ 208844 h 2776625"/>
              <a:gd name="connsiteX117" fmla="*/ 5114144 w 7391413"/>
              <a:gd name="connsiteY117" fmla="*/ 205669 h 2776625"/>
              <a:gd name="connsiteX118" fmla="*/ 5462601 w 7391413"/>
              <a:gd name="connsiteY118" fmla="*/ 179475 h 2776625"/>
              <a:gd name="connsiteX119" fmla="*/ 7385063 w 7391413"/>
              <a:gd name="connsiteY119" fmla="*/ 192175 h 2776625"/>
              <a:gd name="connsiteX120" fmla="*/ 7391413 w 7391413"/>
              <a:gd name="connsiteY120" fmla="*/ 2776625 h 2776625"/>
              <a:gd name="connsiteX121" fmla="*/ 13 w 7391413"/>
              <a:gd name="connsiteY121" fmla="*/ 2770275 h 2776625"/>
              <a:gd name="connsiteX122" fmla="*/ 273160 w 7391413"/>
              <a:gd name="connsiteY122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108757 w 7391413"/>
              <a:gd name="connsiteY2" fmla="*/ 177887 h 2776625"/>
              <a:gd name="connsiteX3" fmla="*/ 134157 w 7391413"/>
              <a:gd name="connsiteY3" fmla="*/ 196938 h 2776625"/>
              <a:gd name="connsiteX4" fmla="*/ 153206 w 7391413"/>
              <a:gd name="connsiteY4" fmla="*/ 225513 h 2776625"/>
              <a:gd name="connsiteX5" fmla="*/ 180194 w 7391413"/>
              <a:gd name="connsiteY5" fmla="*/ 246944 h 2776625"/>
              <a:gd name="connsiteX6" fmla="*/ 216706 w 7391413"/>
              <a:gd name="connsiteY6" fmla="*/ 287424 h 2776625"/>
              <a:gd name="connsiteX7" fmla="*/ 235757 w 7391413"/>
              <a:gd name="connsiteY7" fmla="*/ 312825 h 2776625"/>
              <a:gd name="connsiteX8" fmla="*/ 247663 w 7391413"/>
              <a:gd name="connsiteY8" fmla="*/ 330288 h 2776625"/>
              <a:gd name="connsiteX9" fmla="*/ 273063 w 7391413"/>
              <a:gd name="connsiteY9" fmla="*/ 349338 h 2776625"/>
              <a:gd name="connsiteX10" fmla="*/ 301217 w 7391413"/>
              <a:gd name="connsiteY10" fmla="*/ 386643 h 2776625"/>
              <a:gd name="connsiteX11" fmla="*/ 353138 w 7391413"/>
              <a:gd name="connsiteY11" fmla="*/ 414425 h 2776625"/>
              <a:gd name="connsiteX12" fmla="*/ 436296 w 7391413"/>
              <a:gd name="connsiteY12" fmla="*/ 400931 h 2776625"/>
              <a:gd name="connsiteX13" fmla="*/ 488963 w 7391413"/>
              <a:gd name="connsiteY13" fmla="*/ 344575 h 2776625"/>
              <a:gd name="connsiteX14" fmla="*/ 514363 w 7391413"/>
              <a:gd name="connsiteY14" fmla="*/ 325525 h 2776625"/>
              <a:gd name="connsiteX15" fmla="*/ 527063 w 7391413"/>
              <a:gd name="connsiteY15" fmla="*/ 306475 h 2776625"/>
              <a:gd name="connsiteX16" fmla="*/ 558813 w 7391413"/>
              <a:gd name="connsiteY16" fmla="*/ 274725 h 2776625"/>
              <a:gd name="connsiteX17" fmla="*/ 571513 w 7391413"/>
              <a:gd name="connsiteY17" fmla="*/ 255675 h 2776625"/>
              <a:gd name="connsiteX18" fmla="*/ 618345 w 7391413"/>
              <a:gd name="connsiteY18" fmla="*/ 193763 h 2776625"/>
              <a:gd name="connsiteX19" fmla="*/ 672319 w 7391413"/>
              <a:gd name="connsiteY19" fmla="*/ 126294 h 2776625"/>
              <a:gd name="connsiteX20" fmla="*/ 685813 w 7391413"/>
              <a:gd name="connsiteY20" fmla="*/ 110419 h 2776625"/>
              <a:gd name="connsiteX21" fmla="*/ 709626 w 7391413"/>
              <a:gd name="connsiteY21" fmla="*/ 82638 h 2776625"/>
              <a:gd name="connsiteX22" fmla="*/ 733438 w 7391413"/>
              <a:gd name="connsiteY22" fmla="*/ 63587 h 2776625"/>
              <a:gd name="connsiteX23" fmla="*/ 751694 w 7391413"/>
              <a:gd name="connsiteY23" fmla="*/ 42156 h 2776625"/>
              <a:gd name="connsiteX24" fmla="*/ 779382 w 7391413"/>
              <a:gd name="connsiteY24" fmla="*/ 25488 h 2776625"/>
              <a:gd name="connsiteX25" fmla="*/ 812813 w 7391413"/>
              <a:gd name="connsiteY25" fmla="*/ 5644 h 2776625"/>
              <a:gd name="connsiteX26" fmla="*/ 843769 w 7391413"/>
              <a:gd name="connsiteY26" fmla="*/ 88 h 2776625"/>
              <a:gd name="connsiteX27" fmla="*/ 883551 w 7391413"/>
              <a:gd name="connsiteY27" fmla="*/ 8818 h 2776625"/>
              <a:gd name="connsiteX28" fmla="*/ 915486 w 7391413"/>
              <a:gd name="connsiteY28" fmla="*/ 27075 h 2776625"/>
              <a:gd name="connsiteX29" fmla="*/ 937198 w 7391413"/>
              <a:gd name="connsiteY29" fmla="*/ 47713 h 2776625"/>
              <a:gd name="connsiteX30" fmla="*/ 968247 w 7391413"/>
              <a:gd name="connsiteY30" fmla="*/ 71525 h 2776625"/>
              <a:gd name="connsiteX31" fmla="*/ 1001398 w 7391413"/>
              <a:gd name="connsiteY31" fmla="*/ 98513 h 2776625"/>
              <a:gd name="connsiteX32" fmla="*/ 1031235 w 7391413"/>
              <a:gd name="connsiteY32" fmla="*/ 145344 h 2776625"/>
              <a:gd name="connsiteX33" fmla="*/ 1055561 w 7391413"/>
              <a:gd name="connsiteY33" fmla="*/ 178681 h 2776625"/>
              <a:gd name="connsiteX34" fmla="*/ 1083342 w 7391413"/>
              <a:gd name="connsiteY34" fmla="*/ 211225 h 2776625"/>
              <a:gd name="connsiteX35" fmla="*/ 1111029 w 7391413"/>
              <a:gd name="connsiteY35" fmla="*/ 246944 h 2776625"/>
              <a:gd name="connsiteX36" fmla="*/ 1136523 w 7391413"/>
              <a:gd name="connsiteY36" fmla="*/ 283456 h 2776625"/>
              <a:gd name="connsiteX37" fmla="*/ 1163743 w 7391413"/>
              <a:gd name="connsiteY37" fmla="*/ 305681 h 2776625"/>
              <a:gd name="connsiteX38" fmla="*/ 1203338 w 7391413"/>
              <a:gd name="connsiteY38" fmla="*/ 336638 h 2776625"/>
              <a:gd name="connsiteX39" fmla="*/ 1219213 w 7391413"/>
              <a:gd name="connsiteY39" fmla="*/ 350925 h 2776625"/>
              <a:gd name="connsiteX40" fmla="*/ 1244613 w 7391413"/>
              <a:gd name="connsiteY40" fmla="*/ 376325 h 2776625"/>
              <a:gd name="connsiteX41" fmla="*/ 1270713 w 7391413"/>
              <a:gd name="connsiteY41" fmla="*/ 413631 h 2776625"/>
              <a:gd name="connsiteX42" fmla="*/ 1355365 w 7391413"/>
              <a:gd name="connsiteY42" fmla="*/ 392200 h 2776625"/>
              <a:gd name="connsiteX43" fmla="*/ 1387488 w 7391413"/>
              <a:gd name="connsiteY43" fmla="*/ 364418 h 2776625"/>
              <a:gd name="connsiteX44" fmla="*/ 1406538 w 7391413"/>
              <a:gd name="connsiteY44" fmla="*/ 350925 h 2776625"/>
              <a:gd name="connsiteX45" fmla="*/ 1426382 w 7391413"/>
              <a:gd name="connsiteY45" fmla="*/ 327113 h 2776625"/>
              <a:gd name="connsiteX46" fmla="*/ 1462101 w 7391413"/>
              <a:gd name="connsiteY46" fmla="*/ 290600 h 2776625"/>
              <a:gd name="connsiteX47" fmla="*/ 1501788 w 7391413"/>
              <a:gd name="connsiteY47" fmla="*/ 235832 h 2776625"/>
              <a:gd name="connsiteX48" fmla="*/ 1534332 w 7391413"/>
              <a:gd name="connsiteY48" fmla="*/ 196938 h 2776625"/>
              <a:gd name="connsiteX49" fmla="*/ 1581163 w 7391413"/>
              <a:gd name="connsiteY49" fmla="*/ 160425 h 2776625"/>
              <a:gd name="connsiteX50" fmla="*/ 1593863 w 7391413"/>
              <a:gd name="connsiteY50" fmla="*/ 135025 h 2776625"/>
              <a:gd name="connsiteX51" fmla="*/ 1606563 w 7391413"/>
              <a:gd name="connsiteY51" fmla="*/ 115975 h 2776625"/>
              <a:gd name="connsiteX52" fmla="*/ 1626406 w 7391413"/>
              <a:gd name="connsiteY52" fmla="*/ 90575 h 2776625"/>
              <a:gd name="connsiteX53" fmla="*/ 1668290 w 7391413"/>
              <a:gd name="connsiteY53" fmla="*/ 54856 h 2776625"/>
              <a:gd name="connsiteX54" fmla="*/ 1715026 w 7391413"/>
              <a:gd name="connsiteY54" fmla="*/ 23901 h 2776625"/>
              <a:gd name="connsiteX55" fmla="*/ 1765313 w 7391413"/>
              <a:gd name="connsiteY55" fmla="*/ 1675 h 2776625"/>
              <a:gd name="connsiteX56" fmla="*/ 1816113 w 7391413"/>
              <a:gd name="connsiteY56" fmla="*/ 881 h 2776625"/>
              <a:gd name="connsiteX57" fmla="*/ 1851038 w 7391413"/>
              <a:gd name="connsiteY57" fmla="*/ 17550 h 2776625"/>
              <a:gd name="connsiteX58" fmla="*/ 1872703 w 7391413"/>
              <a:gd name="connsiteY58" fmla="*/ 52475 h 2776625"/>
              <a:gd name="connsiteX59" fmla="*/ 1912623 w 7391413"/>
              <a:gd name="connsiteY59" fmla="*/ 79462 h 2776625"/>
              <a:gd name="connsiteX60" fmla="*/ 1954085 w 7391413"/>
              <a:gd name="connsiteY60" fmla="*/ 130262 h 2776625"/>
              <a:gd name="connsiteX61" fmla="*/ 1996155 w 7391413"/>
              <a:gd name="connsiteY61" fmla="*/ 180269 h 2776625"/>
              <a:gd name="connsiteX62" fmla="*/ 2032013 w 7391413"/>
              <a:gd name="connsiteY62" fmla="*/ 217575 h 2776625"/>
              <a:gd name="connsiteX63" fmla="*/ 2064464 w 7391413"/>
              <a:gd name="connsiteY63" fmla="*/ 248531 h 2776625"/>
              <a:gd name="connsiteX64" fmla="*/ 2090937 w 7391413"/>
              <a:gd name="connsiteY64" fmla="*/ 288219 h 2776625"/>
              <a:gd name="connsiteX65" fmla="*/ 2119886 w 7391413"/>
              <a:gd name="connsiteY65" fmla="*/ 331081 h 2776625"/>
              <a:gd name="connsiteX66" fmla="*/ 2148601 w 7391413"/>
              <a:gd name="connsiteY66" fmla="*/ 357275 h 2776625"/>
              <a:gd name="connsiteX67" fmla="*/ 2192537 w 7391413"/>
              <a:gd name="connsiteY67" fmla="*/ 377119 h 2776625"/>
              <a:gd name="connsiteX68" fmla="*/ 2216163 w 7391413"/>
              <a:gd name="connsiteY68" fmla="*/ 382675 h 2776625"/>
              <a:gd name="connsiteX69" fmla="*/ 2247913 w 7391413"/>
              <a:gd name="connsiteY69" fmla="*/ 389025 h 2776625"/>
              <a:gd name="connsiteX70" fmla="*/ 2330463 w 7391413"/>
              <a:gd name="connsiteY70" fmla="*/ 376325 h 2776625"/>
              <a:gd name="connsiteX71" fmla="*/ 2370151 w 7391413"/>
              <a:gd name="connsiteY71" fmla="*/ 344575 h 2776625"/>
              <a:gd name="connsiteX72" fmla="*/ 2424919 w 7391413"/>
              <a:gd name="connsiteY72" fmla="*/ 287425 h 2776625"/>
              <a:gd name="connsiteX73" fmla="*/ 2453494 w 7391413"/>
              <a:gd name="connsiteY73" fmla="*/ 256468 h 2776625"/>
              <a:gd name="connsiteX74" fmla="*/ 2475719 w 7391413"/>
              <a:gd name="connsiteY74" fmla="*/ 227894 h 2776625"/>
              <a:gd name="connsiteX75" fmla="*/ 2514613 w 7391413"/>
              <a:gd name="connsiteY75" fmla="*/ 173125 h 2776625"/>
              <a:gd name="connsiteX76" fmla="*/ 2540013 w 7391413"/>
              <a:gd name="connsiteY76" fmla="*/ 154075 h 2776625"/>
              <a:gd name="connsiteX77" fmla="*/ 2559063 w 7391413"/>
              <a:gd name="connsiteY77" fmla="*/ 135025 h 2776625"/>
              <a:gd name="connsiteX78" fmla="*/ 2595575 w 7391413"/>
              <a:gd name="connsiteY78" fmla="*/ 107243 h 2776625"/>
              <a:gd name="connsiteX79" fmla="*/ 2616448 w 7391413"/>
              <a:gd name="connsiteY79" fmla="*/ 88193 h 2776625"/>
              <a:gd name="connsiteX80" fmla="*/ 2642407 w 7391413"/>
              <a:gd name="connsiteY80" fmla="*/ 69938 h 2776625"/>
              <a:gd name="connsiteX81" fmla="*/ 2710950 w 7391413"/>
              <a:gd name="connsiteY81" fmla="*/ 64382 h 2776625"/>
              <a:gd name="connsiteX82" fmla="*/ 2759602 w 7391413"/>
              <a:gd name="connsiteY82" fmla="*/ 76288 h 2776625"/>
              <a:gd name="connsiteX83" fmla="*/ 2828938 w 7391413"/>
              <a:gd name="connsiteY83" fmla="*/ 94544 h 2776625"/>
              <a:gd name="connsiteX84" fmla="*/ 2856720 w 7391413"/>
              <a:gd name="connsiteY84" fmla="*/ 108832 h 2776625"/>
              <a:gd name="connsiteX85" fmla="*/ 2889264 w 7391413"/>
              <a:gd name="connsiteY85" fmla="*/ 134231 h 2776625"/>
              <a:gd name="connsiteX86" fmla="*/ 2936094 w 7391413"/>
              <a:gd name="connsiteY86" fmla="*/ 155663 h 2776625"/>
              <a:gd name="connsiteX87" fmla="*/ 2944825 w 7391413"/>
              <a:gd name="connsiteY87" fmla="*/ 163600 h 2776625"/>
              <a:gd name="connsiteX88" fmla="*/ 2973400 w 7391413"/>
              <a:gd name="connsiteY88" fmla="*/ 181062 h 2776625"/>
              <a:gd name="connsiteX89" fmla="*/ 2991657 w 7391413"/>
              <a:gd name="connsiteY89" fmla="*/ 199319 h 2776625"/>
              <a:gd name="connsiteX90" fmla="*/ 3041663 w 7391413"/>
              <a:gd name="connsiteY90" fmla="*/ 230275 h 2776625"/>
              <a:gd name="connsiteX91" fmla="*/ 3111513 w 7391413"/>
              <a:gd name="connsiteY91" fmla="*/ 242975 h 2776625"/>
              <a:gd name="connsiteX92" fmla="*/ 3136913 w 7391413"/>
              <a:gd name="connsiteY92" fmla="*/ 255675 h 2776625"/>
              <a:gd name="connsiteX93" fmla="*/ 3163107 w 7391413"/>
              <a:gd name="connsiteY93" fmla="*/ 261231 h 2776625"/>
              <a:gd name="connsiteX94" fmla="*/ 3195651 w 7391413"/>
              <a:gd name="connsiteY94" fmla="*/ 265200 h 2776625"/>
              <a:gd name="connsiteX95" fmla="*/ 3254388 w 7391413"/>
              <a:gd name="connsiteY95" fmla="*/ 258850 h 2776625"/>
              <a:gd name="connsiteX96" fmla="*/ 3282963 w 7391413"/>
              <a:gd name="connsiteY96" fmla="*/ 249325 h 2776625"/>
              <a:gd name="connsiteX97" fmla="*/ 3310651 w 7391413"/>
              <a:gd name="connsiteY97" fmla="*/ 243769 h 2776625"/>
              <a:gd name="connsiteX98" fmla="*/ 3371863 w 7391413"/>
              <a:gd name="connsiteY98" fmla="*/ 222338 h 2776625"/>
              <a:gd name="connsiteX99" fmla="*/ 3447269 w 7391413"/>
              <a:gd name="connsiteY99" fmla="*/ 186619 h 2776625"/>
              <a:gd name="connsiteX100" fmla="*/ 3521088 w 7391413"/>
              <a:gd name="connsiteY100" fmla="*/ 160425 h 2776625"/>
              <a:gd name="connsiteX101" fmla="*/ 3567919 w 7391413"/>
              <a:gd name="connsiteY101" fmla="*/ 154075 h 2776625"/>
              <a:gd name="connsiteX102" fmla="*/ 3613163 w 7391413"/>
              <a:gd name="connsiteY102" fmla="*/ 160425 h 2776625"/>
              <a:gd name="connsiteX103" fmla="*/ 3752863 w 7391413"/>
              <a:gd name="connsiteY103" fmla="*/ 166775 h 2776625"/>
              <a:gd name="connsiteX104" fmla="*/ 3841763 w 7391413"/>
              <a:gd name="connsiteY104" fmla="*/ 185825 h 2776625"/>
              <a:gd name="connsiteX105" fmla="*/ 3867163 w 7391413"/>
              <a:gd name="connsiteY105" fmla="*/ 192175 h 2776625"/>
              <a:gd name="connsiteX106" fmla="*/ 3892563 w 7391413"/>
              <a:gd name="connsiteY106" fmla="*/ 204875 h 2776625"/>
              <a:gd name="connsiteX107" fmla="*/ 3937013 w 7391413"/>
              <a:gd name="connsiteY107" fmla="*/ 211225 h 2776625"/>
              <a:gd name="connsiteX108" fmla="*/ 4083063 w 7391413"/>
              <a:gd name="connsiteY108" fmla="*/ 223925 h 2776625"/>
              <a:gd name="connsiteX109" fmla="*/ 4256895 w 7391413"/>
              <a:gd name="connsiteY109" fmla="*/ 198525 h 2776625"/>
              <a:gd name="connsiteX110" fmla="*/ 4354525 w 7391413"/>
              <a:gd name="connsiteY110" fmla="*/ 186619 h 2776625"/>
              <a:gd name="connsiteX111" fmla="*/ 4402944 w 7391413"/>
              <a:gd name="connsiteY111" fmla="*/ 180268 h 2776625"/>
              <a:gd name="connsiteX112" fmla="*/ 4519625 w 7391413"/>
              <a:gd name="connsiteY112" fmla="*/ 176299 h 2776625"/>
              <a:gd name="connsiteX113" fmla="*/ 4701394 w 7391413"/>
              <a:gd name="connsiteY113" fmla="*/ 185031 h 2776625"/>
              <a:gd name="connsiteX114" fmla="*/ 4833950 w 7391413"/>
              <a:gd name="connsiteY114" fmla="*/ 197732 h 2776625"/>
              <a:gd name="connsiteX115" fmla="*/ 4928406 w 7391413"/>
              <a:gd name="connsiteY115" fmla="*/ 208844 h 2776625"/>
              <a:gd name="connsiteX116" fmla="*/ 5114144 w 7391413"/>
              <a:gd name="connsiteY116" fmla="*/ 205669 h 2776625"/>
              <a:gd name="connsiteX117" fmla="*/ 5462601 w 7391413"/>
              <a:gd name="connsiteY117" fmla="*/ 179475 h 2776625"/>
              <a:gd name="connsiteX118" fmla="*/ 7385063 w 7391413"/>
              <a:gd name="connsiteY118" fmla="*/ 192175 h 2776625"/>
              <a:gd name="connsiteX119" fmla="*/ 7391413 w 7391413"/>
              <a:gd name="connsiteY119" fmla="*/ 2776625 h 2776625"/>
              <a:gd name="connsiteX120" fmla="*/ 13 w 7391413"/>
              <a:gd name="connsiteY120" fmla="*/ 2770275 h 2776625"/>
              <a:gd name="connsiteX121" fmla="*/ 273160 w 7391413"/>
              <a:gd name="connsiteY121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134157 w 7391413"/>
              <a:gd name="connsiteY2" fmla="*/ 196938 h 2776625"/>
              <a:gd name="connsiteX3" fmla="*/ 153206 w 7391413"/>
              <a:gd name="connsiteY3" fmla="*/ 225513 h 2776625"/>
              <a:gd name="connsiteX4" fmla="*/ 180194 w 7391413"/>
              <a:gd name="connsiteY4" fmla="*/ 246944 h 2776625"/>
              <a:gd name="connsiteX5" fmla="*/ 216706 w 7391413"/>
              <a:gd name="connsiteY5" fmla="*/ 287424 h 2776625"/>
              <a:gd name="connsiteX6" fmla="*/ 235757 w 7391413"/>
              <a:gd name="connsiteY6" fmla="*/ 312825 h 2776625"/>
              <a:gd name="connsiteX7" fmla="*/ 247663 w 7391413"/>
              <a:gd name="connsiteY7" fmla="*/ 330288 h 2776625"/>
              <a:gd name="connsiteX8" fmla="*/ 273063 w 7391413"/>
              <a:gd name="connsiteY8" fmla="*/ 349338 h 2776625"/>
              <a:gd name="connsiteX9" fmla="*/ 301217 w 7391413"/>
              <a:gd name="connsiteY9" fmla="*/ 386643 h 2776625"/>
              <a:gd name="connsiteX10" fmla="*/ 353138 w 7391413"/>
              <a:gd name="connsiteY10" fmla="*/ 414425 h 2776625"/>
              <a:gd name="connsiteX11" fmla="*/ 436296 w 7391413"/>
              <a:gd name="connsiteY11" fmla="*/ 400931 h 2776625"/>
              <a:gd name="connsiteX12" fmla="*/ 488963 w 7391413"/>
              <a:gd name="connsiteY12" fmla="*/ 344575 h 2776625"/>
              <a:gd name="connsiteX13" fmla="*/ 514363 w 7391413"/>
              <a:gd name="connsiteY13" fmla="*/ 325525 h 2776625"/>
              <a:gd name="connsiteX14" fmla="*/ 527063 w 7391413"/>
              <a:gd name="connsiteY14" fmla="*/ 306475 h 2776625"/>
              <a:gd name="connsiteX15" fmla="*/ 558813 w 7391413"/>
              <a:gd name="connsiteY15" fmla="*/ 274725 h 2776625"/>
              <a:gd name="connsiteX16" fmla="*/ 571513 w 7391413"/>
              <a:gd name="connsiteY16" fmla="*/ 255675 h 2776625"/>
              <a:gd name="connsiteX17" fmla="*/ 618345 w 7391413"/>
              <a:gd name="connsiteY17" fmla="*/ 193763 h 2776625"/>
              <a:gd name="connsiteX18" fmla="*/ 672319 w 7391413"/>
              <a:gd name="connsiteY18" fmla="*/ 126294 h 2776625"/>
              <a:gd name="connsiteX19" fmla="*/ 685813 w 7391413"/>
              <a:gd name="connsiteY19" fmla="*/ 110419 h 2776625"/>
              <a:gd name="connsiteX20" fmla="*/ 709626 w 7391413"/>
              <a:gd name="connsiteY20" fmla="*/ 82638 h 2776625"/>
              <a:gd name="connsiteX21" fmla="*/ 733438 w 7391413"/>
              <a:gd name="connsiteY21" fmla="*/ 63587 h 2776625"/>
              <a:gd name="connsiteX22" fmla="*/ 751694 w 7391413"/>
              <a:gd name="connsiteY22" fmla="*/ 42156 h 2776625"/>
              <a:gd name="connsiteX23" fmla="*/ 779382 w 7391413"/>
              <a:gd name="connsiteY23" fmla="*/ 25488 h 2776625"/>
              <a:gd name="connsiteX24" fmla="*/ 812813 w 7391413"/>
              <a:gd name="connsiteY24" fmla="*/ 5644 h 2776625"/>
              <a:gd name="connsiteX25" fmla="*/ 843769 w 7391413"/>
              <a:gd name="connsiteY25" fmla="*/ 88 h 2776625"/>
              <a:gd name="connsiteX26" fmla="*/ 883551 w 7391413"/>
              <a:gd name="connsiteY26" fmla="*/ 8818 h 2776625"/>
              <a:gd name="connsiteX27" fmla="*/ 915486 w 7391413"/>
              <a:gd name="connsiteY27" fmla="*/ 27075 h 2776625"/>
              <a:gd name="connsiteX28" fmla="*/ 937198 w 7391413"/>
              <a:gd name="connsiteY28" fmla="*/ 47713 h 2776625"/>
              <a:gd name="connsiteX29" fmla="*/ 968247 w 7391413"/>
              <a:gd name="connsiteY29" fmla="*/ 71525 h 2776625"/>
              <a:gd name="connsiteX30" fmla="*/ 1001398 w 7391413"/>
              <a:gd name="connsiteY30" fmla="*/ 98513 h 2776625"/>
              <a:gd name="connsiteX31" fmla="*/ 1031235 w 7391413"/>
              <a:gd name="connsiteY31" fmla="*/ 145344 h 2776625"/>
              <a:gd name="connsiteX32" fmla="*/ 1055561 w 7391413"/>
              <a:gd name="connsiteY32" fmla="*/ 178681 h 2776625"/>
              <a:gd name="connsiteX33" fmla="*/ 1083342 w 7391413"/>
              <a:gd name="connsiteY33" fmla="*/ 211225 h 2776625"/>
              <a:gd name="connsiteX34" fmla="*/ 1111029 w 7391413"/>
              <a:gd name="connsiteY34" fmla="*/ 246944 h 2776625"/>
              <a:gd name="connsiteX35" fmla="*/ 1136523 w 7391413"/>
              <a:gd name="connsiteY35" fmla="*/ 283456 h 2776625"/>
              <a:gd name="connsiteX36" fmla="*/ 1163743 w 7391413"/>
              <a:gd name="connsiteY36" fmla="*/ 305681 h 2776625"/>
              <a:gd name="connsiteX37" fmla="*/ 1203338 w 7391413"/>
              <a:gd name="connsiteY37" fmla="*/ 336638 h 2776625"/>
              <a:gd name="connsiteX38" fmla="*/ 1219213 w 7391413"/>
              <a:gd name="connsiteY38" fmla="*/ 350925 h 2776625"/>
              <a:gd name="connsiteX39" fmla="*/ 1244613 w 7391413"/>
              <a:gd name="connsiteY39" fmla="*/ 376325 h 2776625"/>
              <a:gd name="connsiteX40" fmla="*/ 1270713 w 7391413"/>
              <a:gd name="connsiteY40" fmla="*/ 413631 h 2776625"/>
              <a:gd name="connsiteX41" fmla="*/ 1355365 w 7391413"/>
              <a:gd name="connsiteY41" fmla="*/ 392200 h 2776625"/>
              <a:gd name="connsiteX42" fmla="*/ 1387488 w 7391413"/>
              <a:gd name="connsiteY42" fmla="*/ 364418 h 2776625"/>
              <a:gd name="connsiteX43" fmla="*/ 1406538 w 7391413"/>
              <a:gd name="connsiteY43" fmla="*/ 350925 h 2776625"/>
              <a:gd name="connsiteX44" fmla="*/ 1426382 w 7391413"/>
              <a:gd name="connsiteY44" fmla="*/ 327113 h 2776625"/>
              <a:gd name="connsiteX45" fmla="*/ 1462101 w 7391413"/>
              <a:gd name="connsiteY45" fmla="*/ 290600 h 2776625"/>
              <a:gd name="connsiteX46" fmla="*/ 1501788 w 7391413"/>
              <a:gd name="connsiteY46" fmla="*/ 235832 h 2776625"/>
              <a:gd name="connsiteX47" fmla="*/ 1534332 w 7391413"/>
              <a:gd name="connsiteY47" fmla="*/ 196938 h 2776625"/>
              <a:gd name="connsiteX48" fmla="*/ 1581163 w 7391413"/>
              <a:gd name="connsiteY48" fmla="*/ 160425 h 2776625"/>
              <a:gd name="connsiteX49" fmla="*/ 1593863 w 7391413"/>
              <a:gd name="connsiteY49" fmla="*/ 135025 h 2776625"/>
              <a:gd name="connsiteX50" fmla="*/ 1606563 w 7391413"/>
              <a:gd name="connsiteY50" fmla="*/ 115975 h 2776625"/>
              <a:gd name="connsiteX51" fmla="*/ 1626406 w 7391413"/>
              <a:gd name="connsiteY51" fmla="*/ 90575 h 2776625"/>
              <a:gd name="connsiteX52" fmla="*/ 1668290 w 7391413"/>
              <a:gd name="connsiteY52" fmla="*/ 54856 h 2776625"/>
              <a:gd name="connsiteX53" fmla="*/ 1715026 w 7391413"/>
              <a:gd name="connsiteY53" fmla="*/ 23901 h 2776625"/>
              <a:gd name="connsiteX54" fmla="*/ 1765313 w 7391413"/>
              <a:gd name="connsiteY54" fmla="*/ 1675 h 2776625"/>
              <a:gd name="connsiteX55" fmla="*/ 1816113 w 7391413"/>
              <a:gd name="connsiteY55" fmla="*/ 881 h 2776625"/>
              <a:gd name="connsiteX56" fmla="*/ 1851038 w 7391413"/>
              <a:gd name="connsiteY56" fmla="*/ 17550 h 2776625"/>
              <a:gd name="connsiteX57" fmla="*/ 1872703 w 7391413"/>
              <a:gd name="connsiteY57" fmla="*/ 52475 h 2776625"/>
              <a:gd name="connsiteX58" fmla="*/ 1912623 w 7391413"/>
              <a:gd name="connsiteY58" fmla="*/ 79462 h 2776625"/>
              <a:gd name="connsiteX59" fmla="*/ 1954085 w 7391413"/>
              <a:gd name="connsiteY59" fmla="*/ 130262 h 2776625"/>
              <a:gd name="connsiteX60" fmla="*/ 1996155 w 7391413"/>
              <a:gd name="connsiteY60" fmla="*/ 180269 h 2776625"/>
              <a:gd name="connsiteX61" fmla="*/ 2032013 w 7391413"/>
              <a:gd name="connsiteY61" fmla="*/ 217575 h 2776625"/>
              <a:gd name="connsiteX62" fmla="*/ 2064464 w 7391413"/>
              <a:gd name="connsiteY62" fmla="*/ 248531 h 2776625"/>
              <a:gd name="connsiteX63" fmla="*/ 2090937 w 7391413"/>
              <a:gd name="connsiteY63" fmla="*/ 288219 h 2776625"/>
              <a:gd name="connsiteX64" fmla="*/ 2119886 w 7391413"/>
              <a:gd name="connsiteY64" fmla="*/ 331081 h 2776625"/>
              <a:gd name="connsiteX65" fmla="*/ 2148601 w 7391413"/>
              <a:gd name="connsiteY65" fmla="*/ 357275 h 2776625"/>
              <a:gd name="connsiteX66" fmla="*/ 2192537 w 7391413"/>
              <a:gd name="connsiteY66" fmla="*/ 377119 h 2776625"/>
              <a:gd name="connsiteX67" fmla="*/ 2216163 w 7391413"/>
              <a:gd name="connsiteY67" fmla="*/ 382675 h 2776625"/>
              <a:gd name="connsiteX68" fmla="*/ 2247913 w 7391413"/>
              <a:gd name="connsiteY68" fmla="*/ 389025 h 2776625"/>
              <a:gd name="connsiteX69" fmla="*/ 2330463 w 7391413"/>
              <a:gd name="connsiteY69" fmla="*/ 376325 h 2776625"/>
              <a:gd name="connsiteX70" fmla="*/ 2370151 w 7391413"/>
              <a:gd name="connsiteY70" fmla="*/ 344575 h 2776625"/>
              <a:gd name="connsiteX71" fmla="*/ 2424919 w 7391413"/>
              <a:gd name="connsiteY71" fmla="*/ 287425 h 2776625"/>
              <a:gd name="connsiteX72" fmla="*/ 2453494 w 7391413"/>
              <a:gd name="connsiteY72" fmla="*/ 256468 h 2776625"/>
              <a:gd name="connsiteX73" fmla="*/ 2475719 w 7391413"/>
              <a:gd name="connsiteY73" fmla="*/ 227894 h 2776625"/>
              <a:gd name="connsiteX74" fmla="*/ 2514613 w 7391413"/>
              <a:gd name="connsiteY74" fmla="*/ 173125 h 2776625"/>
              <a:gd name="connsiteX75" fmla="*/ 2540013 w 7391413"/>
              <a:gd name="connsiteY75" fmla="*/ 154075 h 2776625"/>
              <a:gd name="connsiteX76" fmla="*/ 2559063 w 7391413"/>
              <a:gd name="connsiteY76" fmla="*/ 135025 h 2776625"/>
              <a:gd name="connsiteX77" fmla="*/ 2595575 w 7391413"/>
              <a:gd name="connsiteY77" fmla="*/ 107243 h 2776625"/>
              <a:gd name="connsiteX78" fmla="*/ 2616448 w 7391413"/>
              <a:gd name="connsiteY78" fmla="*/ 88193 h 2776625"/>
              <a:gd name="connsiteX79" fmla="*/ 2642407 w 7391413"/>
              <a:gd name="connsiteY79" fmla="*/ 69938 h 2776625"/>
              <a:gd name="connsiteX80" fmla="*/ 2710950 w 7391413"/>
              <a:gd name="connsiteY80" fmla="*/ 64382 h 2776625"/>
              <a:gd name="connsiteX81" fmla="*/ 2759602 w 7391413"/>
              <a:gd name="connsiteY81" fmla="*/ 76288 h 2776625"/>
              <a:gd name="connsiteX82" fmla="*/ 2828938 w 7391413"/>
              <a:gd name="connsiteY82" fmla="*/ 94544 h 2776625"/>
              <a:gd name="connsiteX83" fmla="*/ 2856720 w 7391413"/>
              <a:gd name="connsiteY83" fmla="*/ 108832 h 2776625"/>
              <a:gd name="connsiteX84" fmla="*/ 2889264 w 7391413"/>
              <a:gd name="connsiteY84" fmla="*/ 134231 h 2776625"/>
              <a:gd name="connsiteX85" fmla="*/ 2936094 w 7391413"/>
              <a:gd name="connsiteY85" fmla="*/ 155663 h 2776625"/>
              <a:gd name="connsiteX86" fmla="*/ 2944825 w 7391413"/>
              <a:gd name="connsiteY86" fmla="*/ 163600 h 2776625"/>
              <a:gd name="connsiteX87" fmla="*/ 2973400 w 7391413"/>
              <a:gd name="connsiteY87" fmla="*/ 181062 h 2776625"/>
              <a:gd name="connsiteX88" fmla="*/ 2991657 w 7391413"/>
              <a:gd name="connsiteY88" fmla="*/ 199319 h 2776625"/>
              <a:gd name="connsiteX89" fmla="*/ 3041663 w 7391413"/>
              <a:gd name="connsiteY89" fmla="*/ 230275 h 2776625"/>
              <a:gd name="connsiteX90" fmla="*/ 3111513 w 7391413"/>
              <a:gd name="connsiteY90" fmla="*/ 242975 h 2776625"/>
              <a:gd name="connsiteX91" fmla="*/ 3136913 w 7391413"/>
              <a:gd name="connsiteY91" fmla="*/ 255675 h 2776625"/>
              <a:gd name="connsiteX92" fmla="*/ 3163107 w 7391413"/>
              <a:gd name="connsiteY92" fmla="*/ 261231 h 2776625"/>
              <a:gd name="connsiteX93" fmla="*/ 3195651 w 7391413"/>
              <a:gd name="connsiteY93" fmla="*/ 265200 h 2776625"/>
              <a:gd name="connsiteX94" fmla="*/ 3254388 w 7391413"/>
              <a:gd name="connsiteY94" fmla="*/ 258850 h 2776625"/>
              <a:gd name="connsiteX95" fmla="*/ 3282963 w 7391413"/>
              <a:gd name="connsiteY95" fmla="*/ 249325 h 2776625"/>
              <a:gd name="connsiteX96" fmla="*/ 3310651 w 7391413"/>
              <a:gd name="connsiteY96" fmla="*/ 243769 h 2776625"/>
              <a:gd name="connsiteX97" fmla="*/ 3371863 w 7391413"/>
              <a:gd name="connsiteY97" fmla="*/ 222338 h 2776625"/>
              <a:gd name="connsiteX98" fmla="*/ 3447269 w 7391413"/>
              <a:gd name="connsiteY98" fmla="*/ 186619 h 2776625"/>
              <a:gd name="connsiteX99" fmla="*/ 3521088 w 7391413"/>
              <a:gd name="connsiteY99" fmla="*/ 160425 h 2776625"/>
              <a:gd name="connsiteX100" fmla="*/ 3567919 w 7391413"/>
              <a:gd name="connsiteY100" fmla="*/ 154075 h 2776625"/>
              <a:gd name="connsiteX101" fmla="*/ 3613163 w 7391413"/>
              <a:gd name="connsiteY101" fmla="*/ 160425 h 2776625"/>
              <a:gd name="connsiteX102" fmla="*/ 3752863 w 7391413"/>
              <a:gd name="connsiteY102" fmla="*/ 166775 h 2776625"/>
              <a:gd name="connsiteX103" fmla="*/ 3841763 w 7391413"/>
              <a:gd name="connsiteY103" fmla="*/ 185825 h 2776625"/>
              <a:gd name="connsiteX104" fmla="*/ 3867163 w 7391413"/>
              <a:gd name="connsiteY104" fmla="*/ 192175 h 2776625"/>
              <a:gd name="connsiteX105" fmla="*/ 3892563 w 7391413"/>
              <a:gd name="connsiteY105" fmla="*/ 204875 h 2776625"/>
              <a:gd name="connsiteX106" fmla="*/ 3937013 w 7391413"/>
              <a:gd name="connsiteY106" fmla="*/ 211225 h 2776625"/>
              <a:gd name="connsiteX107" fmla="*/ 4083063 w 7391413"/>
              <a:gd name="connsiteY107" fmla="*/ 223925 h 2776625"/>
              <a:gd name="connsiteX108" fmla="*/ 4256895 w 7391413"/>
              <a:gd name="connsiteY108" fmla="*/ 198525 h 2776625"/>
              <a:gd name="connsiteX109" fmla="*/ 4354525 w 7391413"/>
              <a:gd name="connsiteY109" fmla="*/ 186619 h 2776625"/>
              <a:gd name="connsiteX110" fmla="*/ 4402944 w 7391413"/>
              <a:gd name="connsiteY110" fmla="*/ 180268 h 2776625"/>
              <a:gd name="connsiteX111" fmla="*/ 4519625 w 7391413"/>
              <a:gd name="connsiteY111" fmla="*/ 176299 h 2776625"/>
              <a:gd name="connsiteX112" fmla="*/ 4701394 w 7391413"/>
              <a:gd name="connsiteY112" fmla="*/ 185031 h 2776625"/>
              <a:gd name="connsiteX113" fmla="*/ 4833950 w 7391413"/>
              <a:gd name="connsiteY113" fmla="*/ 197732 h 2776625"/>
              <a:gd name="connsiteX114" fmla="*/ 4928406 w 7391413"/>
              <a:gd name="connsiteY114" fmla="*/ 208844 h 2776625"/>
              <a:gd name="connsiteX115" fmla="*/ 5114144 w 7391413"/>
              <a:gd name="connsiteY115" fmla="*/ 205669 h 2776625"/>
              <a:gd name="connsiteX116" fmla="*/ 5462601 w 7391413"/>
              <a:gd name="connsiteY116" fmla="*/ 179475 h 2776625"/>
              <a:gd name="connsiteX117" fmla="*/ 7385063 w 7391413"/>
              <a:gd name="connsiteY117" fmla="*/ 192175 h 2776625"/>
              <a:gd name="connsiteX118" fmla="*/ 7391413 w 7391413"/>
              <a:gd name="connsiteY118" fmla="*/ 2776625 h 2776625"/>
              <a:gd name="connsiteX119" fmla="*/ 13 w 7391413"/>
              <a:gd name="connsiteY119" fmla="*/ 2770275 h 2776625"/>
              <a:gd name="connsiteX120" fmla="*/ 273160 w 7391413"/>
              <a:gd name="connsiteY120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153206 w 7391413"/>
              <a:gd name="connsiteY2" fmla="*/ 225513 h 2776625"/>
              <a:gd name="connsiteX3" fmla="*/ 180194 w 7391413"/>
              <a:gd name="connsiteY3" fmla="*/ 246944 h 2776625"/>
              <a:gd name="connsiteX4" fmla="*/ 216706 w 7391413"/>
              <a:gd name="connsiteY4" fmla="*/ 287424 h 2776625"/>
              <a:gd name="connsiteX5" fmla="*/ 235757 w 7391413"/>
              <a:gd name="connsiteY5" fmla="*/ 312825 h 2776625"/>
              <a:gd name="connsiteX6" fmla="*/ 247663 w 7391413"/>
              <a:gd name="connsiteY6" fmla="*/ 330288 h 2776625"/>
              <a:gd name="connsiteX7" fmla="*/ 273063 w 7391413"/>
              <a:gd name="connsiteY7" fmla="*/ 349338 h 2776625"/>
              <a:gd name="connsiteX8" fmla="*/ 301217 w 7391413"/>
              <a:gd name="connsiteY8" fmla="*/ 386643 h 2776625"/>
              <a:gd name="connsiteX9" fmla="*/ 353138 w 7391413"/>
              <a:gd name="connsiteY9" fmla="*/ 414425 h 2776625"/>
              <a:gd name="connsiteX10" fmla="*/ 436296 w 7391413"/>
              <a:gd name="connsiteY10" fmla="*/ 400931 h 2776625"/>
              <a:gd name="connsiteX11" fmla="*/ 488963 w 7391413"/>
              <a:gd name="connsiteY11" fmla="*/ 344575 h 2776625"/>
              <a:gd name="connsiteX12" fmla="*/ 514363 w 7391413"/>
              <a:gd name="connsiteY12" fmla="*/ 325525 h 2776625"/>
              <a:gd name="connsiteX13" fmla="*/ 527063 w 7391413"/>
              <a:gd name="connsiteY13" fmla="*/ 306475 h 2776625"/>
              <a:gd name="connsiteX14" fmla="*/ 558813 w 7391413"/>
              <a:gd name="connsiteY14" fmla="*/ 274725 h 2776625"/>
              <a:gd name="connsiteX15" fmla="*/ 571513 w 7391413"/>
              <a:gd name="connsiteY15" fmla="*/ 255675 h 2776625"/>
              <a:gd name="connsiteX16" fmla="*/ 618345 w 7391413"/>
              <a:gd name="connsiteY16" fmla="*/ 193763 h 2776625"/>
              <a:gd name="connsiteX17" fmla="*/ 672319 w 7391413"/>
              <a:gd name="connsiteY17" fmla="*/ 126294 h 2776625"/>
              <a:gd name="connsiteX18" fmla="*/ 685813 w 7391413"/>
              <a:gd name="connsiteY18" fmla="*/ 110419 h 2776625"/>
              <a:gd name="connsiteX19" fmla="*/ 709626 w 7391413"/>
              <a:gd name="connsiteY19" fmla="*/ 82638 h 2776625"/>
              <a:gd name="connsiteX20" fmla="*/ 733438 w 7391413"/>
              <a:gd name="connsiteY20" fmla="*/ 63587 h 2776625"/>
              <a:gd name="connsiteX21" fmla="*/ 751694 w 7391413"/>
              <a:gd name="connsiteY21" fmla="*/ 42156 h 2776625"/>
              <a:gd name="connsiteX22" fmla="*/ 779382 w 7391413"/>
              <a:gd name="connsiteY22" fmla="*/ 25488 h 2776625"/>
              <a:gd name="connsiteX23" fmla="*/ 812813 w 7391413"/>
              <a:gd name="connsiteY23" fmla="*/ 5644 h 2776625"/>
              <a:gd name="connsiteX24" fmla="*/ 843769 w 7391413"/>
              <a:gd name="connsiteY24" fmla="*/ 88 h 2776625"/>
              <a:gd name="connsiteX25" fmla="*/ 883551 w 7391413"/>
              <a:gd name="connsiteY25" fmla="*/ 8818 h 2776625"/>
              <a:gd name="connsiteX26" fmla="*/ 915486 w 7391413"/>
              <a:gd name="connsiteY26" fmla="*/ 27075 h 2776625"/>
              <a:gd name="connsiteX27" fmla="*/ 937198 w 7391413"/>
              <a:gd name="connsiteY27" fmla="*/ 47713 h 2776625"/>
              <a:gd name="connsiteX28" fmla="*/ 968247 w 7391413"/>
              <a:gd name="connsiteY28" fmla="*/ 71525 h 2776625"/>
              <a:gd name="connsiteX29" fmla="*/ 1001398 w 7391413"/>
              <a:gd name="connsiteY29" fmla="*/ 98513 h 2776625"/>
              <a:gd name="connsiteX30" fmla="*/ 1031235 w 7391413"/>
              <a:gd name="connsiteY30" fmla="*/ 145344 h 2776625"/>
              <a:gd name="connsiteX31" fmla="*/ 1055561 w 7391413"/>
              <a:gd name="connsiteY31" fmla="*/ 178681 h 2776625"/>
              <a:gd name="connsiteX32" fmla="*/ 1083342 w 7391413"/>
              <a:gd name="connsiteY32" fmla="*/ 211225 h 2776625"/>
              <a:gd name="connsiteX33" fmla="*/ 1111029 w 7391413"/>
              <a:gd name="connsiteY33" fmla="*/ 246944 h 2776625"/>
              <a:gd name="connsiteX34" fmla="*/ 1136523 w 7391413"/>
              <a:gd name="connsiteY34" fmla="*/ 283456 h 2776625"/>
              <a:gd name="connsiteX35" fmla="*/ 1163743 w 7391413"/>
              <a:gd name="connsiteY35" fmla="*/ 305681 h 2776625"/>
              <a:gd name="connsiteX36" fmla="*/ 1203338 w 7391413"/>
              <a:gd name="connsiteY36" fmla="*/ 336638 h 2776625"/>
              <a:gd name="connsiteX37" fmla="*/ 1219213 w 7391413"/>
              <a:gd name="connsiteY37" fmla="*/ 350925 h 2776625"/>
              <a:gd name="connsiteX38" fmla="*/ 1244613 w 7391413"/>
              <a:gd name="connsiteY38" fmla="*/ 376325 h 2776625"/>
              <a:gd name="connsiteX39" fmla="*/ 1270713 w 7391413"/>
              <a:gd name="connsiteY39" fmla="*/ 413631 h 2776625"/>
              <a:gd name="connsiteX40" fmla="*/ 1355365 w 7391413"/>
              <a:gd name="connsiteY40" fmla="*/ 392200 h 2776625"/>
              <a:gd name="connsiteX41" fmla="*/ 1387488 w 7391413"/>
              <a:gd name="connsiteY41" fmla="*/ 364418 h 2776625"/>
              <a:gd name="connsiteX42" fmla="*/ 1406538 w 7391413"/>
              <a:gd name="connsiteY42" fmla="*/ 350925 h 2776625"/>
              <a:gd name="connsiteX43" fmla="*/ 1426382 w 7391413"/>
              <a:gd name="connsiteY43" fmla="*/ 327113 h 2776625"/>
              <a:gd name="connsiteX44" fmla="*/ 1462101 w 7391413"/>
              <a:gd name="connsiteY44" fmla="*/ 290600 h 2776625"/>
              <a:gd name="connsiteX45" fmla="*/ 1501788 w 7391413"/>
              <a:gd name="connsiteY45" fmla="*/ 235832 h 2776625"/>
              <a:gd name="connsiteX46" fmla="*/ 1534332 w 7391413"/>
              <a:gd name="connsiteY46" fmla="*/ 196938 h 2776625"/>
              <a:gd name="connsiteX47" fmla="*/ 1581163 w 7391413"/>
              <a:gd name="connsiteY47" fmla="*/ 160425 h 2776625"/>
              <a:gd name="connsiteX48" fmla="*/ 1593863 w 7391413"/>
              <a:gd name="connsiteY48" fmla="*/ 135025 h 2776625"/>
              <a:gd name="connsiteX49" fmla="*/ 1606563 w 7391413"/>
              <a:gd name="connsiteY49" fmla="*/ 115975 h 2776625"/>
              <a:gd name="connsiteX50" fmla="*/ 1626406 w 7391413"/>
              <a:gd name="connsiteY50" fmla="*/ 90575 h 2776625"/>
              <a:gd name="connsiteX51" fmla="*/ 1668290 w 7391413"/>
              <a:gd name="connsiteY51" fmla="*/ 54856 h 2776625"/>
              <a:gd name="connsiteX52" fmla="*/ 1715026 w 7391413"/>
              <a:gd name="connsiteY52" fmla="*/ 23901 h 2776625"/>
              <a:gd name="connsiteX53" fmla="*/ 1765313 w 7391413"/>
              <a:gd name="connsiteY53" fmla="*/ 1675 h 2776625"/>
              <a:gd name="connsiteX54" fmla="*/ 1816113 w 7391413"/>
              <a:gd name="connsiteY54" fmla="*/ 881 h 2776625"/>
              <a:gd name="connsiteX55" fmla="*/ 1851038 w 7391413"/>
              <a:gd name="connsiteY55" fmla="*/ 17550 h 2776625"/>
              <a:gd name="connsiteX56" fmla="*/ 1872703 w 7391413"/>
              <a:gd name="connsiteY56" fmla="*/ 52475 h 2776625"/>
              <a:gd name="connsiteX57" fmla="*/ 1912623 w 7391413"/>
              <a:gd name="connsiteY57" fmla="*/ 79462 h 2776625"/>
              <a:gd name="connsiteX58" fmla="*/ 1954085 w 7391413"/>
              <a:gd name="connsiteY58" fmla="*/ 130262 h 2776625"/>
              <a:gd name="connsiteX59" fmla="*/ 1996155 w 7391413"/>
              <a:gd name="connsiteY59" fmla="*/ 180269 h 2776625"/>
              <a:gd name="connsiteX60" fmla="*/ 2032013 w 7391413"/>
              <a:gd name="connsiteY60" fmla="*/ 217575 h 2776625"/>
              <a:gd name="connsiteX61" fmla="*/ 2064464 w 7391413"/>
              <a:gd name="connsiteY61" fmla="*/ 248531 h 2776625"/>
              <a:gd name="connsiteX62" fmla="*/ 2090937 w 7391413"/>
              <a:gd name="connsiteY62" fmla="*/ 288219 h 2776625"/>
              <a:gd name="connsiteX63" fmla="*/ 2119886 w 7391413"/>
              <a:gd name="connsiteY63" fmla="*/ 331081 h 2776625"/>
              <a:gd name="connsiteX64" fmla="*/ 2148601 w 7391413"/>
              <a:gd name="connsiteY64" fmla="*/ 357275 h 2776625"/>
              <a:gd name="connsiteX65" fmla="*/ 2192537 w 7391413"/>
              <a:gd name="connsiteY65" fmla="*/ 377119 h 2776625"/>
              <a:gd name="connsiteX66" fmla="*/ 2216163 w 7391413"/>
              <a:gd name="connsiteY66" fmla="*/ 382675 h 2776625"/>
              <a:gd name="connsiteX67" fmla="*/ 2247913 w 7391413"/>
              <a:gd name="connsiteY67" fmla="*/ 389025 h 2776625"/>
              <a:gd name="connsiteX68" fmla="*/ 2330463 w 7391413"/>
              <a:gd name="connsiteY68" fmla="*/ 376325 h 2776625"/>
              <a:gd name="connsiteX69" fmla="*/ 2370151 w 7391413"/>
              <a:gd name="connsiteY69" fmla="*/ 344575 h 2776625"/>
              <a:gd name="connsiteX70" fmla="*/ 2424919 w 7391413"/>
              <a:gd name="connsiteY70" fmla="*/ 287425 h 2776625"/>
              <a:gd name="connsiteX71" fmla="*/ 2453494 w 7391413"/>
              <a:gd name="connsiteY71" fmla="*/ 256468 h 2776625"/>
              <a:gd name="connsiteX72" fmla="*/ 2475719 w 7391413"/>
              <a:gd name="connsiteY72" fmla="*/ 227894 h 2776625"/>
              <a:gd name="connsiteX73" fmla="*/ 2514613 w 7391413"/>
              <a:gd name="connsiteY73" fmla="*/ 173125 h 2776625"/>
              <a:gd name="connsiteX74" fmla="*/ 2540013 w 7391413"/>
              <a:gd name="connsiteY74" fmla="*/ 154075 h 2776625"/>
              <a:gd name="connsiteX75" fmla="*/ 2559063 w 7391413"/>
              <a:gd name="connsiteY75" fmla="*/ 135025 h 2776625"/>
              <a:gd name="connsiteX76" fmla="*/ 2595575 w 7391413"/>
              <a:gd name="connsiteY76" fmla="*/ 107243 h 2776625"/>
              <a:gd name="connsiteX77" fmla="*/ 2616448 w 7391413"/>
              <a:gd name="connsiteY77" fmla="*/ 88193 h 2776625"/>
              <a:gd name="connsiteX78" fmla="*/ 2642407 w 7391413"/>
              <a:gd name="connsiteY78" fmla="*/ 69938 h 2776625"/>
              <a:gd name="connsiteX79" fmla="*/ 2710950 w 7391413"/>
              <a:gd name="connsiteY79" fmla="*/ 64382 h 2776625"/>
              <a:gd name="connsiteX80" fmla="*/ 2759602 w 7391413"/>
              <a:gd name="connsiteY80" fmla="*/ 76288 h 2776625"/>
              <a:gd name="connsiteX81" fmla="*/ 2828938 w 7391413"/>
              <a:gd name="connsiteY81" fmla="*/ 94544 h 2776625"/>
              <a:gd name="connsiteX82" fmla="*/ 2856720 w 7391413"/>
              <a:gd name="connsiteY82" fmla="*/ 108832 h 2776625"/>
              <a:gd name="connsiteX83" fmla="*/ 2889264 w 7391413"/>
              <a:gd name="connsiteY83" fmla="*/ 134231 h 2776625"/>
              <a:gd name="connsiteX84" fmla="*/ 2936094 w 7391413"/>
              <a:gd name="connsiteY84" fmla="*/ 155663 h 2776625"/>
              <a:gd name="connsiteX85" fmla="*/ 2944825 w 7391413"/>
              <a:gd name="connsiteY85" fmla="*/ 163600 h 2776625"/>
              <a:gd name="connsiteX86" fmla="*/ 2973400 w 7391413"/>
              <a:gd name="connsiteY86" fmla="*/ 181062 h 2776625"/>
              <a:gd name="connsiteX87" fmla="*/ 2991657 w 7391413"/>
              <a:gd name="connsiteY87" fmla="*/ 199319 h 2776625"/>
              <a:gd name="connsiteX88" fmla="*/ 3041663 w 7391413"/>
              <a:gd name="connsiteY88" fmla="*/ 230275 h 2776625"/>
              <a:gd name="connsiteX89" fmla="*/ 3111513 w 7391413"/>
              <a:gd name="connsiteY89" fmla="*/ 242975 h 2776625"/>
              <a:gd name="connsiteX90" fmla="*/ 3136913 w 7391413"/>
              <a:gd name="connsiteY90" fmla="*/ 255675 h 2776625"/>
              <a:gd name="connsiteX91" fmla="*/ 3163107 w 7391413"/>
              <a:gd name="connsiteY91" fmla="*/ 261231 h 2776625"/>
              <a:gd name="connsiteX92" fmla="*/ 3195651 w 7391413"/>
              <a:gd name="connsiteY92" fmla="*/ 265200 h 2776625"/>
              <a:gd name="connsiteX93" fmla="*/ 3254388 w 7391413"/>
              <a:gd name="connsiteY93" fmla="*/ 258850 h 2776625"/>
              <a:gd name="connsiteX94" fmla="*/ 3282963 w 7391413"/>
              <a:gd name="connsiteY94" fmla="*/ 249325 h 2776625"/>
              <a:gd name="connsiteX95" fmla="*/ 3310651 w 7391413"/>
              <a:gd name="connsiteY95" fmla="*/ 243769 h 2776625"/>
              <a:gd name="connsiteX96" fmla="*/ 3371863 w 7391413"/>
              <a:gd name="connsiteY96" fmla="*/ 222338 h 2776625"/>
              <a:gd name="connsiteX97" fmla="*/ 3447269 w 7391413"/>
              <a:gd name="connsiteY97" fmla="*/ 186619 h 2776625"/>
              <a:gd name="connsiteX98" fmla="*/ 3521088 w 7391413"/>
              <a:gd name="connsiteY98" fmla="*/ 160425 h 2776625"/>
              <a:gd name="connsiteX99" fmla="*/ 3567919 w 7391413"/>
              <a:gd name="connsiteY99" fmla="*/ 154075 h 2776625"/>
              <a:gd name="connsiteX100" fmla="*/ 3613163 w 7391413"/>
              <a:gd name="connsiteY100" fmla="*/ 160425 h 2776625"/>
              <a:gd name="connsiteX101" fmla="*/ 3752863 w 7391413"/>
              <a:gd name="connsiteY101" fmla="*/ 166775 h 2776625"/>
              <a:gd name="connsiteX102" fmla="*/ 3841763 w 7391413"/>
              <a:gd name="connsiteY102" fmla="*/ 185825 h 2776625"/>
              <a:gd name="connsiteX103" fmla="*/ 3867163 w 7391413"/>
              <a:gd name="connsiteY103" fmla="*/ 192175 h 2776625"/>
              <a:gd name="connsiteX104" fmla="*/ 3892563 w 7391413"/>
              <a:gd name="connsiteY104" fmla="*/ 204875 h 2776625"/>
              <a:gd name="connsiteX105" fmla="*/ 3937013 w 7391413"/>
              <a:gd name="connsiteY105" fmla="*/ 211225 h 2776625"/>
              <a:gd name="connsiteX106" fmla="*/ 4083063 w 7391413"/>
              <a:gd name="connsiteY106" fmla="*/ 223925 h 2776625"/>
              <a:gd name="connsiteX107" fmla="*/ 4256895 w 7391413"/>
              <a:gd name="connsiteY107" fmla="*/ 198525 h 2776625"/>
              <a:gd name="connsiteX108" fmla="*/ 4354525 w 7391413"/>
              <a:gd name="connsiteY108" fmla="*/ 186619 h 2776625"/>
              <a:gd name="connsiteX109" fmla="*/ 4402944 w 7391413"/>
              <a:gd name="connsiteY109" fmla="*/ 180268 h 2776625"/>
              <a:gd name="connsiteX110" fmla="*/ 4519625 w 7391413"/>
              <a:gd name="connsiteY110" fmla="*/ 176299 h 2776625"/>
              <a:gd name="connsiteX111" fmla="*/ 4701394 w 7391413"/>
              <a:gd name="connsiteY111" fmla="*/ 185031 h 2776625"/>
              <a:gd name="connsiteX112" fmla="*/ 4833950 w 7391413"/>
              <a:gd name="connsiteY112" fmla="*/ 197732 h 2776625"/>
              <a:gd name="connsiteX113" fmla="*/ 4928406 w 7391413"/>
              <a:gd name="connsiteY113" fmla="*/ 208844 h 2776625"/>
              <a:gd name="connsiteX114" fmla="*/ 5114144 w 7391413"/>
              <a:gd name="connsiteY114" fmla="*/ 205669 h 2776625"/>
              <a:gd name="connsiteX115" fmla="*/ 5462601 w 7391413"/>
              <a:gd name="connsiteY115" fmla="*/ 179475 h 2776625"/>
              <a:gd name="connsiteX116" fmla="*/ 7385063 w 7391413"/>
              <a:gd name="connsiteY116" fmla="*/ 192175 h 2776625"/>
              <a:gd name="connsiteX117" fmla="*/ 7391413 w 7391413"/>
              <a:gd name="connsiteY117" fmla="*/ 2776625 h 2776625"/>
              <a:gd name="connsiteX118" fmla="*/ 13 w 7391413"/>
              <a:gd name="connsiteY118" fmla="*/ 2770275 h 2776625"/>
              <a:gd name="connsiteX119" fmla="*/ 273160 w 7391413"/>
              <a:gd name="connsiteY119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180194 w 7391413"/>
              <a:gd name="connsiteY2" fmla="*/ 246944 h 2776625"/>
              <a:gd name="connsiteX3" fmla="*/ 216706 w 7391413"/>
              <a:gd name="connsiteY3" fmla="*/ 287424 h 2776625"/>
              <a:gd name="connsiteX4" fmla="*/ 235757 w 7391413"/>
              <a:gd name="connsiteY4" fmla="*/ 312825 h 2776625"/>
              <a:gd name="connsiteX5" fmla="*/ 247663 w 7391413"/>
              <a:gd name="connsiteY5" fmla="*/ 330288 h 2776625"/>
              <a:gd name="connsiteX6" fmla="*/ 273063 w 7391413"/>
              <a:gd name="connsiteY6" fmla="*/ 349338 h 2776625"/>
              <a:gd name="connsiteX7" fmla="*/ 301217 w 7391413"/>
              <a:gd name="connsiteY7" fmla="*/ 386643 h 2776625"/>
              <a:gd name="connsiteX8" fmla="*/ 353138 w 7391413"/>
              <a:gd name="connsiteY8" fmla="*/ 414425 h 2776625"/>
              <a:gd name="connsiteX9" fmla="*/ 436296 w 7391413"/>
              <a:gd name="connsiteY9" fmla="*/ 400931 h 2776625"/>
              <a:gd name="connsiteX10" fmla="*/ 488963 w 7391413"/>
              <a:gd name="connsiteY10" fmla="*/ 344575 h 2776625"/>
              <a:gd name="connsiteX11" fmla="*/ 514363 w 7391413"/>
              <a:gd name="connsiteY11" fmla="*/ 325525 h 2776625"/>
              <a:gd name="connsiteX12" fmla="*/ 527063 w 7391413"/>
              <a:gd name="connsiteY12" fmla="*/ 306475 h 2776625"/>
              <a:gd name="connsiteX13" fmla="*/ 558813 w 7391413"/>
              <a:gd name="connsiteY13" fmla="*/ 274725 h 2776625"/>
              <a:gd name="connsiteX14" fmla="*/ 571513 w 7391413"/>
              <a:gd name="connsiteY14" fmla="*/ 255675 h 2776625"/>
              <a:gd name="connsiteX15" fmla="*/ 618345 w 7391413"/>
              <a:gd name="connsiteY15" fmla="*/ 193763 h 2776625"/>
              <a:gd name="connsiteX16" fmla="*/ 672319 w 7391413"/>
              <a:gd name="connsiteY16" fmla="*/ 126294 h 2776625"/>
              <a:gd name="connsiteX17" fmla="*/ 685813 w 7391413"/>
              <a:gd name="connsiteY17" fmla="*/ 110419 h 2776625"/>
              <a:gd name="connsiteX18" fmla="*/ 709626 w 7391413"/>
              <a:gd name="connsiteY18" fmla="*/ 82638 h 2776625"/>
              <a:gd name="connsiteX19" fmla="*/ 733438 w 7391413"/>
              <a:gd name="connsiteY19" fmla="*/ 63587 h 2776625"/>
              <a:gd name="connsiteX20" fmla="*/ 751694 w 7391413"/>
              <a:gd name="connsiteY20" fmla="*/ 42156 h 2776625"/>
              <a:gd name="connsiteX21" fmla="*/ 779382 w 7391413"/>
              <a:gd name="connsiteY21" fmla="*/ 25488 h 2776625"/>
              <a:gd name="connsiteX22" fmla="*/ 812813 w 7391413"/>
              <a:gd name="connsiteY22" fmla="*/ 5644 h 2776625"/>
              <a:gd name="connsiteX23" fmla="*/ 843769 w 7391413"/>
              <a:gd name="connsiteY23" fmla="*/ 88 h 2776625"/>
              <a:gd name="connsiteX24" fmla="*/ 883551 w 7391413"/>
              <a:gd name="connsiteY24" fmla="*/ 8818 h 2776625"/>
              <a:gd name="connsiteX25" fmla="*/ 915486 w 7391413"/>
              <a:gd name="connsiteY25" fmla="*/ 27075 h 2776625"/>
              <a:gd name="connsiteX26" fmla="*/ 937198 w 7391413"/>
              <a:gd name="connsiteY26" fmla="*/ 47713 h 2776625"/>
              <a:gd name="connsiteX27" fmla="*/ 968247 w 7391413"/>
              <a:gd name="connsiteY27" fmla="*/ 71525 h 2776625"/>
              <a:gd name="connsiteX28" fmla="*/ 1001398 w 7391413"/>
              <a:gd name="connsiteY28" fmla="*/ 98513 h 2776625"/>
              <a:gd name="connsiteX29" fmla="*/ 1031235 w 7391413"/>
              <a:gd name="connsiteY29" fmla="*/ 145344 h 2776625"/>
              <a:gd name="connsiteX30" fmla="*/ 1055561 w 7391413"/>
              <a:gd name="connsiteY30" fmla="*/ 178681 h 2776625"/>
              <a:gd name="connsiteX31" fmla="*/ 1083342 w 7391413"/>
              <a:gd name="connsiteY31" fmla="*/ 211225 h 2776625"/>
              <a:gd name="connsiteX32" fmla="*/ 1111029 w 7391413"/>
              <a:gd name="connsiteY32" fmla="*/ 246944 h 2776625"/>
              <a:gd name="connsiteX33" fmla="*/ 1136523 w 7391413"/>
              <a:gd name="connsiteY33" fmla="*/ 283456 h 2776625"/>
              <a:gd name="connsiteX34" fmla="*/ 1163743 w 7391413"/>
              <a:gd name="connsiteY34" fmla="*/ 305681 h 2776625"/>
              <a:gd name="connsiteX35" fmla="*/ 1203338 w 7391413"/>
              <a:gd name="connsiteY35" fmla="*/ 336638 h 2776625"/>
              <a:gd name="connsiteX36" fmla="*/ 1219213 w 7391413"/>
              <a:gd name="connsiteY36" fmla="*/ 350925 h 2776625"/>
              <a:gd name="connsiteX37" fmla="*/ 1244613 w 7391413"/>
              <a:gd name="connsiteY37" fmla="*/ 376325 h 2776625"/>
              <a:gd name="connsiteX38" fmla="*/ 1270713 w 7391413"/>
              <a:gd name="connsiteY38" fmla="*/ 413631 h 2776625"/>
              <a:gd name="connsiteX39" fmla="*/ 1355365 w 7391413"/>
              <a:gd name="connsiteY39" fmla="*/ 392200 h 2776625"/>
              <a:gd name="connsiteX40" fmla="*/ 1387488 w 7391413"/>
              <a:gd name="connsiteY40" fmla="*/ 364418 h 2776625"/>
              <a:gd name="connsiteX41" fmla="*/ 1406538 w 7391413"/>
              <a:gd name="connsiteY41" fmla="*/ 350925 h 2776625"/>
              <a:gd name="connsiteX42" fmla="*/ 1426382 w 7391413"/>
              <a:gd name="connsiteY42" fmla="*/ 327113 h 2776625"/>
              <a:gd name="connsiteX43" fmla="*/ 1462101 w 7391413"/>
              <a:gd name="connsiteY43" fmla="*/ 290600 h 2776625"/>
              <a:gd name="connsiteX44" fmla="*/ 1501788 w 7391413"/>
              <a:gd name="connsiteY44" fmla="*/ 235832 h 2776625"/>
              <a:gd name="connsiteX45" fmla="*/ 1534332 w 7391413"/>
              <a:gd name="connsiteY45" fmla="*/ 196938 h 2776625"/>
              <a:gd name="connsiteX46" fmla="*/ 1581163 w 7391413"/>
              <a:gd name="connsiteY46" fmla="*/ 160425 h 2776625"/>
              <a:gd name="connsiteX47" fmla="*/ 1593863 w 7391413"/>
              <a:gd name="connsiteY47" fmla="*/ 135025 h 2776625"/>
              <a:gd name="connsiteX48" fmla="*/ 1606563 w 7391413"/>
              <a:gd name="connsiteY48" fmla="*/ 115975 h 2776625"/>
              <a:gd name="connsiteX49" fmla="*/ 1626406 w 7391413"/>
              <a:gd name="connsiteY49" fmla="*/ 90575 h 2776625"/>
              <a:gd name="connsiteX50" fmla="*/ 1668290 w 7391413"/>
              <a:gd name="connsiteY50" fmla="*/ 54856 h 2776625"/>
              <a:gd name="connsiteX51" fmla="*/ 1715026 w 7391413"/>
              <a:gd name="connsiteY51" fmla="*/ 23901 h 2776625"/>
              <a:gd name="connsiteX52" fmla="*/ 1765313 w 7391413"/>
              <a:gd name="connsiteY52" fmla="*/ 1675 h 2776625"/>
              <a:gd name="connsiteX53" fmla="*/ 1816113 w 7391413"/>
              <a:gd name="connsiteY53" fmla="*/ 881 h 2776625"/>
              <a:gd name="connsiteX54" fmla="*/ 1851038 w 7391413"/>
              <a:gd name="connsiteY54" fmla="*/ 17550 h 2776625"/>
              <a:gd name="connsiteX55" fmla="*/ 1872703 w 7391413"/>
              <a:gd name="connsiteY55" fmla="*/ 52475 h 2776625"/>
              <a:gd name="connsiteX56" fmla="*/ 1912623 w 7391413"/>
              <a:gd name="connsiteY56" fmla="*/ 79462 h 2776625"/>
              <a:gd name="connsiteX57" fmla="*/ 1954085 w 7391413"/>
              <a:gd name="connsiteY57" fmla="*/ 130262 h 2776625"/>
              <a:gd name="connsiteX58" fmla="*/ 1996155 w 7391413"/>
              <a:gd name="connsiteY58" fmla="*/ 180269 h 2776625"/>
              <a:gd name="connsiteX59" fmla="*/ 2032013 w 7391413"/>
              <a:gd name="connsiteY59" fmla="*/ 217575 h 2776625"/>
              <a:gd name="connsiteX60" fmla="*/ 2064464 w 7391413"/>
              <a:gd name="connsiteY60" fmla="*/ 248531 h 2776625"/>
              <a:gd name="connsiteX61" fmla="*/ 2090937 w 7391413"/>
              <a:gd name="connsiteY61" fmla="*/ 288219 h 2776625"/>
              <a:gd name="connsiteX62" fmla="*/ 2119886 w 7391413"/>
              <a:gd name="connsiteY62" fmla="*/ 331081 h 2776625"/>
              <a:gd name="connsiteX63" fmla="*/ 2148601 w 7391413"/>
              <a:gd name="connsiteY63" fmla="*/ 357275 h 2776625"/>
              <a:gd name="connsiteX64" fmla="*/ 2192537 w 7391413"/>
              <a:gd name="connsiteY64" fmla="*/ 377119 h 2776625"/>
              <a:gd name="connsiteX65" fmla="*/ 2216163 w 7391413"/>
              <a:gd name="connsiteY65" fmla="*/ 382675 h 2776625"/>
              <a:gd name="connsiteX66" fmla="*/ 2247913 w 7391413"/>
              <a:gd name="connsiteY66" fmla="*/ 389025 h 2776625"/>
              <a:gd name="connsiteX67" fmla="*/ 2330463 w 7391413"/>
              <a:gd name="connsiteY67" fmla="*/ 376325 h 2776625"/>
              <a:gd name="connsiteX68" fmla="*/ 2370151 w 7391413"/>
              <a:gd name="connsiteY68" fmla="*/ 344575 h 2776625"/>
              <a:gd name="connsiteX69" fmla="*/ 2424919 w 7391413"/>
              <a:gd name="connsiteY69" fmla="*/ 287425 h 2776625"/>
              <a:gd name="connsiteX70" fmla="*/ 2453494 w 7391413"/>
              <a:gd name="connsiteY70" fmla="*/ 256468 h 2776625"/>
              <a:gd name="connsiteX71" fmla="*/ 2475719 w 7391413"/>
              <a:gd name="connsiteY71" fmla="*/ 227894 h 2776625"/>
              <a:gd name="connsiteX72" fmla="*/ 2514613 w 7391413"/>
              <a:gd name="connsiteY72" fmla="*/ 173125 h 2776625"/>
              <a:gd name="connsiteX73" fmla="*/ 2540013 w 7391413"/>
              <a:gd name="connsiteY73" fmla="*/ 154075 h 2776625"/>
              <a:gd name="connsiteX74" fmla="*/ 2559063 w 7391413"/>
              <a:gd name="connsiteY74" fmla="*/ 135025 h 2776625"/>
              <a:gd name="connsiteX75" fmla="*/ 2595575 w 7391413"/>
              <a:gd name="connsiteY75" fmla="*/ 107243 h 2776625"/>
              <a:gd name="connsiteX76" fmla="*/ 2616448 w 7391413"/>
              <a:gd name="connsiteY76" fmla="*/ 88193 h 2776625"/>
              <a:gd name="connsiteX77" fmla="*/ 2642407 w 7391413"/>
              <a:gd name="connsiteY77" fmla="*/ 69938 h 2776625"/>
              <a:gd name="connsiteX78" fmla="*/ 2710950 w 7391413"/>
              <a:gd name="connsiteY78" fmla="*/ 64382 h 2776625"/>
              <a:gd name="connsiteX79" fmla="*/ 2759602 w 7391413"/>
              <a:gd name="connsiteY79" fmla="*/ 76288 h 2776625"/>
              <a:gd name="connsiteX80" fmla="*/ 2828938 w 7391413"/>
              <a:gd name="connsiteY80" fmla="*/ 94544 h 2776625"/>
              <a:gd name="connsiteX81" fmla="*/ 2856720 w 7391413"/>
              <a:gd name="connsiteY81" fmla="*/ 108832 h 2776625"/>
              <a:gd name="connsiteX82" fmla="*/ 2889264 w 7391413"/>
              <a:gd name="connsiteY82" fmla="*/ 134231 h 2776625"/>
              <a:gd name="connsiteX83" fmla="*/ 2936094 w 7391413"/>
              <a:gd name="connsiteY83" fmla="*/ 155663 h 2776625"/>
              <a:gd name="connsiteX84" fmla="*/ 2944825 w 7391413"/>
              <a:gd name="connsiteY84" fmla="*/ 163600 h 2776625"/>
              <a:gd name="connsiteX85" fmla="*/ 2973400 w 7391413"/>
              <a:gd name="connsiteY85" fmla="*/ 181062 h 2776625"/>
              <a:gd name="connsiteX86" fmla="*/ 2991657 w 7391413"/>
              <a:gd name="connsiteY86" fmla="*/ 199319 h 2776625"/>
              <a:gd name="connsiteX87" fmla="*/ 3041663 w 7391413"/>
              <a:gd name="connsiteY87" fmla="*/ 230275 h 2776625"/>
              <a:gd name="connsiteX88" fmla="*/ 3111513 w 7391413"/>
              <a:gd name="connsiteY88" fmla="*/ 242975 h 2776625"/>
              <a:gd name="connsiteX89" fmla="*/ 3136913 w 7391413"/>
              <a:gd name="connsiteY89" fmla="*/ 255675 h 2776625"/>
              <a:gd name="connsiteX90" fmla="*/ 3163107 w 7391413"/>
              <a:gd name="connsiteY90" fmla="*/ 261231 h 2776625"/>
              <a:gd name="connsiteX91" fmla="*/ 3195651 w 7391413"/>
              <a:gd name="connsiteY91" fmla="*/ 265200 h 2776625"/>
              <a:gd name="connsiteX92" fmla="*/ 3254388 w 7391413"/>
              <a:gd name="connsiteY92" fmla="*/ 258850 h 2776625"/>
              <a:gd name="connsiteX93" fmla="*/ 3282963 w 7391413"/>
              <a:gd name="connsiteY93" fmla="*/ 249325 h 2776625"/>
              <a:gd name="connsiteX94" fmla="*/ 3310651 w 7391413"/>
              <a:gd name="connsiteY94" fmla="*/ 243769 h 2776625"/>
              <a:gd name="connsiteX95" fmla="*/ 3371863 w 7391413"/>
              <a:gd name="connsiteY95" fmla="*/ 222338 h 2776625"/>
              <a:gd name="connsiteX96" fmla="*/ 3447269 w 7391413"/>
              <a:gd name="connsiteY96" fmla="*/ 186619 h 2776625"/>
              <a:gd name="connsiteX97" fmla="*/ 3521088 w 7391413"/>
              <a:gd name="connsiteY97" fmla="*/ 160425 h 2776625"/>
              <a:gd name="connsiteX98" fmla="*/ 3567919 w 7391413"/>
              <a:gd name="connsiteY98" fmla="*/ 154075 h 2776625"/>
              <a:gd name="connsiteX99" fmla="*/ 3613163 w 7391413"/>
              <a:gd name="connsiteY99" fmla="*/ 160425 h 2776625"/>
              <a:gd name="connsiteX100" fmla="*/ 3752863 w 7391413"/>
              <a:gd name="connsiteY100" fmla="*/ 166775 h 2776625"/>
              <a:gd name="connsiteX101" fmla="*/ 3841763 w 7391413"/>
              <a:gd name="connsiteY101" fmla="*/ 185825 h 2776625"/>
              <a:gd name="connsiteX102" fmla="*/ 3867163 w 7391413"/>
              <a:gd name="connsiteY102" fmla="*/ 192175 h 2776625"/>
              <a:gd name="connsiteX103" fmla="*/ 3892563 w 7391413"/>
              <a:gd name="connsiteY103" fmla="*/ 204875 h 2776625"/>
              <a:gd name="connsiteX104" fmla="*/ 3937013 w 7391413"/>
              <a:gd name="connsiteY104" fmla="*/ 211225 h 2776625"/>
              <a:gd name="connsiteX105" fmla="*/ 4083063 w 7391413"/>
              <a:gd name="connsiteY105" fmla="*/ 223925 h 2776625"/>
              <a:gd name="connsiteX106" fmla="*/ 4256895 w 7391413"/>
              <a:gd name="connsiteY106" fmla="*/ 198525 h 2776625"/>
              <a:gd name="connsiteX107" fmla="*/ 4354525 w 7391413"/>
              <a:gd name="connsiteY107" fmla="*/ 186619 h 2776625"/>
              <a:gd name="connsiteX108" fmla="*/ 4402944 w 7391413"/>
              <a:gd name="connsiteY108" fmla="*/ 180268 h 2776625"/>
              <a:gd name="connsiteX109" fmla="*/ 4519625 w 7391413"/>
              <a:gd name="connsiteY109" fmla="*/ 176299 h 2776625"/>
              <a:gd name="connsiteX110" fmla="*/ 4701394 w 7391413"/>
              <a:gd name="connsiteY110" fmla="*/ 185031 h 2776625"/>
              <a:gd name="connsiteX111" fmla="*/ 4833950 w 7391413"/>
              <a:gd name="connsiteY111" fmla="*/ 197732 h 2776625"/>
              <a:gd name="connsiteX112" fmla="*/ 4928406 w 7391413"/>
              <a:gd name="connsiteY112" fmla="*/ 208844 h 2776625"/>
              <a:gd name="connsiteX113" fmla="*/ 5114144 w 7391413"/>
              <a:gd name="connsiteY113" fmla="*/ 205669 h 2776625"/>
              <a:gd name="connsiteX114" fmla="*/ 5462601 w 7391413"/>
              <a:gd name="connsiteY114" fmla="*/ 179475 h 2776625"/>
              <a:gd name="connsiteX115" fmla="*/ 7385063 w 7391413"/>
              <a:gd name="connsiteY115" fmla="*/ 192175 h 2776625"/>
              <a:gd name="connsiteX116" fmla="*/ 7391413 w 7391413"/>
              <a:gd name="connsiteY116" fmla="*/ 2776625 h 2776625"/>
              <a:gd name="connsiteX117" fmla="*/ 13 w 7391413"/>
              <a:gd name="connsiteY117" fmla="*/ 2770275 h 2776625"/>
              <a:gd name="connsiteX118" fmla="*/ 273160 w 7391413"/>
              <a:gd name="connsiteY118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216706 w 7391413"/>
              <a:gd name="connsiteY2" fmla="*/ 287424 h 2776625"/>
              <a:gd name="connsiteX3" fmla="*/ 235757 w 7391413"/>
              <a:gd name="connsiteY3" fmla="*/ 312825 h 2776625"/>
              <a:gd name="connsiteX4" fmla="*/ 247663 w 7391413"/>
              <a:gd name="connsiteY4" fmla="*/ 330288 h 2776625"/>
              <a:gd name="connsiteX5" fmla="*/ 273063 w 7391413"/>
              <a:gd name="connsiteY5" fmla="*/ 349338 h 2776625"/>
              <a:gd name="connsiteX6" fmla="*/ 301217 w 7391413"/>
              <a:gd name="connsiteY6" fmla="*/ 386643 h 2776625"/>
              <a:gd name="connsiteX7" fmla="*/ 353138 w 7391413"/>
              <a:gd name="connsiteY7" fmla="*/ 414425 h 2776625"/>
              <a:gd name="connsiteX8" fmla="*/ 436296 w 7391413"/>
              <a:gd name="connsiteY8" fmla="*/ 400931 h 2776625"/>
              <a:gd name="connsiteX9" fmla="*/ 488963 w 7391413"/>
              <a:gd name="connsiteY9" fmla="*/ 344575 h 2776625"/>
              <a:gd name="connsiteX10" fmla="*/ 514363 w 7391413"/>
              <a:gd name="connsiteY10" fmla="*/ 325525 h 2776625"/>
              <a:gd name="connsiteX11" fmla="*/ 527063 w 7391413"/>
              <a:gd name="connsiteY11" fmla="*/ 306475 h 2776625"/>
              <a:gd name="connsiteX12" fmla="*/ 558813 w 7391413"/>
              <a:gd name="connsiteY12" fmla="*/ 274725 h 2776625"/>
              <a:gd name="connsiteX13" fmla="*/ 571513 w 7391413"/>
              <a:gd name="connsiteY13" fmla="*/ 255675 h 2776625"/>
              <a:gd name="connsiteX14" fmla="*/ 618345 w 7391413"/>
              <a:gd name="connsiteY14" fmla="*/ 193763 h 2776625"/>
              <a:gd name="connsiteX15" fmla="*/ 672319 w 7391413"/>
              <a:gd name="connsiteY15" fmla="*/ 126294 h 2776625"/>
              <a:gd name="connsiteX16" fmla="*/ 685813 w 7391413"/>
              <a:gd name="connsiteY16" fmla="*/ 110419 h 2776625"/>
              <a:gd name="connsiteX17" fmla="*/ 709626 w 7391413"/>
              <a:gd name="connsiteY17" fmla="*/ 82638 h 2776625"/>
              <a:gd name="connsiteX18" fmla="*/ 733438 w 7391413"/>
              <a:gd name="connsiteY18" fmla="*/ 63587 h 2776625"/>
              <a:gd name="connsiteX19" fmla="*/ 751694 w 7391413"/>
              <a:gd name="connsiteY19" fmla="*/ 42156 h 2776625"/>
              <a:gd name="connsiteX20" fmla="*/ 779382 w 7391413"/>
              <a:gd name="connsiteY20" fmla="*/ 25488 h 2776625"/>
              <a:gd name="connsiteX21" fmla="*/ 812813 w 7391413"/>
              <a:gd name="connsiteY21" fmla="*/ 5644 h 2776625"/>
              <a:gd name="connsiteX22" fmla="*/ 843769 w 7391413"/>
              <a:gd name="connsiteY22" fmla="*/ 88 h 2776625"/>
              <a:gd name="connsiteX23" fmla="*/ 883551 w 7391413"/>
              <a:gd name="connsiteY23" fmla="*/ 8818 h 2776625"/>
              <a:gd name="connsiteX24" fmla="*/ 915486 w 7391413"/>
              <a:gd name="connsiteY24" fmla="*/ 27075 h 2776625"/>
              <a:gd name="connsiteX25" fmla="*/ 937198 w 7391413"/>
              <a:gd name="connsiteY25" fmla="*/ 47713 h 2776625"/>
              <a:gd name="connsiteX26" fmla="*/ 968247 w 7391413"/>
              <a:gd name="connsiteY26" fmla="*/ 71525 h 2776625"/>
              <a:gd name="connsiteX27" fmla="*/ 1001398 w 7391413"/>
              <a:gd name="connsiteY27" fmla="*/ 98513 h 2776625"/>
              <a:gd name="connsiteX28" fmla="*/ 1031235 w 7391413"/>
              <a:gd name="connsiteY28" fmla="*/ 145344 h 2776625"/>
              <a:gd name="connsiteX29" fmla="*/ 1055561 w 7391413"/>
              <a:gd name="connsiteY29" fmla="*/ 178681 h 2776625"/>
              <a:gd name="connsiteX30" fmla="*/ 1083342 w 7391413"/>
              <a:gd name="connsiteY30" fmla="*/ 211225 h 2776625"/>
              <a:gd name="connsiteX31" fmla="*/ 1111029 w 7391413"/>
              <a:gd name="connsiteY31" fmla="*/ 246944 h 2776625"/>
              <a:gd name="connsiteX32" fmla="*/ 1136523 w 7391413"/>
              <a:gd name="connsiteY32" fmla="*/ 283456 h 2776625"/>
              <a:gd name="connsiteX33" fmla="*/ 1163743 w 7391413"/>
              <a:gd name="connsiteY33" fmla="*/ 305681 h 2776625"/>
              <a:gd name="connsiteX34" fmla="*/ 1203338 w 7391413"/>
              <a:gd name="connsiteY34" fmla="*/ 336638 h 2776625"/>
              <a:gd name="connsiteX35" fmla="*/ 1219213 w 7391413"/>
              <a:gd name="connsiteY35" fmla="*/ 350925 h 2776625"/>
              <a:gd name="connsiteX36" fmla="*/ 1244613 w 7391413"/>
              <a:gd name="connsiteY36" fmla="*/ 376325 h 2776625"/>
              <a:gd name="connsiteX37" fmla="*/ 1270713 w 7391413"/>
              <a:gd name="connsiteY37" fmla="*/ 413631 h 2776625"/>
              <a:gd name="connsiteX38" fmla="*/ 1355365 w 7391413"/>
              <a:gd name="connsiteY38" fmla="*/ 392200 h 2776625"/>
              <a:gd name="connsiteX39" fmla="*/ 1387488 w 7391413"/>
              <a:gd name="connsiteY39" fmla="*/ 364418 h 2776625"/>
              <a:gd name="connsiteX40" fmla="*/ 1406538 w 7391413"/>
              <a:gd name="connsiteY40" fmla="*/ 350925 h 2776625"/>
              <a:gd name="connsiteX41" fmla="*/ 1426382 w 7391413"/>
              <a:gd name="connsiteY41" fmla="*/ 327113 h 2776625"/>
              <a:gd name="connsiteX42" fmla="*/ 1462101 w 7391413"/>
              <a:gd name="connsiteY42" fmla="*/ 290600 h 2776625"/>
              <a:gd name="connsiteX43" fmla="*/ 1501788 w 7391413"/>
              <a:gd name="connsiteY43" fmla="*/ 235832 h 2776625"/>
              <a:gd name="connsiteX44" fmla="*/ 1534332 w 7391413"/>
              <a:gd name="connsiteY44" fmla="*/ 196938 h 2776625"/>
              <a:gd name="connsiteX45" fmla="*/ 1581163 w 7391413"/>
              <a:gd name="connsiteY45" fmla="*/ 160425 h 2776625"/>
              <a:gd name="connsiteX46" fmla="*/ 1593863 w 7391413"/>
              <a:gd name="connsiteY46" fmla="*/ 135025 h 2776625"/>
              <a:gd name="connsiteX47" fmla="*/ 1606563 w 7391413"/>
              <a:gd name="connsiteY47" fmla="*/ 115975 h 2776625"/>
              <a:gd name="connsiteX48" fmla="*/ 1626406 w 7391413"/>
              <a:gd name="connsiteY48" fmla="*/ 90575 h 2776625"/>
              <a:gd name="connsiteX49" fmla="*/ 1668290 w 7391413"/>
              <a:gd name="connsiteY49" fmla="*/ 54856 h 2776625"/>
              <a:gd name="connsiteX50" fmla="*/ 1715026 w 7391413"/>
              <a:gd name="connsiteY50" fmla="*/ 23901 h 2776625"/>
              <a:gd name="connsiteX51" fmla="*/ 1765313 w 7391413"/>
              <a:gd name="connsiteY51" fmla="*/ 1675 h 2776625"/>
              <a:gd name="connsiteX52" fmla="*/ 1816113 w 7391413"/>
              <a:gd name="connsiteY52" fmla="*/ 881 h 2776625"/>
              <a:gd name="connsiteX53" fmla="*/ 1851038 w 7391413"/>
              <a:gd name="connsiteY53" fmla="*/ 17550 h 2776625"/>
              <a:gd name="connsiteX54" fmla="*/ 1872703 w 7391413"/>
              <a:gd name="connsiteY54" fmla="*/ 52475 h 2776625"/>
              <a:gd name="connsiteX55" fmla="*/ 1912623 w 7391413"/>
              <a:gd name="connsiteY55" fmla="*/ 79462 h 2776625"/>
              <a:gd name="connsiteX56" fmla="*/ 1954085 w 7391413"/>
              <a:gd name="connsiteY56" fmla="*/ 130262 h 2776625"/>
              <a:gd name="connsiteX57" fmla="*/ 1996155 w 7391413"/>
              <a:gd name="connsiteY57" fmla="*/ 180269 h 2776625"/>
              <a:gd name="connsiteX58" fmla="*/ 2032013 w 7391413"/>
              <a:gd name="connsiteY58" fmla="*/ 217575 h 2776625"/>
              <a:gd name="connsiteX59" fmla="*/ 2064464 w 7391413"/>
              <a:gd name="connsiteY59" fmla="*/ 248531 h 2776625"/>
              <a:gd name="connsiteX60" fmla="*/ 2090937 w 7391413"/>
              <a:gd name="connsiteY60" fmla="*/ 288219 h 2776625"/>
              <a:gd name="connsiteX61" fmla="*/ 2119886 w 7391413"/>
              <a:gd name="connsiteY61" fmla="*/ 331081 h 2776625"/>
              <a:gd name="connsiteX62" fmla="*/ 2148601 w 7391413"/>
              <a:gd name="connsiteY62" fmla="*/ 357275 h 2776625"/>
              <a:gd name="connsiteX63" fmla="*/ 2192537 w 7391413"/>
              <a:gd name="connsiteY63" fmla="*/ 377119 h 2776625"/>
              <a:gd name="connsiteX64" fmla="*/ 2216163 w 7391413"/>
              <a:gd name="connsiteY64" fmla="*/ 382675 h 2776625"/>
              <a:gd name="connsiteX65" fmla="*/ 2247913 w 7391413"/>
              <a:gd name="connsiteY65" fmla="*/ 389025 h 2776625"/>
              <a:gd name="connsiteX66" fmla="*/ 2330463 w 7391413"/>
              <a:gd name="connsiteY66" fmla="*/ 376325 h 2776625"/>
              <a:gd name="connsiteX67" fmla="*/ 2370151 w 7391413"/>
              <a:gd name="connsiteY67" fmla="*/ 344575 h 2776625"/>
              <a:gd name="connsiteX68" fmla="*/ 2424919 w 7391413"/>
              <a:gd name="connsiteY68" fmla="*/ 287425 h 2776625"/>
              <a:gd name="connsiteX69" fmla="*/ 2453494 w 7391413"/>
              <a:gd name="connsiteY69" fmla="*/ 256468 h 2776625"/>
              <a:gd name="connsiteX70" fmla="*/ 2475719 w 7391413"/>
              <a:gd name="connsiteY70" fmla="*/ 227894 h 2776625"/>
              <a:gd name="connsiteX71" fmla="*/ 2514613 w 7391413"/>
              <a:gd name="connsiteY71" fmla="*/ 173125 h 2776625"/>
              <a:gd name="connsiteX72" fmla="*/ 2540013 w 7391413"/>
              <a:gd name="connsiteY72" fmla="*/ 154075 h 2776625"/>
              <a:gd name="connsiteX73" fmla="*/ 2559063 w 7391413"/>
              <a:gd name="connsiteY73" fmla="*/ 135025 h 2776625"/>
              <a:gd name="connsiteX74" fmla="*/ 2595575 w 7391413"/>
              <a:gd name="connsiteY74" fmla="*/ 107243 h 2776625"/>
              <a:gd name="connsiteX75" fmla="*/ 2616448 w 7391413"/>
              <a:gd name="connsiteY75" fmla="*/ 88193 h 2776625"/>
              <a:gd name="connsiteX76" fmla="*/ 2642407 w 7391413"/>
              <a:gd name="connsiteY76" fmla="*/ 69938 h 2776625"/>
              <a:gd name="connsiteX77" fmla="*/ 2710950 w 7391413"/>
              <a:gd name="connsiteY77" fmla="*/ 64382 h 2776625"/>
              <a:gd name="connsiteX78" fmla="*/ 2759602 w 7391413"/>
              <a:gd name="connsiteY78" fmla="*/ 76288 h 2776625"/>
              <a:gd name="connsiteX79" fmla="*/ 2828938 w 7391413"/>
              <a:gd name="connsiteY79" fmla="*/ 94544 h 2776625"/>
              <a:gd name="connsiteX80" fmla="*/ 2856720 w 7391413"/>
              <a:gd name="connsiteY80" fmla="*/ 108832 h 2776625"/>
              <a:gd name="connsiteX81" fmla="*/ 2889264 w 7391413"/>
              <a:gd name="connsiteY81" fmla="*/ 134231 h 2776625"/>
              <a:gd name="connsiteX82" fmla="*/ 2936094 w 7391413"/>
              <a:gd name="connsiteY82" fmla="*/ 155663 h 2776625"/>
              <a:gd name="connsiteX83" fmla="*/ 2944825 w 7391413"/>
              <a:gd name="connsiteY83" fmla="*/ 163600 h 2776625"/>
              <a:gd name="connsiteX84" fmla="*/ 2973400 w 7391413"/>
              <a:gd name="connsiteY84" fmla="*/ 181062 h 2776625"/>
              <a:gd name="connsiteX85" fmla="*/ 2991657 w 7391413"/>
              <a:gd name="connsiteY85" fmla="*/ 199319 h 2776625"/>
              <a:gd name="connsiteX86" fmla="*/ 3041663 w 7391413"/>
              <a:gd name="connsiteY86" fmla="*/ 230275 h 2776625"/>
              <a:gd name="connsiteX87" fmla="*/ 3111513 w 7391413"/>
              <a:gd name="connsiteY87" fmla="*/ 242975 h 2776625"/>
              <a:gd name="connsiteX88" fmla="*/ 3136913 w 7391413"/>
              <a:gd name="connsiteY88" fmla="*/ 255675 h 2776625"/>
              <a:gd name="connsiteX89" fmla="*/ 3163107 w 7391413"/>
              <a:gd name="connsiteY89" fmla="*/ 261231 h 2776625"/>
              <a:gd name="connsiteX90" fmla="*/ 3195651 w 7391413"/>
              <a:gd name="connsiteY90" fmla="*/ 265200 h 2776625"/>
              <a:gd name="connsiteX91" fmla="*/ 3254388 w 7391413"/>
              <a:gd name="connsiteY91" fmla="*/ 258850 h 2776625"/>
              <a:gd name="connsiteX92" fmla="*/ 3282963 w 7391413"/>
              <a:gd name="connsiteY92" fmla="*/ 249325 h 2776625"/>
              <a:gd name="connsiteX93" fmla="*/ 3310651 w 7391413"/>
              <a:gd name="connsiteY93" fmla="*/ 243769 h 2776625"/>
              <a:gd name="connsiteX94" fmla="*/ 3371863 w 7391413"/>
              <a:gd name="connsiteY94" fmla="*/ 222338 h 2776625"/>
              <a:gd name="connsiteX95" fmla="*/ 3447269 w 7391413"/>
              <a:gd name="connsiteY95" fmla="*/ 186619 h 2776625"/>
              <a:gd name="connsiteX96" fmla="*/ 3521088 w 7391413"/>
              <a:gd name="connsiteY96" fmla="*/ 160425 h 2776625"/>
              <a:gd name="connsiteX97" fmla="*/ 3567919 w 7391413"/>
              <a:gd name="connsiteY97" fmla="*/ 154075 h 2776625"/>
              <a:gd name="connsiteX98" fmla="*/ 3613163 w 7391413"/>
              <a:gd name="connsiteY98" fmla="*/ 160425 h 2776625"/>
              <a:gd name="connsiteX99" fmla="*/ 3752863 w 7391413"/>
              <a:gd name="connsiteY99" fmla="*/ 166775 h 2776625"/>
              <a:gd name="connsiteX100" fmla="*/ 3841763 w 7391413"/>
              <a:gd name="connsiteY100" fmla="*/ 185825 h 2776625"/>
              <a:gd name="connsiteX101" fmla="*/ 3867163 w 7391413"/>
              <a:gd name="connsiteY101" fmla="*/ 192175 h 2776625"/>
              <a:gd name="connsiteX102" fmla="*/ 3892563 w 7391413"/>
              <a:gd name="connsiteY102" fmla="*/ 204875 h 2776625"/>
              <a:gd name="connsiteX103" fmla="*/ 3937013 w 7391413"/>
              <a:gd name="connsiteY103" fmla="*/ 211225 h 2776625"/>
              <a:gd name="connsiteX104" fmla="*/ 4083063 w 7391413"/>
              <a:gd name="connsiteY104" fmla="*/ 223925 h 2776625"/>
              <a:gd name="connsiteX105" fmla="*/ 4256895 w 7391413"/>
              <a:gd name="connsiteY105" fmla="*/ 198525 h 2776625"/>
              <a:gd name="connsiteX106" fmla="*/ 4354525 w 7391413"/>
              <a:gd name="connsiteY106" fmla="*/ 186619 h 2776625"/>
              <a:gd name="connsiteX107" fmla="*/ 4402944 w 7391413"/>
              <a:gd name="connsiteY107" fmla="*/ 180268 h 2776625"/>
              <a:gd name="connsiteX108" fmla="*/ 4519625 w 7391413"/>
              <a:gd name="connsiteY108" fmla="*/ 176299 h 2776625"/>
              <a:gd name="connsiteX109" fmla="*/ 4701394 w 7391413"/>
              <a:gd name="connsiteY109" fmla="*/ 185031 h 2776625"/>
              <a:gd name="connsiteX110" fmla="*/ 4833950 w 7391413"/>
              <a:gd name="connsiteY110" fmla="*/ 197732 h 2776625"/>
              <a:gd name="connsiteX111" fmla="*/ 4928406 w 7391413"/>
              <a:gd name="connsiteY111" fmla="*/ 208844 h 2776625"/>
              <a:gd name="connsiteX112" fmla="*/ 5114144 w 7391413"/>
              <a:gd name="connsiteY112" fmla="*/ 205669 h 2776625"/>
              <a:gd name="connsiteX113" fmla="*/ 5462601 w 7391413"/>
              <a:gd name="connsiteY113" fmla="*/ 179475 h 2776625"/>
              <a:gd name="connsiteX114" fmla="*/ 7385063 w 7391413"/>
              <a:gd name="connsiteY114" fmla="*/ 192175 h 2776625"/>
              <a:gd name="connsiteX115" fmla="*/ 7391413 w 7391413"/>
              <a:gd name="connsiteY115" fmla="*/ 2776625 h 2776625"/>
              <a:gd name="connsiteX116" fmla="*/ 13 w 7391413"/>
              <a:gd name="connsiteY116" fmla="*/ 2770275 h 2776625"/>
              <a:gd name="connsiteX117" fmla="*/ 273160 w 7391413"/>
              <a:gd name="connsiteY117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235757 w 7391413"/>
              <a:gd name="connsiteY2" fmla="*/ 312825 h 2776625"/>
              <a:gd name="connsiteX3" fmla="*/ 247663 w 7391413"/>
              <a:gd name="connsiteY3" fmla="*/ 330288 h 2776625"/>
              <a:gd name="connsiteX4" fmla="*/ 273063 w 7391413"/>
              <a:gd name="connsiteY4" fmla="*/ 349338 h 2776625"/>
              <a:gd name="connsiteX5" fmla="*/ 301217 w 7391413"/>
              <a:gd name="connsiteY5" fmla="*/ 386643 h 2776625"/>
              <a:gd name="connsiteX6" fmla="*/ 353138 w 7391413"/>
              <a:gd name="connsiteY6" fmla="*/ 414425 h 2776625"/>
              <a:gd name="connsiteX7" fmla="*/ 436296 w 7391413"/>
              <a:gd name="connsiteY7" fmla="*/ 400931 h 2776625"/>
              <a:gd name="connsiteX8" fmla="*/ 488963 w 7391413"/>
              <a:gd name="connsiteY8" fmla="*/ 344575 h 2776625"/>
              <a:gd name="connsiteX9" fmla="*/ 514363 w 7391413"/>
              <a:gd name="connsiteY9" fmla="*/ 325525 h 2776625"/>
              <a:gd name="connsiteX10" fmla="*/ 527063 w 7391413"/>
              <a:gd name="connsiteY10" fmla="*/ 306475 h 2776625"/>
              <a:gd name="connsiteX11" fmla="*/ 558813 w 7391413"/>
              <a:gd name="connsiteY11" fmla="*/ 274725 h 2776625"/>
              <a:gd name="connsiteX12" fmla="*/ 571513 w 7391413"/>
              <a:gd name="connsiteY12" fmla="*/ 255675 h 2776625"/>
              <a:gd name="connsiteX13" fmla="*/ 618345 w 7391413"/>
              <a:gd name="connsiteY13" fmla="*/ 193763 h 2776625"/>
              <a:gd name="connsiteX14" fmla="*/ 672319 w 7391413"/>
              <a:gd name="connsiteY14" fmla="*/ 126294 h 2776625"/>
              <a:gd name="connsiteX15" fmla="*/ 685813 w 7391413"/>
              <a:gd name="connsiteY15" fmla="*/ 110419 h 2776625"/>
              <a:gd name="connsiteX16" fmla="*/ 709626 w 7391413"/>
              <a:gd name="connsiteY16" fmla="*/ 82638 h 2776625"/>
              <a:gd name="connsiteX17" fmla="*/ 733438 w 7391413"/>
              <a:gd name="connsiteY17" fmla="*/ 63587 h 2776625"/>
              <a:gd name="connsiteX18" fmla="*/ 751694 w 7391413"/>
              <a:gd name="connsiteY18" fmla="*/ 42156 h 2776625"/>
              <a:gd name="connsiteX19" fmla="*/ 779382 w 7391413"/>
              <a:gd name="connsiteY19" fmla="*/ 25488 h 2776625"/>
              <a:gd name="connsiteX20" fmla="*/ 812813 w 7391413"/>
              <a:gd name="connsiteY20" fmla="*/ 5644 h 2776625"/>
              <a:gd name="connsiteX21" fmla="*/ 843769 w 7391413"/>
              <a:gd name="connsiteY21" fmla="*/ 88 h 2776625"/>
              <a:gd name="connsiteX22" fmla="*/ 883551 w 7391413"/>
              <a:gd name="connsiteY22" fmla="*/ 8818 h 2776625"/>
              <a:gd name="connsiteX23" fmla="*/ 915486 w 7391413"/>
              <a:gd name="connsiteY23" fmla="*/ 27075 h 2776625"/>
              <a:gd name="connsiteX24" fmla="*/ 937198 w 7391413"/>
              <a:gd name="connsiteY24" fmla="*/ 47713 h 2776625"/>
              <a:gd name="connsiteX25" fmla="*/ 968247 w 7391413"/>
              <a:gd name="connsiteY25" fmla="*/ 71525 h 2776625"/>
              <a:gd name="connsiteX26" fmla="*/ 1001398 w 7391413"/>
              <a:gd name="connsiteY26" fmla="*/ 98513 h 2776625"/>
              <a:gd name="connsiteX27" fmla="*/ 1031235 w 7391413"/>
              <a:gd name="connsiteY27" fmla="*/ 145344 h 2776625"/>
              <a:gd name="connsiteX28" fmla="*/ 1055561 w 7391413"/>
              <a:gd name="connsiteY28" fmla="*/ 178681 h 2776625"/>
              <a:gd name="connsiteX29" fmla="*/ 1083342 w 7391413"/>
              <a:gd name="connsiteY29" fmla="*/ 211225 h 2776625"/>
              <a:gd name="connsiteX30" fmla="*/ 1111029 w 7391413"/>
              <a:gd name="connsiteY30" fmla="*/ 246944 h 2776625"/>
              <a:gd name="connsiteX31" fmla="*/ 1136523 w 7391413"/>
              <a:gd name="connsiteY31" fmla="*/ 283456 h 2776625"/>
              <a:gd name="connsiteX32" fmla="*/ 1163743 w 7391413"/>
              <a:gd name="connsiteY32" fmla="*/ 305681 h 2776625"/>
              <a:gd name="connsiteX33" fmla="*/ 1203338 w 7391413"/>
              <a:gd name="connsiteY33" fmla="*/ 336638 h 2776625"/>
              <a:gd name="connsiteX34" fmla="*/ 1219213 w 7391413"/>
              <a:gd name="connsiteY34" fmla="*/ 350925 h 2776625"/>
              <a:gd name="connsiteX35" fmla="*/ 1244613 w 7391413"/>
              <a:gd name="connsiteY35" fmla="*/ 376325 h 2776625"/>
              <a:gd name="connsiteX36" fmla="*/ 1270713 w 7391413"/>
              <a:gd name="connsiteY36" fmla="*/ 413631 h 2776625"/>
              <a:gd name="connsiteX37" fmla="*/ 1355365 w 7391413"/>
              <a:gd name="connsiteY37" fmla="*/ 392200 h 2776625"/>
              <a:gd name="connsiteX38" fmla="*/ 1387488 w 7391413"/>
              <a:gd name="connsiteY38" fmla="*/ 364418 h 2776625"/>
              <a:gd name="connsiteX39" fmla="*/ 1406538 w 7391413"/>
              <a:gd name="connsiteY39" fmla="*/ 350925 h 2776625"/>
              <a:gd name="connsiteX40" fmla="*/ 1426382 w 7391413"/>
              <a:gd name="connsiteY40" fmla="*/ 327113 h 2776625"/>
              <a:gd name="connsiteX41" fmla="*/ 1462101 w 7391413"/>
              <a:gd name="connsiteY41" fmla="*/ 290600 h 2776625"/>
              <a:gd name="connsiteX42" fmla="*/ 1501788 w 7391413"/>
              <a:gd name="connsiteY42" fmla="*/ 235832 h 2776625"/>
              <a:gd name="connsiteX43" fmla="*/ 1534332 w 7391413"/>
              <a:gd name="connsiteY43" fmla="*/ 196938 h 2776625"/>
              <a:gd name="connsiteX44" fmla="*/ 1581163 w 7391413"/>
              <a:gd name="connsiteY44" fmla="*/ 160425 h 2776625"/>
              <a:gd name="connsiteX45" fmla="*/ 1593863 w 7391413"/>
              <a:gd name="connsiteY45" fmla="*/ 135025 h 2776625"/>
              <a:gd name="connsiteX46" fmla="*/ 1606563 w 7391413"/>
              <a:gd name="connsiteY46" fmla="*/ 115975 h 2776625"/>
              <a:gd name="connsiteX47" fmla="*/ 1626406 w 7391413"/>
              <a:gd name="connsiteY47" fmla="*/ 90575 h 2776625"/>
              <a:gd name="connsiteX48" fmla="*/ 1668290 w 7391413"/>
              <a:gd name="connsiteY48" fmla="*/ 54856 h 2776625"/>
              <a:gd name="connsiteX49" fmla="*/ 1715026 w 7391413"/>
              <a:gd name="connsiteY49" fmla="*/ 23901 h 2776625"/>
              <a:gd name="connsiteX50" fmla="*/ 1765313 w 7391413"/>
              <a:gd name="connsiteY50" fmla="*/ 1675 h 2776625"/>
              <a:gd name="connsiteX51" fmla="*/ 1816113 w 7391413"/>
              <a:gd name="connsiteY51" fmla="*/ 881 h 2776625"/>
              <a:gd name="connsiteX52" fmla="*/ 1851038 w 7391413"/>
              <a:gd name="connsiteY52" fmla="*/ 17550 h 2776625"/>
              <a:gd name="connsiteX53" fmla="*/ 1872703 w 7391413"/>
              <a:gd name="connsiteY53" fmla="*/ 52475 h 2776625"/>
              <a:gd name="connsiteX54" fmla="*/ 1912623 w 7391413"/>
              <a:gd name="connsiteY54" fmla="*/ 79462 h 2776625"/>
              <a:gd name="connsiteX55" fmla="*/ 1954085 w 7391413"/>
              <a:gd name="connsiteY55" fmla="*/ 130262 h 2776625"/>
              <a:gd name="connsiteX56" fmla="*/ 1996155 w 7391413"/>
              <a:gd name="connsiteY56" fmla="*/ 180269 h 2776625"/>
              <a:gd name="connsiteX57" fmla="*/ 2032013 w 7391413"/>
              <a:gd name="connsiteY57" fmla="*/ 217575 h 2776625"/>
              <a:gd name="connsiteX58" fmla="*/ 2064464 w 7391413"/>
              <a:gd name="connsiteY58" fmla="*/ 248531 h 2776625"/>
              <a:gd name="connsiteX59" fmla="*/ 2090937 w 7391413"/>
              <a:gd name="connsiteY59" fmla="*/ 288219 h 2776625"/>
              <a:gd name="connsiteX60" fmla="*/ 2119886 w 7391413"/>
              <a:gd name="connsiteY60" fmla="*/ 331081 h 2776625"/>
              <a:gd name="connsiteX61" fmla="*/ 2148601 w 7391413"/>
              <a:gd name="connsiteY61" fmla="*/ 357275 h 2776625"/>
              <a:gd name="connsiteX62" fmla="*/ 2192537 w 7391413"/>
              <a:gd name="connsiteY62" fmla="*/ 377119 h 2776625"/>
              <a:gd name="connsiteX63" fmla="*/ 2216163 w 7391413"/>
              <a:gd name="connsiteY63" fmla="*/ 382675 h 2776625"/>
              <a:gd name="connsiteX64" fmla="*/ 2247913 w 7391413"/>
              <a:gd name="connsiteY64" fmla="*/ 389025 h 2776625"/>
              <a:gd name="connsiteX65" fmla="*/ 2330463 w 7391413"/>
              <a:gd name="connsiteY65" fmla="*/ 376325 h 2776625"/>
              <a:gd name="connsiteX66" fmla="*/ 2370151 w 7391413"/>
              <a:gd name="connsiteY66" fmla="*/ 344575 h 2776625"/>
              <a:gd name="connsiteX67" fmla="*/ 2424919 w 7391413"/>
              <a:gd name="connsiteY67" fmla="*/ 287425 h 2776625"/>
              <a:gd name="connsiteX68" fmla="*/ 2453494 w 7391413"/>
              <a:gd name="connsiteY68" fmla="*/ 256468 h 2776625"/>
              <a:gd name="connsiteX69" fmla="*/ 2475719 w 7391413"/>
              <a:gd name="connsiteY69" fmla="*/ 227894 h 2776625"/>
              <a:gd name="connsiteX70" fmla="*/ 2514613 w 7391413"/>
              <a:gd name="connsiteY70" fmla="*/ 173125 h 2776625"/>
              <a:gd name="connsiteX71" fmla="*/ 2540013 w 7391413"/>
              <a:gd name="connsiteY71" fmla="*/ 154075 h 2776625"/>
              <a:gd name="connsiteX72" fmla="*/ 2559063 w 7391413"/>
              <a:gd name="connsiteY72" fmla="*/ 135025 h 2776625"/>
              <a:gd name="connsiteX73" fmla="*/ 2595575 w 7391413"/>
              <a:gd name="connsiteY73" fmla="*/ 107243 h 2776625"/>
              <a:gd name="connsiteX74" fmla="*/ 2616448 w 7391413"/>
              <a:gd name="connsiteY74" fmla="*/ 88193 h 2776625"/>
              <a:gd name="connsiteX75" fmla="*/ 2642407 w 7391413"/>
              <a:gd name="connsiteY75" fmla="*/ 69938 h 2776625"/>
              <a:gd name="connsiteX76" fmla="*/ 2710950 w 7391413"/>
              <a:gd name="connsiteY76" fmla="*/ 64382 h 2776625"/>
              <a:gd name="connsiteX77" fmla="*/ 2759602 w 7391413"/>
              <a:gd name="connsiteY77" fmla="*/ 76288 h 2776625"/>
              <a:gd name="connsiteX78" fmla="*/ 2828938 w 7391413"/>
              <a:gd name="connsiteY78" fmla="*/ 94544 h 2776625"/>
              <a:gd name="connsiteX79" fmla="*/ 2856720 w 7391413"/>
              <a:gd name="connsiteY79" fmla="*/ 108832 h 2776625"/>
              <a:gd name="connsiteX80" fmla="*/ 2889264 w 7391413"/>
              <a:gd name="connsiteY80" fmla="*/ 134231 h 2776625"/>
              <a:gd name="connsiteX81" fmla="*/ 2936094 w 7391413"/>
              <a:gd name="connsiteY81" fmla="*/ 155663 h 2776625"/>
              <a:gd name="connsiteX82" fmla="*/ 2944825 w 7391413"/>
              <a:gd name="connsiteY82" fmla="*/ 163600 h 2776625"/>
              <a:gd name="connsiteX83" fmla="*/ 2973400 w 7391413"/>
              <a:gd name="connsiteY83" fmla="*/ 181062 h 2776625"/>
              <a:gd name="connsiteX84" fmla="*/ 2991657 w 7391413"/>
              <a:gd name="connsiteY84" fmla="*/ 199319 h 2776625"/>
              <a:gd name="connsiteX85" fmla="*/ 3041663 w 7391413"/>
              <a:gd name="connsiteY85" fmla="*/ 230275 h 2776625"/>
              <a:gd name="connsiteX86" fmla="*/ 3111513 w 7391413"/>
              <a:gd name="connsiteY86" fmla="*/ 242975 h 2776625"/>
              <a:gd name="connsiteX87" fmla="*/ 3136913 w 7391413"/>
              <a:gd name="connsiteY87" fmla="*/ 255675 h 2776625"/>
              <a:gd name="connsiteX88" fmla="*/ 3163107 w 7391413"/>
              <a:gd name="connsiteY88" fmla="*/ 261231 h 2776625"/>
              <a:gd name="connsiteX89" fmla="*/ 3195651 w 7391413"/>
              <a:gd name="connsiteY89" fmla="*/ 265200 h 2776625"/>
              <a:gd name="connsiteX90" fmla="*/ 3254388 w 7391413"/>
              <a:gd name="connsiteY90" fmla="*/ 258850 h 2776625"/>
              <a:gd name="connsiteX91" fmla="*/ 3282963 w 7391413"/>
              <a:gd name="connsiteY91" fmla="*/ 249325 h 2776625"/>
              <a:gd name="connsiteX92" fmla="*/ 3310651 w 7391413"/>
              <a:gd name="connsiteY92" fmla="*/ 243769 h 2776625"/>
              <a:gd name="connsiteX93" fmla="*/ 3371863 w 7391413"/>
              <a:gd name="connsiteY93" fmla="*/ 222338 h 2776625"/>
              <a:gd name="connsiteX94" fmla="*/ 3447269 w 7391413"/>
              <a:gd name="connsiteY94" fmla="*/ 186619 h 2776625"/>
              <a:gd name="connsiteX95" fmla="*/ 3521088 w 7391413"/>
              <a:gd name="connsiteY95" fmla="*/ 160425 h 2776625"/>
              <a:gd name="connsiteX96" fmla="*/ 3567919 w 7391413"/>
              <a:gd name="connsiteY96" fmla="*/ 154075 h 2776625"/>
              <a:gd name="connsiteX97" fmla="*/ 3613163 w 7391413"/>
              <a:gd name="connsiteY97" fmla="*/ 160425 h 2776625"/>
              <a:gd name="connsiteX98" fmla="*/ 3752863 w 7391413"/>
              <a:gd name="connsiteY98" fmla="*/ 166775 h 2776625"/>
              <a:gd name="connsiteX99" fmla="*/ 3841763 w 7391413"/>
              <a:gd name="connsiteY99" fmla="*/ 185825 h 2776625"/>
              <a:gd name="connsiteX100" fmla="*/ 3867163 w 7391413"/>
              <a:gd name="connsiteY100" fmla="*/ 192175 h 2776625"/>
              <a:gd name="connsiteX101" fmla="*/ 3892563 w 7391413"/>
              <a:gd name="connsiteY101" fmla="*/ 204875 h 2776625"/>
              <a:gd name="connsiteX102" fmla="*/ 3937013 w 7391413"/>
              <a:gd name="connsiteY102" fmla="*/ 211225 h 2776625"/>
              <a:gd name="connsiteX103" fmla="*/ 4083063 w 7391413"/>
              <a:gd name="connsiteY103" fmla="*/ 223925 h 2776625"/>
              <a:gd name="connsiteX104" fmla="*/ 4256895 w 7391413"/>
              <a:gd name="connsiteY104" fmla="*/ 198525 h 2776625"/>
              <a:gd name="connsiteX105" fmla="*/ 4354525 w 7391413"/>
              <a:gd name="connsiteY105" fmla="*/ 186619 h 2776625"/>
              <a:gd name="connsiteX106" fmla="*/ 4402944 w 7391413"/>
              <a:gd name="connsiteY106" fmla="*/ 180268 h 2776625"/>
              <a:gd name="connsiteX107" fmla="*/ 4519625 w 7391413"/>
              <a:gd name="connsiteY107" fmla="*/ 176299 h 2776625"/>
              <a:gd name="connsiteX108" fmla="*/ 4701394 w 7391413"/>
              <a:gd name="connsiteY108" fmla="*/ 185031 h 2776625"/>
              <a:gd name="connsiteX109" fmla="*/ 4833950 w 7391413"/>
              <a:gd name="connsiteY109" fmla="*/ 197732 h 2776625"/>
              <a:gd name="connsiteX110" fmla="*/ 4928406 w 7391413"/>
              <a:gd name="connsiteY110" fmla="*/ 208844 h 2776625"/>
              <a:gd name="connsiteX111" fmla="*/ 5114144 w 7391413"/>
              <a:gd name="connsiteY111" fmla="*/ 205669 h 2776625"/>
              <a:gd name="connsiteX112" fmla="*/ 5462601 w 7391413"/>
              <a:gd name="connsiteY112" fmla="*/ 179475 h 2776625"/>
              <a:gd name="connsiteX113" fmla="*/ 7385063 w 7391413"/>
              <a:gd name="connsiteY113" fmla="*/ 192175 h 2776625"/>
              <a:gd name="connsiteX114" fmla="*/ 7391413 w 7391413"/>
              <a:gd name="connsiteY114" fmla="*/ 2776625 h 2776625"/>
              <a:gd name="connsiteX115" fmla="*/ 13 w 7391413"/>
              <a:gd name="connsiteY115" fmla="*/ 2770275 h 2776625"/>
              <a:gd name="connsiteX116" fmla="*/ 273160 w 7391413"/>
              <a:gd name="connsiteY116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247663 w 7391413"/>
              <a:gd name="connsiteY2" fmla="*/ 330288 h 2776625"/>
              <a:gd name="connsiteX3" fmla="*/ 273063 w 7391413"/>
              <a:gd name="connsiteY3" fmla="*/ 349338 h 2776625"/>
              <a:gd name="connsiteX4" fmla="*/ 301217 w 7391413"/>
              <a:gd name="connsiteY4" fmla="*/ 386643 h 2776625"/>
              <a:gd name="connsiteX5" fmla="*/ 353138 w 7391413"/>
              <a:gd name="connsiteY5" fmla="*/ 414425 h 2776625"/>
              <a:gd name="connsiteX6" fmla="*/ 436296 w 7391413"/>
              <a:gd name="connsiteY6" fmla="*/ 400931 h 2776625"/>
              <a:gd name="connsiteX7" fmla="*/ 488963 w 7391413"/>
              <a:gd name="connsiteY7" fmla="*/ 344575 h 2776625"/>
              <a:gd name="connsiteX8" fmla="*/ 514363 w 7391413"/>
              <a:gd name="connsiteY8" fmla="*/ 325525 h 2776625"/>
              <a:gd name="connsiteX9" fmla="*/ 527063 w 7391413"/>
              <a:gd name="connsiteY9" fmla="*/ 306475 h 2776625"/>
              <a:gd name="connsiteX10" fmla="*/ 558813 w 7391413"/>
              <a:gd name="connsiteY10" fmla="*/ 274725 h 2776625"/>
              <a:gd name="connsiteX11" fmla="*/ 571513 w 7391413"/>
              <a:gd name="connsiteY11" fmla="*/ 255675 h 2776625"/>
              <a:gd name="connsiteX12" fmla="*/ 618345 w 7391413"/>
              <a:gd name="connsiteY12" fmla="*/ 193763 h 2776625"/>
              <a:gd name="connsiteX13" fmla="*/ 672319 w 7391413"/>
              <a:gd name="connsiteY13" fmla="*/ 126294 h 2776625"/>
              <a:gd name="connsiteX14" fmla="*/ 685813 w 7391413"/>
              <a:gd name="connsiteY14" fmla="*/ 110419 h 2776625"/>
              <a:gd name="connsiteX15" fmla="*/ 709626 w 7391413"/>
              <a:gd name="connsiteY15" fmla="*/ 82638 h 2776625"/>
              <a:gd name="connsiteX16" fmla="*/ 733438 w 7391413"/>
              <a:gd name="connsiteY16" fmla="*/ 63587 h 2776625"/>
              <a:gd name="connsiteX17" fmla="*/ 751694 w 7391413"/>
              <a:gd name="connsiteY17" fmla="*/ 42156 h 2776625"/>
              <a:gd name="connsiteX18" fmla="*/ 779382 w 7391413"/>
              <a:gd name="connsiteY18" fmla="*/ 25488 h 2776625"/>
              <a:gd name="connsiteX19" fmla="*/ 812813 w 7391413"/>
              <a:gd name="connsiteY19" fmla="*/ 5644 h 2776625"/>
              <a:gd name="connsiteX20" fmla="*/ 843769 w 7391413"/>
              <a:gd name="connsiteY20" fmla="*/ 88 h 2776625"/>
              <a:gd name="connsiteX21" fmla="*/ 883551 w 7391413"/>
              <a:gd name="connsiteY21" fmla="*/ 8818 h 2776625"/>
              <a:gd name="connsiteX22" fmla="*/ 915486 w 7391413"/>
              <a:gd name="connsiteY22" fmla="*/ 27075 h 2776625"/>
              <a:gd name="connsiteX23" fmla="*/ 937198 w 7391413"/>
              <a:gd name="connsiteY23" fmla="*/ 47713 h 2776625"/>
              <a:gd name="connsiteX24" fmla="*/ 968247 w 7391413"/>
              <a:gd name="connsiteY24" fmla="*/ 71525 h 2776625"/>
              <a:gd name="connsiteX25" fmla="*/ 1001398 w 7391413"/>
              <a:gd name="connsiteY25" fmla="*/ 98513 h 2776625"/>
              <a:gd name="connsiteX26" fmla="*/ 1031235 w 7391413"/>
              <a:gd name="connsiteY26" fmla="*/ 145344 h 2776625"/>
              <a:gd name="connsiteX27" fmla="*/ 1055561 w 7391413"/>
              <a:gd name="connsiteY27" fmla="*/ 178681 h 2776625"/>
              <a:gd name="connsiteX28" fmla="*/ 1083342 w 7391413"/>
              <a:gd name="connsiteY28" fmla="*/ 211225 h 2776625"/>
              <a:gd name="connsiteX29" fmla="*/ 1111029 w 7391413"/>
              <a:gd name="connsiteY29" fmla="*/ 246944 h 2776625"/>
              <a:gd name="connsiteX30" fmla="*/ 1136523 w 7391413"/>
              <a:gd name="connsiteY30" fmla="*/ 283456 h 2776625"/>
              <a:gd name="connsiteX31" fmla="*/ 1163743 w 7391413"/>
              <a:gd name="connsiteY31" fmla="*/ 305681 h 2776625"/>
              <a:gd name="connsiteX32" fmla="*/ 1203338 w 7391413"/>
              <a:gd name="connsiteY32" fmla="*/ 336638 h 2776625"/>
              <a:gd name="connsiteX33" fmla="*/ 1219213 w 7391413"/>
              <a:gd name="connsiteY33" fmla="*/ 350925 h 2776625"/>
              <a:gd name="connsiteX34" fmla="*/ 1244613 w 7391413"/>
              <a:gd name="connsiteY34" fmla="*/ 376325 h 2776625"/>
              <a:gd name="connsiteX35" fmla="*/ 1270713 w 7391413"/>
              <a:gd name="connsiteY35" fmla="*/ 413631 h 2776625"/>
              <a:gd name="connsiteX36" fmla="*/ 1355365 w 7391413"/>
              <a:gd name="connsiteY36" fmla="*/ 392200 h 2776625"/>
              <a:gd name="connsiteX37" fmla="*/ 1387488 w 7391413"/>
              <a:gd name="connsiteY37" fmla="*/ 364418 h 2776625"/>
              <a:gd name="connsiteX38" fmla="*/ 1406538 w 7391413"/>
              <a:gd name="connsiteY38" fmla="*/ 350925 h 2776625"/>
              <a:gd name="connsiteX39" fmla="*/ 1426382 w 7391413"/>
              <a:gd name="connsiteY39" fmla="*/ 327113 h 2776625"/>
              <a:gd name="connsiteX40" fmla="*/ 1462101 w 7391413"/>
              <a:gd name="connsiteY40" fmla="*/ 290600 h 2776625"/>
              <a:gd name="connsiteX41" fmla="*/ 1501788 w 7391413"/>
              <a:gd name="connsiteY41" fmla="*/ 235832 h 2776625"/>
              <a:gd name="connsiteX42" fmla="*/ 1534332 w 7391413"/>
              <a:gd name="connsiteY42" fmla="*/ 196938 h 2776625"/>
              <a:gd name="connsiteX43" fmla="*/ 1581163 w 7391413"/>
              <a:gd name="connsiteY43" fmla="*/ 160425 h 2776625"/>
              <a:gd name="connsiteX44" fmla="*/ 1593863 w 7391413"/>
              <a:gd name="connsiteY44" fmla="*/ 135025 h 2776625"/>
              <a:gd name="connsiteX45" fmla="*/ 1606563 w 7391413"/>
              <a:gd name="connsiteY45" fmla="*/ 115975 h 2776625"/>
              <a:gd name="connsiteX46" fmla="*/ 1626406 w 7391413"/>
              <a:gd name="connsiteY46" fmla="*/ 90575 h 2776625"/>
              <a:gd name="connsiteX47" fmla="*/ 1668290 w 7391413"/>
              <a:gd name="connsiteY47" fmla="*/ 54856 h 2776625"/>
              <a:gd name="connsiteX48" fmla="*/ 1715026 w 7391413"/>
              <a:gd name="connsiteY48" fmla="*/ 23901 h 2776625"/>
              <a:gd name="connsiteX49" fmla="*/ 1765313 w 7391413"/>
              <a:gd name="connsiteY49" fmla="*/ 1675 h 2776625"/>
              <a:gd name="connsiteX50" fmla="*/ 1816113 w 7391413"/>
              <a:gd name="connsiteY50" fmla="*/ 881 h 2776625"/>
              <a:gd name="connsiteX51" fmla="*/ 1851038 w 7391413"/>
              <a:gd name="connsiteY51" fmla="*/ 17550 h 2776625"/>
              <a:gd name="connsiteX52" fmla="*/ 1872703 w 7391413"/>
              <a:gd name="connsiteY52" fmla="*/ 52475 h 2776625"/>
              <a:gd name="connsiteX53" fmla="*/ 1912623 w 7391413"/>
              <a:gd name="connsiteY53" fmla="*/ 79462 h 2776625"/>
              <a:gd name="connsiteX54" fmla="*/ 1954085 w 7391413"/>
              <a:gd name="connsiteY54" fmla="*/ 130262 h 2776625"/>
              <a:gd name="connsiteX55" fmla="*/ 1996155 w 7391413"/>
              <a:gd name="connsiteY55" fmla="*/ 180269 h 2776625"/>
              <a:gd name="connsiteX56" fmla="*/ 2032013 w 7391413"/>
              <a:gd name="connsiteY56" fmla="*/ 217575 h 2776625"/>
              <a:gd name="connsiteX57" fmla="*/ 2064464 w 7391413"/>
              <a:gd name="connsiteY57" fmla="*/ 248531 h 2776625"/>
              <a:gd name="connsiteX58" fmla="*/ 2090937 w 7391413"/>
              <a:gd name="connsiteY58" fmla="*/ 288219 h 2776625"/>
              <a:gd name="connsiteX59" fmla="*/ 2119886 w 7391413"/>
              <a:gd name="connsiteY59" fmla="*/ 331081 h 2776625"/>
              <a:gd name="connsiteX60" fmla="*/ 2148601 w 7391413"/>
              <a:gd name="connsiteY60" fmla="*/ 357275 h 2776625"/>
              <a:gd name="connsiteX61" fmla="*/ 2192537 w 7391413"/>
              <a:gd name="connsiteY61" fmla="*/ 377119 h 2776625"/>
              <a:gd name="connsiteX62" fmla="*/ 2216163 w 7391413"/>
              <a:gd name="connsiteY62" fmla="*/ 382675 h 2776625"/>
              <a:gd name="connsiteX63" fmla="*/ 2247913 w 7391413"/>
              <a:gd name="connsiteY63" fmla="*/ 389025 h 2776625"/>
              <a:gd name="connsiteX64" fmla="*/ 2330463 w 7391413"/>
              <a:gd name="connsiteY64" fmla="*/ 376325 h 2776625"/>
              <a:gd name="connsiteX65" fmla="*/ 2370151 w 7391413"/>
              <a:gd name="connsiteY65" fmla="*/ 344575 h 2776625"/>
              <a:gd name="connsiteX66" fmla="*/ 2424919 w 7391413"/>
              <a:gd name="connsiteY66" fmla="*/ 287425 h 2776625"/>
              <a:gd name="connsiteX67" fmla="*/ 2453494 w 7391413"/>
              <a:gd name="connsiteY67" fmla="*/ 256468 h 2776625"/>
              <a:gd name="connsiteX68" fmla="*/ 2475719 w 7391413"/>
              <a:gd name="connsiteY68" fmla="*/ 227894 h 2776625"/>
              <a:gd name="connsiteX69" fmla="*/ 2514613 w 7391413"/>
              <a:gd name="connsiteY69" fmla="*/ 173125 h 2776625"/>
              <a:gd name="connsiteX70" fmla="*/ 2540013 w 7391413"/>
              <a:gd name="connsiteY70" fmla="*/ 154075 h 2776625"/>
              <a:gd name="connsiteX71" fmla="*/ 2559063 w 7391413"/>
              <a:gd name="connsiteY71" fmla="*/ 135025 h 2776625"/>
              <a:gd name="connsiteX72" fmla="*/ 2595575 w 7391413"/>
              <a:gd name="connsiteY72" fmla="*/ 107243 h 2776625"/>
              <a:gd name="connsiteX73" fmla="*/ 2616448 w 7391413"/>
              <a:gd name="connsiteY73" fmla="*/ 88193 h 2776625"/>
              <a:gd name="connsiteX74" fmla="*/ 2642407 w 7391413"/>
              <a:gd name="connsiteY74" fmla="*/ 69938 h 2776625"/>
              <a:gd name="connsiteX75" fmla="*/ 2710950 w 7391413"/>
              <a:gd name="connsiteY75" fmla="*/ 64382 h 2776625"/>
              <a:gd name="connsiteX76" fmla="*/ 2759602 w 7391413"/>
              <a:gd name="connsiteY76" fmla="*/ 76288 h 2776625"/>
              <a:gd name="connsiteX77" fmla="*/ 2828938 w 7391413"/>
              <a:gd name="connsiteY77" fmla="*/ 94544 h 2776625"/>
              <a:gd name="connsiteX78" fmla="*/ 2856720 w 7391413"/>
              <a:gd name="connsiteY78" fmla="*/ 108832 h 2776625"/>
              <a:gd name="connsiteX79" fmla="*/ 2889264 w 7391413"/>
              <a:gd name="connsiteY79" fmla="*/ 134231 h 2776625"/>
              <a:gd name="connsiteX80" fmla="*/ 2936094 w 7391413"/>
              <a:gd name="connsiteY80" fmla="*/ 155663 h 2776625"/>
              <a:gd name="connsiteX81" fmla="*/ 2944825 w 7391413"/>
              <a:gd name="connsiteY81" fmla="*/ 163600 h 2776625"/>
              <a:gd name="connsiteX82" fmla="*/ 2973400 w 7391413"/>
              <a:gd name="connsiteY82" fmla="*/ 181062 h 2776625"/>
              <a:gd name="connsiteX83" fmla="*/ 2991657 w 7391413"/>
              <a:gd name="connsiteY83" fmla="*/ 199319 h 2776625"/>
              <a:gd name="connsiteX84" fmla="*/ 3041663 w 7391413"/>
              <a:gd name="connsiteY84" fmla="*/ 230275 h 2776625"/>
              <a:gd name="connsiteX85" fmla="*/ 3111513 w 7391413"/>
              <a:gd name="connsiteY85" fmla="*/ 242975 h 2776625"/>
              <a:gd name="connsiteX86" fmla="*/ 3136913 w 7391413"/>
              <a:gd name="connsiteY86" fmla="*/ 255675 h 2776625"/>
              <a:gd name="connsiteX87" fmla="*/ 3163107 w 7391413"/>
              <a:gd name="connsiteY87" fmla="*/ 261231 h 2776625"/>
              <a:gd name="connsiteX88" fmla="*/ 3195651 w 7391413"/>
              <a:gd name="connsiteY88" fmla="*/ 265200 h 2776625"/>
              <a:gd name="connsiteX89" fmla="*/ 3254388 w 7391413"/>
              <a:gd name="connsiteY89" fmla="*/ 258850 h 2776625"/>
              <a:gd name="connsiteX90" fmla="*/ 3282963 w 7391413"/>
              <a:gd name="connsiteY90" fmla="*/ 249325 h 2776625"/>
              <a:gd name="connsiteX91" fmla="*/ 3310651 w 7391413"/>
              <a:gd name="connsiteY91" fmla="*/ 243769 h 2776625"/>
              <a:gd name="connsiteX92" fmla="*/ 3371863 w 7391413"/>
              <a:gd name="connsiteY92" fmla="*/ 222338 h 2776625"/>
              <a:gd name="connsiteX93" fmla="*/ 3447269 w 7391413"/>
              <a:gd name="connsiteY93" fmla="*/ 186619 h 2776625"/>
              <a:gd name="connsiteX94" fmla="*/ 3521088 w 7391413"/>
              <a:gd name="connsiteY94" fmla="*/ 160425 h 2776625"/>
              <a:gd name="connsiteX95" fmla="*/ 3567919 w 7391413"/>
              <a:gd name="connsiteY95" fmla="*/ 154075 h 2776625"/>
              <a:gd name="connsiteX96" fmla="*/ 3613163 w 7391413"/>
              <a:gd name="connsiteY96" fmla="*/ 160425 h 2776625"/>
              <a:gd name="connsiteX97" fmla="*/ 3752863 w 7391413"/>
              <a:gd name="connsiteY97" fmla="*/ 166775 h 2776625"/>
              <a:gd name="connsiteX98" fmla="*/ 3841763 w 7391413"/>
              <a:gd name="connsiteY98" fmla="*/ 185825 h 2776625"/>
              <a:gd name="connsiteX99" fmla="*/ 3867163 w 7391413"/>
              <a:gd name="connsiteY99" fmla="*/ 192175 h 2776625"/>
              <a:gd name="connsiteX100" fmla="*/ 3892563 w 7391413"/>
              <a:gd name="connsiteY100" fmla="*/ 204875 h 2776625"/>
              <a:gd name="connsiteX101" fmla="*/ 3937013 w 7391413"/>
              <a:gd name="connsiteY101" fmla="*/ 211225 h 2776625"/>
              <a:gd name="connsiteX102" fmla="*/ 4083063 w 7391413"/>
              <a:gd name="connsiteY102" fmla="*/ 223925 h 2776625"/>
              <a:gd name="connsiteX103" fmla="*/ 4256895 w 7391413"/>
              <a:gd name="connsiteY103" fmla="*/ 198525 h 2776625"/>
              <a:gd name="connsiteX104" fmla="*/ 4354525 w 7391413"/>
              <a:gd name="connsiteY104" fmla="*/ 186619 h 2776625"/>
              <a:gd name="connsiteX105" fmla="*/ 4402944 w 7391413"/>
              <a:gd name="connsiteY105" fmla="*/ 180268 h 2776625"/>
              <a:gd name="connsiteX106" fmla="*/ 4519625 w 7391413"/>
              <a:gd name="connsiteY106" fmla="*/ 176299 h 2776625"/>
              <a:gd name="connsiteX107" fmla="*/ 4701394 w 7391413"/>
              <a:gd name="connsiteY107" fmla="*/ 185031 h 2776625"/>
              <a:gd name="connsiteX108" fmla="*/ 4833950 w 7391413"/>
              <a:gd name="connsiteY108" fmla="*/ 197732 h 2776625"/>
              <a:gd name="connsiteX109" fmla="*/ 4928406 w 7391413"/>
              <a:gd name="connsiteY109" fmla="*/ 208844 h 2776625"/>
              <a:gd name="connsiteX110" fmla="*/ 5114144 w 7391413"/>
              <a:gd name="connsiteY110" fmla="*/ 205669 h 2776625"/>
              <a:gd name="connsiteX111" fmla="*/ 5462601 w 7391413"/>
              <a:gd name="connsiteY111" fmla="*/ 179475 h 2776625"/>
              <a:gd name="connsiteX112" fmla="*/ 7385063 w 7391413"/>
              <a:gd name="connsiteY112" fmla="*/ 192175 h 2776625"/>
              <a:gd name="connsiteX113" fmla="*/ 7391413 w 7391413"/>
              <a:gd name="connsiteY113" fmla="*/ 2776625 h 2776625"/>
              <a:gd name="connsiteX114" fmla="*/ 13 w 7391413"/>
              <a:gd name="connsiteY114" fmla="*/ 2770275 h 2776625"/>
              <a:gd name="connsiteX115" fmla="*/ 273160 w 7391413"/>
              <a:gd name="connsiteY115" fmla="*/ 366800 h 2776625"/>
              <a:gd name="connsiteX0" fmla="*/ 273160 w 7391413"/>
              <a:gd name="connsiteY0" fmla="*/ 366800 h 2776625"/>
              <a:gd name="connsiteX1" fmla="*/ 269146 w 7391413"/>
              <a:gd name="connsiteY1" fmla="*/ 357275 h 2776625"/>
              <a:gd name="connsiteX2" fmla="*/ 273063 w 7391413"/>
              <a:gd name="connsiteY2" fmla="*/ 349338 h 2776625"/>
              <a:gd name="connsiteX3" fmla="*/ 301217 w 7391413"/>
              <a:gd name="connsiteY3" fmla="*/ 386643 h 2776625"/>
              <a:gd name="connsiteX4" fmla="*/ 353138 w 7391413"/>
              <a:gd name="connsiteY4" fmla="*/ 414425 h 2776625"/>
              <a:gd name="connsiteX5" fmla="*/ 436296 w 7391413"/>
              <a:gd name="connsiteY5" fmla="*/ 400931 h 2776625"/>
              <a:gd name="connsiteX6" fmla="*/ 488963 w 7391413"/>
              <a:gd name="connsiteY6" fmla="*/ 344575 h 2776625"/>
              <a:gd name="connsiteX7" fmla="*/ 514363 w 7391413"/>
              <a:gd name="connsiteY7" fmla="*/ 325525 h 2776625"/>
              <a:gd name="connsiteX8" fmla="*/ 527063 w 7391413"/>
              <a:gd name="connsiteY8" fmla="*/ 306475 h 2776625"/>
              <a:gd name="connsiteX9" fmla="*/ 558813 w 7391413"/>
              <a:gd name="connsiteY9" fmla="*/ 274725 h 2776625"/>
              <a:gd name="connsiteX10" fmla="*/ 571513 w 7391413"/>
              <a:gd name="connsiteY10" fmla="*/ 255675 h 2776625"/>
              <a:gd name="connsiteX11" fmla="*/ 618345 w 7391413"/>
              <a:gd name="connsiteY11" fmla="*/ 193763 h 2776625"/>
              <a:gd name="connsiteX12" fmla="*/ 672319 w 7391413"/>
              <a:gd name="connsiteY12" fmla="*/ 126294 h 2776625"/>
              <a:gd name="connsiteX13" fmla="*/ 685813 w 7391413"/>
              <a:gd name="connsiteY13" fmla="*/ 110419 h 2776625"/>
              <a:gd name="connsiteX14" fmla="*/ 709626 w 7391413"/>
              <a:gd name="connsiteY14" fmla="*/ 82638 h 2776625"/>
              <a:gd name="connsiteX15" fmla="*/ 733438 w 7391413"/>
              <a:gd name="connsiteY15" fmla="*/ 63587 h 2776625"/>
              <a:gd name="connsiteX16" fmla="*/ 751694 w 7391413"/>
              <a:gd name="connsiteY16" fmla="*/ 42156 h 2776625"/>
              <a:gd name="connsiteX17" fmla="*/ 779382 w 7391413"/>
              <a:gd name="connsiteY17" fmla="*/ 25488 h 2776625"/>
              <a:gd name="connsiteX18" fmla="*/ 812813 w 7391413"/>
              <a:gd name="connsiteY18" fmla="*/ 5644 h 2776625"/>
              <a:gd name="connsiteX19" fmla="*/ 843769 w 7391413"/>
              <a:gd name="connsiteY19" fmla="*/ 88 h 2776625"/>
              <a:gd name="connsiteX20" fmla="*/ 883551 w 7391413"/>
              <a:gd name="connsiteY20" fmla="*/ 8818 h 2776625"/>
              <a:gd name="connsiteX21" fmla="*/ 915486 w 7391413"/>
              <a:gd name="connsiteY21" fmla="*/ 27075 h 2776625"/>
              <a:gd name="connsiteX22" fmla="*/ 937198 w 7391413"/>
              <a:gd name="connsiteY22" fmla="*/ 47713 h 2776625"/>
              <a:gd name="connsiteX23" fmla="*/ 968247 w 7391413"/>
              <a:gd name="connsiteY23" fmla="*/ 71525 h 2776625"/>
              <a:gd name="connsiteX24" fmla="*/ 1001398 w 7391413"/>
              <a:gd name="connsiteY24" fmla="*/ 98513 h 2776625"/>
              <a:gd name="connsiteX25" fmla="*/ 1031235 w 7391413"/>
              <a:gd name="connsiteY25" fmla="*/ 145344 h 2776625"/>
              <a:gd name="connsiteX26" fmla="*/ 1055561 w 7391413"/>
              <a:gd name="connsiteY26" fmla="*/ 178681 h 2776625"/>
              <a:gd name="connsiteX27" fmla="*/ 1083342 w 7391413"/>
              <a:gd name="connsiteY27" fmla="*/ 211225 h 2776625"/>
              <a:gd name="connsiteX28" fmla="*/ 1111029 w 7391413"/>
              <a:gd name="connsiteY28" fmla="*/ 246944 h 2776625"/>
              <a:gd name="connsiteX29" fmla="*/ 1136523 w 7391413"/>
              <a:gd name="connsiteY29" fmla="*/ 283456 h 2776625"/>
              <a:gd name="connsiteX30" fmla="*/ 1163743 w 7391413"/>
              <a:gd name="connsiteY30" fmla="*/ 305681 h 2776625"/>
              <a:gd name="connsiteX31" fmla="*/ 1203338 w 7391413"/>
              <a:gd name="connsiteY31" fmla="*/ 336638 h 2776625"/>
              <a:gd name="connsiteX32" fmla="*/ 1219213 w 7391413"/>
              <a:gd name="connsiteY32" fmla="*/ 350925 h 2776625"/>
              <a:gd name="connsiteX33" fmla="*/ 1244613 w 7391413"/>
              <a:gd name="connsiteY33" fmla="*/ 376325 h 2776625"/>
              <a:gd name="connsiteX34" fmla="*/ 1270713 w 7391413"/>
              <a:gd name="connsiteY34" fmla="*/ 413631 h 2776625"/>
              <a:gd name="connsiteX35" fmla="*/ 1355365 w 7391413"/>
              <a:gd name="connsiteY35" fmla="*/ 392200 h 2776625"/>
              <a:gd name="connsiteX36" fmla="*/ 1387488 w 7391413"/>
              <a:gd name="connsiteY36" fmla="*/ 364418 h 2776625"/>
              <a:gd name="connsiteX37" fmla="*/ 1406538 w 7391413"/>
              <a:gd name="connsiteY37" fmla="*/ 350925 h 2776625"/>
              <a:gd name="connsiteX38" fmla="*/ 1426382 w 7391413"/>
              <a:gd name="connsiteY38" fmla="*/ 327113 h 2776625"/>
              <a:gd name="connsiteX39" fmla="*/ 1462101 w 7391413"/>
              <a:gd name="connsiteY39" fmla="*/ 290600 h 2776625"/>
              <a:gd name="connsiteX40" fmla="*/ 1501788 w 7391413"/>
              <a:gd name="connsiteY40" fmla="*/ 235832 h 2776625"/>
              <a:gd name="connsiteX41" fmla="*/ 1534332 w 7391413"/>
              <a:gd name="connsiteY41" fmla="*/ 196938 h 2776625"/>
              <a:gd name="connsiteX42" fmla="*/ 1581163 w 7391413"/>
              <a:gd name="connsiteY42" fmla="*/ 160425 h 2776625"/>
              <a:gd name="connsiteX43" fmla="*/ 1593863 w 7391413"/>
              <a:gd name="connsiteY43" fmla="*/ 135025 h 2776625"/>
              <a:gd name="connsiteX44" fmla="*/ 1606563 w 7391413"/>
              <a:gd name="connsiteY44" fmla="*/ 115975 h 2776625"/>
              <a:gd name="connsiteX45" fmla="*/ 1626406 w 7391413"/>
              <a:gd name="connsiteY45" fmla="*/ 90575 h 2776625"/>
              <a:gd name="connsiteX46" fmla="*/ 1668290 w 7391413"/>
              <a:gd name="connsiteY46" fmla="*/ 54856 h 2776625"/>
              <a:gd name="connsiteX47" fmla="*/ 1715026 w 7391413"/>
              <a:gd name="connsiteY47" fmla="*/ 23901 h 2776625"/>
              <a:gd name="connsiteX48" fmla="*/ 1765313 w 7391413"/>
              <a:gd name="connsiteY48" fmla="*/ 1675 h 2776625"/>
              <a:gd name="connsiteX49" fmla="*/ 1816113 w 7391413"/>
              <a:gd name="connsiteY49" fmla="*/ 881 h 2776625"/>
              <a:gd name="connsiteX50" fmla="*/ 1851038 w 7391413"/>
              <a:gd name="connsiteY50" fmla="*/ 17550 h 2776625"/>
              <a:gd name="connsiteX51" fmla="*/ 1872703 w 7391413"/>
              <a:gd name="connsiteY51" fmla="*/ 52475 h 2776625"/>
              <a:gd name="connsiteX52" fmla="*/ 1912623 w 7391413"/>
              <a:gd name="connsiteY52" fmla="*/ 79462 h 2776625"/>
              <a:gd name="connsiteX53" fmla="*/ 1954085 w 7391413"/>
              <a:gd name="connsiteY53" fmla="*/ 130262 h 2776625"/>
              <a:gd name="connsiteX54" fmla="*/ 1996155 w 7391413"/>
              <a:gd name="connsiteY54" fmla="*/ 180269 h 2776625"/>
              <a:gd name="connsiteX55" fmla="*/ 2032013 w 7391413"/>
              <a:gd name="connsiteY55" fmla="*/ 217575 h 2776625"/>
              <a:gd name="connsiteX56" fmla="*/ 2064464 w 7391413"/>
              <a:gd name="connsiteY56" fmla="*/ 248531 h 2776625"/>
              <a:gd name="connsiteX57" fmla="*/ 2090937 w 7391413"/>
              <a:gd name="connsiteY57" fmla="*/ 288219 h 2776625"/>
              <a:gd name="connsiteX58" fmla="*/ 2119886 w 7391413"/>
              <a:gd name="connsiteY58" fmla="*/ 331081 h 2776625"/>
              <a:gd name="connsiteX59" fmla="*/ 2148601 w 7391413"/>
              <a:gd name="connsiteY59" fmla="*/ 357275 h 2776625"/>
              <a:gd name="connsiteX60" fmla="*/ 2192537 w 7391413"/>
              <a:gd name="connsiteY60" fmla="*/ 377119 h 2776625"/>
              <a:gd name="connsiteX61" fmla="*/ 2216163 w 7391413"/>
              <a:gd name="connsiteY61" fmla="*/ 382675 h 2776625"/>
              <a:gd name="connsiteX62" fmla="*/ 2247913 w 7391413"/>
              <a:gd name="connsiteY62" fmla="*/ 389025 h 2776625"/>
              <a:gd name="connsiteX63" fmla="*/ 2330463 w 7391413"/>
              <a:gd name="connsiteY63" fmla="*/ 376325 h 2776625"/>
              <a:gd name="connsiteX64" fmla="*/ 2370151 w 7391413"/>
              <a:gd name="connsiteY64" fmla="*/ 344575 h 2776625"/>
              <a:gd name="connsiteX65" fmla="*/ 2424919 w 7391413"/>
              <a:gd name="connsiteY65" fmla="*/ 287425 h 2776625"/>
              <a:gd name="connsiteX66" fmla="*/ 2453494 w 7391413"/>
              <a:gd name="connsiteY66" fmla="*/ 256468 h 2776625"/>
              <a:gd name="connsiteX67" fmla="*/ 2475719 w 7391413"/>
              <a:gd name="connsiteY67" fmla="*/ 227894 h 2776625"/>
              <a:gd name="connsiteX68" fmla="*/ 2514613 w 7391413"/>
              <a:gd name="connsiteY68" fmla="*/ 173125 h 2776625"/>
              <a:gd name="connsiteX69" fmla="*/ 2540013 w 7391413"/>
              <a:gd name="connsiteY69" fmla="*/ 154075 h 2776625"/>
              <a:gd name="connsiteX70" fmla="*/ 2559063 w 7391413"/>
              <a:gd name="connsiteY70" fmla="*/ 135025 h 2776625"/>
              <a:gd name="connsiteX71" fmla="*/ 2595575 w 7391413"/>
              <a:gd name="connsiteY71" fmla="*/ 107243 h 2776625"/>
              <a:gd name="connsiteX72" fmla="*/ 2616448 w 7391413"/>
              <a:gd name="connsiteY72" fmla="*/ 88193 h 2776625"/>
              <a:gd name="connsiteX73" fmla="*/ 2642407 w 7391413"/>
              <a:gd name="connsiteY73" fmla="*/ 69938 h 2776625"/>
              <a:gd name="connsiteX74" fmla="*/ 2710950 w 7391413"/>
              <a:gd name="connsiteY74" fmla="*/ 64382 h 2776625"/>
              <a:gd name="connsiteX75" fmla="*/ 2759602 w 7391413"/>
              <a:gd name="connsiteY75" fmla="*/ 76288 h 2776625"/>
              <a:gd name="connsiteX76" fmla="*/ 2828938 w 7391413"/>
              <a:gd name="connsiteY76" fmla="*/ 94544 h 2776625"/>
              <a:gd name="connsiteX77" fmla="*/ 2856720 w 7391413"/>
              <a:gd name="connsiteY77" fmla="*/ 108832 h 2776625"/>
              <a:gd name="connsiteX78" fmla="*/ 2889264 w 7391413"/>
              <a:gd name="connsiteY78" fmla="*/ 134231 h 2776625"/>
              <a:gd name="connsiteX79" fmla="*/ 2936094 w 7391413"/>
              <a:gd name="connsiteY79" fmla="*/ 155663 h 2776625"/>
              <a:gd name="connsiteX80" fmla="*/ 2944825 w 7391413"/>
              <a:gd name="connsiteY80" fmla="*/ 163600 h 2776625"/>
              <a:gd name="connsiteX81" fmla="*/ 2973400 w 7391413"/>
              <a:gd name="connsiteY81" fmla="*/ 181062 h 2776625"/>
              <a:gd name="connsiteX82" fmla="*/ 2991657 w 7391413"/>
              <a:gd name="connsiteY82" fmla="*/ 199319 h 2776625"/>
              <a:gd name="connsiteX83" fmla="*/ 3041663 w 7391413"/>
              <a:gd name="connsiteY83" fmla="*/ 230275 h 2776625"/>
              <a:gd name="connsiteX84" fmla="*/ 3111513 w 7391413"/>
              <a:gd name="connsiteY84" fmla="*/ 242975 h 2776625"/>
              <a:gd name="connsiteX85" fmla="*/ 3136913 w 7391413"/>
              <a:gd name="connsiteY85" fmla="*/ 255675 h 2776625"/>
              <a:gd name="connsiteX86" fmla="*/ 3163107 w 7391413"/>
              <a:gd name="connsiteY86" fmla="*/ 261231 h 2776625"/>
              <a:gd name="connsiteX87" fmla="*/ 3195651 w 7391413"/>
              <a:gd name="connsiteY87" fmla="*/ 265200 h 2776625"/>
              <a:gd name="connsiteX88" fmla="*/ 3254388 w 7391413"/>
              <a:gd name="connsiteY88" fmla="*/ 258850 h 2776625"/>
              <a:gd name="connsiteX89" fmla="*/ 3282963 w 7391413"/>
              <a:gd name="connsiteY89" fmla="*/ 249325 h 2776625"/>
              <a:gd name="connsiteX90" fmla="*/ 3310651 w 7391413"/>
              <a:gd name="connsiteY90" fmla="*/ 243769 h 2776625"/>
              <a:gd name="connsiteX91" fmla="*/ 3371863 w 7391413"/>
              <a:gd name="connsiteY91" fmla="*/ 222338 h 2776625"/>
              <a:gd name="connsiteX92" fmla="*/ 3447269 w 7391413"/>
              <a:gd name="connsiteY92" fmla="*/ 186619 h 2776625"/>
              <a:gd name="connsiteX93" fmla="*/ 3521088 w 7391413"/>
              <a:gd name="connsiteY93" fmla="*/ 160425 h 2776625"/>
              <a:gd name="connsiteX94" fmla="*/ 3567919 w 7391413"/>
              <a:gd name="connsiteY94" fmla="*/ 154075 h 2776625"/>
              <a:gd name="connsiteX95" fmla="*/ 3613163 w 7391413"/>
              <a:gd name="connsiteY95" fmla="*/ 160425 h 2776625"/>
              <a:gd name="connsiteX96" fmla="*/ 3752863 w 7391413"/>
              <a:gd name="connsiteY96" fmla="*/ 166775 h 2776625"/>
              <a:gd name="connsiteX97" fmla="*/ 3841763 w 7391413"/>
              <a:gd name="connsiteY97" fmla="*/ 185825 h 2776625"/>
              <a:gd name="connsiteX98" fmla="*/ 3867163 w 7391413"/>
              <a:gd name="connsiteY98" fmla="*/ 192175 h 2776625"/>
              <a:gd name="connsiteX99" fmla="*/ 3892563 w 7391413"/>
              <a:gd name="connsiteY99" fmla="*/ 204875 h 2776625"/>
              <a:gd name="connsiteX100" fmla="*/ 3937013 w 7391413"/>
              <a:gd name="connsiteY100" fmla="*/ 211225 h 2776625"/>
              <a:gd name="connsiteX101" fmla="*/ 4083063 w 7391413"/>
              <a:gd name="connsiteY101" fmla="*/ 223925 h 2776625"/>
              <a:gd name="connsiteX102" fmla="*/ 4256895 w 7391413"/>
              <a:gd name="connsiteY102" fmla="*/ 198525 h 2776625"/>
              <a:gd name="connsiteX103" fmla="*/ 4354525 w 7391413"/>
              <a:gd name="connsiteY103" fmla="*/ 186619 h 2776625"/>
              <a:gd name="connsiteX104" fmla="*/ 4402944 w 7391413"/>
              <a:gd name="connsiteY104" fmla="*/ 180268 h 2776625"/>
              <a:gd name="connsiteX105" fmla="*/ 4519625 w 7391413"/>
              <a:gd name="connsiteY105" fmla="*/ 176299 h 2776625"/>
              <a:gd name="connsiteX106" fmla="*/ 4701394 w 7391413"/>
              <a:gd name="connsiteY106" fmla="*/ 185031 h 2776625"/>
              <a:gd name="connsiteX107" fmla="*/ 4833950 w 7391413"/>
              <a:gd name="connsiteY107" fmla="*/ 197732 h 2776625"/>
              <a:gd name="connsiteX108" fmla="*/ 4928406 w 7391413"/>
              <a:gd name="connsiteY108" fmla="*/ 208844 h 2776625"/>
              <a:gd name="connsiteX109" fmla="*/ 5114144 w 7391413"/>
              <a:gd name="connsiteY109" fmla="*/ 205669 h 2776625"/>
              <a:gd name="connsiteX110" fmla="*/ 5462601 w 7391413"/>
              <a:gd name="connsiteY110" fmla="*/ 179475 h 2776625"/>
              <a:gd name="connsiteX111" fmla="*/ 7385063 w 7391413"/>
              <a:gd name="connsiteY111" fmla="*/ 192175 h 2776625"/>
              <a:gd name="connsiteX112" fmla="*/ 7391413 w 7391413"/>
              <a:gd name="connsiteY112" fmla="*/ 2776625 h 2776625"/>
              <a:gd name="connsiteX113" fmla="*/ 13 w 7391413"/>
              <a:gd name="connsiteY113" fmla="*/ 2770275 h 2776625"/>
              <a:gd name="connsiteX114" fmla="*/ 273160 w 7391413"/>
              <a:gd name="connsiteY114" fmla="*/ 366800 h 2776625"/>
              <a:gd name="connsiteX0" fmla="*/ 4195 w 7122448"/>
              <a:gd name="connsiteY0" fmla="*/ 366800 h 2786943"/>
              <a:gd name="connsiteX1" fmla="*/ 181 w 7122448"/>
              <a:gd name="connsiteY1" fmla="*/ 357275 h 2786943"/>
              <a:gd name="connsiteX2" fmla="*/ 4098 w 7122448"/>
              <a:gd name="connsiteY2" fmla="*/ 349338 h 2786943"/>
              <a:gd name="connsiteX3" fmla="*/ 32252 w 7122448"/>
              <a:gd name="connsiteY3" fmla="*/ 386643 h 2786943"/>
              <a:gd name="connsiteX4" fmla="*/ 84173 w 7122448"/>
              <a:gd name="connsiteY4" fmla="*/ 414425 h 2786943"/>
              <a:gd name="connsiteX5" fmla="*/ 167331 w 7122448"/>
              <a:gd name="connsiteY5" fmla="*/ 400931 h 2786943"/>
              <a:gd name="connsiteX6" fmla="*/ 219998 w 7122448"/>
              <a:gd name="connsiteY6" fmla="*/ 344575 h 2786943"/>
              <a:gd name="connsiteX7" fmla="*/ 245398 w 7122448"/>
              <a:gd name="connsiteY7" fmla="*/ 325525 h 2786943"/>
              <a:gd name="connsiteX8" fmla="*/ 258098 w 7122448"/>
              <a:gd name="connsiteY8" fmla="*/ 306475 h 2786943"/>
              <a:gd name="connsiteX9" fmla="*/ 289848 w 7122448"/>
              <a:gd name="connsiteY9" fmla="*/ 274725 h 2786943"/>
              <a:gd name="connsiteX10" fmla="*/ 302548 w 7122448"/>
              <a:gd name="connsiteY10" fmla="*/ 255675 h 2786943"/>
              <a:gd name="connsiteX11" fmla="*/ 349380 w 7122448"/>
              <a:gd name="connsiteY11" fmla="*/ 193763 h 2786943"/>
              <a:gd name="connsiteX12" fmla="*/ 403354 w 7122448"/>
              <a:gd name="connsiteY12" fmla="*/ 126294 h 2786943"/>
              <a:gd name="connsiteX13" fmla="*/ 416848 w 7122448"/>
              <a:gd name="connsiteY13" fmla="*/ 110419 h 2786943"/>
              <a:gd name="connsiteX14" fmla="*/ 440661 w 7122448"/>
              <a:gd name="connsiteY14" fmla="*/ 82638 h 2786943"/>
              <a:gd name="connsiteX15" fmla="*/ 464473 w 7122448"/>
              <a:gd name="connsiteY15" fmla="*/ 63587 h 2786943"/>
              <a:gd name="connsiteX16" fmla="*/ 482729 w 7122448"/>
              <a:gd name="connsiteY16" fmla="*/ 42156 h 2786943"/>
              <a:gd name="connsiteX17" fmla="*/ 510417 w 7122448"/>
              <a:gd name="connsiteY17" fmla="*/ 25488 h 2786943"/>
              <a:gd name="connsiteX18" fmla="*/ 543848 w 7122448"/>
              <a:gd name="connsiteY18" fmla="*/ 5644 h 2786943"/>
              <a:gd name="connsiteX19" fmla="*/ 574804 w 7122448"/>
              <a:gd name="connsiteY19" fmla="*/ 88 h 2786943"/>
              <a:gd name="connsiteX20" fmla="*/ 614586 w 7122448"/>
              <a:gd name="connsiteY20" fmla="*/ 8818 h 2786943"/>
              <a:gd name="connsiteX21" fmla="*/ 646521 w 7122448"/>
              <a:gd name="connsiteY21" fmla="*/ 27075 h 2786943"/>
              <a:gd name="connsiteX22" fmla="*/ 668233 w 7122448"/>
              <a:gd name="connsiteY22" fmla="*/ 47713 h 2786943"/>
              <a:gd name="connsiteX23" fmla="*/ 699282 w 7122448"/>
              <a:gd name="connsiteY23" fmla="*/ 71525 h 2786943"/>
              <a:gd name="connsiteX24" fmla="*/ 732433 w 7122448"/>
              <a:gd name="connsiteY24" fmla="*/ 98513 h 2786943"/>
              <a:gd name="connsiteX25" fmla="*/ 762270 w 7122448"/>
              <a:gd name="connsiteY25" fmla="*/ 145344 h 2786943"/>
              <a:gd name="connsiteX26" fmla="*/ 786596 w 7122448"/>
              <a:gd name="connsiteY26" fmla="*/ 178681 h 2786943"/>
              <a:gd name="connsiteX27" fmla="*/ 814377 w 7122448"/>
              <a:gd name="connsiteY27" fmla="*/ 211225 h 2786943"/>
              <a:gd name="connsiteX28" fmla="*/ 842064 w 7122448"/>
              <a:gd name="connsiteY28" fmla="*/ 246944 h 2786943"/>
              <a:gd name="connsiteX29" fmla="*/ 867558 w 7122448"/>
              <a:gd name="connsiteY29" fmla="*/ 283456 h 2786943"/>
              <a:gd name="connsiteX30" fmla="*/ 894778 w 7122448"/>
              <a:gd name="connsiteY30" fmla="*/ 305681 h 2786943"/>
              <a:gd name="connsiteX31" fmla="*/ 934373 w 7122448"/>
              <a:gd name="connsiteY31" fmla="*/ 336638 h 2786943"/>
              <a:gd name="connsiteX32" fmla="*/ 950248 w 7122448"/>
              <a:gd name="connsiteY32" fmla="*/ 350925 h 2786943"/>
              <a:gd name="connsiteX33" fmla="*/ 975648 w 7122448"/>
              <a:gd name="connsiteY33" fmla="*/ 376325 h 2786943"/>
              <a:gd name="connsiteX34" fmla="*/ 1001748 w 7122448"/>
              <a:gd name="connsiteY34" fmla="*/ 413631 h 2786943"/>
              <a:gd name="connsiteX35" fmla="*/ 1086400 w 7122448"/>
              <a:gd name="connsiteY35" fmla="*/ 392200 h 2786943"/>
              <a:gd name="connsiteX36" fmla="*/ 1118523 w 7122448"/>
              <a:gd name="connsiteY36" fmla="*/ 364418 h 2786943"/>
              <a:gd name="connsiteX37" fmla="*/ 1137573 w 7122448"/>
              <a:gd name="connsiteY37" fmla="*/ 350925 h 2786943"/>
              <a:gd name="connsiteX38" fmla="*/ 1157417 w 7122448"/>
              <a:gd name="connsiteY38" fmla="*/ 327113 h 2786943"/>
              <a:gd name="connsiteX39" fmla="*/ 1193136 w 7122448"/>
              <a:gd name="connsiteY39" fmla="*/ 290600 h 2786943"/>
              <a:gd name="connsiteX40" fmla="*/ 1232823 w 7122448"/>
              <a:gd name="connsiteY40" fmla="*/ 235832 h 2786943"/>
              <a:gd name="connsiteX41" fmla="*/ 1265367 w 7122448"/>
              <a:gd name="connsiteY41" fmla="*/ 196938 h 2786943"/>
              <a:gd name="connsiteX42" fmla="*/ 1312198 w 7122448"/>
              <a:gd name="connsiteY42" fmla="*/ 160425 h 2786943"/>
              <a:gd name="connsiteX43" fmla="*/ 1324898 w 7122448"/>
              <a:gd name="connsiteY43" fmla="*/ 135025 h 2786943"/>
              <a:gd name="connsiteX44" fmla="*/ 1337598 w 7122448"/>
              <a:gd name="connsiteY44" fmla="*/ 115975 h 2786943"/>
              <a:gd name="connsiteX45" fmla="*/ 1357441 w 7122448"/>
              <a:gd name="connsiteY45" fmla="*/ 90575 h 2786943"/>
              <a:gd name="connsiteX46" fmla="*/ 1399325 w 7122448"/>
              <a:gd name="connsiteY46" fmla="*/ 54856 h 2786943"/>
              <a:gd name="connsiteX47" fmla="*/ 1446061 w 7122448"/>
              <a:gd name="connsiteY47" fmla="*/ 23901 h 2786943"/>
              <a:gd name="connsiteX48" fmla="*/ 1496348 w 7122448"/>
              <a:gd name="connsiteY48" fmla="*/ 1675 h 2786943"/>
              <a:gd name="connsiteX49" fmla="*/ 1547148 w 7122448"/>
              <a:gd name="connsiteY49" fmla="*/ 881 h 2786943"/>
              <a:gd name="connsiteX50" fmla="*/ 1582073 w 7122448"/>
              <a:gd name="connsiteY50" fmla="*/ 17550 h 2786943"/>
              <a:gd name="connsiteX51" fmla="*/ 1603738 w 7122448"/>
              <a:gd name="connsiteY51" fmla="*/ 52475 h 2786943"/>
              <a:gd name="connsiteX52" fmla="*/ 1643658 w 7122448"/>
              <a:gd name="connsiteY52" fmla="*/ 79462 h 2786943"/>
              <a:gd name="connsiteX53" fmla="*/ 1685120 w 7122448"/>
              <a:gd name="connsiteY53" fmla="*/ 130262 h 2786943"/>
              <a:gd name="connsiteX54" fmla="*/ 1727190 w 7122448"/>
              <a:gd name="connsiteY54" fmla="*/ 180269 h 2786943"/>
              <a:gd name="connsiteX55" fmla="*/ 1763048 w 7122448"/>
              <a:gd name="connsiteY55" fmla="*/ 217575 h 2786943"/>
              <a:gd name="connsiteX56" fmla="*/ 1795499 w 7122448"/>
              <a:gd name="connsiteY56" fmla="*/ 248531 h 2786943"/>
              <a:gd name="connsiteX57" fmla="*/ 1821972 w 7122448"/>
              <a:gd name="connsiteY57" fmla="*/ 288219 h 2786943"/>
              <a:gd name="connsiteX58" fmla="*/ 1850921 w 7122448"/>
              <a:gd name="connsiteY58" fmla="*/ 331081 h 2786943"/>
              <a:gd name="connsiteX59" fmla="*/ 1879636 w 7122448"/>
              <a:gd name="connsiteY59" fmla="*/ 357275 h 2786943"/>
              <a:gd name="connsiteX60" fmla="*/ 1923572 w 7122448"/>
              <a:gd name="connsiteY60" fmla="*/ 377119 h 2786943"/>
              <a:gd name="connsiteX61" fmla="*/ 1947198 w 7122448"/>
              <a:gd name="connsiteY61" fmla="*/ 382675 h 2786943"/>
              <a:gd name="connsiteX62" fmla="*/ 1978948 w 7122448"/>
              <a:gd name="connsiteY62" fmla="*/ 389025 h 2786943"/>
              <a:gd name="connsiteX63" fmla="*/ 2061498 w 7122448"/>
              <a:gd name="connsiteY63" fmla="*/ 376325 h 2786943"/>
              <a:gd name="connsiteX64" fmla="*/ 2101186 w 7122448"/>
              <a:gd name="connsiteY64" fmla="*/ 344575 h 2786943"/>
              <a:gd name="connsiteX65" fmla="*/ 2155954 w 7122448"/>
              <a:gd name="connsiteY65" fmla="*/ 287425 h 2786943"/>
              <a:gd name="connsiteX66" fmla="*/ 2184529 w 7122448"/>
              <a:gd name="connsiteY66" fmla="*/ 256468 h 2786943"/>
              <a:gd name="connsiteX67" fmla="*/ 2206754 w 7122448"/>
              <a:gd name="connsiteY67" fmla="*/ 227894 h 2786943"/>
              <a:gd name="connsiteX68" fmla="*/ 2245648 w 7122448"/>
              <a:gd name="connsiteY68" fmla="*/ 173125 h 2786943"/>
              <a:gd name="connsiteX69" fmla="*/ 2271048 w 7122448"/>
              <a:gd name="connsiteY69" fmla="*/ 154075 h 2786943"/>
              <a:gd name="connsiteX70" fmla="*/ 2290098 w 7122448"/>
              <a:gd name="connsiteY70" fmla="*/ 135025 h 2786943"/>
              <a:gd name="connsiteX71" fmla="*/ 2326610 w 7122448"/>
              <a:gd name="connsiteY71" fmla="*/ 107243 h 2786943"/>
              <a:gd name="connsiteX72" fmla="*/ 2347483 w 7122448"/>
              <a:gd name="connsiteY72" fmla="*/ 88193 h 2786943"/>
              <a:gd name="connsiteX73" fmla="*/ 2373442 w 7122448"/>
              <a:gd name="connsiteY73" fmla="*/ 69938 h 2786943"/>
              <a:gd name="connsiteX74" fmla="*/ 2441985 w 7122448"/>
              <a:gd name="connsiteY74" fmla="*/ 64382 h 2786943"/>
              <a:gd name="connsiteX75" fmla="*/ 2490637 w 7122448"/>
              <a:gd name="connsiteY75" fmla="*/ 76288 h 2786943"/>
              <a:gd name="connsiteX76" fmla="*/ 2559973 w 7122448"/>
              <a:gd name="connsiteY76" fmla="*/ 94544 h 2786943"/>
              <a:gd name="connsiteX77" fmla="*/ 2587755 w 7122448"/>
              <a:gd name="connsiteY77" fmla="*/ 108832 h 2786943"/>
              <a:gd name="connsiteX78" fmla="*/ 2620299 w 7122448"/>
              <a:gd name="connsiteY78" fmla="*/ 134231 h 2786943"/>
              <a:gd name="connsiteX79" fmla="*/ 2667129 w 7122448"/>
              <a:gd name="connsiteY79" fmla="*/ 155663 h 2786943"/>
              <a:gd name="connsiteX80" fmla="*/ 2675860 w 7122448"/>
              <a:gd name="connsiteY80" fmla="*/ 163600 h 2786943"/>
              <a:gd name="connsiteX81" fmla="*/ 2704435 w 7122448"/>
              <a:gd name="connsiteY81" fmla="*/ 181062 h 2786943"/>
              <a:gd name="connsiteX82" fmla="*/ 2722692 w 7122448"/>
              <a:gd name="connsiteY82" fmla="*/ 199319 h 2786943"/>
              <a:gd name="connsiteX83" fmla="*/ 2772698 w 7122448"/>
              <a:gd name="connsiteY83" fmla="*/ 230275 h 2786943"/>
              <a:gd name="connsiteX84" fmla="*/ 2842548 w 7122448"/>
              <a:gd name="connsiteY84" fmla="*/ 242975 h 2786943"/>
              <a:gd name="connsiteX85" fmla="*/ 2867948 w 7122448"/>
              <a:gd name="connsiteY85" fmla="*/ 255675 h 2786943"/>
              <a:gd name="connsiteX86" fmla="*/ 2894142 w 7122448"/>
              <a:gd name="connsiteY86" fmla="*/ 261231 h 2786943"/>
              <a:gd name="connsiteX87" fmla="*/ 2926686 w 7122448"/>
              <a:gd name="connsiteY87" fmla="*/ 265200 h 2786943"/>
              <a:gd name="connsiteX88" fmla="*/ 2985423 w 7122448"/>
              <a:gd name="connsiteY88" fmla="*/ 258850 h 2786943"/>
              <a:gd name="connsiteX89" fmla="*/ 3013998 w 7122448"/>
              <a:gd name="connsiteY89" fmla="*/ 249325 h 2786943"/>
              <a:gd name="connsiteX90" fmla="*/ 3041686 w 7122448"/>
              <a:gd name="connsiteY90" fmla="*/ 243769 h 2786943"/>
              <a:gd name="connsiteX91" fmla="*/ 3102898 w 7122448"/>
              <a:gd name="connsiteY91" fmla="*/ 222338 h 2786943"/>
              <a:gd name="connsiteX92" fmla="*/ 3178304 w 7122448"/>
              <a:gd name="connsiteY92" fmla="*/ 186619 h 2786943"/>
              <a:gd name="connsiteX93" fmla="*/ 3252123 w 7122448"/>
              <a:gd name="connsiteY93" fmla="*/ 160425 h 2786943"/>
              <a:gd name="connsiteX94" fmla="*/ 3298954 w 7122448"/>
              <a:gd name="connsiteY94" fmla="*/ 154075 h 2786943"/>
              <a:gd name="connsiteX95" fmla="*/ 3344198 w 7122448"/>
              <a:gd name="connsiteY95" fmla="*/ 160425 h 2786943"/>
              <a:gd name="connsiteX96" fmla="*/ 3483898 w 7122448"/>
              <a:gd name="connsiteY96" fmla="*/ 166775 h 2786943"/>
              <a:gd name="connsiteX97" fmla="*/ 3572798 w 7122448"/>
              <a:gd name="connsiteY97" fmla="*/ 185825 h 2786943"/>
              <a:gd name="connsiteX98" fmla="*/ 3598198 w 7122448"/>
              <a:gd name="connsiteY98" fmla="*/ 192175 h 2786943"/>
              <a:gd name="connsiteX99" fmla="*/ 3623598 w 7122448"/>
              <a:gd name="connsiteY99" fmla="*/ 204875 h 2786943"/>
              <a:gd name="connsiteX100" fmla="*/ 3668048 w 7122448"/>
              <a:gd name="connsiteY100" fmla="*/ 211225 h 2786943"/>
              <a:gd name="connsiteX101" fmla="*/ 3814098 w 7122448"/>
              <a:gd name="connsiteY101" fmla="*/ 223925 h 2786943"/>
              <a:gd name="connsiteX102" fmla="*/ 3987930 w 7122448"/>
              <a:gd name="connsiteY102" fmla="*/ 198525 h 2786943"/>
              <a:gd name="connsiteX103" fmla="*/ 4085560 w 7122448"/>
              <a:gd name="connsiteY103" fmla="*/ 186619 h 2786943"/>
              <a:gd name="connsiteX104" fmla="*/ 4133979 w 7122448"/>
              <a:gd name="connsiteY104" fmla="*/ 180268 h 2786943"/>
              <a:gd name="connsiteX105" fmla="*/ 4250660 w 7122448"/>
              <a:gd name="connsiteY105" fmla="*/ 176299 h 2786943"/>
              <a:gd name="connsiteX106" fmla="*/ 4432429 w 7122448"/>
              <a:gd name="connsiteY106" fmla="*/ 185031 h 2786943"/>
              <a:gd name="connsiteX107" fmla="*/ 4564985 w 7122448"/>
              <a:gd name="connsiteY107" fmla="*/ 197732 h 2786943"/>
              <a:gd name="connsiteX108" fmla="*/ 4659441 w 7122448"/>
              <a:gd name="connsiteY108" fmla="*/ 208844 h 2786943"/>
              <a:gd name="connsiteX109" fmla="*/ 4845179 w 7122448"/>
              <a:gd name="connsiteY109" fmla="*/ 205669 h 2786943"/>
              <a:gd name="connsiteX110" fmla="*/ 5193636 w 7122448"/>
              <a:gd name="connsiteY110" fmla="*/ 179475 h 2786943"/>
              <a:gd name="connsiteX111" fmla="*/ 7116098 w 7122448"/>
              <a:gd name="connsiteY111" fmla="*/ 192175 h 2786943"/>
              <a:gd name="connsiteX112" fmla="*/ 7122448 w 7122448"/>
              <a:gd name="connsiteY112" fmla="*/ 2776625 h 2786943"/>
              <a:gd name="connsiteX113" fmla="*/ 1021 w 7122448"/>
              <a:gd name="connsiteY113" fmla="*/ 2786943 h 2786943"/>
              <a:gd name="connsiteX114" fmla="*/ 4195 w 712244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34373 w 7116318"/>
              <a:gd name="connsiteY31" fmla="*/ 336638 h 2786943"/>
              <a:gd name="connsiteX32" fmla="*/ 950248 w 7116318"/>
              <a:gd name="connsiteY32" fmla="*/ 350925 h 2786943"/>
              <a:gd name="connsiteX33" fmla="*/ 975648 w 7116318"/>
              <a:gd name="connsiteY33" fmla="*/ 376325 h 2786943"/>
              <a:gd name="connsiteX34" fmla="*/ 1001748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42548 w 7116318"/>
              <a:gd name="connsiteY84" fmla="*/ 242975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34373 w 7116318"/>
              <a:gd name="connsiteY31" fmla="*/ 336638 h 2786943"/>
              <a:gd name="connsiteX32" fmla="*/ 950248 w 7116318"/>
              <a:gd name="connsiteY32" fmla="*/ 350925 h 2786943"/>
              <a:gd name="connsiteX33" fmla="*/ 975648 w 7116318"/>
              <a:gd name="connsiteY33" fmla="*/ 376325 h 2786943"/>
              <a:gd name="connsiteX34" fmla="*/ 1001748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50248 w 7116318"/>
              <a:gd name="connsiteY32" fmla="*/ 350925 h 2786943"/>
              <a:gd name="connsiteX33" fmla="*/ 975648 w 7116318"/>
              <a:gd name="connsiteY33" fmla="*/ 376325 h 2786943"/>
              <a:gd name="connsiteX34" fmla="*/ 1001748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76325 h 2786943"/>
              <a:gd name="connsiteX34" fmla="*/ 1001748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76325 h 2786943"/>
              <a:gd name="connsiteX34" fmla="*/ 1001748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01748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73442 w 7116318"/>
              <a:gd name="connsiteY73" fmla="*/ 69938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41985 w 7116318"/>
              <a:gd name="connsiteY74" fmla="*/ 64382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90637 w 7116318"/>
              <a:gd name="connsiteY75" fmla="*/ 76288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75860 w 7116318"/>
              <a:gd name="connsiteY80" fmla="*/ 163600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59845 w 7116318"/>
              <a:gd name="connsiteY80" fmla="*/ 170743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67129 w 7116318"/>
              <a:gd name="connsiteY79" fmla="*/ 155663 h 2786943"/>
              <a:gd name="connsiteX80" fmla="*/ 2682724 w 7116318"/>
              <a:gd name="connsiteY80" fmla="*/ 177887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4435 w 7116318"/>
              <a:gd name="connsiteY81" fmla="*/ 181062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2692 w 7116318"/>
              <a:gd name="connsiteY82" fmla="*/ 199319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78304 w 7116318"/>
              <a:gd name="connsiteY92" fmla="*/ 186619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02898 w 7116318"/>
              <a:gd name="connsiteY91" fmla="*/ 222338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41686 w 7116318"/>
              <a:gd name="connsiteY90" fmla="*/ 243769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3998 w 7116318"/>
              <a:gd name="connsiteY89" fmla="*/ 249325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3898 w 7116318"/>
              <a:gd name="connsiteY96" fmla="*/ 166775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72798 w 7116318"/>
              <a:gd name="connsiteY97" fmla="*/ 185825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598198 w 7116318"/>
              <a:gd name="connsiteY98" fmla="*/ 192175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14098 w 7116318"/>
              <a:gd name="connsiteY101" fmla="*/ 223925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23250 w 7116318"/>
              <a:gd name="connsiteY101" fmla="*/ 233450 h 2786943"/>
              <a:gd name="connsiteX102" fmla="*/ 3987930 w 7116318"/>
              <a:gd name="connsiteY102" fmla="*/ 198525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23598 w 7116318"/>
              <a:gd name="connsiteY99" fmla="*/ 204875 h 2786943"/>
              <a:gd name="connsiteX100" fmla="*/ 3668048 w 7116318"/>
              <a:gd name="connsiteY100" fmla="*/ 211225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68048 w 7116318"/>
              <a:gd name="connsiteY100" fmla="*/ 211225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60425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5407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4198 w 7116318"/>
              <a:gd name="connsiteY95" fmla="*/ 160425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44251 w 7116318"/>
              <a:gd name="connsiteY79" fmla="*/ 158044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39675 w 7116318"/>
              <a:gd name="connsiteY79" fmla="*/ 174712 h 2786943"/>
              <a:gd name="connsiteX80" fmla="*/ 2682724 w 7116318"/>
              <a:gd name="connsiteY80" fmla="*/ 177887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197731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0646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72698 w 7116318"/>
              <a:gd name="connsiteY83" fmla="*/ 23027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20299 w 7116318"/>
              <a:gd name="connsiteY78" fmla="*/ 134231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0660 w 7116318"/>
              <a:gd name="connsiteY105" fmla="*/ 176299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5237 w 7116318"/>
              <a:gd name="connsiteY105" fmla="*/ 200111 h 2786943"/>
              <a:gd name="connsiteX106" fmla="*/ 4432429 w 7116318"/>
              <a:gd name="connsiteY106" fmla="*/ 185031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3979 w 7116318"/>
              <a:gd name="connsiteY104" fmla="*/ 180268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85560 w 7116318"/>
              <a:gd name="connsiteY103" fmla="*/ 186619 h 2786943"/>
              <a:gd name="connsiteX104" fmla="*/ 4138554 w 7116318"/>
              <a:gd name="connsiteY104" fmla="*/ 187412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74121 w 7116318"/>
              <a:gd name="connsiteY103" fmla="*/ 200907 h 2786943"/>
              <a:gd name="connsiteX104" fmla="*/ 4138554 w 7116318"/>
              <a:gd name="connsiteY104" fmla="*/ 187412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64985 w 7116318"/>
              <a:gd name="connsiteY107" fmla="*/ 197732 h 2786943"/>
              <a:gd name="connsiteX108" fmla="*/ 4659441 w 7116318"/>
              <a:gd name="connsiteY108" fmla="*/ 20884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74121 w 7116318"/>
              <a:gd name="connsiteY103" fmla="*/ 200907 h 2786943"/>
              <a:gd name="connsiteX104" fmla="*/ 4138554 w 7116318"/>
              <a:gd name="connsiteY104" fmla="*/ 187412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64985 w 7116318"/>
              <a:gd name="connsiteY107" fmla="*/ 197732 h 2786943"/>
              <a:gd name="connsiteX108" fmla="*/ 4657153 w 7116318"/>
              <a:gd name="connsiteY108" fmla="*/ 227894 h 2786943"/>
              <a:gd name="connsiteX109" fmla="*/ 4845179 w 7116318"/>
              <a:gd name="connsiteY109" fmla="*/ 205669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74121 w 7116318"/>
              <a:gd name="connsiteY103" fmla="*/ 200907 h 2786943"/>
              <a:gd name="connsiteX104" fmla="*/ 4138554 w 7116318"/>
              <a:gd name="connsiteY104" fmla="*/ 187412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64985 w 7116318"/>
              <a:gd name="connsiteY107" fmla="*/ 197732 h 2786943"/>
              <a:gd name="connsiteX108" fmla="*/ 4657153 w 7116318"/>
              <a:gd name="connsiteY108" fmla="*/ 227894 h 2786943"/>
              <a:gd name="connsiteX109" fmla="*/ 4861195 w 7116318"/>
              <a:gd name="connsiteY109" fmla="*/ 215194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74121 w 7116318"/>
              <a:gd name="connsiteY103" fmla="*/ 200907 h 2786943"/>
              <a:gd name="connsiteX104" fmla="*/ 4138554 w 7116318"/>
              <a:gd name="connsiteY104" fmla="*/ 187412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55833 w 7116318"/>
              <a:gd name="connsiteY107" fmla="*/ 195351 h 2786943"/>
              <a:gd name="connsiteX108" fmla="*/ 4657153 w 7116318"/>
              <a:gd name="connsiteY108" fmla="*/ 227894 h 2786943"/>
              <a:gd name="connsiteX109" fmla="*/ 4861195 w 7116318"/>
              <a:gd name="connsiteY109" fmla="*/ 215194 h 2786943"/>
              <a:gd name="connsiteX110" fmla="*/ 5193636 w 7116318"/>
              <a:gd name="connsiteY110" fmla="*/ 179475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  <a:gd name="connsiteX0" fmla="*/ 4195 w 7116318"/>
              <a:gd name="connsiteY0" fmla="*/ 366800 h 2786943"/>
              <a:gd name="connsiteX1" fmla="*/ 181 w 7116318"/>
              <a:gd name="connsiteY1" fmla="*/ 357275 h 2786943"/>
              <a:gd name="connsiteX2" fmla="*/ 4098 w 7116318"/>
              <a:gd name="connsiteY2" fmla="*/ 349338 h 2786943"/>
              <a:gd name="connsiteX3" fmla="*/ 32252 w 7116318"/>
              <a:gd name="connsiteY3" fmla="*/ 386643 h 2786943"/>
              <a:gd name="connsiteX4" fmla="*/ 84173 w 7116318"/>
              <a:gd name="connsiteY4" fmla="*/ 414425 h 2786943"/>
              <a:gd name="connsiteX5" fmla="*/ 167331 w 7116318"/>
              <a:gd name="connsiteY5" fmla="*/ 400931 h 2786943"/>
              <a:gd name="connsiteX6" fmla="*/ 219998 w 7116318"/>
              <a:gd name="connsiteY6" fmla="*/ 344575 h 2786943"/>
              <a:gd name="connsiteX7" fmla="*/ 245398 w 7116318"/>
              <a:gd name="connsiteY7" fmla="*/ 325525 h 2786943"/>
              <a:gd name="connsiteX8" fmla="*/ 258098 w 7116318"/>
              <a:gd name="connsiteY8" fmla="*/ 306475 h 2786943"/>
              <a:gd name="connsiteX9" fmla="*/ 289848 w 7116318"/>
              <a:gd name="connsiteY9" fmla="*/ 274725 h 2786943"/>
              <a:gd name="connsiteX10" fmla="*/ 302548 w 7116318"/>
              <a:gd name="connsiteY10" fmla="*/ 255675 h 2786943"/>
              <a:gd name="connsiteX11" fmla="*/ 349380 w 7116318"/>
              <a:gd name="connsiteY11" fmla="*/ 193763 h 2786943"/>
              <a:gd name="connsiteX12" fmla="*/ 403354 w 7116318"/>
              <a:gd name="connsiteY12" fmla="*/ 126294 h 2786943"/>
              <a:gd name="connsiteX13" fmla="*/ 416848 w 7116318"/>
              <a:gd name="connsiteY13" fmla="*/ 110419 h 2786943"/>
              <a:gd name="connsiteX14" fmla="*/ 440661 w 7116318"/>
              <a:gd name="connsiteY14" fmla="*/ 82638 h 2786943"/>
              <a:gd name="connsiteX15" fmla="*/ 464473 w 7116318"/>
              <a:gd name="connsiteY15" fmla="*/ 63587 h 2786943"/>
              <a:gd name="connsiteX16" fmla="*/ 482729 w 7116318"/>
              <a:gd name="connsiteY16" fmla="*/ 42156 h 2786943"/>
              <a:gd name="connsiteX17" fmla="*/ 510417 w 7116318"/>
              <a:gd name="connsiteY17" fmla="*/ 25488 h 2786943"/>
              <a:gd name="connsiteX18" fmla="*/ 543848 w 7116318"/>
              <a:gd name="connsiteY18" fmla="*/ 5644 h 2786943"/>
              <a:gd name="connsiteX19" fmla="*/ 574804 w 7116318"/>
              <a:gd name="connsiteY19" fmla="*/ 88 h 2786943"/>
              <a:gd name="connsiteX20" fmla="*/ 614586 w 7116318"/>
              <a:gd name="connsiteY20" fmla="*/ 8818 h 2786943"/>
              <a:gd name="connsiteX21" fmla="*/ 646521 w 7116318"/>
              <a:gd name="connsiteY21" fmla="*/ 27075 h 2786943"/>
              <a:gd name="connsiteX22" fmla="*/ 668233 w 7116318"/>
              <a:gd name="connsiteY22" fmla="*/ 47713 h 2786943"/>
              <a:gd name="connsiteX23" fmla="*/ 699282 w 7116318"/>
              <a:gd name="connsiteY23" fmla="*/ 71525 h 2786943"/>
              <a:gd name="connsiteX24" fmla="*/ 732433 w 7116318"/>
              <a:gd name="connsiteY24" fmla="*/ 98513 h 2786943"/>
              <a:gd name="connsiteX25" fmla="*/ 762270 w 7116318"/>
              <a:gd name="connsiteY25" fmla="*/ 145344 h 2786943"/>
              <a:gd name="connsiteX26" fmla="*/ 786596 w 7116318"/>
              <a:gd name="connsiteY26" fmla="*/ 178681 h 2786943"/>
              <a:gd name="connsiteX27" fmla="*/ 814377 w 7116318"/>
              <a:gd name="connsiteY27" fmla="*/ 211225 h 2786943"/>
              <a:gd name="connsiteX28" fmla="*/ 842064 w 7116318"/>
              <a:gd name="connsiteY28" fmla="*/ 246944 h 2786943"/>
              <a:gd name="connsiteX29" fmla="*/ 867558 w 7116318"/>
              <a:gd name="connsiteY29" fmla="*/ 283456 h 2786943"/>
              <a:gd name="connsiteX30" fmla="*/ 894778 w 7116318"/>
              <a:gd name="connsiteY30" fmla="*/ 305681 h 2786943"/>
              <a:gd name="connsiteX31" fmla="*/ 916069 w 7116318"/>
              <a:gd name="connsiteY31" fmla="*/ 341400 h 2786943"/>
              <a:gd name="connsiteX32" fmla="*/ 943385 w 7116318"/>
              <a:gd name="connsiteY32" fmla="*/ 369975 h 2786943"/>
              <a:gd name="connsiteX33" fmla="*/ 975648 w 7116318"/>
              <a:gd name="connsiteY33" fmla="*/ 388231 h 2786943"/>
              <a:gd name="connsiteX34" fmla="*/ 1022339 w 7116318"/>
              <a:gd name="connsiteY34" fmla="*/ 413631 h 2786943"/>
              <a:gd name="connsiteX35" fmla="*/ 1086400 w 7116318"/>
              <a:gd name="connsiteY35" fmla="*/ 392200 h 2786943"/>
              <a:gd name="connsiteX36" fmla="*/ 1118523 w 7116318"/>
              <a:gd name="connsiteY36" fmla="*/ 364418 h 2786943"/>
              <a:gd name="connsiteX37" fmla="*/ 1137573 w 7116318"/>
              <a:gd name="connsiteY37" fmla="*/ 350925 h 2786943"/>
              <a:gd name="connsiteX38" fmla="*/ 1157417 w 7116318"/>
              <a:gd name="connsiteY38" fmla="*/ 327113 h 2786943"/>
              <a:gd name="connsiteX39" fmla="*/ 1193136 w 7116318"/>
              <a:gd name="connsiteY39" fmla="*/ 290600 h 2786943"/>
              <a:gd name="connsiteX40" fmla="*/ 1232823 w 7116318"/>
              <a:gd name="connsiteY40" fmla="*/ 235832 h 2786943"/>
              <a:gd name="connsiteX41" fmla="*/ 1265367 w 7116318"/>
              <a:gd name="connsiteY41" fmla="*/ 196938 h 2786943"/>
              <a:gd name="connsiteX42" fmla="*/ 1312198 w 7116318"/>
              <a:gd name="connsiteY42" fmla="*/ 160425 h 2786943"/>
              <a:gd name="connsiteX43" fmla="*/ 1324898 w 7116318"/>
              <a:gd name="connsiteY43" fmla="*/ 135025 h 2786943"/>
              <a:gd name="connsiteX44" fmla="*/ 1337598 w 7116318"/>
              <a:gd name="connsiteY44" fmla="*/ 115975 h 2786943"/>
              <a:gd name="connsiteX45" fmla="*/ 1357441 w 7116318"/>
              <a:gd name="connsiteY45" fmla="*/ 90575 h 2786943"/>
              <a:gd name="connsiteX46" fmla="*/ 1399325 w 7116318"/>
              <a:gd name="connsiteY46" fmla="*/ 54856 h 2786943"/>
              <a:gd name="connsiteX47" fmla="*/ 1446061 w 7116318"/>
              <a:gd name="connsiteY47" fmla="*/ 23901 h 2786943"/>
              <a:gd name="connsiteX48" fmla="*/ 1496348 w 7116318"/>
              <a:gd name="connsiteY48" fmla="*/ 1675 h 2786943"/>
              <a:gd name="connsiteX49" fmla="*/ 1547148 w 7116318"/>
              <a:gd name="connsiteY49" fmla="*/ 881 h 2786943"/>
              <a:gd name="connsiteX50" fmla="*/ 1582073 w 7116318"/>
              <a:gd name="connsiteY50" fmla="*/ 17550 h 2786943"/>
              <a:gd name="connsiteX51" fmla="*/ 1603738 w 7116318"/>
              <a:gd name="connsiteY51" fmla="*/ 52475 h 2786943"/>
              <a:gd name="connsiteX52" fmla="*/ 1643658 w 7116318"/>
              <a:gd name="connsiteY52" fmla="*/ 79462 h 2786943"/>
              <a:gd name="connsiteX53" fmla="*/ 1685120 w 7116318"/>
              <a:gd name="connsiteY53" fmla="*/ 130262 h 2786943"/>
              <a:gd name="connsiteX54" fmla="*/ 1727190 w 7116318"/>
              <a:gd name="connsiteY54" fmla="*/ 180269 h 2786943"/>
              <a:gd name="connsiteX55" fmla="*/ 1763048 w 7116318"/>
              <a:gd name="connsiteY55" fmla="*/ 217575 h 2786943"/>
              <a:gd name="connsiteX56" fmla="*/ 1795499 w 7116318"/>
              <a:gd name="connsiteY56" fmla="*/ 248531 h 2786943"/>
              <a:gd name="connsiteX57" fmla="*/ 1821972 w 7116318"/>
              <a:gd name="connsiteY57" fmla="*/ 288219 h 2786943"/>
              <a:gd name="connsiteX58" fmla="*/ 1850921 w 7116318"/>
              <a:gd name="connsiteY58" fmla="*/ 331081 h 2786943"/>
              <a:gd name="connsiteX59" fmla="*/ 1879636 w 7116318"/>
              <a:gd name="connsiteY59" fmla="*/ 357275 h 2786943"/>
              <a:gd name="connsiteX60" fmla="*/ 1923572 w 7116318"/>
              <a:gd name="connsiteY60" fmla="*/ 377119 h 2786943"/>
              <a:gd name="connsiteX61" fmla="*/ 1947198 w 7116318"/>
              <a:gd name="connsiteY61" fmla="*/ 382675 h 2786943"/>
              <a:gd name="connsiteX62" fmla="*/ 1978948 w 7116318"/>
              <a:gd name="connsiteY62" fmla="*/ 389025 h 2786943"/>
              <a:gd name="connsiteX63" fmla="*/ 2061498 w 7116318"/>
              <a:gd name="connsiteY63" fmla="*/ 376325 h 2786943"/>
              <a:gd name="connsiteX64" fmla="*/ 2101186 w 7116318"/>
              <a:gd name="connsiteY64" fmla="*/ 344575 h 2786943"/>
              <a:gd name="connsiteX65" fmla="*/ 2155954 w 7116318"/>
              <a:gd name="connsiteY65" fmla="*/ 287425 h 2786943"/>
              <a:gd name="connsiteX66" fmla="*/ 2184529 w 7116318"/>
              <a:gd name="connsiteY66" fmla="*/ 256468 h 2786943"/>
              <a:gd name="connsiteX67" fmla="*/ 2206754 w 7116318"/>
              <a:gd name="connsiteY67" fmla="*/ 227894 h 2786943"/>
              <a:gd name="connsiteX68" fmla="*/ 2245648 w 7116318"/>
              <a:gd name="connsiteY68" fmla="*/ 173125 h 2786943"/>
              <a:gd name="connsiteX69" fmla="*/ 2271048 w 7116318"/>
              <a:gd name="connsiteY69" fmla="*/ 154075 h 2786943"/>
              <a:gd name="connsiteX70" fmla="*/ 2290098 w 7116318"/>
              <a:gd name="connsiteY70" fmla="*/ 135025 h 2786943"/>
              <a:gd name="connsiteX71" fmla="*/ 2326610 w 7116318"/>
              <a:gd name="connsiteY71" fmla="*/ 107243 h 2786943"/>
              <a:gd name="connsiteX72" fmla="*/ 2347483 w 7116318"/>
              <a:gd name="connsiteY72" fmla="*/ 88193 h 2786943"/>
              <a:gd name="connsiteX73" fmla="*/ 2382593 w 7116318"/>
              <a:gd name="connsiteY73" fmla="*/ 77081 h 2786943"/>
              <a:gd name="connsiteX74" fmla="*/ 2437409 w 7116318"/>
              <a:gd name="connsiteY74" fmla="*/ 71526 h 2786943"/>
              <a:gd name="connsiteX75" fmla="*/ 2486061 w 7116318"/>
              <a:gd name="connsiteY75" fmla="*/ 83431 h 2786943"/>
              <a:gd name="connsiteX76" fmla="*/ 2559973 w 7116318"/>
              <a:gd name="connsiteY76" fmla="*/ 94544 h 2786943"/>
              <a:gd name="connsiteX77" fmla="*/ 2587755 w 7116318"/>
              <a:gd name="connsiteY77" fmla="*/ 108832 h 2786943"/>
              <a:gd name="connsiteX78" fmla="*/ 2601996 w 7116318"/>
              <a:gd name="connsiteY78" fmla="*/ 131850 h 2786943"/>
              <a:gd name="connsiteX79" fmla="*/ 2639675 w 7116318"/>
              <a:gd name="connsiteY79" fmla="*/ 174712 h 2786943"/>
              <a:gd name="connsiteX80" fmla="*/ 2671285 w 7116318"/>
              <a:gd name="connsiteY80" fmla="*/ 199319 h 2786943"/>
              <a:gd name="connsiteX81" fmla="*/ 2702148 w 7116318"/>
              <a:gd name="connsiteY81" fmla="*/ 204875 h 2786943"/>
              <a:gd name="connsiteX82" fmla="*/ 2724980 w 7116318"/>
              <a:gd name="connsiteY82" fmla="*/ 225513 h 2786943"/>
              <a:gd name="connsiteX83" fmla="*/ 2765835 w 7116318"/>
              <a:gd name="connsiteY83" fmla="*/ 249325 h 2786943"/>
              <a:gd name="connsiteX84" fmla="*/ 2835684 w 7116318"/>
              <a:gd name="connsiteY84" fmla="*/ 252500 h 2786943"/>
              <a:gd name="connsiteX85" fmla="*/ 2867948 w 7116318"/>
              <a:gd name="connsiteY85" fmla="*/ 255675 h 2786943"/>
              <a:gd name="connsiteX86" fmla="*/ 2894142 w 7116318"/>
              <a:gd name="connsiteY86" fmla="*/ 261231 h 2786943"/>
              <a:gd name="connsiteX87" fmla="*/ 2926686 w 7116318"/>
              <a:gd name="connsiteY87" fmla="*/ 265200 h 2786943"/>
              <a:gd name="connsiteX88" fmla="*/ 2985423 w 7116318"/>
              <a:gd name="connsiteY88" fmla="*/ 258850 h 2786943"/>
              <a:gd name="connsiteX89" fmla="*/ 3018574 w 7116318"/>
              <a:gd name="connsiteY89" fmla="*/ 256469 h 2786943"/>
              <a:gd name="connsiteX90" fmla="*/ 3055414 w 7116318"/>
              <a:gd name="connsiteY90" fmla="*/ 248531 h 2786943"/>
              <a:gd name="connsiteX91" fmla="*/ 3118913 w 7116318"/>
              <a:gd name="connsiteY91" fmla="*/ 229482 h 2786943"/>
              <a:gd name="connsiteX92" fmla="*/ 3182880 w 7116318"/>
              <a:gd name="connsiteY92" fmla="*/ 193763 h 2786943"/>
              <a:gd name="connsiteX93" fmla="*/ 3252123 w 7116318"/>
              <a:gd name="connsiteY93" fmla="*/ 177094 h 2786943"/>
              <a:gd name="connsiteX94" fmla="*/ 3298954 w 7116318"/>
              <a:gd name="connsiteY94" fmla="*/ 173125 h 2786943"/>
              <a:gd name="connsiteX95" fmla="*/ 3348773 w 7116318"/>
              <a:gd name="connsiteY95" fmla="*/ 167569 h 2786943"/>
              <a:gd name="connsiteX96" fmla="*/ 3486186 w 7116318"/>
              <a:gd name="connsiteY96" fmla="*/ 178682 h 2786943"/>
              <a:gd name="connsiteX97" fmla="*/ 3568223 w 7116318"/>
              <a:gd name="connsiteY97" fmla="*/ 197731 h 2786943"/>
              <a:gd name="connsiteX98" fmla="*/ 3600486 w 7116318"/>
              <a:gd name="connsiteY98" fmla="*/ 215988 h 2786943"/>
              <a:gd name="connsiteX99" fmla="*/ 3632750 w 7116318"/>
              <a:gd name="connsiteY99" fmla="*/ 221544 h 2786943"/>
              <a:gd name="connsiteX100" fmla="*/ 3695503 w 7116318"/>
              <a:gd name="connsiteY100" fmla="*/ 225512 h 2786943"/>
              <a:gd name="connsiteX101" fmla="*/ 3823250 w 7116318"/>
              <a:gd name="connsiteY101" fmla="*/ 233450 h 2786943"/>
              <a:gd name="connsiteX102" fmla="*/ 3992506 w 7116318"/>
              <a:gd name="connsiteY102" fmla="*/ 215194 h 2786943"/>
              <a:gd name="connsiteX103" fmla="*/ 4074121 w 7116318"/>
              <a:gd name="connsiteY103" fmla="*/ 200907 h 2786943"/>
              <a:gd name="connsiteX104" fmla="*/ 4138554 w 7116318"/>
              <a:gd name="connsiteY104" fmla="*/ 187412 h 2786943"/>
              <a:gd name="connsiteX105" fmla="*/ 4255237 w 7116318"/>
              <a:gd name="connsiteY105" fmla="*/ 200111 h 2786943"/>
              <a:gd name="connsiteX106" fmla="*/ 4434717 w 7116318"/>
              <a:gd name="connsiteY106" fmla="*/ 192175 h 2786943"/>
              <a:gd name="connsiteX107" fmla="*/ 4555833 w 7116318"/>
              <a:gd name="connsiteY107" fmla="*/ 195351 h 2786943"/>
              <a:gd name="connsiteX108" fmla="*/ 4657153 w 7116318"/>
              <a:gd name="connsiteY108" fmla="*/ 227894 h 2786943"/>
              <a:gd name="connsiteX109" fmla="*/ 4861195 w 7116318"/>
              <a:gd name="connsiteY109" fmla="*/ 215194 h 2786943"/>
              <a:gd name="connsiteX110" fmla="*/ 5200500 w 7116318"/>
              <a:gd name="connsiteY110" fmla="*/ 208050 h 2786943"/>
              <a:gd name="connsiteX111" fmla="*/ 7116098 w 7116318"/>
              <a:gd name="connsiteY111" fmla="*/ 192175 h 2786943"/>
              <a:gd name="connsiteX112" fmla="*/ 7106432 w 7116318"/>
              <a:gd name="connsiteY112" fmla="*/ 2786150 h 2786943"/>
              <a:gd name="connsiteX113" fmla="*/ 1021 w 7116318"/>
              <a:gd name="connsiteY113" fmla="*/ 2786943 h 2786943"/>
              <a:gd name="connsiteX114" fmla="*/ 4195 w 7116318"/>
              <a:gd name="connsiteY114" fmla="*/ 366800 h 2786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7116318" h="2786943">
                <a:moveTo>
                  <a:pt x="4195" y="366800"/>
                </a:moveTo>
                <a:lnTo>
                  <a:pt x="181" y="357275"/>
                </a:lnTo>
                <a:cubicBezTo>
                  <a:pt x="165" y="354365"/>
                  <a:pt x="-1247" y="344443"/>
                  <a:pt x="4098" y="349338"/>
                </a:cubicBezTo>
                <a:cubicBezTo>
                  <a:pt x="9443" y="354233"/>
                  <a:pt x="18906" y="375795"/>
                  <a:pt x="32252" y="386643"/>
                </a:cubicBezTo>
                <a:cubicBezTo>
                  <a:pt x="45598" y="397491"/>
                  <a:pt x="84173" y="414425"/>
                  <a:pt x="84173" y="414425"/>
                </a:cubicBezTo>
                <a:lnTo>
                  <a:pt x="167331" y="400931"/>
                </a:lnTo>
                <a:cubicBezTo>
                  <a:pt x="193609" y="381850"/>
                  <a:pt x="206987" y="357143"/>
                  <a:pt x="219998" y="344575"/>
                </a:cubicBezTo>
                <a:cubicBezTo>
                  <a:pt x="233009" y="332007"/>
                  <a:pt x="237914" y="333009"/>
                  <a:pt x="245398" y="325525"/>
                </a:cubicBezTo>
                <a:cubicBezTo>
                  <a:pt x="250794" y="320129"/>
                  <a:pt x="253072" y="312218"/>
                  <a:pt x="258098" y="306475"/>
                </a:cubicBezTo>
                <a:cubicBezTo>
                  <a:pt x="267954" y="295211"/>
                  <a:pt x="279992" y="285989"/>
                  <a:pt x="289848" y="274725"/>
                </a:cubicBezTo>
                <a:cubicBezTo>
                  <a:pt x="294874" y="268982"/>
                  <a:pt x="292626" y="269169"/>
                  <a:pt x="302548" y="255675"/>
                </a:cubicBezTo>
                <a:cubicBezTo>
                  <a:pt x="312470" y="242181"/>
                  <a:pt x="327686" y="211841"/>
                  <a:pt x="349380" y="193763"/>
                </a:cubicBezTo>
                <a:cubicBezTo>
                  <a:pt x="365214" y="166053"/>
                  <a:pt x="392109" y="140185"/>
                  <a:pt x="403354" y="126294"/>
                </a:cubicBezTo>
                <a:cubicBezTo>
                  <a:pt x="414599" y="112403"/>
                  <a:pt x="410630" y="117695"/>
                  <a:pt x="416848" y="110419"/>
                </a:cubicBezTo>
                <a:cubicBezTo>
                  <a:pt x="423066" y="103143"/>
                  <a:pt x="434311" y="84755"/>
                  <a:pt x="440661" y="82638"/>
                </a:cubicBezTo>
                <a:cubicBezTo>
                  <a:pt x="449392" y="73907"/>
                  <a:pt x="457462" y="70334"/>
                  <a:pt x="464473" y="63587"/>
                </a:cubicBezTo>
                <a:cubicBezTo>
                  <a:pt x="471484" y="56840"/>
                  <a:pt x="475072" y="48506"/>
                  <a:pt x="482729" y="42156"/>
                </a:cubicBezTo>
                <a:cubicBezTo>
                  <a:pt x="490386" y="35806"/>
                  <a:pt x="500231" y="31573"/>
                  <a:pt x="510417" y="25488"/>
                </a:cubicBezTo>
                <a:cubicBezTo>
                  <a:pt x="520603" y="19403"/>
                  <a:pt x="533117" y="9877"/>
                  <a:pt x="543848" y="5644"/>
                </a:cubicBezTo>
                <a:cubicBezTo>
                  <a:pt x="554579" y="1411"/>
                  <a:pt x="563014" y="-441"/>
                  <a:pt x="574804" y="88"/>
                </a:cubicBezTo>
                <a:cubicBezTo>
                  <a:pt x="586594" y="617"/>
                  <a:pt x="602633" y="4320"/>
                  <a:pt x="614586" y="8818"/>
                </a:cubicBezTo>
                <a:cubicBezTo>
                  <a:pt x="626539" y="13316"/>
                  <a:pt x="637580" y="20593"/>
                  <a:pt x="646521" y="27075"/>
                </a:cubicBezTo>
                <a:cubicBezTo>
                  <a:pt x="655462" y="33558"/>
                  <a:pt x="659439" y="40305"/>
                  <a:pt x="668233" y="47713"/>
                </a:cubicBezTo>
                <a:cubicBezTo>
                  <a:pt x="677027" y="55121"/>
                  <a:pt x="688582" y="63058"/>
                  <a:pt x="699282" y="71525"/>
                </a:cubicBezTo>
                <a:cubicBezTo>
                  <a:pt x="709982" y="79992"/>
                  <a:pt x="726083" y="94280"/>
                  <a:pt x="732433" y="98513"/>
                </a:cubicBezTo>
                <a:cubicBezTo>
                  <a:pt x="741121" y="126959"/>
                  <a:pt x="753243" y="131983"/>
                  <a:pt x="762270" y="145344"/>
                </a:cubicBezTo>
                <a:cubicBezTo>
                  <a:pt x="771297" y="158705"/>
                  <a:pt x="777912" y="167701"/>
                  <a:pt x="786596" y="178681"/>
                </a:cubicBezTo>
                <a:cubicBezTo>
                  <a:pt x="795281" y="189661"/>
                  <a:pt x="805132" y="199848"/>
                  <a:pt x="814377" y="211225"/>
                </a:cubicBezTo>
                <a:cubicBezTo>
                  <a:pt x="823622" y="222602"/>
                  <a:pt x="833201" y="234906"/>
                  <a:pt x="842064" y="246944"/>
                </a:cubicBezTo>
                <a:cubicBezTo>
                  <a:pt x="850927" y="258982"/>
                  <a:pt x="851164" y="267062"/>
                  <a:pt x="867558" y="283456"/>
                </a:cubicBezTo>
                <a:cubicBezTo>
                  <a:pt x="883519" y="314671"/>
                  <a:pt x="886693" y="296024"/>
                  <a:pt x="894778" y="305681"/>
                </a:cubicBezTo>
                <a:cubicBezTo>
                  <a:pt x="902863" y="315338"/>
                  <a:pt x="907968" y="330684"/>
                  <a:pt x="916069" y="341400"/>
                </a:cubicBezTo>
                <a:cubicBezTo>
                  <a:pt x="924170" y="352116"/>
                  <a:pt x="934918" y="363625"/>
                  <a:pt x="943385" y="369975"/>
                </a:cubicBezTo>
                <a:cubicBezTo>
                  <a:pt x="953137" y="372479"/>
                  <a:pt x="962489" y="380955"/>
                  <a:pt x="975648" y="388231"/>
                </a:cubicBezTo>
                <a:cubicBezTo>
                  <a:pt x="988807" y="395507"/>
                  <a:pt x="1015989" y="405164"/>
                  <a:pt x="1022339" y="413631"/>
                </a:cubicBezTo>
                <a:cubicBezTo>
                  <a:pt x="1068299" y="407281"/>
                  <a:pt x="1070369" y="400402"/>
                  <a:pt x="1086400" y="392200"/>
                </a:cubicBezTo>
                <a:cubicBezTo>
                  <a:pt x="1102431" y="383998"/>
                  <a:pt x="1109994" y="371297"/>
                  <a:pt x="1118523" y="364418"/>
                </a:cubicBezTo>
                <a:cubicBezTo>
                  <a:pt x="1127052" y="357539"/>
                  <a:pt x="1131223" y="353042"/>
                  <a:pt x="1137573" y="350925"/>
                </a:cubicBezTo>
                <a:cubicBezTo>
                  <a:pt x="1141806" y="344575"/>
                  <a:pt x="1148157" y="337167"/>
                  <a:pt x="1157417" y="327113"/>
                </a:cubicBezTo>
                <a:cubicBezTo>
                  <a:pt x="1166677" y="317059"/>
                  <a:pt x="1180568" y="305813"/>
                  <a:pt x="1193136" y="290600"/>
                </a:cubicBezTo>
                <a:cubicBezTo>
                  <a:pt x="1205704" y="275387"/>
                  <a:pt x="1220784" y="251442"/>
                  <a:pt x="1232823" y="235832"/>
                </a:cubicBezTo>
                <a:cubicBezTo>
                  <a:pt x="1244862" y="220222"/>
                  <a:pt x="1252138" y="209506"/>
                  <a:pt x="1265367" y="196938"/>
                </a:cubicBezTo>
                <a:cubicBezTo>
                  <a:pt x="1278596" y="184370"/>
                  <a:pt x="1302276" y="170744"/>
                  <a:pt x="1312198" y="160425"/>
                </a:cubicBezTo>
                <a:cubicBezTo>
                  <a:pt x="1322120" y="150106"/>
                  <a:pt x="1320202" y="143244"/>
                  <a:pt x="1324898" y="135025"/>
                </a:cubicBezTo>
                <a:cubicBezTo>
                  <a:pt x="1328684" y="128399"/>
                  <a:pt x="1332174" y="123383"/>
                  <a:pt x="1337598" y="115975"/>
                </a:cubicBezTo>
                <a:cubicBezTo>
                  <a:pt x="1343022" y="108567"/>
                  <a:pt x="1347153" y="100761"/>
                  <a:pt x="1357441" y="90575"/>
                </a:cubicBezTo>
                <a:cubicBezTo>
                  <a:pt x="1367729" y="80389"/>
                  <a:pt x="1384555" y="65968"/>
                  <a:pt x="1399325" y="54856"/>
                </a:cubicBezTo>
                <a:cubicBezTo>
                  <a:pt x="1414095" y="43744"/>
                  <a:pt x="1429891" y="32764"/>
                  <a:pt x="1446061" y="23901"/>
                </a:cubicBezTo>
                <a:cubicBezTo>
                  <a:pt x="1462231" y="15038"/>
                  <a:pt x="1493008" y="2343"/>
                  <a:pt x="1496348" y="1675"/>
                </a:cubicBezTo>
                <a:cubicBezTo>
                  <a:pt x="1513281" y="3792"/>
                  <a:pt x="1532861" y="-1765"/>
                  <a:pt x="1547148" y="881"/>
                </a:cubicBezTo>
                <a:cubicBezTo>
                  <a:pt x="1561435" y="3527"/>
                  <a:pt x="1572641" y="8951"/>
                  <a:pt x="1582073" y="17550"/>
                </a:cubicBezTo>
                <a:cubicBezTo>
                  <a:pt x="1591505" y="26149"/>
                  <a:pt x="1593474" y="42156"/>
                  <a:pt x="1603738" y="52475"/>
                </a:cubicBezTo>
                <a:cubicBezTo>
                  <a:pt x="1614002" y="62794"/>
                  <a:pt x="1630094" y="66498"/>
                  <a:pt x="1643658" y="79462"/>
                </a:cubicBezTo>
                <a:cubicBezTo>
                  <a:pt x="1657222" y="92426"/>
                  <a:pt x="1654912" y="96395"/>
                  <a:pt x="1685120" y="130262"/>
                </a:cubicBezTo>
                <a:cubicBezTo>
                  <a:pt x="1728920" y="175154"/>
                  <a:pt x="1714202" y="165717"/>
                  <a:pt x="1727190" y="180269"/>
                </a:cubicBezTo>
                <a:cubicBezTo>
                  <a:pt x="1740178" y="194821"/>
                  <a:pt x="1731000" y="206892"/>
                  <a:pt x="1763048" y="217575"/>
                </a:cubicBezTo>
                <a:cubicBezTo>
                  <a:pt x="1770465" y="239826"/>
                  <a:pt x="1785678" y="236757"/>
                  <a:pt x="1795499" y="248531"/>
                </a:cubicBezTo>
                <a:cubicBezTo>
                  <a:pt x="1805320" y="260305"/>
                  <a:pt x="1812735" y="274461"/>
                  <a:pt x="1821972" y="288219"/>
                </a:cubicBezTo>
                <a:cubicBezTo>
                  <a:pt x="1831209" y="301977"/>
                  <a:pt x="1841310" y="319572"/>
                  <a:pt x="1850921" y="331081"/>
                </a:cubicBezTo>
                <a:cubicBezTo>
                  <a:pt x="1860532" y="342590"/>
                  <a:pt x="1867527" y="349602"/>
                  <a:pt x="1879636" y="357275"/>
                </a:cubicBezTo>
                <a:cubicBezTo>
                  <a:pt x="1891745" y="364948"/>
                  <a:pt x="1912312" y="372886"/>
                  <a:pt x="1923572" y="377119"/>
                </a:cubicBezTo>
                <a:cubicBezTo>
                  <a:pt x="1934832" y="381352"/>
                  <a:pt x="1937969" y="380691"/>
                  <a:pt x="1947198" y="382675"/>
                </a:cubicBezTo>
                <a:cubicBezTo>
                  <a:pt x="1956427" y="384659"/>
                  <a:pt x="1968365" y="386908"/>
                  <a:pt x="1978948" y="389025"/>
                </a:cubicBezTo>
                <a:cubicBezTo>
                  <a:pt x="2006465" y="384792"/>
                  <a:pt x="2041125" y="383733"/>
                  <a:pt x="2061498" y="376325"/>
                </a:cubicBezTo>
                <a:cubicBezTo>
                  <a:pt x="2081871" y="368917"/>
                  <a:pt x="2085443" y="359392"/>
                  <a:pt x="2101186" y="344575"/>
                </a:cubicBezTo>
                <a:cubicBezTo>
                  <a:pt x="2116929" y="329758"/>
                  <a:pt x="2142064" y="302110"/>
                  <a:pt x="2155954" y="287425"/>
                </a:cubicBezTo>
                <a:cubicBezTo>
                  <a:pt x="2169845" y="272741"/>
                  <a:pt x="2176062" y="266390"/>
                  <a:pt x="2184529" y="256468"/>
                </a:cubicBezTo>
                <a:cubicBezTo>
                  <a:pt x="2192996" y="246546"/>
                  <a:pt x="2196567" y="241785"/>
                  <a:pt x="2206754" y="227894"/>
                </a:cubicBezTo>
                <a:cubicBezTo>
                  <a:pt x="2216941" y="214003"/>
                  <a:pt x="2234932" y="185428"/>
                  <a:pt x="2245648" y="173125"/>
                </a:cubicBezTo>
                <a:cubicBezTo>
                  <a:pt x="2256364" y="160822"/>
                  <a:pt x="2263564" y="161559"/>
                  <a:pt x="2271048" y="154075"/>
                </a:cubicBezTo>
                <a:cubicBezTo>
                  <a:pt x="2277398" y="147725"/>
                  <a:pt x="2280838" y="142830"/>
                  <a:pt x="2290098" y="135025"/>
                </a:cubicBezTo>
                <a:cubicBezTo>
                  <a:pt x="2299358" y="127220"/>
                  <a:pt x="2303171" y="115056"/>
                  <a:pt x="2326610" y="107243"/>
                </a:cubicBezTo>
                <a:cubicBezTo>
                  <a:pt x="2332960" y="100893"/>
                  <a:pt x="2338153" y="93220"/>
                  <a:pt x="2347483" y="88193"/>
                </a:cubicBezTo>
                <a:cubicBezTo>
                  <a:pt x="2356813" y="83166"/>
                  <a:pt x="2367605" y="79859"/>
                  <a:pt x="2382593" y="77081"/>
                </a:cubicBezTo>
                <a:cubicBezTo>
                  <a:pt x="2397581" y="74303"/>
                  <a:pt x="2388555" y="76553"/>
                  <a:pt x="2437409" y="71526"/>
                </a:cubicBezTo>
                <a:cubicBezTo>
                  <a:pt x="2445876" y="77876"/>
                  <a:pt x="2465634" y="79595"/>
                  <a:pt x="2486061" y="83431"/>
                </a:cubicBezTo>
                <a:cubicBezTo>
                  <a:pt x="2506488" y="87267"/>
                  <a:pt x="2543024" y="90311"/>
                  <a:pt x="2559973" y="94544"/>
                </a:cubicBezTo>
                <a:cubicBezTo>
                  <a:pt x="2576922" y="98778"/>
                  <a:pt x="2580751" y="102614"/>
                  <a:pt x="2587755" y="108832"/>
                </a:cubicBezTo>
                <a:cubicBezTo>
                  <a:pt x="2594759" y="115050"/>
                  <a:pt x="2593343" y="120870"/>
                  <a:pt x="2601996" y="131850"/>
                </a:cubicBezTo>
                <a:cubicBezTo>
                  <a:pt x="2610649" y="142830"/>
                  <a:pt x="2628127" y="163467"/>
                  <a:pt x="2639675" y="174712"/>
                </a:cubicBezTo>
                <a:cubicBezTo>
                  <a:pt x="2651223" y="185957"/>
                  <a:pt x="2660873" y="194292"/>
                  <a:pt x="2671285" y="199319"/>
                </a:cubicBezTo>
                <a:cubicBezTo>
                  <a:pt x="2681697" y="204346"/>
                  <a:pt x="2693199" y="200509"/>
                  <a:pt x="2702148" y="204875"/>
                </a:cubicBezTo>
                <a:cubicBezTo>
                  <a:pt x="2711097" y="209241"/>
                  <a:pt x="2714365" y="218105"/>
                  <a:pt x="2724980" y="225513"/>
                </a:cubicBezTo>
                <a:cubicBezTo>
                  <a:pt x="2735595" y="232921"/>
                  <a:pt x="2747384" y="244827"/>
                  <a:pt x="2765835" y="249325"/>
                </a:cubicBezTo>
                <a:cubicBezTo>
                  <a:pt x="2784286" y="253823"/>
                  <a:pt x="2786938" y="244376"/>
                  <a:pt x="2835684" y="252500"/>
                </a:cubicBezTo>
                <a:cubicBezTo>
                  <a:pt x="2844151" y="256733"/>
                  <a:pt x="2858205" y="254220"/>
                  <a:pt x="2867948" y="255675"/>
                </a:cubicBezTo>
                <a:cubicBezTo>
                  <a:pt x="2877691" y="257130"/>
                  <a:pt x="2884352" y="259644"/>
                  <a:pt x="2894142" y="261231"/>
                </a:cubicBezTo>
                <a:cubicBezTo>
                  <a:pt x="2903932" y="262819"/>
                  <a:pt x="2918219" y="263083"/>
                  <a:pt x="2926686" y="265200"/>
                </a:cubicBezTo>
                <a:cubicBezTo>
                  <a:pt x="2954203" y="263083"/>
                  <a:pt x="2970108" y="260305"/>
                  <a:pt x="2985423" y="258850"/>
                </a:cubicBezTo>
                <a:cubicBezTo>
                  <a:pt x="3000738" y="257395"/>
                  <a:pt x="3006909" y="258189"/>
                  <a:pt x="3018574" y="256469"/>
                </a:cubicBezTo>
                <a:cubicBezTo>
                  <a:pt x="3030239" y="254749"/>
                  <a:pt x="3038691" y="253029"/>
                  <a:pt x="3055414" y="248531"/>
                </a:cubicBezTo>
                <a:cubicBezTo>
                  <a:pt x="3072137" y="244033"/>
                  <a:pt x="3097669" y="238610"/>
                  <a:pt x="3118913" y="229482"/>
                </a:cubicBezTo>
                <a:cubicBezTo>
                  <a:pt x="3140157" y="220354"/>
                  <a:pt x="3142683" y="203812"/>
                  <a:pt x="3182880" y="193763"/>
                </a:cubicBezTo>
                <a:lnTo>
                  <a:pt x="3252123" y="177094"/>
                </a:lnTo>
                <a:cubicBezTo>
                  <a:pt x="3260590" y="174977"/>
                  <a:pt x="3290675" y="175885"/>
                  <a:pt x="3298954" y="173125"/>
                </a:cubicBezTo>
                <a:lnTo>
                  <a:pt x="3348773" y="167569"/>
                </a:lnTo>
                <a:cubicBezTo>
                  <a:pt x="3395340" y="169686"/>
                  <a:pt x="3449611" y="173655"/>
                  <a:pt x="3486186" y="178682"/>
                </a:cubicBezTo>
                <a:cubicBezTo>
                  <a:pt x="3522761" y="183709"/>
                  <a:pt x="3549173" y="191513"/>
                  <a:pt x="3568223" y="197731"/>
                </a:cubicBezTo>
                <a:cubicBezTo>
                  <a:pt x="3587273" y="203949"/>
                  <a:pt x="3589731" y="212019"/>
                  <a:pt x="3600486" y="215988"/>
                </a:cubicBezTo>
                <a:cubicBezTo>
                  <a:pt x="3611241" y="219957"/>
                  <a:pt x="3616914" y="219957"/>
                  <a:pt x="3632750" y="221544"/>
                </a:cubicBezTo>
                <a:cubicBezTo>
                  <a:pt x="3648586" y="223131"/>
                  <a:pt x="3663753" y="223528"/>
                  <a:pt x="3695503" y="225512"/>
                </a:cubicBezTo>
                <a:cubicBezTo>
                  <a:pt x="3727253" y="227496"/>
                  <a:pt x="3773750" y="235170"/>
                  <a:pt x="3823250" y="233450"/>
                </a:cubicBezTo>
                <a:cubicBezTo>
                  <a:pt x="3872750" y="231730"/>
                  <a:pt x="3950694" y="220618"/>
                  <a:pt x="3992506" y="215194"/>
                </a:cubicBezTo>
                <a:cubicBezTo>
                  <a:pt x="4034318" y="209770"/>
                  <a:pt x="4049780" y="205537"/>
                  <a:pt x="4074121" y="200907"/>
                </a:cubicBezTo>
                <a:cubicBezTo>
                  <a:pt x="4098462" y="196277"/>
                  <a:pt x="4108368" y="187545"/>
                  <a:pt x="4138554" y="187412"/>
                </a:cubicBezTo>
                <a:cubicBezTo>
                  <a:pt x="4168740" y="187279"/>
                  <a:pt x="4242537" y="202228"/>
                  <a:pt x="4255237" y="200111"/>
                </a:cubicBezTo>
                <a:lnTo>
                  <a:pt x="4434717" y="192175"/>
                </a:lnTo>
                <a:lnTo>
                  <a:pt x="4555833" y="195351"/>
                </a:lnTo>
                <a:cubicBezTo>
                  <a:pt x="4592906" y="201304"/>
                  <a:pt x="4606259" y="224587"/>
                  <a:pt x="4657153" y="227894"/>
                </a:cubicBezTo>
                <a:cubicBezTo>
                  <a:pt x="4708047" y="231201"/>
                  <a:pt x="4770637" y="218501"/>
                  <a:pt x="4861195" y="215194"/>
                </a:cubicBezTo>
                <a:cubicBezTo>
                  <a:pt x="4951753" y="211887"/>
                  <a:pt x="5084348" y="216781"/>
                  <a:pt x="5200500" y="208050"/>
                </a:cubicBezTo>
                <a:cubicBezTo>
                  <a:pt x="5553190" y="231333"/>
                  <a:pt x="6339546" y="197467"/>
                  <a:pt x="7116098" y="192175"/>
                </a:cubicBezTo>
                <a:cubicBezTo>
                  <a:pt x="7118215" y="1053658"/>
                  <a:pt x="7104315" y="1924667"/>
                  <a:pt x="7106432" y="2786150"/>
                </a:cubicBezTo>
                <a:lnTo>
                  <a:pt x="1021" y="2786943"/>
                </a:lnTo>
                <a:cubicBezTo>
                  <a:pt x="-1096" y="1881010"/>
                  <a:pt x="5253" y="819767"/>
                  <a:pt x="4195" y="366800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6300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8547579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7046956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6666219" y="2454082"/>
            <a:ext cx="411935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 rot="630448">
            <a:off x="8258810" y="2418399"/>
            <a:ext cx="372020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7680767" y="2415738"/>
            <a:ext cx="628107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5779683" y="2461260"/>
            <a:ext cx="376836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4227182" y="2429451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5234354" y="2486515"/>
            <a:ext cx="446615" cy="175657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937841-3326-A20F-2BAC-E68EF954D2AC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5339244" y="1049470"/>
            <a:ext cx="1437783" cy="1404787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1A6EFB5-CDBA-0390-B990-FA88A92275AA}"/>
              </a:ext>
            </a:extLst>
          </p:cNvPr>
          <p:cNvSpPr txBox="1"/>
          <p:nvPr/>
        </p:nvSpPr>
        <p:spPr>
          <a:xfrm>
            <a:off x="4492385" y="2817854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photosynthesis</a:t>
            </a:r>
            <a:endParaRPr lang="en-ZA" sz="1100" dirty="0">
              <a:solidFill>
                <a:srgbClr val="FF000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E5B623A-F86D-E9ED-22CC-F739F8683B7D}"/>
              </a:ext>
            </a:extLst>
          </p:cNvPr>
          <p:cNvGrpSpPr/>
          <p:nvPr/>
        </p:nvGrpSpPr>
        <p:grpSpPr>
          <a:xfrm>
            <a:off x="4953761" y="3076851"/>
            <a:ext cx="1188000" cy="610373"/>
            <a:chOff x="4993274" y="3082933"/>
            <a:chExt cx="1188000" cy="61037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A46DA0-F7FC-9B11-6000-EDCB2B4A01C4}"/>
                </a:ext>
              </a:extLst>
            </p:cNvPr>
            <p:cNvSpPr/>
            <p:nvPr/>
          </p:nvSpPr>
          <p:spPr>
            <a:xfrm>
              <a:off x="4993274" y="3082933"/>
              <a:ext cx="1188000" cy="610373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7D312B-4CEB-620B-8806-053449C5743D}"/>
                </a:ext>
              </a:extLst>
            </p:cNvPr>
            <p:cNvSpPr txBox="1"/>
            <p:nvPr/>
          </p:nvSpPr>
          <p:spPr>
            <a:xfrm>
              <a:off x="5062584" y="3243787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phytoplankton</a:t>
              </a:r>
              <a:endParaRPr lang="en-ZA" sz="110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6234372" y="2465401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 rot="21261545">
            <a:off x="4714914" y="2528318"/>
            <a:ext cx="405088" cy="167795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353E9F90-F0B7-292C-2D5E-A9315C6D55B4}"/>
              </a:ext>
            </a:extLst>
          </p:cNvPr>
          <p:cNvSpPr/>
          <p:nvPr/>
        </p:nvSpPr>
        <p:spPr>
          <a:xfrm rot="16200000">
            <a:off x="3516901" y="2218251"/>
            <a:ext cx="726709" cy="390055"/>
          </a:xfrm>
          <a:prstGeom prst="homePlate">
            <a:avLst>
              <a:gd name="adj" fmla="val 55771"/>
            </a:avLst>
          </a:prstGeom>
          <a:gradFill flip="none" rotWithShape="1">
            <a:gsLst>
              <a:gs pos="0">
                <a:srgbClr val="5587B5">
                  <a:alpha val="20000"/>
                </a:srgbClr>
              </a:gs>
              <a:gs pos="84000">
                <a:srgbClr val="5B5D60">
                  <a:alpha val="9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48D5D7-BCA7-FB19-4E4D-75A86284388E}"/>
              </a:ext>
            </a:extLst>
          </p:cNvPr>
          <p:cNvSpPr txBox="1"/>
          <p:nvPr/>
        </p:nvSpPr>
        <p:spPr>
          <a:xfrm>
            <a:off x="3690876" y="2245292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CO</a:t>
            </a:r>
            <a:r>
              <a:rPr lang="en-US" sz="1100" baseline="-25000" dirty="0">
                <a:solidFill>
                  <a:schemeClr val="bg2"/>
                </a:solidFill>
              </a:rPr>
              <a:t>2</a:t>
            </a:r>
            <a:endParaRPr lang="en-ZA" sz="1100" dirty="0">
              <a:solidFill>
                <a:schemeClr val="bg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9DB797-364C-FE9F-25FA-BF726C09B2E8}"/>
              </a:ext>
            </a:extLst>
          </p:cNvPr>
          <p:cNvSpPr txBox="1"/>
          <p:nvPr/>
        </p:nvSpPr>
        <p:spPr>
          <a:xfrm>
            <a:off x="5233133" y="4596476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sinking</a:t>
            </a:r>
            <a:endParaRPr lang="en-ZA" sz="12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431CF4-46A6-1B7E-DAA4-0B0269F9D242}"/>
              </a:ext>
            </a:extLst>
          </p:cNvPr>
          <p:cNvCxnSpPr>
            <a:cxnSpLocks/>
          </p:cNvCxnSpPr>
          <p:nvPr/>
        </p:nvCxnSpPr>
        <p:spPr>
          <a:xfrm>
            <a:off x="6700846" y="2243480"/>
            <a:ext cx="0" cy="291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EE30B3-CB18-1984-A3DE-2F17554DBF60}"/>
              </a:ext>
            </a:extLst>
          </p:cNvPr>
          <p:cNvGrpSpPr/>
          <p:nvPr/>
        </p:nvGrpSpPr>
        <p:grpSpPr>
          <a:xfrm>
            <a:off x="6764945" y="3030075"/>
            <a:ext cx="1224000" cy="684000"/>
            <a:chOff x="4751158" y="3217953"/>
            <a:chExt cx="1362724" cy="81110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5740A8-BDDB-578E-279D-720C7D80F861}"/>
                </a:ext>
              </a:extLst>
            </p:cNvPr>
            <p:cNvSpPr/>
            <p:nvPr/>
          </p:nvSpPr>
          <p:spPr>
            <a:xfrm>
              <a:off x="4751158" y="3217953"/>
              <a:ext cx="1362724" cy="811108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7CD7D7-8E25-CB47-1DF8-6D5198167409}"/>
                </a:ext>
              </a:extLst>
            </p:cNvPr>
            <p:cNvSpPr txBox="1"/>
            <p:nvPr/>
          </p:nvSpPr>
          <p:spPr>
            <a:xfrm>
              <a:off x="4950291" y="3459608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zooplankton</a:t>
              </a:r>
              <a:endParaRPr lang="en-ZA" sz="11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DDA2A5-A19B-9C1B-F91B-7AB31AA13BCA}"/>
              </a:ext>
            </a:extLst>
          </p:cNvPr>
          <p:cNvGrpSpPr/>
          <p:nvPr/>
        </p:nvGrpSpPr>
        <p:grpSpPr>
          <a:xfrm>
            <a:off x="8340977" y="2868074"/>
            <a:ext cx="756000" cy="756000"/>
            <a:chOff x="4751158" y="3217954"/>
            <a:chExt cx="1144688" cy="681331"/>
          </a:xfrm>
          <a:solidFill>
            <a:srgbClr val="82A7C5"/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6DE9F37-F759-8779-D644-C46D6D05E644}"/>
                </a:ext>
              </a:extLst>
            </p:cNvPr>
            <p:cNvSpPr/>
            <p:nvPr/>
          </p:nvSpPr>
          <p:spPr>
            <a:xfrm>
              <a:off x="4751158" y="3217954"/>
              <a:ext cx="1144688" cy="68133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2DFF9A-8CE3-BC57-C82E-DC9A81FC1CB1}"/>
                </a:ext>
              </a:extLst>
            </p:cNvPr>
            <p:cNvSpPr txBox="1"/>
            <p:nvPr/>
          </p:nvSpPr>
          <p:spPr>
            <a:xfrm>
              <a:off x="4929174" y="3261125"/>
              <a:ext cx="774752" cy="58249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/>
                <a:t>birds</a:t>
              </a:r>
              <a:br>
                <a:rPr lang="en-US" sz="900" dirty="0"/>
              </a:br>
              <a:r>
                <a:rPr lang="en-US" sz="900" dirty="0"/>
                <a:t>fish</a:t>
              </a:r>
            </a:p>
            <a:p>
              <a:pPr algn="ctr"/>
              <a:r>
                <a:rPr lang="en-US" sz="900" dirty="0"/>
                <a:t>whales</a:t>
              </a:r>
            </a:p>
            <a:p>
              <a:pPr algn="ctr"/>
              <a:r>
                <a:rPr lang="en-ZA" sz="900" dirty="0"/>
                <a:t>etc.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E8EA0F-A39B-62EB-20D3-1DC773EE71E1}"/>
              </a:ext>
            </a:extLst>
          </p:cNvPr>
          <p:cNvGrpSpPr/>
          <p:nvPr/>
        </p:nvGrpSpPr>
        <p:grpSpPr>
          <a:xfrm>
            <a:off x="6821221" y="3988864"/>
            <a:ext cx="684000" cy="324000"/>
            <a:chOff x="5099862" y="3400402"/>
            <a:chExt cx="684000" cy="324000"/>
          </a:xfrm>
          <a:solidFill>
            <a:srgbClr val="82A7C5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217F7EA-94C0-077C-D9C4-CC04CE74E232}"/>
                </a:ext>
              </a:extLst>
            </p:cNvPr>
            <p:cNvSpPr/>
            <p:nvPr/>
          </p:nvSpPr>
          <p:spPr>
            <a:xfrm>
              <a:off x="5099862" y="3400402"/>
              <a:ext cx="684000" cy="32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E687759-2125-A049-AD1F-1A1811D3E970}"/>
                </a:ext>
              </a:extLst>
            </p:cNvPr>
            <p:cNvSpPr txBox="1"/>
            <p:nvPr/>
          </p:nvSpPr>
          <p:spPr>
            <a:xfrm>
              <a:off x="5166787" y="3431597"/>
              <a:ext cx="5501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faeces</a:t>
              </a:r>
              <a:endParaRPr lang="en-ZA" sz="1100" dirty="0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10A50C0-A315-E4FB-202C-C48EC374EA19}"/>
              </a:ext>
            </a:extLst>
          </p:cNvPr>
          <p:cNvCxnSpPr>
            <a:cxnSpLocks/>
          </p:cNvCxnSpPr>
          <p:nvPr/>
        </p:nvCxnSpPr>
        <p:spPr>
          <a:xfrm>
            <a:off x="4216199" y="2243480"/>
            <a:ext cx="0" cy="291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284CAB4-ECD9-E8B4-E72E-CFB3E0837213}"/>
              </a:ext>
            </a:extLst>
          </p:cNvPr>
          <p:cNvCxnSpPr/>
          <p:nvPr/>
        </p:nvCxnSpPr>
        <p:spPr>
          <a:xfrm flipV="1">
            <a:off x="1731135" y="4383332"/>
            <a:ext cx="7380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lock Arc 81">
            <a:extLst>
              <a:ext uri="{FF2B5EF4-FFF2-40B4-BE49-F238E27FC236}">
                <a16:creationId xmlns:a16="http://schemas.microsoft.com/office/drawing/2014/main" id="{0469118D-7A5C-A402-8D8C-E4B5E3653609}"/>
              </a:ext>
            </a:extLst>
          </p:cNvPr>
          <p:cNvSpPr/>
          <p:nvPr/>
        </p:nvSpPr>
        <p:spPr>
          <a:xfrm rot="16200000">
            <a:off x="3685683" y="1967683"/>
            <a:ext cx="1617479" cy="1614593"/>
          </a:xfrm>
          <a:prstGeom prst="blockArc">
            <a:avLst>
              <a:gd name="adj1" fmla="val 10753834"/>
              <a:gd name="adj2" fmla="val 16194489"/>
              <a:gd name="adj3" fmla="val 24213"/>
            </a:avLst>
          </a:prstGeom>
          <a:solidFill>
            <a:srgbClr val="5B5D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5" name="Arrow: Pentagon 84">
            <a:extLst>
              <a:ext uri="{FF2B5EF4-FFF2-40B4-BE49-F238E27FC236}">
                <a16:creationId xmlns:a16="http://schemas.microsoft.com/office/drawing/2014/main" id="{6FE33DFF-E07D-4DB5-60DB-A7496616B141}"/>
              </a:ext>
            </a:extLst>
          </p:cNvPr>
          <p:cNvSpPr/>
          <p:nvPr/>
        </p:nvSpPr>
        <p:spPr>
          <a:xfrm>
            <a:off x="4497636" y="3193401"/>
            <a:ext cx="524271" cy="390055"/>
          </a:xfrm>
          <a:prstGeom prst="homePlate">
            <a:avLst>
              <a:gd name="adj" fmla="val 55771"/>
            </a:avLst>
          </a:prstGeom>
          <a:solidFill>
            <a:srgbClr val="5B5D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EF799-2D6B-6B93-E377-712F304FCB3E}"/>
              </a:ext>
            </a:extLst>
          </p:cNvPr>
          <p:cNvGrpSpPr/>
          <p:nvPr/>
        </p:nvGrpSpPr>
        <p:grpSpPr>
          <a:xfrm>
            <a:off x="4992502" y="3880700"/>
            <a:ext cx="1116000" cy="396000"/>
            <a:chOff x="4821318" y="3217953"/>
            <a:chExt cx="1233122" cy="81110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D84E8E-BDB0-8F6D-7ED8-502E224BC317}"/>
                </a:ext>
              </a:extLst>
            </p:cNvPr>
            <p:cNvSpPr/>
            <p:nvPr/>
          </p:nvSpPr>
          <p:spPr>
            <a:xfrm>
              <a:off x="4821318" y="3217953"/>
              <a:ext cx="1233122" cy="811108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8A3397-46AC-EC08-966D-BBE34B3EAD45}"/>
                </a:ext>
              </a:extLst>
            </p:cNvPr>
            <p:cNvSpPr txBox="1"/>
            <p:nvPr/>
          </p:nvSpPr>
          <p:spPr>
            <a:xfrm>
              <a:off x="4958238" y="3289896"/>
              <a:ext cx="953280" cy="292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aggregation</a:t>
              </a:r>
              <a:endParaRPr lang="en-ZA" sz="1100" dirty="0"/>
            </a:p>
          </p:txBody>
        </p:sp>
      </p:grp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D7DC21D-FFAC-C55A-9FBE-5CE6CDE45D8F}"/>
              </a:ext>
            </a:extLst>
          </p:cNvPr>
          <p:cNvCxnSpPr>
            <a:cxnSpLocks/>
            <a:stCxn id="14" idx="4"/>
            <a:endCxn id="88" idx="0"/>
          </p:cNvCxnSpPr>
          <p:nvPr/>
        </p:nvCxnSpPr>
        <p:spPr>
          <a:xfrm rot="16200000" flipH="1">
            <a:off x="5452393" y="3782591"/>
            <a:ext cx="193476" cy="2741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048E8069-C721-5BC9-D0E8-9BE49E99723F}"/>
              </a:ext>
            </a:extLst>
          </p:cNvPr>
          <p:cNvCxnSpPr>
            <a:cxnSpLocks/>
            <a:stCxn id="14" idx="6"/>
            <a:endCxn id="58" idx="2"/>
          </p:cNvCxnSpPr>
          <p:nvPr/>
        </p:nvCxnSpPr>
        <p:spPr>
          <a:xfrm flipV="1">
            <a:off x="6141761" y="3372075"/>
            <a:ext cx="623184" cy="9963"/>
          </a:xfrm>
          <a:prstGeom prst="curvedConnector3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60F47B8-6B15-AC23-B575-4EA2A7350A25}"/>
              </a:ext>
            </a:extLst>
          </p:cNvPr>
          <p:cNvCxnSpPr>
            <a:cxnSpLocks/>
            <a:stCxn id="58" idx="4"/>
            <a:endCxn id="69" idx="0"/>
          </p:cNvCxnSpPr>
          <p:nvPr/>
        </p:nvCxnSpPr>
        <p:spPr>
          <a:xfrm rot="5400000">
            <a:off x="7132689" y="3744607"/>
            <a:ext cx="274789" cy="213724"/>
          </a:xfrm>
          <a:prstGeom prst="curvedConnector3">
            <a:avLst>
              <a:gd name="adj1" fmla="val 49999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8F62079-4AA3-EF4C-1E60-D2E87643C154}"/>
              </a:ext>
            </a:extLst>
          </p:cNvPr>
          <p:cNvCxnSpPr>
            <a:cxnSpLocks/>
            <a:stCxn id="69" idx="2"/>
            <a:endCxn id="88" idx="6"/>
          </p:cNvCxnSpPr>
          <p:nvPr/>
        </p:nvCxnSpPr>
        <p:spPr>
          <a:xfrm rot="10800000">
            <a:off x="6108503" y="4078700"/>
            <a:ext cx="712719" cy="72164"/>
          </a:xfrm>
          <a:prstGeom prst="curvedConnector3">
            <a:avLst>
              <a:gd name="adj1" fmla="val 47995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FCAF94-0870-0692-8417-7ED8942CC178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>
          <a:xfrm flipV="1">
            <a:off x="7988945" y="3246074"/>
            <a:ext cx="352032" cy="12600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EAFC6A-B7A6-5DD1-8DBE-4BE105176092}"/>
              </a:ext>
            </a:extLst>
          </p:cNvPr>
          <p:cNvCxnSpPr>
            <a:cxnSpLocks/>
            <a:stCxn id="88" idx="4"/>
          </p:cNvCxnSpPr>
          <p:nvPr/>
        </p:nvCxnSpPr>
        <p:spPr>
          <a:xfrm>
            <a:off x="5550502" y="4276700"/>
            <a:ext cx="0" cy="306351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114A35-8AB1-E3ED-C79C-C5BCF714389D}"/>
              </a:ext>
            </a:extLst>
          </p:cNvPr>
          <p:cNvSpPr txBox="1"/>
          <p:nvPr/>
        </p:nvSpPr>
        <p:spPr>
          <a:xfrm>
            <a:off x="5064833" y="4782208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sequestration</a:t>
            </a:r>
            <a:endParaRPr lang="en-ZA" sz="1100" dirty="0">
              <a:solidFill>
                <a:srgbClr val="FF0000"/>
              </a:solidFill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46DD51D-B112-E81E-051F-0C089400859E}"/>
              </a:ext>
            </a:extLst>
          </p:cNvPr>
          <p:cNvCxnSpPr>
            <a:cxnSpLocks/>
            <a:stCxn id="62" idx="4"/>
            <a:endCxn id="69" idx="6"/>
          </p:cNvCxnSpPr>
          <p:nvPr/>
        </p:nvCxnSpPr>
        <p:spPr>
          <a:xfrm rot="5400000">
            <a:off x="7848704" y="3280591"/>
            <a:ext cx="526790" cy="1213756"/>
          </a:xfrm>
          <a:prstGeom prst="curved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6D36F2E-CFCD-5B38-4F06-9E98EB1856D0}"/>
              </a:ext>
            </a:extLst>
          </p:cNvPr>
          <p:cNvCxnSpPr>
            <a:cxnSpLocks/>
            <a:stCxn id="88" idx="7"/>
            <a:endCxn id="58" idx="3"/>
          </p:cNvCxnSpPr>
          <p:nvPr/>
        </p:nvCxnSpPr>
        <p:spPr>
          <a:xfrm rot="5400000" flipH="1" flipV="1">
            <a:off x="6282239" y="3276736"/>
            <a:ext cx="324787" cy="99912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90A08A1-501B-910C-50BC-AFE9866584B9}"/>
              </a:ext>
            </a:extLst>
          </p:cNvPr>
          <p:cNvSpPr txBox="1"/>
          <p:nvPr/>
        </p:nvSpPr>
        <p:spPr>
          <a:xfrm>
            <a:off x="4216623" y="2184684"/>
            <a:ext cx="134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2"/>
                </a:solidFill>
              </a:rPr>
              <a:t>marginal ice zone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22366D-1916-50CE-6E91-09DCA93F7C23}"/>
              </a:ext>
            </a:extLst>
          </p:cNvPr>
          <p:cNvSpPr txBox="1"/>
          <p:nvPr/>
        </p:nvSpPr>
        <p:spPr>
          <a:xfrm>
            <a:off x="1726644" y="2184684"/>
            <a:ext cx="134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2"/>
                </a:solidFill>
              </a:rPr>
              <a:t>open ocean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8B061E-7293-641E-C293-E62D6E17217D}"/>
              </a:ext>
            </a:extLst>
          </p:cNvPr>
          <p:cNvSpPr txBox="1"/>
          <p:nvPr/>
        </p:nvSpPr>
        <p:spPr>
          <a:xfrm>
            <a:off x="7998238" y="2184684"/>
            <a:ext cx="134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2"/>
                </a:solidFill>
              </a:rPr>
              <a:t>consolidated/pack ice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DF9995-4AF1-EF46-EF29-5830589A9001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138764" y="1170053"/>
            <a:ext cx="379365" cy="1349430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A70593-EA2E-B6DF-5377-787F3D21DB63}"/>
              </a:ext>
            </a:extLst>
          </p:cNvPr>
          <p:cNvCxnSpPr>
            <a:cxnSpLocks/>
            <a:stCxn id="66" idx="6"/>
            <a:endCxn id="6" idx="6"/>
          </p:cNvCxnSpPr>
          <p:nvPr/>
        </p:nvCxnSpPr>
        <p:spPr>
          <a:xfrm flipV="1">
            <a:off x="3365109" y="1049470"/>
            <a:ext cx="1341655" cy="1313988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B7E439-5DB2-8A12-7D83-B25E205C55D0}"/>
              </a:ext>
            </a:extLst>
          </p:cNvPr>
          <p:cNvCxnSpPr>
            <a:cxnSpLocks/>
            <a:stCxn id="39" idx="6"/>
            <a:endCxn id="67" idx="6"/>
          </p:cNvCxnSpPr>
          <p:nvPr/>
        </p:nvCxnSpPr>
        <p:spPr>
          <a:xfrm flipH="1">
            <a:off x="2779725" y="2024502"/>
            <a:ext cx="926555" cy="922366"/>
          </a:xfrm>
          <a:prstGeom prst="straightConnector1">
            <a:avLst/>
          </a:prstGeom>
          <a:ln w="444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B6333FF-C711-9E13-D65F-6D95462B5EE9}"/>
              </a:ext>
            </a:extLst>
          </p:cNvPr>
          <p:cNvGrpSpPr/>
          <p:nvPr/>
        </p:nvGrpSpPr>
        <p:grpSpPr>
          <a:xfrm>
            <a:off x="3763947" y="363007"/>
            <a:ext cx="2520000" cy="1603828"/>
            <a:chOff x="2958088" y="356132"/>
            <a:chExt cx="2520000" cy="1603828"/>
          </a:xfrm>
        </p:grpSpPr>
        <p:sp>
          <p:nvSpPr>
            <p:cNvPr id="4" name="Star: 32 Points 3">
              <a:extLst>
                <a:ext uri="{FF2B5EF4-FFF2-40B4-BE49-F238E27FC236}">
                  <a16:creationId xmlns:a16="http://schemas.microsoft.com/office/drawing/2014/main" id="{8B923FD9-BB2D-A2B2-A83C-7D774B176742}"/>
                </a:ext>
              </a:extLst>
            </p:cNvPr>
            <p:cNvSpPr/>
            <p:nvPr/>
          </p:nvSpPr>
          <p:spPr>
            <a:xfrm>
              <a:off x="3888984" y="356132"/>
              <a:ext cx="720000" cy="720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EDE5AB-2F60-D933-BE8C-8B9AF94F59A0}"/>
                </a:ext>
              </a:extLst>
            </p:cNvPr>
            <p:cNvCxnSpPr>
              <a:cxnSpLocks/>
              <a:stCxn id="6" idx="5"/>
              <a:endCxn id="3" idx="5"/>
            </p:cNvCxnSpPr>
            <p:nvPr/>
          </p:nvCxnSpPr>
          <p:spPr>
            <a:xfrm flipH="1">
              <a:off x="3880455" y="1163178"/>
              <a:ext cx="220930" cy="79678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1543A00-BD70-1B26-C583-5A4CF9FB5BD4}"/>
                </a:ext>
              </a:extLst>
            </p:cNvPr>
            <p:cNvCxnSpPr>
              <a:cxnSpLocks/>
              <a:stCxn id="6" idx="4"/>
              <a:endCxn id="3" idx="4"/>
            </p:cNvCxnSpPr>
            <p:nvPr/>
          </p:nvCxnSpPr>
          <p:spPr>
            <a:xfrm>
              <a:off x="4332905" y="1163178"/>
              <a:ext cx="222816" cy="79678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8769E7-849B-8EF2-48E1-D7997FED2DE8}"/>
                </a:ext>
              </a:extLst>
            </p:cNvPr>
            <p:cNvCxnSpPr>
              <a:cxnSpLocks/>
              <a:stCxn id="6" idx="3"/>
              <a:endCxn id="3" idx="3"/>
            </p:cNvCxnSpPr>
            <p:nvPr/>
          </p:nvCxnSpPr>
          <p:spPr>
            <a:xfrm>
              <a:off x="4533385" y="1042595"/>
              <a:ext cx="607070" cy="5797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501E73-343A-DC7B-CBA2-0E4C70E7EEFF}"/>
                </a:ext>
              </a:extLst>
            </p:cNvPr>
            <p:cNvCxnSpPr>
              <a:cxnSpLocks/>
              <a:stCxn id="6" idx="6"/>
              <a:endCxn id="3" idx="6"/>
            </p:cNvCxnSpPr>
            <p:nvPr/>
          </p:nvCxnSpPr>
          <p:spPr>
            <a:xfrm flipH="1">
              <a:off x="3295721" y="1042595"/>
              <a:ext cx="605184" cy="5797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43A0D1-E272-40D1-C1F4-E0A8543E1334}"/>
                </a:ext>
              </a:extLst>
            </p:cNvPr>
            <p:cNvCxnSpPr>
              <a:cxnSpLocks/>
              <a:stCxn id="6" idx="7"/>
              <a:endCxn id="3" idx="7"/>
            </p:cNvCxnSpPr>
            <p:nvPr/>
          </p:nvCxnSpPr>
          <p:spPr>
            <a:xfrm flipH="1">
              <a:off x="2958088" y="833761"/>
              <a:ext cx="827057" cy="2038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20FABC-2442-E464-83B0-0F61D858D200}"/>
                </a:ext>
              </a:extLst>
            </p:cNvPr>
            <p:cNvCxnSpPr>
              <a:cxnSpLocks/>
              <a:stCxn id="6" idx="2"/>
              <a:endCxn id="3" idx="2"/>
            </p:cNvCxnSpPr>
            <p:nvPr/>
          </p:nvCxnSpPr>
          <p:spPr>
            <a:xfrm>
              <a:off x="4649145" y="833761"/>
              <a:ext cx="828943" cy="2038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EEE6C14-032D-AEAD-56DC-B0881BBC50AD}"/>
              </a:ext>
            </a:extLst>
          </p:cNvPr>
          <p:cNvGrpSpPr/>
          <p:nvPr/>
        </p:nvGrpSpPr>
        <p:grpSpPr>
          <a:xfrm>
            <a:off x="1959758" y="-2353165"/>
            <a:ext cx="6120000" cy="6120000"/>
            <a:chOff x="1194937" y="-2337785"/>
            <a:chExt cx="6120000" cy="612000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7127D420-8466-A1D6-67B6-48A4BD735838}"/>
                </a:ext>
              </a:extLst>
            </p:cNvPr>
            <p:cNvSpPr/>
            <p:nvPr/>
          </p:nvSpPr>
          <p:spPr>
            <a:xfrm>
              <a:off x="2999126" y="-537785"/>
              <a:ext cx="2520000" cy="25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Dodecagon 5">
              <a:extLst>
                <a:ext uri="{FF2B5EF4-FFF2-40B4-BE49-F238E27FC236}">
                  <a16:creationId xmlns:a16="http://schemas.microsoft.com/office/drawing/2014/main" id="{4A93D118-9083-D98E-B5CF-F5293B1FA429}"/>
                </a:ext>
              </a:extLst>
            </p:cNvPr>
            <p:cNvSpPr/>
            <p:nvPr/>
          </p:nvSpPr>
          <p:spPr>
            <a:xfrm>
              <a:off x="3826183" y="285433"/>
              <a:ext cx="864000" cy="9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Dodecagon 38">
              <a:extLst>
                <a:ext uri="{FF2B5EF4-FFF2-40B4-BE49-F238E27FC236}">
                  <a16:creationId xmlns:a16="http://schemas.microsoft.com/office/drawing/2014/main" id="{2E02F9F1-F234-457E-B765-1CCCCD058847}"/>
                </a:ext>
              </a:extLst>
            </p:cNvPr>
            <p:cNvSpPr/>
            <p:nvPr/>
          </p:nvSpPr>
          <p:spPr>
            <a:xfrm>
              <a:off x="2459126" y="-1077785"/>
              <a:ext cx="3600000" cy="36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Dodecagon 39">
              <a:extLst>
                <a:ext uri="{FF2B5EF4-FFF2-40B4-BE49-F238E27FC236}">
                  <a16:creationId xmlns:a16="http://schemas.microsoft.com/office/drawing/2014/main" id="{289AA5AE-0C8D-6C87-E86B-F6BF0435F677}"/>
                </a:ext>
              </a:extLst>
            </p:cNvPr>
            <p:cNvSpPr/>
            <p:nvPr/>
          </p:nvSpPr>
          <p:spPr>
            <a:xfrm>
              <a:off x="1882391" y="-1648599"/>
              <a:ext cx="4752000" cy="4752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9" name="Dodecagon 58">
              <a:extLst>
                <a:ext uri="{FF2B5EF4-FFF2-40B4-BE49-F238E27FC236}">
                  <a16:creationId xmlns:a16="http://schemas.microsoft.com/office/drawing/2014/main" id="{7517A335-3ED0-2B2D-9A3A-7EEF62EEDE01}"/>
                </a:ext>
              </a:extLst>
            </p:cNvPr>
            <p:cNvSpPr/>
            <p:nvPr/>
          </p:nvSpPr>
          <p:spPr>
            <a:xfrm>
              <a:off x="1968937" y="-1563785"/>
              <a:ext cx="4572000" cy="4572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Dodecagon 65">
              <a:extLst>
                <a:ext uri="{FF2B5EF4-FFF2-40B4-BE49-F238E27FC236}">
                  <a16:creationId xmlns:a16="http://schemas.microsoft.com/office/drawing/2014/main" id="{223FD27B-EA24-61D1-4900-45695EE7BB95}"/>
                </a:ext>
              </a:extLst>
            </p:cNvPr>
            <p:cNvSpPr/>
            <p:nvPr/>
          </p:nvSpPr>
          <p:spPr>
            <a:xfrm>
              <a:off x="1992548" y="-1549422"/>
              <a:ext cx="4536000" cy="4536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67" name="Dodecagon 66">
              <a:extLst>
                <a:ext uri="{FF2B5EF4-FFF2-40B4-BE49-F238E27FC236}">
                  <a16:creationId xmlns:a16="http://schemas.microsoft.com/office/drawing/2014/main" id="{B830F9B5-FEF9-C527-C357-008290938335}"/>
                </a:ext>
              </a:extLst>
            </p:cNvPr>
            <p:cNvSpPr/>
            <p:nvPr/>
          </p:nvSpPr>
          <p:spPr>
            <a:xfrm>
              <a:off x="1194937" y="-2337785"/>
              <a:ext cx="6120000" cy="61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592A94-345E-6F75-DB9B-5C964B33C88F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5361580" y="1966835"/>
            <a:ext cx="322008" cy="1156402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DA5EAD-9E8F-7281-606A-7DAA185E0424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341614" y="2024502"/>
            <a:ext cx="959215" cy="944621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0CD5CC-EC2F-6B48-B74C-DBBE8CB3F283}"/>
              </a:ext>
            </a:extLst>
          </p:cNvPr>
          <p:cNvCxnSpPr>
            <a:cxnSpLocks/>
            <a:stCxn id="39" idx="4"/>
          </p:cNvCxnSpPr>
          <p:nvPr/>
        </p:nvCxnSpPr>
        <p:spPr>
          <a:xfrm flipV="1">
            <a:off x="5506280" y="1842345"/>
            <a:ext cx="316082" cy="66449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85B83D-68F4-E07D-2DDC-74ED2CC674BB}"/>
              </a:ext>
            </a:extLst>
          </p:cNvPr>
          <p:cNvCxnSpPr>
            <a:cxnSpLocks/>
            <a:stCxn id="66" idx="6"/>
          </p:cNvCxnSpPr>
          <p:nvPr/>
        </p:nvCxnSpPr>
        <p:spPr>
          <a:xfrm flipH="1" flipV="1">
            <a:off x="2836549" y="1730528"/>
            <a:ext cx="528560" cy="632930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48D564-6259-CA66-404D-8F1762BE6729}"/>
              </a:ext>
            </a:extLst>
          </p:cNvPr>
          <p:cNvCxnSpPr>
            <a:cxnSpLocks/>
          </p:cNvCxnSpPr>
          <p:nvPr/>
        </p:nvCxnSpPr>
        <p:spPr>
          <a:xfrm flipV="1">
            <a:off x="6755545" y="1797198"/>
            <a:ext cx="611161" cy="661322"/>
          </a:xfrm>
          <a:prstGeom prst="straightConnector1">
            <a:avLst/>
          </a:prstGeom>
          <a:ln w="444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836971-F1BC-93F6-E72F-6F33B2C268E4}"/>
              </a:ext>
            </a:extLst>
          </p:cNvPr>
          <p:cNvSpPr/>
          <p:nvPr/>
        </p:nvSpPr>
        <p:spPr>
          <a:xfrm>
            <a:off x="4655250" y="298805"/>
            <a:ext cx="792000" cy="82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503313"/>
              </a:avLst>
            </a:prstTxWarp>
            <a:spAutoFit/>
          </a:bodyPr>
          <a:lstStyle/>
          <a:p>
            <a:pPr algn="ctr"/>
            <a:r>
              <a:rPr lang="en-US" sz="4800" cap="none" spc="0" dirty="0">
                <a:ln w="12700" cmpd="sng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light (including UV)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EC8650C-77E8-2C4C-733B-4B38621D7552}"/>
              </a:ext>
            </a:extLst>
          </p:cNvPr>
          <p:cNvSpPr txBox="1"/>
          <p:nvPr/>
        </p:nvSpPr>
        <p:spPr>
          <a:xfrm>
            <a:off x="1743924" y="4383332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thermocline</a:t>
            </a:r>
            <a:endParaRPr lang="en-ZA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94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EEEE6C14-032D-AEAD-56DC-B0881BBC50AD}"/>
              </a:ext>
            </a:extLst>
          </p:cNvPr>
          <p:cNvGrpSpPr/>
          <p:nvPr/>
        </p:nvGrpSpPr>
        <p:grpSpPr>
          <a:xfrm>
            <a:off x="1959758" y="-2353165"/>
            <a:ext cx="6120000" cy="6120000"/>
            <a:chOff x="1194937" y="-2337785"/>
            <a:chExt cx="6120000" cy="612000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7127D420-8466-A1D6-67B6-48A4BD735838}"/>
                </a:ext>
              </a:extLst>
            </p:cNvPr>
            <p:cNvSpPr/>
            <p:nvPr/>
          </p:nvSpPr>
          <p:spPr>
            <a:xfrm>
              <a:off x="2999126" y="-537785"/>
              <a:ext cx="2520000" cy="25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Dodecagon 5">
              <a:extLst>
                <a:ext uri="{FF2B5EF4-FFF2-40B4-BE49-F238E27FC236}">
                  <a16:creationId xmlns:a16="http://schemas.microsoft.com/office/drawing/2014/main" id="{4A93D118-9083-D98E-B5CF-F5293B1FA429}"/>
                </a:ext>
              </a:extLst>
            </p:cNvPr>
            <p:cNvSpPr/>
            <p:nvPr/>
          </p:nvSpPr>
          <p:spPr>
            <a:xfrm>
              <a:off x="3826183" y="285433"/>
              <a:ext cx="864000" cy="9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Dodecagon 38">
              <a:extLst>
                <a:ext uri="{FF2B5EF4-FFF2-40B4-BE49-F238E27FC236}">
                  <a16:creationId xmlns:a16="http://schemas.microsoft.com/office/drawing/2014/main" id="{2E02F9F1-F234-457E-B765-1CCCCD058847}"/>
                </a:ext>
              </a:extLst>
            </p:cNvPr>
            <p:cNvSpPr/>
            <p:nvPr/>
          </p:nvSpPr>
          <p:spPr>
            <a:xfrm>
              <a:off x="2459126" y="-1077785"/>
              <a:ext cx="3600000" cy="36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Dodecagon 39">
              <a:extLst>
                <a:ext uri="{FF2B5EF4-FFF2-40B4-BE49-F238E27FC236}">
                  <a16:creationId xmlns:a16="http://schemas.microsoft.com/office/drawing/2014/main" id="{289AA5AE-0C8D-6C87-E86B-F6BF0435F677}"/>
                </a:ext>
              </a:extLst>
            </p:cNvPr>
            <p:cNvSpPr/>
            <p:nvPr/>
          </p:nvSpPr>
          <p:spPr>
            <a:xfrm>
              <a:off x="1882391" y="-1648599"/>
              <a:ext cx="4752000" cy="4752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Dodecagon 58">
              <a:extLst>
                <a:ext uri="{FF2B5EF4-FFF2-40B4-BE49-F238E27FC236}">
                  <a16:creationId xmlns:a16="http://schemas.microsoft.com/office/drawing/2014/main" id="{7517A335-3ED0-2B2D-9A3A-7EEF62EEDE01}"/>
                </a:ext>
              </a:extLst>
            </p:cNvPr>
            <p:cNvSpPr/>
            <p:nvPr/>
          </p:nvSpPr>
          <p:spPr>
            <a:xfrm>
              <a:off x="1968937" y="-1563785"/>
              <a:ext cx="4572000" cy="4572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Dodecagon 65">
              <a:extLst>
                <a:ext uri="{FF2B5EF4-FFF2-40B4-BE49-F238E27FC236}">
                  <a16:creationId xmlns:a16="http://schemas.microsoft.com/office/drawing/2014/main" id="{223FD27B-EA24-61D1-4900-45695EE7BB95}"/>
                </a:ext>
              </a:extLst>
            </p:cNvPr>
            <p:cNvSpPr/>
            <p:nvPr/>
          </p:nvSpPr>
          <p:spPr>
            <a:xfrm>
              <a:off x="1992548" y="-1549422"/>
              <a:ext cx="4536000" cy="4536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Dodecagon 66">
              <a:extLst>
                <a:ext uri="{FF2B5EF4-FFF2-40B4-BE49-F238E27FC236}">
                  <a16:creationId xmlns:a16="http://schemas.microsoft.com/office/drawing/2014/main" id="{B830F9B5-FEF9-C527-C357-008290938335}"/>
                </a:ext>
              </a:extLst>
            </p:cNvPr>
            <p:cNvSpPr/>
            <p:nvPr/>
          </p:nvSpPr>
          <p:spPr>
            <a:xfrm>
              <a:off x="1194937" y="-2337785"/>
              <a:ext cx="6120000" cy="61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69C93E-AC03-0704-3D91-3F7790CEEC37}"/>
              </a:ext>
            </a:extLst>
          </p:cNvPr>
          <p:cNvGrpSpPr/>
          <p:nvPr/>
        </p:nvGrpSpPr>
        <p:grpSpPr>
          <a:xfrm>
            <a:off x="1726644" y="0"/>
            <a:ext cx="7728338" cy="5159480"/>
            <a:chOff x="1726644" y="0"/>
            <a:chExt cx="7728338" cy="51594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B87B1A-5430-A90F-3CCE-3210B8CA25C4}"/>
                </a:ext>
              </a:extLst>
            </p:cNvPr>
            <p:cNvSpPr/>
            <p:nvPr/>
          </p:nvSpPr>
          <p:spPr>
            <a:xfrm>
              <a:off x="1742973" y="0"/>
              <a:ext cx="7393513" cy="5143500"/>
            </a:xfrm>
            <a:prstGeom prst="rect">
              <a:avLst/>
            </a:prstGeom>
            <a:solidFill>
              <a:srgbClr val="81A7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4265EEF-CA6D-DDAE-B29F-7BBF9458FC55}"/>
                </a:ext>
              </a:extLst>
            </p:cNvPr>
            <p:cNvSpPr/>
            <p:nvPr/>
          </p:nvSpPr>
          <p:spPr>
            <a:xfrm>
              <a:off x="1736567" y="2360920"/>
              <a:ext cx="7393512" cy="418580"/>
            </a:xfrm>
            <a:custGeom>
              <a:avLst/>
              <a:gdLst>
                <a:gd name="connsiteX0" fmla="*/ 0 w 10436087"/>
                <a:gd name="connsiteY0" fmla="*/ 1259135 h 1968126"/>
                <a:gd name="connsiteX1" fmla="*/ 351183 w 10436087"/>
                <a:gd name="connsiteY1" fmla="*/ 13430 h 1968126"/>
                <a:gd name="connsiteX2" fmla="*/ 960783 w 10436087"/>
                <a:gd name="connsiteY2" fmla="*/ 1968126 h 1968126"/>
                <a:gd name="connsiteX3" fmla="*/ 1577009 w 10436087"/>
                <a:gd name="connsiteY3" fmla="*/ 13430 h 1968126"/>
                <a:gd name="connsiteX4" fmla="*/ 2179983 w 10436087"/>
                <a:gd name="connsiteY4" fmla="*/ 1961500 h 1968126"/>
                <a:gd name="connsiteX5" fmla="*/ 2796209 w 10436087"/>
                <a:gd name="connsiteY5" fmla="*/ 13430 h 1968126"/>
                <a:gd name="connsiteX6" fmla="*/ 3412435 w 10436087"/>
                <a:gd name="connsiteY6" fmla="*/ 1954874 h 1968126"/>
                <a:gd name="connsiteX7" fmla="*/ 3969026 w 10436087"/>
                <a:gd name="connsiteY7" fmla="*/ 377865 h 1968126"/>
                <a:gd name="connsiteX8" fmla="*/ 4611757 w 10436087"/>
                <a:gd name="connsiteY8" fmla="*/ 1318769 h 1968126"/>
                <a:gd name="connsiteX9" fmla="*/ 5181600 w 10436087"/>
                <a:gd name="connsiteY9" fmla="*/ 808561 h 1968126"/>
                <a:gd name="connsiteX10" fmla="*/ 5784574 w 10436087"/>
                <a:gd name="connsiteY10" fmla="*/ 1093482 h 1968126"/>
                <a:gd name="connsiteX11" fmla="*/ 6394174 w 10436087"/>
                <a:gd name="connsiteY11" fmla="*/ 901326 h 1968126"/>
                <a:gd name="connsiteX12" fmla="*/ 7010400 w 10436087"/>
                <a:gd name="connsiteY12" fmla="*/ 1060352 h 1968126"/>
                <a:gd name="connsiteX13" fmla="*/ 7626626 w 10436087"/>
                <a:gd name="connsiteY13" fmla="*/ 947708 h 1968126"/>
                <a:gd name="connsiteX14" fmla="*/ 8322365 w 10436087"/>
                <a:gd name="connsiteY14" fmla="*/ 1013969 h 1968126"/>
                <a:gd name="connsiteX15" fmla="*/ 10429461 w 10436087"/>
                <a:gd name="connsiteY15" fmla="*/ 987465 h 1968126"/>
                <a:gd name="connsiteX16" fmla="*/ 10429461 w 10436087"/>
                <a:gd name="connsiteY16" fmla="*/ 987465 h 1968126"/>
                <a:gd name="connsiteX17" fmla="*/ 10436087 w 10436087"/>
                <a:gd name="connsiteY17" fmla="*/ 1000717 h 1968126"/>
                <a:gd name="connsiteX0" fmla="*/ 0 w 10084904"/>
                <a:gd name="connsiteY0" fmla="*/ 1 h 1954697"/>
                <a:gd name="connsiteX1" fmla="*/ 609600 w 10084904"/>
                <a:gd name="connsiteY1" fmla="*/ 1954697 h 1954697"/>
                <a:gd name="connsiteX2" fmla="*/ 1225826 w 10084904"/>
                <a:gd name="connsiteY2" fmla="*/ 1 h 1954697"/>
                <a:gd name="connsiteX3" fmla="*/ 1828800 w 10084904"/>
                <a:gd name="connsiteY3" fmla="*/ 1948071 h 1954697"/>
                <a:gd name="connsiteX4" fmla="*/ 2445026 w 10084904"/>
                <a:gd name="connsiteY4" fmla="*/ 1 h 1954697"/>
                <a:gd name="connsiteX5" fmla="*/ 3061252 w 10084904"/>
                <a:gd name="connsiteY5" fmla="*/ 1941445 h 1954697"/>
                <a:gd name="connsiteX6" fmla="*/ 3617843 w 10084904"/>
                <a:gd name="connsiteY6" fmla="*/ 364436 h 1954697"/>
                <a:gd name="connsiteX7" fmla="*/ 4260574 w 10084904"/>
                <a:gd name="connsiteY7" fmla="*/ 1305340 h 1954697"/>
                <a:gd name="connsiteX8" fmla="*/ 4830417 w 10084904"/>
                <a:gd name="connsiteY8" fmla="*/ 795132 h 1954697"/>
                <a:gd name="connsiteX9" fmla="*/ 5433391 w 10084904"/>
                <a:gd name="connsiteY9" fmla="*/ 1080053 h 1954697"/>
                <a:gd name="connsiteX10" fmla="*/ 6042991 w 10084904"/>
                <a:gd name="connsiteY10" fmla="*/ 887897 h 1954697"/>
                <a:gd name="connsiteX11" fmla="*/ 6659217 w 10084904"/>
                <a:gd name="connsiteY11" fmla="*/ 1046923 h 1954697"/>
                <a:gd name="connsiteX12" fmla="*/ 7275443 w 10084904"/>
                <a:gd name="connsiteY12" fmla="*/ 934279 h 1954697"/>
                <a:gd name="connsiteX13" fmla="*/ 7971182 w 10084904"/>
                <a:gd name="connsiteY13" fmla="*/ 1000540 h 1954697"/>
                <a:gd name="connsiteX14" fmla="*/ 10078278 w 10084904"/>
                <a:gd name="connsiteY14" fmla="*/ 974036 h 1954697"/>
                <a:gd name="connsiteX15" fmla="*/ 10078278 w 10084904"/>
                <a:gd name="connsiteY15" fmla="*/ 974036 h 1954697"/>
                <a:gd name="connsiteX16" fmla="*/ 10084904 w 10084904"/>
                <a:gd name="connsiteY16" fmla="*/ 987288 h 1954697"/>
                <a:gd name="connsiteX0" fmla="*/ 0 w 9641129"/>
                <a:gd name="connsiteY0" fmla="*/ 1762759 h 2065974"/>
                <a:gd name="connsiteX1" fmla="*/ 165825 w 9641129"/>
                <a:gd name="connsiteY1" fmla="*/ 1954697 h 2065974"/>
                <a:gd name="connsiteX2" fmla="*/ 782051 w 9641129"/>
                <a:gd name="connsiteY2" fmla="*/ 1 h 2065974"/>
                <a:gd name="connsiteX3" fmla="*/ 1385025 w 9641129"/>
                <a:gd name="connsiteY3" fmla="*/ 1948071 h 2065974"/>
                <a:gd name="connsiteX4" fmla="*/ 2001251 w 9641129"/>
                <a:gd name="connsiteY4" fmla="*/ 1 h 2065974"/>
                <a:gd name="connsiteX5" fmla="*/ 2617477 w 9641129"/>
                <a:gd name="connsiteY5" fmla="*/ 1941445 h 2065974"/>
                <a:gd name="connsiteX6" fmla="*/ 3174068 w 9641129"/>
                <a:gd name="connsiteY6" fmla="*/ 364436 h 2065974"/>
                <a:gd name="connsiteX7" fmla="*/ 3816799 w 9641129"/>
                <a:gd name="connsiteY7" fmla="*/ 1305340 h 2065974"/>
                <a:gd name="connsiteX8" fmla="*/ 4386642 w 9641129"/>
                <a:gd name="connsiteY8" fmla="*/ 795132 h 2065974"/>
                <a:gd name="connsiteX9" fmla="*/ 4989616 w 9641129"/>
                <a:gd name="connsiteY9" fmla="*/ 1080053 h 2065974"/>
                <a:gd name="connsiteX10" fmla="*/ 5599216 w 9641129"/>
                <a:gd name="connsiteY10" fmla="*/ 887897 h 2065974"/>
                <a:gd name="connsiteX11" fmla="*/ 6215442 w 9641129"/>
                <a:gd name="connsiteY11" fmla="*/ 1046923 h 2065974"/>
                <a:gd name="connsiteX12" fmla="*/ 6831668 w 9641129"/>
                <a:gd name="connsiteY12" fmla="*/ 934279 h 2065974"/>
                <a:gd name="connsiteX13" fmla="*/ 7527407 w 9641129"/>
                <a:gd name="connsiteY13" fmla="*/ 1000540 h 2065974"/>
                <a:gd name="connsiteX14" fmla="*/ 9634503 w 9641129"/>
                <a:gd name="connsiteY14" fmla="*/ 974036 h 2065974"/>
                <a:gd name="connsiteX15" fmla="*/ 9634503 w 9641129"/>
                <a:gd name="connsiteY15" fmla="*/ 974036 h 2065974"/>
                <a:gd name="connsiteX16" fmla="*/ 9641129 w 9641129"/>
                <a:gd name="connsiteY16" fmla="*/ 987288 h 2065974"/>
                <a:gd name="connsiteX0" fmla="*/ 0 w 9641129"/>
                <a:gd name="connsiteY0" fmla="*/ 1762759 h 2073752"/>
                <a:gd name="connsiteX1" fmla="*/ 165825 w 9641129"/>
                <a:gd name="connsiteY1" fmla="*/ 1954697 h 2073752"/>
                <a:gd name="connsiteX2" fmla="*/ 782051 w 9641129"/>
                <a:gd name="connsiteY2" fmla="*/ 1 h 2073752"/>
                <a:gd name="connsiteX3" fmla="*/ 1385025 w 9641129"/>
                <a:gd name="connsiteY3" fmla="*/ 1948071 h 2073752"/>
                <a:gd name="connsiteX4" fmla="*/ 2001251 w 9641129"/>
                <a:gd name="connsiteY4" fmla="*/ 1 h 2073752"/>
                <a:gd name="connsiteX5" fmla="*/ 2617477 w 9641129"/>
                <a:gd name="connsiteY5" fmla="*/ 1941445 h 2073752"/>
                <a:gd name="connsiteX6" fmla="*/ 3174068 w 9641129"/>
                <a:gd name="connsiteY6" fmla="*/ 364436 h 2073752"/>
                <a:gd name="connsiteX7" fmla="*/ 3816799 w 9641129"/>
                <a:gd name="connsiteY7" fmla="*/ 1305340 h 2073752"/>
                <a:gd name="connsiteX8" fmla="*/ 4386642 w 9641129"/>
                <a:gd name="connsiteY8" fmla="*/ 795132 h 2073752"/>
                <a:gd name="connsiteX9" fmla="*/ 4989616 w 9641129"/>
                <a:gd name="connsiteY9" fmla="*/ 1080053 h 2073752"/>
                <a:gd name="connsiteX10" fmla="*/ 5599216 w 9641129"/>
                <a:gd name="connsiteY10" fmla="*/ 887897 h 2073752"/>
                <a:gd name="connsiteX11" fmla="*/ 6215442 w 9641129"/>
                <a:gd name="connsiteY11" fmla="*/ 1046923 h 2073752"/>
                <a:gd name="connsiteX12" fmla="*/ 6831668 w 9641129"/>
                <a:gd name="connsiteY12" fmla="*/ 934279 h 2073752"/>
                <a:gd name="connsiteX13" fmla="*/ 7527407 w 9641129"/>
                <a:gd name="connsiteY13" fmla="*/ 1000540 h 2073752"/>
                <a:gd name="connsiteX14" fmla="*/ 9634503 w 9641129"/>
                <a:gd name="connsiteY14" fmla="*/ 974036 h 2073752"/>
                <a:gd name="connsiteX15" fmla="*/ 9634503 w 9641129"/>
                <a:gd name="connsiteY15" fmla="*/ 974036 h 2073752"/>
                <a:gd name="connsiteX16" fmla="*/ 9641129 w 9641129"/>
                <a:gd name="connsiteY16" fmla="*/ 987288 h 2073752"/>
                <a:gd name="connsiteX0" fmla="*/ 0 w 9641129"/>
                <a:gd name="connsiteY0" fmla="*/ 1763172 h 1948486"/>
                <a:gd name="connsiteX1" fmla="*/ 260052 w 9641129"/>
                <a:gd name="connsiteY1" fmla="*/ 1774314 h 1948486"/>
                <a:gd name="connsiteX2" fmla="*/ 782051 w 9641129"/>
                <a:gd name="connsiteY2" fmla="*/ 414 h 1948486"/>
                <a:gd name="connsiteX3" fmla="*/ 1385025 w 9641129"/>
                <a:gd name="connsiteY3" fmla="*/ 1948484 h 1948486"/>
                <a:gd name="connsiteX4" fmla="*/ 2001251 w 9641129"/>
                <a:gd name="connsiteY4" fmla="*/ 414 h 1948486"/>
                <a:gd name="connsiteX5" fmla="*/ 2617477 w 9641129"/>
                <a:gd name="connsiteY5" fmla="*/ 1941858 h 1948486"/>
                <a:gd name="connsiteX6" fmla="*/ 3174068 w 9641129"/>
                <a:gd name="connsiteY6" fmla="*/ 364849 h 1948486"/>
                <a:gd name="connsiteX7" fmla="*/ 3816799 w 9641129"/>
                <a:gd name="connsiteY7" fmla="*/ 1305753 h 1948486"/>
                <a:gd name="connsiteX8" fmla="*/ 4386642 w 9641129"/>
                <a:gd name="connsiteY8" fmla="*/ 795545 h 1948486"/>
                <a:gd name="connsiteX9" fmla="*/ 4989616 w 9641129"/>
                <a:gd name="connsiteY9" fmla="*/ 1080466 h 1948486"/>
                <a:gd name="connsiteX10" fmla="*/ 5599216 w 9641129"/>
                <a:gd name="connsiteY10" fmla="*/ 888310 h 1948486"/>
                <a:gd name="connsiteX11" fmla="*/ 6215442 w 9641129"/>
                <a:gd name="connsiteY11" fmla="*/ 1047336 h 1948486"/>
                <a:gd name="connsiteX12" fmla="*/ 6831668 w 9641129"/>
                <a:gd name="connsiteY12" fmla="*/ 934692 h 1948486"/>
                <a:gd name="connsiteX13" fmla="*/ 7527407 w 9641129"/>
                <a:gd name="connsiteY13" fmla="*/ 1000953 h 1948486"/>
                <a:gd name="connsiteX14" fmla="*/ 9634503 w 9641129"/>
                <a:gd name="connsiteY14" fmla="*/ 974449 h 1948486"/>
                <a:gd name="connsiteX15" fmla="*/ 9634503 w 9641129"/>
                <a:gd name="connsiteY15" fmla="*/ 974449 h 1948486"/>
                <a:gd name="connsiteX16" fmla="*/ 9641129 w 9641129"/>
                <a:gd name="connsiteY16" fmla="*/ 987701 h 1948486"/>
                <a:gd name="connsiteX0" fmla="*/ 0 w 9641129"/>
                <a:gd name="connsiteY0" fmla="*/ 1706665 h 1948481"/>
                <a:gd name="connsiteX1" fmla="*/ 260052 w 9641129"/>
                <a:gd name="connsiteY1" fmla="*/ 1774309 h 1948481"/>
                <a:gd name="connsiteX2" fmla="*/ 782051 w 9641129"/>
                <a:gd name="connsiteY2" fmla="*/ 409 h 1948481"/>
                <a:gd name="connsiteX3" fmla="*/ 1385025 w 9641129"/>
                <a:gd name="connsiteY3" fmla="*/ 1948479 h 1948481"/>
                <a:gd name="connsiteX4" fmla="*/ 2001251 w 9641129"/>
                <a:gd name="connsiteY4" fmla="*/ 409 h 1948481"/>
                <a:gd name="connsiteX5" fmla="*/ 2617477 w 9641129"/>
                <a:gd name="connsiteY5" fmla="*/ 1941853 h 1948481"/>
                <a:gd name="connsiteX6" fmla="*/ 3174068 w 9641129"/>
                <a:gd name="connsiteY6" fmla="*/ 364844 h 1948481"/>
                <a:gd name="connsiteX7" fmla="*/ 3816799 w 9641129"/>
                <a:gd name="connsiteY7" fmla="*/ 1305748 h 1948481"/>
                <a:gd name="connsiteX8" fmla="*/ 4386642 w 9641129"/>
                <a:gd name="connsiteY8" fmla="*/ 795540 h 1948481"/>
                <a:gd name="connsiteX9" fmla="*/ 4989616 w 9641129"/>
                <a:gd name="connsiteY9" fmla="*/ 1080461 h 1948481"/>
                <a:gd name="connsiteX10" fmla="*/ 5599216 w 9641129"/>
                <a:gd name="connsiteY10" fmla="*/ 888305 h 1948481"/>
                <a:gd name="connsiteX11" fmla="*/ 6215442 w 9641129"/>
                <a:gd name="connsiteY11" fmla="*/ 1047331 h 1948481"/>
                <a:gd name="connsiteX12" fmla="*/ 6831668 w 9641129"/>
                <a:gd name="connsiteY12" fmla="*/ 934687 h 1948481"/>
                <a:gd name="connsiteX13" fmla="*/ 7527407 w 9641129"/>
                <a:gd name="connsiteY13" fmla="*/ 1000948 h 1948481"/>
                <a:gd name="connsiteX14" fmla="*/ 9634503 w 9641129"/>
                <a:gd name="connsiteY14" fmla="*/ 974444 h 1948481"/>
                <a:gd name="connsiteX15" fmla="*/ 9634503 w 9641129"/>
                <a:gd name="connsiteY15" fmla="*/ 974444 h 1948481"/>
                <a:gd name="connsiteX16" fmla="*/ 9641129 w 9641129"/>
                <a:gd name="connsiteY16" fmla="*/ 987696 h 1948481"/>
                <a:gd name="connsiteX0" fmla="*/ 0 w 9634503"/>
                <a:gd name="connsiteY0" fmla="*/ 1706665 h 1948481"/>
                <a:gd name="connsiteX1" fmla="*/ 260052 w 9634503"/>
                <a:gd name="connsiteY1" fmla="*/ 1774309 h 1948481"/>
                <a:gd name="connsiteX2" fmla="*/ 782051 w 9634503"/>
                <a:gd name="connsiteY2" fmla="*/ 409 h 1948481"/>
                <a:gd name="connsiteX3" fmla="*/ 1385025 w 9634503"/>
                <a:gd name="connsiteY3" fmla="*/ 1948479 h 1948481"/>
                <a:gd name="connsiteX4" fmla="*/ 2001251 w 9634503"/>
                <a:gd name="connsiteY4" fmla="*/ 409 h 1948481"/>
                <a:gd name="connsiteX5" fmla="*/ 2617477 w 9634503"/>
                <a:gd name="connsiteY5" fmla="*/ 1941853 h 1948481"/>
                <a:gd name="connsiteX6" fmla="*/ 3174068 w 9634503"/>
                <a:gd name="connsiteY6" fmla="*/ 364844 h 1948481"/>
                <a:gd name="connsiteX7" fmla="*/ 3816799 w 9634503"/>
                <a:gd name="connsiteY7" fmla="*/ 1305748 h 1948481"/>
                <a:gd name="connsiteX8" fmla="*/ 4386642 w 9634503"/>
                <a:gd name="connsiteY8" fmla="*/ 795540 h 1948481"/>
                <a:gd name="connsiteX9" fmla="*/ 4989616 w 9634503"/>
                <a:gd name="connsiteY9" fmla="*/ 1080461 h 1948481"/>
                <a:gd name="connsiteX10" fmla="*/ 5599216 w 9634503"/>
                <a:gd name="connsiteY10" fmla="*/ 888305 h 1948481"/>
                <a:gd name="connsiteX11" fmla="*/ 6215442 w 9634503"/>
                <a:gd name="connsiteY11" fmla="*/ 1047331 h 1948481"/>
                <a:gd name="connsiteX12" fmla="*/ 6831668 w 9634503"/>
                <a:gd name="connsiteY12" fmla="*/ 934687 h 1948481"/>
                <a:gd name="connsiteX13" fmla="*/ 7527407 w 9634503"/>
                <a:gd name="connsiteY13" fmla="*/ 1000948 h 1948481"/>
                <a:gd name="connsiteX14" fmla="*/ 9634503 w 9634503"/>
                <a:gd name="connsiteY14" fmla="*/ 974444 h 1948481"/>
                <a:gd name="connsiteX15" fmla="*/ 9634503 w 9634503"/>
                <a:gd name="connsiteY15" fmla="*/ 974444 h 1948481"/>
                <a:gd name="connsiteX16" fmla="*/ 9370608 w 9634503"/>
                <a:gd name="connsiteY16" fmla="*/ 998994 h 1948481"/>
                <a:gd name="connsiteX0" fmla="*/ 0 w 9634503"/>
                <a:gd name="connsiteY0" fmla="*/ 1706665 h 1948481"/>
                <a:gd name="connsiteX1" fmla="*/ 260052 w 9634503"/>
                <a:gd name="connsiteY1" fmla="*/ 1774309 h 1948481"/>
                <a:gd name="connsiteX2" fmla="*/ 782051 w 9634503"/>
                <a:gd name="connsiteY2" fmla="*/ 409 h 1948481"/>
                <a:gd name="connsiteX3" fmla="*/ 1385025 w 9634503"/>
                <a:gd name="connsiteY3" fmla="*/ 1948479 h 1948481"/>
                <a:gd name="connsiteX4" fmla="*/ 2001251 w 9634503"/>
                <a:gd name="connsiteY4" fmla="*/ 409 h 1948481"/>
                <a:gd name="connsiteX5" fmla="*/ 2617477 w 9634503"/>
                <a:gd name="connsiteY5" fmla="*/ 1941853 h 1948481"/>
                <a:gd name="connsiteX6" fmla="*/ 3174068 w 9634503"/>
                <a:gd name="connsiteY6" fmla="*/ 364844 h 1948481"/>
                <a:gd name="connsiteX7" fmla="*/ 3816799 w 9634503"/>
                <a:gd name="connsiteY7" fmla="*/ 1305748 h 1948481"/>
                <a:gd name="connsiteX8" fmla="*/ 4386642 w 9634503"/>
                <a:gd name="connsiteY8" fmla="*/ 795540 h 1948481"/>
                <a:gd name="connsiteX9" fmla="*/ 4989616 w 9634503"/>
                <a:gd name="connsiteY9" fmla="*/ 1080461 h 1948481"/>
                <a:gd name="connsiteX10" fmla="*/ 5599216 w 9634503"/>
                <a:gd name="connsiteY10" fmla="*/ 888305 h 1948481"/>
                <a:gd name="connsiteX11" fmla="*/ 6215442 w 9634503"/>
                <a:gd name="connsiteY11" fmla="*/ 1047331 h 1948481"/>
                <a:gd name="connsiteX12" fmla="*/ 6831668 w 9634503"/>
                <a:gd name="connsiteY12" fmla="*/ 934687 h 1948481"/>
                <a:gd name="connsiteX13" fmla="*/ 7527407 w 9634503"/>
                <a:gd name="connsiteY13" fmla="*/ 1000948 h 1948481"/>
                <a:gd name="connsiteX14" fmla="*/ 9634503 w 9634503"/>
                <a:gd name="connsiteY14" fmla="*/ 974444 h 1948481"/>
                <a:gd name="connsiteX15" fmla="*/ 9370608 w 9634503"/>
                <a:gd name="connsiteY15" fmla="*/ 998994 h 1948481"/>
                <a:gd name="connsiteX0" fmla="*/ 0 w 9370608"/>
                <a:gd name="connsiteY0" fmla="*/ 1706665 h 1948481"/>
                <a:gd name="connsiteX1" fmla="*/ 260052 w 9370608"/>
                <a:gd name="connsiteY1" fmla="*/ 1774309 h 1948481"/>
                <a:gd name="connsiteX2" fmla="*/ 782051 w 9370608"/>
                <a:gd name="connsiteY2" fmla="*/ 409 h 1948481"/>
                <a:gd name="connsiteX3" fmla="*/ 1385025 w 9370608"/>
                <a:gd name="connsiteY3" fmla="*/ 1948479 h 1948481"/>
                <a:gd name="connsiteX4" fmla="*/ 2001251 w 9370608"/>
                <a:gd name="connsiteY4" fmla="*/ 409 h 1948481"/>
                <a:gd name="connsiteX5" fmla="*/ 2617477 w 9370608"/>
                <a:gd name="connsiteY5" fmla="*/ 1941853 h 1948481"/>
                <a:gd name="connsiteX6" fmla="*/ 3174068 w 9370608"/>
                <a:gd name="connsiteY6" fmla="*/ 364844 h 1948481"/>
                <a:gd name="connsiteX7" fmla="*/ 3816799 w 9370608"/>
                <a:gd name="connsiteY7" fmla="*/ 1305748 h 1948481"/>
                <a:gd name="connsiteX8" fmla="*/ 4386642 w 9370608"/>
                <a:gd name="connsiteY8" fmla="*/ 795540 h 1948481"/>
                <a:gd name="connsiteX9" fmla="*/ 4989616 w 9370608"/>
                <a:gd name="connsiteY9" fmla="*/ 1080461 h 1948481"/>
                <a:gd name="connsiteX10" fmla="*/ 5599216 w 9370608"/>
                <a:gd name="connsiteY10" fmla="*/ 888305 h 1948481"/>
                <a:gd name="connsiteX11" fmla="*/ 6215442 w 9370608"/>
                <a:gd name="connsiteY11" fmla="*/ 1047331 h 1948481"/>
                <a:gd name="connsiteX12" fmla="*/ 6831668 w 9370608"/>
                <a:gd name="connsiteY12" fmla="*/ 934687 h 1948481"/>
                <a:gd name="connsiteX13" fmla="*/ 7527407 w 9370608"/>
                <a:gd name="connsiteY13" fmla="*/ 1000948 h 1948481"/>
                <a:gd name="connsiteX14" fmla="*/ 9370608 w 9370608"/>
                <a:gd name="connsiteY14" fmla="*/ 998994 h 1948481"/>
                <a:gd name="connsiteX0" fmla="*/ 0 w 9437478"/>
                <a:gd name="connsiteY0" fmla="*/ 1706665 h 1948481"/>
                <a:gd name="connsiteX1" fmla="*/ 260052 w 9437478"/>
                <a:gd name="connsiteY1" fmla="*/ 1774309 h 1948481"/>
                <a:gd name="connsiteX2" fmla="*/ 782051 w 9437478"/>
                <a:gd name="connsiteY2" fmla="*/ 409 h 1948481"/>
                <a:gd name="connsiteX3" fmla="*/ 1385025 w 9437478"/>
                <a:gd name="connsiteY3" fmla="*/ 1948479 h 1948481"/>
                <a:gd name="connsiteX4" fmla="*/ 2001251 w 9437478"/>
                <a:gd name="connsiteY4" fmla="*/ 409 h 1948481"/>
                <a:gd name="connsiteX5" fmla="*/ 2617477 w 9437478"/>
                <a:gd name="connsiteY5" fmla="*/ 1941853 h 1948481"/>
                <a:gd name="connsiteX6" fmla="*/ 3174068 w 9437478"/>
                <a:gd name="connsiteY6" fmla="*/ 364844 h 1948481"/>
                <a:gd name="connsiteX7" fmla="*/ 3816799 w 9437478"/>
                <a:gd name="connsiteY7" fmla="*/ 1305748 h 1948481"/>
                <a:gd name="connsiteX8" fmla="*/ 4386642 w 9437478"/>
                <a:gd name="connsiteY8" fmla="*/ 795540 h 1948481"/>
                <a:gd name="connsiteX9" fmla="*/ 4989616 w 9437478"/>
                <a:gd name="connsiteY9" fmla="*/ 1080461 h 1948481"/>
                <a:gd name="connsiteX10" fmla="*/ 5599216 w 9437478"/>
                <a:gd name="connsiteY10" fmla="*/ 888305 h 1948481"/>
                <a:gd name="connsiteX11" fmla="*/ 6215442 w 9437478"/>
                <a:gd name="connsiteY11" fmla="*/ 1047331 h 1948481"/>
                <a:gd name="connsiteX12" fmla="*/ 6831668 w 9437478"/>
                <a:gd name="connsiteY12" fmla="*/ 934687 h 1948481"/>
                <a:gd name="connsiteX13" fmla="*/ 7527407 w 9437478"/>
                <a:gd name="connsiteY13" fmla="*/ 1000948 h 1948481"/>
                <a:gd name="connsiteX14" fmla="*/ 9437478 w 9437478"/>
                <a:gd name="connsiteY14" fmla="*/ 998994 h 1948481"/>
                <a:gd name="connsiteX0" fmla="*/ 0 w 9437478"/>
                <a:gd name="connsiteY0" fmla="*/ 1706385 h 1975173"/>
                <a:gd name="connsiteX1" fmla="*/ 255999 w 9437478"/>
                <a:gd name="connsiteY1" fmla="*/ 1849361 h 1975173"/>
                <a:gd name="connsiteX2" fmla="*/ 782051 w 9437478"/>
                <a:gd name="connsiteY2" fmla="*/ 129 h 1975173"/>
                <a:gd name="connsiteX3" fmla="*/ 1385025 w 9437478"/>
                <a:gd name="connsiteY3" fmla="*/ 1948199 h 1975173"/>
                <a:gd name="connsiteX4" fmla="*/ 2001251 w 9437478"/>
                <a:gd name="connsiteY4" fmla="*/ 129 h 1975173"/>
                <a:gd name="connsiteX5" fmla="*/ 2617477 w 9437478"/>
                <a:gd name="connsiteY5" fmla="*/ 1941573 h 1975173"/>
                <a:gd name="connsiteX6" fmla="*/ 3174068 w 9437478"/>
                <a:gd name="connsiteY6" fmla="*/ 364564 h 1975173"/>
                <a:gd name="connsiteX7" fmla="*/ 3816799 w 9437478"/>
                <a:gd name="connsiteY7" fmla="*/ 1305468 h 1975173"/>
                <a:gd name="connsiteX8" fmla="*/ 4386642 w 9437478"/>
                <a:gd name="connsiteY8" fmla="*/ 795260 h 1975173"/>
                <a:gd name="connsiteX9" fmla="*/ 4989616 w 9437478"/>
                <a:gd name="connsiteY9" fmla="*/ 1080181 h 1975173"/>
                <a:gd name="connsiteX10" fmla="*/ 5599216 w 9437478"/>
                <a:gd name="connsiteY10" fmla="*/ 888025 h 1975173"/>
                <a:gd name="connsiteX11" fmla="*/ 6215442 w 9437478"/>
                <a:gd name="connsiteY11" fmla="*/ 1047051 h 1975173"/>
                <a:gd name="connsiteX12" fmla="*/ 6831668 w 9437478"/>
                <a:gd name="connsiteY12" fmla="*/ 934407 h 1975173"/>
                <a:gd name="connsiteX13" fmla="*/ 7527407 w 9437478"/>
                <a:gd name="connsiteY13" fmla="*/ 1000668 h 1975173"/>
                <a:gd name="connsiteX14" fmla="*/ 9437478 w 9437478"/>
                <a:gd name="connsiteY14" fmla="*/ 998714 h 1975173"/>
                <a:gd name="connsiteX0" fmla="*/ 0 w 9437478"/>
                <a:gd name="connsiteY0" fmla="*/ 1706390 h 2022004"/>
                <a:gd name="connsiteX1" fmla="*/ 255999 w 9437478"/>
                <a:gd name="connsiteY1" fmla="*/ 1849366 h 2022004"/>
                <a:gd name="connsiteX2" fmla="*/ 782051 w 9437478"/>
                <a:gd name="connsiteY2" fmla="*/ 134 h 2022004"/>
                <a:gd name="connsiteX3" fmla="*/ 1385025 w 9437478"/>
                <a:gd name="connsiteY3" fmla="*/ 1948204 h 2022004"/>
                <a:gd name="connsiteX4" fmla="*/ 2001251 w 9437478"/>
                <a:gd name="connsiteY4" fmla="*/ 134 h 2022004"/>
                <a:gd name="connsiteX5" fmla="*/ 2617477 w 9437478"/>
                <a:gd name="connsiteY5" fmla="*/ 1941578 h 2022004"/>
                <a:gd name="connsiteX6" fmla="*/ 3174068 w 9437478"/>
                <a:gd name="connsiteY6" fmla="*/ 364569 h 2022004"/>
                <a:gd name="connsiteX7" fmla="*/ 3816799 w 9437478"/>
                <a:gd name="connsiteY7" fmla="*/ 1305473 h 2022004"/>
                <a:gd name="connsiteX8" fmla="*/ 4386642 w 9437478"/>
                <a:gd name="connsiteY8" fmla="*/ 795265 h 2022004"/>
                <a:gd name="connsiteX9" fmla="*/ 4989616 w 9437478"/>
                <a:gd name="connsiteY9" fmla="*/ 1080186 h 2022004"/>
                <a:gd name="connsiteX10" fmla="*/ 5599216 w 9437478"/>
                <a:gd name="connsiteY10" fmla="*/ 888030 h 2022004"/>
                <a:gd name="connsiteX11" fmla="*/ 6215442 w 9437478"/>
                <a:gd name="connsiteY11" fmla="*/ 1047056 h 2022004"/>
                <a:gd name="connsiteX12" fmla="*/ 6831668 w 9437478"/>
                <a:gd name="connsiteY12" fmla="*/ 934412 h 2022004"/>
                <a:gd name="connsiteX13" fmla="*/ 7527407 w 9437478"/>
                <a:gd name="connsiteY13" fmla="*/ 1000673 h 2022004"/>
                <a:gd name="connsiteX14" fmla="*/ 9437478 w 9437478"/>
                <a:gd name="connsiteY14" fmla="*/ 998719 h 2022004"/>
                <a:gd name="connsiteX0" fmla="*/ 0 w 9437478"/>
                <a:gd name="connsiteY0" fmla="*/ 1706390 h 2008622"/>
                <a:gd name="connsiteX1" fmla="*/ 255999 w 9437478"/>
                <a:gd name="connsiteY1" fmla="*/ 1849366 h 2008622"/>
                <a:gd name="connsiteX2" fmla="*/ 782051 w 9437478"/>
                <a:gd name="connsiteY2" fmla="*/ 134 h 2008622"/>
                <a:gd name="connsiteX3" fmla="*/ 1385025 w 9437478"/>
                <a:gd name="connsiteY3" fmla="*/ 1948204 h 2008622"/>
                <a:gd name="connsiteX4" fmla="*/ 2001251 w 9437478"/>
                <a:gd name="connsiteY4" fmla="*/ 134 h 2008622"/>
                <a:gd name="connsiteX5" fmla="*/ 2617477 w 9437478"/>
                <a:gd name="connsiteY5" fmla="*/ 1941578 h 2008622"/>
                <a:gd name="connsiteX6" fmla="*/ 3174068 w 9437478"/>
                <a:gd name="connsiteY6" fmla="*/ 364569 h 2008622"/>
                <a:gd name="connsiteX7" fmla="*/ 3816799 w 9437478"/>
                <a:gd name="connsiteY7" fmla="*/ 1305473 h 2008622"/>
                <a:gd name="connsiteX8" fmla="*/ 4386642 w 9437478"/>
                <a:gd name="connsiteY8" fmla="*/ 795265 h 2008622"/>
                <a:gd name="connsiteX9" fmla="*/ 4989616 w 9437478"/>
                <a:gd name="connsiteY9" fmla="*/ 1080186 h 2008622"/>
                <a:gd name="connsiteX10" fmla="*/ 5599216 w 9437478"/>
                <a:gd name="connsiteY10" fmla="*/ 888030 h 2008622"/>
                <a:gd name="connsiteX11" fmla="*/ 6215442 w 9437478"/>
                <a:gd name="connsiteY11" fmla="*/ 1047056 h 2008622"/>
                <a:gd name="connsiteX12" fmla="*/ 6831668 w 9437478"/>
                <a:gd name="connsiteY12" fmla="*/ 934412 h 2008622"/>
                <a:gd name="connsiteX13" fmla="*/ 7527407 w 9437478"/>
                <a:gd name="connsiteY13" fmla="*/ 1000673 h 2008622"/>
                <a:gd name="connsiteX14" fmla="*/ 9437478 w 9437478"/>
                <a:gd name="connsiteY14" fmla="*/ 998719 h 2008622"/>
                <a:gd name="connsiteX0" fmla="*/ 0 w 9437478"/>
                <a:gd name="connsiteY0" fmla="*/ 1706770 h 1948585"/>
                <a:gd name="connsiteX1" fmla="*/ 255999 w 9437478"/>
                <a:gd name="connsiteY1" fmla="*/ 1759347 h 1948585"/>
                <a:gd name="connsiteX2" fmla="*/ 782051 w 9437478"/>
                <a:gd name="connsiteY2" fmla="*/ 514 h 1948585"/>
                <a:gd name="connsiteX3" fmla="*/ 1385025 w 9437478"/>
                <a:gd name="connsiteY3" fmla="*/ 1948584 h 1948585"/>
                <a:gd name="connsiteX4" fmla="*/ 2001251 w 9437478"/>
                <a:gd name="connsiteY4" fmla="*/ 514 h 1948585"/>
                <a:gd name="connsiteX5" fmla="*/ 2617477 w 9437478"/>
                <a:gd name="connsiteY5" fmla="*/ 1941958 h 1948585"/>
                <a:gd name="connsiteX6" fmla="*/ 3174068 w 9437478"/>
                <a:gd name="connsiteY6" fmla="*/ 364949 h 1948585"/>
                <a:gd name="connsiteX7" fmla="*/ 3816799 w 9437478"/>
                <a:gd name="connsiteY7" fmla="*/ 1305853 h 1948585"/>
                <a:gd name="connsiteX8" fmla="*/ 4386642 w 9437478"/>
                <a:gd name="connsiteY8" fmla="*/ 795645 h 1948585"/>
                <a:gd name="connsiteX9" fmla="*/ 4989616 w 9437478"/>
                <a:gd name="connsiteY9" fmla="*/ 1080566 h 1948585"/>
                <a:gd name="connsiteX10" fmla="*/ 5599216 w 9437478"/>
                <a:gd name="connsiteY10" fmla="*/ 888410 h 1948585"/>
                <a:gd name="connsiteX11" fmla="*/ 6215442 w 9437478"/>
                <a:gd name="connsiteY11" fmla="*/ 1047436 h 1948585"/>
                <a:gd name="connsiteX12" fmla="*/ 6831668 w 9437478"/>
                <a:gd name="connsiteY12" fmla="*/ 934792 h 1948585"/>
                <a:gd name="connsiteX13" fmla="*/ 7527407 w 9437478"/>
                <a:gd name="connsiteY13" fmla="*/ 1001053 h 1948585"/>
                <a:gd name="connsiteX14" fmla="*/ 9437478 w 9437478"/>
                <a:gd name="connsiteY14" fmla="*/ 999099 h 1948585"/>
                <a:gd name="connsiteX0" fmla="*/ 0 w 9437478"/>
                <a:gd name="connsiteY0" fmla="*/ 1706490 h 1986286"/>
                <a:gd name="connsiteX1" fmla="*/ 260052 w 9437478"/>
                <a:gd name="connsiteY1" fmla="*/ 1819333 h 1986286"/>
                <a:gd name="connsiteX2" fmla="*/ 782051 w 9437478"/>
                <a:gd name="connsiteY2" fmla="*/ 234 h 1986286"/>
                <a:gd name="connsiteX3" fmla="*/ 1385025 w 9437478"/>
                <a:gd name="connsiteY3" fmla="*/ 1948304 h 1986286"/>
                <a:gd name="connsiteX4" fmla="*/ 2001251 w 9437478"/>
                <a:gd name="connsiteY4" fmla="*/ 234 h 1986286"/>
                <a:gd name="connsiteX5" fmla="*/ 2617477 w 9437478"/>
                <a:gd name="connsiteY5" fmla="*/ 1941678 h 1986286"/>
                <a:gd name="connsiteX6" fmla="*/ 3174068 w 9437478"/>
                <a:gd name="connsiteY6" fmla="*/ 364669 h 1986286"/>
                <a:gd name="connsiteX7" fmla="*/ 3816799 w 9437478"/>
                <a:gd name="connsiteY7" fmla="*/ 1305573 h 1986286"/>
                <a:gd name="connsiteX8" fmla="*/ 4386642 w 9437478"/>
                <a:gd name="connsiteY8" fmla="*/ 795365 h 1986286"/>
                <a:gd name="connsiteX9" fmla="*/ 4989616 w 9437478"/>
                <a:gd name="connsiteY9" fmla="*/ 1080286 h 1986286"/>
                <a:gd name="connsiteX10" fmla="*/ 5599216 w 9437478"/>
                <a:gd name="connsiteY10" fmla="*/ 888130 h 1986286"/>
                <a:gd name="connsiteX11" fmla="*/ 6215442 w 9437478"/>
                <a:gd name="connsiteY11" fmla="*/ 1047156 h 1986286"/>
                <a:gd name="connsiteX12" fmla="*/ 6831668 w 9437478"/>
                <a:gd name="connsiteY12" fmla="*/ 934512 h 1986286"/>
                <a:gd name="connsiteX13" fmla="*/ 7527407 w 9437478"/>
                <a:gd name="connsiteY13" fmla="*/ 1000773 h 1986286"/>
                <a:gd name="connsiteX14" fmla="*/ 9437478 w 9437478"/>
                <a:gd name="connsiteY14" fmla="*/ 998819 h 198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37478" h="1986286">
                  <a:moveTo>
                    <a:pt x="0" y="1706490"/>
                  </a:moveTo>
                  <a:cubicBezTo>
                    <a:pt x="87181" y="1869856"/>
                    <a:pt x="109447" y="2179041"/>
                    <a:pt x="260052" y="1819333"/>
                  </a:cubicBezTo>
                  <a:cubicBezTo>
                    <a:pt x="410657" y="1459625"/>
                    <a:pt x="594556" y="-21261"/>
                    <a:pt x="782051" y="234"/>
                  </a:cubicBezTo>
                  <a:cubicBezTo>
                    <a:pt x="969546" y="21729"/>
                    <a:pt x="1181825" y="1948304"/>
                    <a:pt x="1385025" y="1948304"/>
                  </a:cubicBezTo>
                  <a:cubicBezTo>
                    <a:pt x="1588225" y="1948304"/>
                    <a:pt x="1795842" y="1338"/>
                    <a:pt x="2001251" y="234"/>
                  </a:cubicBezTo>
                  <a:cubicBezTo>
                    <a:pt x="2206660" y="-870"/>
                    <a:pt x="2422008" y="1880939"/>
                    <a:pt x="2617477" y="1941678"/>
                  </a:cubicBezTo>
                  <a:cubicBezTo>
                    <a:pt x="2812946" y="2002417"/>
                    <a:pt x="2974181" y="470686"/>
                    <a:pt x="3174068" y="364669"/>
                  </a:cubicBezTo>
                  <a:cubicBezTo>
                    <a:pt x="3373955" y="258652"/>
                    <a:pt x="3614703" y="1233790"/>
                    <a:pt x="3816799" y="1305573"/>
                  </a:cubicBezTo>
                  <a:cubicBezTo>
                    <a:pt x="4018895" y="1377356"/>
                    <a:pt x="4191173" y="832913"/>
                    <a:pt x="4386642" y="795365"/>
                  </a:cubicBezTo>
                  <a:cubicBezTo>
                    <a:pt x="4582112" y="757817"/>
                    <a:pt x="4787520" y="1064825"/>
                    <a:pt x="4989616" y="1080286"/>
                  </a:cubicBezTo>
                  <a:cubicBezTo>
                    <a:pt x="5191712" y="1095747"/>
                    <a:pt x="5394912" y="893652"/>
                    <a:pt x="5599216" y="888130"/>
                  </a:cubicBezTo>
                  <a:cubicBezTo>
                    <a:pt x="5803520" y="882608"/>
                    <a:pt x="6010033" y="1039426"/>
                    <a:pt x="6215442" y="1047156"/>
                  </a:cubicBezTo>
                  <a:cubicBezTo>
                    <a:pt x="6420851" y="1054886"/>
                    <a:pt x="6613007" y="942242"/>
                    <a:pt x="6831668" y="934512"/>
                  </a:cubicBezTo>
                  <a:cubicBezTo>
                    <a:pt x="7050329" y="926782"/>
                    <a:pt x="7527407" y="1000773"/>
                    <a:pt x="7527407" y="1000773"/>
                  </a:cubicBezTo>
                  <a:lnTo>
                    <a:pt x="9437478" y="998819"/>
                  </a:lnTo>
                </a:path>
              </a:pathLst>
            </a:custGeom>
            <a:ln w="12700">
              <a:solidFill>
                <a:srgbClr val="3D73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8E5D3E4-6992-617A-3280-85FB37DA02DD}"/>
                </a:ext>
              </a:extLst>
            </p:cNvPr>
            <p:cNvSpPr/>
            <p:nvPr/>
          </p:nvSpPr>
          <p:spPr>
            <a:xfrm>
              <a:off x="1738980" y="2359112"/>
              <a:ext cx="7406663" cy="2786943"/>
            </a:xfrm>
            <a:custGeom>
              <a:avLst/>
              <a:gdLst>
                <a:gd name="connsiteX0" fmla="*/ 0 w 7397750"/>
                <a:gd name="connsiteY0" fmla="*/ 50800 h 2774950"/>
                <a:gd name="connsiteX1" fmla="*/ 0 w 7397750"/>
                <a:gd name="connsiteY1" fmla="*/ 50800 h 2774950"/>
                <a:gd name="connsiteX2" fmla="*/ 44450 w 7397750"/>
                <a:gd name="connsiteY2" fmla="*/ 127000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97250 w 7397750"/>
                <a:gd name="connsiteY100" fmla="*/ 215900 h 2774950"/>
                <a:gd name="connsiteX101" fmla="*/ 3479800 w 7397750"/>
                <a:gd name="connsiteY101" fmla="*/ 196850 h 2774950"/>
                <a:gd name="connsiteX102" fmla="*/ 3556000 w 7397750"/>
                <a:gd name="connsiteY102" fmla="*/ 177800 h 2774950"/>
                <a:gd name="connsiteX103" fmla="*/ 3581400 w 7397750"/>
                <a:gd name="connsiteY103" fmla="*/ 17145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0 w 7397750"/>
                <a:gd name="connsiteY123" fmla="*/ 50800 h 2774950"/>
                <a:gd name="connsiteX0" fmla="*/ 0 w 7397750"/>
                <a:gd name="connsiteY0" fmla="*/ 5080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97250 w 7397750"/>
                <a:gd name="connsiteY100" fmla="*/ 215900 h 2774950"/>
                <a:gd name="connsiteX101" fmla="*/ 3479800 w 7397750"/>
                <a:gd name="connsiteY101" fmla="*/ 196850 h 2774950"/>
                <a:gd name="connsiteX102" fmla="*/ 3556000 w 7397750"/>
                <a:gd name="connsiteY102" fmla="*/ 177800 h 2774950"/>
                <a:gd name="connsiteX103" fmla="*/ 3581400 w 7397750"/>
                <a:gd name="connsiteY103" fmla="*/ 17145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0 w 7397750"/>
                <a:gd name="connsiteY123" fmla="*/ 5080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97250 w 7397750"/>
                <a:gd name="connsiteY100" fmla="*/ 215900 h 2774950"/>
                <a:gd name="connsiteX101" fmla="*/ 3479800 w 7397750"/>
                <a:gd name="connsiteY101" fmla="*/ 196850 h 2774950"/>
                <a:gd name="connsiteX102" fmla="*/ 3556000 w 7397750"/>
                <a:gd name="connsiteY102" fmla="*/ 177800 h 2774950"/>
                <a:gd name="connsiteX103" fmla="*/ 3581400 w 7397750"/>
                <a:gd name="connsiteY103" fmla="*/ 17145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97250 w 7397750"/>
                <a:gd name="connsiteY100" fmla="*/ 215900 h 2774950"/>
                <a:gd name="connsiteX101" fmla="*/ 3479800 w 7397750"/>
                <a:gd name="connsiteY101" fmla="*/ 196850 h 2774950"/>
                <a:gd name="connsiteX102" fmla="*/ 3556000 w 7397750"/>
                <a:gd name="connsiteY102" fmla="*/ 17780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97250 w 7397750"/>
                <a:gd name="connsiteY100" fmla="*/ 215900 h 2774950"/>
                <a:gd name="connsiteX101" fmla="*/ 3479800 w 7397750"/>
                <a:gd name="connsiteY101" fmla="*/ 196850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97250 w 7397750"/>
                <a:gd name="connsiteY100" fmla="*/ 215900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70250 w 7397750"/>
                <a:gd name="connsiteY97" fmla="*/ 266700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187700 w 7397750"/>
                <a:gd name="connsiteY96" fmla="*/ 273050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2300 w 7397750"/>
                <a:gd name="connsiteY95" fmla="*/ 266700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0850 w 7397750"/>
                <a:gd name="connsiteY91" fmla="*/ 209550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46400 w 7397750"/>
                <a:gd name="connsiteY89" fmla="*/ 190500 h 2774950"/>
                <a:gd name="connsiteX90" fmla="*/ 2965450 w 7397750"/>
                <a:gd name="connsiteY90" fmla="*/ 203200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55925 w 7397750"/>
                <a:gd name="connsiteY89" fmla="*/ 169069 h 2774950"/>
                <a:gd name="connsiteX90" fmla="*/ 2965450 w 7397750"/>
                <a:gd name="connsiteY90" fmla="*/ 203200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21000 w 7397750"/>
                <a:gd name="connsiteY88" fmla="*/ 177800 h 2774950"/>
                <a:gd name="connsiteX89" fmla="*/ 2955925 w 7397750"/>
                <a:gd name="connsiteY89" fmla="*/ 169069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42431 w 7397750"/>
                <a:gd name="connsiteY88" fmla="*/ 153988 h 2774950"/>
                <a:gd name="connsiteX89" fmla="*/ 2955925 w 7397750"/>
                <a:gd name="connsiteY89" fmla="*/ 169069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0 w 7397750"/>
                <a:gd name="connsiteY87" fmla="*/ 158750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7982 w 7397750"/>
                <a:gd name="connsiteY87" fmla="*/ 123031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51150 w 7397750"/>
                <a:gd name="connsiteY86" fmla="*/ 133350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44800 w 7397750"/>
                <a:gd name="connsiteY85" fmla="*/ 114300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25750 w 7397750"/>
                <a:gd name="connsiteY84" fmla="*/ 107950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806700 w 7397750"/>
                <a:gd name="connsiteY84" fmla="*/ 8413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800350 w 7397750"/>
                <a:gd name="connsiteY83" fmla="*/ 88900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719387 w 7397750"/>
                <a:gd name="connsiteY83" fmla="*/ 57944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60650 w 7397750"/>
                <a:gd name="connsiteY82" fmla="*/ 82550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35250 w 7397750"/>
                <a:gd name="connsiteY81" fmla="*/ 88900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16200 w 7397750"/>
                <a:gd name="connsiteY80" fmla="*/ 107950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70150 w 7397750"/>
                <a:gd name="connsiteY76" fmla="*/ 209550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7450 w 7397750"/>
                <a:gd name="connsiteY75" fmla="*/ 228600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19350 w 7397750"/>
                <a:gd name="connsiteY74" fmla="*/ 26670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62200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79900 w 7397750"/>
                <a:gd name="connsiteY111" fmla="*/ 21590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56100 w 7397750"/>
                <a:gd name="connsiteY112" fmla="*/ 196850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6900 w 7397750"/>
                <a:gd name="connsiteY113" fmla="*/ 190500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45000 w 7397750"/>
                <a:gd name="connsiteY114" fmla="*/ 184150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838700 w 7397750"/>
                <a:gd name="connsiteY115" fmla="*/ 190500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83150 w 7397750"/>
                <a:gd name="connsiteY116" fmla="*/ 203200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7600 w 7397750"/>
                <a:gd name="connsiteY118" fmla="*/ 215900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5219 w 7397750"/>
                <a:gd name="connsiteY118" fmla="*/ 208757 h 2774950"/>
                <a:gd name="connsiteX119" fmla="*/ 5054600 w 7397750"/>
                <a:gd name="connsiteY119" fmla="*/ 2159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5219 w 7397750"/>
                <a:gd name="connsiteY118" fmla="*/ 208757 h 2774950"/>
                <a:gd name="connsiteX119" fmla="*/ 5061744 w 7397750"/>
                <a:gd name="connsiteY119" fmla="*/ 206375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5219 w 7397750"/>
                <a:gd name="connsiteY118" fmla="*/ 208757 h 2774950"/>
                <a:gd name="connsiteX119" fmla="*/ 5061744 w 7397750"/>
                <a:gd name="connsiteY119" fmla="*/ 206375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5219 w 7397750"/>
                <a:gd name="connsiteY118" fmla="*/ 208757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5219 w 7397750"/>
                <a:gd name="connsiteY118" fmla="*/ 208757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4925219 w 7397750"/>
                <a:gd name="connsiteY118" fmla="*/ 208757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08550 w 7397750"/>
                <a:gd name="connsiteY117" fmla="*/ 209550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473575 w 7397750"/>
                <a:gd name="connsiteY114" fmla="*/ 162718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3750 w 7397750"/>
                <a:gd name="connsiteY65" fmla="*/ 254000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06600 w 7397750"/>
                <a:gd name="connsiteY63" fmla="*/ 190500 h 2774950"/>
                <a:gd name="connsiteX64" fmla="*/ 2038350 w 7397750"/>
                <a:gd name="connsiteY64" fmla="*/ 215900 h 2774950"/>
                <a:gd name="connsiteX65" fmla="*/ 2068512 w 7397750"/>
                <a:gd name="connsiteY65" fmla="*/ 246856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62150 w 7397750"/>
                <a:gd name="connsiteY62" fmla="*/ 133350 h 2774950"/>
                <a:gd name="connsiteX63" fmla="*/ 2018506 w 7397750"/>
                <a:gd name="connsiteY63" fmla="*/ 178594 h 2774950"/>
                <a:gd name="connsiteX64" fmla="*/ 2038350 w 7397750"/>
                <a:gd name="connsiteY64" fmla="*/ 215900 h 2774950"/>
                <a:gd name="connsiteX65" fmla="*/ 2068512 w 7397750"/>
                <a:gd name="connsiteY65" fmla="*/ 246856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101600 h 2774950"/>
                <a:gd name="connsiteX62" fmla="*/ 1976438 w 7397750"/>
                <a:gd name="connsiteY62" fmla="*/ 107156 h 2774950"/>
                <a:gd name="connsiteX63" fmla="*/ 2018506 w 7397750"/>
                <a:gd name="connsiteY63" fmla="*/ 178594 h 2774950"/>
                <a:gd name="connsiteX64" fmla="*/ 2038350 w 7397750"/>
                <a:gd name="connsiteY64" fmla="*/ 215900 h 2774950"/>
                <a:gd name="connsiteX65" fmla="*/ 2068512 w 7397750"/>
                <a:gd name="connsiteY65" fmla="*/ 246856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892300 w 7397750"/>
                <a:gd name="connsiteY60" fmla="*/ 69850 h 2774950"/>
                <a:gd name="connsiteX61" fmla="*/ 1930400 w 7397750"/>
                <a:gd name="connsiteY61" fmla="*/ 75406 h 2774950"/>
                <a:gd name="connsiteX62" fmla="*/ 1976438 w 7397750"/>
                <a:gd name="connsiteY62" fmla="*/ 107156 h 2774950"/>
                <a:gd name="connsiteX63" fmla="*/ 2018506 w 7397750"/>
                <a:gd name="connsiteY63" fmla="*/ 178594 h 2774950"/>
                <a:gd name="connsiteX64" fmla="*/ 2038350 w 7397750"/>
                <a:gd name="connsiteY64" fmla="*/ 215900 h 2774950"/>
                <a:gd name="connsiteX65" fmla="*/ 2068512 w 7397750"/>
                <a:gd name="connsiteY65" fmla="*/ 246856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47850 w 7397750"/>
                <a:gd name="connsiteY59" fmla="*/ 25400 h 2774950"/>
                <a:gd name="connsiteX60" fmla="*/ 1904206 w 7397750"/>
                <a:gd name="connsiteY60" fmla="*/ 43656 h 2774950"/>
                <a:gd name="connsiteX61" fmla="*/ 1930400 w 7397750"/>
                <a:gd name="connsiteY61" fmla="*/ 75406 h 2774950"/>
                <a:gd name="connsiteX62" fmla="*/ 1976438 w 7397750"/>
                <a:gd name="connsiteY62" fmla="*/ 107156 h 2774950"/>
                <a:gd name="connsiteX63" fmla="*/ 2018506 w 7397750"/>
                <a:gd name="connsiteY63" fmla="*/ 178594 h 2774950"/>
                <a:gd name="connsiteX64" fmla="*/ 2038350 w 7397750"/>
                <a:gd name="connsiteY64" fmla="*/ 215900 h 2774950"/>
                <a:gd name="connsiteX65" fmla="*/ 2068512 w 7397750"/>
                <a:gd name="connsiteY65" fmla="*/ 246856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1750 h 2774950"/>
                <a:gd name="connsiteX1" fmla="*/ 0 w 7397750"/>
                <a:gd name="connsiteY1" fmla="*/ 50800 h 2774950"/>
                <a:gd name="connsiteX2" fmla="*/ 58738 w 7397750"/>
                <a:gd name="connsiteY2" fmla="*/ 103187 h 2774950"/>
                <a:gd name="connsiteX3" fmla="*/ 69850 w 7397750"/>
                <a:gd name="connsiteY3" fmla="*/ 139700 h 2774950"/>
                <a:gd name="connsiteX4" fmla="*/ 107950 w 7397750"/>
                <a:gd name="connsiteY4" fmla="*/ 171450 h 2774950"/>
                <a:gd name="connsiteX5" fmla="*/ 133350 w 7397750"/>
                <a:gd name="connsiteY5" fmla="*/ 209550 h 2774950"/>
                <a:gd name="connsiteX6" fmla="*/ 152400 w 7397750"/>
                <a:gd name="connsiteY6" fmla="*/ 228600 h 2774950"/>
                <a:gd name="connsiteX7" fmla="*/ 184150 w 7397750"/>
                <a:gd name="connsiteY7" fmla="*/ 266700 h 2774950"/>
                <a:gd name="connsiteX8" fmla="*/ 215900 w 7397750"/>
                <a:gd name="connsiteY8" fmla="*/ 304800 h 2774950"/>
                <a:gd name="connsiteX9" fmla="*/ 234950 w 7397750"/>
                <a:gd name="connsiteY9" fmla="*/ 330200 h 2774950"/>
                <a:gd name="connsiteX10" fmla="*/ 254000 w 7397750"/>
                <a:gd name="connsiteY10" fmla="*/ 342900 h 2774950"/>
                <a:gd name="connsiteX11" fmla="*/ 279400 w 7397750"/>
                <a:gd name="connsiteY11" fmla="*/ 361950 h 2774950"/>
                <a:gd name="connsiteX12" fmla="*/ 304800 w 7397750"/>
                <a:gd name="connsiteY12" fmla="*/ 387350 h 2774950"/>
                <a:gd name="connsiteX13" fmla="*/ 342900 w 7397750"/>
                <a:gd name="connsiteY13" fmla="*/ 412750 h 2774950"/>
                <a:gd name="connsiteX14" fmla="*/ 438150 w 7397750"/>
                <a:gd name="connsiteY14" fmla="*/ 406400 h 2774950"/>
                <a:gd name="connsiteX15" fmla="*/ 495300 w 7397750"/>
                <a:gd name="connsiteY15" fmla="*/ 342900 h 2774950"/>
                <a:gd name="connsiteX16" fmla="*/ 520700 w 7397750"/>
                <a:gd name="connsiteY16" fmla="*/ 323850 h 2774950"/>
                <a:gd name="connsiteX17" fmla="*/ 533400 w 7397750"/>
                <a:gd name="connsiteY17" fmla="*/ 304800 h 2774950"/>
                <a:gd name="connsiteX18" fmla="*/ 565150 w 7397750"/>
                <a:gd name="connsiteY18" fmla="*/ 273050 h 2774950"/>
                <a:gd name="connsiteX19" fmla="*/ 577850 w 7397750"/>
                <a:gd name="connsiteY19" fmla="*/ 254000 h 2774950"/>
                <a:gd name="connsiteX20" fmla="*/ 641350 w 7397750"/>
                <a:gd name="connsiteY20" fmla="*/ 196850 h 2774950"/>
                <a:gd name="connsiteX21" fmla="*/ 685800 w 7397750"/>
                <a:gd name="connsiteY21" fmla="*/ 127000 h 2774950"/>
                <a:gd name="connsiteX22" fmla="*/ 711200 w 7397750"/>
                <a:gd name="connsiteY22" fmla="*/ 101600 h 2774950"/>
                <a:gd name="connsiteX23" fmla="*/ 730250 w 7397750"/>
                <a:gd name="connsiteY23" fmla="*/ 95250 h 2774950"/>
                <a:gd name="connsiteX24" fmla="*/ 749300 w 7397750"/>
                <a:gd name="connsiteY24" fmla="*/ 76200 h 2774950"/>
                <a:gd name="connsiteX25" fmla="*/ 755650 w 7397750"/>
                <a:gd name="connsiteY25" fmla="*/ 57150 h 2774950"/>
                <a:gd name="connsiteX26" fmla="*/ 781050 w 7397750"/>
                <a:gd name="connsiteY26" fmla="*/ 38100 h 2774950"/>
                <a:gd name="connsiteX27" fmla="*/ 800100 w 7397750"/>
                <a:gd name="connsiteY27" fmla="*/ 25400 h 2774950"/>
                <a:gd name="connsiteX28" fmla="*/ 838200 w 7397750"/>
                <a:gd name="connsiteY28" fmla="*/ 12700 h 2774950"/>
                <a:gd name="connsiteX29" fmla="*/ 901700 w 7397750"/>
                <a:gd name="connsiteY29" fmla="*/ 19050 h 2774950"/>
                <a:gd name="connsiteX30" fmla="*/ 933450 w 7397750"/>
                <a:gd name="connsiteY30" fmla="*/ 25400 h 2774950"/>
                <a:gd name="connsiteX31" fmla="*/ 952500 w 7397750"/>
                <a:gd name="connsiteY31" fmla="*/ 50800 h 2774950"/>
                <a:gd name="connsiteX32" fmla="*/ 990600 w 7397750"/>
                <a:gd name="connsiteY32" fmla="*/ 69850 h 2774950"/>
                <a:gd name="connsiteX33" fmla="*/ 1009650 w 7397750"/>
                <a:gd name="connsiteY33" fmla="*/ 82550 h 2774950"/>
                <a:gd name="connsiteX34" fmla="*/ 1060450 w 7397750"/>
                <a:gd name="connsiteY34" fmla="*/ 146050 h 2774950"/>
                <a:gd name="connsiteX35" fmla="*/ 1073150 w 7397750"/>
                <a:gd name="connsiteY35" fmla="*/ 165100 h 2774950"/>
                <a:gd name="connsiteX36" fmla="*/ 1117600 w 7397750"/>
                <a:gd name="connsiteY36" fmla="*/ 209550 h 2774950"/>
                <a:gd name="connsiteX37" fmla="*/ 1123950 w 7397750"/>
                <a:gd name="connsiteY37" fmla="*/ 228600 h 2774950"/>
                <a:gd name="connsiteX38" fmla="*/ 1168400 w 7397750"/>
                <a:gd name="connsiteY38" fmla="*/ 279400 h 2774950"/>
                <a:gd name="connsiteX39" fmla="*/ 1193800 w 7397750"/>
                <a:gd name="connsiteY39" fmla="*/ 311150 h 2774950"/>
                <a:gd name="connsiteX40" fmla="*/ 1200150 w 7397750"/>
                <a:gd name="connsiteY40" fmla="*/ 330200 h 2774950"/>
                <a:gd name="connsiteX41" fmla="*/ 1225550 w 7397750"/>
                <a:gd name="connsiteY41" fmla="*/ 349250 h 2774950"/>
                <a:gd name="connsiteX42" fmla="*/ 1250950 w 7397750"/>
                <a:gd name="connsiteY42" fmla="*/ 374650 h 2774950"/>
                <a:gd name="connsiteX43" fmla="*/ 1270000 w 7397750"/>
                <a:gd name="connsiteY43" fmla="*/ 400050 h 2774950"/>
                <a:gd name="connsiteX44" fmla="*/ 1428750 w 7397750"/>
                <a:gd name="connsiteY44" fmla="*/ 381000 h 2774950"/>
                <a:gd name="connsiteX45" fmla="*/ 1441450 w 7397750"/>
                <a:gd name="connsiteY45" fmla="*/ 355600 h 2774950"/>
                <a:gd name="connsiteX46" fmla="*/ 1460500 w 7397750"/>
                <a:gd name="connsiteY46" fmla="*/ 349250 h 2774950"/>
                <a:gd name="connsiteX47" fmla="*/ 1473200 w 7397750"/>
                <a:gd name="connsiteY47" fmla="*/ 330200 h 2774950"/>
                <a:gd name="connsiteX48" fmla="*/ 1492250 w 7397750"/>
                <a:gd name="connsiteY48" fmla="*/ 298450 h 2774950"/>
                <a:gd name="connsiteX49" fmla="*/ 1536700 w 7397750"/>
                <a:gd name="connsiteY49" fmla="*/ 241300 h 2774950"/>
                <a:gd name="connsiteX50" fmla="*/ 1562100 w 7397750"/>
                <a:gd name="connsiteY50" fmla="*/ 209550 h 2774950"/>
                <a:gd name="connsiteX51" fmla="*/ 1587500 w 7397750"/>
                <a:gd name="connsiteY51" fmla="*/ 158750 h 2774950"/>
                <a:gd name="connsiteX52" fmla="*/ 1600200 w 7397750"/>
                <a:gd name="connsiteY52" fmla="*/ 133350 h 2774950"/>
                <a:gd name="connsiteX53" fmla="*/ 1612900 w 7397750"/>
                <a:gd name="connsiteY53" fmla="*/ 114300 h 2774950"/>
                <a:gd name="connsiteX54" fmla="*/ 1625600 w 7397750"/>
                <a:gd name="connsiteY54" fmla="*/ 88900 h 2774950"/>
                <a:gd name="connsiteX55" fmla="*/ 1670050 w 7397750"/>
                <a:gd name="connsiteY55" fmla="*/ 50800 h 2774950"/>
                <a:gd name="connsiteX56" fmla="*/ 1714500 w 7397750"/>
                <a:gd name="connsiteY56" fmla="*/ 12700 h 2774950"/>
                <a:gd name="connsiteX57" fmla="*/ 1771650 w 7397750"/>
                <a:gd name="connsiteY57" fmla="*/ 0 h 2774950"/>
                <a:gd name="connsiteX58" fmla="*/ 1822450 w 7397750"/>
                <a:gd name="connsiteY58" fmla="*/ 6350 h 2774950"/>
                <a:gd name="connsiteX59" fmla="*/ 1857375 w 7397750"/>
                <a:gd name="connsiteY59" fmla="*/ 15875 h 2774950"/>
                <a:gd name="connsiteX60" fmla="*/ 1904206 w 7397750"/>
                <a:gd name="connsiteY60" fmla="*/ 43656 h 2774950"/>
                <a:gd name="connsiteX61" fmla="*/ 1930400 w 7397750"/>
                <a:gd name="connsiteY61" fmla="*/ 75406 h 2774950"/>
                <a:gd name="connsiteX62" fmla="*/ 1976438 w 7397750"/>
                <a:gd name="connsiteY62" fmla="*/ 107156 h 2774950"/>
                <a:gd name="connsiteX63" fmla="*/ 2018506 w 7397750"/>
                <a:gd name="connsiteY63" fmla="*/ 178594 h 2774950"/>
                <a:gd name="connsiteX64" fmla="*/ 2038350 w 7397750"/>
                <a:gd name="connsiteY64" fmla="*/ 215900 h 2774950"/>
                <a:gd name="connsiteX65" fmla="*/ 2068512 w 7397750"/>
                <a:gd name="connsiteY65" fmla="*/ 246856 h 2774950"/>
                <a:gd name="connsiteX66" fmla="*/ 2101850 w 7397750"/>
                <a:gd name="connsiteY66" fmla="*/ 279400 h 2774950"/>
                <a:gd name="connsiteX67" fmla="*/ 2139950 w 7397750"/>
                <a:gd name="connsiteY67" fmla="*/ 317500 h 2774950"/>
                <a:gd name="connsiteX68" fmla="*/ 2152650 w 7397750"/>
                <a:gd name="connsiteY68" fmla="*/ 336550 h 2774950"/>
                <a:gd name="connsiteX69" fmla="*/ 2203450 w 7397750"/>
                <a:gd name="connsiteY69" fmla="*/ 368300 h 2774950"/>
                <a:gd name="connsiteX70" fmla="*/ 2222500 w 7397750"/>
                <a:gd name="connsiteY70" fmla="*/ 381000 h 2774950"/>
                <a:gd name="connsiteX71" fmla="*/ 2254250 w 7397750"/>
                <a:gd name="connsiteY71" fmla="*/ 387350 h 2774950"/>
                <a:gd name="connsiteX72" fmla="*/ 2336800 w 7397750"/>
                <a:gd name="connsiteY72" fmla="*/ 374650 h 2774950"/>
                <a:gd name="connsiteX73" fmla="*/ 2376488 w 7397750"/>
                <a:gd name="connsiteY73" fmla="*/ 342900 h 2774950"/>
                <a:gd name="connsiteX74" fmla="*/ 2431256 w 7397750"/>
                <a:gd name="connsiteY74" fmla="*/ 285750 h 2774950"/>
                <a:gd name="connsiteX75" fmla="*/ 2459831 w 7397750"/>
                <a:gd name="connsiteY75" fmla="*/ 254793 h 2774950"/>
                <a:gd name="connsiteX76" fmla="*/ 2482056 w 7397750"/>
                <a:gd name="connsiteY76" fmla="*/ 226219 h 2774950"/>
                <a:gd name="connsiteX77" fmla="*/ 2520950 w 7397750"/>
                <a:gd name="connsiteY77" fmla="*/ 171450 h 2774950"/>
                <a:gd name="connsiteX78" fmla="*/ 2546350 w 7397750"/>
                <a:gd name="connsiteY78" fmla="*/ 152400 h 2774950"/>
                <a:gd name="connsiteX79" fmla="*/ 2565400 w 7397750"/>
                <a:gd name="connsiteY79" fmla="*/ 133350 h 2774950"/>
                <a:gd name="connsiteX80" fmla="*/ 2601912 w 7397750"/>
                <a:gd name="connsiteY80" fmla="*/ 105568 h 2774950"/>
                <a:gd name="connsiteX81" fmla="*/ 2609057 w 7397750"/>
                <a:gd name="connsiteY81" fmla="*/ 84137 h 2774950"/>
                <a:gd name="connsiteX82" fmla="*/ 2648744 w 7397750"/>
                <a:gd name="connsiteY82" fmla="*/ 68263 h 2774950"/>
                <a:gd name="connsiteX83" fmla="*/ 2724150 w 7397750"/>
                <a:gd name="connsiteY83" fmla="*/ 65088 h 2774950"/>
                <a:gd name="connsiteX84" fmla="*/ 2759075 w 7397750"/>
                <a:gd name="connsiteY84" fmla="*/ 65088 h 2774950"/>
                <a:gd name="connsiteX85" fmla="*/ 2835275 w 7397750"/>
                <a:gd name="connsiteY85" fmla="*/ 92869 h 2774950"/>
                <a:gd name="connsiteX86" fmla="*/ 2863057 w 7397750"/>
                <a:gd name="connsiteY86" fmla="*/ 107157 h 2774950"/>
                <a:gd name="connsiteX87" fmla="*/ 2895601 w 7397750"/>
                <a:gd name="connsiteY87" fmla="*/ 132556 h 2774950"/>
                <a:gd name="connsiteX88" fmla="*/ 2942431 w 7397750"/>
                <a:gd name="connsiteY88" fmla="*/ 153988 h 2774950"/>
                <a:gd name="connsiteX89" fmla="*/ 2951162 w 7397750"/>
                <a:gd name="connsiteY89" fmla="*/ 161925 h 2774950"/>
                <a:gd name="connsiteX90" fmla="*/ 2979737 w 7397750"/>
                <a:gd name="connsiteY90" fmla="*/ 179387 h 2774950"/>
                <a:gd name="connsiteX91" fmla="*/ 2997994 w 7397750"/>
                <a:gd name="connsiteY91" fmla="*/ 197644 h 2774950"/>
                <a:gd name="connsiteX92" fmla="*/ 3048000 w 7397750"/>
                <a:gd name="connsiteY92" fmla="*/ 228600 h 2774950"/>
                <a:gd name="connsiteX93" fmla="*/ 3117850 w 7397750"/>
                <a:gd name="connsiteY93" fmla="*/ 241300 h 2774950"/>
                <a:gd name="connsiteX94" fmla="*/ 3143250 w 7397750"/>
                <a:gd name="connsiteY94" fmla="*/ 254000 h 2774950"/>
                <a:gd name="connsiteX95" fmla="*/ 3169444 w 7397750"/>
                <a:gd name="connsiteY95" fmla="*/ 259556 h 2774950"/>
                <a:gd name="connsiteX96" fmla="*/ 3201988 w 7397750"/>
                <a:gd name="connsiteY96" fmla="*/ 263525 h 2774950"/>
                <a:gd name="connsiteX97" fmla="*/ 3260725 w 7397750"/>
                <a:gd name="connsiteY97" fmla="*/ 257175 h 2774950"/>
                <a:gd name="connsiteX98" fmla="*/ 3289300 w 7397750"/>
                <a:gd name="connsiteY98" fmla="*/ 247650 h 2774950"/>
                <a:gd name="connsiteX99" fmla="*/ 3314700 w 7397750"/>
                <a:gd name="connsiteY99" fmla="*/ 234950 h 2774950"/>
                <a:gd name="connsiteX100" fmla="*/ 3378200 w 7397750"/>
                <a:gd name="connsiteY100" fmla="*/ 220663 h 2774950"/>
                <a:gd name="connsiteX101" fmla="*/ 3453606 w 7397750"/>
                <a:gd name="connsiteY101" fmla="*/ 184944 h 2774950"/>
                <a:gd name="connsiteX102" fmla="*/ 3527425 w 7397750"/>
                <a:gd name="connsiteY102" fmla="*/ 158750 h 2774950"/>
                <a:gd name="connsiteX103" fmla="*/ 3574256 w 7397750"/>
                <a:gd name="connsiteY103" fmla="*/ 152400 h 2774950"/>
                <a:gd name="connsiteX104" fmla="*/ 3619500 w 7397750"/>
                <a:gd name="connsiteY104" fmla="*/ 158750 h 2774950"/>
                <a:gd name="connsiteX105" fmla="*/ 3759200 w 7397750"/>
                <a:gd name="connsiteY105" fmla="*/ 165100 h 2774950"/>
                <a:gd name="connsiteX106" fmla="*/ 3848100 w 7397750"/>
                <a:gd name="connsiteY106" fmla="*/ 184150 h 2774950"/>
                <a:gd name="connsiteX107" fmla="*/ 3873500 w 7397750"/>
                <a:gd name="connsiteY107" fmla="*/ 190500 h 2774950"/>
                <a:gd name="connsiteX108" fmla="*/ 3898900 w 7397750"/>
                <a:gd name="connsiteY108" fmla="*/ 203200 h 2774950"/>
                <a:gd name="connsiteX109" fmla="*/ 3943350 w 7397750"/>
                <a:gd name="connsiteY109" fmla="*/ 209550 h 2774950"/>
                <a:gd name="connsiteX110" fmla="*/ 4089400 w 7397750"/>
                <a:gd name="connsiteY110" fmla="*/ 222250 h 2774950"/>
                <a:gd name="connsiteX111" fmla="*/ 4263232 w 7397750"/>
                <a:gd name="connsiteY111" fmla="*/ 196850 h 2774950"/>
                <a:gd name="connsiteX112" fmla="*/ 4360862 w 7397750"/>
                <a:gd name="connsiteY112" fmla="*/ 184944 h 2774950"/>
                <a:gd name="connsiteX113" fmla="*/ 4409281 w 7397750"/>
                <a:gd name="connsiteY113" fmla="*/ 178593 h 2774950"/>
                <a:gd name="connsiteX114" fmla="*/ 4525962 w 7397750"/>
                <a:gd name="connsiteY114" fmla="*/ 174624 h 2774950"/>
                <a:gd name="connsiteX115" fmla="*/ 4707731 w 7397750"/>
                <a:gd name="connsiteY115" fmla="*/ 183356 h 2774950"/>
                <a:gd name="connsiteX116" fmla="*/ 4840287 w 7397750"/>
                <a:gd name="connsiteY116" fmla="*/ 196057 h 2774950"/>
                <a:gd name="connsiteX117" fmla="*/ 4934743 w 7397750"/>
                <a:gd name="connsiteY117" fmla="*/ 207169 h 2774950"/>
                <a:gd name="connsiteX118" fmla="*/ 5120481 w 7397750"/>
                <a:gd name="connsiteY118" fmla="*/ 203994 h 2774950"/>
                <a:gd name="connsiteX119" fmla="*/ 5468938 w 7397750"/>
                <a:gd name="connsiteY119" fmla="*/ 177800 h 2774950"/>
                <a:gd name="connsiteX120" fmla="*/ 7391400 w 7397750"/>
                <a:gd name="connsiteY120" fmla="*/ 190500 h 2774950"/>
                <a:gd name="connsiteX121" fmla="*/ 7397750 w 7397750"/>
                <a:gd name="connsiteY121" fmla="*/ 2774950 h 2774950"/>
                <a:gd name="connsiteX122" fmla="*/ 6350 w 7397750"/>
                <a:gd name="connsiteY122" fmla="*/ 2768600 h 2774950"/>
                <a:gd name="connsiteX123" fmla="*/ 9525 w 7397750"/>
                <a:gd name="connsiteY123" fmla="*/ 31750 h 2774950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92250 w 7397750"/>
                <a:gd name="connsiteY48" fmla="*/ 299974 h 2776474"/>
                <a:gd name="connsiteX49" fmla="*/ 1536700 w 7397750"/>
                <a:gd name="connsiteY49" fmla="*/ 242824 h 2776474"/>
                <a:gd name="connsiteX50" fmla="*/ 1562100 w 7397750"/>
                <a:gd name="connsiteY50" fmla="*/ 211074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25600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92250 w 7397750"/>
                <a:gd name="connsiteY48" fmla="*/ 299974 h 2776474"/>
                <a:gd name="connsiteX49" fmla="*/ 1536700 w 7397750"/>
                <a:gd name="connsiteY49" fmla="*/ 242824 h 2776474"/>
                <a:gd name="connsiteX50" fmla="*/ 1562100 w 7397750"/>
                <a:gd name="connsiteY50" fmla="*/ 211074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92250 w 7397750"/>
                <a:gd name="connsiteY48" fmla="*/ 299974 h 2776474"/>
                <a:gd name="connsiteX49" fmla="*/ 1536700 w 7397750"/>
                <a:gd name="connsiteY49" fmla="*/ 242824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92250 w 7397750"/>
                <a:gd name="connsiteY48" fmla="*/ 299974 h 2776474"/>
                <a:gd name="connsiteX49" fmla="*/ 1536700 w 7397750"/>
                <a:gd name="connsiteY49" fmla="*/ 242824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92250 w 7397750"/>
                <a:gd name="connsiteY48" fmla="*/ 299974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92250 w 7397750"/>
                <a:gd name="connsiteY48" fmla="*/ 299974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73200 w 7397750"/>
                <a:gd name="connsiteY47" fmla="*/ 331724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60500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441450 w 7397750"/>
                <a:gd name="connsiteY45" fmla="*/ 357124 h 2776474"/>
                <a:gd name="connsiteX46" fmla="*/ 1412875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428750 w 7397750"/>
                <a:gd name="connsiteY44" fmla="*/ 382524 h 2776474"/>
                <a:gd name="connsiteX45" fmla="*/ 1393825 w 7397750"/>
                <a:gd name="connsiteY45" fmla="*/ 364267 h 2776474"/>
                <a:gd name="connsiteX46" fmla="*/ 1412875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0000 w 7397750"/>
                <a:gd name="connsiteY43" fmla="*/ 401574 h 2776474"/>
                <a:gd name="connsiteX44" fmla="*/ 1352550 w 7397750"/>
                <a:gd name="connsiteY44" fmla="*/ 392049 h 2776474"/>
                <a:gd name="connsiteX45" fmla="*/ 1393825 w 7397750"/>
                <a:gd name="connsiteY45" fmla="*/ 364267 h 2776474"/>
                <a:gd name="connsiteX46" fmla="*/ 1412875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4762 w 7397750"/>
                <a:gd name="connsiteY43" fmla="*/ 392049 h 2776474"/>
                <a:gd name="connsiteX44" fmla="*/ 1352550 w 7397750"/>
                <a:gd name="connsiteY44" fmla="*/ 392049 h 2776474"/>
                <a:gd name="connsiteX45" fmla="*/ 1393825 w 7397750"/>
                <a:gd name="connsiteY45" fmla="*/ 364267 h 2776474"/>
                <a:gd name="connsiteX46" fmla="*/ 1412875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3274 h 2776474"/>
                <a:gd name="connsiteX1" fmla="*/ 0 w 7397750"/>
                <a:gd name="connsiteY1" fmla="*/ 52324 h 2776474"/>
                <a:gd name="connsiteX2" fmla="*/ 58738 w 7397750"/>
                <a:gd name="connsiteY2" fmla="*/ 104711 h 2776474"/>
                <a:gd name="connsiteX3" fmla="*/ 69850 w 7397750"/>
                <a:gd name="connsiteY3" fmla="*/ 141224 h 2776474"/>
                <a:gd name="connsiteX4" fmla="*/ 107950 w 7397750"/>
                <a:gd name="connsiteY4" fmla="*/ 172974 h 2776474"/>
                <a:gd name="connsiteX5" fmla="*/ 133350 w 7397750"/>
                <a:gd name="connsiteY5" fmla="*/ 211074 h 2776474"/>
                <a:gd name="connsiteX6" fmla="*/ 152400 w 7397750"/>
                <a:gd name="connsiteY6" fmla="*/ 230124 h 2776474"/>
                <a:gd name="connsiteX7" fmla="*/ 184150 w 7397750"/>
                <a:gd name="connsiteY7" fmla="*/ 268224 h 2776474"/>
                <a:gd name="connsiteX8" fmla="*/ 215900 w 7397750"/>
                <a:gd name="connsiteY8" fmla="*/ 306324 h 2776474"/>
                <a:gd name="connsiteX9" fmla="*/ 234950 w 7397750"/>
                <a:gd name="connsiteY9" fmla="*/ 331724 h 2776474"/>
                <a:gd name="connsiteX10" fmla="*/ 254000 w 7397750"/>
                <a:gd name="connsiteY10" fmla="*/ 344424 h 2776474"/>
                <a:gd name="connsiteX11" fmla="*/ 279400 w 7397750"/>
                <a:gd name="connsiteY11" fmla="*/ 363474 h 2776474"/>
                <a:gd name="connsiteX12" fmla="*/ 304800 w 7397750"/>
                <a:gd name="connsiteY12" fmla="*/ 388874 h 2776474"/>
                <a:gd name="connsiteX13" fmla="*/ 342900 w 7397750"/>
                <a:gd name="connsiteY13" fmla="*/ 414274 h 2776474"/>
                <a:gd name="connsiteX14" fmla="*/ 438150 w 7397750"/>
                <a:gd name="connsiteY14" fmla="*/ 407924 h 2776474"/>
                <a:gd name="connsiteX15" fmla="*/ 495300 w 7397750"/>
                <a:gd name="connsiteY15" fmla="*/ 344424 h 2776474"/>
                <a:gd name="connsiteX16" fmla="*/ 520700 w 7397750"/>
                <a:gd name="connsiteY16" fmla="*/ 325374 h 2776474"/>
                <a:gd name="connsiteX17" fmla="*/ 533400 w 7397750"/>
                <a:gd name="connsiteY17" fmla="*/ 306324 h 2776474"/>
                <a:gd name="connsiteX18" fmla="*/ 565150 w 7397750"/>
                <a:gd name="connsiteY18" fmla="*/ 274574 h 2776474"/>
                <a:gd name="connsiteX19" fmla="*/ 577850 w 7397750"/>
                <a:gd name="connsiteY19" fmla="*/ 255524 h 2776474"/>
                <a:gd name="connsiteX20" fmla="*/ 641350 w 7397750"/>
                <a:gd name="connsiteY20" fmla="*/ 198374 h 2776474"/>
                <a:gd name="connsiteX21" fmla="*/ 685800 w 7397750"/>
                <a:gd name="connsiteY21" fmla="*/ 128524 h 2776474"/>
                <a:gd name="connsiteX22" fmla="*/ 711200 w 7397750"/>
                <a:gd name="connsiteY22" fmla="*/ 103124 h 2776474"/>
                <a:gd name="connsiteX23" fmla="*/ 730250 w 7397750"/>
                <a:gd name="connsiteY23" fmla="*/ 96774 h 2776474"/>
                <a:gd name="connsiteX24" fmla="*/ 749300 w 7397750"/>
                <a:gd name="connsiteY24" fmla="*/ 77724 h 2776474"/>
                <a:gd name="connsiteX25" fmla="*/ 755650 w 7397750"/>
                <a:gd name="connsiteY25" fmla="*/ 58674 h 2776474"/>
                <a:gd name="connsiteX26" fmla="*/ 781050 w 7397750"/>
                <a:gd name="connsiteY26" fmla="*/ 39624 h 2776474"/>
                <a:gd name="connsiteX27" fmla="*/ 800100 w 7397750"/>
                <a:gd name="connsiteY27" fmla="*/ 26924 h 2776474"/>
                <a:gd name="connsiteX28" fmla="*/ 838200 w 7397750"/>
                <a:gd name="connsiteY28" fmla="*/ 14224 h 2776474"/>
                <a:gd name="connsiteX29" fmla="*/ 901700 w 7397750"/>
                <a:gd name="connsiteY29" fmla="*/ 20574 h 2776474"/>
                <a:gd name="connsiteX30" fmla="*/ 933450 w 7397750"/>
                <a:gd name="connsiteY30" fmla="*/ 26924 h 2776474"/>
                <a:gd name="connsiteX31" fmla="*/ 952500 w 7397750"/>
                <a:gd name="connsiteY31" fmla="*/ 52324 h 2776474"/>
                <a:gd name="connsiteX32" fmla="*/ 990600 w 7397750"/>
                <a:gd name="connsiteY32" fmla="*/ 71374 h 2776474"/>
                <a:gd name="connsiteX33" fmla="*/ 1009650 w 7397750"/>
                <a:gd name="connsiteY33" fmla="*/ 84074 h 2776474"/>
                <a:gd name="connsiteX34" fmla="*/ 1060450 w 7397750"/>
                <a:gd name="connsiteY34" fmla="*/ 147574 h 2776474"/>
                <a:gd name="connsiteX35" fmla="*/ 1073150 w 7397750"/>
                <a:gd name="connsiteY35" fmla="*/ 166624 h 2776474"/>
                <a:gd name="connsiteX36" fmla="*/ 1117600 w 7397750"/>
                <a:gd name="connsiteY36" fmla="*/ 211074 h 2776474"/>
                <a:gd name="connsiteX37" fmla="*/ 1123950 w 7397750"/>
                <a:gd name="connsiteY37" fmla="*/ 230124 h 2776474"/>
                <a:gd name="connsiteX38" fmla="*/ 1168400 w 7397750"/>
                <a:gd name="connsiteY38" fmla="*/ 280924 h 2776474"/>
                <a:gd name="connsiteX39" fmla="*/ 1193800 w 7397750"/>
                <a:gd name="connsiteY39" fmla="*/ 312674 h 2776474"/>
                <a:gd name="connsiteX40" fmla="*/ 1200150 w 7397750"/>
                <a:gd name="connsiteY40" fmla="*/ 331724 h 2776474"/>
                <a:gd name="connsiteX41" fmla="*/ 1225550 w 7397750"/>
                <a:gd name="connsiteY41" fmla="*/ 350774 h 2776474"/>
                <a:gd name="connsiteX42" fmla="*/ 1250950 w 7397750"/>
                <a:gd name="connsiteY42" fmla="*/ 376174 h 2776474"/>
                <a:gd name="connsiteX43" fmla="*/ 1274762 w 7397750"/>
                <a:gd name="connsiteY43" fmla="*/ 392049 h 2776474"/>
                <a:gd name="connsiteX44" fmla="*/ 1352550 w 7397750"/>
                <a:gd name="connsiteY44" fmla="*/ 392049 h 2776474"/>
                <a:gd name="connsiteX45" fmla="*/ 1393825 w 7397750"/>
                <a:gd name="connsiteY45" fmla="*/ 364267 h 2776474"/>
                <a:gd name="connsiteX46" fmla="*/ 1412875 w 7397750"/>
                <a:gd name="connsiteY46" fmla="*/ 350774 h 2776474"/>
                <a:gd name="connsiteX47" fmla="*/ 1432719 w 7397750"/>
                <a:gd name="connsiteY47" fmla="*/ 326962 h 2776474"/>
                <a:gd name="connsiteX48" fmla="*/ 1468438 w 7397750"/>
                <a:gd name="connsiteY48" fmla="*/ 290449 h 2776474"/>
                <a:gd name="connsiteX49" fmla="*/ 1508125 w 7397750"/>
                <a:gd name="connsiteY49" fmla="*/ 235681 h 2776474"/>
                <a:gd name="connsiteX50" fmla="*/ 1540669 w 7397750"/>
                <a:gd name="connsiteY50" fmla="*/ 196787 h 2776474"/>
                <a:gd name="connsiteX51" fmla="*/ 1587500 w 7397750"/>
                <a:gd name="connsiteY51" fmla="*/ 160274 h 2776474"/>
                <a:gd name="connsiteX52" fmla="*/ 1600200 w 7397750"/>
                <a:gd name="connsiteY52" fmla="*/ 134874 h 2776474"/>
                <a:gd name="connsiteX53" fmla="*/ 1612900 w 7397750"/>
                <a:gd name="connsiteY53" fmla="*/ 115824 h 2776474"/>
                <a:gd name="connsiteX54" fmla="*/ 1632743 w 7397750"/>
                <a:gd name="connsiteY54" fmla="*/ 90424 h 2776474"/>
                <a:gd name="connsiteX55" fmla="*/ 1670050 w 7397750"/>
                <a:gd name="connsiteY55" fmla="*/ 52324 h 2776474"/>
                <a:gd name="connsiteX56" fmla="*/ 1714500 w 7397750"/>
                <a:gd name="connsiteY56" fmla="*/ 14224 h 2776474"/>
                <a:gd name="connsiteX57" fmla="*/ 1771650 w 7397750"/>
                <a:gd name="connsiteY57" fmla="*/ 1524 h 2776474"/>
                <a:gd name="connsiteX58" fmla="*/ 1822450 w 7397750"/>
                <a:gd name="connsiteY58" fmla="*/ 730 h 2776474"/>
                <a:gd name="connsiteX59" fmla="*/ 1857375 w 7397750"/>
                <a:gd name="connsiteY59" fmla="*/ 17399 h 2776474"/>
                <a:gd name="connsiteX60" fmla="*/ 1904206 w 7397750"/>
                <a:gd name="connsiteY60" fmla="*/ 45180 h 2776474"/>
                <a:gd name="connsiteX61" fmla="*/ 1930400 w 7397750"/>
                <a:gd name="connsiteY61" fmla="*/ 76930 h 2776474"/>
                <a:gd name="connsiteX62" fmla="*/ 1976438 w 7397750"/>
                <a:gd name="connsiteY62" fmla="*/ 108680 h 2776474"/>
                <a:gd name="connsiteX63" fmla="*/ 2018506 w 7397750"/>
                <a:gd name="connsiteY63" fmla="*/ 180118 h 2776474"/>
                <a:gd name="connsiteX64" fmla="*/ 2038350 w 7397750"/>
                <a:gd name="connsiteY64" fmla="*/ 217424 h 2776474"/>
                <a:gd name="connsiteX65" fmla="*/ 2068512 w 7397750"/>
                <a:gd name="connsiteY65" fmla="*/ 248380 h 2776474"/>
                <a:gd name="connsiteX66" fmla="*/ 2101850 w 7397750"/>
                <a:gd name="connsiteY66" fmla="*/ 280924 h 2776474"/>
                <a:gd name="connsiteX67" fmla="*/ 2139950 w 7397750"/>
                <a:gd name="connsiteY67" fmla="*/ 319024 h 2776474"/>
                <a:gd name="connsiteX68" fmla="*/ 2152650 w 7397750"/>
                <a:gd name="connsiteY68" fmla="*/ 338074 h 2776474"/>
                <a:gd name="connsiteX69" fmla="*/ 2203450 w 7397750"/>
                <a:gd name="connsiteY69" fmla="*/ 369824 h 2776474"/>
                <a:gd name="connsiteX70" fmla="*/ 2222500 w 7397750"/>
                <a:gd name="connsiteY70" fmla="*/ 382524 h 2776474"/>
                <a:gd name="connsiteX71" fmla="*/ 2254250 w 7397750"/>
                <a:gd name="connsiteY71" fmla="*/ 388874 h 2776474"/>
                <a:gd name="connsiteX72" fmla="*/ 2336800 w 7397750"/>
                <a:gd name="connsiteY72" fmla="*/ 376174 h 2776474"/>
                <a:gd name="connsiteX73" fmla="*/ 2376488 w 7397750"/>
                <a:gd name="connsiteY73" fmla="*/ 344424 h 2776474"/>
                <a:gd name="connsiteX74" fmla="*/ 2431256 w 7397750"/>
                <a:gd name="connsiteY74" fmla="*/ 287274 h 2776474"/>
                <a:gd name="connsiteX75" fmla="*/ 2459831 w 7397750"/>
                <a:gd name="connsiteY75" fmla="*/ 256317 h 2776474"/>
                <a:gd name="connsiteX76" fmla="*/ 2482056 w 7397750"/>
                <a:gd name="connsiteY76" fmla="*/ 227743 h 2776474"/>
                <a:gd name="connsiteX77" fmla="*/ 2520950 w 7397750"/>
                <a:gd name="connsiteY77" fmla="*/ 172974 h 2776474"/>
                <a:gd name="connsiteX78" fmla="*/ 2546350 w 7397750"/>
                <a:gd name="connsiteY78" fmla="*/ 153924 h 2776474"/>
                <a:gd name="connsiteX79" fmla="*/ 2565400 w 7397750"/>
                <a:gd name="connsiteY79" fmla="*/ 134874 h 2776474"/>
                <a:gd name="connsiteX80" fmla="*/ 2601912 w 7397750"/>
                <a:gd name="connsiteY80" fmla="*/ 107092 h 2776474"/>
                <a:gd name="connsiteX81" fmla="*/ 2609057 w 7397750"/>
                <a:gd name="connsiteY81" fmla="*/ 85661 h 2776474"/>
                <a:gd name="connsiteX82" fmla="*/ 2648744 w 7397750"/>
                <a:gd name="connsiteY82" fmla="*/ 69787 h 2776474"/>
                <a:gd name="connsiteX83" fmla="*/ 2724150 w 7397750"/>
                <a:gd name="connsiteY83" fmla="*/ 66612 h 2776474"/>
                <a:gd name="connsiteX84" fmla="*/ 2759075 w 7397750"/>
                <a:gd name="connsiteY84" fmla="*/ 66612 h 2776474"/>
                <a:gd name="connsiteX85" fmla="*/ 2835275 w 7397750"/>
                <a:gd name="connsiteY85" fmla="*/ 94393 h 2776474"/>
                <a:gd name="connsiteX86" fmla="*/ 2863057 w 7397750"/>
                <a:gd name="connsiteY86" fmla="*/ 108681 h 2776474"/>
                <a:gd name="connsiteX87" fmla="*/ 2895601 w 7397750"/>
                <a:gd name="connsiteY87" fmla="*/ 134080 h 2776474"/>
                <a:gd name="connsiteX88" fmla="*/ 2942431 w 7397750"/>
                <a:gd name="connsiteY88" fmla="*/ 155512 h 2776474"/>
                <a:gd name="connsiteX89" fmla="*/ 2951162 w 7397750"/>
                <a:gd name="connsiteY89" fmla="*/ 163449 h 2776474"/>
                <a:gd name="connsiteX90" fmla="*/ 2979737 w 7397750"/>
                <a:gd name="connsiteY90" fmla="*/ 180911 h 2776474"/>
                <a:gd name="connsiteX91" fmla="*/ 2997994 w 7397750"/>
                <a:gd name="connsiteY91" fmla="*/ 199168 h 2776474"/>
                <a:gd name="connsiteX92" fmla="*/ 3048000 w 7397750"/>
                <a:gd name="connsiteY92" fmla="*/ 230124 h 2776474"/>
                <a:gd name="connsiteX93" fmla="*/ 3117850 w 7397750"/>
                <a:gd name="connsiteY93" fmla="*/ 242824 h 2776474"/>
                <a:gd name="connsiteX94" fmla="*/ 3143250 w 7397750"/>
                <a:gd name="connsiteY94" fmla="*/ 255524 h 2776474"/>
                <a:gd name="connsiteX95" fmla="*/ 3169444 w 7397750"/>
                <a:gd name="connsiteY95" fmla="*/ 261080 h 2776474"/>
                <a:gd name="connsiteX96" fmla="*/ 3201988 w 7397750"/>
                <a:gd name="connsiteY96" fmla="*/ 265049 h 2776474"/>
                <a:gd name="connsiteX97" fmla="*/ 3260725 w 7397750"/>
                <a:gd name="connsiteY97" fmla="*/ 258699 h 2776474"/>
                <a:gd name="connsiteX98" fmla="*/ 3289300 w 7397750"/>
                <a:gd name="connsiteY98" fmla="*/ 249174 h 2776474"/>
                <a:gd name="connsiteX99" fmla="*/ 3314700 w 7397750"/>
                <a:gd name="connsiteY99" fmla="*/ 236474 h 2776474"/>
                <a:gd name="connsiteX100" fmla="*/ 3378200 w 7397750"/>
                <a:gd name="connsiteY100" fmla="*/ 222187 h 2776474"/>
                <a:gd name="connsiteX101" fmla="*/ 3453606 w 7397750"/>
                <a:gd name="connsiteY101" fmla="*/ 186468 h 2776474"/>
                <a:gd name="connsiteX102" fmla="*/ 3527425 w 7397750"/>
                <a:gd name="connsiteY102" fmla="*/ 160274 h 2776474"/>
                <a:gd name="connsiteX103" fmla="*/ 3574256 w 7397750"/>
                <a:gd name="connsiteY103" fmla="*/ 153924 h 2776474"/>
                <a:gd name="connsiteX104" fmla="*/ 3619500 w 7397750"/>
                <a:gd name="connsiteY104" fmla="*/ 160274 h 2776474"/>
                <a:gd name="connsiteX105" fmla="*/ 3759200 w 7397750"/>
                <a:gd name="connsiteY105" fmla="*/ 166624 h 2776474"/>
                <a:gd name="connsiteX106" fmla="*/ 3848100 w 7397750"/>
                <a:gd name="connsiteY106" fmla="*/ 185674 h 2776474"/>
                <a:gd name="connsiteX107" fmla="*/ 3873500 w 7397750"/>
                <a:gd name="connsiteY107" fmla="*/ 192024 h 2776474"/>
                <a:gd name="connsiteX108" fmla="*/ 3898900 w 7397750"/>
                <a:gd name="connsiteY108" fmla="*/ 204724 h 2776474"/>
                <a:gd name="connsiteX109" fmla="*/ 3943350 w 7397750"/>
                <a:gd name="connsiteY109" fmla="*/ 211074 h 2776474"/>
                <a:gd name="connsiteX110" fmla="*/ 4089400 w 7397750"/>
                <a:gd name="connsiteY110" fmla="*/ 223774 h 2776474"/>
                <a:gd name="connsiteX111" fmla="*/ 4263232 w 7397750"/>
                <a:gd name="connsiteY111" fmla="*/ 198374 h 2776474"/>
                <a:gd name="connsiteX112" fmla="*/ 4360862 w 7397750"/>
                <a:gd name="connsiteY112" fmla="*/ 186468 h 2776474"/>
                <a:gd name="connsiteX113" fmla="*/ 4409281 w 7397750"/>
                <a:gd name="connsiteY113" fmla="*/ 180117 h 2776474"/>
                <a:gd name="connsiteX114" fmla="*/ 4525962 w 7397750"/>
                <a:gd name="connsiteY114" fmla="*/ 176148 h 2776474"/>
                <a:gd name="connsiteX115" fmla="*/ 4707731 w 7397750"/>
                <a:gd name="connsiteY115" fmla="*/ 184880 h 2776474"/>
                <a:gd name="connsiteX116" fmla="*/ 4840287 w 7397750"/>
                <a:gd name="connsiteY116" fmla="*/ 197581 h 2776474"/>
                <a:gd name="connsiteX117" fmla="*/ 4934743 w 7397750"/>
                <a:gd name="connsiteY117" fmla="*/ 208693 h 2776474"/>
                <a:gd name="connsiteX118" fmla="*/ 5120481 w 7397750"/>
                <a:gd name="connsiteY118" fmla="*/ 205518 h 2776474"/>
                <a:gd name="connsiteX119" fmla="*/ 5468938 w 7397750"/>
                <a:gd name="connsiteY119" fmla="*/ 179324 h 2776474"/>
                <a:gd name="connsiteX120" fmla="*/ 7391400 w 7397750"/>
                <a:gd name="connsiteY120" fmla="*/ 192024 h 2776474"/>
                <a:gd name="connsiteX121" fmla="*/ 7397750 w 7397750"/>
                <a:gd name="connsiteY121" fmla="*/ 2776474 h 2776474"/>
                <a:gd name="connsiteX122" fmla="*/ 6350 w 7397750"/>
                <a:gd name="connsiteY122" fmla="*/ 2770124 h 2776474"/>
                <a:gd name="connsiteX123" fmla="*/ 9525 w 7397750"/>
                <a:gd name="connsiteY123" fmla="*/ 33274 h 2776474"/>
                <a:gd name="connsiteX0" fmla="*/ 9525 w 7397750"/>
                <a:gd name="connsiteY0" fmla="*/ 38100 h 2781300"/>
                <a:gd name="connsiteX1" fmla="*/ 0 w 7397750"/>
                <a:gd name="connsiteY1" fmla="*/ 57150 h 2781300"/>
                <a:gd name="connsiteX2" fmla="*/ 58738 w 7397750"/>
                <a:gd name="connsiteY2" fmla="*/ 109537 h 2781300"/>
                <a:gd name="connsiteX3" fmla="*/ 69850 w 7397750"/>
                <a:gd name="connsiteY3" fmla="*/ 146050 h 2781300"/>
                <a:gd name="connsiteX4" fmla="*/ 107950 w 7397750"/>
                <a:gd name="connsiteY4" fmla="*/ 177800 h 2781300"/>
                <a:gd name="connsiteX5" fmla="*/ 133350 w 7397750"/>
                <a:gd name="connsiteY5" fmla="*/ 215900 h 2781300"/>
                <a:gd name="connsiteX6" fmla="*/ 152400 w 7397750"/>
                <a:gd name="connsiteY6" fmla="*/ 234950 h 2781300"/>
                <a:gd name="connsiteX7" fmla="*/ 184150 w 7397750"/>
                <a:gd name="connsiteY7" fmla="*/ 273050 h 2781300"/>
                <a:gd name="connsiteX8" fmla="*/ 215900 w 7397750"/>
                <a:gd name="connsiteY8" fmla="*/ 311150 h 2781300"/>
                <a:gd name="connsiteX9" fmla="*/ 234950 w 7397750"/>
                <a:gd name="connsiteY9" fmla="*/ 336550 h 2781300"/>
                <a:gd name="connsiteX10" fmla="*/ 254000 w 7397750"/>
                <a:gd name="connsiteY10" fmla="*/ 349250 h 2781300"/>
                <a:gd name="connsiteX11" fmla="*/ 279400 w 7397750"/>
                <a:gd name="connsiteY11" fmla="*/ 368300 h 2781300"/>
                <a:gd name="connsiteX12" fmla="*/ 304800 w 7397750"/>
                <a:gd name="connsiteY12" fmla="*/ 393700 h 2781300"/>
                <a:gd name="connsiteX13" fmla="*/ 342900 w 7397750"/>
                <a:gd name="connsiteY13" fmla="*/ 419100 h 2781300"/>
                <a:gd name="connsiteX14" fmla="*/ 438150 w 7397750"/>
                <a:gd name="connsiteY14" fmla="*/ 412750 h 2781300"/>
                <a:gd name="connsiteX15" fmla="*/ 495300 w 7397750"/>
                <a:gd name="connsiteY15" fmla="*/ 349250 h 2781300"/>
                <a:gd name="connsiteX16" fmla="*/ 520700 w 7397750"/>
                <a:gd name="connsiteY16" fmla="*/ 330200 h 2781300"/>
                <a:gd name="connsiteX17" fmla="*/ 533400 w 7397750"/>
                <a:gd name="connsiteY17" fmla="*/ 311150 h 2781300"/>
                <a:gd name="connsiteX18" fmla="*/ 565150 w 7397750"/>
                <a:gd name="connsiteY18" fmla="*/ 279400 h 2781300"/>
                <a:gd name="connsiteX19" fmla="*/ 577850 w 7397750"/>
                <a:gd name="connsiteY19" fmla="*/ 260350 h 2781300"/>
                <a:gd name="connsiteX20" fmla="*/ 641350 w 7397750"/>
                <a:gd name="connsiteY20" fmla="*/ 203200 h 2781300"/>
                <a:gd name="connsiteX21" fmla="*/ 685800 w 7397750"/>
                <a:gd name="connsiteY21" fmla="*/ 133350 h 2781300"/>
                <a:gd name="connsiteX22" fmla="*/ 711200 w 7397750"/>
                <a:gd name="connsiteY22" fmla="*/ 107950 h 2781300"/>
                <a:gd name="connsiteX23" fmla="*/ 730250 w 7397750"/>
                <a:gd name="connsiteY23" fmla="*/ 101600 h 2781300"/>
                <a:gd name="connsiteX24" fmla="*/ 749300 w 7397750"/>
                <a:gd name="connsiteY24" fmla="*/ 82550 h 2781300"/>
                <a:gd name="connsiteX25" fmla="*/ 755650 w 7397750"/>
                <a:gd name="connsiteY25" fmla="*/ 63500 h 2781300"/>
                <a:gd name="connsiteX26" fmla="*/ 781050 w 7397750"/>
                <a:gd name="connsiteY26" fmla="*/ 44450 h 2781300"/>
                <a:gd name="connsiteX27" fmla="*/ 800100 w 7397750"/>
                <a:gd name="connsiteY27" fmla="*/ 31750 h 2781300"/>
                <a:gd name="connsiteX28" fmla="*/ 826294 w 7397750"/>
                <a:gd name="connsiteY28" fmla="*/ 0 h 2781300"/>
                <a:gd name="connsiteX29" fmla="*/ 901700 w 7397750"/>
                <a:gd name="connsiteY29" fmla="*/ 25400 h 2781300"/>
                <a:gd name="connsiteX30" fmla="*/ 933450 w 7397750"/>
                <a:gd name="connsiteY30" fmla="*/ 31750 h 2781300"/>
                <a:gd name="connsiteX31" fmla="*/ 952500 w 7397750"/>
                <a:gd name="connsiteY31" fmla="*/ 57150 h 2781300"/>
                <a:gd name="connsiteX32" fmla="*/ 990600 w 7397750"/>
                <a:gd name="connsiteY32" fmla="*/ 76200 h 2781300"/>
                <a:gd name="connsiteX33" fmla="*/ 1009650 w 7397750"/>
                <a:gd name="connsiteY33" fmla="*/ 88900 h 2781300"/>
                <a:gd name="connsiteX34" fmla="*/ 1060450 w 7397750"/>
                <a:gd name="connsiteY34" fmla="*/ 152400 h 2781300"/>
                <a:gd name="connsiteX35" fmla="*/ 1073150 w 7397750"/>
                <a:gd name="connsiteY35" fmla="*/ 171450 h 2781300"/>
                <a:gd name="connsiteX36" fmla="*/ 1117600 w 7397750"/>
                <a:gd name="connsiteY36" fmla="*/ 215900 h 2781300"/>
                <a:gd name="connsiteX37" fmla="*/ 1123950 w 7397750"/>
                <a:gd name="connsiteY37" fmla="*/ 234950 h 2781300"/>
                <a:gd name="connsiteX38" fmla="*/ 1168400 w 7397750"/>
                <a:gd name="connsiteY38" fmla="*/ 285750 h 2781300"/>
                <a:gd name="connsiteX39" fmla="*/ 1193800 w 7397750"/>
                <a:gd name="connsiteY39" fmla="*/ 317500 h 2781300"/>
                <a:gd name="connsiteX40" fmla="*/ 1200150 w 7397750"/>
                <a:gd name="connsiteY40" fmla="*/ 336550 h 2781300"/>
                <a:gd name="connsiteX41" fmla="*/ 1225550 w 7397750"/>
                <a:gd name="connsiteY41" fmla="*/ 355600 h 2781300"/>
                <a:gd name="connsiteX42" fmla="*/ 1250950 w 7397750"/>
                <a:gd name="connsiteY42" fmla="*/ 381000 h 2781300"/>
                <a:gd name="connsiteX43" fmla="*/ 1274762 w 7397750"/>
                <a:gd name="connsiteY43" fmla="*/ 396875 h 2781300"/>
                <a:gd name="connsiteX44" fmla="*/ 1352550 w 7397750"/>
                <a:gd name="connsiteY44" fmla="*/ 396875 h 2781300"/>
                <a:gd name="connsiteX45" fmla="*/ 1393825 w 7397750"/>
                <a:gd name="connsiteY45" fmla="*/ 369093 h 2781300"/>
                <a:gd name="connsiteX46" fmla="*/ 1412875 w 7397750"/>
                <a:gd name="connsiteY46" fmla="*/ 355600 h 2781300"/>
                <a:gd name="connsiteX47" fmla="*/ 1432719 w 7397750"/>
                <a:gd name="connsiteY47" fmla="*/ 331788 h 2781300"/>
                <a:gd name="connsiteX48" fmla="*/ 1468438 w 7397750"/>
                <a:gd name="connsiteY48" fmla="*/ 295275 h 2781300"/>
                <a:gd name="connsiteX49" fmla="*/ 1508125 w 7397750"/>
                <a:gd name="connsiteY49" fmla="*/ 240507 h 2781300"/>
                <a:gd name="connsiteX50" fmla="*/ 1540669 w 7397750"/>
                <a:gd name="connsiteY50" fmla="*/ 201613 h 2781300"/>
                <a:gd name="connsiteX51" fmla="*/ 1587500 w 7397750"/>
                <a:gd name="connsiteY51" fmla="*/ 165100 h 2781300"/>
                <a:gd name="connsiteX52" fmla="*/ 1600200 w 7397750"/>
                <a:gd name="connsiteY52" fmla="*/ 139700 h 2781300"/>
                <a:gd name="connsiteX53" fmla="*/ 1612900 w 7397750"/>
                <a:gd name="connsiteY53" fmla="*/ 120650 h 2781300"/>
                <a:gd name="connsiteX54" fmla="*/ 1632743 w 7397750"/>
                <a:gd name="connsiteY54" fmla="*/ 95250 h 2781300"/>
                <a:gd name="connsiteX55" fmla="*/ 1670050 w 7397750"/>
                <a:gd name="connsiteY55" fmla="*/ 57150 h 2781300"/>
                <a:gd name="connsiteX56" fmla="*/ 1714500 w 7397750"/>
                <a:gd name="connsiteY56" fmla="*/ 19050 h 2781300"/>
                <a:gd name="connsiteX57" fmla="*/ 1771650 w 7397750"/>
                <a:gd name="connsiteY57" fmla="*/ 6350 h 2781300"/>
                <a:gd name="connsiteX58" fmla="*/ 1822450 w 7397750"/>
                <a:gd name="connsiteY58" fmla="*/ 5556 h 2781300"/>
                <a:gd name="connsiteX59" fmla="*/ 1857375 w 7397750"/>
                <a:gd name="connsiteY59" fmla="*/ 22225 h 2781300"/>
                <a:gd name="connsiteX60" fmla="*/ 1904206 w 7397750"/>
                <a:gd name="connsiteY60" fmla="*/ 50006 h 2781300"/>
                <a:gd name="connsiteX61" fmla="*/ 1930400 w 7397750"/>
                <a:gd name="connsiteY61" fmla="*/ 81756 h 2781300"/>
                <a:gd name="connsiteX62" fmla="*/ 1976438 w 7397750"/>
                <a:gd name="connsiteY62" fmla="*/ 113506 h 2781300"/>
                <a:gd name="connsiteX63" fmla="*/ 2018506 w 7397750"/>
                <a:gd name="connsiteY63" fmla="*/ 184944 h 2781300"/>
                <a:gd name="connsiteX64" fmla="*/ 2038350 w 7397750"/>
                <a:gd name="connsiteY64" fmla="*/ 222250 h 2781300"/>
                <a:gd name="connsiteX65" fmla="*/ 2068512 w 7397750"/>
                <a:gd name="connsiteY65" fmla="*/ 253206 h 2781300"/>
                <a:gd name="connsiteX66" fmla="*/ 2101850 w 7397750"/>
                <a:gd name="connsiteY66" fmla="*/ 285750 h 2781300"/>
                <a:gd name="connsiteX67" fmla="*/ 2139950 w 7397750"/>
                <a:gd name="connsiteY67" fmla="*/ 323850 h 2781300"/>
                <a:gd name="connsiteX68" fmla="*/ 2152650 w 7397750"/>
                <a:gd name="connsiteY68" fmla="*/ 342900 h 2781300"/>
                <a:gd name="connsiteX69" fmla="*/ 2203450 w 7397750"/>
                <a:gd name="connsiteY69" fmla="*/ 374650 h 2781300"/>
                <a:gd name="connsiteX70" fmla="*/ 2222500 w 7397750"/>
                <a:gd name="connsiteY70" fmla="*/ 387350 h 2781300"/>
                <a:gd name="connsiteX71" fmla="*/ 2254250 w 7397750"/>
                <a:gd name="connsiteY71" fmla="*/ 393700 h 2781300"/>
                <a:gd name="connsiteX72" fmla="*/ 2336800 w 7397750"/>
                <a:gd name="connsiteY72" fmla="*/ 381000 h 2781300"/>
                <a:gd name="connsiteX73" fmla="*/ 2376488 w 7397750"/>
                <a:gd name="connsiteY73" fmla="*/ 349250 h 2781300"/>
                <a:gd name="connsiteX74" fmla="*/ 2431256 w 7397750"/>
                <a:gd name="connsiteY74" fmla="*/ 292100 h 2781300"/>
                <a:gd name="connsiteX75" fmla="*/ 2459831 w 7397750"/>
                <a:gd name="connsiteY75" fmla="*/ 261143 h 2781300"/>
                <a:gd name="connsiteX76" fmla="*/ 2482056 w 7397750"/>
                <a:gd name="connsiteY76" fmla="*/ 232569 h 2781300"/>
                <a:gd name="connsiteX77" fmla="*/ 2520950 w 7397750"/>
                <a:gd name="connsiteY77" fmla="*/ 177800 h 2781300"/>
                <a:gd name="connsiteX78" fmla="*/ 2546350 w 7397750"/>
                <a:gd name="connsiteY78" fmla="*/ 158750 h 2781300"/>
                <a:gd name="connsiteX79" fmla="*/ 2565400 w 7397750"/>
                <a:gd name="connsiteY79" fmla="*/ 139700 h 2781300"/>
                <a:gd name="connsiteX80" fmla="*/ 2601912 w 7397750"/>
                <a:gd name="connsiteY80" fmla="*/ 111918 h 2781300"/>
                <a:gd name="connsiteX81" fmla="*/ 2609057 w 7397750"/>
                <a:gd name="connsiteY81" fmla="*/ 90487 h 2781300"/>
                <a:gd name="connsiteX82" fmla="*/ 2648744 w 7397750"/>
                <a:gd name="connsiteY82" fmla="*/ 74613 h 2781300"/>
                <a:gd name="connsiteX83" fmla="*/ 2724150 w 7397750"/>
                <a:gd name="connsiteY83" fmla="*/ 71438 h 2781300"/>
                <a:gd name="connsiteX84" fmla="*/ 2759075 w 7397750"/>
                <a:gd name="connsiteY84" fmla="*/ 71438 h 2781300"/>
                <a:gd name="connsiteX85" fmla="*/ 2835275 w 7397750"/>
                <a:gd name="connsiteY85" fmla="*/ 99219 h 2781300"/>
                <a:gd name="connsiteX86" fmla="*/ 2863057 w 7397750"/>
                <a:gd name="connsiteY86" fmla="*/ 113507 h 2781300"/>
                <a:gd name="connsiteX87" fmla="*/ 2895601 w 7397750"/>
                <a:gd name="connsiteY87" fmla="*/ 138906 h 2781300"/>
                <a:gd name="connsiteX88" fmla="*/ 2942431 w 7397750"/>
                <a:gd name="connsiteY88" fmla="*/ 160338 h 2781300"/>
                <a:gd name="connsiteX89" fmla="*/ 2951162 w 7397750"/>
                <a:gd name="connsiteY89" fmla="*/ 168275 h 2781300"/>
                <a:gd name="connsiteX90" fmla="*/ 2979737 w 7397750"/>
                <a:gd name="connsiteY90" fmla="*/ 185737 h 2781300"/>
                <a:gd name="connsiteX91" fmla="*/ 2997994 w 7397750"/>
                <a:gd name="connsiteY91" fmla="*/ 203994 h 2781300"/>
                <a:gd name="connsiteX92" fmla="*/ 3048000 w 7397750"/>
                <a:gd name="connsiteY92" fmla="*/ 234950 h 2781300"/>
                <a:gd name="connsiteX93" fmla="*/ 3117850 w 7397750"/>
                <a:gd name="connsiteY93" fmla="*/ 247650 h 2781300"/>
                <a:gd name="connsiteX94" fmla="*/ 3143250 w 7397750"/>
                <a:gd name="connsiteY94" fmla="*/ 260350 h 2781300"/>
                <a:gd name="connsiteX95" fmla="*/ 3169444 w 7397750"/>
                <a:gd name="connsiteY95" fmla="*/ 265906 h 2781300"/>
                <a:gd name="connsiteX96" fmla="*/ 3201988 w 7397750"/>
                <a:gd name="connsiteY96" fmla="*/ 269875 h 2781300"/>
                <a:gd name="connsiteX97" fmla="*/ 3260725 w 7397750"/>
                <a:gd name="connsiteY97" fmla="*/ 263525 h 2781300"/>
                <a:gd name="connsiteX98" fmla="*/ 3289300 w 7397750"/>
                <a:gd name="connsiteY98" fmla="*/ 254000 h 2781300"/>
                <a:gd name="connsiteX99" fmla="*/ 3314700 w 7397750"/>
                <a:gd name="connsiteY99" fmla="*/ 241300 h 2781300"/>
                <a:gd name="connsiteX100" fmla="*/ 3378200 w 7397750"/>
                <a:gd name="connsiteY100" fmla="*/ 227013 h 2781300"/>
                <a:gd name="connsiteX101" fmla="*/ 3453606 w 7397750"/>
                <a:gd name="connsiteY101" fmla="*/ 191294 h 2781300"/>
                <a:gd name="connsiteX102" fmla="*/ 3527425 w 7397750"/>
                <a:gd name="connsiteY102" fmla="*/ 165100 h 2781300"/>
                <a:gd name="connsiteX103" fmla="*/ 3574256 w 7397750"/>
                <a:gd name="connsiteY103" fmla="*/ 158750 h 2781300"/>
                <a:gd name="connsiteX104" fmla="*/ 3619500 w 7397750"/>
                <a:gd name="connsiteY104" fmla="*/ 165100 h 2781300"/>
                <a:gd name="connsiteX105" fmla="*/ 3759200 w 7397750"/>
                <a:gd name="connsiteY105" fmla="*/ 171450 h 2781300"/>
                <a:gd name="connsiteX106" fmla="*/ 3848100 w 7397750"/>
                <a:gd name="connsiteY106" fmla="*/ 190500 h 2781300"/>
                <a:gd name="connsiteX107" fmla="*/ 3873500 w 7397750"/>
                <a:gd name="connsiteY107" fmla="*/ 196850 h 2781300"/>
                <a:gd name="connsiteX108" fmla="*/ 3898900 w 7397750"/>
                <a:gd name="connsiteY108" fmla="*/ 209550 h 2781300"/>
                <a:gd name="connsiteX109" fmla="*/ 3943350 w 7397750"/>
                <a:gd name="connsiteY109" fmla="*/ 215900 h 2781300"/>
                <a:gd name="connsiteX110" fmla="*/ 4089400 w 7397750"/>
                <a:gd name="connsiteY110" fmla="*/ 228600 h 2781300"/>
                <a:gd name="connsiteX111" fmla="*/ 4263232 w 7397750"/>
                <a:gd name="connsiteY111" fmla="*/ 203200 h 2781300"/>
                <a:gd name="connsiteX112" fmla="*/ 4360862 w 7397750"/>
                <a:gd name="connsiteY112" fmla="*/ 191294 h 2781300"/>
                <a:gd name="connsiteX113" fmla="*/ 4409281 w 7397750"/>
                <a:gd name="connsiteY113" fmla="*/ 184943 h 2781300"/>
                <a:gd name="connsiteX114" fmla="*/ 4525962 w 7397750"/>
                <a:gd name="connsiteY114" fmla="*/ 180974 h 2781300"/>
                <a:gd name="connsiteX115" fmla="*/ 4707731 w 7397750"/>
                <a:gd name="connsiteY115" fmla="*/ 189706 h 2781300"/>
                <a:gd name="connsiteX116" fmla="*/ 4840287 w 7397750"/>
                <a:gd name="connsiteY116" fmla="*/ 202407 h 2781300"/>
                <a:gd name="connsiteX117" fmla="*/ 4934743 w 7397750"/>
                <a:gd name="connsiteY117" fmla="*/ 213519 h 2781300"/>
                <a:gd name="connsiteX118" fmla="*/ 5120481 w 7397750"/>
                <a:gd name="connsiteY118" fmla="*/ 210344 h 2781300"/>
                <a:gd name="connsiteX119" fmla="*/ 5468938 w 7397750"/>
                <a:gd name="connsiteY119" fmla="*/ 184150 h 2781300"/>
                <a:gd name="connsiteX120" fmla="*/ 7391400 w 7397750"/>
                <a:gd name="connsiteY120" fmla="*/ 196850 h 2781300"/>
                <a:gd name="connsiteX121" fmla="*/ 7397750 w 7397750"/>
                <a:gd name="connsiteY121" fmla="*/ 2781300 h 2781300"/>
                <a:gd name="connsiteX122" fmla="*/ 6350 w 7397750"/>
                <a:gd name="connsiteY122" fmla="*/ 2774950 h 2781300"/>
                <a:gd name="connsiteX123" fmla="*/ 9525 w 7397750"/>
                <a:gd name="connsiteY123" fmla="*/ 38100 h 2781300"/>
                <a:gd name="connsiteX0" fmla="*/ 9525 w 7397750"/>
                <a:gd name="connsiteY0" fmla="*/ 42534 h 2785734"/>
                <a:gd name="connsiteX1" fmla="*/ 0 w 7397750"/>
                <a:gd name="connsiteY1" fmla="*/ 61584 h 2785734"/>
                <a:gd name="connsiteX2" fmla="*/ 58738 w 7397750"/>
                <a:gd name="connsiteY2" fmla="*/ 113971 h 2785734"/>
                <a:gd name="connsiteX3" fmla="*/ 69850 w 7397750"/>
                <a:gd name="connsiteY3" fmla="*/ 150484 h 2785734"/>
                <a:gd name="connsiteX4" fmla="*/ 107950 w 7397750"/>
                <a:gd name="connsiteY4" fmla="*/ 182234 h 2785734"/>
                <a:gd name="connsiteX5" fmla="*/ 133350 w 7397750"/>
                <a:gd name="connsiteY5" fmla="*/ 220334 h 2785734"/>
                <a:gd name="connsiteX6" fmla="*/ 152400 w 7397750"/>
                <a:gd name="connsiteY6" fmla="*/ 239384 h 2785734"/>
                <a:gd name="connsiteX7" fmla="*/ 184150 w 7397750"/>
                <a:gd name="connsiteY7" fmla="*/ 277484 h 2785734"/>
                <a:gd name="connsiteX8" fmla="*/ 215900 w 7397750"/>
                <a:gd name="connsiteY8" fmla="*/ 315584 h 2785734"/>
                <a:gd name="connsiteX9" fmla="*/ 234950 w 7397750"/>
                <a:gd name="connsiteY9" fmla="*/ 340984 h 2785734"/>
                <a:gd name="connsiteX10" fmla="*/ 254000 w 7397750"/>
                <a:gd name="connsiteY10" fmla="*/ 353684 h 2785734"/>
                <a:gd name="connsiteX11" fmla="*/ 279400 w 7397750"/>
                <a:gd name="connsiteY11" fmla="*/ 372734 h 2785734"/>
                <a:gd name="connsiteX12" fmla="*/ 304800 w 7397750"/>
                <a:gd name="connsiteY12" fmla="*/ 398134 h 2785734"/>
                <a:gd name="connsiteX13" fmla="*/ 342900 w 7397750"/>
                <a:gd name="connsiteY13" fmla="*/ 423534 h 2785734"/>
                <a:gd name="connsiteX14" fmla="*/ 438150 w 7397750"/>
                <a:gd name="connsiteY14" fmla="*/ 417184 h 2785734"/>
                <a:gd name="connsiteX15" fmla="*/ 495300 w 7397750"/>
                <a:gd name="connsiteY15" fmla="*/ 353684 h 2785734"/>
                <a:gd name="connsiteX16" fmla="*/ 520700 w 7397750"/>
                <a:gd name="connsiteY16" fmla="*/ 334634 h 2785734"/>
                <a:gd name="connsiteX17" fmla="*/ 533400 w 7397750"/>
                <a:gd name="connsiteY17" fmla="*/ 315584 h 2785734"/>
                <a:gd name="connsiteX18" fmla="*/ 565150 w 7397750"/>
                <a:gd name="connsiteY18" fmla="*/ 283834 h 2785734"/>
                <a:gd name="connsiteX19" fmla="*/ 577850 w 7397750"/>
                <a:gd name="connsiteY19" fmla="*/ 264784 h 2785734"/>
                <a:gd name="connsiteX20" fmla="*/ 641350 w 7397750"/>
                <a:gd name="connsiteY20" fmla="*/ 207634 h 2785734"/>
                <a:gd name="connsiteX21" fmla="*/ 685800 w 7397750"/>
                <a:gd name="connsiteY21" fmla="*/ 137784 h 2785734"/>
                <a:gd name="connsiteX22" fmla="*/ 711200 w 7397750"/>
                <a:gd name="connsiteY22" fmla="*/ 112384 h 2785734"/>
                <a:gd name="connsiteX23" fmla="*/ 730250 w 7397750"/>
                <a:gd name="connsiteY23" fmla="*/ 106034 h 2785734"/>
                <a:gd name="connsiteX24" fmla="*/ 749300 w 7397750"/>
                <a:gd name="connsiteY24" fmla="*/ 86984 h 2785734"/>
                <a:gd name="connsiteX25" fmla="*/ 755650 w 7397750"/>
                <a:gd name="connsiteY25" fmla="*/ 67934 h 2785734"/>
                <a:gd name="connsiteX26" fmla="*/ 781050 w 7397750"/>
                <a:gd name="connsiteY26" fmla="*/ 48884 h 2785734"/>
                <a:gd name="connsiteX27" fmla="*/ 800100 w 7397750"/>
                <a:gd name="connsiteY27" fmla="*/ 36184 h 2785734"/>
                <a:gd name="connsiteX28" fmla="*/ 826294 w 7397750"/>
                <a:gd name="connsiteY28" fmla="*/ 4434 h 2785734"/>
                <a:gd name="connsiteX29" fmla="*/ 885032 w 7397750"/>
                <a:gd name="connsiteY29" fmla="*/ 3640 h 2785734"/>
                <a:gd name="connsiteX30" fmla="*/ 933450 w 7397750"/>
                <a:gd name="connsiteY30" fmla="*/ 36184 h 2785734"/>
                <a:gd name="connsiteX31" fmla="*/ 952500 w 7397750"/>
                <a:gd name="connsiteY31" fmla="*/ 61584 h 2785734"/>
                <a:gd name="connsiteX32" fmla="*/ 990600 w 7397750"/>
                <a:gd name="connsiteY32" fmla="*/ 80634 h 2785734"/>
                <a:gd name="connsiteX33" fmla="*/ 1009650 w 7397750"/>
                <a:gd name="connsiteY33" fmla="*/ 93334 h 2785734"/>
                <a:gd name="connsiteX34" fmla="*/ 1060450 w 7397750"/>
                <a:gd name="connsiteY34" fmla="*/ 156834 h 2785734"/>
                <a:gd name="connsiteX35" fmla="*/ 1073150 w 7397750"/>
                <a:gd name="connsiteY35" fmla="*/ 175884 h 2785734"/>
                <a:gd name="connsiteX36" fmla="*/ 1117600 w 7397750"/>
                <a:gd name="connsiteY36" fmla="*/ 220334 h 2785734"/>
                <a:gd name="connsiteX37" fmla="*/ 1123950 w 7397750"/>
                <a:gd name="connsiteY37" fmla="*/ 239384 h 2785734"/>
                <a:gd name="connsiteX38" fmla="*/ 1168400 w 7397750"/>
                <a:gd name="connsiteY38" fmla="*/ 290184 h 2785734"/>
                <a:gd name="connsiteX39" fmla="*/ 1193800 w 7397750"/>
                <a:gd name="connsiteY39" fmla="*/ 321934 h 2785734"/>
                <a:gd name="connsiteX40" fmla="*/ 1200150 w 7397750"/>
                <a:gd name="connsiteY40" fmla="*/ 340984 h 2785734"/>
                <a:gd name="connsiteX41" fmla="*/ 1225550 w 7397750"/>
                <a:gd name="connsiteY41" fmla="*/ 360034 h 2785734"/>
                <a:gd name="connsiteX42" fmla="*/ 1250950 w 7397750"/>
                <a:gd name="connsiteY42" fmla="*/ 385434 h 2785734"/>
                <a:gd name="connsiteX43" fmla="*/ 1274762 w 7397750"/>
                <a:gd name="connsiteY43" fmla="*/ 401309 h 2785734"/>
                <a:gd name="connsiteX44" fmla="*/ 1352550 w 7397750"/>
                <a:gd name="connsiteY44" fmla="*/ 401309 h 2785734"/>
                <a:gd name="connsiteX45" fmla="*/ 1393825 w 7397750"/>
                <a:gd name="connsiteY45" fmla="*/ 373527 h 2785734"/>
                <a:gd name="connsiteX46" fmla="*/ 1412875 w 7397750"/>
                <a:gd name="connsiteY46" fmla="*/ 360034 h 2785734"/>
                <a:gd name="connsiteX47" fmla="*/ 1432719 w 7397750"/>
                <a:gd name="connsiteY47" fmla="*/ 336222 h 2785734"/>
                <a:gd name="connsiteX48" fmla="*/ 1468438 w 7397750"/>
                <a:gd name="connsiteY48" fmla="*/ 299709 h 2785734"/>
                <a:gd name="connsiteX49" fmla="*/ 1508125 w 7397750"/>
                <a:gd name="connsiteY49" fmla="*/ 244941 h 2785734"/>
                <a:gd name="connsiteX50" fmla="*/ 1540669 w 7397750"/>
                <a:gd name="connsiteY50" fmla="*/ 206047 h 2785734"/>
                <a:gd name="connsiteX51" fmla="*/ 1587500 w 7397750"/>
                <a:gd name="connsiteY51" fmla="*/ 169534 h 2785734"/>
                <a:gd name="connsiteX52" fmla="*/ 1600200 w 7397750"/>
                <a:gd name="connsiteY52" fmla="*/ 144134 h 2785734"/>
                <a:gd name="connsiteX53" fmla="*/ 1612900 w 7397750"/>
                <a:gd name="connsiteY53" fmla="*/ 125084 h 2785734"/>
                <a:gd name="connsiteX54" fmla="*/ 1632743 w 7397750"/>
                <a:gd name="connsiteY54" fmla="*/ 99684 h 2785734"/>
                <a:gd name="connsiteX55" fmla="*/ 1670050 w 7397750"/>
                <a:gd name="connsiteY55" fmla="*/ 61584 h 2785734"/>
                <a:gd name="connsiteX56" fmla="*/ 1714500 w 7397750"/>
                <a:gd name="connsiteY56" fmla="*/ 23484 h 2785734"/>
                <a:gd name="connsiteX57" fmla="*/ 1771650 w 7397750"/>
                <a:gd name="connsiteY57" fmla="*/ 10784 h 2785734"/>
                <a:gd name="connsiteX58" fmla="*/ 1822450 w 7397750"/>
                <a:gd name="connsiteY58" fmla="*/ 9990 h 2785734"/>
                <a:gd name="connsiteX59" fmla="*/ 1857375 w 7397750"/>
                <a:gd name="connsiteY59" fmla="*/ 26659 h 2785734"/>
                <a:gd name="connsiteX60" fmla="*/ 1904206 w 7397750"/>
                <a:gd name="connsiteY60" fmla="*/ 54440 h 2785734"/>
                <a:gd name="connsiteX61" fmla="*/ 1930400 w 7397750"/>
                <a:gd name="connsiteY61" fmla="*/ 86190 h 2785734"/>
                <a:gd name="connsiteX62" fmla="*/ 1976438 w 7397750"/>
                <a:gd name="connsiteY62" fmla="*/ 117940 h 2785734"/>
                <a:gd name="connsiteX63" fmla="*/ 2018506 w 7397750"/>
                <a:gd name="connsiteY63" fmla="*/ 189378 h 2785734"/>
                <a:gd name="connsiteX64" fmla="*/ 2038350 w 7397750"/>
                <a:gd name="connsiteY64" fmla="*/ 226684 h 2785734"/>
                <a:gd name="connsiteX65" fmla="*/ 2068512 w 7397750"/>
                <a:gd name="connsiteY65" fmla="*/ 257640 h 2785734"/>
                <a:gd name="connsiteX66" fmla="*/ 2101850 w 7397750"/>
                <a:gd name="connsiteY66" fmla="*/ 290184 h 2785734"/>
                <a:gd name="connsiteX67" fmla="*/ 2139950 w 7397750"/>
                <a:gd name="connsiteY67" fmla="*/ 328284 h 2785734"/>
                <a:gd name="connsiteX68" fmla="*/ 2152650 w 7397750"/>
                <a:gd name="connsiteY68" fmla="*/ 347334 h 2785734"/>
                <a:gd name="connsiteX69" fmla="*/ 2203450 w 7397750"/>
                <a:gd name="connsiteY69" fmla="*/ 379084 h 2785734"/>
                <a:gd name="connsiteX70" fmla="*/ 2222500 w 7397750"/>
                <a:gd name="connsiteY70" fmla="*/ 391784 h 2785734"/>
                <a:gd name="connsiteX71" fmla="*/ 2254250 w 7397750"/>
                <a:gd name="connsiteY71" fmla="*/ 398134 h 2785734"/>
                <a:gd name="connsiteX72" fmla="*/ 2336800 w 7397750"/>
                <a:gd name="connsiteY72" fmla="*/ 385434 h 2785734"/>
                <a:gd name="connsiteX73" fmla="*/ 2376488 w 7397750"/>
                <a:gd name="connsiteY73" fmla="*/ 353684 h 2785734"/>
                <a:gd name="connsiteX74" fmla="*/ 2431256 w 7397750"/>
                <a:gd name="connsiteY74" fmla="*/ 296534 h 2785734"/>
                <a:gd name="connsiteX75" fmla="*/ 2459831 w 7397750"/>
                <a:gd name="connsiteY75" fmla="*/ 265577 h 2785734"/>
                <a:gd name="connsiteX76" fmla="*/ 2482056 w 7397750"/>
                <a:gd name="connsiteY76" fmla="*/ 237003 h 2785734"/>
                <a:gd name="connsiteX77" fmla="*/ 2520950 w 7397750"/>
                <a:gd name="connsiteY77" fmla="*/ 182234 h 2785734"/>
                <a:gd name="connsiteX78" fmla="*/ 2546350 w 7397750"/>
                <a:gd name="connsiteY78" fmla="*/ 163184 h 2785734"/>
                <a:gd name="connsiteX79" fmla="*/ 2565400 w 7397750"/>
                <a:gd name="connsiteY79" fmla="*/ 144134 h 2785734"/>
                <a:gd name="connsiteX80" fmla="*/ 2601912 w 7397750"/>
                <a:gd name="connsiteY80" fmla="*/ 116352 h 2785734"/>
                <a:gd name="connsiteX81" fmla="*/ 2609057 w 7397750"/>
                <a:gd name="connsiteY81" fmla="*/ 94921 h 2785734"/>
                <a:gd name="connsiteX82" fmla="*/ 2648744 w 7397750"/>
                <a:gd name="connsiteY82" fmla="*/ 79047 h 2785734"/>
                <a:gd name="connsiteX83" fmla="*/ 2724150 w 7397750"/>
                <a:gd name="connsiteY83" fmla="*/ 75872 h 2785734"/>
                <a:gd name="connsiteX84" fmla="*/ 2759075 w 7397750"/>
                <a:gd name="connsiteY84" fmla="*/ 75872 h 2785734"/>
                <a:gd name="connsiteX85" fmla="*/ 2835275 w 7397750"/>
                <a:gd name="connsiteY85" fmla="*/ 103653 h 2785734"/>
                <a:gd name="connsiteX86" fmla="*/ 2863057 w 7397750"/>
                <a:gd name="connsiteY86" fmla="*/ 117941 h 2785734"/>
                <a:gd name="connsiteX87" fmla="*/ 2895601 w 7397750"/>
                <a:gd name="connsiteY87" fmla="*/ 143340 h 2785734"/>
                <a:gd name="connsiteX88" fmla="*/ 2942431 w 7397750"/>
                <a:gd name="connsiteY88" fmla="*/ 164772 h 2785734"/>
                <a:gd name="connsiteX89" fmla="*/ 2951162 w 7397750"/>
                <a:gd name="connsiteY89" fmla="*/ 172709 h 2785734"/>
                <a:gd name="connsiteX90" fmla="*/ 2979737 w 7397750"/>
                <a:gd name="connsiteY90" fmla="*/ 190171 h 2785734"/>
                <a:gd name="connsiteX91" fmla="*/ 2997994 w 7397750"/>
                <a:gd name="connsiteY91" fmla="*/ 208428 h 2785734"/>
                <a:gd name="connsiteX92" fmla="*/ 3048000 w 7397750"/>
                <a:gd name="connsiteY92" fmla="*/ 239384 h 2785734"/>
                <a:gd name="connsiteX93" fmla="*/ 3117850 w 7397750"/>
                <a:gd name="connsiteY93" fmla="*/ 252084 h 2785734"/>
                <a:gd name="connsiteX94" fmla="*/ 3143250 w 7397750"/>
                <a:gd name="connsiteY94" fmla="*/ 264784 h 2785734"/>
                <a:gd name="connsiteX95" fmla="*/ 3169444 w 7397750"/>
                <a:gd name="connsiteY95" fmla="*/ 270340 h 2785734"/>
                <a:gd name="connsiteX96" fmla="*/ 3201988 w 7397750"/>
                <a:gd name="connsiteY96" fmla="*/ 274309 h 2785734"/>
                <a:gd name="connsiteX97" fmla="*/ 3260725 w 7397750"/>
                <a:gd name="connsiteY97" fmla="*/ 267959 h 2785734"/>
                <a:gd name="connsiteX98" fmla="*/ 3289300 w 7397750"/>
                <a:gd name="connsiteY98" fmla="*/ 258434 h 2785734"/>
                <a:gd name="connsiteX99" fmla="*/ 3314700 w 7397750"/>
                <a:gd name="connsiteY99" fmla="*/ 245734 h 2785734"/>
                <a:gd name="connsiteX100" fmla="*/ 3378200 w 7397750"/>
                <a:gd name="connsiteY100" fmla="*/ 231447 h 2785734"/>
                <a:gd name="connsiteX101" fmla="*/ 3453606 w 7397750"/>
                <a:gd name="connsiteY101" fmla="*/ 195728 h 2785734"/>
                <a:gd name="connsiteX102" fmla="*/ 3527425 w 7397750"/>
                <a:gd name="connsiteY102" fmla="*/ 169534 h 2785734"/>
                <a:gd name="connsiteX103" fmla="*/ 3574256 w 7397750"/>
                <a:gd name="connsiteY103" fmla="*/ 163184 h 2785734"/>
                <a:gd name="connsiteX104" fmla="*/ 3619500 w 7397750"/>
                <a:gd name="connsiteY104" fmla="*/ 169534 h 2785734"/>
                <a:gd name="connsiteX105" fmla="*/ 3759200 w 7397750"/>
                <a:gd name="connsiteY105" fmla="*/ 175884 h 2785734"/>
                <a:gd name="connsiteX106" fmla="*/ 3848100 w 7397750"/>
                <a:gd name="connsiteY106" fmla="*/ 194934 h 2785734"/>
                <a:gd name="connsiteX107" fmla="*/ 3873500 w 7397750"/>
                <a:gd name="connsiteY107" fmla="*/ 201284 h 2785734"/>
                <a:gd name="connsiteX108" fmla="*/ 3898900 w 7397750"/>
                <a:gd name="connsiteY108" fmla="*/ 213984 h 2785734"/>
                <a:gd name="connsiteX109" fmla="*/ 3943350 w 7397750"/>
                <a:gd name="connsiteY109" fmla="*/ 220334 h 2785734"/>
                <a:gd name="connsiteX110" fmla="*/ 4089400 w 7397750"/>
                <a:gd name="connsiteY110" fmla="*/ 233034 h 2785734"/>
                <a:gd name="connsiteX111" fmla="*/ 4263232 w 7397750"/>
                <a:gd name="connsiteY111" fmla="*/ 207634 h 2785734"/>
                <a:gd name="connsiteX112" fmla="*/ 4360862 w 7397750"/>
                <a:gd name="connsiteY112" fmla="*/ 195728 h 2785734"/>
                <a:gd name="connsiteX113" fmla="*/ 4409281 w 7397750"/>
                <a:gd name="connsiteY113" fmla="*/ 189377 h 2785734"/>
                <a:gd name="connsiteX114" fmla="*/ 4525962 w 7397750"/>
                <a:gd name="connsiteY114" fmla="*/ 185408 h 2785734"/>
                <a:gd name="connsiteX115" fmla="*/ 4707731 w 7397750"/>
                <a:gd name="connsiteY115" fmla="*/ 194140 h 2785734"/>
                <a:gd name="connsiteX116" fmla="*/ 4840287 w 7397750"/>
                <a:gd name="connsiteY116" fmla="*/ 206841 h 2785734"/>
                <a:gd name="connsiteX117" fmla="*/ 4934743 w 7397750"/>
                <a:gd name="connsiteY117" fmla="*/ 217953 h 2785734"/>
                <a:gd name="connsiteX118" fmla="*/ 5120481 w 7397750"/>
                <a:gd name="connsiteY118" fmla="*/ 214778 h 2785734"/>
                <a:gd name="connsiteX119" fmla="*/ 5468938 w 7397750"/>
                <a:gd name="connsiteY119" fmla="*/ 188584 h 2785734"/>
                <a:gd name="connsiteX120" fmla="*/ 7391400 w 7397750"/>
                <a:gd name="connsiteY120" fmla="*/ 201284 h 2785734"/>
                <a:gd name="connsiteX121" fmla="*/ 7397750 w 7397750"/>
                <a:gd name="connsiteY121" fmla="*/ 2785734 h 2785734"/>
                <a:gd name="connsiteX122" fmla="*/ 6350 w 7397750"/>
                <a:gd name="connsiteY122" fmla="*/ 2779384 h 2785734"/>
                <a:gd name="connsiteX123" fmla="*/ 9525 w 7397750"/>
                <a:gd name="connsiteY123" fmla="*/ 42534 h 2785734"/>
                <a:gd name="connsiteX0" fmla="*/ 9525 w 7397750"/>
                <a:gd name="connsiteY0" fmla="*/ 41633 h 2784833"/>
                <a:gd name="connsiteX1" fmla="*/ 0 w 7397750"/>
                <a:gd name="connsiteY1" fmla="*/ 60683 h 2784833"/>
                <a:gd name="connsiteX2" fmla="*/ 58738 w 7397750"/>
                <a:gd name="connsiteY2" fmla="*/ 113070 h 2784833"/>
                <a:gd name="connsiteX3" fmla="*/ 69850 w 7397750"/>
                <a:gd name="connsiteY3" fmla="*/ 149583 h 2784833"/>
                <a:gd name="connsiteX4" fmla="*/ 107950 w 7397750"/>
                <a:gd name="connsiteY4" fmla="*/ 181333 h 2784833"/>
                <a:gd name="connsiteX5" fmla="*/ 133350 w 7397750"/>
                <a:gd name="connsiteY5" fmla="*/ 219433 h 2784833"/>
                <a:gd name="connsiteX6" fmla="*/ 152400 w 7397750"/>
                <a:gd name="connsiteY6" fmla="*/ 238483 h 2784833"/>
                <a:gd name="connsiteX7" fmla="*/ 184150 w 7397750"/>
                <a:gd name="connsiteY7" fmla="*/ 276583 h 2784833"/>
                <a:gd name="connsiteX8" fmla="*/ 215900 w 7397750"/>
                <a:gd name="connsiteY8" fmla="*/ 314683 h 2784833"/>
                <a:gd name="connsiteX9" fmla="*/ 234950 w 7397750"/>
                <a:gd name="connsiteY9" fmla="*/ 340083 h 2784833"/>
                <a:gd name="connsiteX10" fmla="*/ 254000 w 7397750"/>
                <a:gd name="connsiteY10" fmla="*/ 352783 h 2784833"/>
                <a:gd name="connsiteX11" fmla="*/ 279400 w 7397750"/>
                <a:gd name="connsiteY11" fmla="*/ 371833 h 2784833"/>
                <a:gd name="connsiteX12" fmla="*/ 304800 w 7397750"/>
                <a:gd name="connsiteY12" fmla="*/ 397233 h 2784833"/>
                <a:gd name="connsiteX13" fmla="*/ 342900 w 7397750"/>
                <a:gd name="connsiteY13" fmla="*/ 422633 h 2784833"/>
                <a:gd name="connsiteX14" fmla="*/ 438150 w 7397750"/>
                <a:gd name="connsiteY14" fmla="*/ 416283 h 2784833"/>
                <a:gd name="connsiteX15" fmla="*/ 495300 w 7397750"/>
                <a:gd name="connsiteY15" fmla="*/ 352783 h 2784833"/>
                <a:gd name="connsiteX16" fmla="*/ 520700 w 7397750"/>
                <a:gd name="connsiteY16" fmla="*/ 333733 h 2784833"/>
                <a:gd name="connsiteX17" fmla="*/ 533400 w 7397750"/>
                <a:gd name="connsiteY17" fmla="*/ 314683 h 2784833"/>
                <a:gd name="connsiteX18" fmla="*/ 565150 w 7397750"/>
                <a:gd name="connsiteY18" fmla="*/ 282933 h 2784833"/>
                <a:gd name="connsiteX19" fmla="*/ 577850 w 7397750"/>
                <a:gd name="connsiteY19" fmla="*/ 263883 h 2784833"/>
                <a:gd name="connsiteX20" fmla="*/ 641350 w 7397750"/>
                <a:gd name="connsiteY20" fmla="*/ 206733 h 2784833"/>
                <a:gd name="connsiteX21" fmla="*/ 685800 w 7397750"/>
                <a:gd name="connsiteY21" fmla="*/ 136883 h 2784833"/>
                <a:gd name="connsiteX22" fmla="*/ 711200 w 7397750"/>
                <a:gd name="connsiteY22" fmla="*/ 111483 h 2784833"/>
                <a:gd name="connsiteX23" fmla="*/ 730250 w 7397750"/>
                <a:gd name="connsiteY23" fmla="*/ 105133 h 2784833"/>
                <a:gd name="connsiteX24" fmla="*/ 749300 w 7397750"/>
                <a:gd name="connsiteY24" fmla="*/ 86083 h 2784833"/>
                <a:gd name="connsiteX25" fmla="*/ 755650 w 7397750"/>
                <a:gd name="connsiteY25" fmla="*/ 67033 h 2784833"/>
                <a:gd name="connsiteX26" fmla="*/ 781050 w 7397750"/>
                <a:gd name="connsiteY26" fmla="*/ 47983 h 2784833"/>
                <a:gd name="connsiteX27" fmla="*/ 800100 w 7397750"/>
                <a:gd name="connsiteY27" fmla="*/ 35283 h 2784833"/>
                <a:gd name="connsiteX28" fmla="*/ 826294 w 7397750"/>
                <a:gd name="connsiteY28" fmla="*/ 3533 h 2784833"/>
                <a:gd name="connsiteX29" fmla="*/ 885032 w 7397750"/>
                <a:gd name="connsiteY29" fmla="*/ 2739 h 2784833"/>
                <a:gd name="connsiteX30" fmla="*/ 933450 w 7397750"/>
                <a:gd name="connsiteY30" fmla="*/ 35283 h 2784833"/>
                <a:gd name="connsiteX31" fmla="*/ 952500 w 7397750"/>
                <a:gd name="connsiteY31" fmla="*/ 60683 h 2784833"/>
                <a:gd name="connsiteX32" fmla="*/ 990600 w 7397750"/>
                <a:gd name="connsiteY32" fmla="*/ 79733 h 2784833"/>
                <a:gd name="connsiteX33" fmla="*/ 1009650 w 7397750"/>
                <a:gd name="connsiteY33" fmla="*/ 92433 h 2784833"/>
                <a:gd name="connsiteX34" fmla="*/ 1060450 w 7397750"/>
                <a:gd name="connsiteY34" fmla="*/ 155933 h 2784833"/>
                <a:gd name="connsiteX35" fmla="*/ 1073150 w 7397750"/>
                <a:gd name="connsiteY35" fmla="*/ 174983 h 2784833"/>
                <a:gd name="connsiteX36" fmla="*/ 1117600 w 7397750"/>
                <a:gd name="connsiteY36" fmla="*/ 219433 h 2784833"/>
                <a:gd name="connsiteX37" fmla="*/ 1123950 w 7397750"/>
                <a:gd name="connsiteY37" fmla="*/ 238483 h 2784833"/>
                <a:gd name="connsiteX38" fmla="*/ 1168400 w 7397750"/>
                <a:gd name="connsiteY38" fmla="*/ 289283 h 2784833"/>
                <a:gd name="connsiteX39" fmla="*/ 1193800 w 7397750"/>
                <a:gd name="connsiteY39" fmla="*/ 321033 h 2784833"/>
                <a:gd name="connsiteX40" fmla="*/ 1200150 w 7397750"/>
                <a:gd name="connsiteY40" fmla="*/ 340083 h 2784833"/>
                <a:gd name="connsiteX41" fmla="*/ 1225550 w 7397750"/>
                <a:gd name="connsiteY41" fmla="*/ 359133 h 2784833"/>
                <a:gd name="connsiteX42" fmla="*/ 1250950 w 7397750"/>
                <a:gd name="connsiteY42" fmla="*/ 384533 h 2784833"/>
                <a:gd name="connsiteX43" fmla="*/ 1274762 w 7397750"/>
                <a:gd name="connsiteY43" fmla="*/ 400408 h 2784833"/>
                <a:gd name="connsiteX44" fmla="*/ 1352550 w 7397750"/>
                <a:gd name="connsiteY44" fmla="*/ 400408 h 2784833"/>
                <a:gd name="connsiteX45" fmla="*/ 1393825 w 7397750"/>
                <a:gd name="connsiteY45" fmla="*/ 372626 h 2784833"/>
                <a:gd name="connsiteX46" fmla="*/ 1412875 w 7397750"/>
                <a:gd name="connsiteY46" fmla="*/ 359133 h 2784833"/>
                <a:gd name="connsiteX47" fmla="*/ 1432719 w 7397750"/>
                <a:gd name="connsiteY47" fmla="*/ 335321 h 2784833"/>
                <a:gd name="connsiteX48" fmla="*/ 1468438 w 7397750"/>
                <a:gd name="connsiteY48" fmla="*/ 298808 h 2784833"/>
                <a:gd name="connsiteX49" fmla="*/ 1508125 w 7397750"/>
                <a:gd name="connsiteY49" fmla="*/ 244040 h 2784833"/>
                <a:gd name="connsiteX50" fmla="*/ 1540669 w 7397750"/>
                <a:gd name="connsiteY50" fmla="*/ 205146 h 2784833"/>
                <a:gd name="connsiteX51" fmla="*/ 1587500 w 7397750"/>
                <a:gd name="connsiteY51" fmla="*/ 168633 h 2784833"/>
                <a:gd name="connsiteX52" fmla="*/ 1600200 w 7397750"/>
                <a:gd name="connsiteY52" fmla="*/ 143233 h 2784833"/>
                <a:gd name="connsiteX53" fmla="*/ 1612900 w 7397750"/>
                <a:gd name="connsiteY53" fmla="*/ 124183 h 2784833"/>
                <a:gd name="connsiteX54" fmla="*/ 1632743 w 7397750"/>
                <a:gd name="connsiteY54" fmla="*/ 98783 h 2784833"/>
                <a:gd name="connsiteX55" fmla="*/ 1670050 w 7397750"/>
                <a:gd name="connsiteY55" fmla="*/ 60683 h 2784833"/>
                <a:gd name="connsiteX56" fmla="*/ 1714500 w 7397750"/>
                <a:gd name="connsiteY56" fmla="*/ 22583 h 2784833"/>
                <a:gd name="connsiteX57" fmla="*/ 1771650 w 7397750"/>
                <a:gd name="connsiteY57" fmla="*/ 9883 h 2784833"/>
                <a:gd name="connsiteX58" fmla="*/ 1822450 w 7397750"/>
                <a:gd name="connsiteY58" fmla="*/ 9089 h 2784833"/>
                <a:gd name="connsiteX59" fmla="*/ 1857375 w 7397750"/>
                <a:gd name="connsiteY59" fmla="*/ 25758 h 2784833"/>
                <a:gd name="connsiteX60" fmla="*/ 1904206 w 7397750"/>
                <a:gd name="connsiteY60" fmla="*/ 53539 h 2784833"/>
                <a:gd name="connsiteX61" fmla="*/ 1930400 w 7397750"/>
                <a:gd name="connsiteY61" fmla="*/ 85289 h 2784833"/>
                <a:gd name="connsiteX62" fmla="*/ 1976438 w 7397750"/>
                <a:gd name="connsiteY62" fmla="*/ 117039 h 2784833"/>
                <a:gd name="connsiteX63" fmla="*/ 2018506 w 7397750"/>
                <a:gd name="connsiteY63" fmla="*/ 188477 h 2784833"/>
                <a:gd name="connsiteX64" fmla="*/ 2038350 w 7397750"/>
                <a:gd name="connsiteY64" fmla="*/ 225783 h 2784833"/>
                <a:gd name="connsiteX65" fmla="*/ 2068512 w 7397750"/>
                <a:gd name="connsiteY65" fmla="*/ 256739 h 2784833"/>
                <a:gd name="connsiteX66" fmla="*/ 2101850 w 7397750"/>
                <a:gd name="connsiteY66" fmla="*/ 289283 h 2784833"/>
                <a:gd name="connsiteX67" fmla="*/ 2139950 w 7397750"/>
                <a:gd name="connsiteY67" fmla="*/ 327383 h 2784833"/>
                <a:gd name="connsiteX68" fmla="*/ 2152650 w 7397750"/>
                <a:gd name="connsiteY68" fmla="*/ 346433 h 2784833"/>
                <a:gd name="connsiteX69" fmla="*/ 2203450 w 7397750"/>
                <a:gd name="connsiteY69" fmla="*/ 378183 h 2784833"/>
                <a:gd name="connsiteX70" fmla="*/ 2222500 w 7397750"/>
                <a:gd name="connsiteY70" fmla="*/ 390883 h 2784833"/>
                <a:gd name="connsiteX71" fmla="*/ 2254250 w 7397750"/>
                <a:gd name="connsiteY71" fmla="*/ 397233 h 2784833"/>
                <a:gd name="connsiteX72" fmla="*/ 2336800 w 7397750"/>
                <a:gd name="connsiteY72" fmla="*/ 384533 h 2784833"/>
                <a:gd name="connsiteX73" fmla="*/ 2376488 w 7397750"/>
                <a:gd name="connsiteY73" fmla="*/ 352783 h 2784833"/>
                <a:gd name="connsiteX74" fmla="*/ 2431256 w 7397750"/>
                <a:gd name="connsiteY74" fmla="*/ 295633 h 2784833"/>
                <a:gd name="connsiteX75" fmla="*/ 2459831 w 7397750"/>
                <a:gd name="connsiteY75" fmla="*/ 264676 h 2784833"/>
                <a:gd name="connsiteX76" fmla="*/ 2482056 w 7397750"/>
                <a:gd name="connsiteY76" fmla="*/ 236102 h 2784833"/>
                <a:gd name="connsiteX77" fmla="*/ 2520950 w 7397750"/>
                <a:gd name="connsiteY77" fmla="*/ 181333 h 2784833"/>
                <a:gd name="connsiteX78" fmla="*/ 2546350 w 7397750"/>
                <a:gd name="connsiteY78" fmla="*/ 162283 h 2784833"/>
                <a:gd name="connsiteX79" fmla="*/ 2565400 w 7397750"/>
                <a:gd name="connsiteY79" fmla="*/ 143233 h 2784833"/>
                <a:gd name="connsiteX80" fmla="*/ 2601912 w 7397750"/>
                <a:gd name="connsiteY80" fmla="*/ 115451 h 2784833"/>
                <a:gd name="connsiteX81" fmla="*/ 2609057 w 7397750"/>
                <a:gd name="connsiteY81" fmla="*/ 94020 h 2784833"/>
                <a:gd name="connsiteX82" fmla="*/ 2648744 w 7397750"/>
                <a:gd name="connsiteY82" fmla="*/ 78146 h 2784833"/>
                <a:gd name="connsiteX83" fmla="*/ 2724150 w 7397750"/>
                <a:gd name="connsiteY83" fmla="*/ 74971 h 2784833"/>
                <a:gd name="connsiteX84" fmla="*/ 2759075 w 7397750"/>
                <a:gd name="connsiteY84" fmla="*/ 74971 h 2784833"/>
                <a:gd name="connsiteX85" fmla="*/ 2835275 w 7397750"/>
                <a:gd name="connsiteY85" fmla="*/ 102752 h 2784833"/>
                <a:gd name="connsiteX86" fmla="*/ 2863057 w 7397750"/>
                <a:gd name="connsiteY86" fmla="*/ 117040 h 2784833"/>
                <a:gd name="connsiteX87" fmla="*/ 2895601 w 7397750"/>
                <a:gd name="connsiteY87" fmla="*/ 142439 h 2784833"/>
                <a:gd name="connsiteX88" fmla="*/ 2942431 w 7397750"/>
                <a:gd name="connsiteY88" fmla="*/ 163871 h 2784833"/>
                <a:gd name="connsiteX89" fmla="*/ 2951162 w 7397750"/>
                <a:gd name="connsiteY89" fmla="*/ 171808 h 2784833"/>
                <a:gd name="connsiteX90" fmla="*/ 2979737 w 7397750"/>
                <a:gd name="connsiteY90" fmla="*/ 189270 h 2784833"/>
                <a:gd name="connsiteX91" fmla="*/ 2997994 w 7397750"/>
                <a:gd name="connsiteY91" fmla="*/ 207527 h 2784833"/>
                <a:gd name="connsiteX92" fmla="*/ 3048000 w 7397750"/>
                <a:gd name="connsiteY92" fmla="*/ 238483 h 2784833"/>
                <a:gd name="connsiteX93" fmla="*/ 3117850 w 7397750"/>
                <a:gd name="connsiteY93" fmla="*/ 251183 h 2784833"/>
                <a:gd name="connsiteX94" fmla="*/ 3143250 w 7397750"/>
                <a:gd name="connsiteY94" fmla="*/ 263883 h 2784833"/>
                <a:gd name="connsiteX95" fmla="*/ 3169444 w 7397750"/>
                <a:gd name="connsiteY95" fmla="*/ 269439 h 2784833"/>
                <a:gd name="connsiteX96" fmla="*/ 3201988 w 7397750"/>
                <a:gd name="connsiteY96" fmla="*/ 273408 h 2784833"/>
                <a:gd name="connsiteX97" fmla="*/ 3260725 w 7397750"/>
                <a:gd name="connsiteY97" fmla="*/ 267058 h 2784833"/>
                <a:gd name="connsiteX98" fmla="*/ 3289300 w 7397750"/>
                <a:gd name="connsiteY98" fmla="*/ 257533 h 2784833"/>
                <a:gd name="connsiteX99" fmla="*/ 3314700 w 7397750"/>
                <a:gd name="connsiteY99" fmla="*/ 244833 h 2784833"/>
                <a:gd name="connsiteX100" fmla="*/ 3378200 w 7397750"/>
                <a:gd name="connsiteY100" fmla="*/ 230546 h 2784833"/>
                <a:gd name="connsiteX101" fmla="*/ 3453606 w 7397750"/>
                <a:gd name="connsiteY101" fmla="*/ 194827 h 2784833"/>
                <a:gd name="connsiteX102" fmla="*/ 3527425 w 7397750"/>
                <a:gd name="connsiteY102" fmla="*/ 168633 h 2784833"/>
                <a:gd name="connsiteX103" fmla="*/ 3574256 w 7397750"/>
                <a:gd name="connsiteY103" fmla="*/ 162283 h 2784833"/>
                <a:gd name="connsiteX104" fmla="*/ 3619500 w 7397750"/>
                <a:gd name="connsiteY104" fmla="*/ 168633 h 2784833"/>
                <a:gd name="connsiteX105" fmla="*/ 3759200 w 7397750"/>
                <a:gd name="connsiteY105" fmla="*/ 174983 h 2784833"/>
                <a:gd name="connsiteX106" fmla="*/ 3848100 w 7397750"/>
                <a:gd name="connsiteY106" fmla="*/ 194033 h 2784833"/>
                <a:gd name="connsiteX107" fmla="*/ 3873500 w 7397750"/>
                <a:gd name="connsiteY107" fmla="*/ 200383 h 2784833"/>
                <a:gd name="connsiteX108" fmla="*/ 3898900 w 7397750"/>
                <a:gd name="connsiteY108" fmla="*/ 213083 h 2784833"/>
                <a:gd name="connsiteX109" fmla="*/ 3943350 w 7397750"/>
                <a:gd name="connsiteY109" fmla="*/ 219433 h 2784833"/>
                <a:gd name="connsiteX110" fmla="*/ 4089400 w 7397750"/>
                <a:gd name="connsiteY110" fmla="*/ 232133 h 2784833"/>
                <a:gd name="connsiteX111" fmla="*/ 4263232 w 7397750"/>
                <a:gd name="connsiteY111" fmla="*/ 206733 h 2784833"/>
                <a:gd name="connsiteX112" fmla="*/ 4360862 w 7397750"/>
                <a:gd name="connsiteY112" fmla="*/ 194827 h 2784833"/>
                <a:gd name="connsiteX113" fmla="*/ 4409281 w 7397750"/>
                <a:gd name="connsiteY113" fmla="*/ 188476 h 2784833"/>
                <a:gd name="connsiteX114" fmla="*/ 4525962 w 7397750"/>
                <a:gd name="connsiteY114" fmla="*/ 184507 h 2784833"/>
                <a:gd name="connsiteX115" fmla="*/ 4707731 w 7397750"/>
                <a:gd name="connsiteY115" fmla="*/ 193239 h 2784833"/>
                <a:gd name="connsiteX116" fmla="*/ 4840287 w 7397750"/>
                <a:gd name="connsiteY116" fmla="*/ 205940 h 2784833"/>
                <a:gd name="connsiteX117" fmla="*/ 4934743 w 7397750"/>
                <a:gd name="connsiteY117" fmla="*/ 217052 h 2784833"/>
                <a:gd name="connsiteX118" fmla="*/ 5120481 w 7397750"/>
                <a:gd name="connsiteY118" fmla="*/ 213877 h 2784833"/>
                <a:gd name="connsiteX119" fmla="*/ 5468938 w 7397750"/>
                <a:gd name="connsiteY119" fmla="*/ 187683 h 2784833"/>
                <a:gd name="connsiteX120" fmla="*/ 7391400 w 7397750"/>
                <a:gd name="connsiteY120" fmla="*/ 200383 h 2784833"/>
                <a:gd name="connsiteX121" fmla="*/ 7397750 w 7397750"/>
                <a:gd name="connsiteY121" fmla="*/ 2784833 h 2784833"/>
                <a:gd name="connsiteX122" fmla="*/ 6350 w 7397750"/>
                <a:gd name="connsiteY122" fmla="*/ 2778483 h 2784833"/>
                <a:gd name="connsiteX123" fmla="*/ 9525 w 7397750"/>
                <a:gd name="connsiteY123" fmla="*/ 41633 h 2784833"/>
                <a:gd name="connsiteX0" fmla="*/ 9525 w 7397750"/>
                <a:gd name="connsiteY0" fmla="*/ 41633 h 2784833"/>
                <a:gd name="connsiteX1" fmla="*/ 0 w 7397750"/>
                <a:gd name="connsiteY1" fmla="*/ 60683 h 2784833"/>
                <a:gd name="connsiteX2" fmla="*/ 58738 w 7397750"/>
                <a:gd name="connsiteY2" fmla="*/ 113070 h 2784833"/>
                <a:gd name="connsiteX3" fmla="*/ 69850 w 7397750"/>
                <a:gd name="connsiteY3" fmla="*/ 149583 h 2784833"/>
                <a:gd name="connsiteX4" fmla="*/ 107950 w 7397750"/>
                <a:gd name="connsiteY4" fmla="*/ 181333 h 2784833"/>
                <a:gd name="connsiteX5" fmla="*/ 133350 w 7397750"/>
                <a:gd name="connsiteY5" fmla="*/ 219433 h 2784833"/>
                <a:gd name="connsiteX6" fmla="*/ 152400 w 7397750"/>
                <a:gd name="connsiteY6" fmla="*/ 238483 h 2784833"/>
                <a:gd name="connsiteX7" fmla="*/ 184150 w 7397750"/>
                <a:gd name="connsiteY7" fmla="*/ 276583 h 2784833"/>
                <a:gd name="connsiteX8" fmla="*/ 215900 w 7397750"/>
                <a:gd name="connsiteY8" fmla="*/ 314683 h 2784833"/>
                <a:gd name="connsiteX9" fmla="*/ 234950 w 7397750"/>
                <a:gd name="connsiteY9" fmla="*/ 340083 h 2784833"/>
                <a:gd name="connsiteX10" fmla="*/ 254000 w 7397750"/>
                <a:gd name="connsiteY10" fmla="*/ 352783 h 2784833"/>
                <a:gd name="connsiteX11" fmla="*/ 279400 w 7397750"/>
                <a:gd name="connsiteY11" fmla="*/ 371833 h 2784833"/>
                <a:gd name="connsiteX12" fmla="*/ 304800 w 7397750"/>
                <a:gd name="connsiteY12" fmla="*/ 397233 h 2784833"/>
                <a:gd name="connsiteX13" fmla="*/ 342900 w 7397750"/>
                <a:gd name="connsiteY13" fmla="*/ 422633 h 2784833"/>
                <a:gd name="connsiteX14" fmla="*/ 438150 w 7397750"/>
                <a:gd name="connsiteY14" fmla="*/ 416283 h 2784833"/>
                <a:gd name="connsiteX15" fmla="*/ 495300 w 7397750"/>
                <a:gd name="connsiteY15" fmla="*/ 352783 h 2784833"/>
                <a:gd name="connsiteX16" fmla="*/ 520700 w 7397750"/>
                <a:gd name="connsiteY16" fmla="*/ 333733 h 2784833"/>
                <a:gd name="connsiteX17" fmla="*/ 533400 w 7397750"/>
                <a:gd name="connsiteY17" fmla="*/ 314683 h 2784833"/>
                <a:gd name="connsiteX18" fmla="*/ 565150 w 7397750"/>
                <a:gd name="connsiteY18" fmla="*/ 282933 h 2784833"/>
                <a:gd name="connsiteX19" fmla="*/ 577850 w 7397750"/>
                <a:gd name="connsiteY19" fmla="*/ 263883 h 2784833"/>
                <a:gd name="connsiteX20" fmla="*/ 641350 w 7397750"/>
                <a:gd name="connsiteY20" fmla="*/ 206733 h 2784833"/>
                <a:gd name="connsiteX21" fmla="*/ 685800 w 7397750"/>
                <a:gd name="connsiteY21" fmla="*/ 136883 h 2784833"/>
                <a:gd name="connsiteX22" fmla="*/ 711200 w 7397750"/>
                <a:gd name="connsiteY22" fmla="*/ 111483 h 2784833"/>
                <a:gd name="connsiteX23" fmla="*/ 730250 w 7397750"/>
                <a:gd name="connsiteY23" fmla="*/ 105133 h 2784833"/>
                <a:gd name="connsiteX24" fmla="*/ 749300 w 7397750"/>
                <a:gd name="connsiteY24" fmla="*/ 86083 h 2784833"/>
                <a:gd name="connsiteX25" fmla="*/ 755650 w 7397750"/>
                <a:gd name="connsiteY25" fmla="*/ 67033 h 2784833"/>
                <a:gd name="connsiteX26" fmla="*/ 781050 w 7397750"/>
                <a:gd name="connsiteY26" fmla="*/ 47983 h 2784833"/>
                <a:gd name="connsiteX27" fmla="*/ 800100 w 7397750"/>
                <a:gd name="connsiteY27" fmla="*/ 35283 h 2784833"/>
                <a:gd name="connsiteX28" fmla="*/ 826294 w 7397750"/>
                <a:gd name="connsiteY28" fmla="*/ 3533 h 2784833"/>
                <a:gd name="connsiteX29" fmla="*/ 885032 w 7397750"/>
                <a:gd name="connsiteY29" fmla="*/ 2739 h 2784833"/>
                <a:gd name="connsiteX30" fmla="*/ 933450 w 7397750"/>
                <a:gd name="connsiteY30" fmla="*/ 35283 h 2784833"/>
                <a:gd name="connsiteX31" fmla="*/ 957263 w 7397750"/>
                <a:gd name="connsiteY31" fmla="*/ 48777 h 2784833"/>
                <a:gd name="connsiteX32" fmla="*/ 990600 w 7397750"/>
                <a:gd name="connsiteY32" fmla="*/ 79733 h 2784833"/>
                <a:gd name="connsiteX33" fmla="*/ 1009650 w 7397750"/>
                <a:gd name="connsiteY33" fmla="*/ 92433 h 2784833"/>
                <a:gd name="connsiteX34" fmla="*/ 1060450 w 7397750"/>
                <a:gd name="connsiteY34" fmla="*/ 155933 h 2784833"/>
                <a:gd name="connsiteX35" fmla="*/ 1073150 w 7397750"/>
                <a:gd name="connsiteY35" fmla="*/ 174983 h 2784833"/>
                <a:gd name="connsiteX36" fmla="*/ 1117600 w 7397750"/>
                <a:gd name="connsiteY36" fmla="*/ 219433 h 2784833"/>
                <a:gd name="connsiteX37" fmla="*/ 1123950 w 7397750"/>
                <a:gd name="connsiteY37" fmla="*/ 238483 h 2784833"/>
                <a:gd name="connsiteX38" fmla="*/ 1168400 w 7397750"/>
                <a:gd name="connsiteY38" fmla="*/ 289283 h 2784833"/>
                <a:gd name="connsiteX39" fmla="*/ 1193800 w 7397750"/>
                <a:gd name="connsiteY39" fmla="*/ 321033 h 2784833"/>
                <a:gd name="connsiteX40" fmla="*/ 1200150 w 7397750"/>
                <a:gd name="connsiteY40" fmla="*/ 340083 h 2784833"/>
                <a:gd name="connsiteX41" fmla="*/ 1225550 w 7397750"/>
                <a:gd name="connsiteY41" fmla="*/ 359133 h 2784833"/>
                <a:gd name="connsiteX42" fmla="*/ 1250950 w 7397750"/>
                <a:gd name="connsiteY42" fmla="*/ 384533 h 2784833"/>
                <a:gd name="connsiteX43" fmla="*/ 1274762 w 7397750"/>
                <a:gd name="connsiteY43" fmla="*/ 400408 h 2784833"/>
                <a:gd name="connsiteX44" fmla="*/ 1352550 w 7397750"/>
                <a:gd name="connsiteY44" fmla="*/ 400408 h 2784833"/>
                <a:gd name="connsiteX45" fmla="*/ 1393825 w 7397750"/>
                <a:gd name="connsiteY45" fmla="*/ 372626 h 2784833"/>
                <a:gd name="connsiteX46" fmla="*/ 1412875 w 7397750"/>
                <a:gd name="connsiteY46" fmla="*/ 359133 h 2784833"/>
                <a:gd name="connsiteX47" fmla="*/ 1432719 w 7397750"/>
                <a:gd name="connsiteY47" fmla="*/ 335321 h 2784833"/>
                <a:gd name="connsiteX48" fmla="*/ 1468438 w 7397750"/>
                <a:gd name="connsiteY48" fmla="*/ 298808 h 2784833"/>
                <a:gd name="connsiteX49" fmla="*/ 1508125 w 7397750"/>
                <a:gd name="connsiteY49" fmla="*/ 244040 h 2784833"/>
                <a:gd name="connsiteX50" fmla="*/ 1540669 w 7397750"/>
                <a:gd name="connsiteY50" fmla="*/ 205146 h 2784833"/>
                <a:gd name="connsiteX51" fmla="*/ 1587500 w 7397750"/>
                <a:gd name="connsiteY51" fmla="*/ 168633 h 2784833"/>
                <a:gd name="connsiteX52" fmla="*/ 1600200 w 7397750"/>
                <a:gd name="connsiteY52" fmla="*/ 143233 h 2784833"/>
                <a:gd name="connsiteX53" fmla="*/ 1612900 w 7397750"/>
                <a:gd name="connsiteY53" fmla="*/ 124183 h 2784833"/>
                <a:gd name="connsiteX54" fmla="*/ 1632743 w 7397750"/>
                <a:gd name="connsiteY54" fmla="*/ 98783 h 2784833"/>
                <a:gd name="connsiteX55" fmla="*/ 1670050 w 7397750"/>
                <a:gd name="connsiteY55" fmla="*/ 60683 h 2784833"/>
                <a:gd name="connsiteX56" fmla="*/ 1714500 w 7397750"/>
                <a:gd name="connsiteY56" fmla="*/ 22583 h 2784833"/>
                <a:gd name="connsiteX57" fmla="*/ 1771650 w 7397750"/>
                <a:gd name="connsiteY57" fmla="*/ 9883 h 2784833"/>
                <a:gd name="connsiteX58" fmla="*/ 1822450 w 7397750"/>
                <a:gd name="connsiteY58" fmla="*/ 9089 h 2784833"/>
                <a:gd name="connsiteX59" fmla="*/ 1857375 w 7397750"/>
                <a:gd name="connsiteY59" fmla="*/ 25758 h 2784833"/>
                <a:gd name="connsiteX60" fmla="*/ 1904206 w 7397750"/>
                <a:gd name="connsiteY60" fmla="*/ 53539 h 2784833"/>
                <a:gd name="connsiteX61" fmla="*/ 1930400 w 7397750"/>
                <a:gd name="connsiteY61" fmla="*/ 85289 h 2784833"/>
                <a:gd name="connsiteX62" fmla="*/ 1976438 w 7397750"/>
                <a:gd name="connsiteY62" fmla="*/ 117039 h 2784833"/>
                <a:gd name="connsiteX63" fmla="*/ 2018506 w 7397750"/>
                <a:gd name="connsiteY63" fmla="*/ 188477 h 2784833"/>
                <a:gd name="connsiteX64" fmla="*/ 2038350 w 7397750"/>
                <a:gd name="connsiteY64" fmla="*/ 225783 h 2784833"/>
                <a:gd name="connsiteX65" fmla="*/ 2068512 w 7397750"/>
                <a:gd name="connsiteY65" fmla="*/ 256739 h 2784833"/>
                <a:gd name="connsiteX66" fmla="*/ 2101850 w 7397750"/>
                <a:gd name="connsiteY66" fmla="*/ 289283 h 2784833"/>
                <a:gd name="connsiteX67" fmla="*/ 2139950 w 7397750"/>
                <a:gd name="connsiteY67" fmla="*/ 327383 h 2784833"/>
                <a:gd name="connsiteX68" fmla="*/ 2152650 w 7397750"/>
                <a:gd name="connsiteY68" fmla="*/ 346433 h 2784833"/>
                <a:gd name="connsiteX69" fmla="*/ 2203450 w 7397750"/>
                <a:gd name="connsiteY69" fmla="*/ 378183 h 2784833"/>
                <a:gd name="connsiteX70" fmla="*/ 2222500 w 7397750"/>
                <a:gd name="connsiteY70" fmla="*/ 390883 h 2784833"/>
                <a:gd name="connsiteX71" fmla="*/ 2254250 w 7397750"/>
                <a:gd name="connsiteY71" fmla="*/ 397233 h 2784833"/>
                <a:gd name="connsiteX72" fmla="*/ 2336800 w 7397750"/>
                <a:gd name="connsiteY72" fmla="*/ 384533 h 2784833"/>
                <a:gd name="connsiteX73" fmla="*/ 2376488 w 7397750"/>
                <a:gd name="connsiteY73" fmla="*/ 352783 h 2784833"/>
                <a:gd name="connsiteX74" fmla="*/ 2431256 w 7397750"/>
                <a:gd name="connsiteY74" fmla="*/ 295633 h 2784833"/>
                <a:gd name="connsiteX75" fmla="*/ 2459831 w 7397750"/>
                <a:gd name="connsiteY75" fmla="*/ 264676 h 2784833"/>
                <a:gd name="connsiteX76" fmla="*/ 2482056 w 7397750"/>
                <a:gd name="connsiteY76" fmla="*/ 236102 h 2784833"/>
                <a:gd name="connsiteX77" fmla="*/ 2520950 w 7397750"/>
                <a:gd name="connsiteY77" fmla="*/ 181333 h 2784833"/>
                <a:gd name="connsiteX78" fmla="*/ 2546350 w 7397750"/>
                <a:gd name="connsiteY78" fmla="*/ 162283 h 2784833"/>
                <a:gd name="connsiteX79" fmla="*/ 2565400 w 7397750"/>
                <a:gd name="connsiteY79" fmla="*/ 143233 h 2784833"/>
                <a:gd name="connsiteX80" fmla="*/ 2601912 w 7397750"/>
                <a:gd name="connsiteY80" fmla="*/ 115451 h 2784833"/>
                <a:gd name="connsiteX81" fmla="*/ 2609057 w 7397750"/>
                <a:gd name="connsiteY81" fmla="*/ 94020 h 2784833"/>
                <a:gd name="connsiteX82" fmla="*/ 2648744 w 7397750"/>
                <a:gd name="connsiteY82" fmla="*/ 78146 h 2784833"/>
                <a:gd name="connsiteX83" fmla="*/ 2724150 w 7397750"/>
                <a:gd name="connsiteY83" fmla="*/ 74971 h 2784833"/>
                <a:gd name="connsiteX84" fmla="*/ 2759075 w 7397750"/>
                <a:gd name="connsiteY84" fmla="*/ 74971 h 2784833"/>
                <a:gd name="connsiteX85" fmla="*/ 2835275 w 7397750"/>
                <a:gd name="connsiteY85" fmla="*/ 102752 h 2784833"/>
                <a:gd name="connsiteX86" fmla="*/ 2863057 w 7397750"/>
                <a:gd name="connsiteY86" fmla="*/ 117040 h 2784833"/>
                <a:gd name="connsiteX87" fmla="*/ 2895601 w 7397750"/>
                <a:gd name="connsiteY87" fmla="*/ 142439 h 2784833"/>
                <a:gd name="connsiteX88" fmla="*/ 2942431 w 7397750"/>
                <a:gd name="connsiteY88" fmla="*/ 163871 h 2784833"/>
                <a:gd name="connsiteX89" fmla="*/ 2951162 w 7397750"/>
                <a:gd name="connsiteY89" fmla="*/ 171808 h 2784833"/>
                <a:gd name="connsiteX90" fmla="*/ 2979737 w 7397750"/>
                <a:gd name="connsiteY90" fmla="*/ 189270 h 2784833"/>
                <a:gd name="connsiteX91" fmla="*/ 2997994 w 7397750"/>
                <a:gd name="connsiteY91" fmla="*/ 207527 h 2784833"/>
                <a:gd name="connsiteX92" fmla="*/ 3048000 w 7397750"/>
                <a:gd name="connsiteY92" fmla="*/ 238483 h 2784833"/>
                <a:gd name="connsiteX93" fmla="*/ 3117850 w 7397750"/>
                <a:gd name="connsiteY93" fmla="*/ 251183 h 2784833"/>
                <a:gd name="connsiteX94" fmla="*/ 3143250 w 7397750"/>
                <a:gd name="connsiteY94" fmla="*/ 263883 h 2784833"/>
                <a:gd name="connsiteX95" fmla="*/ 3169444 w 7397750"/>
                <a:gd name="connsiteY95" fmla="*/ 269439 h 2784833"/>
                <a:gd name="connsiteX96" fmla="*/ 3201988 w 7397750"/>
                <a:gd name="connsiteY96" fmla="*/ 273408 h 2784833"/>
                <a:gd name="connsiteX97" fmla="*/ 3260725 w 7397750"/>
                <a:gd name="connsiteY97" fmla="*/ 267058 h 2784833"/>
                <a:gd name="connsiteX98" fmla="*/ 3289300 w 7397750"/>
                <a:gd name="connsiteY98" fmla="*/ 257533 h 2784833"/>
                <a:gd name="connsiteX99" fmla="*/ 3314700 w 7397750"/>
                <a:gd name="connsiteY99" fmla="*/ 244833 h 2784833"/>
                <a:gd name="connsiteX100" fmla="*/ 3378200 w 7397750"/>
                <a:gd name="connsiteY100" fmla="*/ 230546 h 2784833"/>
                <a:gd name="connsiteX101" fmla="*/ 3453606 w 7397750"/>
                <a:gd name="connsiteY101" fmla="*/ 194827 h 2784833"/>
                <a:gd name="connsiteX102" fmla="*/ 3527425 w 7397750"/>
                <a:gd name="connsiteY102" fmla="*/ 168633 h 2784833"/>
                <a:gd name="connsiteX103" fmla="*/ 3574256 w 7397750"/>
                <a:gd name="connsiteY103" fmla="*/ 162283 h 2784833"/>
                <a:gd name="connsiteX104" fmla="*/ 3619500 w 7397750"/>
                <a:gd name="connsiteY104" fmla="*/ 168633 h 2784833"/>
                <a:gd name="connsiteX105" fmla="*/ 3759200 w 7397750"/>
                <a:gd name="connsiteY105" fmla="*/ 174983 h 2784833"/>
                <a:gd name="connsiteX106" fmla="*/ 3848100 w 7397750"/>
                <a:gd name="connsiteY106" fmla="*/ 194033 h 2784833"/>
                <a:gd name="connsiteX107" fmla="*/ 3873500 w 7397750"/>
                <a:gd name="connsiteY107" fmla="*/ 200383 h 2784833"/>
                <a:gd name="connsiteX108" fmla="*/ 3898900 w 7397750"/>
                <a:gd name="connsiteY108" fmla="*/ 213083 h 2784833"/>
                <a:gd name="connsiteX109" fmla="*/ 3943350 w 7397750"/>
                <a:gd name="connsiteY109" fmla="*/ 219433 h 2784833"/>
                <a:gd name="connsiteX110" fmla="*/ 4089400 w 7397750"/>
                <a:gd name="connsiteY110" fmla="*/ 232133 h 2784833"/>
                <a:gd name="connsiteX111" fmla="*/ 4263232 w 7397750"/>
                <a:gd name="connsiteY111" fmla="*/ 206733 h 2784833"/>
                <a:gd name="connsiteX112" fmla="*/ 4360862 w 7397750"/>
                <a:gd name="connsiteY112" fmla="*/ 194827 h 2784833"/>
                <a:gd name="connsiteX113" fmla="*/ 4409281 w 7397750"/>
                <a:gd name="connsiteY113" fmla="*/ 188476 h 2784833"/>
                <a:gd name="connsiteX114" fmla="*/ 4525962 w 7397750"/>
                <a:gd name="connsiteY114" fmla="*/ 184507 h 2784833"/>
                <a:gd name="connsiteX115" fmla="*/ 4707731 w 7397750"/>
                <a:gd name="connsiteY115" fmla="*/ 193239 h 2784833"/>
                <a:gd name="connsiteX116" fmla="*/ 4840287 w 7397750"/>
                <a:gd name="connsiteY116" fmla="*/ 205940 h 2784833"/>
                <a:gd name="connsiteX117" fmla="*/ 4934743 w 7397750"/>
                <a:gd name="connsiteY117" fmla="*/ 217052 h 2784833"/>
                <a:gd name="connsiteX118" fmla="*/ 5120481 w 7397750"/>
                <a:gd name="connsiteY118" fmla="*/ 213877 h 2784833"/>
                <a:gd name="connsiteX119" fmla="*/ 5468938 w 7397750"/>
                <a:gd name="connsiteY119" fmla="*/ 187683 h 2784833"/>
                <a:gd name="connsiteX120" fmla="*/ 7391400 w 7397750"/>
                <a:gd name="connsiteY120" fmla="*/ 200383 h 2784833"/>
                <a:gd name="connsiteX121" fmla="*/ 7397750 w 7397750"/>
                <a:gd name="connsiteY121" fmla="*/ 2784833 h 2784833"/>
                <a:gd name="connsiteX122" fmla="*/ 6350 w 7397750"/>
                <a:gd name="connsiteY122" fmla="*/ 2778483 h 2784833"/>
                <a:gd name="connsiteX123" fmla="*/ 9525 w 7397750"/>
                <a:gd name="connsiteY123" fmla="*/ 41633 h 2784833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09650 w 7397750"/>
                <a:gd name="connsiteY33" fmla="*/ 92432 h 2784832"/>
                <a:gd name="connsiteX34" fmla="*/ 1060450 w 7397750"/>
                <a:gd name="connsiteY34" fmla="*/ 155932 h 2784832"/>
                <a:gd name="connsiteX35" fmla="*/ 1073150 w 7397750"/>
                <a:gd name="connsiteY35" fmla="*/ 174982 h 2784832"/>
                <a:gd name="connsiteX36" fmla="*/ 1117600 w 7397750"/>
                <a:gd name="connsiteY36" fmla="*/ 219432 h 2784832"/>
                <a:gd name="connsiteX37" fmla="*/ 1123950 w 7397750"/>
                <a:gd name="connsiteY37" fmla="*/ 238482 h 2784832"/>
                <a:gd name="connsiteX38" fmla="*/ 1168400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3150 w 7397750"/>
                <a:gd name="connsiteY35" fmla="*/ 174982 h 2784832"/>
                <a:gd name="connsiteX36" fmla="*/ 1117600 w 7397750"/>
                <a:gd name="connsiteY36" fmla="*/ 219432 h 2784832"/>
                <a:gd name="connsiteX37" fmla="*/ 1123950 w 7397750"/>
                <a:gd name="connsiteY37" fmla="*/ 238482 h 2784832"/>
                <a:gd name="connsiteX38" fmla="*/ 1168400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3150 w 7397750"/>
                <a:gd name="connsiteY35" fmla="*/ 174982 h 2784832"/>
                <a:gd name="connsiteX36" fmla="*/ 1117600 w 7397750"/>
                <a:gd name="connsiteY36" fmla="*/ 219432 h 2784832"/>
                <a:gd name="connsiteX37" fmla="*/ 1123950 w 7397750"/>
                <a:gd name="connsiteY37" fmla="*/ 238482 h 2784832"/>
                <a:gd name="connsiteX38" fmla="*/ 1168400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17600 w 7397750"/>
                <a:gd name="connsiteY36" fmla="*/ 219432 h 2784832"/>
                <a:gd name="connsiteX37" fmla="*/ 1123950 w 7397750"/>
                <a:gd name="connsiteY37" fmla="*/ 238482 h 2784832"/>
                <a:gd name="connsiteX38" fmla="*/ 1168400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17600 w 7397750"/>
                <a:gd name="connsiteY36" fmla="*/ 219432 h 2784832"/>
                <a:gd name="connsiteX37" fmla="*/ 1131094 w 7397750"/>
                <a:gd name="connsiteY37" fmla="*/ 257532 h 2784832"/>
                <a:gd name="connsiteX38" fmla="*/ 1168400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68400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93800 w 7397750"/>
                <a:gd name="connsiteY39" fmla="*/ 321032 h 2784832"/>
                <a:gd name="connsiteX40" fmla="*/ 1200150 w 7397750"/>
                <a:gd name="connsiteY40" fmla="*/ 340082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93800 w 7397750"/>
                <a:gd name="connsiteY39" fmla="*/ 321032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38150 w 7397750"/>
                <a:gd name="connsiteY14" fmla="*/ 41628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41350 w 7397750"/>
                <a:gd name="connsiteY20" fmla="*/ 206732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85800 w 7397750"/>
                <a:gd name="connsiteY21" fmla="*/ 136882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78656 w 7397750"/>
                <a:gd name="connsiteY21" fmla="*/ 134501 h 2784832"/>
                <a:gd name="connsiteX22" fmla="*/ 711200 w 7397750"/>
                <a:gd name="connsiteY22" fmla="*/ 111482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78656 w 7397750"/>
                <a:gd name="connsiteY21" fmla="*/ 134501 h 2784832"/>
                <a:gd name="connsiteX22" fmla="*/ 689769 w 7397750"/>
                <a:gd name="connsiteY22" fmla="*/ 113863 h 2784832"/>
                <a:gd name="connsiteX23" fmla="*/ 730250 w 7397750"/>
                <a:gd name="connsiteY23" fmla="*/ 105132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78656 w 7397750"/>
                <a:gd name="connsiteY21" fmla="*/ 134501 h 2784832"/>
                <a:gd name="connsiteX22" fmla="*/ 689769 w 7397750"/>
                <a:gd name="connsiteY22" fmla="*/ 113863 h 2784832"/>
                <a:gd name="connsiteX23" fmla="*/ 713581 w 7397750"/>
                <a:gd name="connsiteY23" fmla="*/ 81320 h 2784832"/>
                <a:gd name="connsiteX24" fmla="*/ 749300 w 7397750"/>
                <a:gd name="connsiteY24" fmla="*/ 86082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78656 w 7397750"/>
                <a:gd name="connsiteY21" fmla="*/ 134501 h 2784832"/>
                <a:gd name="connsiteX22" fmla="*/ 689769 w 7397750"/>
                <a:gd name="connsiteY22" fmla="*/ 113863 h 2784832"/>
                <a:gd name="connsiteX23" fmla="*/ 713581 w 7397750"/>
                <a:gd name="connsiteY23" fmla="*/ 81320 h 2784832"/>
                <a:gd name="connsiteX24" fmla="*/ 739775 w 7397750"/>
                <a:gd name="connsiteY24" fmla="*/ 55126 h 2784832"/>
                <a:gd name="connsiteX25" fmla="*/ 755650 w 7397750"/>
                <a:gd name="connsiteY25" fmla="*/ 67032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78656 w 7397750"/>
                <a:gd name="connsiteY21" fmla="*/ 134501 h 2784832"/>
                <a:gd name="connsiteX22" fmla="*/ 689769 w 7397750"/>
                <a:gd name="connsiteY22" fmla="*/ 113863 h 2784832"/>
                <a:gd name="connsiteX23" fmla="*/ 713581 w 7397750"/>
                <a:gd name="connsiteY23" fmla="*/ 81320 h 2784832"/>
                <a:gd name="connsiteX24" fmla="*/ 739775 w 7397750"/>
                <a:gd name="connsiteY24" fmla="*/ 55126 h 2784832"/>
                <a:gd name="connsiteX25" fmla="*/ 755650 w 7397750"/>
                <a:gd name="connsiteY25" fmla="*/ 38457 h 2784832"/>
                <a:gd name="connsiteX26" fmla="*/ 781050 w 7397750"/>
                <a:gd name="connsiteY26" fmla="*/ 47982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1632 h 2784832"/>
                <a:gd name="connsiteX1" fmla="*/ 0 w 7397750"/>
                <a:gd name="connsiteY1" fmla="*/ 60682 h 2784832"/>
                <a:gd name="connsiteX2" fmla="*/ 58738 w 7397750"/>
                <a:gd name="connsiteY2" fmla="*/ 113069 h 2784832"/>
                <a:gd name="connsiteX3" fmla="*/ 69850 w 7397750"/>
                <a:gd name="connsiteY3" fmla="*/ 149582 h 2784832"/>
                <a:gd name="connsiteX4" fmla="*/ 107950 w 7397750"/>
                <a:gd name="connsiteY4" fmla="*/ 181332 h 2784832"/>
                <a:gd name="connsiteX5" fmla="*/ 133350 w 7397750"/>
                <a:gd name="connsiteY5" fmla="*/ 219432 h 2784832"/>
                <a:gd name="connsiteX6" fmla="*/ 152400 w 7397750"/>
                <a:gd name="connsiteY6" fmla="*/ 238482 h 2784832"/>
                <a:gd name="connsiteX7" fmla="*/ 184150 w 7397750"/>
                <a:gd name="connsiteY7" fmla="*/ 276582 h 2784832"/>
                <a:gd name="connsiteX8" fmla="*/ 215900 w 7397750"/>
                <a:gd name="connsiteY8" fmla="*/ 314682 h 2784832"/>
                <a:gd name="connsiteX9" fmla="*/ 234950 w 7397750"/>
                <a:gd name="connsiteY9" fmla="*/ 340082 h 2784832"/>
                <a:gd name="connsiteX10" fmla="*/ 254000 w 7397750"/>
                <a:gd name="connsiteY10" fmla="*/ 352782 h 2784832"/>
                <a:gd name="connsiteX11" fmla="*/ 279400 w 7397750"/>
                <a:gd name="connsiteY11" fmla="*/ 371832 h 2784832"/>
                <a:gd name="connsiteX12" fmla="*/ 304800 w 7397750"/>
                <a:gd name="connsiteY12" fmla="*/ 397232 h 2784832"/>
                <a:gd name="connsiteX13" fmla="*/ 342900 w 7397750"/>
                <a:gd name="connsiteY13" fmla="*/ 422632 h 2784832"/>
                <a:gd name="connsiteX14" fmla="*/ 421481 w 7397750"/>
                <a:gd name="connsiteY14" fmla="*/ 397232 h 2784832"/>
                <a:gd name="connsiteX15" fmla="*/ 495300 w 7397750"/>
                <a:gd name="connsiteY15" fmla="*/ 352782 h 2784832"/>
                <a:gd name="connsiteX16" fmla="*/ 520700 w 7397750"/>
                <a:gd name="connsiteY16" fmla="*/ 333732 h 2784832"/>
                <a:gd name="connsiteX17" fmla="*/ 533400 w 7397750"/>
                <a:gd name="connsiteY17" fmla="*/ 314682 h 2784832"/>
                <a:gd name="connsiteX18" fmla="*/ 565150 w 7397750"/>
                <a:gd name="connsiteY18" fmla="*/ 282932 h 2784832"/>
                <a:gd name="connsiteX19" fmla="*/ 577850 w 7397750"/>
                <a:gd name="connsiteY19" fmla="*/ 263882 h 2784832"/>
                <a:gd name="connsiteX20" fmla="*/ 624682 w 7397750"/>
                <a:gd name="connsiteY20" fmla="*/ 201970 h 2784832"/>
                <a:gd name="connsiteX21" fmla="*/ 678656 w 7397750"/>
                <a:gd name="connsiteY21" fmla="*/ 134501 h 2784832"/>
                <a:gd name="connsiteX22" fmla="*/ 689769 w 7397750"/>
                <a:gd name="connsiteY22" fmla="*/ 113863 h 2784832"/>
                <a:gd name="connsiteX23" fmla="*/ 713581 w 7397750"/>
                <a:gd name="connsiteY23" fmla="*/ 81320 h 2784832"/>
                <a:gd name="connsiteX24" fmla="*/ 739775 w 7397750"/>
                <a:gd name="connsiteY24" fmla="*/ 55126 h 2784832"/>
                <a:gd name="connsiteX25" fmla="*/ 755650 w 7397750"/>
                <a:gd name="connsiteY25" fmla="*/ 38457 h 2784832"/>
                <a:gd name="connsiteX26" fmla="*/ 783431 w 7397750"/>
                <a:gd name="connsiteY26" fmla="*/ 17026 h 2784832"/>
                <a:gd name="connsiteX27" fmla="*/ 800100 w 7397750"/>
                <a:gd name="connsiteY27" fmla="*/ 35282 h 2784832"/>
                <a:gd name="connsiteX28" fmla="*/ 826294 w 7397750"/>
                <a:gd name="connsiteY28" fmla="*/ 3532 h 2784832"/>
                <a:gd name="connsiteX29" fmla="*/ 885032 w 7397750"/>
                <a:gd name="connsiteY29" fmla="*/ 2738 h 2784832"/>
                <a:gd name="connsiteX30" fmla="*/ 928687 w 7397750"/>
                <a:gd name="connsiteY30" fmla="*/ 20994 h 2784832"/>
                <a:gd name="connsiteX31" fmla="*/ 957263 w 7397750"/>
                <a:gd name="connsiteY31" fmla="*/ 48776 h 2784832"/>
                <a:gd name="connsiteX32" fmla="*/ 990600 w 7397750"/>
                <a:gd name="connsiteY32" fmla="*/ 79732 h 2784832"/>
                <a:gd name="connsiteX33" fmla="*/ 1019175 w 7397750"/>
                <a:gd name="connsiteY33" fmla="*/ 106720 h 2784832"/>
                <a:gd name="connsiteX34" fmla="*/ 1060450 w 7397750"/>
                <a:gd name="connsiteY34" fmla="*/ 155932 h 2784832"/>
                <a:gd name="connsiteX35" fmla="*/ 1077913 w 7397750"/>
                <a:gd name="connsiteY35" fmla="*/ 186888 h 2784832"/>
                <a:gd name="connsiteX36" fmla="*/ 1105694 w 7397750"/>
                <a:gd name="connsiteY36" fmla="*/ 219432 h 2784832"/>
                <a:gd name="connsiteX37" fmla="*/ 1131094 w 7397750"/>
                <a:gd name="connsiteY37" fmla="*/ 257532 h 2784832"/>
                <a:gd name="connsiteX38" fmla="*/ 1158875 w 7397750"/>
                <a:gd name="connsiteY38" fmla="*/ 289282 h 2784832"/>
                <a:gd name="connsiteX39" fmla="*/ 1172369 w 7397750"/>
                <a:gd name="connsiteY39" fmla="*/ 313888 h 2784832"/>
                <a:gd name="connsiteX40" fmla="*/ 1209675 w 7397750"/>
                <a:gd name="connsiteY40" fmla="*/ 344845 h 2784832"/>
                <a:gd name="connsiteX41" fmla="*/ 1225550 w 7397750"/>
                <a:gd name="connsiteY41" fmla="*/ 359132 h 2784832"/>
                <a:gd name="connsiteX42" fmla="*/ 1250950 w 7397750"/>
                <a:gd name="connsiteY42" fmla="*/ 384532 h 2784832"/>
                <a:gd name="connsiteX43" fmla="*/ 1274762 w 7397750"/>
                <a:gd name="connsiteY43" fmla="*/ 400407 h 2784832"/>
                <a:gd name="connsiteX44" fmla="*/ 1352550 w 7397750"/>
                <a:gd name="connsiteY44" fmla="*/ 400407 h 2784832"/>
                <a:gd name="connsiteX45" fmla="*/ 1393825 w 7397750"/>
                <a:gd name="connsiteY45" fmla="*/ 372625 h 2784832"/>
                <a:gd name="connsiteX46" fmla="*/ 1412875 w 7397750"/>
                <a:gd name="connsiteY46" fmla="*/ 359132 h 2784832"/>
                <a:gd name="connsiteX47" fmla="*/ 1432719 w 7397750"/>
                <a:gd name="connsiteY47" fmla="*/ 335320 h 2784832"/>
                <a:gd name="connsiteX48" fmla="*/ 1468438 w 7397750"/>
                <a:gd name="connsiteY48" fmla="*/ 298807 h 2784832"/>
                <a:gd name="connsiteX49" fmla="*/ 1508125 w 7397750"/>
                <a:gd name="connsiteY49" fmla="*/ 244039 h 2784832"/>
                <a:gd name="connsiteX50" fmla="*/ 1540669 w 7397750"/>
                <a:gd name="connsiteY50" fmla="*/ 205145 h 2784832"/>
                <a:gd name="connsiteX51" fmla="*/ 1587500 w 7397750"/>
                <a:gd name="connsiteY51" fmla="*/ 168632 h 2784832"/>
                <a:gd name="connsiteX52" fmla="*/ 1600200 w 7397750"/>
                <a:gd name="connsiteY52" fmla="*/ 143232 h 2784832"/>
                <a:gd name="connsiteX53" fmla="*/ 1612900 w 7397750"/>
                <a:gd name="connsiteY53" fmla="*/ 124182 h 2784832"/>
                <a:gd name="connsiteX54" fmla="*/ 1632743 w 7397750"/>
                <a:gd name="connsiteY54" fmla="*/ 98782 h 2784832"/>
                <a:gd name="connsiteX55" fmla="*/ 1670050 w 7397750"/>
                <a:gd name="connsiteY55" fmla="*/ 60682 h 2784832"/>
                <a:gd name="connsiteX56" fmla="*/ 1714500 w 7397750"/>
                <a:gd name="connsiteY56" fmla="*/ 22582 h 2784832"/>
                <a:gd name="connsiteX57" fmla="*/ 1771650 w 7397750"/>
                <a:gd name="connsiteY57" fmla="*/ 9882 h 2784832"/>
                <a:gd name="connsiteX58" fmla="*/ 1822450 w 7397750"/>
                <a:gd name="connsiteY58" fmla="*/ 9088 h 2784832"/>
                <a:gd name="connsiteX59" fmla="*/ 1857375 w 7397750"/>
                <a:gd name="connsiteY59" fmla="*/ 25757 h 2784832"/>
                <a:gd name="connsiteX60" fmla="*/ 1904206 w 7397750"/>
                <a:gd name="connsiteY60" fmla="*/ 53538 h 2784832"/>
                <a:gd name="connsiteX61" fmla="*/ 1930400 w 7397750"/>
                <a:gd name="connsiteY61" fmla="*/ 85288 h 2784832"/>
                <a:gd name="connsiteX62" fmla="*/ 1976438 w 7397750"/>
                <a:gd name="connsiteY62" fmla="*/ 117038 h 2784832"/>
                <a:gd name="connsiteX63" fmla="*/ 2018506 w 7397750"/>
                <a:gd name="connsiteY63" fmla="*/ 188476 h 2784832"/>
                <a:gd name="connsiteX64" fmla="*/ 2038350 w 7397750"/>
                <a:gd name="connsiteY64" fmla="*/ 225782 h 2784832"/>
                <a:gd name="connsiteX65" fmla="*/ 2068512 w 7397750"/>
                <a:gd name="connsiteY65" fmla="*/ 256738 h 2784832"/>
                <a:gd name="connsiteX66" fmla="*/ 2101850 w 7397750"/>
                <a:gd name="connsiteY66" fmla="*/ 289282 h 2784832"/>
                <a:gd name="connsiteX67" fmla="*/ 2139950 w 7397750"/>
                <a:gd name="connsiteY67" fmla="*/ 327382 h 2784832"/>
                <a:gd name="connsiteX68" fmla="*/ 2152650 w 7397750"/>
                <a:gd name="connsiteY68" fmla="*/ 346432 h 2784832"/>
                <a:gd name="connsiteX69" fmla="*/ 2203450 w 7397750"/>
                <a:gd name="connsiteY69" fmla="*/ 378182 h 2784832"/>
                <a:gd name="connsiteX70" fmla="*/ 2222500 w 7397750"/>
                <a:gd name="connsiteY70" fmla="*/ 390882 h 2784832"/>
                <a:gd name="connsiteX71" fmla="*/ 2254250 w 7397750"/>
                <a:gd name="connsiteY71" fmla="*/ 397232 h 2784832"/>
                <a:gd name="connsiteX72" fmla="*/ 2336800 w 7397750"/>
                <a:gd name="connsiteY72" fmla="*/ 384532 h 2784832"/>
                <a:gd name="connsiteX73" fmla="*/ 2376488 w 7397750"/>
                <a:gd name="connsiteY73" fmla="*/ 352782 h 2784832"/>
                <a:gd name="connsiteX74" fmla="*/ 2431256 w 7397750"/>
                <a:gd name="connsiteY74" fmla="*/ 295632 h 2784832"/>
                <a:gd name="connsiteX75" fmla="*/ 2459831 w 7397750"/>
                <a:gd name="connsiteY75" fmla="*/ 264675 h 2784832"/>
                <a:gd name="connsiteX76" fmla="*/ 2482056 w 7397750"/>
                <a:gd name="connsiteY76" fmla="*/ 236101 h 2784832"/>
                <a:gd name="connsiteX77" fmla="*/ 2520950 w 7397750"/>
                <a:gd name="connsiteY77" fmla="*/ 181332 h 2784832"/>
                <a:gd name="connsiteX78" fmla="*/ 2546350 w 7397750"/>
                <a:gd name="connsiteY78" fmla="*/ 162282 h 2784832"/>
                <a:gd name="connsiteX79" fmla="*/ 2565400 w 7397750"/>
                <a:gd name="connsiteY79" fmla="*/ 143232 h 2784832"/>
                <a:gd name="connsiteX80" fmla="*/ 2601912 w 7397750"/>
                <a:gd name="connsiteY80" fmla="*/ 115450 h 2784832"/>
                <a:gd name="connsiteX81" fmla="*/ 2609057 w 7397750"/>
                <a:gd name="connsiteY81" fmla="*/ 94019 h 2784832"/>
                <a:gd name="connsiteX82" fmla="*/ 2648744 w 7397750"/>
                <a:gd name="connsiteY82" fmla="*/ 78145 h 2784832"/>
                <a:gd name="connsiteX83" fmla="*/ 2724150 w 7397750"/>
                <a:gd name="connsiteY83" fmla="*/ 74970 h 2784832"/>
                <a:gd name="connsiteX84" fmla="*/ 2759075 w 7397750"/>
                <a:gd name="connsiteY84" fmla="*/ 74970 h 2784832"/>
                <a:gd name="connsiteX85" fmla="*/ 2835275 w 7397750"/>
                <a:gd name="connsiteY85" fmla="*/ 102751 h 2784832"/>
                <a:gd name="connsiteX86" fmla="*/ 2863057 w 7397750"/>
                <a:gd name="connsiteY86" fmla="*/ 117039 h 2784832"/>
                <a:gd name="connsiteX87" fmla="*/ 2895601 w 7397750"/>
                <a:gd name="connsiteY87" fmla="*/ 142438 h 2784832"/>
                <a:gd name="connsiteX88" fmla="*/ 2942431 w 7397750"/>
                <a:gd name="connsiteY88" fmla="*/ 163870 h 2784832"/>
                <a:gd name="connsiteX89" fmla="*/ 2951162 w 7397750"/>
                <a:gd name="connsiteY89" fmla="*/ 171807 h 2784832"/>
                <a:gd name="connsiteX90" fmla="*/ 2979737 w 7397750"/>
                <a:gd name="connsiteY90" fmla="*/ 189269 h 2784832"/>
                <a:gd name="connsiteX91" fmla="*/ 2997994 w 7397750"/>
                <a:gd name="connsiteY91" fmla="*/ 207526 h 2784832"/>
                <a:gd name="connsiteX92" fmla="*/ 3048000 w 7397750"/>
                <a:gd name="connsiteY92" fmla="*/ 238482 h 2784832"/>
                <a:gd name="connsiteX93" fmla="*/ 3117850 w 7397750"/>
                <a:gd name="connsiteY93" fmla="*/ 251182 h 2784832"/>
                <a:gd name="connsiteX94" fmla="*/ 3143250 w 7397750"/>
                <a:gd name="connsiteY94" fmla="*/ 263882 h 2784832"/>
                <a:gd name="connsiteX95" fmla="*/ 3169444 w 7397750"/>
                <a:gd name="connsiteY95" fmla="*/ 269438 h 2784832"/>
                <a:gd name="connsiteX96" fmla="*/ 3201988 w 7397750"/>
                <a:gd name="connsiteY96" fmla="*/ 273407 h 2784832"/>
                <a:gd name="connsiteX97" fmla="*/ 3260725 w 7397750"/>
                <a:gd name="connsiteY97" fmla="*/ 267057 h 2784832"/>
                <a:gd name="connsiteX98" fmla="*/ 3289300 w 7397750"/>
                <a:gd name="connsiteY98" fmla="*/ 257532 h 2784832"/>
                <a:gd name="connsiteX99" fmla="*/ 3314700 w 7397750"/>
                <a:gd name="connsiteY99" fmla="*/ 244832 h 2784832"/>
                <a:gd name="connsiteX100" fmla="*/ 3378200 w 7397750"/>
                <a:gd name="connsiteY100" fmla="*/ 230545 h 2784832"/>
                <a:gd name="connsiteX101" fmla="*/ 3453606 w 7397750"/>
                <a:gd name="connsiteY101" fmla="*/ 194826 h 2784832"/>
                <a:gd name="connsiteX102" fmla="*/ 3527425 w 7397750"/>
                <a:gd name="connsiteY102" fmla="*/ 168632 h 2784832"/>
                <a:gd name="connsiteX103" fmla="*/ 3574256 w 7397750"/>
                <a:gd name="connsiteY103" fmla="*/ 162282 h 2784832"/>
                <a:gd name="connsiteX104" fmla="*/ 3619500 w 7397750"/>
                <a:gd name="connsiteY104" fmla="*/ 168632 h 2784832"/>
                <a:gd name="connsiteX105" fmla="*/ 3759200 w 7397750"/>
                <a:gd name="connsiteY105" fmla="*/ 174982 h 2784832"/>
                <a:gd name="connsiteX106" fmla="*/ 3848100 w 7397750"/>
                <a:gd name="connsiteY106" fmla="*/ 194032 h 2784832"/>
                <a:gd name="connsiteX107" fmla="*/ 3873500 w 7397750"/>
                <a:gd name="connsiteY107" fmla="*/ 200382 h 2784832"/>
                <a:gd name="connsiteX108" fmla="*/ 3898900 w 7397750"/>
                <a:gd name="connsiteY108" fmla="*/ 213082 h 2784832"/>
                <a:gd name="connsiteX109" fmla="*/ 3943350 w 7397750"/>
                <a:gd name="connsiteY109" fmla="*/ 219432 h 2784832"/>
                <a:gd name="connsiteX110" fmla="*/ 4089400 w 7397750"/>
                <a:gd name="connsiteY110" fmla="*/ 232132 h 2784832"/>
                <a:gd name="connsiteX111" fmla="*/ 4263232 w 7397750"/>
                <a:gd name="connsiteY111" fmla="*/ 206732 h 2784832"/>
                <a:gd name="connsiteX112" fmla="*/ 4360862 w 7397750"/>
                <a:gd name="connsiteY112" fmla="*/ 194826 h 2784832"/>
                <a:gd name="connsiteX113" fmla="*/ 4409281 w 7397750"/>
                <a:gd name="connsiteY113" fmla="*/ 188475 h 2784832"/>
                <a:gd name="connsiteX114" fmla="*/ 4525962 w 7397750"/>
                <a:gd name="connsiteY114" fmla="*/ 184506 h 2784832"/>
                <a:gd name="connsiteX115" fmla="*/ 4707731 w 7397750"/>
                <a:gd name="connsiteY115" fmla="*/ 193238 h 2784832"/>
                <a:gd name="connsiteX116" fmla="*/ 4840287 w 7397750"/>
                <a:gd name="connsiteY116" fmla="*/ 205939 h 2784832"/>
                <a:gd name="connsiteX117" fmla="*/ 4934743 w 7397750"/>
                <a:gd name="connsiteY117" fmla="*/ 217051 h 2784832"/>
                <a:gd name="connsiteX118" fmla="*/ 5120481 w 7397750"/>
                <a:gd name="connsiteY118" fmla="*/ 213876 h 2784832"/>
                <a:gd name="connsiteX119" fmla="*/ 5468938 w 7397750"/>
                <a:gd name="connsiteY119" fmla="*/ 187682 h 2784832"/>
                <a:gd name="connsiteX120" fmla="*/ 7391400 w 7397750"/>
                <a:gd name="connsiteY120" fmla="*/ 200382 h 2784832"/>
                <a:gd name="connsiteX121" fmla="*/ 7397750 w 7397750"/>
                <a:gd name="connsiteY121" fmla="*/ 2784832 h 2784832"/>
                <a:gd name="connsiteX122" fmla="*/ 6350 w 7397750"/>
                <a:gd name="connsiteY122" fmla="*/ 2778482 h 2784832"/>
                <a:gd name="connsiteX123" fmla="*/ 9525 w 7397750"/>
                <a:gd name="connsiteY123" fmla="*/ 41632 h 2784832"/>
                <a:gd name="connsiteX0" fmla="*/ 9525 w 7397750"/>
                <a:gd name="connsiteY0" fmla="*/ 47116 h 2790316"/>
                <a:gd name="connsiteX1" fmla="*/ 0 w 7397750"/>
                <a:gd name="connsiteY1" fmla="*/ 66166 h 2790316"/>
                <a:gd name="connsiteX2" fmla="*/ 58738 w 7397750"/>
                <a:gd name="connsiteY2" fmla="*/ 118553 h 2790316"/>
                <a:gd name="connsiteX3" fmla="*/ 69850 w 7397750"/>
                <a:gd name="connsiteY3" fmla="*/ 155066 h 2790316"/>
                <a:gd name="connsiteX4" fmla="*/ 107950 w 7397750"/>
                <a:gd name="connsiteY4" fmla="*/ 186816 h 2790316"/>
                <a:gd name="connsiteX5" fmla="*/ 133350 w 7397750"/>
                <a:gd name="connsiteY5" fmla="*/ 224916 h 2790316"/>
                <a:gd name="connsiteX6" fmla="*/ 152400 w 7397750"/>
                <a:gd name="connsiteY6" fmla="*/ 243966 h 2790316"/>
                <a:gd name="connsiteX7" fmla="*/ 184150 w 7397750"/>
                <a:gd name="connsiteY7" fmla="*/ 282066 h 2790316"/>
                <a:gd name="connsiteX8" fmla="*/ 215900 w 7397750"/>
                <a:gd name="connsiteY8" fmla="*/ 320166 h 2790316"/>
                <a:gd name="connsiteX9" fmla="*/ 234950 w 7397750"/>
                <a:gd name="connsiteY9" fmla="*/ 345566 h 2790316"/>
                <a:gd name="connsiteX10" fmla="*/ 254000 w 7397750"/>
                <a:gd name="connsiteY10" fmla="*/ 358266 h 2790316"/>
                <a:gd name="connsiteX11" fmla="*/ 279400 w 7397750"/>
                <a:gd name="connsiteY11" fmla="*/ 377316 h 2790316"/>
                <a:gd name="connsiteX12" fmla="*/ 304800 w 7397750"/>
                <a:gd name="connsiteY12" fmla="*/ 402716 h 2790316"/>
                <a:gd name="connsiteX13" fmla="*/ 342900 w 7397750"/>
                <a:gd name="connsiteY13" fmla="*/ 428116 h 2790316"/>
                <a:gd name="connsiteX14" fmla="*/ 421481 w 7397750"/>
                <a:gd name="connsiteY14" fmla="*/ 402716 h 2790316"/>
                <a:gd name="connsiteX15" fmla="*/ 495300 w 7397750"/>
                <a:gd name="connsiteY15" fmla="*/ 358266 h 2790316"/>
                <a:gd name="connsiteX16" fmla="*/ 520700 w 7397750"/>
                <a:gd name="connsiteY16" fmla="*/ 339216 h 2790316"/>
                <a:gd name="connsiteX17" fmla="*/ 533400 w 7397750"/>
                <a:gd name="connsiteY17" fmla="*/ 320166 h 2790316"/>
                <a:gd name="connsiteX18" fmla="*/ 565150 w 7397750"/>
                <a:gd name="connsiteY18" fmla="*/ 288416 h 2790316"/>
                <a:gd name="connsiteX19" fmla="*/ 577850 w 7397750"/>
                <a:gd name="connsiteY19" fmla="*/ 269366 h 2790316"/>
                <a:gd name="connsiteX20" fmla="*/ 624682 w 7397750"/>
                <a:gd name="connsiteY20" fmla="*/ 207454 h 2790316"/>
                <a:gd name="connsiteX21" fmla="*/ 678656 w 7397750"/>
                <a:gd name="connsiteY21" fmla="*/ 139985 h 2790316"/>
                <a:gd name="connsiteX22" fmla="*/ 689769 w 7397750"/>
                <a:gd name="connsiteY22" fmla="*/ 119347 h 2790316"/>
                <a:gd name="connsiteX23" fmla="*/ 713581 w 7397750"/>
                <a:gd name="connsiteY23" fmla="*/ 86804 h 2790316"/>
                <a:gd name="connsiteX24" fmla="*/ 739775 w 7397750"/>
                <a:gd name="connsiteY24" fmla="*/ 60610 h 2790316"/>
                <a:gd name="connsiteX25" fmla="*/ 755650 w 7397750"/>
                <a:gd name="connsiteY25" fmla="*/ 43941 h 2790316"/>
                <a:gd name="connsiteX26" fmla="*/ 783431 w 7397750"/>
                <a:gd name="connsiteY26" fmla="*/ 22510 h 2790316"/>
                <a:gd name="connsiteX27" fmla="*/ 800100 w 7397750"/>
                <a:gd name="connsiteY27" fmla="*/ 40766 h 2790316"/>
                <a:gd name="connsiteX28" fmla="*/ 850106 w 7397750"/>
                <a:gd name="connsiteY28" fmla="*/ 1873 h 2790316"/>
                <a:gd name="connsiteX29" fmla="*/ 885032 w 7397750"/>
                <a:gd name="connsiteY29" fmla="*/ 8222 h 2790316"/>
                <a:gd name="connsiteX30" fmla="*/ 928687 w 7397750"/>
                <a:gd name="connsiteY30" fmla="*/ 26478 h 2790316"/>
                <a:gd name="connsiteX31" fmla="*/ 957263 w 7397750"/>
                <a:gd name="connsiteY31" fmla="*/ 54260 h 2790316"/>
                <a:gd name="connsiteX32" fmla="*/ 990600 w 7397750"/>
                <a:gd name="connsiteY32" fmla="*/ 85216 h 2790316"/>
                <a:gd name="connsiteX33" fmla="*/ 1019175 w 7397750"/>
                <a:gd name="connsiteY33" fmla="*/ 112204 h 2790316"/>
                <a:gd name="connsiteX34" fmla="*/ 1060450 w 7397750"/>
                <a:gd name="connsiteY34" fmla="*/ 161416 h 2790316"/>
                <a:gd name="connsiteX35" fmla="*/ 1077913 w 7397750"/>
                <a:gd name="connsiteY35" fmla="*/ 192372 h 2790316"/>
                <a:gd name="connsiteX36" fmla="*/ 1105694 w 7397750"/>
                <a:gd name="connsiteY36" fmla="*/ 224916 h 2790316"/>
                <a:gd name="connsiteX37" fmla="*/ 1131094 w 7397750"/>
                <a:gd name="connsiteY37" fmla="*/ 263016 h 2790316"/>
                <a:gd name="connsiteX38" fmla="*/ 1158875 w 7397750"/>
                <a:gd name="connsiteY38" fmla="*/ 294766 h 2790316"/>
                <a:gd name="connsiteX39" fmla="*/ 1172369 w 7397750"/>
                <a:gd name="connsiteY39" fmla="*/ 319372 h 2790316"/>
                <a:gd name="connsiteX40" fmla="*/ 1209675 w 7397750"/>
                <a:gd name="connsiteY40" fmla="*/ 350329 h 2790316"/>
                <a:gd name="connsiteX41" fmla="*/ 1225550 w 7397750"/>
                <a:gd name="connsiteY41" fmla="*/ 364616 h 2790316"/>
                <a:gd name="connsiteX42" fmla="*/ 1250950 w 7397750"/>
                <a:gd name="connsiteY42" fmla="*/ 390016 h 2790316"/>
                <a:gd name="connsiteX43" fmla="*/ 1274762 w 7397750"/>
                <a:gd name="connsiteY43" fmla="*/ 405891 h 2790316"/>
                <a:gd name="connsiteX44" fmla="*/ 1352550 w 7397750"/>
                <a:gd name="connsiteY44" fmla="*/ 405891 h 2790316"/>
                <a:gd name="connsiteX45" fmla="*/ 1393825 w 7397750"/>
                <a:gd name="connsiteY45" fmla="*/ 378109 h 2790316"/>
                <a:gd name="connsiteX46" fmla="*/ 1412875 w 7397750"/>
                <a:gd name="connsiteY46" fmla="*/ 364616 h 2790316"/>
                <a:gd name="connsiteX47" fmla="*/ 1432719 w 7397750"/>
                <a:gd name="connsiteY47" fmla="*/ 340804 h 2790316"/>
                <a:gd name="connsiteX48" fmla="*/ 1468438 w 7397750"/>
                <a:gd name="connsiteY48" fmla="*/ 304291 h 2790316"/>
                <a:gd name="connsiteX49" fmla="*/ 1508125 w 7397750"/>
                <a:gd name="connsiteY49" fmla="*/ 249523 h 2790316"/>
                <a:gd name="connsiteX50" fmla="*/ 1540669 w 7397750"/>
                <a:gd name="connsiteY50" fmla="*/ 210629 h 2790316"/>
                <a:gd name="connsiteX51" fmla="*/ 1587500 w 7397750"/>
                <a:gd name="connsiteY51" fmla="*/ 174116 h 2790316"/>
                <a:gd name="connsiteX52" fmla="*/ 1600200 w 7397750"/>
                <a:gd name="connsiteY52" fmla="*/ 148716 h 2790316"/>
                <a:gd name="connsiteX53" fmla="*/ 1612900 w 7397750"/>
                <a:gd name="connsiteY53" fmla="*/ 129666 h 2790316"/>
                <a:gd name="connsiteX54" fmla="*/ 1632743 w 7397750"/>
                <a:gd name="connsiteY54" fmla="*/ 104266 h 2790316"/>
                <a:gd name="connsiteX55" fmla="*/ 1670050 w 7397750"/>
                <a:gd name="connsiteY55" fmla="*/ 66166 h 2790316"/>
                <a:gd name="connsiteX56" fmla="*/ 1714500 w 7397750"/>
                <a:gd name="connsiteY56" fmla="*/ 28066 h 2790316"/>
                <a:gd name="connsiteX57" fmla="*/ 1771650 w 7397750"/>
                <a:gd name="connsiteY57" fmla="*/ 15366 h 2790316"/>
                <a:gd name="connsiteX58" fmla="*/ 1822450 w 7397750"/>
                <a:gd name="connsiteY58" fmla="*/ 14572 h 2790316"/>
                <a:gd name="connsiteX59" fmla="*/ 1857375 w 7397750"/>
                <a:gd name="connsiteY59" fmla="*/ 31241 h 2790316"/>
                <a:gd name="connsiteX60" fmla="*/ 1904206 w 7397750"/>
                <a:gd name="connsiteY60" fmla="*/ 59022 h 2790316"/>
                <a:gd name="connsiteX61" fmla="*/ 1930400 w 7397750"/>
                <a:gd name="connsiteY61" fmla="*/ 90772 h 2790316"/>
                <a:gd name="connsiteX62" fmla="*/ 1976438 w 7397750"/>
                <a:gd name="connsiteY62" fmla="*/ 122522 h 2790316"/>
                <a:gd name="connsiteX63" fmla="*/ 2018506 w 7397750"/>
                <a:gd name="connsiteY63" fmla="*/ 193960 h 2790316"/>
                <a:gd name="connsiteX64" fmla="*/ 2038350 w 7397750"/>
                <a:gd name="connsiteY64" fmla="*/ 231266 h 2790316"/>
                <a:gd name="connsiteX65" fmla="*/ 2068512 w 7397750"/>
                <a:gd name="connsiteY65" fmla="*/ 262222 h 2790316"/>
                <a:gd name="connsiteX66" fmla="*/ 2101850 w 7397750"/>
                <a:gd name="connsiteY66" fmla="*/ 294766 h 2790316"/>
                <a:gd name="connsiteX67" fmla="*/ 2139950 w 7397750"/>
                <a:gd name="connsiteY67" fmla="*/ 332866 h 2790316"/>
                <a:gd name="connsiteX68" fmla="*/ 2152650 w 7397750"/>
                <a:gd name="connsiteY68" fmla="*/ 351916 h 2790316"/>
                <a:gd name="connsiteX69" fmla="*/ 2203450 w 7397750"/>
                <a:gd name="connsiteY69" fmla="*/ 383666 h 2790316"/>
                <a:gd name="connsiteX70" fmla="*/ 2222500 w 7397750"/>
                <a:gd name="connsiteY70" fmla="*/ 396366 h 2790316"/>
                <a:gd name="connsiteX71" fmla="*/ 2254250 w 7397750"/>
                <a:gd name="connsiteY71" fmla="*/ 402716 h 2790316"/>
                <a:gd name="connsiteX72" fmla="*/ 2336800 w 7397750"/>
                <a:gd name="connsiteY72" fmla="*/ 390016 h 2790316"/>
                <a:gd name="connsiteX73" fmla="*/ 2376488 w 7397750"/>
                <a:gd name="connsiteY73" fmla="*/ 358266 h 2790316"/>
                <a:gd name="connsiteX74" fmla="*/ 2431256 w 7397750"/>
                <a:gd name="connsiteY74" fmla="*/ 301116 h 2790316"/>
                <a:gd name="connsiteX75" fmla="*/ 2459831 w 7397750"/>
                <a:gd name="connsiteY75" fmla="*/ 270159 h 2790316"/>
                <a:gd name="connsiteX76" fmla="*/ 2482056 w 7397750"/>
                <a:gd name="connsiteY76" fmla="*/ 241585 h 2790316"/>
                <a:gd name="connsiteX77" fmla="*/ 2520950 w 7397750"/>
                <a:gd name="connsiteY77" fmla="*/ 186816 h 2790316"/>
                <a:gd name="connsiteX78" fmla="*/ 2546350 w 7397750"/>
                <a:gd name="connsiteY78" fmla="*/ 167766 h 2790316"/>
                <a:gd name="connsiteX79" fmla="*/ 2565400 w 7397750"/>
                <a:gd name="connsiteY79" fmla="*/ 148716 h 2790316"/>
                <a:gd name="connsiteX80" fmla="*/ 2601912 w 7397750"/>
                <a:gd name="connsiteY80" fmla="*/ 120934 h 2790316"/>
                <a:gd name="connsiteX81" fmla="*/ 2609057 w 7397750"/>
                <a:gd name="connsiteY81" fmla="*/ 99503 h 2790316"/>
                <a:gd name="connsiteX82" fmla="*/ 2648744 w 7397750"/>
                <a:gd name="connsiteY82" fmla="*/ 83629 h 2790316"/>
                <a:gd name="connsiteX83" fmla="*/ 2724150 w 7397750"/>
                <a:gd name="connsiteY83" fmla="*/ 80454 h 2790316"/>
                <a:gd name="connsiteX84" fmla="*/ 2759075 w 7397750"/>
                <a:gd name="connsiteY84" fmla="*/ 80454 h 2790316"/>
                <a:gd name="connsiteX85" fmla="*/ 2835275 w 7397750"/>
                <a:gd name="connsiteY85" fmla="*/ 108235 h 2790316"/>
                <a:gd name="connsiteX86" fmla="*/ 2863057 w 7397750"/>
                <a:gd name="connsiteY86" fmla="*/ 122523 h 2790316"/>
                <a:gd name="connsiteX87" fmla="*/ 2895601 w 7397750"/>
                <a:gd name="connsiteY87" fmla="*/ 147922 h 2790316"/>
                <a:gd name="connsiteX88" fmla="*/ 2942431 w 7397750"/>
                <a:gd name="connsiteY88" fmla="*/ 169354 h 2790316"/>
                <a:gd name="connsiteX89" fmla="*/ 2951162 w 7397750"/>
                <a:gd name="connsiteY89" fmla="*/ 177291 h 2790316"/>
                <a:gd name="connsiteX90" fmla="*/ 2979737 w 7397750"/>
                <a:gd name="connsiteY90" fmla="*/ 194753 h 2790316"/>
                <a:gd name="connsiteX91" fmla="*/ 2997994 w 7397750"/>
                <a:gd name="connsiteY91" fmla="*/ 213010 h 2790316"/>
                <a:gd name="connsiteX92" fmla="*/ 3048000 w 7397750"/>
                <a:gd name="connsiteY92" fmla="*/ 243966 h 2790316"/>
                <a:gd name="connsiteX93" fmla="*/ 3117850 w 7397750"/>
                <a:gd name="connsiteY93" fmla="*/ 256666 h 2790316"/>
                <a:gd name="connsiteX94" fmla="*/ 3143250 w 7397750"/>
                <a:gd name="connsiteY94" fmla="*/ 269366 h 2790316"/>
                <a:gd name="connsiteX95" fmla="*/ 3169444 w 7397750"/>
                <a:gd name="connsiteY95" fmla="*/ 274922 h 2790316"/>
                <a:gd name="connsiteX96" fmla="*/ 3201988 w 7397750"/>
                <a:gd name="connsiteY96" fmla="*/ 278891 h 2790316"/>
                <a:gd name="connsiteX97" fmla="*/ 3260725 w 7397750"/>
                <a:gd name="connsiteY97" fmla="*/ 272541 h 2790316"/>
                <a:gd name="connsiteX98" fmla="*/ 3289300 w 7397750"/>
                <a:gd name="connsiteY98" fmla="*/ 263016 h 2790316"/>
                <a:gd name="connsiteX99" fmla="*/ 3314700 w 7397750"/>
                <a:gd name="connsiteY99" fmla="*/ 250316 h 2790316"/>
                <a:gd name="connsiteX100" fmla="*/ 3378200 w 7397750"/>
                <a:gd name="connsiteY100" fmla="*/ 236029 h 2790316"/>
                <a:gd name="connsiteX101" fmla="*/ 3453606 w 7397750"/>
                <a:gd name="connsiteY101" fmla="*/ 200310 h 2790316"/>
                <a:gd name="connsiteX102" fmla="*/ 3527425 w 7397750"/>
                <a:gd name="connsiteY102" fmla="*/ 174116 h 2790316"/>
                <a:gd name="connsiteX103" fmla="*/ 3574256 w 7397750"/>
                <a:gd name="connsiteY103" fmla="*/ 167766 h 2790316"/>
                <a:gd name="connsiteX104" fmla="*/ 3619500 w 7397750"/>
                <a:gd name="connsiteY104" fmla="*/ 174116 h 2790316"/>
                <a:gd name="connsiteX105" fmla="*/ 3759200 w 7397750"/>
                <a:gd name="connsiteY105" fmla="*/ 180466 h 2790316"/>
                <a:gd name="connsiteX106" fmla="*/ 3848100 w 7397750"/>
                <a:gd name="connsiteY106" fmla="*/ 199516 h 2790316"/>
                <a:gd name="connsiteX107" fmla="*/ 3873500 w 7397750"/>
                <a:gd name="connsiteY107" fmla="*/ 205866 h 2790316"/>
                <a:gd name="connsiteX108" fmla="*/ 3898900 w 7397750"/>
                <a:gd name="connsiteY108" fmla="*/ 218566 h 2790316"/>
                <a:gd name="connsiteX109" fmla="*/ 3943350 w 7397750"/>
                <a:gd name="connsiteY109" fmla="*/ 224916 h 2790316"/>
                <a:gd name="connsiteX110" fmla="*/ 4089400 w 7397750"/>
                <a:gd name="connsiteY110" fmla="*/ 237616 h 2790316"/>
                <a:gd name="connsiteX111" fmla="*/ 4263232 w 7397750"/>
                <a:gd name="connsiteY111" fmla="*/ 212216 h 2790316"/>
                <a:gd name="connsiteX112" fmla="*/ 4360862 w 7397750"/>
                <a:gd name="connsiteY112" fmla="*/ 200310 h 2790316"/>
                <a:gd name="connsiteX113" fmla="*/ 4409281 w 7397750"/>
                <a:gd name="connsiteY113" fmla="*/ 193959 h 2790316"/>
                <a:gd name="connsiteX114" fmla="*/ 4525962 w 7397750"/>
                <a:gd name="connsiteY114" fmla="*/ 189990 h 2790316"/>
                <a:gd name="connsiteX115" fmla="*/ 4707731 w 7397750"/>
                <a:gd name="connsiteY115" fmla="*/ 198722 h 2790316"/>
                <a:gd name="connsiteX116" fmla="*/ 4840287 w 7397750"/>
                <a:gd name="connsiteY116" fmla="*/ 211423 h 2790316"/>
                <a:gd name="connsiteX117" fmla="*/ 4934743 w 7397750"/>
                <a:gd name="connsiteY117" fmla="*/ 222535 h 2790316"/>
                <a:gd name="connsiteX118" fmla="*/ 5120481 w 7397750"/>
                <a:gd name="connsiteY118" fmla="*/ 219360 h 2790316"/>
                <a:gd name="connsiteX119" fmla="*/ 5468938 w 7397750"/>
                <a:gd name="connsiteY119" fmla="*/ 193166 h 2790316"/>
                <a:gd name="connsiteX120" fmla="*/ 7391400 w 7397750"/>
                <a:gd name="connsiteY120" fmla="*/ 205866 h 2790316"/>
                <a:gd name="connsiteX121" fmla="*/ 7397750 w 7397750"/>
                <a:gd name="connsiteY121" fmla="*/ 2790316 h 2790316"/>
                <a:gd name="connsiteX122" fmla="*/ 6350 w 7397750"/>
                <a:gd name="connsiteY122" fmla="*/ 2783966 h 2790316"/>
                <a:gd name="connsiteX123" fmla="*/ 9525 w 7397750"/>
                <a:gd name="connsiteY123" fmla="*/ 47116 h 2790316"/>
                <a:gd name="connsiteX0" fmla="*/ 9525 w 7397750"/>
                <a:gd name="connsiteY0" fmla="*/ 45687 h 2788887"/>
                <a:gd name="connsiteX1" fmla="*/ 0 w 7397750"/>
                <a:gd name="connsiteY1" fmla="*/ 64737 h 2788887"/>
                <a:gd name="connsiteX2" fmla="*/ 58738 w 7397750"/>
                <a:gd name="connsiteY2" fmla="*/ 117124 h 2788887"/>
                <a:gd name="connsiteX3" fmla="*/ 69850 w 7397750"/>
                <a:gd name="connsiteY3" fmla="*/ 153637 h 2788887"/>
                <a:gd name="connsiteX4" fmla="*/ 107950 w 7397750"/>
                <a:gd name="connsiteY4" fmla="*/ 185387 h 2788887"/>
                <a:gd name="connsiteX5" fmla="*/ 133350 w 7397750"/>
                <a:gd name="connsiteY5" fmla="*/ 223487 h 2788887"/>
                <a:gd name="connsiteX6" fmla="*/ 152400 w 7397750"/>
                <a:gd name="connsiteY6" fmla="*/ 242537 h 2788887"/>
                <a:gd name="connsiteX7" fmla="*/ 184150 w 7397750"/>
                <a:gd name="connsiteY7" fmla="*/ 280637 h 2788887"/>
                <a:gd name="connsiteX8" fmla="*/ 215900 w 7397750"/>
                <a:gd name="connsiteY8" fmla="*/ 318737 h 2788887"/>
                <a:gd name="connsiteX9" fmla="*/ 234950 w 7397750"/>
                <a:gd name="connsiteY9" fmla="*/ 344137 h 2788887"/>
                <a:gd name="connsiteX10" fmla="*/ 254000 w 7397750"/>
                <a:gd name="connsiteY10" fmla="*/ 356837 h 2788887"/>
                <a:gd name="connsiteX11" fmla="*/ 279400 w 7397750"/>
                <a:gd name="connsiteY11" fmla="*/ 375887 h 2788887"/>
                <a:gd name="connsiteX12" fmla="*/ 304800 w 7397750"/>
                <a:gd name="connsiteY12" fmla="*/ 401287 h 2788887"/>
                <a:gd name="connsiteX13" fmla="*/ 342900 w 7397750"/>
                <a:gd name="connsiteY13" fmla="*/ 426687 h 2788887"/>
                <a:gd name="connsiteX14" fmla="*/ 421481 w 7397750"/>
                <a:gd name="connsiteY14" fmla="*/ 401287 h 2788887"/>
                <a:gd name="connsiteX15" fmla="*/ 495300 w 7397750"/>
                <a:gd name="connsiteY15" fmla="*/ 356837 h 2788887"/>
                <a:gd name="connsiteX16" fmla="*/ 520700 w 7397750"/>
                <a:gd name="connsiteY16" fmla="*/ 337787 h 2788887"/>
                <a:gd name="connsiteX17" fmla="*/ 533400 w 7397750"/>
                <a:gd name="connsiteY17" fmla="*/ 318737 h 2788887"/>
                <a:gd name="connsiteX18" fmla="*/ 565150 w 7397750"/>
                <a:gd name="connsiteY18" fmla="*/ 286987 h 2788887"/>
                <a:gd name="connsiteX19" fmla="*/ 577850 w 7397750"/>
                <a:gd name="connsiteY19" fmla="*/ 267937 h 2788887"/>
                <a:gd name="connsiteX20" fmla="*/ 624682 w 7397750"/>
                <a:gd name="connsiteY20" fmla="*/ 206025 h 2788887"/>
                <a:gd name="connsiteX21" fmla="*/ 678656 w 7397750"/>
                <a:gd name="connsiteY21" fmla="*/ 138556 h 2788887"/>
                <a:gd name="connsiteX22" fmla="*/ 689769 w 7397750"/>
                <a:gd name="connsiteY22" fmla="*/ 117918 h 2788887"/>
                <a:gd name="connsiteX23" fmla="*/ 713581 w 7397750"/>
                <a:gd name="connsiteY23" fmla="*/ 85375 h 2788887"/>
                <a:gd name="connsiteX24" fmla="*/ 739775 w 7397750"/>
                <a:gd name="connsiteY24" fmla="*/ 59181 h 2788887"/>
                <a:gd name="connsiteX25" fmla="*/ 755650 w 7397750"/>
                <a:gd name="connsiteY25" fmla="*/ 42512 h 2788887"/>
                <a:gd name="connsiteX26" fmla="*/ 783431 w 7397750"/>
                <a:gd name="connsiteY26" fmla="*/ 21081 h 2788887"/>
                <a:gd name="connsiteX27" fmla="*/ 800100 w 7397750"/>
                <a:gd name="connsiteY27" fmla="*/ 39337 h 2788887"/>
                <a:gd name="connsiteX28" fmla="*/ 850106 w 7397750"/>
                <a:gd name="connsiteY28" fmla="*/ 444 h 2788887"/>
                <a:gd name="connsiteX29" fmla="*/ 892176 w 7397750"/>
                <a:gd name="connsiteY29" fmla="*/ 18699 h 2788887"/>
                <a:gd name="connsiteX30" fmla="*/ 928687 w 7397750"/>
                <a:gd name="connsiteY30" fmla="*/ 25049 h 2788887"/>
                <a:gd name="connsiteX31" fmla="*/ 957263 w 7397750"/>
                <a:gd name="connsiteY31" fmla="*/ 52831 h 2788887"/>
                <a:gd name="connsiteX32" fmla="*/ 990600 w 7397750"/>
                <a:gd name="connsiteY32" fmla="*/ 83787 h 2788887"/>
                <a:gd name="connsiteX33" fmla="*/ 1019175 w 7397750"/>
                <a:gd name="connsiteY33" fmla="*/ 110775 h 2788887"/>
                <a:gd name="connsiteX34" fmla="*/ 1060450 w 7397750"/>
                <a:gd name="connsiteY34" fmla="*/ 159987 h 2788887"/>
                <a:gd name="connsiteX35" fmla="*/ 1077913 w 7397750"/>
                <a:gd name="connsiteY35" fmla="*/ 190943 h 2788887"/>
                <a:gd name="connsiteX36" fmla="*/ 1105694 w 7397750"/>
                <a:gd name="connsiteY36" fmla="*/ 223487 h 2788887"/>
                <a:gd name="connsiteX37" fmla="*/ 1131094 w 7397750"/>
                <a:gd name="connsiteY37" fmla="*/ 261587 h 2788887"/>
                <a:gd name="connsiteX38" fmla="*/ 1158875 w 7397750"/>
                <a:gd name="connsiteY38" fmla="*/ 293337 h 2788887"/>
                <a:gd name="connsiteX39" fmla="*/ 1172369 w 7397750"/>
                <a:gd name="connsiteY39" fmla="*/ 317943 h 2788887"/>
                <a:gd name="connsiteX40" fmla="*/ 1209675 w 7397750"/>
                <a:gd name="connsiteY40" fmla="*/ 348900 h 2788887"/>
                <a:gd name="connsiteX41" fmla="*/ 1225550 w 7397750"/>
                <a:gd name="connsiteY41" fmla="*/ 363187 h 2788887"/>
                <a:gd name="connsiteX42" fmla="*/ 1250950 w 7397750"/>
                <a:gd name="connsiteY42" fmla="*/ 388587 h 2788887"/>
                <a:gd name="connsiteX43" fmla="*/ 1274762 w 7397750"/>
                <a:gd name="connsiteY43" fmla="*/ 404462 h 2788887"/>
                <a:gd name="connsiteX44" fmla="*/ 1352550 w 7397750"/>
                <a:gd name="connsiteY44" fmla="*/ 404462 h 2788887"/>
                <a:gd name="connsiteX45" fmla="*/ 1393825 w 7397750"/>
                <a:gd name="connsiteY45" fmla="*/ 376680 h 2788887"/>
                <a:gd name="connsiteX46" fmla="*/ 1412875 w 7397750"/>
                <a:gd name="connsiteY46" fmla="*/ 363187 h 2788887"/>
                <a:gd name="connsiteX47" fmla="*/ 1432719 w 7397750"/>
                <a:gd name="connsiteY47" fmla="*/ 339375 h 2788887"/>
                <a:gd name="connsiteX48" fmla="*/ 1468438 w 7397750"/>
                <a:gd name="connsiteY48" fmla="*/ 302862 h 2788887"/>
                <a:gd name="connsiteX49" fmla="*/ 1508125 w 7397750"/>
                <a:gd name="connsiteY49" fmla="*/ 248094 h 2788887"/>
                <a:gd name="connsiteX50" fmla="*/ 1540669 w 7397750"/>
                <a:gd name="connsiteY50" fmla="*/ 209200 h 2788887"/>
                <a:gd name="connsiteX51" fmla="*/ 1587500 w 7397750"/>
                <a:gd name="connsiteY51" fmla="*/ 172687 h 2788887"/>
                <a:gd name="connsiteX52" fmla="*/ 1600200 w 7397750"/>
                <a:gd name="connsiteY52" fmla="*/ 147287 h 2788887"/>
                <a:gd name="connsiteX53" fmla="*/ 1612900 w 7397750"/>
                <a:gd name="connsiteY53" fmla="*/ 128237 h 2788887"/>
                <a:gd name="connsiteX54" fmla="*/ 1632743 w 7397750"/>
                <a:gd name="connsiteY54" fmla="*/ 102837 h 2788887"/>
                <a:gd name="connsiteX55" fmla="*/ 1670050 w 7397750"/>
                <a:gd name="connsiteY55" fmla="*/ 64737 h 2788887"/>
                <a:gd name="connsiteX56" fmla="*/ 1714500 w 7397750"/>
                <a:gd name="connsiteY56" fmla="*/ 26637 h 2788887"/>
                <a:gd name="connsiteX57" fmla="*/ 1771650 w 7397750"/>
                <a:gd name="connsiteY57" fmla="*/ 13937 h 2788887"/>
                <a:gd name="connsiteX58" fmla="*/ 1822450 w 7397750"/>
                <a:gd name="connsiteY58" fmla="*/ 13143 h 2788887"/>
                <a:gd name="connsiteX59" fmla="*/ 1857375 w 7397750"/>
                <a:gd name="connsiteY59" fmla="*/ 29812 h 2788887"/>
                <a:gd name="connsiteX60" fmla="*/ 1904206 w 7397750"/>
                <a:gd name="connsiteY60" fmla="*/ 57593 h 2788887"/>
                <a:gd name="connsiteX61" fmla="*/ 1930400 w 7397750"/>
                <a:gd name="connsiteY61" fmla="*/ 89343 h 2788887"/>
                <a:gd name="connsiteX62" fmla="*/ 1976438 w 7397750"/>
                <a:gd name="connsiteY62" fmla="*/ 121093 h 2788887"/>
                <a:gd name="connsiteX63" fmla="*/ 2018506 w 7397750"/>
                <a:gd name="connsiteY63" fmla="*/ 192531 h 2788887"/>
                <a:gd name="connsiteX64" fmla="*/ 2038350 w 7397750"/>
                <a:gd name="connsiteY64" fmla="*/ 229837 h 2788887"/>
                <a:gd name="connsiteX65" fmla="*/ 2068512 w 7397750"/>
                <a:gd name="connsiteY65" fmla="*/ 260793 h 2788887"/>
                <a:gd name="connsiteX66" fmla="*/ 2101850 w 7397750"/>
                <a:gd name="connsiteY66" fmla="*/ 293337 h 2788887"/>
                <a:gd name="connsiteX67" fmla="*/ 2139950 w 7397750"/>
                <a:gd name="connsiteY67" fmla="*/ 331437 h 2788887"/>
                <a:gd name="connsiteX68" fmla="*/ 2152650 w 7397750"/>
                <a:gd name="connsiteY68" fmla="*/ 350487 h 2788887"/>
                <a:gd name="connsiteX69" fmla="*/ 2203450 w 7397750"/>
                <a:gd name="connsiteY69" fmla="*/ 382237 h 2788887"/>
                <a:gd name="connsiteX70" fmla="*/ 2222500 w 7397750"/>
                <a:gd name="connsiteY70" fmla="*/ 394937 h 2788887"/>
                <a:gd name="connsiteX71" fmla="*/ 2254250 w 7397750"/>
                <a:gd name="connsiteY71" fmla="*/ 401287 h 2788887"/>
                <a:gd name="connsiteX72" fmla="*/ 2336800 w 7397750"/>
                <a:gd name="connsiteY72" fmla="*/ 388587 h 2788887"/>
                <a:gd name="connsiteX73" fmla="*/ 2376488 w 7397750"/>
                <a:gd name="connsiteY73" fmla="*/ 356837 h 2788887"/>
                <a:gd name="connsiteX74" fmla="*/ 2431256 w 7397750"/>
                <a:gd name="connsiteY74" fmla="*/ 299687 h 2788887"/>
                <a:gd name="connsiteX75" fmla="*/ 2459831 w 7397750"/>
                <a:gd name="connsiteY75" fmla="*/ 268730 h 2788887"/>
                <a:gd name="connsiteX76" fmla="*/ 2482056 w 7397750"/>
                <a:gd name="connsiteY76" fmla="*/ 240156 h 2788887"/>
                <a:gd name="connsiteX77" fmla="*/ 2520950 w 7397750"/>
                <a:gd name="connsiteY77" fmla="*/ 185387 h 2788887"/>
                <a:gd name="connsiteX78" fmla="*/ 2546350 w 7397750"/>
                <a:gd name="connsiteY78" fmla="*/ 166337 h 2788887"/>
                <a:gd name="connsiteX79" fmla="*/ 2565400 w 7397750"/>
                <a:gd name="connsiteY79" fmla="*/ 147287 h 2788887"/>
                <a:gd name="connsiteX80" fmla="*/ 2601912 w 7397750"/>
                <a:gd name="connsiteY80" fmla="*/ 119505 h 2788887"/>
                <a:gd name="connsiteX81" fmla="*/ 2609057 w 7397750"/>
                <a:gd name="connsiteY81" fmla="*/ 98074 h 2788887"/>
                <a:gd name="connsiteX82" fmla="*/ 2648744 w 7397750"/>
                <a:gd name="connsiteY82" fmla="*/ 82200 h 2788887"/>
                <a:gd name="connsiteX83" fmla="*/ 2724150 w 7397750"/>
                <a:gd name="connsiteY83" fmla="*/ 79025 h 2788887"/>
                <a:gd name="connsiteX84" fmla="*/ 2759075 w 7397750"/>
                <a:gd name="connsiteY84" fmla="*/ 79025 h 2788887"/>
                <a:gd name="connsiteX85" fmla="*/ 2835275 w 7397750"/>
                <a:gd name="connsiteY85" fmla="*/ 106806 h 2788887"/>
                <a:gd name="connsiteX86" fmla="*/ 2863057 w 7397750"/>
                <a:gd name="connsiteY86" fmla="*/ 121094 h 2788887"/>
                <a:gd name="connsiteX87" fmla="*/ 2895601 w 7397750"/>
                <a:gd name="connsiteY87" fmla="*/ 146493 h 2788887"/>
                <a:gd name="connsiteX88" fmla="*/ 2942431 w 7397750"/>
                <a:gd name="connsiteY88" fmla="*/ 167925 h 2788887"/>
                <a:gd name="connsiteX89" fmla="*/ 2951162 w 7397750"/>
                <a:gd name="connsiteY89" fmla="*/ 175862 h 2788887"/>
                <a:gd name="connsiteX90" fmla="*/ 2979737 w 7397750"/>
                <a:gd name="connsiteY90" fmla="*/ 193324 h 2788887"/>
                <a:gd name="connsiteX91" fmla="*/ 2997994 w 7397750"/>
                <a:gd name="connsiteY91" fmla="*/ 211581 h 2788887"/>
                <a:gd name="connsiteX92" fmla="*/ 3048000 w 7397750"/>
                <a:gd name="connsiteY92" fmla="*/ 242537 h 2788887"/>
                <a:gd name="connsiteX93" fmla="*/ 3117850 w 7397750"/>
                <a:gd name="connsiteY93" fmla="*/ 255237 h 2788887"/>
                <a:gd name="connsiteX94" fmla="*/ 3143250 w 7397750"/>
                <a:gd name="connsiteY94" fmla="*/ 267937 h 2788887"/>
                <a:gd name="connsiteX95" fmla="*/ 3169444 w 7397750"/>
                <a:gd name="connsiteY95" fmla="*/ 273493 h 2788887"/>
                <a:gd name="connsiteX96" fmla="*/ 3201988 w 7397750"/>
                <a:gd name="connsiteY96" fmla="*/ 277462 h 2788887"/>
                <a:gd name="connsiteX97" fmla="*/ 3260725 w 7397750"/>
                <a:gd name="connsiteY97" fmla="*/ 271112 h 2788887"/>
                <a:gd name="connsiteX98" fmla="*/ 3289300 w 7397750"/>
                <a:gd name="connsiteY98" fmla="*/ 261587 h 2788887"/>
                <a:gd name="connsiteX99" fmla="*/ 3314700 w 7397750"/>
                <a:gd name="connsiteY99" fmla="*/ 248887 h 2788887"/>
                <a:gd name="connsiteX100" fmla="*/ 3378200 w 7397750"/>
                <a:gd name="connsiteY100" fmla="*/ 234600 h 2788887"/>
                <a:gd name="connsiteX101" fmla="*/ 3453606 w 7397750"/>
                <a:gd name="connsiteY101" fmla="*/ 198881 h 2788887"/>
                <a:gd name="connsiteX102" fmla="*/ 3527425 w 7397750"/>
                <a:gd name="connsiteY102" fmla="*/ 172687 h 2788887"/>
                <a:gd name="connsiteX103" fmla="*/ 3574256 w 7397750"/>
                <a:gd name="connsiteY103" fmla="*/ 166337 h 2788887"/>
                <a:gd name="connsiteX104" fmla="*/ 3619500 w 7397750"/>
                <a:gd name="connsiteY104" fmla="*/ 172687 h 2788887"/>
                <a:gd name="connsiteX105" fmla="*/ 3759200 w 7397750"/>
                <a:gd name="connsiteY105" fmla="*/ 179037 h 2788887"/>
                <a:gd name="connsiteX106" fmla="*/ 3848100 w 7397750"/>
                <a:gd name="connsiteY106" fmla="*/ 198087 h 2788887"/>
                <a:gd name="connsiteX107" fmla="*/ 3873500 w 7397750"/>
                <a:gd name="connsiteY107" fmla="*/ 204437 h 2788887"/>
                <a:gd name="connsiteX108" fmla="*/ 3898900 w 7397750"/>
                <a:gd name="connsiteY108" fmla="*/ 217137 h 2788887"/>
                <a:gd name="connsiteX109" fmla="*/ 3943350 w 7397750"/>
                <a:gd name="connsiteY109" fmla="*/ 223487 h 2788887"/>
                <a:gd name="connsiteX110" fmla="*/ 4089400 w 7397750"/>
                <a:gd name="connsiteY110" fmla="*/ 236187 h 2788887"/>
                <a:gd name="connsiteX111" fmla="*/ 4263232 w 7397750"/>
                <a:gd name="connsiteY111" fmla="*/ 210787 h 2788887"/>
                <a:gd name="connsiteX112" fmla="*/ 4360862 w 7397750"/>
                <a:gd name="connsiteY112" fmla="*/ 198881 h 2788887"/>
                <a:gd name="connsiteX113" fmla="*/ 4409281 w 7397750"/>
                <a:gd name="connsiteY113" fmla="*/ 192530 h 2788887"/>
                <a:gd name="connsiteX114" fmla="*/ 4525962 w 7397750"/>
                <a:gd name="connsiteY114" fmla="*/ 188561 h 2788887"/>
                <a:gd name="connsiteX115" fmla="*/ 4707731 w 7397750"/>
                <a:gd name="connsiteY115" fmla="*/ 197293 h 2788887"/>
                <a:gd name="connsiteX116" fmla="*/ 4840287 w 7397750"/>
                <a:gd name="connsiteY116" fmla="*/ 209994 h 2788887"/>
                <a:gd name="connsiteX117" fmla="*/ 4934743 w 7397750"/>
                <a:gd name="connsiteY117" fmla="*/ 221106 h 2788887"/>
                <a:gd name="connsiteX118" fmla="*/ 5120481 w 7397750"/>
                <a:gd name="connsiteY118" fmla="*/ 217931 h 2788887"/>
                <a:gd name="connsiteX119" fmla="*/ 5468938 w 7397750"/>
                <a:gd name="connsiteY119" fmla="*/ 191737 h 2788887"/>
                <a:gd name="connsiteX120" fmla="*/ 7391400 w 7397750"/>
                <a:gd name="connsiteY120" fmla="*/ 204437 h 2788887"/>
                <a:gd name="connsiteX121" fmla="*/ 7397750 w 7397750"/>
                <a:gd name="connsiteY121" fmla="*/ 2788887 h 2788887"/>
                <a:gd name="connsiteX122" fmla="*/ 6350 w 7397750"/>
                <a:gd name="connsiteY122" fmla="*/ 2782537 h 2788887"/>
                <a:gd name="connsiteX123" fmla="*/ 9525 w 7397750"/>
                <a:gd name="connsiteY123" fmla="*/ 45687 h 2788887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19365 h 2789515"/>
                <a:gd name="connsiteX9" fmla="*/ 234950 w 7397750"/>
                <a:gd name="connsiteY9" fmla="*/ 344765 h 2789515"/>
                <a:gd name="connsiteX10" fmla="*/ 254000 w 7397750"/>
                <a:gd name="connsiteY10" fmla="*/ 357465 h 2789515"/>
                <a:gd name="connsiteX11" fmla="*/ 279400 w 7397750"/>
                <a:gd name="connsiteY11" fmla="*/ 376515 h 2789515"/>
                <a:gd name="connsiteX12" fmla="*/ 304800 w 7397750"/>
                <a:gd name="connsiteY12" fmla="*/ 401915 h 2789515"/>
                <a:gd name="connsiteX13" fmla="*/ 342900 w 7397750"/>
                <a:gd name="connsiteY13" fmla="*/ 42731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19365 h 2789515"/>
                <a:gd name="connsiteX9" fmla="*/ 234950 w 7397750"/>
                <a:gd name="connsiteY9" fmla="*/ 344765 h 2789515"/>
                <a:gd name="connsiteX10" fmla="*/ 254000 w 7397750"/>
                <a:gd name="connsiteY10" fmla="*/ 357465 h 2789515"/>
                <a:gd name="connsiteX11" fmla="*/ 279400 w 7397750"/>
                <a:gd name="connsiteY11" fmla="*/ 376515 h 2789515"/>
                <a:gd name="connsiteX12" fmla="*/ 304800 w 7397750"/>
                <a:gd name="connsiteY12" fmla="*/ 401915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19365 h 2789515"/>
                <a:gd name="connsiteX9" fmla="*/ 234950 w 7397750"/>
                <a:gd name="connsiteY9" fmla="*/ 344765 h 2789515"/>
                <a:gd name="connsiteX10" fmla="*/ 254000 w 7397750"/>
                <a:gd name="connsiteY10" fmla="*/ 357465 h 2789515"/>
                <a:gd name="connsiteX11" fmla="*/ 279400 w 7397750"/>
                <a:gd name="connsiteY11" fmla="*/ 376515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19365 h 2789515"/>
                <a:gd name="connsiteX9" fmla="*/ 234950 w 7397750"/>
                <a:gd name="connsiteY9" fmla="*/ 344765 h 2789515"/>
                <a:gd name="connsiteX10" fmla="*/ 254000 w 7397750"/>
                <a:gd name="connsiteY10" fmla="*/ 357465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19365 h 2789515"/>
                <a:gd name="connsiteX9" fmla="*/ 234950 w 7397750"/>
                <a:gd name="connsiteY9" fmla="*/ 34476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19365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84150 w 7397750"/>
                <a:gd name="connsiteY7" fmla="*/ 281265 h 2789515"/>
                <a:gd name="connsiteX8" fmla="*/ 215900 w 7397750"/>
                <a:gd name="connsiteY8" fmla="*/ 302696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2400 w 7397750"/>
                <a:gd name="connsiteY6" fmla="*/ 243165 h 2789515"/>
                <a:gd name="connsiteX7" fmla="*/ 196056 w 7397750"/>
                <a:gd name="connsiteY7" fmla="*/ 259834 h 2789515"/>
                <a:gd name="connsiteX8" fmla="*/ 215900 w 7397750"/>
                <a:gd name="connsiteY8" fmla="*/ 302696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47637 w 7397750"/>
                <a:gd name="connsiteY6" fmla="*/ 219353 h 2789515"/>
                <a:gd name="connsiteX7" fmla="*/ 196056 w 7397750"/>
                <a:gd name="connsiteY7" fmla="*/ 259834 h 2789515"/>
                <a:gd name="connsiteX8" fmla="*/ 215900 w 7397750"/>
                <a:gd name="connsiteY8" fmla="*/ 302696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47637 w 7397750"/>
                <a:gd name="connsiteY6" fmla="*/ 219353 h 2789515"/>
                <a:gd name="connsiteX7" fmla="*/ 186531 w 7397750"/>
                <a:gd name="connsiteY7" fmla="*/ 259834 h 2789515"/>
                <a:gd name="connsiteX8" fmla="*/ 215900 w 7397750"/>
                <a:gd name="connsiteY8" fmla="*/ 302696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47637 w 7397750"/>
                <a:gd name="connsiteY6" fmla="*/ 219353 h 2789515"/>
                <a:gd name="connsiteX7" fmla="*/ 186531 w 7397750"/>
                <a:gd name="connsiteY7" fmla="*/ 259834 h 2789515"/>
                <a:gd name="connsiteX8" fmla="*/ 223043 w 7397750"/>
                <a:gd name="connsiteY8" fmla="*/ 300314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33350 w 7397750"/>
                <a:gd name="connsiteY5" fmla="*/ 224115 h 2789515"/>
                <a:gd name="connsiteX6" fmla="*/ 159543 w 7397750"/>
                <a:gd name="connsiteY6" fmla="*/ 238403 h 2789515"/>
                <a:gd name="connsiteX7" fmla="*/ 186531 w 7397750"/>
                <a:gd name="connsiteY7" fmla="*/ 259834 h 2789515"/>
                <a:gd name="connsiteX8" fmla="*/ 223043 w 7397750"/>
                <a:gd name="connsiteY8" fmla="*/ 300314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07950 w 7397750"/>
                <a:gd name="connsiteY4" fmla="*/ 186015 h 2789515"/>
                <a:gd name="connsiteX5" fmla="*/ 140494 w 7397750"/>
                <a:gd name="connsiteY5" fmla="*/ 209828 h 2789515"/>
                <a:gd name="connsiteX6" fmla="*/ 159543 w 7397750"/>
                <a:gd name="connsiteY6" fmla="*/ 238403 h 2789515"/>
                <a:gd name="connsiteX7" fmla="*/ 186531 w 7397750"/>
                <a:gd name="connsiteY7" fmla="*/ 259834 h 2789515"/>
                <a:gd name="connsiteX8" fmla="*/ 223043 w 7397750"/>
                <a:gd name="connsiteY8" fmla="*/ 300314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69850 w 7397750"/>
                <a:gd name="connsiteY3" fmla="*/ 154265 h 2789515"/>
                <a:gd name="connsiteX4" fmla="*/ 115094 w 7397750"/>
                <a:gd name="connsiteY4" fmla="*/ 190777 h 2789515"/>
                <a:gd name="connsiteX5" fmla="*/ 140494 w 7397750"/>
                <a:gd name="connsiteY5" fmla="*/ 209828 h 2789515"/>
                <a:gd name="connsiteX6" fmla="*/ 159543 w 7397750"/>
                <a:gd name="connsiteY6" fmla="*/ 238403 h 2789515"/>
                <a:gd name="connsiteX7" fmla="*/ 186531 w 7397750"/>
                <a:gd name="connsiteY7" fmla="*/ 259834 h 2789515"/>
                <a:gd name="connsiteX8" fmla="*/ 223043 w 7397750"/>
                <a:gd name="connsiteY8" fmla="*/ 300314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9525 w 7397750"/>
                <a:gd name="connsiteY0" fmla="*/ 46315 h 2789515"/>
                <a:gd name="connsiteX1" fmla="*/ 0 w 7397750"/>
                <a:gd name="connsiteY1" fmla="*/ 65365 h 2789515"/>
                <a:gd name="connsiteX2" fmla="*/ 58738 w 7397750"/>
                <a:gd name="connsiteY2" fmla="*/ 117752 h 2789515"/>
                <a:gd name="connsiteX3" fmla="*/ 98425 w 7397750"/>
                <a:gd name="connsiteY3" fmla="*/ 159028 h 2789515"/>
                <a:gd name="connsiteX4" fmla="*/ 115094 w 7397750"/>
                <a:gd name="connsiteY4" fmla="*/ 190777 h 2789515"/>
                <a:gd name="connsiteX5" fmla="*/ 140494 w 7397750"/>
                <a:gd name="connsiteY5" fmla="*/ 209828 h 2789515"/>
                <a:gd name="connsiteX6" fmla="*/ 159543 w 7397750"/>
                <a:gd name="connsiteY6" fmla="*/ 238403 h 2789515"/>
                <a:gd name="connsiteX7" fmla="*/ 186531 w 7397750"/>
                <a:gd name="connsiteY7" fmla="*/ 259834 h 2789515"/>
                <a:gd name="connsiteX8" fmla="*/ 223043 w 7397750"/>
                <a:gd name="connsiteY8" fmla="*/ 300314 h 2789515"/>
                <a:gd name="connsiteX9" fmla="*/ 242094 w 7397750"/>
                <a:gd name="connsiteY9" fmla="*/ 325715 h 2789515"/>
                <a:gd name="connsiteX10" fmla="*/ 254000 w 7397750"/>
                <a:gd name="connsiteY10" fmla="*/ 343178 h 2789515"/>
                <a:gd name="connsiteX11" fmla="*/ 279400 w 7397750"/>
                <a:gd name="connsiteY11" fmla="*/ 362228 h 2789515"/>
                <a:gd name="connsiteX12" fmla="*/ 304800 w 7397750"/>
                <a:gd name="connsiteY12" fmla="*/ 394771 h 2789515"/>
                <a:gd name="connsiteX13" fmla="*/ 354806 w 7397750"/>
                <a:gd name="connsiteY13" fmla="*/ 408265 h 2789515"/>
                <a:gd name="connsiteX14" fmla="*/ 421481 w 7397750"/>
                <a:gd name="connsiteY14" fmla="*/ 401915 h 2789515"/>
                <a:gd name="connsiteX15" fmla="*/ 495300 w 7397750"/>
                <a:gd name="connsiteY15" fmla="*/ 357465 h 2789515"/>
                <a:gd name="connsiteX16" fmla="*/ 520700 w 7397750"/>
                <a:gd name="connsiteY16" fmla="*/ 338415 h 2789515"/>
                <a:gd name="connsiteX17" fmla="*/ 533400 w 7397750"/>
                <a:gd name="connsiteY17" fmla="*/ 319365 h 2789515"/>
                <a:gd name="connsiteX18" fmla="*/ 565150 w 7397750"/>
                <a:gd name="connsiteY18" fmla="*/ 287615 h 2789515"/>
                <a:gd name="connsiteX19" fmla="*/ 577850 w 7397750"/>
                <a:gd name="connsiteY19" fmla="*/ 268565 h 2789515"/>
                <a:gd name="connsiteX20" fmla="*/ 624682 w 7397750"/>
                <a:gd name="connsiteY20" fmla="*/ 206653 h 2789515"/>
                <a:gd name="connsiteX21" fmla="*/ 678656 w 7397750"/>
                <a:gd name="connsiteY21" fmla="*/ 139184 h 2789515"/>
                <a:gd name="connsiteX22" fmla="*/ 689769 w 7397750"/>
                <a:gd name="connsiteY22" fmla="*/ 118546 h 2789515"/>
                <a:gd name="connsiteX23" fmla="*/ 713581 w 7397750"/>
                <a:gd name="connsiteY23" fmla="*/ 86003 h 2789515"/>
                <a:gd name="connsiteX24" fmla="*/ 739775 w 7397750"/>
                <a:gd name="connsiteY24" fmla="*/ 59809 h 2789515"/>
                <a:gd name="connsiteX25" fmla="*/ 755650 w 7397750"/>
                <a:gd name="connsiteY25" fmla="*/ 43140 h 2789515"/>
                <a:gd name="connsiteX26" fmla="*/ 783431 w 7397750"/>
                <a:gd name="connsiteY26" fmla="*/ 21709 h 2789515"/>
                <a:gd name="connsiteX27" fmla="*/ 819150 w 7397750"/>
                <a:gd name="connsiteY27" fmla="*/ 4246 h 2789515"/>
                <a:gd name="connsiteX28" fmla="*/ 850106 w 7397750"/>
                <a:gd name="connsiteY28" fmla="*/ 1072 h 2789515"/>
                <a:gd name="connsiteX29" fmla="*/ 892176 w 7397750"/>
                <a:gd name="connsiteY29" fmla="*/ 19327 h 2789515"/>
                <a:gd name="connsiteX30" fmla="*/ 928687 w 7397750"/>
                <a:gd name="connsiteY30" fmla="*/ 25677 h 2789515"/>
                <a:gd name="connsiteX31" fmla="*/ 957263 w 7397750"/>
                <a:gd name="connsiteY31" fmla="*/ 53459 h 2789515"/>
                <a:gd name="connsiteX32" fmla="*/ 990600 w 7397750"/>
                <a:gd name="connsiteY32" fmla="*/ 84415 h 2789515"/>
                <a:gd name="connsiteX33" fmla="*/ 1019175 w 7397750"/>
                <a:gd name="connsiteY33" fmla="*/ 111403 h 2789515"/>
                <a:gd name="connsiteX34" fmla="*/ 1060450 w 7397750"/>
                <a:gd name="connsiteY34" fmla="*/ 160615 h 2789515"/>
                <a:gd name="connsiteX35" fmla="*/ 1077913 w 7397750"/>
                <a:gd name="connsiteY35" fmla="*/ 191571 h 2789515"/>
                <a:gd name="connsiteX36" fmla="*/ 1105694 w 7397750"/>
                <a:gd name="connsiteY36" fmla="*/ 224115 h 2789515"/>
                <a:gd name="connsiteX37" fmla="*/ 1131094 w 7397750"/>
                <a:gd name="connsiteY37" fmla="*/ 262215 h 2789515"/>
                <a:gd name="connsiteX38" fmla="*/ 1158875 w 7397750"/>
                <a:gd name="connsiteY38" fmla="*/ 293965 h 2789515"/>
                <a:gd name="connsiteX39" fmla="*/ 1172369 w 7397750"/>
                <a:gd name="connsiteY39" fmla="*/ 318571 h 2789515"/>
                <a:gd name="connsiteX40" fmla="*/ 1209675 w 7397750"/>
                <a:gd name="connsiteY40" fmla="*/ 349528 h 2789515"/>
                <a:gd name="connsiteX41" fmla="*/ 1225550 w 7397750"/>
                <a:gd name="connsiteY41" fmla="*/ 363815 h 2789515"/>
                <a:gd name="connsiteX42" fmla="*/ 1250950 w 7397750"/>
                <a:gd name="connsiteY42" fmla="*/ 389215 h 2789515"/>
                <a:gd name="connsiteX43" fmla="*/ 1274762 w 7397750"/>
                <a:gd name="connsiteY43" fmla="*/ 405090 h 2789515"/>
                <a:gd name="connsiteX44" fmla="*/ 1352550 w 7397750"/>
                <a:gd name="connsiteY44" fmla="*/ 405090 h 2789515"/>
                <a:gd name="connsiteX45" fmla="*/ 1393825 w 7397750"/>
                <a:gd name="connsiteY45" fmla="*/ 377308 h 2789515"/>
                <a:gd name="connsiteX46" fmla="*/ 1412875 w 7397750"/>
                <a:gd name="connsiteY46" fmla="*/ 363815 h 2789515"/>
                <a:gd name="connsiteX47" fmla="*/ 1432719 w 7397750"/>
                <a:gd name="connsiteY47" fmla="*/ 340003 h 2789515"/>
                <a:gd name="connsiteX48" fmla="*/ 1468438 w 7397750"/>
                <a:gd name="connsiteY48" fmla="*/ 303490 h 2789515"/>
                <a:gd name="connsiteX49" fmla="*/ 1508125 w 7397750"/>
                <a:gd name="connsiteY49" fmla="*/ 248722 h 2789515"/>
                <a:gd name="connsiteX50" fmla="*/ 1540669 w 7397750"/>
                <a:gd name="connsiteY50" fmla="*/ 209828 h 2789515"/>
                <a:gd name="connsiteX51" fmla="*/ 1587500 w 7397750"/>
                <a:gd name="connsiteY51" fmla="*/ 173315 h 2789515"/>
                <a:gd name="connsiteX52" fmla="*/ 1600200 w 7397750"/>
                <a:gd name="connsiteY52" fmla="*/ 147915 h 2789515"/>
                <a:gd name="connsiteX53" fmla="*/ 1612900 w 7397750"/>
                <a:gd name="connsiteY53" fmla="*/ 128865 h 2789515"/>
                <a:gd name="connsiteX54" fmla="*/ 1632743 w 7397750"/>
                <a:gd name="connsiteY54" fmla="*/ 103465 h 2789515"/>
                <a:gd name="connsiteX55" fmla="*/ 1670050 w 7397750"/>
                <a:gd name="connsiteY55" fmla="*/ 65365 h 2789515"/>
                <a:gd name="connsiteX56" fmla="*/ 1714500 w 7397750"/>
                <a:gd name="connsiteY56" fmla="*/ 27265 h 2789515"/>
                <a:gd name="connsiteX57" fmla="*/ 1771650 w 7397750"/>
                <a:gd name="connsiteY57" fmla="*/ 14565 h 2789515"/>
                <a:gd name="connsiteX58" fmla="*/ 1822450 w 7397750"/>
                <a:gd name="connsiteY58" fmla="*/ 13771 h 2789515"/>
                <a:gd name="connsiteX59" fmla="*/ 1857375 w 7397750"/>
                <a:gd name="connsiteY59" fmla="*/ 30440 h 2789515"/>
                <a:gd name="connsiteX60" fmla="*/ 1904206 w 7397750"/>
                <a:gd name="connsiteY60" fmla="*/ 58221 h 2789515"/>
                <a:gd name="connsiteX61" fmla="*/ 1930400 w 7397750"/>
                <a:gd name="connsiteY61" fmla="*/ 89971 h 2789515"/>
                <a:gd name="connsiteX62" fmla="*/ 1976438 w 7397750"/>
                <a:gd name="connsiteY62" fmla="*/ 121721 h 2789515"/>
                <a:gd name="connsiteX63" fmla="*/ 2018506 w 7397750"/>
                <a:gd name="connsiteY63" fmla="*/ 193159 h 2789515"/>
                <a:gd name="connsiteX64" fmla="*/ 2038350 w 7397750"/>
                <a:gd name="connsiteY64" fmla="*/ 230465 h 2789515"/>
                <a:gd name="connsiteX65" fmla="*/ 2068512 w 7397750"/>
                <a:gd name="connsiteY65" fmla="*/ 261421 h 2789515"/>
                <a:gd name="connsiteX66" fmla="*/ 2101850 w 7397750"/>
                <a:gd name="connsiteY66" fmla="*/ 293965 h 2789515"/>
                <a:gd name="connsiteX67" fmla="*/ 2139950 w 7397750"/>
                <a:gd name="connsiteY67" fmla="*/ 332065 h 2789515"/>
                <a:gd name="connsiteX68" fmla="*/ 2152650 w 7397750"/>
                <a:gd name="connsiteY68" fmla="*/ 351115 h 2789515"/>
                <a:gd name="connsiteX69" fmla="*/ 2203450 w 7397750"/>
                <a:gd name="connsiteY69" fmla="*/ 382865 h 2789515"/>
                <a:gd name="connsiteX70" fmla="*/ 2222500 w 7397750"/>
                <a:gd name="connsiteY70" fmla="*/ 395565 h 2789515"/>
                <a:gd name="connsiteX71" fmla="*/ 2254250 w 7397750"/>
                <a:gd name="connsiteY71" fmla="*/ 401915 h 2789515"/>
                <a:gd name="connsiteX72" fmla="*/ 2336800 w 7397750"/>
                <a:gd name="connsiteY72" fmla="*/ 389215 h 2789515"/>
                <a:gd name="connsiteX73" fmla="*/ 2376488 w 7397750"/>
                <a:gd name="connsiteY73" fmla="*/ 357465 h 2789515"/>
                <a:gd name="connsiteX74" fmla="*/ 2431256 w 7397750"/>
                <a:gd name="connsiteY74" fmla="*/ 300315 h 2789515"/>
                <a:gd name="connsiteX75" fmla="*/ 2459831 w 7397750"/>
                <a:gd name="connsiteY75" fmla="*/ 269358 h 2789515"/>
                <a:gd name="connsiteX76" fmla="*/ 2482056 w 7397750"/>
                <a:gd name="connsiteY76" fmla="*/ 240784 h 2789515"/>
                <a:gd name="connsiteX77" fmla="*/ 2520950 w 7397750"/>
                <a:gd name="connsiteY77" fmla="*/ 186015 h 2789515"/>
                <a:gd name="connsiteX78" fmla="*/ 2546350 w 7397750"/>
                <a:gd name="connsiteY78" fmla="*/ 166965 h 2789515"/>
                <a:gd name="connsiteX79" fmla="*/ 2565400 w 7397750"/>
                <a:gd name="connsiteY79" fmla="*/ 147915 h 2789515"/>
                <a:gd name="connsiteX80" fmla="*/ 2601912 w 7397750"/>
                <a:gd name="connsiteY80" fmla="*/ 120133 h 2789515"/>
                <a:gd name="connsiteX81" fmla="*/ 2609057 w 7397750"/>
                <a:gd name="connsiteY81" fmla="*/ 98702 h 2789515"/>
                <a:gd name="connsiteX82" fmla="*/ 2648744 w 7397750"/>
                <a:gd name="connsiteY82" fmla="*/ 82828 h 2789515"/>
                <a:gd name="connsiteX83" fmla="*/ 2724150 w 7397750"/>
                <a:gd name="connsiteY83" fmla="*/ 79653 h 2789515"/>
                <a:gd name="connsiteX84" fmla="*/ 2759075 w 7397750"/>
                <a:gd name="connsiteY84" fmla="*/ 79653 h 2789515"/>
                <a:gd name="connsiteX85" fmla="*/ 2835275 w 7397750"/>
                <a:gd name="connsiteY85" fmla="*/ 107434 h 2789515"/>
                <a:gd name="connsiteX86" fmla="*/ 2863057 w 7397750"/>
                <a:gd name="connsiteY86" fmla="*/ 121722 h 2789515"/>
                <a:gd name="connsiteX87" fmla="*/ 2895601 w 7397750"/>
                <a:gd name="connsiteY87" fmla="*/ 147121 h 2789515"/>
                <a:gd name="connsiteX88" fmla="*/ 2942431 w 7397750"/>
                <a:gd name="connsiteY88" fmla="*/ 168553 h 2789515"/>
                <a:gd name="connsiteX89" fmla="*/ 2951162 w 7397750"/>
                <a:gd name="connsiteY89" fmla="*/ 176490 h 2789515"/>
                <a:gd name="connsiteX90" fmla="*/ 2979737 w 7397750"/>
                <a:gd name="connsiteY90" fmla="*/ 193952 h 2789515"/>
                <a:gd name="connsiteX91" fmla="*/ 2997994 w 7397750"/>
                <a:gd name="connsiteY91" fmla="*/ 212209 h 2789515"/>
                <a:gd name="connsiteX92" fmla="*/ 3048000 w 7397750"/>
                <a:gd name="connsiteY92" fmla="*/ 243165 h 2789515"/>
                <a:gd name="connsiteX93" fmla="*/ 3117850 w 7397750"/>
                <a:gd name="connsiteY93" fmla="*/ 255865 h 2789515"/>
                <a:gd name="connsiteX94" fmla="*/ 3143250 w 7397750"/>
                <a:gd name="connsiteY94" fmla="*/ 268565 h 2789515"/>
                <a:gd name="connsiteX95" fmla="*/ 3169444 w 7397750"/>
                <a:gd name="connsiteY95" fmla="*/ 274121 h 2789515"/>
                <a:gd name="connsiteX96" fmla="*/ 3201988 w 7397750"/>
                <a:gd name="connsiteY96" fmla="*/ 278090 h 2789515"/>
                <a:gd name="connsiteX97" fmla="*/ 3260725 w 7397750"/>
                <a:gd name="connsiteY97" fmla="*/ 271740 h 2789515"/>
                <a:gd name="connsiteX98" fmla="*/ 3289300 w 7397750"/>
                <a:gd name="connsiteY98" fmla="*/ 262215 h 2789515"/>
                <a:gd name="connsiteX99" fmla="*/ 3314700 w 7397750"/>
                <a:gd name="connsiteY99" fmla="*/ 249515 h 2789515"/>
                <a:gd name="connsiteX100" fmla="*/ 3378200 w 7397750"/>
                <a:gd name="connsiteY100" fmla="*/ 235228 h 2789515"/>
                <a:gd name="connsiteX101" fmla="*/ 3453606 w 7397750"/>
                <a:gd name="connsiteY101" fmla="*/ 199509 h 2789515"/>
                <a:gd name="connsiteX102" fmla="*/ 3527425 w 7397750"/>
                <a:gd name="connsiteY102" fmla="*/ 173315 h 2789515"/>
                <a:gd name="connsiteX103" fmla="*/ 3574256 w 7397750"/>
                <a:gd name="connsiteY103" fmla="*/ 166965 h 2789515"/>
                <a:gd name="connsiteX104" fmla="*/ 3619500 w 7397750"/>
                <a:gd name="connsiteY104" fmla="*/ 173315 h 2789515"/>
                <a:gd name="connsiteX105" fmla="*/ 3759200 w 7397750"/>
                <a:gd name="connsiteY105" fmla="*/ 179665 h 2789515"/>
                <a:gd name="connsiteX106" fmla="*/ 3848100 w 7397750"/>
                <a:gd name="connsiteY106" fmla="*/ 198715 h 2789515"/>
                <a:gd name="connsiteX107" fmla="*/ 3873500 w 7397750"/>
                <a:gd name="connsiteY107" fmla="*/ 205065 h 2789515"/>
                <a:gd name="connsiteX108" fmla="*/ 3898900 w 7397750"/>
                <a:gd name="connsiteY108" fmla="*/ 217765 h 2789515"/>
                <a:gd name="connsiteX109" fmla="*/ 3943350 w 7397750"/>
                <a:gd name="connsiteY109" fmla="*/ 224115 h 2789515"/>
                <a:gd name="connsiteX110" fmla="*/ 4089400 w 7397750"/>
                <a:gd name="connsiteY110" fmla="*/ 236815 h 2789515"/>
                <a:gd name="connsiteX111" fmla="*/ 4263232 w 7397750"/>
                <a:gd name="connsiteY111" fmla="*/ 211415 h 2789515"/>
                <a:gd name="connsiteX112" fmla="*/ 4360862 w 7397750"/>
                <a:gd name="connsiteY112" fmla="*/ 199509 h 2789515"/>
                <a:gd name="connsiteX113" fmla="*/ 4409281 w 7397750"/>
                <a:gd name="connsiteY113" fmla="*/ 193158 h 2789515"/>
                <a:gd name="connsiteX114" fmla="*/ 4525962 w 7397750"/>
                <a:gd name="connsiteY114" fmla="*/ 189189 h 2789515"/>
                <a:gd name="connsiteX115" fmla="*/ 4707731 w 7397750"/>
                <a:gd name="connsiteY115" fmla="*/ 197921 h 2789515"/>
                <a:gd name="connsiteX116" fmla="*/ 4840287 w 7397750"/>
                <a:gd name="connsiteY116" fmla="*/ 210622 h 2789515"/>
                <a:gd name="connsiteX117" fmla="*/ 4934743 w 7397750"/>
                <a:gd name="connsiteY117" fmla="*/ 221734 h 2789515"/>
                <a:gd name="connsiteX118" fmla="*/ 5120481 w 7397750"/>
                <a:gd name="connsiteY118" fmla="*/ 218559 h 2789515"/>
                <a:gd name="connsiteX119" fmla="*/ 5468938 w 7397750"/>
                <a:gd name="connsiteY119" fmla="*/ 192365 h 2789515"/>
                <a:gd name="connsiteX120" fmla="*/ 7391400 w 7397750"/>
                <a:gd name="connsiteY120" fmla="*/ 205065 h 2789515"/>
                <a:gd name="connsiteX121" fmla="*/ 7397750 w 7397750"/>
                <a:gd name="connsiteY121" fmla="*/ 2789515 h 2789515"/>
                <a:gd name="connsiteX122" fmla="*/ 6350 w 7397750"/>
                <a:gd name="connsiteY122" fmla="*/ 2783165 h 2789515"/>
                <a:gd name="connsiteX123" fmla="*/ 9525 w 7397750"/>
                <a:gd name="connsiteY123" fmla="*/ 46315 h 2789515"/>
                <a:gd name="connsiteX0" fmla="*/ 3611 w 7391836"/>
                <a:gd name="connsiteY0" fmla="*/ 46315 h 2789515"/>
                <a:gd name="connsiteX1" fmla="*/ 17899 w 7391836"/>
                <a:gd name="connsiteY1" fmla="*/ 60603 h 2789515"/>
                <a:gd name="connsiteX2" fmla="*/ 52824 w 7391836"/>
                <a:gd name="connsiteY2" fmla="*/ 117752 h 2789515"/>
                <a:gd name="connsiteX3" fmla="*/ 92511 w 7391836"/>
                <a:gd name="connsiteY3" fmla="*/ 159028 h 2789515"/>
                <a:gd name="connsiteX4" fmla="*/ 109180 w 7391836"/>
                <a:gd name="connsiteY4" fmla="*/ 190777 h 2789515"/>
                <a:gd name="connsiteX5" fmla="*/ 134580 w 7391836"/>
                <a:gd name="connsiteY5" fmla="*/ 209828 h 2789515"/>
                <a:gd name="connsiteX6" fmla="*/ 153629 w 7391836"/>
                <a:gd name="connsiteY6" fmla="*/ 238403 h 2789515"/>
                <a:gd name="connsiteX7" fmla="*/ 180617 w 7391836"/>
                <a:gd name="connsiteY7" fmla="*/ 259834 h 2789515"/>
                <a:gd name="connsiteX8" fmla="*/ 217129 w 7391836"/>
                <a:gd name="connsiteY8" fmla="*/ 300314 h 2789515"/>
                <a:gd name="connsiteX9" fmla="*/ 236180 w 7391836"/>
                <a:gd name="connsiteY9" fmla="*/ 325715 h 2789515"/>
                <a:gd name="connsiteX10" fmla="*/ 248086 w 7391836"/>
                <a:gd name="connsiteY10" fmla="*/ 343178 h 2789515"/>
                <a:gd name="connsiteX11" fmla="*/ 273486 w 7391836"/>
                <a:gd name="connsiteY11" fmla="*/ 362228 h 2789515"/>
                <a:gd name="connsiteX12" fmla="*/ 298886 w 7391836"/>
                <a:gd name="connsiteY12" fmla="*/ 394771 h 2789515"/>
                <a:gd name="connsiteX13" fmla="*/ 348892 w 7391836"/>
                <a:gd name="connsiteY13" fmla="*/ 408265 h 2789515"/>
                <a:gd name="connsiteX14" fmla="*/ 415567 w 7391836"/>
                <a:gd name="connsiteY14" fmla="*/ 401915 h 2789515"/>
                <a:gd name="connsiteX15" fmla="*/ 489386 w 7391836"/>
                <a:gd name="connsiteY15" fmla="*/ 357465 h 2789515"/>
                <a:gd name="connsiteX16" fmla="*/ 514786 w 7391836"/>
                <a:gd name="connsiteY16" fmla="*/ 338415 h 2789515"/>
                <a:gd name="connsiteX17" fmla="*/ 527486 w 7391836"/>
                <a:gd name="connsiteY17" fmla="*/ 319365 h 2789515"/>
                <a:gd name="connsiteX18" fmla="*/ 559236 w 7391836"/>
                <a:gd name="connsiteY18" fmla="*/ 287615 h 2789515"/>
                <a:gd name="connsiteX19" fmla="*/ 571936 w 7391836"/>
                <a:gd name="connsiteY19" fmla="*/ 268565 h 2789515"/>
                <a:gd name="connsiteX20" fmla="*/ 618768 w 7391836"/>
                <a:gd name="connsiteY20" fmla="*/ 206653 h 2789515"/>
                <a:gd name="connsiteX21" fmla="*/ 672742 w 7391836"/>
                <a:gd name="connsiteY21" fmla="*/ 139184 h 2789515"/>
                <a:gd name="connsiteX22" fmla="*/ 683855 w 7391836"/>
                <a:gd name="connsiteY22" fmla="*/ 118546 h 2789515"/>
                <a:gd name="connsiteX23" fmla="*/ 707667 w 7391836"/>
                <a:gd name="connsiteY23" fmla="*/ 86003 h 2789515"/>
                <a:gd name="connsiteX24" fmla="*/ 733861 w 7391836"/>
                <a:gd name="connsiteY24" fmla="*/ 59809 h 2789515"/>
                <a:gd name="connsiteX25" fmla="*/ 749736 w 7391836"/>
                <a:gd name="connsiteY25" fmla="*/ 43140 h 2789515"/>
                <a:gd name="connsiteX26" fmla="*/ 777517 w 7391836"/>
                <a:gd name="connsiteY26" fmla="*/ 21709 h 2789515"/>
                <a:gd name="connsiteX27" fmla="*/ 813236 w 7391836"/>
                <a:gd name="connsiteY27" fmla="*/ 4246 h 2789515"/>
                <a:gd name="connsiteX28" fmla="*/ 844192 w 7391836"/>
                <a:gd name="connsiteY28" fmla="*/ 1072 h 2789515"/>
                <a:gd name="connsiteX29" fmla="*/ 886262 w 7391836"/>
                <a:gd name="connsiteY29" fmla="*/ 19327 h 2789515"/>
                <a:gd name="connsiteX30" fmla="*/ 922773 w 7391836"/>
                <a:gd name="connsiteY30" fmla="*/ 25677 h 2789515"/>
                <a:gd name="connsiteX31" fmla="*/ 951349 w 7391836"/>
                <a:gd name="connsiteY31" fmla="*/ 53459 h 2789515"/>
                <a:gd name="connsiteX32" fmla="*/ 984686 w 7391836"/>
                <a:gd name="connsiteY32" fmla="*/ 84415 h 2789515"/>
                <a:gd name="connsiteX33" fmla="*/ 1013261 w 7391836"/>
                <a:gd name="connsiteY33" fmla="*/ 111403 h 2789515"/>
                <a:gd name="connsiteX34" fmla="*/ 1054536 w 7391836"/>
                <a:gd name="connsiteY34" fmla="*/ 160615 h 2789515"/>
                <a:gd name="connsiteX35" fmla="*/ 1071999 w 7391836"/>
                <a:gd name="connsiteY35" fmla="*/ 191571 h 2789515"/>
                <a:gd name="connsiteX36" fmla="*/ 1099780 w 7391836"/>
                <a:gd name="connsiteY36" fmla="*/ 224115 h 2789515"/>
                <a:gd name="connsiteX37" fmla="*/ 1125180 w 7391836"/>
                <a:gd name="connsiteY37" fmla="*/ 262215 h 2789515"/>
                <a:gd name="connsiteX38" fmla="*/ 1152961 w 7391836"/>
                <a:gd name="connsiteY38" fmla="*/ 293965 h 2789515"/>
                <a:gd name="connsiteX39" fmla="*/ 1166455 w 7391836"/>
                <a:gd name="connsiteY39" fmla="*/ 318571 h 2789515"/>
                <a:gd name="connsiteX40" fmla="*/ 1203761 w 7391836"/>
                <a:gd name="connsiteY40" fmla="*/ 349528 h 2789515"/>
                <a:gd name="connsiteX41" fmla="*/ 1219636 w 7391836"/>
                <a:gd name="connsiteY41" fmla="*/ 363815 h 2789515"/>
                <a:gd name="connsiteX42" fmla="*/ 1245036 w 7391836"/>
                <a:gd name="connsiteY42" fmla="*/ 389215 h 2789515"/>
                <a:gd name="connsiteX43" fmla="*/ 1268848 w 7391836"/>
                <a:gd name="connsiteY43" fmla="*/ 405090 h 2789515"/>
                <a:gd name="connsiteX44" fmla="*/ 1346636 w 7391836"/>
                <a:gd name="connsiteY44" fmla="*/ 405090 h 2789515"/>
                <a:gd name="connsiteX45" fmla="*/ 1387911 w 7391836"/>
                <a:gd name="connsiteY45" fmla="*/ 377308 h 2789515"/>
                <a:gd name="connsiteX46" fmla="*/ 1406961 w 7391836"/>
                <a:gd name="connsiteY46" fmla="*/ 363815 h 2789515"/>
                <a:gd name="connsiteX47" fmla="*/ 1426805 w 7391836"/>
                <a:gd name="connsiteY47" fmla="*/ 340003 h 2789515"/>
                <a:gd name="connsiteX48" fmla="*/ 1462524 w 7391836"/>
                <a:gd name="connsiteY48" fmla="*/ 303490 h 2789515"/>
                <a:gd name="connsiteX49" fmla="*/ 1502211 w 7391836"/>
                <a:gd name="connsiteY49" fmla="*/ 248722 h 2789515"/>
                <a:gd name="connsiteX50" fmla="*/ 1534755 w 7391836"/>
                <a:gd name="connsiteY50" fmla="*/ 209828 h 2789515"/>
                <a:gd name="connsiteX51" fmla="*/ 1581586 w 7391836"/>
                <a:gd name="connsiteY51" fmla="*/ 173315 h 2789515"/>
                <a:gd name="connsiteX52" fmla="*/ 1594286 w 7391836"/>
                <a:gd name="connsiteY52" fmla="*/ 147915 h 2789515"/>
                <a:gd name="connsiteX53" fmla="*/ 1606986 w 7391836"/>
                <a:gd name="connsiteY53" fmla="*/ 128865 h 2789515"/>
                <a:gd name="connsiteX54" fmla="*/ 1626829 w 7391836"/>
                <a:gd name="connsiteY54" fmla="*/ 103465 h 2789515"/>
                <a:gd name="connsiteX55" fmla="*/ 1664136 w 7391836"/>
                <a:gd name="connsiteY55" fmla="*/ 65365 h 2789515"/>
                <a:gd name="connsiteX56" fmla="*/ 1708586 w 7391836"/>
                <a:gd name="connsiteY56" fmla="*/ 27265 h 2789515"/>
                <a:gd name="connsiteX57" fmla="*/ 1765736 w 7391836"/>
                <a:gd name="connsiteY57" fmla="*/ 14565 h 2789515"/>
                <a:gd name="connsiteX58" fmla="*/ 1816536 w 7391836"/>
                <a:gd name="connsiteY58" fmla="*/ 13771 h 2789515"/>
                <a:gd name="connsiteX59" fmla="*/ 1851461 w 7391836"/>
                <a:gd name="connsiteY59" fmla="*/ 30440 h 2789515"/>
                <a:gd name="connsiteX60" fmla="*/ 1898292 w 7391836"/>
                <a:gd name="connsiteY60" fmla="*/ 58221 h 2789515"/>
                <a:gd name="connsiteX61" fmla="*/ 1924486 w 7391836"/>
                <a:gd name="connsiteY61" fmla="*/ 89971 h 2789515"/>
                <a:gd name="connsiteX62" fmla="*/ 1970524 w 7391836"/>
                <a:gd name="connsiteY62" fmla="*/ 121721 h 2789515"/>
                <a:gd name="connsiteX63" fmla="*/ 2012592 w 7391836"/>
                <a:gd name="connsiteY63" fmla="*/ 193159 h 2789515"/>
                <a:gd name="connsiteX64" fmla="*/ 2032436 w 7391836"/>
                <a:gd name="connsiteY64" fmla="*/ 230465 h 2789515"/>
                <a:gd name="connsiteX65" fmla="*/ 2062598 w 7391836"/>
                <a:gd name="connsiteY65" fmla="*/ 261421 h 2789515"/>
                <a:gd name="connsiteX66" fmla="*/ 2095936 w 7391836"/>
                <a:gd name="connsiteY66" fmla="*/ 293965 h 2789515"/>
                <a:gd name="connsiteX67" fmla="*/ 2134036 w 7391836"/>
                <a:gd name="connsiteY67" fmla="*/ 332065 h 2789515"/>
                <a:gd name="connsiteX68" fmla="*/ 2146736 w 7391836"/>
                <a:gd name="connsiteY68" fmla="*/ 351115 h 2789515"/>
                <a:gd name="connsiteX69" fmla="*/ 2197536 w 7391836"/>
                <a:gd name="connsiteY69" fmla="*/ 382865 h 2789515"/>
                <a:gd name="connsiteX70" fmla="*/ 2216586 w 7391836"/>
                <a:gd name="connsiteY70" fmla="*/ 395565 h 2789515"/>
                <a:gd name="connsiteX71" fmla="*/ 2248336 w 7391836"/>
                <a:gd name="connsiteY71" fmla="*/ 401915 h 2789515"/>
                <a:gd name="connsiteX72" fmla="*/ 2330886 w 7391836"/>
                <a:gd name="connsiteY72" fmla="*/ 389215 h 2789515"/>
                <a:gd name="connsiteX73" fmla="*/ 2370574 w 7391836"/>
                <a:gd name="connsiteY73" fmla="*/ 357465 h 2789515"/>
                <a:gd name="connsiteX74" fmla="*/ 2425342 w 7391836"/>
                <a:gd name="connsiteY74" fmla="*/ 300315 h 2789515"/>
                <a:gd name="connsiteX75" fmla="*/ 2453917 w 7391836"/>
                <a:gd name="connsiteY75" fmla="*/ 269358 h 2789515"/>
                <a:gd name="connsiteX76" fmla="*/ 2476142 w 7391836"/>
                <a:gd name="connsiteY76" fmla="*/ 240784 h 2789515"/>
                <a:gd name="connsiteX77" fmla="*/ 2515036 w 7391836"/>
                <a:gd name="connsiteY77" fmla="*/ 186015 h 2789515"/>
                <a:gd name="connsiteX78" fmla="*/ 2540436 w 7391836"/>
                <a:gd name="connsiteY78" fmla="*/ 166965 h 2789515"/>
                <a:gd name="connsiteX79" fmla="*/ 2559486 w 7391836"/>
                <a:gd name="connsiteY79" fmla="*/ 147915 h 2789515"/>
                <a:gd name="connsiteX80" fmla="*/ 2595998 w 7391836"/>
                <a:gd name="connsiteY80" fmla="*/ 120133 h 2789515"/>
                <a:gd name="connsiteX81" fmla="*/ 2603143 w 7391836"/>
                <a:gd name="connsiteY81" fmla="*/ 98702 h 2789515"/>
                <a:gd name="connsiteX82" fmla="*/ 2642830 w 7391836"/>
                <a:gd name="connsiteY82" fmla="*/ 82828 h 2789515"/>
                <a:gd name="connsiteX83" fmla="*/ 2718236 w 7391836"/>
                <a:gd name="connsiteY83" fmla="*/ 79653 h 2789515"/>
                <a:gd name="connsiteX84" fmla="*/ 2753161 w 7391836"/>
                <a:gd name="connsiteY84" fmla="*/ 79653 h 2789515"/>
                <a:gd name="connsiteX85" fmla="*/ 2829361 w 7391836"/>
                <a:gd name="connsiteY85" fmla="*/ 107434 h 2789515"/>
                <a:gd name="connsiteX86" fmla="*/ 2857143 w 7391836"/>
                <a:gd name="connsiteY86" fmla="*/ 121722 h 2789515"/>
                <a:gd name="connsiteX87" fmla="*/ 2889687 w 7391836"/>
                <a:gd name="connsiteY87" fmla="*/ 147121 h 2789515"/>
                <a:gd name="connsiteX88" fmla="*/ 2936517 w 7391836"/>
                <a:gd name="connsiteY88" fmla="*/ 168553 h 2789515"/>
                <a:gd name="connsiteX89" fmla="*/ 2945248 w 7391836"/>
                <a:gd name="connsiteY89" fmla="*/ 176490 h 2789515"/>
                <a:gd name="connsiteX90" fmla="*/ 2973823 w 7391836"/>
                <a:gd name="connsiteY90" fmla="*/ 193952 h 2789515"/>
                <a:gd name="connsiteX91" fmla="*/ 2992080 w 7391836"/>
                <a:gd name="connsiteY91" fmla="*/ 212209 h 2789515"/>
                <a:gd name="connsiteX92" fmla="*/ 3042086 w 7391836"/>
                <a:gd name="connsiteY92" fmla="*/ 243165 h 2789515"/>
                <a:gd name="connsiteX93" fmla="*/ 3111936 w 7391836"/>
                <a:gd name="connsiteY93" fmla="*/ 255865 h 2789515"/>
                <a:gd name="connsiteX94" fmla="*/ 3137336 w 7391836"/>
                <a:gd name="connsiteY94" fmla="*/ 268565 h 2789515"/>
                <a:gd name="connsiteX95" fmla="*/ 3163530 w 7391836"/>
                <a:gd name="connsiteY95" fmla="*/ 274121 h 2789515"/>
                <a:gd name="connsiteX96" fmla="*/ 3196074 w 7391836"/>
                <a:gd name="connsiteY96" fmla="*/ 278090 h 2789515"/>
                <a:gd name="connsiteX97" fmla="*/ 3254811 w 7391836"/>
                <a:gd name="connsiteY97" fmla="*/ 271740 h 2789515"/>
                <a:gd name="connsiteX98" fmla="*/ 3283386 w 7391836"/>
                <a:gd name="connsiteY98" fmla="*/ 262215 h 2789515"/>
                <a:gd name="connsiteX99" fmla="*/ 3308786 w 7391836"/>
                <a:gd name="connsiteY99" fmla="*/ 249515 h 2789515"/>
                <a:gd name="connsiteX100" fmla="*/ 3372286 w 7391836"/>
                <a:gd name="connsiteY100" fmla="*/ 235228 h 2789515"/>
                <a:gd name="connsiteX101" fmla="*/ 3447692 w 7391836"/>
                <a:gd name="connsiteY101" fmla="*/ 199509 h 2789515"/>
                <a:gd name="connsiteX102" fmla="*/ 3521511 w 7391836"/>
                <a:gd name="connsiteY102" fmla="*/ 173315 h 2789515"/>
                <a:gd name="connsiteX103" fmla="*/ 3568342 w 7391836"/>
                <a:gd name="connsiteY103" fmla="*/ 166965 h 2789515"/>
                <a:gd name="connsiteX104" fmla="*/ 3613586 w 7391836"/>
                <a:gd name="connsiteY104" fmla="*/ 173315 h 2789515"/>
                <a:gd name="connsiteX105" fmla="*/ 3753286 w 7391836"/>
                <a:gd name="connsiteY105" fmla="*/ 179665 h 2789515"/>
                <a:gd name="connsiteX106" fmla="*/ 3842186 w 7391836"/>
                <a:gd name="connsiteY106" fmla="*/ 198715 h 2789515"/>
                <a:gd name="connsiteX107" fmla="*/ 3867586 w 7391836"/>
                <a:gd name="connsiteY107" fmla="*/ 205065 h 2789515"/>
                <a:gd name="connsiteX108" fmla="*/ 3892986 w 7391836"/>
                <a:gd name="connsiteY108" fmla="*/ 217765 h 2789515"/>
                <a:gd name="connsiteX109" fmla="*/ 3937436 w 7391836"/>
                <a:gd name="connsiteY109" fmla="*/ 224115 h 2789515"/>
                <a:gd name="connsiteX110" fmla="*/ 4083486 w 7391836"/>
                <a:gd name="connsiteY110" fmla="*/ 236815 h 2789515"/>
                <a:gd name="connsiteX111" fmla="*/ 4257318 w 7391836"/>
                <a:gd name="connsiteY111" fmla="*/ 211415 h 2789515"/>
                <a:gd name="connsiteX112" fmla="*/ 4354948 w 7391836"/>
                <a:gd name="connsiteY112" fmla="*/ 199509 h 2789515"/>
                <a:gd name="connsiteX113" fmla="*/ 4403367 w 7391836"/>
                <a:gd name="connsiteY113" fmla="*/ 193158 h 2789515"/>
                <a:gd name="connsiteX114" fmla="*/ 4520048 w 7391836"/>
                <a:gd name="connsiteY114" fmla="*/ 189189 h 2789515"/>
                <a:gd name="connsiteX115" fmla="*/ 4701817 w 7391836"/>
                <a:gd name="connsiteY115" fmla="*/ 197921 h 2789515"/>
                <a:gd name="connsiteX116" fmla="*/ 4834373 w 7391836"/>
                <a:gd name="connsiteY116" fmla="*/ 210622 h 2789515"/>
                <a:gd name="connsiteX117" fmla="*/ 4928829 w 7391836"/>
                <a:gd name="connsiteY117" fmla="*/ 221734 h 2789515"/>
                <a:gd name="connsiteX118" fmla="*/ 5114567 w 7391836"/>
                <a:gd name="connsiteY118" fmla="*/ 218559 h 2789515"/>
                <a:gd name="connsiteX119" fmla="*/ 5463024 w 7391836"/>
                <a:gd name="connsiteY119" fmla="*/ 192365 h 2789515"/>
                <a:gd name="connsiteX120" fmla="*/ 7385486 w 7391836"/>
                <a:gd name="connsiteY120" fmla="*/ 205065 h 2789515"/>
                <a:gd name="connsiteX121" fmla="*/ 7391836 w 7391836"/>
                <a:gd name="connsiteY121" fmla="*/ 2789515 h 2789515"/>
                <a:gd name="connsiteX122" fmla="*/ 436 w 7391836"/>
                <a:gd name="connsiteY122" fmla="*/ 2783165 h 2789515"/>
                <a:gd name="connsiteX123" fmla="*/ 3611 w 7391836"/>
                <a:gd name="connsiteY123" fmla="*/ 46315 h 2789515"/>
                <a:gd name="connsiteX0" fmla="*/ 3611 w 7391836"/>
                <a:gd name="connsiteY0" fmla="*/ 46315 h 2789515"/>
                <a:gd name="connsiteX1" fmla="*/ 17899 w 7391836"/>
                <a:gd name="connsiteY1" fmla="*/ 60603 h 2789515"/>
                <a:gd name="connsiteX2" fmla="*/ 52824 w 7391836"/>
                <a:gd name="connsiteY2" fmla="*/ 117752 h 2789515"/>
                <a:gd name="connsiteX3" fmla="*/ 92511 w 7391836"/>
                <a:gd name="connsiteY3" fmla="*/ 159028 h 2789515"/>
                <a:gd name="connsiteX4" fmla="*/ 109180 w 7391836"/>
                <a:gd name="connsiteY4" fmla="*/ 190777 h 2789515"/>
                <a:gd name="connsiteX5" fmla="*/ 134580 w 7391836"/>
                <a:gd name="connsiteY5" fmla="*/ 209828 h 2789515"/>
                <a:gd name="connsiteX6" fmla="*/ 153629 w 7391836"/>
                <a:gd name="connsiteY6" fmla="*/ 238403 h 2789515"/>
                <a:gd name="connsiteX7" fmla="*/ 180617 w 7391836"/>
                <a:gd name="connsiteY7" fmla="*/ 259834 h 2789515"/>
                <a:gd name="connsiteX8" fmla="*/ 217129 w 7391836"/>
                <a:gd name="connsiteY8" fmla="*/ 300314 h 2789515"/>
                <a:gd name="connsiteX9" fmla="*/ 236180 w 7391836"/>
                <a:gd name="connsiteY9" fmla="*/ 325715 h 2789515"/>
                <a:gd name="connsiteX10" fmla="*/ 248086 w 7391836"/>
                <a:gd name="connsiteY10" fmla="*/ 343178 h 2789515"/>
                <a:gd name="connsiteX11" fmla="*/ 273486 w 7391836"/>
                <a:gd name="connsiteY11" fmla="*/ 362228 h 2789515"/>
                <a:gd name="connsiteX12" fmla="*/ 310792 w 7391836"/>
                <a:gd name="connsiteY12" fmla="*/ 390008 h 2789515"/>
                <a:gd name="connsiteX13" fmla="*/ 348892 w 7391836"/>
                <a:gd name="connsiteY13" fmla="*/ 408265 h 2789515"/>
                <a:gd name="connsiteX14" fmla="*/ 415567 w 7391836"/>
                <a:gd name="connsiteY14" fmla="*/ 401915 h 2789515"/>
                <a:gd name="connsiteX15" fmla="*/ 489386 w 7391836"/>
                <a:gd name="connsiteY15" fmla="*/ 357465 h 2789515"/>
                <a:gd name="connsiteX16" fmla="*/ 514786 w 7391836"/>
                <a:gd name="connsiteY16" fmla="*/ 338415 h 2789515"/>
                <a:gd name="connsiteX17" fmla="*/ 527486 w 7391836"/>
                <a:gd name="connsiteY17" fmla="*/ 319365 h 2789515"/>
                <a:gd name="connsiteX18" fmla="*/ 559236 w 7391836"/>
                <a:gd name="connsiteY18" fmla="*/ 287615 h 2789515"/>
                <a:gd name="connsiteX19" fmla="*/ 571936 w 7391836"/>
                <a:gd name="connsiteY19" fmla="*/ 268565 h 2789515"/>
                <a:gd name="connsiteX20" fmla="*/ 618768 w 7391836"/>
                <a:gd name="connsiteY20" fmla="*/ 206653 h 2789515"/>
                <a:gd name="connsiteX21" fmla="*/ 672742 w 7391836"/>
                <a:gd name="connsiteY21" fmla="*/ 139184 h 2789515"/>
                <a:gd name="connsiteX22" fmla="*/ 683855 w 7391836"/>
                <a:gd name="connsiteY22" fmla="*/ 118546 h 2789515"/>
                <a:gd name="connsiteX23" fmla="*/ 707667 w 7391836"/>
                <a:gd name="connsiteY23" fmla="*/ 86003 h 2789515"/>
                <a:gd name="connsiteX24" fmla="*/ 733861 w 7391836"/>
                <a:gd name="connsiteY24" fmla="*/ 59809 h 2789515"/>
                <a:gd name="connsiteX25" fmla="*/ 749736 w 7391836"/>
                <a:gd name="connsiteY25" fmla="*/ 43140 h 2789515"/>
                <a:gd name="connsiteX26" fmla="*/ 777517 w 7391836"/>
                <a:gd name="connsiteY26" fmla="*/ 21709 h 2789515"/>
                <a:gd name="connsiteX27" fmla="*/ 813236 w 7391836"/>
                <a:gd name="connsiteY27" fmla="*/ 4246 h 2789515"/>
                <a:gd name="connsiteX28" fmla="*/ 844192 w 7391836"/>
                <a:gd name="connsiteY28" fmla="*/ 1072 h 2789515"/>
                <a:gd name="connsiteX29" fmla="*/ 886262 w 7391836"/>
                <a:gd name="connsiteY29" fmla="*/ 19327 h 2789515"/>
                <a:gd name="connsiteX30" fmla="*/ 922773 w 7391836"/>
                <a:gd name="connsiteY30" fmla="*/ 25677 h 2789515"/>
                <a:gd name="connsiteX31" fmla="*/ 951349 w 7391836"/>
                <a:gd name="connsiteY31" fmla="*/ 53459 h 2789515"/>
                <a:gd name="connsiteX32" fmla="*/ 984686 w 7391836"/>
                <a:gd name="connsiteY32" fmla="*/ 84415 h 2789515"/>
                <a:gd name="connsiteX33" fmla="*/ 1013261 w 7391836"/>
                <a:gd name="connsiteY33" fmla="*/ 111403 h 2789515"/>
                <a:gd name="connsiteX34" fmla="*/ 1054536 w 7391836"/>
                <a:gd name="connsiteY34" fmla="*/ 160615 h 2789515"/>
                <a:gd name="connsiteX35" fmla="*/ 1071999 w 7391836"/>
                <a:gd name="connsiteY35" fmla="*/ 191571 h 2789515"/>
                <a:gd name="connsiteX36" fmla="*/ 1099780 w 7391836"/>
                <a:gd name="connsiteY36" fmla="*/ 224115 h 2789515"/>
                <a:gd name="connsiteX37" fmla="*/ 1125180 w 7391836"/>
                <a:gd name="connsiteY37" fmla="*/ 262215 h 2789515"/>
                <a:gd name="connsiteX38" fmla="*/ 1152961 w 7391836"/>
                <a:gd name="connsiteY38" fmla="*/ 293965 h 2789515"/>
                <a:gd name="connsiteX39" fmla="*/ 1166455 w 7391836"/>
                <a:gd name="connsiteY39" fmla="*/ 318571 h 2789515"/>
                <a:gd name="connsiteX40" fmla="*/ 1203761 w 7391836"/>
                <a:gd name="connsiteY40" fmla="*/ 349528 h 2789515"/>
                <a:gd name="connsiteX41" fmla="*/ 1219636 w 7391836"/>
                <a:gd name="connsiteY41" fmla="*/ 363815 h 2789515"/>
                <a:gd name="connsiteX42" fmla="*/ 1245036 w 7391836"/>
                <a:gd name="connsiteY42" fmla="*/ 389215 h 2789515"/>
                <a:gd name="connsiteX43" fmla="*/ 1268848 w 7391836"/>
                <a:gd name="connsiteY43" fmla="*/ 405090 h 2789515"/>
                <a:gd name="connsiteX44" fmla="*/ 1346636 w 7391836"/>
                <a:gd name="connsiteY44" fmla="*/ 405090 h 2789515"/>
                <a:gd name="connsiteX45" fmla="*/ 1387911 w 7391836"/>
                <a:gd name="connsiteY45" fmla="*/ 377308 h 2789515"/>
                <a:gd name="connsiteX46" fmla="*/ 1406961 w 7391836"/>
                <a:gd name="connsiteY46" fmla="*/ 363815 h 2789515"/>
                <a:gd name="connsiteX47" fmla="*/ 1426805 w 7391836"/>
                <a:gd name="connsiteY47" fmla="*/ 340003 h 2789515"/>
                <a:gd name="connsiteX48" fmla="*/ 1462524 w 7391836"/>
                <a:gd name="connsiteY48" fmla="*/ 303490 h 2789515"/>
                <a:gd name="connsiteX49" fmla="*/ 1502211 w 7391836"/>
                <a:gd name="connsiteY49" fmla="*/ 248722 h 2789515"/>
                <a:gd name="connsiteX50" fmla="*/ 1534755 w 7391836"/>
                <a:gd name="connsiteY50" fmla="*/ 209828 h 2789515"/>
                <a:gd name="connsiteX51" fmla="*/ 1581586 w 7391836"/>
                <a:gd name="connsiteY51" fmla="*/ 173315 h 2789515"/>
                <a:gd name="connsiteX52" fmla="*/ 1594286 w 7391836"/>
                <a:gd name="connsiteY52" fmla="*/ 147915 h 2789515"/>
                <a:gd name="connsiteX53" fmla="*/ 1606986 w 7391836"/>
                <a:gd name="connsiteY53" fmla="*/ 128865 h 2789515"/>
                <a:gd name="connsiteX54" fmla="*/ 1626829 w 7391836"/>
                <a:gd name="connsiteY54" fmla="*/ 103465 h 2789515"/>
                <a:gd name="connsiteX55" fmla="*/ 1664136 w 7391836"/>
                <a:gd name="connsiteY55" fmla="*/ 65365 h 2789515"/>
                <a:gd name="connsiteX56" fmla="*/ 1708586 w 7391836"/>
                <a:gd name="connsiteY56" fmla="*/ 27265 h 2789515"/>
                <a:gd name="connsiteX57" fmla="*/ 1765736 w 7391836"/>
                <a:gd name="connsiteY57" fmla="*/ 14565 h 2789515"/>
                <a:gd name="connsiteX58" fmla="*/ 1816536 w 7391836"/>
                <a:gd name="connsiteY58" fmla="*/ 13771 h 2789515"/>
                <a:gd name="connsiteX59" fmla="*/ 1851461 w 7391836"/>
                <a:gd name="connsiteY59" fmla="*/ 30440 h 2789515"/>
                <a:gd name="connsiteX60" fmla="*/ 1898292 w 7391836"/>
                <a:gd name="connsiteY60" fmla="*/ 58221 h 2789515"/>
                <a:gd name="connsiteX61" fmla="*/ 1924486 w 7391836"/>
                <a:gd name="connsiteY61" fmla="*/ 89971 h 2789515"/>
                <a:gd name="connsiteX62" fmla="*/ 1970524 w 7391836"/>
                <a:gd name="connsiteY62" fmla="*/ 121721 h 2789515"/>
                <a:gd name="connsiteX63" fmla="*/ 2012592 w 7391836"/>
                <a:gd name="connsiteY63" fmla="*/ 193159 h 2789515"/>
                <a:gd name="connsiteX64" fmla="*/ 2032436 w 7391836"/>
                <a:gd name="connsiteY64" fmla="*/ 230465 h 2789515"/>
                <a:gd name="connsiteX65" fmla="*/ 2062598 w 7391836"/>
                <a:gd name="connsiteY65" fmla="*/ 261421 h 2789515"/>
                <a:gd name="connsiteX66" fmla="*/ 2095936 w 7391836"/>
                <a:gd name="connsiteY66" fmla="*/ 293965 h 2789515"/>
                <a:gd name="connsiteX67" fmla="*/ 2134036 w 7391836"/>
                <a:gd name="connsiteY67" fmla="*/ 332065 h 2789515"/>
                <a:gd name="connsiteX68" fmla="*/ 2146736 w 7391836"/>
                <a:gd name="connsiteY68" fmla="*/ 351115 h 2789515"/>
                <a:gd name="connsiteX69" fmla="*/ 2197536 w 7391836"/>
                <a:gd name="connsiteY69" fmla="*/ 382865 h 2789515"/>
                <a:gd name="connsiteX70" fmla="*/ 2216586 w 7391836"/>
                <a:gd name="connsiteY70" fmla="*/ 395565 h 2789515"/>
                <a:gd name="connsiteX71" fmla="*/ 2248336 w 7391836"/>
                <a:gd name="connsiteY71" fmla="*/ 401915 h 2789515"/>
                <a:gd name="connsiteX72" fmla="*/ 2330886 w 7391836"/>
                <a:gd name="connsiteY72" fmla="*/ 389215 h 2789515"/>
                <a:gd name="connsiteX73" fmla="*/ 2370574 w 7391836"/>
                <a:gd name="connsiteY73" fmla="*/ 357465 h 2789515"/>
                <a:gd name="connsiteX74" fmla="*/ 2425342 w 7391836"/>
                <a:gd name="connsiteY74" fmla="*/ 300315 h 2789515"/>
                <a:gd name="connsiteX75" fmla="*/ 2453917 w 7391836"/>
                <a:gd name="connsiteY75" fmla="*/ 269358 h 2789515"/>
                <a:gd name="connsiteX76" fmla="*/ 2476142 w 7391836"/>
                <a:gd name="connsiteY76" fmla="*/ 240784 h 2789515"/>
                <a:gd name="connsiteX77" fmla="*/ 2515036 w 7391836"/>
                <a:gd name="connsiteY77" fmla="*/ 186015 h 2789515"/>
                <a:gd name="connsiteX78" fmla="*/ 2540436 w 7391836"/>
                <a:gd name="connsiteY78" fmla="*/ 166965 h 2789515"/>
                <a:gd name="connsiteX79" fmla="*/ 2559486 w 7391836"/>
                <a:gd name="connsiteY79" fmla="*/ 147915 h 2789515"/>
                <a:gd name="connsiteX80" fmla="*/ 2595998 w 7391836"/>
                <a:gd name="connsiteY80" fmla="*/ 120133 h 2789515"/>
                <a:gd name="connsiteX81" fmla="*/ 2603143 w 7391836"/>
                <a:gd name="connsiteY81" fmla="*/ 98702 h 2789515"/>
                <a:gd name="connsiteX82" fmla="*/ 2642830 w 7391836"/>
                <a:gd name="connsiteY82" fmla="*/ 82828 h 2789515"/>
                <a:gd name="connsiteX83" fmla="*/ 2718236 w 7391836"/>
                <a:gd name="connsiteY83" fmla="*/ 79653 h 2789515"/>
                <a:gd name="connsiteX84" fmla="*/ 2753161 w 7391836"/>
                <a:gd name="connsiteY84" fmla="*/ 79653 h 2789515"/>
                <a:gd name="connsiteX85" fmla="*/ 2829361 w 7391836"/>
                <a:gd name="connsiteY85" fmla="*/ 107434 h 2789515"/>
                <a:gd name="connsiteX86" fmla="*/ 2857143 w 7391836"/>
                <a:gd name="connsiteY86" fmla="*/ 121722 h 2789515"/>
                <a:gd name="connsiteX87" fmla="*/ 2889687 w 7391836"/>
                <a:gd name="connsiteY87" fmla="*/ 147121 h 2789515"/>
                <a:gd name="connsiteX88" fmla="*/ 2936517 w 7391836"/>
                <a:gd name="connsiteY88" fmla="*/ 168553 h 2789515"/>
                <a:gd name="connsiteX89" fmla="*/ 2945248 w 7391836"/>
                <a:gd name="connsiteY89" fmla="*/ 176490 h 2789515"/>
                <a:gd name="connsiteX90" fmla="*/ 2973823 w 7391836"/>
                <a:gd name="connsiteY90" fmla="*/ 193952 h 2789515"/>
                <a:gd name="connsiteX91" fmla="*/ 2992080 w 7391836"/>
                <a:gd name="connsiteY91" fmla="*/ 212209 h 2789515"/>
                <a:gd name="connsiteX92" fmla="*/ 3042086 w 7391836"/>
                <a:gd name="connsiteY92" fmla="*/ 243165 h 2789515"/>
                <a:gd name="connsiteX93" fmla="*/ 3111936 w 7391836"/>
                <a:gd name="connsiteY93" fmla="*/ 255865 h 2789515"/>
                <a:gd name="connsiteX94" fmla="*/ 3137336 w 7391836"/>
                <a:gd name="connsiteY94" fmla="*/ 268565 h 2789515"/>
                <a:gd name="connsiteX95" fmla="*/ 3163530 w 7391836"/>
                <a:gd name="connsiteY95" fmla="*/ 274121 h 2789515"/>
                <a:gd name="connsiteX96" fmla="*/ 3196074 w 7391836"/>
                <a:gd name="connsiteY96" fmla="*/ 278090 h 2789515"/>
                <a:gd name="connsiteX97" fmla="*/ 3254811 w 7391836"/>
                <a:gd name="connsiteY97" fmla="*/ 271740 h 2789515"/>
                <a:gd name="connsiteX98" fmla="*/ 3283386 w 7391836"/>
                <a:gd name="connsiteY98" fmla="*/ 262215 h 2789515"/>
                <a:gd name="connsiteX99" fmla="*/ 3308786 w 7391836"/>
                <a:gd name="connsiteY99" fmla="*/ 249515 h 2789515"/>
                <a:gd name="connsiteX100" fmla="*/ 3372286 w 7391836"/>
                <a:gd name="connsiteY100" fmla="*/ 235228 h 2789515"/>
                <a:gd name="connsiteX101" fmla="*/ 3447692 w 7391836"/>
                <a:gd name="connsiteY101" fmla="*/ 199509 h 2789515"/>
                <a:gd name="connsiteX102" fmla="*/ 3521511 w 7391836"/>
                <a:gd name="connsiteY102" fmla="*/ 173315 h 2789515"/>
                <a:gd name="connsiteX103" fmla="*/ 3568342 w 7391836"/>
                <a:gd name="connsiteY103" fmla="*/ 166965 h 2789515"/>
                <a:gd name="connsiteX104" fmla="*/ 3613586 w 7391836"/>
                <a:gd name="connsiteY104" fmla="*/ 173315 h 2789515"/>
                <a:gd name="connsiteX105" fmla="*/ 3753286 w 7391836"/>
                <a:gd name="connsiteY105" fmla="*/ 179665 h 2789515"/>
                <a:gd name="connsiteX106" fmla="*/ 3842186 w 7391836"/>
                <a:gd name="connsiteY106" fmla="*/ 198715 h 2789515"/>
                <a:gd name="connsiteX107" fmla="*/ 3867586 w 7391836"/>
                <a:gd name="connsiteY107" fmla="*/ 205065 h 2789515"/>
                <a:gd name="connsiteX108" fmla="*/ 3892986 w 7391836"/>
                <a:gd name="connsiteY108" fmla="*/ 217765 h 2789515"/>
                <a:gd name="connsiteX109" fmla="*/ 3937436 w 7391836"/>
                <a:gd name="connsiteY109" fmla="*/ 224115 h 2789515"/>
                <a:gd name="connsiteX110" fmla="*/ 4083486 w 7391836"/>
                <a:gd name="connsiteY110" fmla="*/ 236815 h 2789515"/>
                <a:gd name="connsiteX111" fmla="*/ 4257318 w 7391836"/>
                <a:gd name="connsiteY111" fmla="*/ 211415 h 2789515"/>
                <a:gd name="connsiteX112" fmla="*/ 4354948 w 7391836"/>
                <a:gd name="connsiteY112" fmla="*/ 199509 h 2789515"/>
                <a:gd name="connsiteX113" fmla="*/ 4403367 w 7391836"/>
                <a:gd name="connsiteY113" fmla="*/ 193158 h 2789515"/>
                <a:gd name="connsiteX114" fmla="*/ 4520048 w 7391836"/>
                <a:gd name="connsiteY114" fmla="*/ 189189 h 2789515"/>
                <a:gd name="connsiteX115" fmla="*/ 4701817 w 7391836"/>
                <a:gd name="connsiteY115" fmla="*/ 197921 h 2789515"/>
                <a:gd name="connsiteX116" fmla="*/ 4834373 w 7391836"/>
                <a:gd name="connsiteY116" fmla="*/ 210622 h 2789515"/>
                <a:gd name="connsiteX117" fmla="*/ 4928829 w 7391836"/>
                <a:gd name="connsiteY117" fmla="*/ 221734 h 2789515"/>
                <a:gd name="connsiteX118" fmla="*/ 5114567 w 7391836"/>
                <a:gd name="connsiteY118" fmla="*/ 218559 h 2789515"/>
                <a:gd name="connsiteX119" fmla="*/ 5463024 w 7391836"/>
                <a:gd name="connsiteY119" fmla="*/ 192365 h 2789515"/>
                <a:gd name="connsiteX120" fmla="*/ 7385486 w 7391836"/>
                <a:gd name="connsiteY120" fmla="*/ 205065 h 2789515"/>
                <a:gd name="connsiteX121" fmla="*/ 7391836 w 7391836"/>
                <a:gd name="connsiteY121" fmla="*/ 2789515 h 2789515"/>
                <a:gd name="connsiteX122" fmla="*/ 436 w 7391836"/>
                <a:gd name="connsiteY122" fmla="*/ 2783165 h 2789515"/>
                <a:gd name="connsiteX123" fmla="*/ 3611 w 7391836"/>
                <a:gd name="connsiteY123" fmla="*/ 46315 h 2789515"/>
                <a:gd name="connsiteX0" fmla="*/ 3611 w 7391836"/>
                <a:gd name="connsiteY0" fmla="*/ 46315 h 2789515"/>
                <a:gd name="connsiteX1" fmla="*/ 17899 w 7391836"/>
                <a:gd name="connsiteY1" fmla="*/ 60603 h 2789515"/>
                <a:gd name="connsiteX2" fmla="*/ 52824 w 7391836"/>
                <a:gd name="connsiteY2" fmla="*/ 117752 h 2789515"/>
                <a:gd name="connsiteX3" fmla="*/ 92511 w 7391836"/>
                <a:gd name="connsiteY3" fmla="*/ 159028 h 2789515"/>
                <a:gd name="connsiteX4" fmla="*/ 109180 w 7391836"/>
                <a:gd name="connsiteY4" fmla="*/ 190777 h 2789515"/>
                <a:gd name="connsiteX5" fmla="*/ 134580 w 7391836"/>
                <a:gd name="connsiteY5" fmla="*/ 209828 h 2789515"/>
                <a:gd name="connsiteX6" fmla="*/ 153629 w 7391836"/>
                <a:gd name="connsiteY6" fmla="*/ 238403 h 2789515"/>
                <a:gd name="connsiteX7" fmla="*/ 180617 w 7391836"/>
                <a:gd name="connsiteY7" fmla="*/ 259834 h 2789515"/>
                <a:gd name="connsiteX8" fmla="*/ 217129 w 7391836"/>
                <a:gd name="connsiteY8" fmla="*/ 300314 h 2789515"/>
                <a:gd name="connsiteX9" fmla="*/ 236180 w 7391836"/>
                <a:gd name="connsiteY9" fmla="*/ 325715 h 2789515"/>
                <a:gd name="connsiteX10" fmla="*/ 248086 w 7391836"/>
                <a:gd name="connsiteY10" fmla="*/ 343178 h 2789515"/>
                <a:gd name="connsiteX11" fmla="*/ 273486 w 7391836"/>
                <a:gd name="connsiteY11" fmla="*/ 362228 h 2789515"/>
                <a:gd name="connsiteX12" fmla="*/ 310792 w 7391836"/>
                <a:gd name="connsiteY12" fmla="*/ 390008 h 2789515"/>
                <a:gd name="connsiteX13" fmla="*/ 351273 w 7391836"/>
                <a:gd name="connsiteY13" fmla="*/ 422552 h 2789515"/>
                <a:gd name="connsiteX14" fmla="*/ 415567 w 7391836"/>
                <a:gd name="connsiteY14" fmla="*/ 401915 h 2789515"/>
                <a:gd name="connsiteX15" fmla="*/ 489386 w 7391836"/>
                <a:gd name="connsiteY15" fmla="*/ 357465 h 2789515"/>
                <a:gd name="connsiteX16" fmla="*/ 514786 w 7391836"/>
                <a:gd name="connsiteY16" fmla="*/ 338415 h 2789515"/>
                <a:gd name="connsiteX17" fmla="*/ 527486 w 7391836"/>
                <a:gd name="connsiteY17" fmla="*/ 319365 h 2789515"/>
                <a:gd name="connsiteX18" fmla="*/ 559236 w 7391836"/>
                <a:gd name="connsiteY18" fmla="*/ 287615 h 2789515"/>
                <a:gd name="connsiteX19" fmla="*/ 571936 w 7391836"/>
                <a:gd name="connsiteY19" fmla="*/ 268565 h 2789515"/>
                <a:gd name="connsiteX20" fmla="*/ 618768 w 7391836"/>
                <a:gd name="connsiteY20" fmla="*/ 206653 h 2789515"/>
                <a:gd name="connsiteX21" fmla="*/ 672742 w 7391836"/>
                <a:gd name="connsiteY21" fmla="*/ 139184 h 2789515"/>
                <a:gd name="connsiteX22" fmla="*/ 683855 w 7391836"/>
                <a:gd name="connsiteY22" fmla="*/ 118546 h 2789515"/>
                <a:gd name="connsiteX23" fmla="*/ 707667 w 7391836"/>
                <a:gd name="connsiteY23" fmla="*/ 86003 h 2789515"/>
                <a:gd name="connsiteX24" fmla="*/ 733861 w 7391836"/>
                <a:gd name="connsiteY24" fmla="*/ 59809 h 2789515"/>
                <a:gd name="connsiteX25" fmla="*/ 749736 w 7391836"/>
                <a:gd name="connsiteY25" fmla="*/ 43140 h 2789515"/>
                <a:gd name="connsiteX26" fmla="*/ 777517 w 7391836"/>
                <a:gd name="connsiteY26" fmla="*/ 21709 h 2789515"/>
                <a:gd name="connsiteX27" fmla="*/ 813236 w 7391836"/>
                <a:gd name="connsiteY27" fmla="*/ 4246 h 2789515"/>
                <a:gd name="connsiteX28" fmla="*/ 844192 w 7391836"/>
                <a:gd name="connsiteY28" fmla="*/ 1072 h 2789515"/>
                <a:gd name="connsiteX29" fmla="*/ 886262 w 7391836"/>
                <a:gd name="connsiteY29" fmla="*/ 19327 h 2789515"/>
                <a:gd name="connsiteX30" fmla="*/ 922773 w 7391836"/>
                <a:gd name="connsiteY30" fmla="*/ 25677 h 2789515"/>
                <a:gd name="connsiteX31" fmla="*/ 951349 w 7391836"/>
                <a:gd name="connsiteY31" fmla="*/ 53459 h 2789515"/>
                <a:gd name="connsiteX32" fmla="*/ 984686 w 7391836"/>
                <a:gd name="connsiteY32" fmla="*/ 84415 h 2789515"/>
                <a:gd name="connsiteX33" fmla="*/ 1013261 w 7391836"/>
                <a:gd name="connsiteY33" fmla="*/ 111403 h 2789515"/>
                <a:gd name="connsiteX34" fmla="*/ 1054536 w 7391836"/>
                <a:gd name="connsiteY34" fmla="*/ 160615 h 2789515"/>
                <a:gd name="connsiteX35" fmla="*/ 1071999 w 7391836"/>
                <a:gd name="connsiteY35" fmla="*/ 191571 h 2789515"/>
                <a:gd name="connsiteX36" fmla="*/ 1099780 w 7391836"/>
                <a:gd name="connsiteY36" fmla="*/ 224115 h 2789515"/>
                <a:gd name="connsiteX37" fmla="*/ 1125180 w 7391836"/>
                <a:gd name="connsiteY37" fmla="*/ 262215 h 2789515"/>
                <a:gd name="connsiteX38" fmla="*/ 1152961 w 7391836"/>
                <a:gd name="connsiteY38" fmla="*/ 293965 h 2789515"/>
                <a:gd name="connsiteX39" fmla="*/ 1166455 w 7391836"/>
                <a:gd name="connsiteY39" fmla="*/ 318571 h 2789515"/>
                <a:gd name="connsiteX40" fmla="*/ 1203761 w 7391836"/>
                <a:gd name="connsiteY40" fmla="*/ 349528 h 2789515"/>
                <a:gd name="connsiteX41" fmla="*/ 1219636 w 7391836"/>
                <a:gd name="connsiteY41" fmla="*/ 363815 h 2789515"/>
                <a:gd name="connsiteX42" fmla="*/ 1245036 w 7391836"/>
                <a:gd name="connsiteY42" fmla="*/ 389215 h 2789515"/>
                <a:gd name="connsiteX43" fmla="*/ 1268848 w 7391836"/>
                <a:gd name="connsiteY43" fmla="*/ 405090 h 2789515"/>
                <a:gd name="connsiteX44" fmla="*/ 1346636 w 7391836"/>
                <a:gd name="connsiteY44" fmla="*/ 405090 h 2789515"/>
                <a:gd name="connsiteX45" fmla="*/ 1387911 w 7391836"/>
                <a:gd name="connsiteY45" fmla="*/ 377308 h 2789515"/>
                <a:gd name="connsiteX46" fmla="*/ 1406961 w 7391836"/>
                <a:gd name="connsiteY46" fmla="*/ 363815 h 2789515"/>
                <a:gd name="connsiteX47" fmla="*/ 1426805 w 7391836"/>
                <a:gd name="connsiteY47" fmla="*/ 340003 h 2789515"/>
                <a:gd name="connsiteX48" fmla="*/ 1462524 w 7391836"/>
                <a:gd name="connsiteY48" fmla="*/ 303490 h 2789515"/>
                <a:gd name="connsiteX49" fmla="*/ 1502211 w 7391836"/>
                <a:gd name="connsiteY49" fmla="*/ 248722 h 2789515"/>
                <a:gd name="connsiteX50" fmla="*/ 1534755 w 7391836"/>
                <a:gd name="connsiteY50" fmla="*/ 209828 h 2789515"/>
                <a:gd name="connsiteX51" fmla="*/ 1581586 w 7391836"/>
                <a:gd name="connsiteY51" fmla="*/ 173315 h 2789515"/>
                <a:gd name="connsiteX52" fmla="*/ 1594286 w 7391836"/>
                <a:gd name="connsiteY52" fmla="*/ 147915 h 2789515"/>
                <a:gd name="connsiteX53" fmla="*/ 1606986 w 7391836"/>
                <a:gd name="connsiteY53" fmla="*/ 128865 h 2789515"/>
                <a:gd name="connsiteX54" fmla="*/ 1626829 w 7391836"/>
                <a:gd name="connsiteY54" fmla="*/ 103465 h 2789515"/>
                <a:gd name="connsiteX55" fmla="*/ 1664136 w 7391836"/>
                <a:gd name="connsiteY55" fmla="*/ 65365 h 2789515"/>
                <a:gd name="connsiteX56" fmla="*/ 1708586 w 7391836"/>
                <a:gd name="connsiteY56" fmla="*/ 27265 h 2789515"/>
                <a:gd name="connsiteX57" fmla="*/ 1765736 w 7391836"/>
                <a:gd name="connsiteY57" fmla="*/ 14565 h 2789515"/>
                <a:gd name="connsiteX58" fmla="*/ 1816536 w 7391836"/>
                <a:gd name="connsiteY58" fmla="*/ 13771 h 2789515"/>
                <a:gd name="connsiteX59" fmla="*/ 1851461 w 7391836"/>
                <a:gd name="connsiteY59" fmla="*/ 30440 h 2789515"/>
                <a:gd name="connsiteX60" fmla="*/ 1898292 w 7391836"/>
                <a:gd name="connsiteY60" fmla="*/ 58221 h 2789515"/>
                <a:gd name="connsiteX61" fmla="*/ 1924486 w 7391836"/>
                <a:gd name="connsiteY61" fmla="*/ 89971 h 2789515"/>
                <a:gd name="connsiteX62" fmla="*/ 1970524 w 7391836"/>
                <a:gd name="connsiteY62" fmla="*/ 121721 h 2789515"/>
                <a:gd name="connsiteX63" fmla="*/ 2012592 w 7391836"/>
                <a:gd name="connsiteY63" fmla="*/ 193159 h 2789515"/>
                <a:gd name="connsiteX64" fmla="*/ 2032436 w 7391836"/>
                <a:gd name="connsiteY64" fmla="*/ 230465 h 2789515"/>
                <a:gd name="connsiteX65" fmla="*/ 2062598 w 7391836"/>
                <a:gd name="connsiteY65" fmla="*/ 261421 h 2789515"/>
                <a:gd name="connsiteX66" fmla="*/ 2095936 w 7391836"/>
                <a:gd name="connsiteY66" fmla="*/ 293965 h 2789515"/>
                <a:gd name="connsiteX67" fmla="*/ 2134036 w 7391836"/>
                <a:gd name="connsiteY67" fmla="*/ 332065 h 2789515"/>
                <a:gd name="connsiteX68" fmla="*/ 2146736 w 7391836"/>
                <a:gd name="connsiteY68" fmla="*/ 351115 h 2789515"/>
                <a:gd name="connsiteX69" fmla="*/ 2197536 w 7391836"/>
                <a:gd name="connsiteY69" fmla="*/ 382865 h 2789515"/>
                <a:gd name="connsiteX70" fmla="*/ 2216586 w 7391836"/>
                <a:gd name="connsiteY70" fmla="*/ 395565 h 2789515"/>
                <a:gd name="connsiteX71" fmla="*/ 2248336 w 7391836"/>
                <a:gd name="connsiteY71" fmla="*/ 401915 h 2789515"/>
                <a:gd name="connsiteX72" fmla="*/ 2330886 w 7391836"/>
                <a:gd name="connsiteY72" fmla="*/ 389215 h 2789515"/>
                <a:gd name="connsiteX73" fmla="*/ 2370574 w 7391836"/>
                <a:gd name="connsiteY73" fmla="*/ 357465 h 2789515"/>
                <a:gd name="connsiteX74" fmla="*/ 2425342 w 7391836"/>
                <a:gd name="connsiteY74" fmla="*/ 300315 h 2789515"/>
                <a:gd name="connsiteX75" fmla="*/ 2453917 w 7391836"/>
                <a:gd name="connsiteY75" fmla="*/ 269358 h 2789515"/>
                <a:gd name="connsiteX76" fmla="*/ 2476142 w 7391836"/>
                <a:gd name="connsiteY76" fmla="*/ 240784 h 2789515"/>
                <a:gd name="connsiteX77" fmla="*/ 2515036 w 7391836"/>
                <a:gd name="connsiteY77" fmla="*/ 186015 h 2789515"/>
                <a:gd name="connsiteX78" fmla="*/ 2540436 w 7391836"/>
                <a:gd name="connsiteY78" fmla="*/ 166965 h 2789515"/>
                <a:gd name="connsiteX79" fmla="*/ 2559486 w 7391836"/>
                <a:gd name="connsiteY79" fmla="*/ 147915 h 2789515"/>
                <a:gd name="connsiteX80" fmla="*/ 2595998 w 7391836"/>
                <a:gd name="connsiteY80" fmla="*/ 120133 h 2789515"/>
                <a:gd name="connsiteX81" fmla="*/ 2603143 w 7391836"/>
                <a:gd name="connsiteY81" fmla="*/ 98702 h 2789515"/>
                <a:gd name="connsiteX82" fmla="*/ 2642830 w 7391836"/>
                <a:gd name="connsiteY82" fmla="*/ 82828 h 2789515"/>
                <a:gd name="connsiteX83" fmla="*/ 2718236 w 7391836"/>
                <a:gd name="connsiteY83" fmla="*/ 79653 h 2789515"/>
                <a:gd name="connsiteX84" fmla="*/ 2753161 w 7391836"/>
                <a:gd name="connsiteY84" fmla="*/ 79653 h 2789515"/>
                <a:gd name="connsiteX85" fmla="*/ 2829361 w 7391836"/>
                <a:gd name="connsiteY85" fmla="*/ 107434 h 2789515"/>
                <a:gd name="connsiteX86" fmla="*/ 2857143 w 7391836"/>
                <a:gd name="connsiteY86" fmla="*/ 121722 h 2789515"/>
                <a:gd name="connsiteX87" fmla="*/ 2889687 w 7391836"/>
                <a:gd name="connsiteY87" fmla="*/ 147121 h 2789515"/>
                <a:gd name="connsiteX88" fmla="*/ 2936517 w 7391836"/>
                <a:gd name="connsiteY88" fmla="*/ 168553 h 2789515"/>
                <a:gd name="connsiteX89" fmla="*/ 2945248 w 7391836"/>
                <a:gd name="connsiteY89" fmla="*/ 176490 h 2789515"/>
                <a:gd name="connsiteX90" fmla="*/ 2973823 w 7391836"/>
                <a:gd name="connsiteY90" fmla="*/ 193952 h 2789515"/>
                <a:gd name="connsiteX91" fmla="*/ 2992080 w 7391836"/>
                <a:gd name="connsiteY91" fmla="*/ 212209 h 2789515"/>
                <a:gd name="connsiteX92" fmla="*/ 3042086 w 7391836"/>
                <a:gd name="connsiteY92" fmla="*/ 243165 h 2789515"/>
                <a:gd name="connsiteX93" fmla="*/ 3111936 w 7391836"/>
                <a:gd name="connsiteY93" fmla="*/ 255865 h 2789515"/>
                <a:gd name="connsiteX94" fmla="*/ 3137336 w 7391836"/>
                <a:gd name="connsiteY94" fmla="*/ 268565 h 2789515"/>
                <a:gd name="connsiteX95" fmla="*/ 3163530 w 7391836"/>
                <a:gd name="connsiteY95" fmla="*/ 274121 h 2789515"/>
                <a:gd name="connsiteX96" fmla="*/ 3196074 w 7391836"/>
                <a:gd name="connsiteY96" fmla="*/ 278090 h 2789515"/>
                <a:gd name="connsiteX97" fmla="*/ 3254811 w 7391836"/>
                <a:gd name="connsiteY97" fmla="*/ 271740 h 2789515"/>
                <a:gd name="connsiteX98" fmla="*/ 3283386 w 7391836"/>
                <a:gd name="connsiteY98" fmla="*/ 262215 h 2789515"/>
                <a:gd name="connsiteX99" fmla="*/ 3308786 w 7391836"/>
                <a:gd name="connsiteY99" fmla="*/ 249515 h 2789515"/>
                <a:gd name="connsiteX100" fmla="*/ 3372286 w 7391836"/>
                <a:gd name="connsiteY100" fmla="*/ 235228 h 2789515"/>
                <a:gd name="connsiteX101" fmla="*/ 3447692 w 7391836"/>
                <a:gd name="connsiteY101" fmla="*/ 199509 h 2789515"/>
                <a:gd name="connsiteX102" fmla="*/ 3521511 w 7391836"/>
                <a:gd name="connsiteY102" fmla="*/ 173315 h 2789515"/>
                <a:gd name="connsiteX103" fmla="*/ 3568342 w 7391836"/>
                <a:gd name="connsiteY103" fmla="*/ 166965 h 2789515"/>
                <a:gd name="connsiteX104" fmla="*/ 3613586 w 7391836"/>
                <a:gd name="connsiteY104" fmla="*/ 173315 h 2789515"/>
                <a:gd name="connsiteX105" fmla="*/ 3753286 w 7391836"/>
                <a:gd name="connsiteY105" fmla="*/ 179665 h 2789515"/>
                <a:gd name="connsiteX106" fmla="*/ 3842186 w 7391836"/>
                <a:gd name="connsiteY106" fmla="*/ 198715 h 2789515"/>
                <a:gd name="connsiteX107" fmla="*/ 3867586 w 7391836"/>
                <a:gd name="connsiteY107" fmla="*/ 205065 h 2789515"/>
                <a:gd name="connsiteX108" fmla="*/ 3892986 w 7391836"/>
                <a:gd name="connsiteY108" fmla="*/ 217765 h 2789515"/>
                <a:gd name="connsiteX109" fmla="*/ 3937436 w 7391836"/>
                <a:gd name="connsiteY109" fmla="*/ 224115 h 2789515"/>
                <a:gd name="connsiteX110" fmla="*/ 4083486 w 7391836"/>
                <a:gd name="connsiteY110" fmla="*/ 236815 h 2789515"/>
                <a:gd name="connsiteX111" fmla="*/ 4257318 w 7391836"/>
                <a:gd name="connsiteY111" fmla="*/ 211415 h 2789515"/>
                <a:gd name="connsiteX112" fmla="*/ 4354948 w 7391836"/>
                <a:gd name="connsiteY112" fmla="*/ 199509 h 2789515"/>
                <a:gd name="connsiteX113" fmla="*/ 4403367 w 7391836"/>
                <a:gd name="connsiteY113" fmla="*/ 193158 h 2789515"/>
                <a:gd name="connsiteX114" fmla="*/ 4520048 w 7391836"/>
                <a:gd name="connsiteY114" fmla="*/ 189189 h 2789515"/>
                <a:gd name="connsiteX115" fmla="*/ 4701817 w 7391836"/>
                <a:gd name="connsiteY115" fmla="*/ 197921 h 2789515"/>
                <a:gd name="connsiteX116" fmla="*/ 4834373 w 7391836"/>
                <a:gd name="connsiteY116" fmla="*/ 210622 h 2789515"/>
                <a:gd name="connsiteX117" fmla="*/ 4928829 w 7391836"/>
                <a:gd name="connsiteY117" fmla="*/ 221734 h 2789515"/>
                <a:gd name="connsiteX118" fmla="*/ 5114567 w 7391836"/>
                <a:gd name="connsiteY118" fmla="*/ 218559 h 2789515"/>
                <a:gd name="connsiteX119" fmla="*/ 5463024 w 7391836"/>
                <a:gd name="connsiteY119" fmla="*/ 192365 h 2789515"/>
                <a:gd name="connsiteX120" fmla="*/ 7385486 w 7391836"/>
                <a:gd name="connsiteY120" fmla="*/ 205065 h 2789515"/>
                <a:gd name="connsiteX121" fmla="*/ 7391836 w 7391836"/>
                <a:gd name="connsiteY121" fmla="*/ 2789515 h 2789515"/>
                <a:gd name="connsiteX122" fmla="*/ 436 w 7391836"/>
                <a:gd name="connsiteY122" fmla="*/ 2783165 h 2789515"/>
                <a:gd name="connsiteX123" fmla="*/ 3611 w 7391836"/>
                <a:gd name="connsiteY123" fmla="*/ 46315 h 2789515"/>
                <a:gd name="connsiteX0" fmla="*/ 3611 w 7391836"/>
                <a:gd name="connsiteY0" fmla="*/ 46315 h 2789515"/>
                <a:gd name="connsiteX1" fmla="*/ 17899 w 7391836"/>
                <a:gd name="connsiteY1" fmla="*/ 60603 h 2789515"/>
                <a:gd name="connsiteX2" fmla="*/ 52824 w 7391836"/>
                <a:gd name="connsiteY2" fmla="*/ 117752 h 2789515"/>
                <a:gd name="connsiteX3" fmla="*/ 92511 w 7391836"/>
                <a:gd name="connsiteY3" fmla="*/ 159028 h 2789515"/>
                <a:gd name="connsiteX4" fmla="*/ 109180 w 7391836"/>
                <a:gd name="connsiteY4" fmla="*/ 190777 h 2789515"/>
                <a:gd name="connsiteX5" fmla="*/ 134580 w 7391836"/>
                <a:gd name="connsiteY5" fmla="*/ 209828 h 2789515"/>
                <a:gd name="connsiteX6" fmla="*/ 153629 w 7391836"/>
                <a:gd name="connsiteY6" fmla="*/ 238403 h 2789515"/>
                <a:gd name="connsiteX7" fmla="*/ 180617 w 7391836"/>
                <a:gd name="connsiteY7" fmla="*/ 259834 h 2789515"/>
                <a:gd name="connsiteX8" fmla="*/ 217129 w 7391836"/>
                <a:gd name="connsiteY8" fmla="*/ 300314 h 2789515"/>
                <a:gd name="connsiteX9" fmla="*/ 236180 w 7391836"/>
                <a:gd name="connsiteY9" fmla="*/ 325715 h 2789515"/>
                <a:gd name="connsiteX10" fmla="*/ 248086 w 7391836"/>
                <a:gd name="connsiteY10" fmla="*/ 343178 h 2789515"/>
                <a:gd name="connsiteX11" fmla="*/ 273486 w 7391836"/>
                <a:gd name="connsiteY11" fmla="*/ 362228 h 2789515"/>
                <a:gd name="connsiteX12" fmla="*/ 310792 w 7391836"/>
                <a:gd name="connsiteY12" fmla="*/ 390008 h 2789515"/>
                <a:gd name="connsiteX13" fmla="*/ 351273 w 7391836"/>
                <a:gd name="connsiteY13" fmla="*/ 422552 h 2789515"/>
                <a:gd name="connsiteX14" fmla="*/ 429855 w 7391836"/>
                <a:gd name="connsiteY14" fmla="*/ 411440 h 2789515"/>
                <a:gd name="connsiteX15" fmla="*/ 489386 w 7391836"/>
                <a:gd name="connsiteY15" fmla="*/ 357465 h 2789515"/>
                <a:gd name="connsiteX16" fmla="*/ 514786 w 7391836"/>
                <a:gd name="connsiteY16" fmla="*/ 338415 h 2789515"/>
                <a:gd name="connsiteX17" fmla="*/ 527486 w 7391836"/>
                <a:gd name="connsiteY17" fmla="*/ 319365 h 2789515"/>
                <a:gd name="connsiteX18" fmla="*/ 559236 w 7391836"/>
                <a:gd name="connsiteY18" fmla="*/ 287615 h 2789515"/>
                <a:gd name="connsiteX19" fmla="*/ 571936 w 7391836"/>
                <a:gd name="connsiteY19" fmla="*/ 268565 h 2789515"/>
                <a:gd name="connsiteX20" fmla="*/ 618768 w 7391836"/>
                <a:gd name="connsiteY20" fmla="*/ 206653 h 2789515"/>
                <a:gd name="connsiteX21" fmla="*/ 672742 w 7391836"/>
                <a:gd name="connsiteY21" fmla="*/ 139184 h 2789515"/>
                <a:gd name="connsiteX22" fmla="*/ 683855 w 7391836"/>
                <a:gd name="connsiteY22" fmla="*/ 118546 h 2789515"/>
                <a:gd name="connsiteX23" fmla="*/ 707667 w 7391836"/>
                <a:gd name="connsiteY23" fmla="*/ 86003 h 2789515"/>
                <a:gd name="connsiteX24" fmla="*/ 733861 w 7391836"/>
                <a:gd name="connsiteY24" fmla="*/ 59809 h 2789515"/>
                <a:gd name="connsiteX25" fmla="*/ 749736 w 7391836"/>
                <a:gd name="connsiteY25" fmla="*/ 43140 h 2789515"/>
                <a:gd name="connsiteX26" fmla="*/ 777517 w 7391836"/>
                <a:gd name="connsiteY26" fmla="*/ 21709 h 2789515"/>
                <a:gd name="connsiteX27" fmla="*/ 813236 w 7391836"/>
                <a:gd name="connsiteY27" fmla="*/ 4246 h 2789515"/>
                <a:gd name="connsiteX28" fmla="*/ 844192 w 7391836"/>
                <a:gd name="connsiteY28" fmla="*/ 1072 h 2789515"/>
                <a:gd name="connsiteX29" fmla="*/ 886262 w 7391836"/>
                <a:gd name="connsiteY29" fmla="*/ 19327 h 2789515"/>
                <a:gd name="connsiteX30" fmla="*/ 922773 w 7391836"/>
                <a:gd name="connsiteY30" fmla="*/ 25677 h 2789515"/>
                <a:gd name="connsiteX31" fmla="*/ 951349 w 7391836"/>
                <a:gd name="connsiteY31" fmla="*/ 53459 h 2789515"/>
                <a:gd name="connsiteX32" fmla="*/ 984686 w 7391836"/>
                <a:gd name="connsiteY32" fmla="*/ 84415 h 2789515"/>
                <a:gd name="connsiteX33" fmla="*/ 1013261 w 7391836"/>
                <a:gd name="connsiteY33" fmla="*/ 111403 h 2789515"/>
                <a:gd name="connsiteX34" fmla="*/ 1054536 w 7391836"/>
                <a:gd name="connsiteY34" fmla="*/ 160615 h 2789515"/>
                <a:gd name="connsiteX35" fmla="*/ 1071999 w 7391836"/>
                <a:gd name="connsiteY35" fmla="*/ 191571 h 2789515"/>
                <a:gd name="connsiteX36" fmla="*/ 1099780 w 7391836"/>
                <a:gd name="connsiteY36" fmla="*/ 224115 h 2789515"/>
                <a:gd name="connsiteX37" fmla="*/ 1125180 w 7391836"/>
                <a:gd name="connsiteY37" fmla="*/ 262215 h 2789515"/>
                <a:gd name="connsiteX38" fmla="*/ 1152961 w 7391836"/>
                <a:gd name="connsiteY38" fmla="*/ 293965 h 2789515"/>
                <a:gd name="connsiteX39" fmla="*/ 1166455 w 7391836"/>
                <a:gd name="connsiteY39" fmla="*/ 318571 h 2789515"/>
                <a:gd name="connsiteX40" fmla="*/ 1203761 w 7391836"/>
                <a:gd name="connsiteY40" fmla="*/ 349528 h 2789515"/>
                <a:gd name="connsiteX41" fmla="*/ 1219636 w 7391836"/>
                <a:gd name="connsiteY41" fmla="*/ 363815 h 2789515"/>
                <a:gd name="connsiteX42" fmla="*/ 1245036 w 7391836"/>
                <a:gd name="connsiteY42" fmla="*/ 389215 h 2789515"/>
                <a:gd name="connsiteX43" fmla="*/ 1268848 w 7391836"/>
                <a:gd name="connsiteY43" fmla="*/ 405090 h 2789515"/>
                <a:gd name="connsiteX44" fmla="*/ 1346636 w 7391836"/>
                <a:gd name="connsiteY44" fmla="*/ 405090 h 2789515"/>
                <a:gd name="connsiteX45" fmla="*/ 1387911 w 7391836"/>
                <a:gd name="connsiteY45" fmla="*/ 377308 h 2789515"/>
                <a:gd name="connsiteX46" fmla="*/ 1406961 w 7391836"/>
                <a:gd name="connsiteY46" fmla="*/ 363815 h 2789515"/>
                <a:gd name="connsiteX47" fmla="*/ 1426805 w 7391836"/>
                <a:gd name="connsiteY47" fmla="*/ 340003 h 2789515"/>
                <a:gd name="connsiteX48" fmla="*/ 1462524 w 7391836"/>
                <a:gd name="connsiteY48" fmla="*/ 303490 h 2789515"/>
                <a:gd name="connsiteX49" fmla="*/ 1502211 w 7391836"/>
                <a:gd name="connsiteY49" fmla="*/ 248722 h 2789515"/>
                <a:gd name="connsiteX50" fmla="*/ 1534755 w 7391836"/>
                <a:gd name="connsiteY50" fmla="*/ 209828 h 2789515"/>
                <a:gd name="connsiteX51" fmla="*/ 1581586 w 7391836"/>
                <a:gd name="connsiteY51" fmla="*/ 173315 h 2789515"/>
                <a:gd name="connsiteX52" fmla="*/ 1594286 w 7391836"/>
                <a:gd name="connsiteY52" fmla="*/ 147915 h 2789515"/>
                <a:gd name="connsiteX53" fmla="*/ 1606986 w 7391836"/>
                <a:gd name="connsiteY53" fmla="*/ 128865 h 2789515"/>
                <a:gd name="connsiteX54" fmla="*/ 1626829 w 7391836"/>
                <a:gd name="connsiteY54" fmla="*/ 103465 h 2789515"/>
                <a:gd name="connsiteX55" fmla="*/ 1664136 w 7391836"/>
                <a:gd name="connsiteY55" fmla="*/ 65365 h 2789515"/>
                <a:gd name="connsiteX56" fmla="*/ 1708586 w 7391836"/>
                <a:gd name="connsiteY56" fmla="*/ 27265 h 2789515"/>
                <a:gd name="connsiteX57" fmla="*/ 1765736 w 7391836"/>
                <a:gd name="connsiteY57" fmla="*/ 14565 h 2789515"/>
                <a:gd name="connsiteX58" fmla="*/ 1816536 w 7391836"/>
                <a:gd name="connsiteY58" fmla="*/ 13771 h 2789515"/>
                <a:gd name="connsiteX59" fmla="*/ 1851461 w 7391836"/>
                <a:gd name="connsiteY59" fmla="*/ 30440 h 2789515"/>
                <a:gd name="connsiteX60" fmla="*/ 1898292 w 7391836"/>
                <a:gd name="connsiteY60" fmla="*/ 58221 h 2789515"/>
                <a:gd name="connsiteX61" fmla="*/ 1924486 w 7391836"/>
                <a:gd name="connsiteY61" fmla="*/ 89971 h 2789515"/>
                <a:gd name="connsiteX62" fmla="*/ 1970524 w 7391836"/>
                <a:gd name="connsiteY62" fmla="*/ 121721 h 2789515"/>
                <a:gd name="connsiteX63" fmla="*/ 2012592 w 7391836"/>
                <a:gd name="connsiteY63" fmla="*/ 193159 h 2789515"/>
                <a:gd name="connsiteX64" fmla="*/ 2032436 w 7391836"/>
                <a:gd name="connsiteY64" fmla="*/ 230465 h 2789515"/>
                <a:gd name="connsiteX65" fmla="*/ 2062598 w 7391836"/>
                <a:gd name="connsiteY65" fmla="*/ 261421 h 2789515"/>
                <a:gd name="connsiteX66" fmla="*/ 2095936 w 7391836"/>
                <a:gd name="connsiteY66" fmla="*/ 293965 h 2789515"/>
                <a:gd name="connsiteX67" fmla="*/ 2134036 w 7391836"/>
                <a:gd name="connsiteY67" fmla="*/ 332065 h 2789515"/>
                <a:gd name="connsiteX68" fmla="*/ 2146736 w 7391836"/>
                <a:gd name="connsiteY68" fmla="*/ 351115 h 2789515"/>
                <a:gd name="connsiteX69" fmla="*/ 2197536 w 7391836"/>
                <a:gd name="connsiteY69" fmla="*/ 382865 h 2789515"/>
                <a:gd name="connsiteX70" fmla="*/ 2216586 w 7391836"/>
                <a:gd name="connsiteY70" fmla="*/ 395565 h 2789515"/>
                <a:gd name="connsiteX71" fmla="*/ 2248336 w 7391836"/>
                <a:gd name="connsiteY71" fmla="*/ 401915 h 2789515"/>
                <a:gd name="connsiteX72" fmla="*/ 2330886 w 7391836"/>
                <a:gd name="connsiteY72" fmla="*/ 389215 h 2789515"/>
                <a:gd name="connsiteX73" fmla="*/ 2370574 w 7391836"/>
                <a:gd name="connsiteY73" fmla="*/ 357465 h 2789515"/>
                <a:gd name="connsiteX74" fmla="*/ 2425342 w 7391836"/>
                <a:gd name="connsiteY74" fmla="*/ 300315 h 2789515"/>
                <a:gd name="connsiteX75" fmla="*/ 2453917 w 7391836"/>
                <a:gd name="connsiteY75" fmla="*/ 269358 h 2789515"/>
                <a:gd name="connsiteX76" fmla="*/ 2476142 w 7391836"/>
                <a:gd name="connsiteY76" fmla="*/ 240784 h 2789515"/>
                <a:gd name="connsiteX77" fmla="*/ 2515036 w 7391836"/>
                <a:gd name="connsiteY77" fmla="*/ 186015 h 2789515"/>
                <a:gd name="connsiteX78" fmla="*/ 2540436 w 7391836"/>
                <a:gd name="connsiteY78" fmla="*/ 166965 h 2789515"/>
                <a:gd name="connsiteX79" fmla="*/ 2559486 w 7391836"/>
                <a:gd name="connsiteY79" fmla="*/ 147915 h 2789515"/>
                <a:gd name="connsiteX80" fmla="*/ 2595998 w 7391836"/>
                <a:gd name="connsiteY80" fmla="*/ 120133 h 2789515"/>
                <a:gd name="connsiteX81" fmla="*/ 2603143 w 7391836"/>
                <a:gd name="connsiteY81" fmla="*/ 98702 h 2789515"/>
                <a:gd name="connsiteX82" fmla="*/ 2642830 w 7391836"/>
                <a:gd name="connsiteY82" fmla="*/ 82828 h 2789515"/>
                <a:gd name="connsiteX83" fmla="*/ 2718236 w 7391836"/>
                <a:gd name="connsiteY83" fmla="*/ 79653 h 2789515"/>
                <a:gd name="connsiteX84" fmla="*/ 2753161 w 7391836"/>
                <a:gd name="connsiteY84" fmla="*/ 79653 h 2789515"/>
                <a:gd name="connsiteX85" fmla="*/ 2829361 w 7391836"/>
                <a:gd name="connsiteY85" fmla="*/ 107434 h 2789515"/>
                <a:gd name="connsiteX86" fmla="*/ 2857143 w 7391836"/>
                <a:gd name="connsiteY86" fmla="*/ 121722 h 2789515"/>
                <a:gd name="connsiteX87" fmla="*/ 2889687 w 7391836"/>
                <a:gd name="connsiteY87" fmla="*/ 147121 h 2789515"/>
                <a:gd name="connsiteX88" fmla="*/ 2936517 w 7391836"/>
                <a:gd name="connsiteY88" fmla="*/ 168553 h 2789515"/>
                <a:gd name="connsiteX89" fmla="*/ 2945248 w 7391836"/>
                <a:gd name="connsiteY89" fmla="*/ 176490 h 2789515"/>
                <a:gd name="connsiteX90" fmla="*/ 2973823 w 7391836"/>
                <a:gd name="connsiteY90" fmla="*/ 193952 h 2789515"/>
                <a:gd name="connsiteX91" fmla="*/ 2992080 w 7391836"/>
                <a:gd name="connsiteY91" fmla="*/ 212209 h 2789515"/>
                <a:gd name="connsiteX92" fmla="*/ 3042086 w 7391836"/>
                <a:gd name="connsiteY92" fmla="*/ 243165 h 2789515"/>
                <a:gd name="connsiteX93" fmla="*/ 3111936 w 7391836"/>
                <a:gd name="connsiteY93" fmla="*/ 255865 h 2789515"/>
                <a:gd name="connsiteX94" fmla="*/ 3137336 w 7391836"/>
                <a:gd name="connsiteY94" fmla="*/ 268565 h 2789515"/>
                <a:gd name="connsiteX95" fmla="*/ 3163530 w 7391836"/>
                <a:gd name="connsiteY95" fmla="*/ 274121 h 2789515"/>
                <a:gd name="connsiteX96" fmla="*/ 3196074 w 7391836"/>
                <a:gd name="connsiteY96" fmla="*/ 278090 h 2789515"/>
                <a:gd name="connsiteX97" fmla="*/ 3254811 w 7391836"/>
                <a:gd name="connsiteY97" fmla="*/ 271740 h 2789515"/>
                <a:gd name="connsiteX98" fmla="*/ 3283386 w 7391836"/>
                <a:gd name="connsiteY98" fmla="*/ 262215 h 2789515"/>
                <a:gd name="connsiteX99" fmla="*/ 3308786 w 7391836"/>
                <a:gd name="connsiteY99" fmla="*/ 249515 h 2789515"/>
                <a:gd name="connsiteX100" fmla="*/ 3372286 w 7391836"/>
                <a:gd name="connsiteY100" fmla="*/ 235228 h 2789515"/>
                <a:gd name="connsiteX101" fmla="*/ 3447692 w 7391836"/>
                <a:gd name="connsiteY101" fmla="*/ 199509 h 2789515"/>
                <a:gd name="connsiteX102" fmla="*/ 3521511 w 7391836"/>
                <a:gd name="connsiteY102" fmla="*/ 173315 h 2789515"/>
                <a:gd name="connsiteX103" fmla="*/ 3568342 w 7391836"/>
                <a:gd name="connsiteY103" fmla="*/ 166965 h 2789515"/>
                <a:gd name="connsiteX104" fmla="*/ 3613586 w 7391836"/>
                <a:gd name="connsiteY104" fmla="*/ 173315 h 2789515"/>
                <a:gd name="connsiteX105" fmla="*/ 3753286 w 7391836"/>
                <a:gd name="connsiteY105" fmla="*/ 179665 h 2789515"/>
                <a:gd name="connsiteX106" fmla="*/ 3842186 w 7391836"/>
                <a:gd name="connsiteY106" fmla="*/ 198715 h 2789515"/>
                <a:gd name="connsiteX107" fmla="*/ 3867586 w 7391836"/>
                <a:gd name="connsiteY107" fmla="*/ 205065 h 2789515"/>
                <a:gd name="connsiteX108" fmla="*/ 3892986 w 7391836"/>
                <a:gd name="connsiteY108" fmla="*/ 217765 h 2789515"/>
                <a:gd name="connsiteX109" fmla="*/ 3937436 w 7391836"/>
                <a:gd name="connsiteY109" fmla="*/ 224115 h 2789515"/>
                <a:gd name="connsiteX110" fmla="*/ 4083486 w 7391836"/>
                <a:gd name="connsiteY110" fmla="*/ 236815 h 2789515"/>
                <a:gd name="connsiteX111" fmla="*/ 4257318 w 7391836"/>
                <a:gd name="connsiteY111" fmla="*/ 211415 h 2789515"/>
                <a:gd name="connsiteX112" fmla="*/ 4354948 w 7391836"/>
                <a:gd name="connsiteY112" fmla="*/ 199509 h 2789515"/>
                <a:gd name="connsiteX113" fmla="*/ 4403367 w 7391836"/>
                <a:gd name="connsiteY113" fmla="*/ 193158 h 2789515"/>
                <a:gd name="connsiteX114" fmla="*/ 4520048 w 7391836"/>
                <a:gd name="connsiteY114" fmla="*/ 189189 h 2789515"/>
                <a:gd name="connsiteX115" fmla="*/ 4701817 w 7391836"/>
                <a:gd name="connsiteY115" fmla="*/ 197921 h 2789515"/>
                <a:gd name="connsiteX116" fmla="*/ 4834373 w 7391836"/>
                <a:gd name="connsiteY116" fmla="*/ 210622 h 2789515"/>
                <a:gd name="connsiteX117" fmla="*/ 4928829 w 7391836"/>
                <a:gd name="connsiteY117" fmla="*/ 221734 h 2789515"/>
                <a:gd name="connsiteX118" fmla="*/ 5114567 w 7391836"/>
                <a:gd name="connsiteY118" fmla="*/ 218559 h 2789515"/>
                <a:gd name="connsiteX119" fmla="*/ 5463024 w 7391836"/>
                <a:gd name="connsiteY119" fmla="*/ 192365 h 2789515"/>
                <a:gd name="connsiteX120" fmla="*/ 7385486 w 7391836"/>
                <a:gd name="connsiteY120" fmla="*/ 205065 h 2789515"/>
                <a:gd name="connsiteX121" fmla="*/ 7391836 w 7391836"/>
                <a:gd name="connsiteY121" fmla="*/ 2789515 h 2789515"/>
                <a:gd name="connsiteX122" fmla="*/ 436 w 7391836"/>
                <a:gd name="connsiteY122" fmla="*/ 2783165 h 2789515"/>
                <a:gd name="connsiteX123" fmla="*/ 3611 w 7391836"/>
                <a:gd name="connsiteY123" fmla="*/ 46315 h 2789515"/>
                <a:gd name="connsiteX0" fmla="*/ 3611 w 7391836"/>
                <a:gd name="connsiteY0" fmla="*/ 46315 h 2789515"/>
                <a:gd name="connsiteX1" fmla="*/ 17899 w 7391836"/>
                <a:gd name="connsiteY1" fmla="*/ 60603 h 2789515"/>
                <a:gd name="connsiteX2" fmla="*/ 52824 w 7391836"/>
                <a:gd name="connsiteY2" fmla="*/ 117752 h 2789515"/>
                <a:gd name="connsiteX3" fmla="*/ 92511 w 7391836"/>
                <a:gd name="connsiteY3" fmla="*/ 159028 h 2789515"/>
                <a:gd name="connsiteX4" fmla="*/ 109180 w 7391836"/>
                <a:gd name="connsiteY4" fmla="*/ 190777 h 2789515"/>
                <a:gd name="connsiteX5" fmla="*/ 134580 w 7391836"/>
                <a:gd name="connsiteY5" fmla="*/ 209828 h 2789515"/>
                <a:gd name="connsiteX6" fmla="*/ 153629 w 7391836"/>
                <a:gd name="connsiteY6" fmla="*/ 238403 h 2789515"/>
                <a:gd name="connsiteX7" fmla="*/ 180617 w 7391836"/>
                <a:gd name="connsiteY7" fmla="*/ 259834 h 2789515"/>
                <a:gd name="connsiteX8" fmla="*/ 217129 w 7391836"/>
                <a:gd name="connsiteY8" fmla="*/ 300314 h 2789515"/>
                <a:gd name="connsiteX9" fmla="*/ 236180 w 7391836"/>
                <a:gd name="connsiteY9" fmla="*/ 325715 h 2789515"/>
                <a:gd name="connsiteX10" fmla="*/ 248086 w 7391836"/>
                <a:gd name="connsiteY10" fmla="*/ 343178 h 2789515"/>
                <a:gd name="connsiteX11" fmla="*/ 273486 w 7391836"/>
                <a:gd name="connsiteY11" fmla="*/ 362228 h 2789515"/>
                <a:gd name="connsiteX12" fmla="*/ 310792 w 7391836"/>
                <a:gd name="connsiteY12" fmla="*/ 390008 h 2789515"/>
                <a:gd name="connsiteX13" fmla="*/ 351273 w 7391836"/>
                <a:gd name="connsiteY13" fmla="*/ 408265 h 2789515"/>
                <a:gd name="connsiteX14" fmla="*/ 429855 w 7391836"/>
                <a:gd name="connsiteY14" fmla="*/ 411440 h 2789515"/>
                <a:gd name="connsiteX15" fmla="*/ 489386 w 7391836"/>
                <a:gd name="connsiteY15" fmla="*/ 357465 h 2789515"/>
                <a:gd name="connsiteX16" fmla="*/ 514786 w 7391836"/>
                <a:gd name="connsiteY16" fmla="*/ 338415 h 2789515"/>
                <a:gd name="connsiteX17" fmla="*/ 527486 w 7391836"/>
                <a:gd name="connsiteY17" fmla="*/ 319365 h 2789515"/>
                <a:gd name="connsiteX18" fmla="*/ 559236 w 7391836"/>
                <a:gd name="connsiteY18" fmla="*/ 287615 h 2789515"/>
                <a:gd name="connsiteX19" fmla="*/ 571936 w 7391836"/>
                <a:gd name="connsiteY19" fmla="*/ 268565 h 2789515"/>
                <a:gd name="connsiteX20" fmla="*/ 618768 w 7391836"/>
                <a:gd name="connsiteY20" fmla="*/ 206653 h 2789515"/>
                <a:gd name="connsiteX21" fmla="*/ 672742 w 7391836"/>
                <a:gd name="connsiteY21" fmla="*/ 139184 h 2789515"/>
                <a:gd name="connsiteX22" fmla="*/ 683855 w 7391836"/>
                <a:gd name="connsiteY22" fmla="*/ 118546 h 2789515"/>
                <a:gd name="connsiteX23" fmla="*/ 707667 w 7391836"/>
                <a:gd name="connsiteY23" fmla="*/ 86003 h 2789515"/>
                <a:gd name="connsiteX24" fmla="*/ 733861 w 7391836"/>
                <a:gd name="connsiteY24" fmla="*/ 59809 h 2789515"/>
                <a:gd name="connsiteX25" fmla="*/ 749736 w 7391836"/>
                <a:gd name="connsiteY25" fmla="*/ 43140 h 2789515"/>
                <a:gd name="connsiteX26" fmla="*/ 777517 w 7391836"/>
                <a:gd name="connsiteY26" fmla="*/ 21709 h 2789515"/>
                <a:gd name="connsiteX27" fmla="*/ 813236 w 7391836"/>
                <a:gd name="connsiteY27" fmla="*/ 4246 h 2789515"/>
                <a:gd name="connsiteX28" fmla="*/ 844192 w 7391836"/>
                <a:gd name="connsiteY28" fmla="*/ 1072 h 2789515"/>
                <a:gd name="connsiteX29" fmla="*/ 886262 w 7391836"/>
                <a:gd name="connsiteY29" fmla="*/ 19327 h 2789515"/>
                <a:gd name="connsiteX30" fmla="*/ 922773 w 7391836"/>
                <a:gd name="connsiteY30" fmla="*/ 25677 h 2789515"/>
                <a:gd name="connsiteX31" fmla="*/ 951349 w 7391836"/>
                <a:gd name="connsiteY31" fmla="*/ 53459 h 2789515"/>
                <a:gd name="connsiteX32" fmla="*/ 984686 w 7391836"/>
                <a:gd name="connsiteY32" fmla="*/ 84415 h 2789515"/>
                <a:gd name="connsiteX33" fmla="*/ 1013261 w 7391836"/>
                <a:gd name="connsiteY33" fmla="*/ 111403 h 2789515"/>
                <a:gd name="connsiteX34" fmla="*/ 1054536 w 7391836"/>
                <a:gd name="connsiteY34" fmla="*/ 160615 h 2789515"/>
                <a:gd name="connsiteX35" fmla="*/ 1071999 w 7391836"/>
                <a:gd name="connsiteY35" fmla="*/ 191571 h 2789515"/>
                <a:gd name="connsiteX36" fmla="*/ 1099780 w 7391836"/>
                <a:gd name="connsiteY36" fmla="*/ 224115 h 2789515"/>
                <a:gd name="connsiteX37" fmla="*/ 1125180 w 7391836"/>
                <a:gd name="connsiteY37" fmla="*/ 262215 h 2789515"/>
                <a:gd name="connsiteX38" fmla="*/ 1152961 w 7391836"/>
                <a:gd name="connsiteY38" fmla="*/ 293965 h 2789515"/>
                <a:gd name="connsiteX39" fmla="*/ 1166455 w 7391836"/>
                <a:gd name="connsiteY39" fmla="*/ 318571 h 2789515"/>
                <a:gd name="connsiteX40" fmla="*/ 1203761 w 7391836"/>
                <a:gd name="connsiteY40" fmla="*/ 349528 h 2789515"/>
                <a:gd name="connsiteX41" fmla="*/ 1219636 w 7391836"/>
                <a:gd name="connsiteY41" fmla="*/ 363815 h 2789515"/>
                <a:gd name="connsiteX42" fmla="*/ 1245036 w 7391836"/>
                <a:gd name="connsiteY42" fmla="*/ 389215 h 2789515"/>
                <a:gd name="connsiteX43" fmla="*/ 1268848 w 7391836"/>
                <a:gd name="connsiteY43" fmla="*/ 405090 h 2789515"/>
                <a:gd name="connsiteX44" fmla="*/ 1346636 w 7391836"/>
                <a:gd name="connsiteY44" fmla="*/ 405090 h 2789515"/>
                <a:gd name="connsiteX45" fmla="*/ 1387911 w 7391836"/>
                <a:gd name="connsiteY45" fmla="*/ 377308 h 2789515"/>
                <a:gd name="connsiteX46" fmla="*/ 1406961 w 7391836"/>
                <a:gd name="connsiteY46" fmla="*/ 363815 h 2789515"/>
                <a:gd name="connsiteX47" fmla="*/ 1426805 w 7391836"/>
                <a:gd name="connsiteY47" fmla="*/ 340003 h 2789515"/>
                <a:gd name="connsiteX48" fmla="*/ 1462524 w 7391836"/>
                <a:gd name="connsiteY48" fmla="*/ 303490 h 2789515"/>
                <a:gd name="connsiteX49" fmla="*/ 1502211 w 7391836"/>
                <a:gd name="connsiteY49" fmla="*/ 248722 h 2789515"/>
                <a:gd name="connsiteX50" fmla="*/ 1534755 w 7391836"/>
                <a:gd name="connsiteY50" fmla="*/ 209828 h 2789515"/>
                <a:gd name="connsiteX51" fmla="*/ 1581586 w 7391836"/>
                <a:gd name="connsiteY51" fmla="*/ 173315 h 2789515"/>
                <a:gd name="connsiteX52" fmla="*/ 1594286 w 7391836"/>
                <a:gd name="connsiteY52" fmla="*/ 147915 h 2789515"/>
                <a:gd name="connsiteX53" fmla="*/ 1606986 w 7391836"/>
                <a:gd name="connsiteY53" fmla="*/ 128865 h 2789515"/>
                <a:gd name="connsiteX54" fmla="*/ 1626829 w 7391836"/>
                <a:gd name="connsiteY54" fmla="*/ 103465 h 2789515"/>
                <a:gd name="connsiteX55" fmla="*/ 1664136 w 7391836"/>
                <a:gd name="connsiteY55" fmla="*/ 65365 h 2789515"/>
                <a:gd name="connsiteX56" fmla="*/ 1708586 w 7391836"/>
                <a:gd name="connsiteY56" fmla="*/ 27265 h 2789515"/>
                <a:gd name="connsiteX57" fmla="*/ 1765736 w 7391836"/>
                <a:gd name="connsiteY57" fmla="*/ 14565 h 2789515"/>
                <a:gd name="connsiteX58" fmla="*/ 1816536 w 7391836"/>
                <a:gd name="connsiteY58" fmla="*/ 13771 h 2789515"/>
                <a:gd name="connsiteX59" fmla="*/ 1851461 w 7391836"/>
                <a:gd name="connsiteY59" fmla="*/ 30440 h 2789515"/>
                <a:gd name="connsiteX60" fmla="*/ 1898292 w 7391836"/>
                <a:gd name="connsiteY60" fmla="*/ 58221 h 2789515"/>
                <a:gd name="connsiteX61" fmla="*/ 1924486 w 7391836"/>
                <a:gd name="connsiteY61" fmla="*/ 89971 h 2789515"/>
                <a:gd name="connsiteX62" fmla="*/ 1970524 w 7391836"/>
                <a:gd name="connsiteY62" fmla="*/ 121721 h 2789515"/>
                <a:gd name="connsiteX63" fmla="*/ 2012592 w 7391836"/>
                <a:gd name="connsiteY63" fmla="*/ 193159 h 2789515"/>
                <a:gd name="connsiteX64" fmla="*/ 2032436 w 7391836"/>
                <a:gd name="connsiteY64" fmla="*/ 230465 h 2789515"/>
                <a:gd name="connsiteX65" fmla="*/ 2062598 w 7391836"/>
                <a:gd name="connsiteY65" fmla="*/ 261421 h 2789515"/>
                <a:gd name="connsiteX66" fmla="*/ 2095936 w 7391836"/>
                <a:gd name="connsiteY66" fmla="*/ 293965 h 2789515"/>
                <a:gd name="connsiteX67" fmla="*/ 2134036 w 7391836"/>
                <a:gd name="connsiteY67" fmla="*/ 332065 h 2789515"/>
                <a:gd name="connsiteX68" fmla="*/ 2146736 w 7391836"/>
                <a:gd name="connsiteY68" fmla="*/ 351115 h 2789515"/>
                <a:gd name="connsiteX69" fmla="*/ 2197536 w 7391836"/>
                <a:gd name="connsiteY69" fmla="*/ 382865 h 2789515"/>
                <a:gd name="connsiteX70" fmla="*/ 2216586 w 7391836"/>
                <a:gd name="connsiteY70" fmla="*/ 395565 h 2789515"/>
                <a:gd name="connsiteX71" fmla="*/ 2248336 w 7391836"/>
                <a:gd name="connsiteY71" fmla="*/ 401915 h 2789515"/>
                <a:gd name="connsiteX72" fmla="*/ 2330886 w 7391836"/>
                <a:gd name="connsiteY72" fmla="*/ 389215 h 2789515"/>
                <a:gd name="connsiteX73" fmla="*/ 2370574 w 7391836"/>
                <a:gd name="connsiteY73" fmla="*/ 357465 h 2789515"/>
                <a:gd name="connsiteX74" fmla="*/ 2425342 w 7391836"/>
                <a:gd name="connsiteY74" fmla="*/ 300315 h 2789515"/>
                <a:gd name="connsiteX75" fmla="*/ 2453917 w 7391836"/>
                <a:gd name="connsiteY75" fmla="*/ 269358 h 2789515"/>
                <a:gd name="connsiteX76" fmla="*/ 2476142 w 7391836"/>
                <a:gd name="connsiteY76" fmla="*/ 240784 h 2789515"/>
                <a:gd name="connsiteX77" fmla="*/ 2515036 w 7391836"/>
                <a:gd name="connsiteY77" fmla="*/ 186015 h 2789515"/>
                <a:gd name="connsiteX78" fmla="*/ 2540436 w 7391836"/>
                <a:gd name="connsiteY78" fmla="*/ 166965 h 2789515"/>
                <a:gd name="connsiteX79" fmla="*/ 2559486 w 7391836"/>
                <a:gd name="connsiteY79" fmla="*/ 147915 h 2789515"/>
                <a:gd name="connsiteX80" fmla="*/ 2595998 w 7391836"/>
                <a:gd name="connsiteY80" fmla="*/ 120133 h 2789515"/>
                <a:gd name="connsiteX81" fmla="*/ 2603143 w 7391836"/>
                <a:gd name="connsiteY81" fmla="*/ 98702 h 2789515"/>
                <a:gd name="connsiteX82" fmla="*/ 2642830 w 7391836"/>
                <a:gd name="connsiteY82" fmla="*/ 82828 h 2789515"/>
                <a:gd name="connsiteX83" fmla="*/ 2718236 w 7391836"/>
                <a:gd name="connsiteY83" fmla="*/ 79653 h 2789515"/>
                <a:gd name="connsiteX84" fmla="*/ 2753161 w 7391836"/>
                <a:gd name="connsiteY84" fmla="*/ 79653 h 2789515"/>
                <a:gd name="connsiteX85" fmla="*/ 2829361 w 7391836"/>
                <a:gd name="connsiteY85" fmla="*/ 107434 h 2789515"/>
                <a:gd name="connsiteX86" fmla="*/ 2857143 w 7391836"/>
                <a:gd name="connsiteY86" fmla="*/ 121722 h 2789515"/>
                <a:gd name="connsiteX87" fmla="*/ 2889687 w 7391836"/>
                <a:gd name="connsiteY87" fmla="*/ 147121 h 2789515"/>
                <a:gd name="connsiteX88" fmla="*/ 2936517 w 7391836"/>
                <a:gd name="connsiteY88" fmla="*/ 168553 h 2789515"/>
                <a:gd name="connsiteX89" fmla="*/ 2945248 w 7391836"/>
                <a:gd name="connsiteY89" fmla="*/ 176490 h 2789515"/>
                <a:gd name="connsiteX90" fmla="*/ 2973823 w 7391836"/>
                <a:gd name="connsiteY90" fmla="*/ 193952 h 2789515"/>
                <a:gd name="connsiteX91" fmla="*/ 2992080 w 7391836"/>
                <a:gd name="connsiteY91" fmla="*/ 212209 h 2789515"/>
                <a:gd name="connsiteX92" fmla="*/ 3042086 w 7391836"/>
                <a:gd name="connsiteY92" fmla="*/ 243165 h 2789515"/>
                <a:gd name="connsiteX93" fmla="*/ 3111936 w 7391836"/>
                <a:gd name="connsiteY93" fmla="*/ 255865 h 2789515"/>
                <a:gd name="connsiteX94" fmla="*/ 3137336 w 7391836"/>
                <a:gd name="connsiteY94" fmla="*/ 268565 h 2789515"/>
                <a:gd name="connsiteX95" fmla="*/ 3163530 w 7391836"/>
                <a:gd name="connsiteY95" fmla="*/ 274121 h 2789515"/>
                <a:gd name="connsiteX96" fmla="*/ 3196074 w 7391836"/>
                <a:gd name="connsiteY96" fmla="*/ 278090 h 2789515"/>
                <a:gd name="connsiteX97" fmla="*/ 3254811 w 7391836"/>
                <a:gd name="connsiteY97" fmla="*/ 271740 h 2789515"/>
                <a:gd name="connsiteX98" fmla="*/ 3283386 w 7391836"/>
                <a:gd name="connsiteY98" fmla="*/ 262215 h 2789515"/>
                <a:gd name="connsiteX99" fmla="*/ 3308786 w 7391836"/>
                <a:gd name="connsiteY99" fmla="*/ 249515 h 2789515"/>
                <a:gd name="connsiteX100" fmla="*/ 3372286 w 7391836"/>
                <a:gd name="connsiteY100" fmla="*/ 235228 h 2789515"/>
                <a:gd name="connsiteX101" fmla="*/ 3447692 w 7391836"/>
                <a:gd name="connsiteY101" fmla="*/ 199509 h 2789515"/>
                <a:gd name="connsiteX102" fmla="*/ 3521511 w 7391836"/>
                <a:gd name="connsiteY102" fmla="*/ 173315 h 2789515"/>
                <a:gd name="connsiteX103" fmla="*/ 3568342 w 7391836"/>
                <a:gd name="connsiteY103" fmla="*/ 166965 h 2789515"/>
                <a:gd name="connsiteX104" fmla="*/ 3613586 w 7391836"/>
                <a:gd name="connsiteY104" fmla="*/ 173315 h 2789515"/>
                <a:gd name="connsiteX105" fmla="*/ 3753286 w 7391836"/>
                <a:gd name="connsiteY105" fmla="*/ 179665 h 2789515"/>
                <a:gd name="connsiteX106" fmla="*/ 3842186 w 7391836"/>
                <a:gd name="connsiteY106" fmla="*/ 198715 h 2789515"/>
                <a:gd name="connsiteX107" fmla="*/ 3867586 w 7391836"/>
                <a:gd name="connsiteY107" fmla="*/ 205065 h 2789515"/>
                <a:gd name="connsiteX108" fmla="*/ 3892986 w 7391836"/>
                <a:gd name="connsiteY108" fmla="*/ 217765 h 2789515"/>
                <a:gd name="connsiteX109" fmla="*/ 3937436 w 7391836"/>
                <a:gd name="connsiteY109" fmla="*/ 224115 h 2789515"/>
                <a:gd name="connsiteX110" fmla="*/ 4083486 w 7391836"/>
                <a:gd name="connsiteY110" fmla="*/ 236815 h 2789515"/>
                <a:gd name="connsiteX111" fmla="*/ 4257318 w 7391836"/>
                <a:gd name="connsiteY111" fmla="*/ 211415 h 2789515"/>
                <a:gd name="connsiteX112" fmla="*/ 4354948 w 7391836"/>
                <a:gd name="connsiteY112" fmla="*/ 199509 h 2789515"/>
                <a:gd name="connsiteX113" fmla="*/ 4403367 w 7391836"/>
                <a:gd name="connsiteY113" fmla="*/ 193158 h 2789515"/>
                <a:gd name="connsiteX114" fmla="*/ 4520048 w 7391836"/>
                <a:gd name="connsiteY114" fmla="*/ 189189 h 2789515"/>
                <a:gd name="connsiteX115" fmla="*/ 4701817 w 7391836"/>
                <a:gd name="connsiteY115" fmla="*/ 197921 h 2789515"/>
                <a:gd name="connsiteX116" fmla="*/ 4834373 w 7391836"/>
                <a:gd name="connsiteY116" fmla="*/ 210622 h 2789515"/>
                <a:gd name="connsiteX117" fmla="*/ 4928829 w 7391836"/>
                <a:gd name="connsiteY117" fmla="*/ 221734 h 2789515"/>
                <a:gd name="connsiteX118" fmla="*/ 5114567 w 7391836"/>
                <a:gd name="connsiteY118" fmla="*/ 218559 h 2789515"/>
                <a:gd name="connsiteX119" fmla="*/ 5463024 w 7391836"/>
                <a:gd name="connsiteY119" fmla="*/ 192365 h 2789515"/>
                <a:gd name="connsiteX120" fmla="*/ 7385486 w 7391836"/>
                <a:gd name="connsiteY120" fmla="*/ 205065 h 2789515"/>
                <a:gd name="connsiteX121" fmla="*/ 7391836 w 7391836"/>
                <a:gd name="connsiteY121" fmla="*/ 2789515 h 2789515"/>
                <a:gd name="connsiteX122" fmla="*/ 436 w 7391836"/>
                <a:gd name="connsiteY122" fmla="*/ 2783165 h 2789515"/>
                <a:gd name="connsiteX123" fmla="*/ 3611 w 7391836"/>
                <a:gd name="connsiteY123" fmla="*/ 46315 h 2789515"/>
                <a:gd name="connsiteX0" fmla="*/ 3611 w 7391836"/>
                <a:gd name="connsiteY0" fmla="*/ 42251 h 2785451"/>
                <a:gd name="connsiteX1" fmla="*/ 17899 w 7391836"/>
                <a:gd name="connsiteY1" fmla="*/ 56539 h 2785451"/>
                <a:gd name="connsiteX2" fmla="*/ 52824 w 7391836"/>
                <a:gd name="connsiteY2" fmla="*/ 113688 h 2785451"/>
                <a:gd name="connsiteX3" fmla="*/ 92511 w 7391836"/>
                <a:gd name="connsiteY3" fmla="*/ 154964 h 2785451"/>
                <a:gd name="connsiteX4" fmla="*/ 109180 w 7391836"/>
                <a:gd name="connsiteY4" fmla="*/ 186713 h 2785451"/>
                <a:gd name="connsiteX5" fmla="*/ 134580 w 7391836"/>
                <a:gd name="connsiteY5" fmla="*/ 205764 h 2785451"/>
                <a:gd name="connsiteX6" fmla="*/ 153629 w 7391836"/>
                <a:gd name="connsiteY6" fmla="*/ 234339 h 2785451"/>
                <a:gd name="connsiteX7" fmla="*/ 180617 w 7391836"/>
                <a:gd name="connsiteY7" fmla="*/ 255770 h 2785451"/>
                <a:gd name="connsiteX8" fmla="*/ 217129 w 7391836"/>
                <a:gd name="connsiteY8" fmla="*/ 296250 h 2785451"/>
                <a:gd name="connsiteX9" fmla="*/ 236180 w 7391836"/>
                <a:gd name="connsiteY9" fmla="*/ 321651 h 2785451"/>
                <a:gd name="connsiteX10" fmla="*/ 248086 w 7391836"/>
                <a:gd name="connsiteY10" fmla="*/ 339114 h 2785451"/>
                <a:gd name="connsiteX11" fmla="*/ 273486 w 7391836"/>
                <a:gd name="connsiteY11" fmla="*/ 358164 h 2785451"/>
                <a:gd name="connsiteX12" fmla="*/ 310792 w 7391836"/>
                <a:gd name="connsiteY12" fmla="*/ 385944 h 2785451"/>
                <a:gd name="connsiteX13" fmla="*/ 351273 w 7391836"/>
                <a:gd name="connsiteY13" fmla="*/ 404201 h 2785451"/>
                <a:gd name="connsiteX14" fmla="*/ 429855 w 7391836"/>
                <a:gd name="connsiteY14" fmla="*/ 407376 h 2785451"/>
                <a:gd name="connsiteX15" fmla="*/ 489386 w 7391836"/>
                <a:gd name="connsiteY15" fmla="*/ 353401 h 2785451"/>
                <a:gd name="connsiteX16" fmla="*/ 514786 w 7391836"/>
                <a:gd name="connsiteY16" fmla="*/ 334351 h 2785451"/>
                <a:gd name="connsiteX17" fmla="*/ 527486 w 7391836"/>
                <a:gd name="connsiteY17" fmla="*/ 315301 h 2785451"/>
                <a:gd name="connsiteX18" fmla="*/ 559236 w 7391836"/>
                <a:gd name="connsiteY18" fmla="*/ 283551 h 2785451"/>
                <a:gd name="connsiteX19" fmla="*/ 571936 w 7391836"/>
                <a:gd name="connsiteY19" fmla="*/ 264501 h 2785451"/>
                <a:gd name="connsiteX20" fmla="*/ 618768 w 7391836"/>
                <a:gd name="connsiteY20" fmla="*/ 202589 h 2785451"/>
                <a:gd name="connsiteX21" fmla="*/ 672742 w 7391836"/>
                <a:gd name="connsiteY21" fmla="*/ 135120 h 2785451"/>
                <a:gd name="connsiteX22" fmla="*/ 683855 w 7391836"/>
                <a:gd name="connsiteY22" fmla="*/ 114482 h 2785451"/>
                <a:gd name="connsiteX23" fmla="*/ 707667 w 7391836"/>
                <a:gd name="connsiteY23" fmla="*/ 81939 h 2785451"/>
                <a:gd name="connsiteX24" fmla="*/ 733861 w 7391836"/>
                <a:gd name="connsiteY24" fmla="*/ 55745 h 2785451"/>
                <a:gd name="connsiteX25" fmla="*/ 749736 w 7391836"/>
                <a:gd name="connsiteY25" fmla="*/ 39076 h 2785451"/>
                <a:gd name="connsiteX26" fmla="*/ 777517 w 7391836"/>
                <a:gd name="connsiteY26" fmla="*/ 17645 h 2785451"/>
                <a:gd name="connsiteX27" fmla="*/ 813236 w 7391836"/>
                <a:gd name="connsiteY27" fmla="*/ 182 h 2785451"/>
                <a:gd name="connsiteX28" fmla="*/ 844192 w 7391836"/>
                <a:gd name="connsiteY28" fmla="*/ 8914 h 2785451"/>
                <a:gd name="connsiteX29" fmla="*/ 886262 w 7391836"/>
                <a:gd name="connsiteY29" fmla="*/ 15263 h 2785451"/>
                <a:gd name="connsiteX30" fmla="*/ 922773 w 7391836"/>
                <a:gd name="connsiteY30" fmla="*/ 21613 h 2785451"/>
                <a:gd name="connsiteX31" fmla="*/ 951349 w 7391836"/>
                <a:gd name="connsiteY31" fmla="*/ 49395 h 2785451"/>
                <a:gd name="connsiteX32" fmla="*/ 984686 w 7391836"/>
                <a:gd name="connsiteY32" fmla="*/ 80351 h 2785451"/>
                <a:gd name="connsiteX33" fmla="*/ 1013261 w 7391836"/>
                <a:gd name="connsiteY33" fmla="*/ 107339 h 2785451"/>
                <a:gd name="connsiteX34" fmla="*/ 1054536 w 7391836"/>
                <a:gd name="connsiteY34" fmla="*/ 156551 h 2785451"/>
                <a:gd name="connsiteX35" fmla="*/ 1071999 w 7391836"/>
                <a:gd name="connsiteY35" fmla="*/ 187507 h 2785451"/>
                <a:gd name="connsiteX36" fmla="*/ 1099780 w 7391836"/>
                <a:gd name="connsiteY36" fmla="*/ 220051 h 2785451"/>
                <a:gd name="connsiteX37" fmla="*/ 1125180 w 7391836"/>
                <a:gd name="connsiteY37" fmla="*/ 258151 h 2785451"/>
                <a:gd name="connsiteX38" fmla="*/ 1152961 w 7391836"/>
                <a:gd name="connsiteY38" fmla="*/ 289901 h 2785451"/>
                <a:gd name="connsiteX39" fmla="*/ 1166455 w 7391836"/>
                <a:gd name="connsiteY39" fmla="*/ 314507 h 2785451"/>
                <a:gd name="connsiteX40" fmla="*/ 1203761 w 7391836"/>
                <a:gd name="connsiteY40" fmla="*/ 345464 h 2785451"/>
                <a:gd name="connsiteX41" fmla="*/ 1219636 w 7391836"/>
                <a:gd name="connsiteY41" fmla="*/ 359751 h 2785451"/>
                <a:gd name="connsiteX42" fmla="*/ 1245036 w 7391836"/>
                <a:gd name="connsiteY42" fmla="*/ 385151 h 2785451"/>
                <a:gd name="connsiteX43" fmla="*/ 1268848 w 7391836"/>
                <a:gd name="connsiteY43" fmla="*/ 401026 h 2785451"/>
                <a:gd name="connsiteX44" fmla="*/ 1346636 w 7391836"/>
                <a:gd name="connsiteY44" fmla="*/ 401026 h 2785451"/>
                <a:gd name="connsiteX45" fmla="*/ 1387911 w 7391836"/>
                <a:gd name="connsiteY45" fmla="*/ 373244 h 2785451"/>
                <a:gd name="connsiteX46" fmla="*/ 1406961 w 7391836"/>
                <a:gd name="connsiteY46" fmla="*/ 359751 h 2785451"/>
                <a:gd name="connsiteX47" fmla="*/ 1426805 w 7391836"/>
                <a:gd name="connsiteY47" fmla="*/ 335939 h 2785451"/>
                <a:gd name="connsiteX48" fmla="*/ 1462524 w 7391836"/>
                <a:gd name="connsiteY48" fmla="*/ 299426 h 2785451"/>
                <a:gd name="connsiteX49" fmla="*/ 1502211 w 7391836"/>
                <a:gd name="connsiteY49" fmla="*/ 244658 h 2785451"/>
                <a:gd name="connsiteX50" fmla="*/ 1534755 w 7391836"/>
                <a:gd name="connsiteY50" fmla="*/ 205764 h 2785451"/>
                <a:gd name="connsiteX51" fmla="*/ 1581586 w 7391836"/>
                <a:gd name="connsiteY51" fmla="*/ 169251 h 2785451"/>
                <a:gd name="connsiteX52" fmla="*/ 1594286 w 7391836"/>
                <a:gd name="connsiteY52" fmla="*/ 143851 h 2785451"/>
                <a:gd name="connsiteX53" fmla="*/ 1606986 w 7391836"/>
                <a:gd name="connsiteY53" fmla="*/ 124801 h 2785451"/>
                <a:gd name="connsiteX54" fmla="*/ 1626829 w 7391836"/>
                <a:gd name="connsiteY54" fmla="*/ 99401 h 2785451"/>
                <a:gd name="connsiteX55" fmla="*/ 1664136 w 7391836"/>
                <a:gd name="connsiteY55" fmla="*/ 61301 h 2785451"/>
                <a:gd name="connsiteX56" fmla="*/ 1708586 w 7391836"/>
                <a:gd name="connsiteY56" fmla="*/ 23201 h 2785451"/>
                <a:gd name="connsiteX57" fmla="*/ 1765736 w 7391836"/>
                <a:gd name="connsiteY57" fmla="*/ 10501 h 2785451"/>
                <a:gd name="connsiteX58" fmla="*/ 1816536 w 7391836"/>
                <a:gd name="connsiteY58" fmla="*/ 9707 h 2785451"/>
                <a:gd name="connsiteX59" fmla="*/ 1851461 w 7391836"/>
                <a:gd name="connsiteY59" fmla="*/ 26376 h 2785451"/>
                <a:gd name="connsiteX60" fmla="*/ 1898292 w 7391836"/>
                <a:gd name="connsiteY60" fmla="*/ 54157 h 2785451"/>
                <a:gd name="connsiteX61" fmla="*/ 1924486 w 7391836"/>
                <a:gd name="connsiteY61" fmla="*/ 85907 h 2785451"/>
                <a:gd name="connsiteX62" fmla="*/ 1970524 w 7391836"/>
                <a:gd name="connsiteY62" fmla="*/ 117657 h 2785451"/>
                <a:gd name="connsiteX63" fmla="*/ 2012592 w 7391836"/>
                <a:gd name="connsiteY63" fmla="*/ 189095 h 2785451"/>
                <a:gd name="connsiteX64" fmla="*/ 2032436 w 7391836"/>
                <a:gd name="connsiteY64" fmla="*/ 226401 h 2785451"/>
                <a:gd name="connsiteX65" fmla="*/ 2062598 w 7391836"/>
                <a:gd name="connsiteY65" fmla="*/ 257357 h 2785451"/>
                <a:gd name="connsiteX66" fmla="*/ 2095936 w 7391836"/>
                <a:gd name="connsiteY66" fmla="*/ 289901 h 2785451"/>
                <a:gd name="connsiteX67" fmla="*/ 2134036 w 7391836"/>
                <a:gd name="connsiteY67" fmla="*/ 328001 h 2785451"/>
                <a:gd name="connsiteX68" fmla="*/ 2146736 w 7391836"/>
                <a:gd name="connsiteY68" fmla="*/ 347051 h 2785451"/>
                <a:gd name="connsiteX69" fmla="*/ 2197536 w 7391836"/>
                <a:gd name="connsiteY69" fmla="*/ 378801 h 2785451"/>
                <a:gd name="connsiteX70" fmla="*/ 2216586 w 7391836"/>
                <a:gd name="connsiteY70" fmla="*/ 391501 h 2785451"/>
                <a:gd name="connsiteX71" fmla="*/ 2248336 w 7391836"/>
                <a:gd name="connsiteY71" fmla="*/ 397851 h 2785451"/>
                <a:gd name="connsiteX72" fmla="*/ 2330886 w 7391836"/>
                <a:gd name="connsiteY72" fmla="*/ 385151 h 2785451"/>
                <a:gd name="connsiteX73" fmla="*/ 2370574 w 7391836"/>
                <a:gd name="connsiteY73" fmla="*/ 353401 h 2785451"/>
                <a:gd name="connsiteX74" fmla="*/ 2425342 w 7391836"/>
                <a:gd name="connsiteY74" fmla="*/ 296251 h 2785451"/>
                <a:gd name="connsiteX75" fmla="*/ 2453917 w 7391836"/>
                <a:gd name="connsiteY75" fmla="*/ 265294 h 2785451"/>
                <a:gd name="connsiteX76" fmla="*/ 2476142 w 7391836"/>
                <a:gd name="connsiteY76" fmla="*/ 236720 h 2785451"/>
                <a:gd name="connsiteX77" fmla="*/ 2515036 w 7391836"/>
                <a:gd name="connsiteY77" fmla="*/ 181951 h 2785451"/>
                <a:gd name="connsiteX78" fmla="*/ 2540436 w 7391836"/>
                <a:gd name="connsiteY78" fmla="*/ 162901 h 2785451"/>
                <a:gd name="connsiteX79" fmla="*/ 2559486 w 7391836"/>
                <a:gd name="connsiteY79" fmla="*/ 143851 h 2785451"/>
                <a:gd name="connsiteX80" fmla="*/ 2595998 w 7391836"/>
                <a:gd name="connsiteY80" fmla="*/ 116069 h 2785451"/>
                <a:gd name="connsiteX81" fmla="*/ 2603143 w 7391836"/>
                <a:gd name="connsiteY81" fmla="*/ 94638 h 2785451"/>
                <a:gd name="connsiteX82" fmla="*/ 2642830 w 7391836"/>
                <a:gd name="connsiteY82" fmla="*/ 78764 h 2785451"/>
                <a:gd name="connsiteX83" fmla="*/ 2718236 w 7391836"/>
                <a:gd name="connsiteY83" fmla="*/ 75589 h 2785451"/>
                <a:gd name="connsiteX84" fmla="*/ 2753161 w 7391836"/>
                <a:gd name="connsiteY84" fmla="*/ 75589 h 2785451"/>
                <a:gd name="connsiteX85" fmla="*/ 2829361 w 7391836"/>
                <a:gd name="connsiteY85" fmla="*/ 103370 h 2785451"/>
                <a:gd name="connsiteX86" fmla="*/ 2857143 w 7391836"/>
                <a:gd name="connsiteY86" fmla="*/ 117658 h 2785451"/>
                <a:gd name="connsiteX87" fmla="*/ 2889687 w 7391836"/>
                <a:gd name="connsiteY87" fmla="*/ 143057 h 2785451"/>
                <a:gd name="connsiteX88" fmla="*/ 2936517 w 7391836"/>
                <a:gd name="connsiteY88" fmla="*/ 164489 h 2785451"/>
                <a:gd name="connsiteX89" fmla="*/ 2945248 w 7391836"/>
                <a:gd name="connsiteY89" fmla="*/ 172426 h 2785451"/>
                <a:gd name="connsiteX90" fmla="*/ 2973823 w 7391836"/>
                <a:gd name="connsiteY90" fmla="*/ 189888 h 2785451"/>
                <a:gd name="connsiteX91" fmla="*/ 2992080 w 7391836"/>
                <a:gd name="connsiteY91" fmla="*/ 208145 h 2785451"/>
                <a:gd name="connsiteX92" fmla="*/ 3042086 w 7391836"/>
                <a:gd name="connsiteY92" fmla="*/ 239101 h 2785451"/>
                <a:gd name="connsiteX93" fmla="*/ 3111936 w 7391836"/>
                <a:gd name="connsiteY93" fmla="*/ 251801 h 2785451"/>
                <a:gd name="connsiteX94" fmla="*/ 3137336 w 7391836"/>
                <a:gd name="connsiteY94" fmla="*/ 264501 h 2785451"/>
                <a:gd name="connsiteX95" fmla="*/ 3163530 w 7391836"/>
                <a:gd name="connsiteY95" fmla="*/ 270057 h 2785451"/>
                <a:gd name="connsiteX96" fmla="*/ 3196074 w 7391836"/>
                <a:gd name="connsiteY96" fmla="*/ 274026 h 2785451"/>
                <a:gd name="connsiteX97" fmla="*/ 3254811 w 7391836"/>
                <a:gd name="connsiteY97" fmla="*/ 267676 h 2785451"/>
                <a:gd name="connsiteX98" fmla="*/ 3283386 w 7391836"/>
                <a:gd name="connsiteY98" fmla="*/ 258151 h 2785451"/>
                <a:gd name="connsiteX99" fmla="*/ 3308786 w 7391836"/>
                <a:gd name="connsiteY99" fmla="*/ 245451 h 2785451"/>
                <a:gd name="connsiteX100" fmla="*/ 3372286 w 7391836"/>
                <a:gd name="connsiteY100" fmla="*/ 231164 h 2785451"/>
                <a:gd name="connsiteX101" fmla="*/ 3447692 w 7391836"/>
                <a:gd name="connsiteY101" fmla="*/ 195445 h 2785451"/>
                <a:gd name="connsiteX102" fmla="*/ 3521511 w 7391836"/>
                <a:gd name="connsiteY102" fmla="*/ 169251 h 2785451"/>
                <a:gd name="connsiteX103" fmla="*/ 3568342 w 7391836"/>
                <a:gd name="connsiteY103" fmla="*/ 162901 h 2785451"/>
                <a:gd name="connsiteX104" fmla="*/ 3613586 w 7391836"/>
                <a:gd name="connsiteY104" fmla="*/ 169251 h 2785451"/>
                <a:gd name="connsiteX105" fmla="*/ 3753286 w 7391836"/>
                <a:gd name="connsiteY105" fmla="*/ 175601 h 2785451"/>
                <a:gd name="connsiteX106" fmla="*/ 3842186 w 7391836"/>
                <a:gd name="connsiteY106" fmla="*/ 194651 h 2785451"/>
                <a:gd name="connsiteX107" fmla="*/ 3867586 w 7391836"/>
                <a:gd name="connsiteY107" fmla="*/ 201001 h 2785451"/>
                <a:gd name="connsiteX108" fmla="*/ 3892986 w 7391836"/>
                <a:gd name="connsiteY108" fmla="*/ 213701 h 2785451"/>
                <a:gd name="connsiteX109" fmla="*/ 3937436 w 7391836"/>
                <a:gd name="connsiteY109" fmla="*/ 220051 h 2785451"/>
                <a:gd name="connsiteX110" fmla="*/ 4083486 w 7391836"/>
                <a:gd name="connsiteY110" fmla="*/ 232751 h 2785451"/>
                <a:gd name="connsiteX111" fmla="*/ 4257318 w 7391836"/>
                <a:gd name="connsiteY111" fmla="*/ 207351 h 2785451"/>
                <a:gd name="connsiteX112" fmla="*/ 4354948 w 7391836"/>
                <a:gd name="connsiteY112" fmla="*/ 195445 h 2785451"/>
                <a:gd name="connsiteX113" fmla="*/ 4403367 w 7391836"/>
                <a:gd name="connsiteY113" fmla="*/ 189094 h 2785451"/>
                <a:gd name="connsiteX114" fmla="*/ 4520048 w 7391836"/>
                <a:gd name="connsiteY114" fmla="*/ 185125 h 2785451"/>
                <a:gd name="connsiteX115" fmla="*/ 4701817 w 7391836"/>
                <a:gd name="connsiteY115" fmla="*/ 193857 h 2785451"/>
                <a:gd name="connsiteX116" fmla="*/ 4834373 w 7391836"/>
                <a:gd name="connsiteY116" fmla="*/ 206558 h 2785451"/>
                <a:gd name="connsiteX117" fmla="*/ 4928829 w 7391836"/>
                <a:gd name="connsiteY117" fmla="*/ 217670 h 2785451"/>
                <a:gd name="connsiteX118" fmla="*/ 5114567 w 7391836"/>
                <a:gd name="connsiteY118" fmla="*/ 214495 h 2785451"/>
                <a:gd name="connsiteX119" fmla="*/ 5463024 w 7391836"/>
                <a:gd name="connsiteY119" fmla="*/ 188301 h 2785451"/>
                <a:gd name="connsiteX120" fmla="*/ 7385486 w 7391836"/>
                <a:gd name="connsiteY120" fmla="*/ 201001 h 2785451"/>
                <a:gd name="connsiteX121" fmla="*/ 7391836 w 7391836"/>
                <a:gd name="connsiteY121" fmla="*/ 2785451 h 2785451"/>
                <a:gd name="connsiteX122" fmla="*/ 436 w 7391836"/>
                <a:gd name="connsiteY122" fmla="*/ 2779101 h 2785451"/>
                <a:gd name="connsiteX123" fmla="*/ 3611 w 7391836"/>
                <a:gd name="connsiteY123" fmla="*/ 42251 h 2785451"/>
                <a:gd name="connsiteX0" fmla="*/ 3611 w 7391836"/>
                <a:gd name="connsiteY0" fmla="*/ 33349 h 2776549"/>
                <a:gd name="connsiteX1" fmla="*/ 17899 w 7391836"/>
                <a:gd name="connsiteY1" fmla="*/ 47637 h 2776549"/>
                <a:gd name="connsiteX2" fmla="*/ 52824 w 7391836"/>
                <a:gd name="connsiteY2" fmla="*/ 104786 h 2776549"/>
                <a:gd name="connsiteX3" fmla="*/ 92511 w 7391836"/>
                <a:gd name="connsiteY3" fmla="*/ 146062 h 2776549"/>
                <a:gd name="connsiteX4" fmla="*/ 109180 w 7391836"/>
                <a:gd name="connsiteY4" fmla="*/ 177811 h 2776549"/>
                <a:gd name="connsiteX5" fmla="*/ 134580 w 7391836"/>
                <a:gd name="connsiteY5" fmla="*/ 196862 h 2776549"/>
                <a:gd name="connsiteX6" fmla="*/ 153629 w 7391836"/>
                <a:gd name="connsiteY6" fmla="*/ 225437 h 2776549"/>
                <a:gd name="connsiteX7" fmla="*/ 180617 w 7391836"/>
                <a:gd name="connsiteY7" fmla="*/ 246868 h 2776549"/>
                <a:gd name="connsiteX8" fmla="*/ 217129 w 7391836"/>
                <a:gd name="connsiteY8" fmla="*/ 287348 h 2776549"/>
                <a:gd name="connsiteX9" fmla="*/ 236180 w 7391836"/>
                <a:gd name="connsiteY9" fmla="*/ 312749 h 2776549"/>
                <a:gd name="connsiteX10" fmla="*/ 248086 w 7391836"/>
                <a:gd name="connsiteY10" fmla="*/ 330212 h 2776549"/>
                <a:gd name="connsiteX11" fmla="*/ 273486 w 7391836"/>
                <a:gd name="connsiteY11" fmla="*/ 349262 h 2776549"/>
                <a:gd name="connsiteX12" fmla="*/ 310792 w 7391836"/>
                <a:gd name="connsiteY12" fmla="*/ 377042 h 2776549"/>
                <a:gd name="connsiteX13" fmla="*/ 351273 w 7391836"/>
                <a:gd name="connsiteY13" fmla="*/ 395299 h 2776549"/>
                <a:gd name="connsiteX14" fmla="*/ 429855 w 7391836"/>
                <a:gd name="connsiteY14" fmla="*/ 398474 h 2776549"/>
                <a:gd name="connsiteX15" fmla="*/ 489386 w 7391836"/>
                <a:gd name="connsiteY15" fmla="*/ 344499 h 2776549"/>
                <a:gd name="connsiteX16" fmla="*/ 514786 w 7391836"/>
                <a:gd name="connsiteY16" fmla="*/ 325449 h 2776549"/>
                <a:gd name="connsiteX17" fmla="*/ 527486 w 7391836"/>
                <a:gd name="connsiteY17" fmla="*/ 306399 h 2776549"/>
                <a:gd name="connsiteX18" fmla="*/ 559236 w 7391836"/>
                <a:gd name="connsiteY18" fmla="*/ 274649 h 2776549"/>
                <a:gd name="connsiteX19" fmla="*/ 571936 w 7391836"/>
                <a:gd name="connsiteY19" fmla="*/ 255599 h 2776549"/>
                <a:gd name="connsiteX20" fmla="*/ 618768 w 7391836"/>
                <a:gd name="connsiteY20" fmla="*/ 193687 h 2776549"/>
                <a:gd name="connsiteX21" fmla="*/ 672742 w 7391836"/>
                <a:gd name="connsiteY21" fmla="*/ 126218 h 2776549"/>
                <a:gd name="connsiteX22" fmla="*/ 683855 w 7391836"/>
                <a:gd name="connsiteY22" fmla="*/ 105580 h 2776549"/>
                <a:gd name="connsiteX23" fmla="*/ 707667 w 7391836"/>
                <a:gd name="connsiteY23" fmla="*/ 73037 h 2776549"/>
                <a:gd name="connsiteX24" fmla="*/ 733861 w 7391836"/>
                <a:gd name="connsiteY24" fmla="*/ 46843 h 2776549"/>
                <a:gd name="connsiteX25" fmla="*/ 749736 w 7391836"/>
                <a:gd name="connsiteY25" fmla="*/ 30174 h 2776549"/>
                <a:gd name="connsiteX26" fmla="*/ 777517 w 7391836"/>
                <a:gd name="connsiteY26" fmla="*/ 8743 h 2776549"/>
                <a:gd name="connsiteX27" fmla="*/ 815617 w 7391836"/>
                <a:gd name="connsiteY27" fmla="*/ 7949 h 2776549"/>
                <a:gd name="connsiteX28" fmla="*/ 844192 w 7391836"/>
                <a:gd name="connsiteY28" fmla="*/ 12 h 2776549"/>
                <a:gd name="connsiteX29" fmla="*/ 886262 w 7391836"/>
                <a:gd name="connsiteY29" fmla="*/ 6361 h 2776549"/>
                <a:gd name="connsiteX30" fmla="*/ 922773 w 7391836"/>
                <a:gd name="connsiteY30" fmla="*/ 12711 h 2776549"/>
                <a:gd name="connsiteX31" fmla="*/ 951349 w 7391836"/>
                <a:gd name="connsiteY31" fmla="*/ 40493 h 2776549"/>
                <a:gd name="connsiteX32" fmla="*/ 984686 w 7391836"/>
                <a:gd name="connsiteY32" fmla="*/ 71449 h 2776549"/>
                <a:gd name="connsiteX33" fmla="*/ 1013261 w 7391836"/>
                <a:gd name="connsiteY33" fmla="*/ 98437 h 2776549"/>
                <a:gd name="connsiteX34" fmla="*/ 1054536 w 7391836"/>
                <a:gd name="connsiteY34" fmla="*/ 147649 h 2776549"/>
                <a:gd name="connsiteX35" fmla="*/ 1071999 w 7391836"/>
                <a:gd name="connsiteY35" fmla="*/ 178605 h 2776549"/>
                <a:gd name="connsiteX36" fmla="*/ 1099780 w 7391836"/>
                <a:gd name="connsiteY36" fmla="*/ 211149 h 2776549"/>
                <a:gd name="connsiteX37" fmla="*/ 1125180 w 7391836"/>
                <a:gd name="connsiteY37" fmla="*/ 249249 h 2776549"/>
                <a:gd name="connsiteX38" fmla="*/ 1152961 w 7391836"/>
                <a:gd name="connsiteY38" fmla="*/ 280999 h 2776549"/>
                <a:gd name="connsiteX39" fmla="*/ 1166455 w 7391836"/>
                <a:gd name="connsiteY39" fmla="*/ 305605 h 2776549"/>
                <a:gd name="connsiteX40" fmla="*/ 1203761 w 7391836"/>
                <a:gd name="connsiteY40" fmla="*/ 336562 h 2776549"/>
                <a:gd name="connsiteX41" fmla="*/ 1219636 w 7391836"/>
                <a:gd name="connsiteY41" fmla="*/ 350849 h 2776549"/>
                <a:gd name="connsiteX42" fmla="*/ 1245036 w 7391836"/>
                <a:gd name="connsiteY42" fmla="*/ 376249 h 2776549"/>
                <a:gd name="connsiteX43" fmla="*/ 1268848 w 7391836"/>
                <a:gd name="connsiteY43" fmla="*/ 392124 h 2776549"/>
                <a:gd name="connsiteX44" fmla="*/ 1346636 w 7391836"/>
                <a:gd name="connsiteY44" fmla="*/ 392124 h 2776549"/>
                <a:gd name="connsiteX45" fmla="*/ 1387911 w 7391836"/>
                <a:gd name="connsiteY45" fmla="*/ 364342 h 2776549"/>
                <a:gd name="connsiteX46" fmla="*/ 1406961 w 7391836"/>
                <a:gd name="connsiteY46" fmla="*/ 350849 h 2776549"/>
                <a:gd name="connsiteX47" fmla="*/ 1426805 w 7391836"/>
                <a:gd name="connsiteY47" fmla="*/ 327037 h 2776549"/>
                <a:gd name="connsiteX48" fmla="*/ 1462524 w 7391836"/>
                <a:gd name="connsiteY48" fmla="*/ 290524 h 2776549"/>
                <a:gd name="connsiteX49" fmla="*/ 1502211 w 7391836"/>
                <a:gd name="connsiteY49" fmla="*/ 235756 h 2776549"/>
                <a:gd name="connsiteX50" fmla="*/ 1534755 w 7391836"/>
                <a:gd name="connsiteY50" fmla="*/ 196862 h 2776549"/>
                <a:gd name="connsiteX51" fmla="*/ 1581586 w 7391836"/>
                <a:gd name="connsiteY51" fmla="*/ 160349 h 2776549"/>
                <a:gd name="connsiteX52" fmla="*/ 1594286 w 7391836"/>
                <a:gd name="connsiteY52" fmla="*/ 134949 h 2776549"/>
                <a:gd name="connsiteX53" fmla="*/ 1606986 w 7391836"/>
                <a:gd name="connsiteY53" fmla="*/ 115899 h 2776549"/>
                <a:gd name="connsiteX54" fmla="*/ 1626829 w 7391836"/>
                <a:gd name="connsiteY54" fmla="*/ 90499 h 2776549"/>
                <a:gd name="connsiteX55" fmla="*/ 1664136 w 7391836"/>
                <a:gd name="connsiteY55" fmla="*/ 52399 h 2776549"/>
                <a:gd name="connsiteX56" fmla="*/ 1708586 w 7391836"/>
                <a:gd name="connsiteY56" fmla="*/ 14299 h 2776549"/>
                <a:gd name="connsiteX57" fmla="*/ 1765736 w 7391836"/>
                <a:gd name="connsiteY57" fmla="*/ 1599 h 2776549"/>
                <a:gd name="connsiteX58" fmla="*/ 1816536 w 7391836"/>
                <a:gd name="connsiteY58" fmla="*/ 805 h 2776549"/>
                <a:gd name="connsiteX59" fmla="*/ 1851461 w 7391836"/>
                <a:gd name="connsiteY59" fmla="*/ 17474 h 2776549"/>
                <a:gd name="connsiteX60" fmla="*/ 1898292 w 7391836"/>
                <a:gd name="connsiteY60" fmla="*/ 45255 h 2776549"/>
                <a:gd name="connsiteX61" fmla="*/ 1924486 w 7391836"/>
                <a:gd name="connsiteY61" fmla="*/ 77005 h 2776549"/>
                <a:gd name="connsiteX62" fmla="*/ 1970524 w 7391836"/>
                <a:gd name="connsiteY62" fmla="*/ 108755 h 2776549"/>
                <a:gd name="connsiteX63" fmla="*/ 2012592 w 7391836"/>
                <a:gd name="connsiteY63" fmla="*/ 180193 h 2776549"/>
                <a:gd name="connsiteX64" fmla="*/ 2032436 w 7391836"/>
                <a:gd name="connsiteY64" fmla="*/ 217499 h 2776549"/>
                <a:gd name="connsiteX65" fmla="*/ 2062598 w 7391836"/>
                <a:gd name="connsiteY65" fmla="*/ 248455 h 2776549"/>
                <a:gd name="connsiteX66" fmla="*/ 2095936 w 7391836"/>
                <a:gd name="connsiteY66" fmla="*/ 280999 h 2776549"/>
                <a:gd name="connsiteX67" fmla="*/ 2134036 w 7391836"/>
                <a:gd name="connsiteY67" fmla="*/ 319099 h 2776549"/>
                <a:gd name="connsiteX68" fmla="*/ 2146736 w 7391836"/>
                <a:gd name="connsiteY68" fmla="*/ 338149 h 2776549"/>
                <a:gd name="connsiteX69" fmla="*/ 2197536 w 7391836"/>
                <a:gd name="connsiteY69" fmla="*/ 369899 h 2776549"/>
                <a:gd name="connsiteX70" fmla="*/ 2216586 w 7391836"/>
                <a:gd name="connsiteY70" fmla="*/ 382599 h 2776549"/>
                <a:gd name="connsiteX71" fmla="*/ 2248336 w 7391836"/>
                <a:gd name="connsiteY71" fmla="*/ 388949 h 2776549"/>
                <a:gd name="connsiteX72" fmla="*/ 2330886 w 7391836"/>
                <a:gd name="connsiteY72" fmla="*/ 376249 h 2776549"/>
                <a:gd name="connsiteX73" fmla="*/ 2370574 w 7391836"/>
                <a:gd name="connsiteY73" fmla="*/ 344499 h 2776549"/>
                <a:gd name="connsiteX74" fmla="*/ 2425342 w 7391836"/>
                <a:gd name="connsiteY74" fmla="*/ 287349 h 2776549"/>
                <a:gd name="connsiteX75" fmla="*/ 2453917 w 7391836"/>
                <a:gd name="connsiteY75" fmla="*/ 256392 h 2776549"/>
                <a:gd name="connsiteX76" fmla="*/ 2476142 w 7391836"/>
                <a:gd name="connsiteY76" fmla="*/ 227818 h 2776549"/>
                <a:gd name="connsiteX77" fmla="*/ 2515036 w 7391836"/>
                <a:gd name="connsiteY77" fmla="*/ 173049 h 2776549"/>
                <a:gd name="connsiteX78" fmla="*/ 2540436 w 7391836"/>
                <a:gd name="connsiteY78" fmla="*/ 153999 h 2776549"/>
                <a:gd name="connsiteX79" fmla="*/ 2559486 w 7391836"/>
                <a:gd name="connsiteY79" fmla="*/ 134949 h 2776549"/>
                <a:gd name="connsiteX80" fmla="*/ 2595998 w 7391836"/>
                <a:gd name="connsiteY80" fmla="*/ 107167 h 2776549"/>
                <a:gd name="connsiteX81" fmla="*/ 2603143 w 7391836"/>
                <a:gd name="connsiteY81" fmla="*/ 85736 h 2776549"/>
                <a:gd name="connsiteX82" fmla="*/ 2642830 w 7391836"/>
                <a:gd name="connsiteY82" fmla="*/ 69862 h 2776549"/>
                <a:gd name="connsiteX83" fmla="*/ 2718236 w 7391836"/>
                <a:gd name="connsiteY83" fmla="*/ 66687 h 2776549"/>
                <a:gd name="connsiteX84" fmla="*/ 2753161 w 7391836"/>
                <a:gd name="connsiteY84" fmla="*/ 66687 h 2776549"/>
                <a:gd name="connsiteX85" fmla="*/ 2829361 w 7391836"/>
                <a:gd name="connsiteY85" fmla="*/ 94468 h 2776549"/>
                <a:gd name="connsiteX86" fmla="*/ 2857143 w 7391836"/>
                <a:gd name="connsiteY86" fmla="*/ 108756 h 2776549"/>
                <a:gd name="connsiteX87" fmla="*/ 2889687 w 7391836"/>
                <a:gd name="connsiteY87" fmla="*/ 134155 h 2776549"/>
                <a:gd name="connsiteX88" fmla="*/ 2936517 w 7391836"/>
                <a:gd name="connsiteY88" fmla="*/ 155587 h 2776549"/>
                <a:gd name="connsiteX89" fmla="*/ 2945248 w 7391836"/>
                <a:gd name="connsiteY89" fmla="*/ 163524 h 2776549"/>
                <a:gd name="connsiteX90" fmla="*/ 2973823 w 7391836"/>
                <a:gd name="connsiteY90" fmla="*/ 180986 h 2776549"/>
                <a:gd name="connsiteX91" fmla="*/ 2992080 w 7391836"/>
                <a:gd name="connsiteY91" fmla="*/ 199243 h 2776549"/>
                <a:gd name="connsiteX92" fmla="*/ 3042086 w 7391836"/>
                <a:gd name="connsiteY92" fmla="*/ 230199 h 2776549"/>
                <a:gd name="connsiteX93" fmla="*/ 3111936 w 7391836"/>
                <a:gd name="connsiteY93" fmla="*/ 242899 h 2776549"/>
                <a:gd name="connsiteX94" fmla="*/ 3137336 w 7391836"/>
                <a:gd name="connsiteY94" fmla="*/ 255599 h 2776549"/>
                <a:gd name="connsiteX95" fmla="*/ 3163530 w 7391836"/>
                <a:gd name="connsiteY95" fmla="*/ 261155 h 2776549"/>
                <a:gd name="connsiteX96" fmla="*/ 3196074 w 7391836"/>
                <a:gd name="connsiteY96" fmla="*/ 265124 h 2776549"/>
                <a:gd name="connsiteX97" fmla="*/ 3254811 w 7391836"/>
                <a:gd name="connsiteY97" fmla="*/ 258774 h 2776549"/>
                <a:gd name="connsiteX98" fmla="*/ 3283386 w 7391836"/>
                <a:gd name="connsiteY98" fmla="*/ 249249 h 2776549"/>
                <a:gd name="connsiteX99" fmla="*/ 3308786 w 7391836"/>
                <a:gd name="connsiteY99" fmla="*/ 236549 h 2776549"/>
                <a:gd name="connsiteX100" fmla="*/ 3372286 w 7391836"/>
                <a:gd name="connsiteY100" fmla="*/ 222262 h 2776549"/>
                <a:gd name="connsiteX101" fmla="*/ 3447692 w 7391836"/>
                <a:gd name="connsiteY101" fmla="*/ 186543 h 2776549"/>
                <a:gd name="connsiteX102" fmla="*/ 3521511 w 7391836"/>
                <a:gd name="connsiteY102" fmla="*/ 160349 h 2776549"/>
                <a:gd name="connsiteX103" fmla="*/ 3568342 w 7391836"/>
                <a:gd name="connsiteY103" fmla="*/ 153999 h 2776549"/>
                <a:gd name="connsiteX104" fmla="*/ 3613586 w 7391836"/>
                <a:gd name="connsiteY104" fmla="*/ 160349 h 2776549"/>
                <a:gd name="connsiteX105" fmla="*/ 3753286 w 7391836"/>
                <a:gd name="connsiteY105" fmla="*/ 166699 h 2776549"/>
                <a:gd name="connsiteX106" fmla="*/ 3842186 w 7391836"/>
                <a:gd name="connsiteY106" fmla="*/ 185749 h 2776549"/>
                <a:gd name="connsiteX107" fmla="*/ 3867586 w 7391836"/>
                <a:gd name="connsiteY107" fmla="*/ 192099 h 2776549"/>
                <a:gd name="connsiteX108" fmla="*/ 3892986 w 7391836"/>
                <a:gd name="connsiteY108" fmla="*/ 204799 h 2776549"/>
                <a:gd name="connsiteX109" fmla="*/ 3937436 w 7391836"/>
                <a:gd name="connsiteY109" fmla="*/ 211149 h 2776549"/>
                <a:gd name="connsiteX110" fmla="*/ 4083486 w 7391836"/>
                <a:gd name="connsiteY110" fmla="*/ 223849 h 2776549"/>
                <a:gd name="connsiteX111" fmla="*/ 4257318 w 7391836"/>
                <a:gd name="connsiteY111" fmla="*/ 198449 h 2776549"/>
                <a:gd name="connsiteX112" fmla="*/ 4354948 w 7391836"/>
                <a:gd name="connsiteY112" fmla="*/ 186543 h 2776549"/>
                <a:gd name="connsiteX113" fmla="*/ 4403367 w 7391836"/>
                <a:gd name="connsiteY113" fmla="*/ 180192 h 2776549"/>
                <a:gd name="connsiteX114" fmla="*/ 4520048 w 7391836"/>
                <a:gd name="connsiteY114" fmla="*/ 176223 h 2776549"/>
                <a:gd name="connsiteX115" fmla="*/ 4701817 w 7391836"/>
                <a:gd name="connsiteY115" fmla="*/ 184955 h 2776549"/>
                <a:gd name="connsiteX116" fmla="*/ 4834373 w 7391836"/>
                <a:gd name="connsiteY116" fmla="*/ 197656 h 2776549"/>
                <a:gd name="connsiteX117" fmla="*/ 4928829 w 7391836"/>
                <a:gd name="connsiteY117" fmla="*/ 208768 h 2776549"/>
                <a:gd name="connsiteX118" fmla="*/ 5114567 w 7391836"/>
                <a:gd name="connsiteY118" fmla="*/ 205593 h 2776549"/>
                <a:gd name="connsiteX119" fmla="*/ 5463024 w 7391836"/>
                <a:gd name="connsiteY119" fmla="*/ 179399 h 2776549"/>
                <a:gd name="connsiteX120" fmla="*/ 7385486 w 7391836"/>
                <a:gd name="connsiteY120" fmla="*/ 192099 h 2776549"/>
                <a:gd name="connsiteX121" fmla="*/ 7391836 w 7391836"/>
                <a:gd name="connsiteY121" fmla="*/ 2776549 h 2776549"/>
                <a:gd name="connsiteX122" fmla="*/ 436 w 7391836"/>
                <a:gd name="connsiteY122" fmla="*/ 2770199 h 2776549"/>
                <a:gd name="connsiteX123" fmla="*/ 3611 w 7391836"/>
                <a:gd name="connsiteY123" fmla="*/ 33349 h 2776549"/>
                <a:gd name="connsiteX0" fmla="*/ 3611 w 7391836"/>
                <a:gd name="connsiteY0" fmla="*/ 33349 h 2776549"/>
                <a:gd name="connsiteX1" fmla="*/ 17899 w 7391836"/>
                <a:gd name="connsiteY1" fmla="*/ 47637 h 2776549"/>
                <a:gd name="connsiteX2" fmla="*/ 52824 w 7391836"/>
                <a:gd name="connsiteY2" fmla="*/ 104786 h 2776549"/>
                <a:gd name="connsiteX3" fmla="*/ 92511 w 7391836"/>
                <a:gd name="connsiteY3" fmla="*/ 146062 h 2776549"/>
                <a:gd name="connsiteX4" fmla="*/ 109180 w 7391836"/>
                <a:gd name="connsiteY4" fmla="*/ 177811 h 2776549"/>
                <a:gd name="connsiteX5" fmla="*/ 134580 w 7391836"/>
                <a:gd name="connsiteY5" fmla="*/ 196862 h 2776549"/>
                <a:gd name="connsiteX6" fmla="*/ 153629 w 7391836"/>
                <a:gd name="connsiteY6" fmla="*/ 225437 h 2776549"/>
                <a:gd name="connsiteX7" fmla="*/ 180617 w 7391836"/>
                <a:gd name="connsiteY7" fmla="*/ 246868 h 2776549"/>
                <a:gd name="connsiteX8" fmla="*/ 217129 w 7391836"/>
                <a:gd name="connsiteY8" fmla="*/ 287348 h 2776549"/>
                <a:gd name="connsiteX9" fmla="*/ 236180 w 7391836"/>
                <a:gd name="connsiteY9" fmla="*/ 312749 h 2776549"/>
                <a:gd name="connsiteX10" fmla="*/ 248086 w 7391836"/>
                <a:gd name="connsiteY10" fmla="*/ 330212 h 2776549"/>
                <a:gd name="connsiteX11" fmla="*/ 273486 w 7391836"/>
                <a:gd name="connsiteY11" fmla="*/ 349262 h 2776549"/>
                <a:gd name="connsiteX12" fmla="*/ 310792 w 7391836"/>
                <a:gd name="connsiteY12" fmla="*/ 377042 h 2776549"/>
                <a:gd name="connsiteX13" fmla="*/ 351273 w 7391836"/>
                <a:gd name="connsiteY13" fmla="*/ 395299 h 2776549"/>
                <a:gd name="connsiteX14" fmla="*/ 429855 w 7391836"/>
                <a:gd name="connsiteY14" fmla="*/ 398474 h 2776549"/>
                <a:gd name="connsiteX15" fmla="*/ 489386 w 7391836"/>
                <a:gd name="connsiteY15" fmla="*/ 344499 h 2776549"/>
                <a:gd name="connsiteX16" fmla="*/ 514786 w 7391836"/>
                <a:gd name="connsiteY16" fmla="*/ 325449 h 2776549"/>
                <a:gd name="connsiteX17" fmla="*/ 527486 w 7391836"/>
                <a:gd name="connsiteY17" fmla="*/ 306399 h 2776549"/>
                <a:gd name="connsiteX18" fmla="*/ 559236 w 7391836"/>
                <a:gd name="connsiteY18" fmla="*/ 274649 h 2776549"/>
                <a:gd name="connsiteX19" fmla="*/ 571936 w 7391836"/>
                <a:gd name="connsiteY19" fmla="*/ 255599 h 2776549"/>
                <a:gd name="connsiteX20" fmla="*/ 618768 w 7391836"/>
                <a:gd name="connsiteY20" fmla="*/ 193687 h 2776549"/>
                <a:gd name="connsiteX21" fmla="*/ 672742 w 7391836"/>
                <a:gd name="connsiteY21" fmla="*/ 126218 h 2776549"/>
                <a:gd name="connsiteX22" fmla="*/ 683855 w 7391836"/>
                <a:gd name="connsiteY22" fmla="*/ 105580 h 2776549"/>
                <a:gd name="connsiteX23" fmla="*/ 707667 w 7391836"/>
                <a:gd name="connsiteY23" fmla="*/ 73037 h 2776549"/>
                <a:gd name="connsiteX24" fmla="*/ 733861 w 7391836"/>
                <a:gd name="connsiteY24" fmla="*/ 46843 h 2776549"/>
                <a:gd name="connsiteX25" fmla="*/ 749736 w 7391836"/>
                <a:gd name="connsiteY25" fmla="*/ 30174 h 2776549"/>
                <a:gd name="connsiteX26" fmla="*/ 777517 w 7391836"/>
                <a:gd name="connsiteY26" fmla="*/ 15887 h 2776549"/>
                <a:gd name="connsiteX27" fmla="*/ 815617 w 7391836"/>
                <a:gd name="connsiteY27" fmla="*/ 7949 h 2776549"/>
                <a:gd name="connsiteX28" fmla="*/ 844192 w 7391836"/>
                <a:gd name="connsiteY28" fmla="*/ 12 h 2776549"/>
                <a:gd name="connsiteX29" fmla="*/ 886262 w 7391836"/>
                <a:gd name="connsiteY29" fmla="*/ 6361 h 2776549"/>
                <a:gd name="connsiteX30" fmla="*/ 922773 w 7391836"/>
                <a:gd name="connsiteY30" fmla="*/ 12711 h 2776549"/>
                <a:gd name="connsiteX31" fmla="*/ 951349 w 7391836"/>
                <a:gd name="connsiteY31" fmla="*/ 40493 h 2776549"/>
                <a:gd name="connsiteX32" fmla="*/ 984686 w 7391836"/>
                <a:gd name="connsiteY32" fmla="*/ 71449 h 2776549"/>
                <a:gd name="connsiteX33" fmla="*/ 1013261 w 7391836"/>
                <a:gd name="connsiteY33" fmla="*/ 98437 h 2776549"/>
                <a:gd name="connsiteX34" fmla="*/ 1054536 w 7391836"/>
                <a:gd name="connsiteY34" fmla="*/ 147649 h 2776549"/>
                <a:gd name="connsiteX35" fmla="*/ 1071999 w 7391836"/>
                <a:gd name="connsiteY35" fmla="*/ 178605 h 2776549"/>
                <a:gd name="connsiteX36" fmla="*/ 1099780 w 7391836"/>
                <a:gd name="connsiteY36" fmla="*/ 211149 h 2776549"/>
                <a:gd name="connsiteX37" fmla="*/ 1125180 w 7391836"/>
                <a:gd name="connsiteY37" fmla="*/ 249249 h 2776549"/>
                <a:gd name="connsiteX38" fmla="*/ 1152961 w 7391836"/>
                <a:gd name="connsiteY38" fmla="*/ 280999 h 2776549"/>
                <a:gd name="connsiteX39" fmla="*/ 1166455 w 7391836"/>
                <a:gd name="connsiteY39" fmla="*/ 305605 h 2776549"/>
                <a:gd name="connsiteX40" fmla="*/ 1203761 w 7391836"/>
                <a:gd name="connsiteY40" fmla="*/ 336562 h 2776549"/>
                <a:gd name="connsiteX41" fmla="*/ 1219636 w 7391836"/>
                <a:gd name="connsiteY41" fmla="*/ 350849 h 2776549"/>
                <a:gd name="connsiteX42" fmla="*/ 1245036 w 7391836"/>
                <a:gd name="connsiteY42" fmla="*/ 376249 h 2776549"/>
                <a:gd name="connsiteX43" fmla="*/ 1268848 w 7391836"/>
                <a:gd name="connsiteY43" fmla="*/ 392124 h 2776549"/>
                <a:gd name="connsiteX44" fmla="*/ 1346636 w 7391836"/>
                <a:gd name="connsiteY44" fmla="*/ 392124 h 2776549"/>
                <a:gd name="connsiteX45" fmla="*/ 1387911 w 7391836"/>
                <a:gd name="connsiteY45" fmla="*/ 364342 h 2776549"/>
                <a:gd name="connsiteX46" fmla="*/ 1406961 w 7391836"/>
                <a:gd name="connsiteY46" fmla="*/ 350849 h 2776549"/>
                <a:gd name="connsiteX47" fmla="*/ 1426805 w 7391836"/>
                <a:gd name="connsiteY47" fmla="*/ 327037 h 2776549"/>
                <a:gd name="connsiteX48" fmla="*/ 1462524 w 7391836"/>
                <a:gd name="connsiteY48" fmla="*/ 290524 h 2776549"/>
                <a:gd name="connsiteX49" fmla="*/ 1502211 w 7391836"/>
                <a:gd name="connsiteY49" fmla="*/ 235756 h 2776549"/>
                <a:gd name="connsiteX50" fmla="*/ 1534755 w 7391836"/>
                <a:gd name="connsiteY50" fmla="*/ 196862 h 2776549"/>
                <a:gd name="connsiteX51" fmla="*/ 1581586 w 7391836"/>
                <a:gd name="connsiteY51" fmla="*/ 160349 h 2776549"/>
                <a:gd name="connsiteX52" fmla="*/ 1594286 w 7391836"/>
                <a:gd name="connsiteY52" fmla="*/ 134949 h 2776549"/>
                <a:gd name="connsiteX53" fmla="*/ 1606986 w 7391836"/>
                <a:gd name="connsiteY53" fmla="*/ 115899 h 2776549"/>
                <a:gd name="connsiteX54" fmla="*/ 1626829 w 7391836"/>
                <a:gd name="connsiteY54" fmla="*/ 90499 h 2776549"/>
                <a:gd name="connsiteX55" fmla="*/ 1664136 w 7391836"/>
                <a:gd name="connsiteY55" fmla="*/ 52399 h 2776549"/>
                <a:gd name="connsiteX56" fmla="*/ 1708586 w 7391836"/>
                <a:gd name="connsiteY56" fmla="*/ 14299 h 2776549"/>
                <a:gd name="connsiteX57" fmla="*/ 1765736 w 7391836"/>
                <a:gd name="connsiteY57" fmla="*/ 1599 h 2776549"/>
                <a:gd name="connsiteX58" fmla="*/ 1816536 w 7391836"/>
                <a:gd name="connsiteY58" fmla="*/ 805 h 2776549"/>
                <a:gd name="connsiteX59" fmla="*/ 1851461 w 7391836"/>
                <a:gd name="connsiteY59" fmla="*/ 17474 h 2776549"/>
                <a:gd name="connsiteX60" fmla="*/ 1898292 w 7391836"/>
                <a:gd name="connsiteY60" fmla="*/ 45255 h 2776549"/>
                <a:gd name="connsiteX61" fmla="*/ 1924486 w 7391836"/>
                <a:gd name="connsiteY61" fmla="*/ 77005 h 2776549"/>
                <a:gd name="connsiteX62" fmla="*/ 1970524 w 7391836"/>
                <a:gd name="connsiteY62" fmla="*/ 108755 h 2776549"/>
                <a:gd name="connsiteX63" fmla="*/ 2012592 w 7391836"/>
                <a:gd name="connsiteY63" fmla="*/ 180193 h 2776549"/>
                <a:gd name="connsiteX64" fmla="*/ 2032436 w 7391836"/>
                <a:gd name="connsiteY64" fmla="*/ 217499 h 2776549"/>
                <a:gd name="connsiteX65" fmla="*/ 2062598 w 7391836"/>
                <a:gd name="connsiteY65" fmla="*/ 248455 h 2776549"/>
                <a:gd name="connsiteX66" fmla="*/ 2095936 w 7391836"/>
                <a:gd name="connsiteY66" fmla="*/ 280999 h 2776549"/>
                <a:gd name="connsiteX67" fmla="*/ 2134036 w 7391836"/>
                <a:gd name="connsiteY67" fmla="*/ 319099 h 2776549"/>
                <a:gd name="connsiteX68" fmla="*/ 2146736 w 7391836"/>
                <a:gd name="connsiteY68" fmla="*/ 338149 h 2776549"/>
                <a:gd name="connsiteX69" fmla="*/ 2197536 w 7391836"/>
                <a:gd name="connsiteY69" fmla="*/ 369899 h 2776549"/>
                <a:gd name="connsiteX70" fmla="*/ 2216586 w 7391836"/>
                <a:gd name="connsiteY70" fmla="*/ 382599 h 2776549"/>
                <a:gd name="connsiteX71" fmla="*/ 2248336 w 7391836"/>
                <a:gd name="connsiteY71" fmla="*/ 388949 h 2776549"/>
                <a:gd name="connsiteX72" fmla="*/ 2330886 w 7391836"/>
                <a:gd name="connsiteY72" fmla="*/ 376249 h 2776549"/>
                <a:gd name="connsiteX73" fmla="*/ 2370574 w 7391836"/>
                <a:gd name="connsiteY73" fmla="*/ 344499 h 2776549"/>
                <a:gd name="connsiteX74" fmla="*/ 2425342 w 7391836"/>
                <a:gd name="connsiteY74" fmla="*/ 287349 h 2776549"/>
                <a:gd name="connsiteX75" fmla="*/ 2453917 w 7391836"/>
                <a:gd name="connsiteY75" fmla="*/ 256392 h 2776549"/>
                <a:gd name="connsiteX76" fmla="*/ 2476142 w 7391836"/>
                <a:gd name="connsiteY76" fmla="*/ 227818 h 2776549"/>
                <a:gd name="connsiteX77" fmla="*/ 2515036 w 7391836"/>
                <a:gd name="connsiteY77" fmla="*/ 173049 h 2776549"/>
                <a:gd name="connsiteX78" fmla="*/ 2540436 w 7391836"/>
                <a:gd name="connsiteY78" fmla="*/ 153999 h 2776549"/>
                <a:gd name="connsiteX79" fmla="*/ 2559486 w 7391836"/>
                <a:gd name="connsiteY79" fmla="*/ 134949 h 2776549"/>
                <a:gd name="connsiteX80" fmla="*/ 2595998 w 7391836"/>
                <a:gd name="connsiteY80" fmla="*/ 107167 h 2776549"/>
                <a:gd name="connsiteX81" fmla="*/ 2603143 w 7391836"/>
                <a:gd name="connsiteY81" fmla="*/ 85736 h 2776549"/>
                <a:gd name="connsiteX82" fmla="*/ 2642830 w 7391836"/>
                <a:gd name="connsiteY82" fmla="*/ 69862 h 2776549"/>
                <a:gd name="connsiteX83" fmla="*/ 2718236 w 7391836"/>
                <a:gd name="connsiteY83" fmla="*/ 66687 h 2776549"/>
                <a:gd name="connsiteX84" fmla="*/ 2753161 w 7391836"/>
                <a:gd name="connsiteY84" fmla="*/ 66687 h 2776549"/>
                <a:gd name="connsiteX85" fmla="*/ 2829361 w 7391836"/>
                <a:gd name="connsiteY85" fmla="*/ 94468 h 2776549"/>
                <a:gd name="connsiteX86" fmla="*/ 2857143 w 7391836"/>
                <a:gd name="connsiteY86" fmla="*/ 108756 h 2776549"/>
                <a:gd name="connsiteX87" fmla="*/ 2889687 w 7391836"/>
                <a:gd name="connsiteY87" fmla="*/ 134155 h 2776549"/>
                <a:gd name="connsiteX88" fmla="*/ 2936517 w 7391836"/>
                <a:gd name="connsiteY88" fmla="*/ 155587 h 2776549"/>
                <a:gd name="connsiteX89" fmla="*/ 2945248 w 7391836"/>
                <a:gd name="connsiteY89" fmla="*/ 163524 h 2776549"/>
                <a:gd name="connsiteX90" fmla="*/ 2973823 w 7391836"/>
                <a:gd name="connsiteY90" fmla="*/ 180986 h 2776549"/>
                <a:gd name="connsiteX91" fmla="*/ 2992080 w 7391836"/>
                <a:gd name="connsiteY91" fmla="*/ 199243 h 2776549"/>
                <a:gd name="connsiteX92" fmla="*/ 3042086 w 7391836"/>
                <a:gd name="connsiteY92" fmla="*/ 230199 h 2776549"/>
                <a:gd name="connsiteX93" fmla="*/ 3111936 w 7391836"/>
                <a:gd name="connsiteY93" fmla="*/ 242899 h 2776549"/>
                <a:gd name="connsiteX94" fmla="*/ 3137336 w 7391836"/>
                <a:gd name="connsiteY94" fmla="*/ 255599 h 2776549"/>
                <a:gd name="connsiteX95" fmla="*/ 3163530 w 7391836"/>
                <a:gd name="connsiteY95" fmla="*/ 261155 h 2776549"/>
                <a:gd name="connsiteX96" fmla="*/ 3196074 w 7391836"/>
                <a:gd name="connsiteY96" fmla="*/ 265124 h 2776549"/>
                <a:gd name="connsiteX97" fmla="*/ 3254811 w 7391836"/>
                <a:gd name="connsiteY97" fmla="*/ 258774 h 2776549"/>
                <a:gd name="connsiteX98" fmla="*/ 3283386 w 7391836"/>
                <a:gd name="connsiteY98" fmla="*/ 249249 h 2776549"/>
                <a:gd name="connsiteX99" fmla="*/ 3308786 w 7391836"/>
                <a:gd name="connsiteY99" fmla="*/ 236549 h 2776549"/>
                <a:gd name="connsiteX100" fmla="*/ 3372286 w 7391836"/>
                <a:gd name="connsiteY100" fmla="*/ 222262 h 2776549"/>
                <a:gd name="connsiteX101" fmla="*/ 3447692 w 7391836"/>
                <a:gd name="connsiteY101" fmla="*/ 186543 h 2776549"/>
                <a:gd name="connsiteX102" fmla="*/ 3521511 w 7391836"/>
                <a:gd name="connsiteY102" fmla="*/ 160349 h 2776549"/>
                <a:gd name="connsiteX103" fmla="*/ 3568342 w 7391836"/>
                <a:gd name="connsiteY103" fmla="*/ 153999 h 2776549"/>
                <a:gd name="connsiteX104" fmla="*/ 3613586 w 7391836"/>
                <a:gd name="connsiteY104" fmla="*/ 160349 h 2776549"/>
                <a:gd name="connsiteX105" fmla="*/ 3753286 w 7391836"/>
                <a:gd name="connsiteY105" fmla="*/ 166699 h 2776549"/>
                <a:gd name="connsiteX106" fmla="*/ 3842186 w 7391836"/>
                <a:gd name="connsiteY106" fmla="*/ 185749 h 2776549"/>
                <a:gd name="connsiteX107" fmla="*/ 3867586 w 7391836"/>
                <a:gd name="connsiteY107" fmla="*/ 192099 h 2776549"/>
                <a:gd name="connsiteX108" fmla="*/ 3892986 w 7391836"/>
                <a:gd name="connsiteY108" fmla="*/ 204799 h 2776549"/>
                <a:gd name="connsiteX109" fmla="*/ 3937436 w 7391836"/>
                <a:gd name="connsiteY109" fmla="*/ 211149 h 2776549"/>
                <a:gd name="connsiteX110" fmla="*/ 4083486 w 7391836"/>
                <a:gd name="connsiteY110" fmla="*/ 223849 h 2776549"/>
                <a:gd name="connsiteX111" fmla="*/ 4257318 w 7391836"/>
                <a:gd name="connsiteY111" fmla="*/ 198449 h 2776549"/>
                <a:gd name="connsiteX112" fmla="*/ 4354948 w 7391836"/>
                <a:gd name="connsiteY112" fmla="*/ 186543 h 2776549"/>
                <a:gd name="connsiteX113" fmla="*/ 4403367 w 7391836"/>
                <a:gd name="connsiteY113" fmla="*/ 180192 h 2776549"/>
                <a:gd name="connsiteX114" fmla="*/ 4520048 w 7391836"/>
                <a:gd name="connsiteY114" fmla="*/ 176223 h 2776549"/>
                <a:gd name="connsiteX115" fmla="*/ 4701817 w 7391836"/>
                <a:gd name="connsiteY115" fmla="*/ 184955 h 2776549"/>
                <a:gd name="connsiteX116" fmla="*/ 4834373 w 7391836"/>
                <a:gd name="connsiteY116" fmla="*/ 197656 h 2776549"/>
                <a:gd name="connsiteX117" fmla="*/ 4928829 w 7391836"/>
                <a:gd name="connsiteY117" fmla="*/ 208768 h 2776549"/>
                <a:gd name="connsiteX118" fmla="*/ 5114567 w 7391836"/>
                <a:gd name="connsiteY118" fmla="*/ 205593 h 2776549"/>
                <a:gd name="connsiteX119" fmla="*/ 5463024 w 7391836"/>
                <a:gd name="connsiteY119" fmla="*/ 179399 h 2776549"/>
                <a:gd name="connsiteX120" fmla="*/ 7385486 w 7391836"/>
                <a:gd name="connsiteY120" fmla="*/ 192099 h 2776549"/>
                <a:gd name="connsiteX121" fmla="*/ 7391836 w 7391836"/>
                <a:gd name="connsiteY121" fmla="*/ 2776549 h 2776549"/>
                <a:gd name="connsiteX122" fmla="*/ 436 w 7391836"/>
                <a:gd name="connsiteY122" fmla="*/ 2770199 h 2776549"/>
                <a:gd name="connsiteX123" fmla="*/ 3611 w 7391836"/>
                <a:gd name="connsiteY123" fmla="*/ 33349 h 2776549"/>
                <a:gd name="connsiteX0" fmla="*/ 3611 w 7391836"/>
                <a:gd name="connsiteY0" fmla="*/ 33349 h 2776549"/>
                <a:gd name="connsiteX1" fmla="*/ 17899 w 7391836"/>
                <a:gd name="connsiteY1" fmla="*/ 47637 h 2776549"/>
                <a:gd name="connsiteX2" fmla="*/ 52824 w 7391836"/>
                <a:gd name="connsiteY2" fmla="*/ 104786 h 2776549"/>
                <a:gd name="connsiteX3" fmla="*/ 92511 w 7391836"/>
                <a:gd name="connsiteY3" fmla="*/ 146062 h 2776549"/>
                <a:gd name="connsiteX4" fmla="*/ 109180 w 7391836"/>
                <a:gd name="connsiteY4" fmla="*/ 177811 h 2776549"/>
                <a:gd name="connsiteX5" fmla="*/ 134580 w 7391836"/>
                <a:gd name="connsiteY5" fmla="*/ 196862 h 2776549"/>
                <a:gd name="connsiteX6" fmla="*/ 153629 w 7391836"/>
                <a:gd name="connsiteY6" fmla="*/ 225437 h 2776549"/>
                <a:gd name="connsiteX7" fmla="*/ 180617 w 7391836"/>
                <a:gd name="connsiteY7" fmla="*/ 246868 h 2776549"/>
                <a:gd name="connsiteX8" fmla="*/ 217129 w 7391836"/>
                <a:gd name="connsiteY8" fmla="*/ 287348 h 2776549"/>
                <a:gd name="connsiteX9" fmla="*/ 236180 w 7391836"/>
                <a:gd name="connsiteY9" fmla="*/ 312749 h 2776549"/>
                <a:gd name="connsiteX10" fmla="*/ 248086 w 7391836"/>
                <a:gd name="connsiteY10" fmla="*/ 330212 h 2776549"/>
                <a:gd name="connsiteX11" fmla="*/ 273486 w 7391836"/>
                <a:gd name="connsiteY11" fmla="*/ 349262 h 2776549"/>
                <a:gd name="connsiteX12" fmla="*/ 310792 w 7391836"/>
                <a:gd name="connsiteY12" fmla="*/ 377042 h 2776549"/>
                <a:gd name="connsiteX13" fmla="*/ 351273 w 7391836"/>
                <a:gd name="connsiteY13" fmla="*/ 395299 h 2776549"/>
                <a:gd name="connsiteX14" fmla="*/ 429855 w 7391836"/>
                <a:gd name="connsiteY14" fmla="*/ 398474 h 2776549"/>
                <a:gd name="connsiteX15" fmla="*/ 489386 w 7391836"/>
                <a:gd name="connsiteY15" fmla="*/ 344499 h 2776549"/>
                <a:gd name="connsiteX16" fmla="*/ 514786 w 7391836"/>
                <a:gd name="connsiteY16" fmla="*/ 325449 h 2776549"/>
                <a:gd name="connsiteX17" fmla="*/ 527486 w 7391836"/>
                <a:gd name="connsiteY17" fmla="*/ 306399 h 2776549"/>
                <a:gd name="connsiteX18" fmla="*/ 559236 w 7391836"/>
                <a:gd name="connsiteY18" fmla="*/ 274649 h 2776549"/>
                <a:gd name="connsiteX19" fmla="*/ 571936 w 7391836"/>
                <a:gd name="connsiteY19" fmla="*/ 255599 h 2776549"/>
                <a:gd name="connsiteX20" fmla="*/ 618768 w 7391836"/>
                <a:gd name="connsiteY20" fmla="*/ 193687 h 2776549"/>
                <a:gd name="connsiteX21" fmla="*/ 672742 w 7391836"/>
                <a:gd name="connsiteY21" fmla="*/ 126218 h 2776549"/>
                <a:gd name="connsiteX22" fmla="*/ 683855 w 7391836"/>
                <a:gd name="connsiteY22" fmla="*/ 105580 h 2776549"/>
                <a:gd name="connsiteX23" fmla="*/ 707667 w 7391836"/>
                <a:gd name="connsiteY23" fmla="*/ 73037 h 2776549"/>
                <a:gd name="connsiteX24" fmla="*/ 733861 w 7391836"/>
                <a:gd name="connsiteY24" fmla="*/ 46843 h 2776549"/>
                <a:gd name="connsiteX25" fmla="*/ 752117 w 7391836"/>
                <a:gd name="connsiteY25" fmla="*/ 42080 h 2776549"/>
                <a:gd name="connsiteX26" fmla="*/ 777517 w 7391836"/>
                <a:gd name="connsiteY26" fmla="*/ 15887 h 2776549"/>
                <a:gd name="connsiteX27" fmla="*/ 815617 w 7391836"/>
                <a:gd name="connsiteY27" fmla="*/ 7949 h 2776549"/>
                <a:gd name="connsiteX28" fmla="*/ 844192 w 7391836"/>
                <a:gd name="connsiteY28" fmla="*/ 12 h 2776549"/>
                <a:gd name="connsiteX29" fmla="*/ 886262 w 7391836"/>
                <a:gd name="connsiteY29" fmla="*/ 6361 h 2776549"/>
                <a:gd name="connsiteX30" fmla="*/ 922773 w 7391836"/>
                <a:gd name="connsiteY30" fmla="*/ 12711 h 2776549"/>
                <a:gd name="connsiteX31" fmla="*/ 951349 w 7391836"/>
                <a:gd name="connsiteY31" fmla="*/ 40493 h 2776549"/>
                <a:gd name="connsiteX32" fmla="*/ 984686 w 7391836"/>
                <a:gd name="connsiteY32" fmla="*/ 71449 h 2776549"/>
                <a:gd name="connsiteX33" fmla="*/ 1013261 w 7391836"/>
                <a:gd name="connsiteY33" fmla="*/ 98437 h 2776549"/>
                <a:gd name="connsiteX34" fmla="*/ 1054536 w 7391836"/>
                <a:gd name="connsiteY34" fmla="*/ 147649 h 2776549"/>
                <a:gd name="connsiteX35" fmla="*/ 1071999 w 7391836"/>
                <a:gd name="connsiteY35" fmla="*/ 178605 h 2776549"/>
                <a:gd name="connsiteX36" fmla="*/ 1099780 w 7391836"/>
                <a:gd name="connsiteY36" fmla="*/ 211149 h 2776549"/>
                <a:gd name="connsiteX37" fmla="*/ 1125180 w 7391836"/>
                <a:gd name="connsiteY37" fmla="*/ 249249 h 2776549"/>
                <a:gd name="connsiteX38" fmla="*/ 1152961 w 7391836"/>
                <a:gd name="connsiteY38" fmla="*/ 280999 h 2776549"/>
                <a:gd name="connsiteX39" fmla="*/ 1166455 w 7391836"/>
                <a:gd name="connsiteY39" fmla="*/ 305605 h 2776549"/>
                <a:gd name="connsiteX40" fmla="*/ 1203761 w 7391836"/>
                <a:gd name="connsiteY40" fmla="*/ 336562 h 2776549"/>
                <a:gd name="connsiteX41" fmla="*/ 1219636 w 7391836"/>
                <a:gd name="connsiteY41" fmla="*/ 350849 h 2776549"/>
                <a:gd name="connsiteX42" fmla="*/ 1245036 w 7391836"/>
                <a:gd name="connsiteY42" fmla="*/ 376249 h 2776549"/>
                <a:gd name="connsiteX43" fmla="*/ 1268848 w 7391836"/>
                <a:gd name="connsiteY43" fmla="*/ 392124 h 2776549"/>
                <a:gd name="connsiteX44" fmla="*/ 1346636 w 7391836"/>
                <a:gd name="connsiteY44" fmla="*/ 392124 h 2776549"/>
                <a:gd name="connsiteX45" fmla="*/ 1387911 w 7391836"/>
                <a:gd name="connsiteY45" fmla="*/ 364342 h 2776549"/>
                <a:gd name="connsiteX46" fmla="*/ 1406961 w 7391836"/>
                <a:gd name="connsiteY46" fmla="*/ 350849 h 2776549"/>
                <a:gd name="connsiteX47" fmla="*/ 1426805 w 7391836"/>
                <a:gd name="connsiteY47" fmla="*/ 327037 h 2776549"/>
                <a:gd name="connsiteX48" fmla="*/ 1462524 w 7391836"/>
                <a:gd name="connsiteY48" fmla="*/ 290524 h 2776549"/>
                <a:gd name="connsiteX49" fmla="*/ 1502211 w 7391836"/>
                <a:gd name="connsiteY49" fmla="*/ 235756 h 2776549"/>
                <a:gd name="connsiteX50" fmla="*/ 1534755 w 7391836"/>
                <a:gd name="connsiteY50" fmla="*/ 196862 h 2776549"/>
                <a:gd name="connsiteX51" fmla="*/ 1581586 w 7391836"/>
                <a:gd name="connsiteY51" fmla="*/ 160349 h 2776549"/>
                <a:gd name="connsiteX52" fmla="*/ 1594286 w 7391836"/>
                <a:gd name="connsiteY52" fmla="*/ 134949 h 2776549"/>
                <a:gd name="connsiteX53" fmla="*/ 1606986 w 7391836"/>
                <a:gd name="connsiteY53" fmla="*/ 115899 h 2776549"/>
                <a:gd name="connsiteX54" fmla="*/ 1626829 w 7391836"/>
                <a:gd name="connsiteY54" fmla="*/ 90499 h 2776549"/>
                <a:gd name="connsiteX55" fmla="*/ 1664136 w 7391836"/>
                <a:gd name="connsiteY55" fmla="*/ 52399 h 2776549"/>
                <a:gd name="connsiteX56" fmla="*/ 1708586 w 7391836"/>
                <a:gd name="connsiteY56" fmla="*/ 14299 h 2776549"/>
                <a:gd name="connsiteX57" fmla="*/ 1765736 w 7391836"/>
                <a:gd name="connsiteY57" fmla="*/ 1599 h 2776549"/>
                <a:gd name="connsiteX58" fmla="*/ 1816536 w 7391836"/>
                <a:gd name="connsiteY58" fmla="*/ 805 h 2776549"/>
                <a:gd name="connsiteX59" fmla="*/ 1851461 w 7391836"/>
                <a:gd name="connsiteY59" fmla="*/ 17474 h 2776549"/>
                <a:gd name="connsiteX60" fmla="*/ 1898292 w 7391836"/>
                <a:gd name="connsiteY60" fmla="*/ 45255 h 2776549"/>
                <a:gd name="connsiteX61" fmla="*/ 1924486 w 7391836"/>
                <a:gd name="connsiteY61" fmla="*/ 77005 h 2776549"/>
                <a:gd name="connsiteX62" fmla="*/ 1970524 w 7391836"/>
                <a:gd name="connsiteY62" fmla="*/ 108755 h 2776549"/>
                <a:gd name="connsiteX63" fmla="*/ 2012592 w 7391836"/>
                <a:gd name="connsiteY63" fmla="*/ 180193 h 2776549"/>
                <a:gd name="connsiteX64" fmla="*/ 2032436 w 7391836"/>
                <a:gd name="connsiteY64" fmla="*/ 217499 h 2776549"/>
                <a:gd name="connsiteX65" fmla="*/ 2062598 w 7391836"/>
                <a:gd name="connsiteY65" fmla="*/ 248455 h 2776549"/>
                <a:gd name="connsiteX66" fmla="*/ 2095936 w 7391836"/>
                <a:gd name="connsiteY66" fmla="*/ 280999 h 2776549"/>
                <a:gd name="connsiteX67" fmla="*/ 2134036 w 7391836"/>
                <a:gd name="connsiteY67" fmla="*/ 319099 h 2776549"/>
                <a:gd name="connsiteX68" fmla="*/ 2146736 w 7391836"/>
                <a:gd name="connsiteY68" fmla="*/ 338149 h 2776549"/>
                <a:gd name="connsiteX69" fmla="*/ 2197536 w 7391836"/>
                <a:gd name="connsiteY69" fmla="*/ 369899 h 2776549"/>
                <a:gd name="connsiteX70" fmla="*/ 2216586 w 7391836"/>
                <a:gd name="connsiteY70" fmla="*/ 382599 h 2776549"/>
                <a:gd name="connsiteX71" fmla="*/ 2248336 w 7391836"/>
                <a:gd name="connsiteY71" fmla="*/ 388949 h 2776549"/>
                <a:gd name="connsiteX72" fmla="*/ 2330886 w 7391836"/>
                <a:gd name="connsiteY72" fmla="*/ 376249 h 2776549"/>
                <a:gd name="connsiteX73" fmla="*/ 2370574 w 7391836"/>
                <a:gd name="connsiteY73" fmla="*/ 344499 h 2776549"/>
                <a:gd name="connsiteX74" fmla="*/ 2425342 w 7391836"/>
                <a:gd name="connsiteY74" fmla="*/ 287349 h 2776549"/>
                <a:gd name="connsiteX75" fmla="*/ 2453917 w 7391836"/>
                <a:gd name="connsiteY75" fmla="*/ 256392 h 2776549"/>
                <a:gd name="connsiteX76" fmla="*/ 2476142 w 7391836"/>
                <a:gd name="connsiteY76" fmla="*/ 227818 h 2776549"/>
                <a:gd name="connsiteX77" fmla="*/ 2515036 w 7391836"/>
                <a:gd name="connsiteY77" fmla="*/ 173049 h 2776549"/>
                <a:gd name="connsiteX78" fmla="*/ 2540436 w 7391836"/>
                <a:gd name="connsiteY78" fmla="*/ 153999 h 2776549"/>
                <a:gd name="connsiteX79" fmla="*/ 2559486 w 7391836"/>
                <a:gd name="connsiteY79" fmla="*/ 134949 h 2776549"/>
                <a:gd name="connsiteX80" fmla="*/ 2595998 w 7391836"/>
                <a:gd name="connsiteY80" fmla="*/ 107167 h 2776549"/>
                <a:gd name="connsiteX81" fmla="*/ 2603143 w 7391836"/>
                <a:gd name="connsiteY81" fmla="*/ 85736 h 2776549"/>
                <a:gd name="connsiteX82" fmla="*/ 2642830 w 7391836"/>
                <a:gd name="connsiteY82" fmla="*/ 69862 h 2776549"/>
                <a:gd name="connsiteX83" fmla="*/ 2718236 w 7391836"/>
                <a:gd name="connsiteY83" fmla="*/ 66687 h 2776549"/>
                <a:gd name="connsiteX84" fmla="*/ 2753161 w 7391836"/>
                <a:gd name="connsiteY84" fmla="*/ 66687 h 2776549"/>
                <a:gd name="connsiteX85" fmla="*/ 2829361 w 7391836"/>
                <a:gd name="connsiteY85" fmla="*/ 94468 h 2776549"/>
                <a:gd name="connsiteX86" fmla="*/ 2857143 w 7391836"/>
                <a:gd name="connsiteY86" fmla="*/ 108756 h 2776549"/>
                <a:gd name="connsiteX87" fmla="*/ 2889687 w 7391836"/>
                <a:gd name="connsiteY87" fmla="*/ 134155 h 2776549"/>
                <a:gd name="connsiteX88" fmla="*/ 2936517 w 7391836"/>
                <a:gd name="connsiteY88" fmla="*/ 155587 h 2776549"/>
                <a:gd name="connsiteX89" fmla="*/ 2945248 w 7391836"/>
                <a:gd name="connsiteY89" fmla="*/ 163524 h 2776549"/>
                <a:gd name="connsiteX90" fmla="*/ 2973823 w 7391836"/>
                <a:gd name="connsiteY90" fmla="*/ 180986 h 2776549"/>
                <a:gd name="connsiteX91" fmla="*/ 2992080 w 7391836"/>
                <a:gd name="connsiteY91" fmla="*/ 199243 h 2776549"/>
                <a:gd name="connsiteX92" fmla="*/ 3042086 w 7391836"/>
                <a:gd name="connsiteY92" fmla="*/ 230199 h 2776549"/>
                <a:gd name="connsiteX93" fmla="*/ 3111936 w 7391836"/>
                <a:gd name="connsiteY93" fmla="*/ 242899 h 2776549"/>
                <a:gd name="connsiteX94" fmla="*/ 3137336 w 7391836"/>
                <a:gd name="connsiteY94" fmla="*/ 255599 h 2776549"/>
                <a:gd name="connsiteX95" fmla="*/ 3163530 w 7391836"/>
                <a:gd name="connsiteY95" fmla="*/ 261155 h 2776549"/>
                <a:gd name="connsiteX96" fmla="*/ 3196074 w 7391836"/>
                <a:gd name="connsiteY96" fmla="*/ 265124 h 2776549"/>
                <a:gd name="connsiteX97" fmla="*/ 3254811 w 7391836"/>
                <a:gd name="connsiteY97" fmla="*/ 258774 h 2776549"/>
                <a:gd name="connsiteX98" fmla="*/ 3283386 w 7391836"/>
                <a:gd name="connsiteY98" fmla="*/ 249249 h 2776549"/>
                <a:gd name="connsiteX99" fmla="*/ 3308786 w 7391836"/>
                <a:gd name="connsiteY99" fmla="*/ 236549 h 2776549"/>
                <a:gd name="connsiteX100" fmla="*/ 3372286 w 7391836"/>
                <a:gd name="connsiteY100" fmla="*/ 222262 h 2776549"/>
                <a:gd name="connsiteX101" fmla="*/ 3447692 w 7391836"/>
                <a:gd name="connsiteY101" fmla="*/ 186543 h 2776549"/>
                <a:gd name="connsiteX102" fmla="*/ 3521511 w 7391836"/>
                <a:gd name="connsiteY102" fmla="*/ 160349 h 2776549"/>
                <a:gd name="connsiteX103" fmla="*/ 3568342 w 7391836"/>
                <a:gd name="connsiteY103" fmla="*/ 153999 h 2776549"/>
                <a:gd name="connsiteX104" fmla="*/ 3613586 w 7391836"/>
                <a:gd name="connsiteY104" fmla="*/ 160349 h 2776549"/>
                <a:gd name="connsiteX105" fmla="*/ 3753286 w 7391836"/>
                <a:gd name="connsiteY105" fmla="*/ 166699 h 2776549"/>
                <a:gd name="connsiteX106" fmla="*/ 3842186 w 7391836"/>
                <a:gd name="connsiteY106" fmla="*/ 185749 h 2776549"/>
                <a:gd name="connsiteX107" fmla="*/ 3867586 w 7391836"/>
                <a:gd name="connsiteY107" fmla="*/ 192099 h 2776549"/>
                <a:gd name="connsiteX108" fmla="*/ 3892986 w 7391836"/>
                <a:gd name="connsiteY108" fmla="*/ 204799 h 2776549"/>
                <a:gd name="connsiteX109" fmla="*/ 3937436 w 7391836"/>
                <a:gd name="connsiteY109" fmla="*/ 211149 h 2776549"/>
                <a:gd name="connsiteX110" fmla="*/ 4083486 w 7391836"/>
                <a:gd name="connsiteY110" fmla="*/ 223849 h 2776549"/>
                <a:gd name="connsiteX111" fmla="*/ 4257318 w 7391836"/>
                <a:gd name="connsiteY111" fmla="*/ 198449 h 2776549"/>
                <a:gd name="connsiteX112" fmla="*/ 4354948 w 7391836"/>
                <a:gd name="connsiteY112" fmla="*/ 186543 h 2776549"/>
                <a:gd name="connsiteX113" fmla="*/ 4403367 w 7391836"/>
                <a:gd name="connsiteY113" fmla="*/ 180192 h 2776549"/>
                <a:gd name="connsiteX114" fmla="*/ 4520048 w 7391836"/>
                <a:gd name="connsiteY114" fmla="*/ 176223 h 2776549"/>
                <a:gd name="connsiteX115" fmla="*/ 4701817 w 7391836"/>
                <a:gd name="connsiteY115" fmla="*/ 184955 h 2776549"/>
                <a:gd name="connsiteX116" fmla="*/ 4834373 w 7391836"/>
                <a:gd name="connsiteY116" fmla="*/ 197656 h 2776549"/>
                <a:gd name="connsiteX117" fmla="*/ 4928829 w 7391836"/>
                <a:gd name="connsiteY117" fmla="*/ 208768 h 2776549"/>
                <a:gd name="connsiteX118" fmla="*/ 5114567 w 7391836"/>
                <a:gd name="connsiteY118" fmla="*/ 205593 h 2776549"/>
                <a:gd name="connsiteX119" fmla="*/ 5463024 w 7391836"/>
                <a:gd name="connsiteY119" fmla="*/ 179399 h 2776549"/>
                <a:gd name="connsiteX120" fmla="*/ 7385486 w 7391836"/>
                <a:gd name="connsiteY120" fmla="*/ 192099 h 2776549"/>
                <a:gd name="connsiteX121" fmla="*/ 7391836 w 7391836"/>
                <a:gd name="connsiteY121" fmla="*/ 2776549 h 2776549"/>
                <a:gd name="connsiteX122" fmla="*/ 436 w 7391836"/>
                <a:gd name="connsiteY122" fmla="*/ 2770199 h 2776549"/>
                <a:gd name="connsiteX123" fmla="*/ 3611 w 7391836"/>
                <a:gd name="connsiteY123" fmla="*/ 33349 h 2776549"/>
                <a:gd name="connsiteX0" fmla="*/ 3611 w 7391836"/>
                <a:gd name="connsiteY0" fmla="*/ 33349 h 2776549"/>
                <a:gd name="connsiteX1" fmla="*/ 17899 w 7391836"/>
                <a:gd name="connsiteY1" fmla="*/ 47637 h 2776549"/>
                <a:gd name="connsiteX2" fmla="*/ 52824 w 7391836"/>
                <a:gd name="connsiteY2" fmla="*/ 104786 h 2776549"/>
                <a:gd name="connsiteX3" fmla="*/ 92511 w 7391836"/>
                <a:gd name="connsiteY3" fmla="*/ 146062 h 2776549"/>
                <a:gd name="connsiteX4" fmla="*/ 109180 w 7391836"/>
                <a:gd name="connsiteY4" fmla="*/ 177811 h 2776549"/>
                <a:gd name="connsiteX5" fmla="*/ 134580 w 7391836"/>
                <a:gd name="connsiteY5" fmla="*/ 196862 h 2776549"/>
                <a:gd name="connsiteX6" fmla="*/ 153629 w 7391836"/>
                <a:gd name="connsiteY6" fmla="*/ 225437 h 2776549"/>
                <a:gd name="connsiteX7" fmla="*/ 180617 w 7391836"/>
                <a:gd name="connsiteY7" fmla="*/ 246868 h 2776549"/>
                <a:gd name="connsiteX8" fmla="*/ 217129 w 7391836"/>
                <a:gd name="connsiteY8" fmla="*/ 287348 h 2776549"/>
                <a:gd name="connsiteX9" fmla="*/ 236180 w 7391836"/>
                <a:gd name="connsiteY9" fmla="*/ 312749 h 2776549"/>
                <a:gd name="connsiteX10" fmla="*/ 248086 w 7391836"/>
                <a:gd name="connsiteY10" fmla="*/ 330212 h 2776549"/>
                <a:gd name="connsiteX11" fmla="*/ 273486 w 7391836"/>
                <a:gd name="connsiteY11" fmla="*/ 349262 h 2776549"/>
                <a:gd name="connsiteX12" fmla="*/ 310792 w 7391836"/>
                <a:gd name="connsiteY12" fmla="*/ 377042 h 2776549"/>
                <a:gd name="connsiteX13" fmla="*/ 351273 w 7391836"/>
                <a:gd name="connsiteY13" fmla="*/ 395299 h 2776549"/>
                <a:gd name="connsiteX14" fmla="*/ 429855 w 7391836"/>
                <a:gd name="connsiteY14" fmla="*/ 398474 h 2776549"/>
                <a:gd name="connsiteX15" fmla="*/ 489386 w 7391836"/>
                <a:gd name="connsiteY15" fmla="*/ 344499 h 2776549"/>
                <a:gd name="connsiteX16" fmla="*/ 514786 w 7391836"/>
                <a:gd name="connsiteY16" fmla="*/ 325449 h 2776549"/>
                <a:gd name="connsiteX17" fmla="*/ 527486 w 7391836"/>
                <a:gd name="connsiteY17" fmla="*/ 306399 h 2776549"/>
                <a:gd name="connsiteX18" fmla="*/ 559236 w 7391836"/>
                <a:gd name="connsiteY18" fmla="*/ 274649 h 2776549"/>
                <a:gd name="connsiteX19" fmla="*/ 571936 w 7391836"/>
                <a:gd name="connsiteY19" fmla="*/ 255599 h 2776549"/>
                <a:gd name="connsiteX20" fmla="*/ 618768 w 7391836"/>
                <a:gd name="connsiteY20" fmla="*/ 193687 h 2776549"/>
                <a:gd name="connsiteX21" fmla="*/ 672742 w 7391836"/>
                <a:gd name="connsiteY21" fmla="*/ 126218 h 2776549"/>
                <a:gd name="connsiteX22" fmla="*/ 683855 w 7391836"/>
                <a:gd name="connsiteY22" fmla="*/ 105580 h 2776549"/>
                <a:gd name="connsiteX23" fmla="*/ 707667 w 7391836"/>
                <a:gd name="connsiteY23" fmla="*/ 73037 h 2776549"/>
                <a:gd name="connsiteX24" fmla="*/ 733861 w 7391836"/>
                <a:gd name="connsiteY24" fmla="*/ 63511 h 2776549"/>
                <a:gd name="connsiteX25" fmla="*/ 752117 w 7391836"/>
                <a:gd name="connsiteY25" fmla="*/ 42080 h 2776549"/>
                <a:gd name="connsiteX26" fmla="*/ 777517 w 7391836"/>
                <a:gd name="connsiteY26" fmla="*/ 15887 h 2776549"/>
                <a:gd name="connsiteX27" fmla="*/ 815617 w 7391836"/>
                <a:gd name="connsiteY27" fmla="*/ 7949 h 2776549"/>
                <a:gd name="connsiteX28" fmla="*/ 844192 w 7391836"/>
                <a:gd name="connsiteY28" fmla="*/ 12 h 2776549"/>
                <a:gd name="connsiteX29" fmla="*/ 886262 w 7391836"/>
                <a:gd name="connsiteY29" fmla="*/ 6361 h 2776549"/>
                <a:gd name="connsiteX30" fmla="*/ 922773 w 7391836"/>
                <a:gd name="connsiteY30" fmla="*/ 12711 h 2776549"/>
                <a:gd name="connsiteX31" fmla="*/ 951349 w 7391836"/>
                <a:gd name="connsiteY31" fmla="*/ 40493 h 2776549"/>
                <a:gd name="connsiteX32" fmla="*/ 984686 w 7391836"/>
                <a:gd name="connsiteY32" fmla="*/ 71449 h 2776549"/>
                <a:gd name="connsiteX33" fmla="*/ 1013261 w 7391836"/>
                <a:gd name="connsiteY33" fmla="*/ 98437 h 2776549"/>
                <a:gd name="connsiteX34" fmla="*/ 1054536 w 7391836"/>
                <a:gd name="connsiteY34" fmla="*/ 147649 h 2776549"/>
                <a:gd name="connsiteX35" fmla="*/ 1071999 w 7391836"/>
                <a:gd name="connsiteY35" fmla="*/ 178605 h 2776549"/>
                <a:gd name="connsiteX36" fmla="*/ 1099780 w 7391836"/>
                <a:gd name="connsiteY36" fmla="*/ 211149 h 2776549"/>
                <a:gd name="connsiteX37" fmla="*/ 1125180 w 7391836"/>
                <a:gd name="connsiteY37" fmla="*/ 249249 h 2776549"/>
                <a:gd name="connsiteX38" fmla="*/ 1152961 w 7391836"/>
                <a:gd name="connsiteY38" fmla="*/ 280999 h 2776549"/>
                <a:gd name="connsiteX39" fmla="*/ 1166455 w 7391836"/>
                <a:gd name="connsiteY39" fmla="*/ 305605 h 2776549"/>
                <a:gd name="connsiteX40" fmla="*/ 1203761 w 7391836"/>
                <a:gd name="connsiteY40" fmla="*/ 336562 h 2776549"/>
                <a:gd name="connsiteX41" fmla="*/ 1219636 w 7391836"/>
                <a:gd name="connsiteY41" fmla="*/ 350849 h 2776549"/>
                <a:gd name="connsiteX42" fmla="*/ 1245036 w 7391836"/>
                <a:gd name="connsiteY42" fmla="*/ 376249 h 2776549"/>
                <a:gd name="connsiteX43" fmla="*/ 1268848 w 7391836"/>
                <a:gd name="connsiteY43" fmla="*/ 392124 h 2776549"/>
                <a:gd name="connsiteX44" fmla="*/ 1346636 w 7391836"/>
                <a:gd name="connsiteY44" fmla="*/ 392124 h 2776549"/>
                <a:gd name="connsiteX45" fmla="*/ 1387911 w 7391836"/>
                <a:gd name="connsiteY45" fmla="*/ 364342 h 2776549"/>
                <a:gd name="connsiteX46" fmla="*/ 1406961 w 7391836"/>
                <a:gd name="connsiteY46" fmla="*/ 350849 h 2776549"/>
                <a:gd name="connsiteX47" fmla="*/ 1426805 w 7391836"/>
                <a:gd name="connsiteY47" fmla="*/ 327037 h 2776549"/>
                <a:gd name="connsiteX48" fmla="*/ 1462524 w 7391836"/>
                <a:gd name="connsiteY48" fmla="*/ 290524 h 2776549"/>
                <a:gd name="connsiteX49" fmla="*/ 1502211 w 7391836"/>
                <a:gd name="connsiteY49" fmla="*/ 235756 h 2776549"/>
                <a:gd name="connsiteX50" fmla="*/ 1534755 w 7391836"/>
                <a:gd name="connsiteY50" fmla="*/ 196862 h 2776549"/>
                <a:gd name="connsiteX51" fmla="*/ 1581586 w 7391836"/>
                <a:gd name="connsiteY51" fmla="*/ 160349 h 2776549"/>
                <a:gd name="connsiteX52" fmla="*/ 1594286 w 7391836"/>
                <a:gd name="connsiteY52" fmla="*/ 134949 h 2776549"/>
                <a:gd name="connsiteX53" fmla="*/ 1606986 w 7391836"/>
                <a:gd name="connsiteY53" fmla="*/ 115899 h 2776549"/>
                <a:gd name="connsiteX54" fmla="*/ 1626829 w 7391836"/>
                <a:gd name="connsiteY54" fmla="*/ 90499 h 2776549"/>
                <a:gd name="connsiteX55" fmla="*/ 1664136 w 7391836"/>
                <a:gd name="connsiteY55" fmla="*/ 52399 h 2776549"/>
                <a:gd name="connsiteX56" fmla="*/ 1708586 w 7391836"/>
                <a:gd name="connsiteY56" fmla="*/ 14299 h 2776549"/>
                <a:gd name="connsiteX57" fmla="*/ 1765736 w 7391836"/>
                <a:gd name="connsiteY57" fmla="*/ 1599 h 2776549"/>
                <a:gd name="connsiteX58" fmla="*/ 1816536 w 7391836"/>
                <a:gd name="connsiteY58" fmla="*/ 805 h 2776549"/>
                <a:gd name="connsiteX59" fmla="*/ 1851461 w 7391836"/>
                <a:gd name="connsiteY59" fmla="*/ 17474 h 2776549"/>
                <a:gd name="connsiteX60" fmla="*/ 1898292 w 7391836"/>
                <a:gd name="connsiteY60" fmla="*/ 45255 h 2776549"/>
                <a:gd name="connsiteX61" fmla="*/ 1924486 w 7391836"/>
                <a:gd name="connsiteY61" fmla="*/ 77005 h 2776549"/>
                <a:gd name="connsiteX62" fmla="*/ 1970524 w 7391836"/>
                <a:gd name="connsiteY62" fmla="*/ 108755 h 2776549"/>
                <a:gd name="connsiteX63" fmla="*/ 2012592 w 7391836"/>
                <a:gd name="connsiteY63" fmla="*/ 180193 h 2776549"/>
                <a:gd name="connsiteX64" fmla="*/ 2032436 w 7391836"/>
                <a:gd name="connsiteY64" fmla="*/ 217499 h 2776549"/>
                <a:gd name="connsiteX65" fmla="*/ 2062598 w 7391836"/>
                <a:gd name="connsiteY65" fmla="*/ 248455 h 2776549"/>
                <a:gd name="connsiteX66" fmla="*/ 2095936 w 7391836"/>
                <a:gd name="connsiteY66" fmla="*/ 280999 h 2776549"/>
                <a:gd name="connsiteX67" fmla="*/ 2134036 w 7391836"/>
                <a:gd name="connsiteY67" fmla="*/ 319099 h 2776549"/>
                <a:gd name="connsiteX68" fmla="*/ 2146736 w 7391836"/>
                <a:gd name="connsiteY68" fmla="*/ 338149 h 2776549"/>
                <a:gd name="connsiteX69" fmla="*/ 2197536 w 7391836"/>
                <a:gd name="connsiteY69" fmla="*/ 369899 h 2776549"/>
                <a:gd name="connsiteX70" fmla="*/ 2216586 w 7391836"/>
                <a:gd name="connsiteY70" fmla="*/ 382599 h 2776549"/>
                <a:gd name="connsiteX71" fmla="*/ 2248336 w 7391836"/>
                <a:gd name="connsiteY71" fmla="*/ 388949 h 2776549"/>
                <a:gd name="connsiteX72" fmla="*/ 2330886 w 7391836"/>
                <a:gd name="connsiteY72" fmla="*/ 376249 h 2776549"/>
                <a:gd name="connsiteX73" fmla="*/ 2370574 w 7391836"/>
                <a:gd name="connsiteY73" fmla="*/ 344499 h 2776549"/>
                <a:gd name="connsiteX74" fmla="*/ 2425342 w 7391836"/>
                <a:gd name="connsiteY74" fmla="*/ 287349 h 2776549"/>
                <a:gd name="connsiteX75" fmla="*/ 2453917 w 7391836"/>
                <a:gd name="connsiteY75" fmla="*/ 256392 h 2776549"/>
                <a:gd name="connsiteX76" fmla="*/ 2476142 w 7391836"/>
                <a:gd name="connsiteY76" fmla="*/ 227818 h 2776549"/>
                <a:gd name="connsiteX77" fmla="*/ 2515036 w 7391836"/>
                <a:gd name="connsiteY77" fmla="*/ 173049 h 2776549"/>
                <a:gd name="connsiteX78" fmla="*/ 2540436 w 7391836"/>
                <a:gd name="connsiteY78" fmla="*/ 153999 h 2776549"/>
                <a:gd name="connsiteX79" fmla="*/ 2559486 w 7391836"/>
                <a:gd name="connsiteY79" fmla="*/ 134949 h 2776549"/>
                <a:gd name="connsiteX80" fmla="*/ 2595998 w 7391836"/>
                <a:gd name="connsiteY80" fmla="*/ 107167 h 2776549"/>
                <a:gd name="connsiteX81" fmla="*/ 2603143 w 7391836"/>
                <a:gd name="connsiteY81" fmla="*/ 85736 h 2776549"/>
                <a:gd name="connsiteX82" fmla="*/ 2642830 w 7391836"/>
                <a:gd name="connsiteY82" fmla="*/ 69862 h 2776549"/>
                <a:gd name="connsiteX83" fmla="*/ 2718236 w 7391836"/>
                <a:gd name="connsiteY83" fmla="*/ 66687 h 2776549"/>
                <a:gd name="connsiteX84" fmla="*/ 2753161 w 7391836"/>
                <a:gd name="connsiteY84" fmla="*/ 66687 h 2776549"/>
                <a:gd name="connsiteX85" fmla="*/ 2829361 w 7391836"/>
                <a:gd name="connsiteY85" fmla="*/ 94468 h 2776549"/>
                <a:gd name="connsiteX86" fmla="*/ 2857143 w 7391836"/>
                <a:gd name="connsiteY86" fmla="*/ 108756 h 2776549"/>
                <a:gd name="connsiteX87" fmla="*/ 2889687 w 7391836"/>
                <a:gd name="connsiteY87" fmla="*/ 134155 h 2776549"/>
                <a:gd name="connsiteX88" fmla="*/ 2936517 w 7391836"/>
                <a:gd name="connsiteY88" fmla="*/ 155587 h 2776549"/>
                <a:gd name="connsiteX89" fmla="*/ 2945248 w 7391836"/>
                <a:gd name="connsiteY89" fmla="*/ 163524 h 2776549"/>
                <a:gd name="connsiteX90" fmla="*/ 2973823 w 7391836"/>
                <a:gd name="connsiteY90" fmla="*/ 180986 h 2776549"/>
                <a:gd name="connsiteX91" fmla="*/ 2992080 w 7391836"/>
                <a:gd name="connsiteY91" fmla="*/ 199243 h 2776549"/>
                <a:gd name="connsiteX92" fmla="*/ 3042086 w 7391836"/>
                <a:gd name="connsiteY92" fmla="*/ 230199 h 2776549"/>
                <a:gd name="connsiteX93" fmla="*/ 3111936 w 7391836"/>
                <a:gd name="connsiteY93" fmla="*/ 242899 h 2776549"/>
                <a:gd name="connsiteX94" fmla="*/ 3137336 w 7391836"/>
                <a:gd name="connsiteY94" fmla="*/ 255599 h 2776549"/>
                <a:gd name="connsiteX95" fmla="*/ 3163530 w 7391836"/>
                <a:gd name="connsiteY95" fmla="*/ 261155 h 2776549"/>
                <a:gd name="connsiteX96" fmla="*/ 3196074 w 7391836"/>
                <a:gd name="connsiteY96" fmla="*/ 265124 h 2776549"/>
                <a:gd name="connsiteX97" fmla="*/ 3254811 w 7391836"/>
                <a:gd name="connsiteY97" fmla="*/ 258774 h 2776549"/>
                <a:gd name="connsiteX98" fmla="*/ 3283386 w 7391836"/>
                <a:gd name="connsiteY98" fmla="*/ 249249 h 2776549"/>
                <a:gd name="connsiteX99" fmla="*/ 3308786 w 7391836"/>
                <a:gd name="connsiteY99" fmla="*/ 236549 h 2776549"/>
                <a:gd name="connsiteX100" fmla="*/ 3372286 w 7391836"/>
                <a:gd name="connsiteY100" fmla="*/ 222262 h 2776549"/>
                <a:gd name="connsiteX101" fmla="*/ 3447692 w 7391836"/>
                <a:gd name="connsiteY101" fmla="*/ 186543 h 2776549"/>
                <a:gd name="connsiteX102" fmla="*/ 3521511 w 7391836"/>
                <a:gd name="connsiteY102" fmla="*/ 160349 h 2776549"/>
                <a:gd name="connsiteX103" fmla="*/ 3568342 w 7391836"/>
                <a:gd name="connsiteY103" fmla="*/ 153999 h 2776549"/>
                <a:gd name="connsiteX104" fmla="*/ 3613586 w 7391836"/>
                <a:gd name="connsiteY104" fmla="*/ 160349 h 2776549"/>
                <a:gd name="connsiteX105" fmla="*/ 3753286 w 7391836"/>
                <a:gd name="connsiteY105" fmla="*/ 166699 h 2776549"/>
                <a:gd name="connsiteX106" fmla="*/ 3842186 w 7391836"/>
                <a:gd name="connsiteY106" fmla="*/ 185749 h 2776549"/>
                <a:gd name="connsiteX107" fmla="*/ 3867586 w 7391836"/>
                <a:gd name="connsiteY107" fmla="*/ 192099 h 2776549"/>
                <a:gd name="connsiteX108" fmla="*/ 3892986 w 7391836"/>
                <a:gd name="connsiteY108" fmla="*/ 204799 h 2776549"/>
                <a:gd name="connsiteX109" fmla="*/ 3937436 w 7391836"/>
                <a:gd name="connsiteY109" fmla="*/ 211149 h 2776549"/>
                <a:gd name="connsiteX110" fmla="*/ 4083486 w 7391836"/>
                <a:gd name="connsiteY110" fmla="*/ 223849 h 2776549"/>
                <a:gd name="connsiteX111" fmla="*/ 4257318 w 7391836"/>
                <a:gd name="connsiteY111" fmla="*/ 198449 h 2776549"/>
                <a:gd name="connsiteX112" fmla="*/ 4354948 w 7391836"/>
                <a:gd name="connsiteY112" fmla="*/ 186543 h 2776549"/>
                <a:gd name="connsiteX113" fmla="*/ 4403367 w 7391836"/>
                <a:gd name="connsiteY113" fmla="*/ 180192 h 2776549"/>
                <a:gd name="connsiteX114" fmla="*/ 4520048 w 7391836"/>
                <a:gd name="connsiteY114" fmla="*/ 176223 h 2776549"/>
                <a:gd name="connsiteX115" fmla="*/ 4701817 w 7391836"/>
                <a:gd name="connsiteY115" fmla="*/ 184955 h 2776549"/>
                <a:gd name="connsiteX116" fmla="*/ 4834373 w 7391836"/>
                <a:gd name="connsiteY116" fmla="*/ 197656 h 2776549"/>
                <a:gd name="connsiteX117" fmla="*/ 4928829 w 7391836"/>
                <a:gd name="connsiteY117" fmla="*/ 208768 h 2776549"/>
                <a:gd name="connsiteX118" fmla="*/ 5114567 w 7391836"/>
                <a:gd name="connsiteY118" fmla="*/ 205593 h 2776549"/>
                <a:gd name="connsiteX119" fmla="*/ 5463024 w 7391836"/>
                <a:gd name="connsiteY119" fmla="*/ 179399 h 2776549"/>
                <a:gd name="connsiteX120" fmla="*/ 7385486 w 7391836"/>
                <a:gd name="connsiteY120" fmla="*/ 192099 h 2776549"/>
                <a:gd name="connsiteX121" fmla="*/ 7391836 w 7391836"/>
                <a:gd name="connsiteY121" fmla="*/ 2776549 h 2776549"/>
                <a:gd name="connsiteX122" fmla="*/ 436 w 7391836"/>
                <a:gd name="connsiteY122" fmla="*/ 2770199 h 2776549"/>
                <a:gd name="connsiteX123" fmla="*/ 3611 w 7391836"/>
                <a:gd name="connsiteY123" fmla="*/ 33349 h 2776549"/>
                <a:gd name="connsiteX0" fmla="*/ 3611 w 7391836"/>
                <a:gd name="connsiteY0" fmla="*/ 33349 h 2776549"/>
                <a:gd name="connsiteX1" fmla="*/ 17899 w 7391836"/>
                <a:gd name="connsiteY1" fmla="*/ 47637 h 2776549"/>
                <a:gd name="connsiteX2" fmla="*/ 52824 w 7391836"/>
                <a:gd name="connsiteY2" fmla="*/ 104786 h 2776549"/>
                <a:gd name="connsiteX3" fmla="*/ 92511 w 7391836"/>
                <a:gd name="connsiteY3" fmla="*/ 146062 h 2776549"/>
                <a:gd name="connsiteX4" fmla="*/ 109180 w 7391836"/>
                <a:gd name="connsiteY4" fmla="*/ 177811 h 2776549"/>
                <a:gd name="connsiteX5" fmla="*/ 134580 w 7391836"/>
                <a:gd name="connsiteY5" fmla="*/ 196862 h 2776549"/>
                <a:gd name="connsiteX6" fmla="*/ 153629 w 7391836"/>
                <a:gd name="connsiteY6" fmla="*/ 225437 h 2776549"/>
                <a:gd name="connsiteX7" fmla="*/ 180617 w 7391836"/>
                <a:gd name="connsiteY7" fmla="*/ 246868 h 2776549"/>
                <a:gd name="connsiteX8" fmla="*/ 217129 w 7391836"/>
                <a:gd name="connsiteY8" fmla="*/ 287348 h 2776549"/>
                <a:gd name="connsiteX9" fmla="*/ 236180 w 7391836"/>
                <a:gd name="connsiteY9" fmla="*/ 312749 h 2776549"/>
                <a:gd name="connsiteX10" fmla="*/ 248086 w 7391836"/>
                <a:gd name="connsiteY10" fmla="*/ 330212 h 2776549"/>
                <a:gd name="connsiteX11" fmla="*/ 273486 w 7391836"/>
                <a:gd name="connsiteY11" fmla="*/ 349262 h 2776549"/>
                <a:gd name="connsiteX12" fmla="*/ 310792 w 7391836"/>
                <a:gd name="connsiteY12" fmla="*/ 377042 h 2776549"/>
                <a:gd name="connsiteX13" fmla="*/ 351273 w 7391836"/>
                <a:gd name="connsiteY13" fmla="*/ 395299 h 2776549"/>
                <a:gd name="connsiteX14" fmla="*/ 429855 w 7391836"/>
                <a:gd name="connsiteY14" fmla="*/ 398474 h 2776549"/>
                <a:gd name="connsiteX15" fmla="*/ 489386 w 7391836"/>
                <a:gd name="connsiteY15" fmla="*/ 344499 h 2776549"/>
                <a:gd name="connsiteX16" fmla="*/ 514786 w 7391836"/>
                <a:gd name="connsiteY16" fmla="*/ 325449 h 2776549"/>
                <a:gd name="connsiteX17" fmla="*/ 527486 w 7391836"/>
                <a:gd name="connsiteY17" fmla="*/ 306399 h 2776549"/>
                <a:gd name="connsiteX18" fmla="*/ 559236 w 7391836"/>
                <a:gd name="connsiteY18" fmla="*/ 274649 h 2776549"/>
                <a:gd name="connsiteX19" fmla="*/ 571936 w 7391836"/>
                <a:gd name="connsiteY19" fmla="*/ 255599 h 2776549"/>
                <a:gd name="connsiteX20" fmla="*/ 618768 w 7391836"/>
                <a:gd name="connsiteY20" fmla="*/ 193687 h 2776549"/>
                <a:gd name="connsiteX21" fmla="*/ 672742 w 7391836"/>
                <a:gd name="connsiteY21" fmla="*/ 126218 h 2776549"/>
                <a:gd name="connsiteX22" fmla="*/ 683855 w 7391836"/>
                <a:gd name="connsiteY22" fmla="*/ 105580 h 2776549"/>
                <a:gd name="connsiteX23" fmla="*/ 710049 w 7391836"/>
                <a:gd name="connsiteY23" fmla="*/ 82562 h 2776549"/>
                <a:gd name="connsiteX24" fmla="*/ 733861 w 7391836"/>
                <a:gd name="connsiteY24" fmla="*/ 63511 h 2776549"/>
                <a:gd name="connsiteX25" fmla="*/ 752117 w 7391836"/>
                <a:gd name="connsiteY25" fmla="*/ 42080 h 2776549"/>
                <a:gd name="connsiteX26" fmla="*/ 777517 w 7391836"/>
                <a:gd name="connsiteY26" fmla="*/ 15887 h 2776549"/>
                <a:gd name="connsiteX27" fmla="*/ 815617 w 7391836"/>
                <a:gd name="connsiteY27" fmla="*/ 7949 h 2776549"/>
                <a:gd name="connsiteX28" fmla="*/ 844192 w 7391836"/>
                <a:gd name="connsiteY28" fmla="*/ 12 h 2776549"/>
                <a:gd name="connsiteX29" fmla="*/ 886262 w 7391836"/>
                <a:gd name="connsiteY29" fmla="*/ 6361 h 2776549"/>
                <a:gd name="connsiteX30" fmla="*/ 922773 w 7391836"/>
                <a:gd name="connsiteY30" fmla="*/ 12711 h 2776549"/>
                <a:gd name="connsiteX31" fmla="*/ 951349 w 7391836"/>
                <a:gd name="connsiteY31" fmla="*/ 40493 h 2776549"/>
                <a:gd name="connsiteX32" fmla="*/ 984686 w 7391836"/>
                <a:gd name="connsiteY32" fmla="*/ 71449 h 2776549"/>
                <a:gd name="connsiteX33" fmla="*/ 1013261 w 7391836"/>
                <a:gd name="connsiteY33" fmla="*/ 98437 h 2776549"/>
                <a:gd name="connsiteX34" fmla="*/ 1054536 w 7391836"/>
                <a:gd name="connsiteY34" fmla="*/ 147649 h 2776549"/>
                <a:gd name="connsiteX35" fmla="*/ 1071999 w 7391836"/>
                <a:gd name="connsiteY35" fmla="*/ 178605 h 2776549"/>
                <a:gd name="connsiteX36" fmla="*/ 1099780 w 7391836"/>
                <a:gd name="connsiteY36" fmla="*/ 211149 h 2776549"/>
                <a:gd name="connsiteX37" fmla="*/ 1125180 w 7391836"/>
                <a:gd name="connsiteY37" fmla="*/ 249249 h 2776549"/>
                <a:gd name="connsiteX38" fmla="*/ 1152961 w 7391836"/>
                <a:gd name="connsiteY38" fmla="*/ 280999 h 2776549"/>
                <a:gd name="connsiteX39" fmla="*/ 1166455 w 7391836"/>
                <a:gd name="connsiteY39" fmla="*/ 305605 h 2776549"/>
                <a:gd name="connsiteX40" fmla="*/ 1203761 w 7391836"/>
                <a:gd name="connsiteY40" fmla="*/ 336562 h 2776549"/>
                <a:gd name="connsiteX41" fmla="*/ 1219636 w 7391836"/>
                <a:gd name="connsiteY41" fmla="*/ 350849 h 2776549"/>
                <a:gd name="connsiteX42" fmla="*/ 1245036 w 7391836"/>
                <a:gd name="connsiteY42" fmla="*/ 376249 h 2776549"/>
                <a:gd name="connsiteX43" fmla="*/ 1268848 w 7391836"/>
                <a:gd name="connsiteY43" fmla="*/ 392124 h 2776549"/>
                <a:gd name="connsiteX44" fmla="*/ 1346636 w 7391836"/>
                <a:gd name="connsiteY44" fmla="*/ 392124 h 2776549"/>
                <a:gd name="connsiteX45" fmla="*/ 1387911 w 7391836"/>
                <a:gd name="connsiteY45" fmla="*/ 364342 h 2776549"/>
                <a:gd name="connsiteX46" fmla="*/ 1406961 w 7391836"/>
                <a:gd name="connsiteY46" fmla="*/ 350849 h 2776549"/>
                <a:gd name="connsiteX47" fmla="*/ 1426805 w 7391836"/>
                <a:gd name="connsiteY47" fmla="*/ 327037 h 2776549"/>
                <a:gd name="connsiteX48" fmla="*/ 1462524 w 7391836"/>
                <a:gd name="connsiteY48" fmla="*/ 290524 h 2776549"/>
                <a:gd name="connsiteX49" fmla="*/ 1502211 w 7391836"/>
                <a:gd name="connsiteY49" fmla="*/ 235756 h 2776549"/>
                <a:gd name="connsiteX50" fmla="*/ 1534755 w 7391836"/>
                <a:gd name="connsiteY50" fmla="*/ 196862 h 2776549"/>
                <a:gd name="connsiteX51" fmla="*/ 1581586 w 7391836"/>
                <a:gd name="connsiteY51" fmla="*/ 160349 h 2776549"/>
                <a:gd name="connsiteX52" fmla="*/ 1594286 w 7391836"/>
                <a:gd name="connsiteY52" fmla="*/ 134949 h 2776549"/>
                <a:gd name="connsiteX53" fmla="*/ 1606986 w 7391836"/>
                <a:gd name="connsiteY53" fmla="*/ 115899 h 2776549"/>
                <a:gd name="connsiteX54" fmla="*/ 1626829 w 7391836"/>
                <a:gd name="connsiteY54" fmla="*/ 90499 h 2776549"/>
                <a:gd name="connsiteX55" fmla="*/ 1664136 w 7391836"/>
                <a:gd name="connsiteY55" fmla="*/ 52399 h 2776549"/>
                <a:gd name="connsiteX56" fmla="*/ 1708586 w 7391836"/>
                <a:gd name="connsiteY56" fmla="*/ 14299 h 2776549"/>
                <a:gd name="connsiteX57" fmla="*/ 1765736 w 7391836"/>
                <a:gd name="connsiteY57" fmla="*/ 1599 h 2776549"/>
                <a:gd name="connsiteX58" fmla="*/ 1816536 w 7391836"/>
                <a:gd name="connsiteY58" fmla="*/ 805 h 2776549"/>
                <a:gd name="connsiteX59" fmla="*/ 1851461 w 7391836"/>
                <a:gd name="connsiteY59" fmla="*/ 17474 h 2776549"/>
                <a:gd name="connsiteX60" fmla="*/ 1898292 w 7391836"/>
                <a:gd name="connsiteY60" fmla="*/ 45255 h 2776549"/>
                <a:gd name="connsiteX61" fmla="*/ 1924486 w 7391836"/>
                <a:gd name="connsiteY61" fmla="*/ 77005 h 2776549"/>
                <a:gd name="connsiteX62" fmla="*/ 1970524 w 7391836"/>
                <a:gd name="connsiteY62" fmla="*/ 108755 h 2776549"/>
                <a:gd name="connsiteX63" fmla="*/ 2012592 w 7391836"/>
                <a:gd name="connsiteY63" fmla="*/ 180193 h 2776549"/>
                <a:gd name="connsiteX64" fmla="*/ 2032436 w 7391836"/>
                <a:gd name="connsiteY64" fmla="*/ 217499 h 2776549"/>
                <a:gd name="connsiteX65" fmla="*/ 2062598 w 7391836"/>
                <a:gd name="connsiteY65" fmla="*/ 248455 h 2776549"/>
                <a:gd name="connsiteX66" fmla="*/ 2095936 w 7391836"/>
                <a:gd name="connsiteY66" fmla="*/ 280999 h 2776549"/>
                <a:gd name="connsiteX67" fmla="*/ 2134036 w 7391836"/>
                <a:gd name="connsiteY67" fmla="*/ 319099 h 2776549"/>
                <a:gd name="connsiteX68" fmla="*/ 2146736 w 7391836"/>
                <a:gd name="connsiteY68" fmla="*/ 338149 h 2776549"/>
                <a:gd name="connsiteX69" fmla="*/ 2197536 w 7391836"/>
                <a:gd name="connsiteY69" fmla="*/ 369899 h 2776549"/>
                <a:gd name="connsiteX70" fmla="*/ 2216586 w 7391836"/>
                <a:gd name="connsiteY70" fmla="*/ 382599 h 2776549"/>
                <a:gd name="connsiteX71" fmla="*/ 2248336 w 7391836"/>
                <a:gd name="connsiteY71" fmla="*/ 388949 h 2776549"/>
                <a:gd name="connsiteX72" fmla="*/ 2330886 w 7391836"/>
                <a:gd name="connsiteY72" fmla="*/ 376249 h 2776549"/>
                <a:gd name="connsiteX73" fmla="*/ 2370574 w 7391836"/>
                <a:gd name="connsiteY73" fmla="*/ 344499 h 2776549"/>
                <a:gd name="connsiteX74" fmla="*/ 2425342 w 7391836"/>
                <a:gd name="connsiteY74" fmla="*/ 287349 h 2776549"/>
                <a:gd name="connsiteX75" fmla="*/ 2453917 w 7391836"/>
                <a:gd name="connsiteY75" fmla="*/ 256392 h 2776549"/>
                <a:gd name="connsiteX76" fmla="*/ 2476142 w 7391836"/>
                <a:gd name="connsiteY76" fmla="*/ 227818 h 2776549"/>
                <a:gd name="connsiteX77" fmla="*/ 2515036 w 7391836"/>
                <a:gd name="connsiteY77" fmla="*/ 173049 h 2776549"/>
                <a:gd name="connsiteX78" fmla="*/ 2540436 w 7391836"/>
                <a:gd name="connsiteY78" fmla="*/ 153999 h 2776549"/>
                <a:gd name="connsiteX79" fmla="*/ 2559486 w 7391836"/>
                <a:gd name="connsiteY79" fmla="*/ 134949 h 2776549"/>
                <a:gd name="connsiteX80" fmla="*/ 2595998 w 7391836"/>
                <a:gd name="connsiteY80" fmla="*/ 107167 h 2776549"/>
                <a:gd name="connsiteX81" fmla="*/ 2603143 w 7391836"/>
                <a:gd name="connsiteY81" fmla="*/ 85736 h 2776549"/>
                <a:gd name="connsiteX82" fmla="*/ 2642830 w 7391836"/>
                <a:gd name="connsiteY82" fmla="*/ 69862 h 2776549"/>
                <a:gd name="connsiteX83" fmla="*/ 2718236 w 7391836"/>
                <a:gd name="connsiteY83" fmla="*/ 66687 h 2776549"/>
                <a:gd name="connsiteX84" fmla="*/ 2753161 w 7391836"/>
                <a:gd name="connsiteY84" fmla="*/ 66687 h 2776549"/>
                <a:gd name="connsiteX85" fmla="*/ 2829361 w 7391836"/>
                <a:gd name="connsiteY85" fmla="*/ 94468 h 2776549"/>
                <a:gd name="connsiteX86" fmla="*/ 2857143 w 7391836"/>
                <a:gd name="connsiteY86" fmla="*/ 108756 h 2776549"/>
                <a:gd name="connsiteX87" fmla="*/ 2889687 w 7391836"/>
                <a:gd name="connsiteY87" fmla="*/ 134155 h 2776549"/>
                <a:gd name="connsiteX88" fmla="*/ 2936517 w 7391836"/>
                <a:gd name="connsiteY88" fmla="*/ 155587 h 2776549"/>
                <a:gd name="connsiteX89" fmla="*/ 2945248 w 7391836"/>
                <a:gd name="connsiteY89" fmla="*/ 163524 h 2776549"/>
                <a:gd name="connsiteX90" fmla="*/ 2973823 w 7391836"/>
                <a:gd name="connsiteY90" fmla="*/ 180986 h 2776549"/>
                <a:gd name="connsiteX91" fmla="*/ 2992080 w 7391836"/>
                <a:gd name="connsiteY91" fmla="*/ 199243 h 2776549"/>
                <a:gd name="connsiteX92" fmla="*/ 3042086 w 7391836"/>
                <a:gd name="connsiteY92" fmla="*/ 230199 h 2776549"/>
                <a:gd name="connsiteX93" fmla="*/ 3111936 w 7391836"/>
                <a:gd name="connsiteY93" fmla="*/ 242899 h 2776549"/>
                <a:gd name="connsiteX94" fmla="*/ 3137336 w 7391836"/>
                <a:gd name="connsiteY94" fmla="*/ 255599 h 2776549"/>
                <a:gd name="connsiteX95" fmla="*/ 3163530 w 7391836"/>
                <a:gd name="connsiteY95" fmla="*/ 261155 h 2776549"/>
                <a:gd name="connsiteX96" fmla="*/ 3196074 w 7391836"/>
                <a:gd name="connsiteY96" fmla="*/ 265124 h 2776549"/>
                <a:gd name="connsiteX97" fmla="*/ 3254811 w 7391836"/>
                <a:gd name="connsiteY97" fmla="*/ 258774 h 2776549"/>
                <a:gd name="connsiteX98" fmla="*/ 3283386 w 7391836"/>
                <a:gd name="connsiteY98" fmla="*/ 249249 h 2776549"/>
                <a:gd name="connsiteX99" fmla="*/ 3308786 w 7391836"/>
                <a:gd name="connsiteY99" fmla="*/ 236549 h 2776549"/>
                <a:gd name="connsiteX100" fmla="*/ 3372286 w 7391836"/>
                <a:gd name="connsiteY100" fmla="*/ 222262 h 2776549"/>
                <a:gd name="connsiteX101" fmla="*/ 3447692 w 7391836"/>
                <a:gd name="connsiteY101" fmla="*/ 186543 h 2776549"/>
                <a:gd name="connsiteX102" fmla="*/ 3521511 w 7391836"/>
                <a:gd name="connsiteY102" fmla="*/ 160349 h 2776549"/>
                <a:gd name="connsiteX103" fmla="*/ 3568342 w 7391836"/>
                <a:gd name="connsiteY103" fmla="*/ 153999 h 2776549"/>
                <a:gd name="connsiteX104" fmla="*/ 3613586 w 7391836"/>
                <a:gd name="connsiteY104" fmla="*/ 160349 h 2776549"/>
                <a:gd name="connsiteX105" fmla="*/ 3753286 w 7391836"/>
                <a:gd name="connsiteY105" fmla="*/ 166699 h 2776549"/>
                <a:gd name="connsiteX106" fmla="*/ 3842186 w 7391836"/>
                <a:gd name="connsiteY106" fmla="*/ 185749 h 2776549"/>
                <a:gd name="connsiteX107" fmla="*/ 3867586 w 7391836"/>
                <a:gd name="connsiteY107" fmla="*/ 192099 h 2776549"/>
                <a:gd name="connsiteX108" fmla="*/ 3892986 w 7391836"/>
                <a:gd name="connsiteY108" fmla="*/ 204799 h 2776549"/>
                <a:gd name="connsiteX109" fmla="*/ 3937436 w 7391836"/>
                <a:gd name="connsiteY109" fmla="*/ 211149 h 2776549"/>
                <a:gd name="connsiteX110" fmla="*/ 4083486 w 7391836"/>
                <a:gd name="connsiteY110" fmla="*/ 223849 h 2776549"/>
                <a:gd name="connsiteX111" fmla="*/ 4257318 w 7391836"/>
                <a:gd name="connsiteY111" fmla="*/ 198449 h 2776549"/>
                <a:gd name="connsiteX112" fmla="*/ 4354948 w 7391836"/>
                <a:gd name="connsiteY112" fmla="*/ 186543 h 2776549"/>
                <a:gd name="connsiteX113" fmla="*/ 4403367 w 7391836"/>
                <a:gd name="connsiteY113" fmla="*/ 180192 h 2776549"/>
                <a:gd name="connsiteX114" fmla="*/ 4520048 w 7391836"/>
                <a:gd name="connsiteY114" fmla="*/ 176223 h 2776549"/>
                <a:gd name="connsiteX115" fmla="*/ 4701817 w 7391836"/>
                <a:gd name="connsiteY115" fmla="*/ 184955 h 2776549"/>
                <a:gd name="connsiteX116" fmla="*/ 4834373 w 7391836"/>
                <a:gd name="connsiteY116" fmla="*/ 197656 h 2776549"/>
                <a:gd name="connsiteX117" fmla="*/ 4928829 w 7391836"/>
                <a:gd name="connsiteY117" fmla="*/ 208768 h 2776549"/>
                <a:gd name="connsiteX118" fmla="*/ 5114567 w 7391836"/>
                <a:gd name="connsiteY118" fmla="*/ 205593 h 2776549"/>
                <a:gd name="connsiteX119" fmla="*/ 5463024 w 7391836"/>
                <a:gd name="connsiteY119" fmla="*/ 179399 h 2776549"/>
                <a:gd name="connsiteX120" fmla="*/ 7385486 w 7391836"/>
                <a:gd name="connsiteY120" fmla="*/ 192099 h 2776549"/>
                <a:gd name="connsiteX121" fmla="*/ 7391836 w 7391836"/>
                <a:gd name="connsiteY121" fmla="*/ 2776549 h 2776549"/>
                <a:gd name="connsiteX122" fmla="*/ 436 w 7391836"/>
                <a:gd name="connsiteY122" fmla="*/ 2770199 h 2776549"/>
                <a:gd name="connsiteX123" fmla="*/ 3611 w 7391836"/>
                <a:gd name="connsiteY123" fmla="*/ 33349 h 2776549"/>
                <a:gd name="connsiteX0" fmla="*/ 3611 w 7391836"/>
                <a:gd name="connsiteY0" fmla="*/ 33349 h 2776549"/>
                <a:gd name="connsiteX1" fmla="*/ 17899 w 7391836"/>
                <a:gd name="connsiteY1" fmla="*/ 47637 h 2776549"/>
                <a:gd name="connsiteX2" fmla="*/ 52824 w 7391836"/>
                <a:gd name="connsiteY2" fmla="*/ 104786 h 2776549"/>
                <a:gd name="connsiteX3" fmla="*/ 92511 w 7391836"/>
                <a:gd name="connsiteY3" fmla="*/ 146062 h 2776549"/>
                <a:gd name="connsiteX4" fmla="*/ 109180 w 7391836"/>
                <a:gd name="connsiteY4" fmla="*/ 177811 h 2776549"/>
                <a:gd name="connsiteX5" fmla="*/ 134580 w 7391836"/>
                <a:gd name="connsiteY5" fmla="*/ 196862 h 2776549"/>
                <a:gd name="connsiteX6" fmla="*/ 153629 w 7391836"/>
                <a:gd name="connsiteY6" fmla="*/ 225437 h 2776549"/>
                <a:gd name="connsiteX7" fmla="*/ 180617 w 7391836"/>
                <a:gd name="connsiteY7" fmla="*/ 246868 h 2776549"/>
                <a:gd name="connsiteX8" fmla="*/ 217129 w 7391836"/>
                <a:gd name="connsiteY8" fmla="*/ 287348 h 2776549"/>
                <a:gd name="connsiteX9" fmla="*/ 236180 w 7391836"/>
                <a:gd name="connsiteY9" fmla="*/ 312749 h 2776549"/>
                <a:gd name="connsiteX10" fmla="*/ 248086 w 7391836"/>
                <a:gd name="connsiteY10" fmla="*/ 330212 h 2776549"/>
                <a:gd name="connsiteX11" fmla="*/ 273486 w 7391836"/>
                <a:gd name="connsiteY11" fmla="*/ 349262 h 2776549"/>
                <a:gd name="connsiteX12" fmla="*/ 310792 w 7391836"/>
                <a:gd name="connsiteY12" fmla="*/ 377042 h 2776549"/>
                <a:gd name="connsiteX13" fmla="*/ 351273 w 7391836"/>
                <a:gd name="connsiteY13" fmla="*/ 395299 h 2776549"/>
                <a:gd name="connsiteX14" fmla="*/ 429855 w 7391836"/>
                <a:gd name="connsiteY14" fmla="*/ 398474 h 2776549"/>
                <a:gd name="connsiteX15" fmla="*/ 489386 w 7391836"/>
                <a:gd name="connsiteY15" fmla="*/ 344499 h 2776549"/>
                <a:gd name="connsiteX16" fmla="*/ 514786 w 7391836"/>
                <a:gd name="connsiteY16" fmla="*/ 325449 h 2776549"/>
                <a:gd name="connsiteX17" fmla="*/ 527486 w 7391836"/>
                <a:gd name="connsiteY17" fmla="*/ 306399 h 2776549"/>
                <a:gd name="connsiteX18" fmla="*/ 559236 w 7391836"/>
                <a:gd name="connsiteY18" fmla="*/ 274649 h 2776549"/>
                <a:gd name="connsiteX19" fmla="*/ 571936 w 7391836"/>
                <a:gd name="connsiteY19" fmla="*/ 255599 h 2776549"/>
                <a:gd name="connsiteX20" fmla="*/ 618768 w 7391836"/>
                <a:gd name="connsiteY20" fmla="*/ 193687 h 2776549"/>
                <a:gd name="connsiteX21" fmla="*/ 672742 w 7391836"/>
                <a:gd name="connsiteY21" fmla="*/ 126218 h 2776549"/>
                <a:gd name="connsiteX22" fmla="*/ 686236 w 7391836"/>
                <a:gd name="connsiteY22" fmla="*/ 110343 h 2776549"/>
                <a:gd name="connsiteX23" fmla="*/ 710049 w 7391836"/>
                <a:gd name="connsiteY23" fmla="*/ 82562 h 2776549"/>
                <a:gd name="connsiteX24" fmla="*/ 733861 w 7391836"/>
                <a:gd name="connsiteY24" fmla="*/ 63511 h 2776549"/>
                <a:gd name="connsiteX25" fmla="*/ 752117 w 7391836"/>
                <a:gd name="connsiteY25" fmla="*/ 42080 h 2776549"/>
                <a:gd name="connsiteX26" fmla="*/ 777517 w 7391836"/>
                <a:gd name="connsiteY26" fmla="*/ 15887 h 2776549"/>
                <a:gd name="connsiteX27" fmla="*/ 815617 w 7391836"/>
                <a:gd name="connsiteY27" fmla="*/ 7949 h 2776549"/>
                <a:gd name="connsiteX28" fmla="*/ 844192 w 7391836"/>
                <a:gd name="connsiteY28" fmla="*/ 12 h 2776549"/>
                <a:gd name="connsiteX29" fmla="*/ 886262 w 7391836"/>
                <a:gd name="connsiteY29" fmla="*/ 6361 h 2776549"/>
                <a:gd name="connsiteX30" fmla="*/ 922773 w 7391836"/>
                <a:gd name="connsiteY30" fmla="*/ 12711 h 2776549"/>
                <a:gd name="connsiteX31" fmla="*/ 951349 w 7391836"/>
                <a:gd name="connsiteY31" fmla="*/ 40493 h 2776549"/>
                <a:gd name="connsiteX32" fmla="*/ 984686 w 7391836"/>
                <a:gd name="connsiteY32" fmla="*/ 71449 h 2776549"/>
                <a:gd name="connsiteX33" fmla="*/ 1013261 w 7391836"/>
                <a:gd name="connsiteY33" fmla="*/ 98437 h 2776549"/>
                <a:gd name="connsiteX34" fmla="*/ 1054536 w 7391836"/>
                <a:gd name="connsiteY34" fmla="*/ 147649 h 2776549"/>
                <a:gd name="connsiteX35" fmla="*/ 1071999 w 7391836"/>
                <a:gd name="connsiteY35" fmla="*/ 178605 h 2776549"/>
                <a:gd name="connsiteX36" fmla="*/ 1099780 w 7391836"/>
                <a:gd name="connsiteY36" fmla="*/ 211149 h 2776549"/>
                <a:gd name="connsiteX37" fmla="*/ 1125180 w 7391836"/>
                <a:gd name="connsiteY37" fmla="*/ 249249 h 2776549"/>
                <a:gd name="connsiteX38" fmla="*/ 1152961 w 7391836"/>
                <a:gd name="connsiteY38" fmla="*/ 280999 h 2776549"/>
                <a:gd name="connsiteX39" fmla="*/ 1166455 w 7391836"/>
                <a:gd name="connsiteY39" fmla="*/ 305605 h 2776549"/>
                <a:gd name="connsiteX40" fmla="*/ 1203761 w 7391836"/>
                <a:gd name="connsiteY40" fmla="*/ 336562 h 2776549"/>
                <a:gd name="connsiteX41" fmla="*/ 1219636 w 7391836"/>
                <a:gd name="connsiteY41" fmla="*/ 350849 h 2776549"/>
                <a:gd name="connsiteX42" fmla="*/ 1245036 w 7391836"/>
                <a:gd name="connsiteY42" fmla="*/ 376249 h 2776549"/>
                <a:gd name="connsiteX43" fmla="*/ 1268848 w 7391836"/>
                <a:gd name="connsiteY43" fmla="*/ 392124 h 2776549"/>
                <a:gd name="connsiteX44" fmla="*/ 1346636 w 7391836"/>
                <a:gd name="connsiteY44" fmla="*/ 392124 h 2776549"/>
                <a:gd name="connsiteX45" fmla="*/ 1387911 w 7391836"/>
                <a:gd name="connsiteY45" fmla="*/ 364342 h 2776549"/>
                <a:gd name="connsiteX46" fmla="*/ 1406961 w 7391836"/>
                <a:gd name="connsiteY46" fmla="*/ 350849 h 2776549"/>
                <a:gd name="connsiteX47" fmla="*/ 1426805 w 7391836"/>
                <a:gd name="connsiteY47" fmla="*/ 327037 h 2776549"/>
                <a:gd name="connsiteX48" fmla="*/ 1462524 w 7391836"/>
                <a:gd name="connsiteY48" fmla="*/ 290524 h 2776549"/>
                <a:gd name="connsiteX49" fmla="*/ 1502211 w 7391836"/>
                <a:gd name="connsiteY49" fmla="*/ 235756 h 2776549"/>
                <a:gd name="connsiteX50" fmla="*/ 1534755 w 7391836"/>
                <a:gd name="connsiteY50" fmla="*/ 196862 h 2776549"/>
                <a:gd name="connsiteX51" fmla="*/ 1581586 w 7391836"/>
                <a:gd name="connsiteY51" fmla="*/ 160349 h 2776549"/>
                <a:gd name="connsiteX52" fmla="*/ 1594286 w 7391836"/>
                <a:gd name="connsiteY52" fmla="*/ 134949 h 2776549"/>
                <a:gd name="connsiteX53" fmla="*/ 1606986 w 7391836"/>
                <a:gd name="connsiteY53" fmla="*/ 115899 h 2776549"/>
                <a:gd name="connsiteX54" fmla="*/ 1626829 w 7391836"/>
                <a:gd name="connsiteY54" fmla="*/ 90499 h 2776549"/>
                <a:gd name="connsiteX55" fmla="*/ 1664136 w 7391836"/>
                <a:gd name="connsiteY55" fmla="*/ 52399 h 2776549"/>
                <a:gd name="connsiteX56" fmla="*/ 1708586 w 7391836"/>
                <a:gd name="connsiteY56" fmla="*/ 14299 h 2776549"/>
                <a:gd name="connsiteX57" fmla="*/ 1765736 w 7391836"/>
                <a:gd name="connsiteY57" fmla="*/ 1599 h 2776549"/>
                <a:gd name="connsiteX58" fmla="*/ 1816536 w 7391836"/>
                <a:gd name="connsiteY58" fmla="*/ 805 h 2776549"/>
                <a:gd name="connsiteX59" fmla="*/ 1851461 w 7391836"/>
                <a:gd name="connsiteY59" fmla="*/ 17474 h 2776549"/>
                <a:gd name="connsiteX60" fmla="*/ 1898292 w 7391836"/>
                <a:gd name="connsiteY60" fmla="*/ 45255 h 2776549"/>
                <a:gd name="connsiteX61" fmla="*/ 1924486 w 7391836"/>
                <a:gd name="connsiteY61" fmla="*/ 77005 h 2776549"/>
                <a:gd name="connsiteX62" fmla="*/ 1970524 w 7391836"/>
                <a:gd name="connsiteY62" fmla="*/ 108755 h 2776549"/>
                <a:gd name="connsiteX63" fmla="*/ 2012592 w 7391836"/>
                <a:gd name="connsiteY63" fmla="*/ 180193 h 2776549"/>
                <a:gd name="connsiteX64" fmla="*/ 2032436 w 7391836"/>
                <a:gd name="connsiteY64" fmla="*/ 217499 h 2776549"/>
                <a:gd name="connsiteX65" fmla="*/ 2062598 w 7391836"/>
                <a:gd name="connsiteY65" fmla="*/ 248455 h 2776549"/>
                <a:gd name="connsiteX66" fmla="*/ 2095936 w 7391836"/>
                <a:gd name="connsiteY66" fmla="*/ 280999 h 2776549"/>
                <a:gd name="connsiteX67" fmla="*/ 2134036 w 7391836"/>
                <a:gd name="connsiteY67" fmla="*/ 319099 h 2776549"/>
                <a:gd name="connsiteX68" fmla="*/ 2146736 w 7391836"/>
                <a:gd name="connsiteY68" fmla="*/ 338149 h 2776549"/>
                <a:gd name="connsiteX69" fmla="*/ 2197536 w 7391836"/>
                <a:gd name="connsiteY69" fmla="*/ 369899 h 2776549"/>
                <a:gd name="connsiteX70" fmla="*/ 2216586 w 7391836"/>
                <a:gd name="connsiteY70" fmla="*/ 382599 h 2776549"/>
                <a:gd name="connsiteX71" fmla="*/ 2248336 w 7391836"/>
                <a:gd name="connsiteY71" fmla="*/ 388949 h 2776549"/>
                <a:gd name="connsiteX72" fmla="*/ 2330886 w 7391836"/>
                <a:gd name="connsiteY72" fmla="*/ 376249 h 2776549"/>
                <a:gd name="connsiteX73" fmla="*/ 2370574 w 7391836"/>
                <a:gd name="connsiteY73" fmla="*/ 344499 h 2776549"/>
                <a:gd name="connsiteX74" fmla="*/ 2425342 w 7391836"/>
                <a:gd name="connsiteY74" fmla="*/ 287349 h 2776549"/>
                <a:gd name="connsiteX75" fmla="*/ 2453917 w 7391836"/>
                <a:gd name="connsiteY75" fmla="*/ 256392 h 2776549"/>
                <a:gd name="connsiteX76" fmla="*/ 2476142 w 7391836"/>
                <a:gd name="connsiteY76" fmla="*/ 227818 h 2776549"/>
                <a:gd name="connsiteX77" fmla="*/ 2515036 w 7391836"/>
                <a:gd name="connsiteY77" fmla="*/ 173049 h 2776549"/>
                <a:gd name="connsiteX78" fmla="*/ 2540436 w 7391836"/>
                <a:gd name="connsiteY78" fmla="*/ 153999 h 2776549"/>
                <a:gd name="connsiteX79" fmla="*/ 2559486 w 7391836"/>
                <a:gd name="connsiteY79" fmla="*/ 134949 h 2776549"/>
                <a:gd name="connsiteX80" fmla="*/ 2595998 w 7391836"/>
                <a:gd name="connsiteY80" fmla="*/ 107167 h 2776549"/>
                <a:gd name="connsiteX81" fmla="*/ 2603143 w 7391836"/>
                <a:gd name="connsiteY81" fmla="*/ 85736 h 2776549"/>
                <a:gd name="connsiteX82" fmla="*/ 2642830 w 7391836"/>
                <a:gd name="connsiteY82" fmla="*/ 69862 h 2776549"/>
                <a:gd name="connsiteX83" fmla="*/ 2718236 w 7391836"/>
                <a:gd name="connsiteY83" fmla="*/ 66687 h 2776549"/>
                <a:gd name="connsiteX84" fmla="*/ 2753161 w 7391836"/>
                <a:gd name="connsiteY84" fmla="*/ 66687 h 2776549"/>
                <a:gd name="connsiteX85" fmla="*/ 2829361 w 7391836"/>
                <a:gd name="connsiteY85" fmla="*/ 94468 h 2776549"/>
                <a:gd name="connsiteX86" fmla="*/ 2857143 w 7391836"/>
                <a:gd name="connsiteY86" fmla="*/ 108756 h 2776549"/>
                <a:gd name="connsiteX87" fmla="*/ 2889687 w 7391836"/>
                <a:gd name="connsiteY87" fmla="*/ 134155 h 2776549"/>
                <a:gd name="connsiteX88" fmla="*/ 2936517 w 7391836"/>
                <a:gd name="connsiteY88" fmla="*/ 155587 h 2776549"/>
                <a:gd name="connsiteX89" fmla="*/ 2945248 w 7391836"/>
                <a:gd name="connsiteY89" fmla="*/ 163524 h 2776549"/>
                <a:gd name="connsiteX90" fmla="*/ 2973823 w 7391836"/>
                <a:gd name="connsiteY90" fmla="*/ 180986 h 2776549"/>
                <a:gd name="connsiteX91" fmla="*/ 2992080 w 7391836"/>
                <a:gd name="connsiteY91" fmla="*/ 199243 h 2776549"/>
                <a:gd name="connsiteX92" fmla="*/ 3042086 w 7391836"/>
                <a:gd name="connsiteY92" fmla="*/ 230199 h 2776549"/>
                <a:gd name="connsiteX93" fmla="*/ 3111936 w 7391836"/>
                <a:gd name="connsiteY93" fmla="*/ 242899 h 2776549"/>
                <a:gd name="connsiteX94" fmla="*/ 3137336 w 7391836"/>
                <a:gd name="connsiteY94" fmla="*/ 255599 h 2776549"/>
                <a:gd name="connsiteX95" fmla="*/ 3163530 w 7391836"/>
                <a:gd name="connsiteY95" fmla="*/ 261155 h 2776549"/>
                <a:gd name="connsiteX96" fmla="*/ 3196074 w 7391836"/>
                <a:gd name="connsiteY96" fmla="*/ 265124 h 2776549"/>
                <a:gd name="connsiteX97" fmla="*/ 3254811 w 7391836"/>
                <a:gd name="connsiteY97" fmla="*/ 258774 h 2776549"/>
                <a:gd name="connsiteX98" fmla="*/ 3283386 w 7391836"/>
                <a:gd name="connsiteY98" fmla="*/ 249249 h 2776549"/>
                <a:gd name="connsiteX99" fmla="*/ 3308786 w 7391836"/>
                <a:gd name="connsiteY99" fmla="*/ 236549 h 2776549"/>
                <a:gd name="connsiteX100" fmla="*/ 3372286 w 7391836"/>
                <a:gd name="connsiteY100" fmla="*/ 222262 h 2776549"/>
                <a:gd name="connsiteX101" fmla="*/ 3447692 w 7391836"/>
                <a:gd name="connsiteY101" fmla="*/ 186543 h 2776549"/>
                <a:gd name="connsiteX102" fmla="*/ 3521511 w 7391836"/>
                <a:gd name="connsiteY102" fmla="*/ 160349 h 2776549"/>
                <a:gd name="connsiteX103" fmla="*/ 3568342 w 7391836"/>
                <a:gd name="connsiteY103" fmla="*/ 153999 h 2776549"/>
                <a:gd name="connsiteX104" fmla="*/ 3613586 w 7391836"/>
                <a:gd name="connsiteY104" fmla="*/ 160349 h 2776549"/>
                <a:gd name="connsiteX105" fmla="*/ 3753286 w 7391836"/>
                <a:gd name="connsiteY105" fmla="*/ 166699 h 2776549"/>
                <a:gd name="connsiteX106" fmla="*/ 3842186 w 7391836"/>
                <a:gd name="connsiteY106" fmla="*/ 185749 h 2776549"/>
                <a:gd name="connsiteX107" fmla="*/ 3867586 w 7391836"/>
                <a:gd name="connsiteY107" fmla="*/ 192099 h 2776549"/>
                <a:gd name="connsiteX108" fmla="*/ 3892986 w 7391836"/>
                <a:gd name="connsiteY108" fmla="*/ 204799 h 2776549"/>
                <a:gd name="connsiteX109" fmla="*/ 3937436 w 7391836"/>
                <a:gd name="connsiteY109" fmla="*/ 211149 h 2776549"/>
                <a:gd name="connsiteX110" fmla="*/ 4083486 w 7391836"/>
                <a:gd name="connsiteY110" fmla="*/ 223849 h 2776549"/>
                <a:gd name="connsiteX111" fmla="*/ 4257318 w 7391836"/>
                <a:gd name="connsiteY111" fmla="*/ 198449 h 2776549"/>
                <a:gd name="connsiteX112" fmla="*/ 4354948 w 7391836"/>
                <a:gd name="connsiteY112" fmla="*/ 186543 h 2776549"/>
                <a:gd name="connsiteX113" fmla="*/ 4403367 w 7391836"/>
                <a:gd name="connsiteY113" fmla="*/ 180192 h 2776549"/>
                <a:gd name="connsiteX114" fmla="*/ 4520048 w 7391836"/>
                <a:gd name="connsiteY114" fmla="*/ 176223 h 2776549"/>
                <a:gd name="connsiteX115" fmla="*/ 4701817 w 7391836"/>
                <a:gd name="connsiteY115" fmla="*/ 184955 h 2776549"/>
                <a:gd name="connsiteX116" fmla="*/ 4834373 w 7391836"/>
                <a:gd name="connsiteY116" fmla="*/ 197656 h 2776549"/>
                <a:gd name="connsiteX117" fmla="*/ 4928829 w 7391836"/>
                <a:gd name="connsiteY117" fmla="*/ 208768 h 2776549"/>
                <a:gd name="connsiteX118" fmla="*/ 5114567 w 7391836"/>
                <a:gd name="connsiteY118" fmla="*/ 205593 h 2776549"/>
                <a:gd name="connsiteX119" fmla="*/ 5463024 w 7391836"/>
                <a:gd name="connsiteY119" fmla="*/ 179399 h 2776549"/>
                <a:gd name="connsiteX120" fmla="*/ 7385486 w 7391836"/>
                <a:gd name="connsiteY120" fmla="*/ 192099 h 2776549"/>
                <a:gd name="connsiteX121" fmla="*/ 7391836 w 7391836"/>
                <a:gd name="connsiteY121" fmla="*/ 2776549 h 2776549"/>
                <a:gd name="connsiteX122" fmla="*/ 436 w 7391836"/>
                <a:gd name="connsiteY122" fmla="*/ 2770199 h 2776549"/>
                <a:gd name="connsiteX123" fmla="*/ 3611 w 7391836"/>
                <a:gd name="connsiteY123" fmla="*/ 33349 h 2776549"/>
                <a:gd name="connsiteX0" fmla="*/ 3611 w 7391836"/>
                <a:gd name="connsiteY0" fmla="*/ 35999 h 2779199"/>
                <a:gd name="connsiteX1" fmla="*/ 17899 w 7391836"/>
                <a:gd name="connsiteY1" fmla="*/ 50287 h 2779199"/>
                <a:gd name="connsiteX2" fmla="*/ 52824 w 7391836"/>
                <a:gd name="connsiteY2" fmla="*/ 107436 h 2779199"/>
                <a:gd name="connsiteX3" fmla="*/ 92511 w 7391836"/>
                <a:gd name="connsiteY3" fmla="*/ 148712 h 2779199"/>
                <a:gd name="connsiteX4" fmla="*/ 109180 w 7391836"/>
                <a:gd name="connsiteY4" fmla="*/ 180461 h 2779199"/>
                <a:gd name="connsiteX5" fmla="*/ 134580 w 7391836"/>
                <a:gd name="connsiteY5" fmla="*/ 199512 h 2779199"/>
                <a:gd name="connsiteX6" fmla="*/ 153629 w 7391836"/>
                <a:gd name="connsiteY6" fmla="*/ 228087 h 2779199"/>
                <a:gd name="connsiteX7" fmla="*/ 180617 w 7391836"/>
                <a:gd name="connsiteY7" fmla="*/ 249518 h 2779199"/>
                <a:gd name="connsiteX8" fmla="*/ 217129 w 7391836"/>
                <a:gd name="connsiteY8" fmla="*/ 289998 h 2779199"/>
                <a:gd name="connsiteX9" fmla="*/ 236180 w 7391836"/>
                <a:gd name="connsiteY9" fmla="*/ 315399 h 2779199"/>
                <a:gd name="connsiteX10" fmla="*/ 248086 w 7391836"/>
                <a:gd name="connsiteY10" fmla="*/ 332862 h 2779199"/>
                <a:gd name="connsiteX11" fmla="*/ 273486 w 7391836"/>
                <a:gd name="connsiteY11" fmla="*/ 351912 h 2779199"/>
                <a:gd name="connsiteX12" fmla="*/ 310792 w 7391836"/>
                <a:gd name="connsiteY12" fmla="*/ 379692 h 2779199"/>
                <a:gd name="connsiteX13" fmla="*/ 351273 w 7391836"/>
                <a:gd name="connsiteY13" fmla="*/ 397949 h 2779199"/>
                <a:gd name="connsiteX14" fmla="*/ 429855 w 7391836"/>
                <a:gd name="connsiteY14" fmla="*/ 401124 h 2779199"/>
                <a:gd name="connsiteX15" fmla="*/ 489386 w 7391836"/>
                <a:gd name="connsiteY15" fmla="*/ 347149 h 2779199"/>
                <a:gd name="connsiteX16" fmla="*/ 514786 w 7391836"/>
                <a:gd name="connsiteY16" fmla="*/ 328099 h 2779199"/>
                <a:gd name="connsiteX17" fmla="*/ 527486 w 7391836"/>
                <a:gd name="connsiteY17" fmla="*/ 309049 h 2779199"/>
                <a:gd name="connsiteX18" fmla="*/ 559236 w 7391836"/>
                <a:gd name="connsiteY18" fmla="*/ 277299 h 2779199"/>
                <a:gd name="connsiteX19" fmla="*/ 571936 w 7391836"/>
                <a:gd name="connsiteY19" fmla="*/ 258249 h 2779199"/>
                <a:gd name="connsiteX20" fmla="*/ 618768 w 7391836"/>
                <a:gd name="connsiteY20" fmla="*/ 196337 h 2779199"/>
                <a:gd name="connsiteX21" fmla="*/ 672742 w 7391836"/>
                <a:gd name="connsiteY21" fmla="*/ 128868 h 2779199"/>
                <a:gd name="connsiteX22" fmla="*/ 686236 w 7391836"/>
                <a:gd name="connsiteY22" fmla="*/ 112993 h 2779199"/>
                <a:gd name="connsiteX23" fmla="*/ 710049 w 7391836"/>
                <a:gd name="connsiteY23" fmla="*/ 85212 h 2779199"/>
                <a:gd name="connsiteX24" fmla="*/ 733861 w 7391836"/>
                <a:gd name="connsiteY24" fmla="*/ 66161 h 2779199"/>
                <a:gd name="connsiteX25" fmla="*/ 752117 w 7391836"/>
                <a:gd name="connsiteY25" fmla="*/ 44730 h 2779199"/>
                <a:gd name="connsiteX26" fmla="*/ 777517 w 7391836"/>
                <a:gd name="connsiteY26" fmla="*/ 18537 h 2779199"/>
                <a:gd name="connsiteX27" fmla="*/ 813236 w 7391836"/>
                <a:gd name="connsiteY27" fmla="*/ 1074 h 2779199"/>
                <a:gd name="connsiteX28" fmla="*/ 844192 w 7391836"/>
                <a:gd name="connsiteY28" fmla="*/ 2662 h 2779199"/>
                <a:gd name="connsiteX29" fmla="*/ 886262 w 7391836"/>
                <a:gd name="connsiteY29" fmla="*/ 9011 h 2779199"/>
                <a:gd name="connsiteX30" fmla="*/ 922773 w 7391836"/>
                <a:gd name="connsiteY30" fmla="*/ 15361 h 2779199"/>
                <a:gd name="connsiteX31" fmla="*/ 951349 w 7391836"/>
                <a:gd name="connsiteY31" fmla="*/ 43143 h 2779199"/>
                <a:gd name="connsiteX32" fmla="*/ 984686 w 7391836"/>
                <a:gd name="connsiteY32" fmla="*/ 74099 h 2779199"/>
                <a:gd name="connsiteX33" fmla="*/ 1013261 w 7391836"/>
                <a:gd name="connsiteY33" fmla="*/ 101087 h 2779199"/>
                <a:gd name="connsiteX34" fmla="*/ 1054536 w 7391836"/>
                <a:gd name="connsiteY34" fmla="*/ 150299 h 2779199"/>
                <a:gd name="connsiteX35" fmla="*/ 1071999 w 7391836"/>
                <a:gd name="connsiteY35" fmla="*/ 181255 h 2779199"/>
                <a:gd name="connsiteX36" fmla="*/ 1099780 w 7391836"/>
                <a:gd name="connsiteY36" fmla="*/ 213799 h 2779199"/>
                <a:gd name="connsiteX37" fmla="*/ 1125180 w 7391836"/>
                <a:gd name="connsiteY37" fmla="*/ 251899 h 2779199"/>
                <a:gd name="connsiteX38" fmla="*/ 1152961 w 7391836"/>
                <a:gd name="connsiteY38" fmla="*/ 283649 h 2779199"/>
                <a:gd name="connsiteX39" fmla="*/ 1166455 w 7391836"/>
                <a:gd name="connsiteY39" fmla="*/ 308255 h 2779199"/>
                <a:gd name="connsiteX40" fmla="*/ 1203761 w 7391836"/>
                <a:gd name="connsiteY40" fmla="*/ 339212 h 2779199"/>
                <a:gd name="connsiteX41" fmla="*/ 1219636 w 7391836"/>
                <a:gd name="connsiteY41" fmla="*/ 353499 h 2779199"/>
                <a:gd name="connsiteX42" fmla="*/ 1245036 w 7391836"/>
                <a:gd name="connsiteY42" fmla="*/ 378899 h 2779199"/>
                <a:gd name="connsiteX43" fmla="*/ 1268848 w 7391836"/>
                <a:gd name="connsiteY43" fmla="*/ 394774 h 2779199"/>
                <a:gd name="connsiteX44" fmla="*/ 1346636 w 7391836"/>
                <a:gd name="connsiteY44" fmla="*/ 394774 h 2779199"/>
                <a:gd name="connsiteX45" fmla="*/ 1387911 w 7391836"/>
                <a:gd name="connsiteY45" fmla="*/ 366992 h 2779199"/>
                <a:gd name="connsiteX46" fmla="*/ 1406961 w 7391836"/>
                <a:gd name="connsiteY46" fmla="*/ 353499 h 2779199"/>
                <a:gd name="connsiteX47" fmla="*/ 1426805 w 7391836"/>
                <a:gd name="connsiteY47" fmla="*/ 329687 h 2779199"/>
                <a:gd name="connsiteX48" fmla="*/ 1462524 w 7391836"/>
                <a:gd name="connsiteY48" fmla="*/ 293174 h 2779199"/>
                <a:gd name="connsiteX49" fmla="*/ 1502211 w 7391836"/>
                <a:gd name="connsiteY49" fmla="*/ 238406 h 2779199"/>
                <a:gd name="connsiteX50" fmla="*/ 1534755 w 7391836"/>
                <a:gd name="connsiteY50" fmla="*/ 199512 h 2779199"/>
                <a:gd name="connsiteX51" fmla="*/ 1581586 w 7391836"/>
                <a:gd name="connsiteY51" fmla="*/ 162999 h 2779199"/>
                <a:gd name="connsiteX52" fmla="*/ 1594286 w 7391836"/>
                <a:gd name="connsiteY52" fmla="*/ 137599 h 2779199"/>
                <a:gd name="connsiteX53" fmla="*/ 1606986 w 7391836"/>
                <a:gd name="connsiteY53" fmla="*/ 118549 h 2779199"/>
                <a:gd name="connsiteX54" fmla="*/ 1626829 w 7391836"/>
                <a:gd name="connsiteY54" fmla="*/ 93149 h 2779199"/>
                <a:gd name="connsiteX55" fmla="*/ 1664136 w 7391836"/>
                <a:gd name="connsiteY55" fmla="*/ 55049 h 2779199"/>
                <a:gd name="connsiteX56" fmla="*/ 1708586 w 7391836"/>
                <a:gd name="connsiteY56" fmla="*/ 16949 h 2779199"/>
                <a:gd name="connsiteX57" fmla="*/ 1765736 w 7391836"/>
                <a:gd name="connsiteY57" fmla="*/ 4249 h 2779199"/>
                <a:gd name="connsiteX58" fmla="*/ 1816536 w 7391836"/>
                <a:gd name="connsiteY58" fmla="*/ 3455 h 2779199"/>
                <a:gd name="connsiteX59" fmla="*/ 1851461 w 7391836"/>
                <a:gd name="connsiteY59" fmla="*/ 20124 h 2779199"/>
                <a:gd name="connsiteX60" fmla="*/ 1898292 w 7391836"/>
                <a:gd name="connsiteY60" fmla="*/ 47905 h 2779199"/>
                <a:gd name="connsiteX61" fmla="*/ 1924486 w 7391836"/>
                <a:gd name="connsiteY61" fmla="*/ 79655 h 2779199"/>
                <a:gd name="connsiteX62" fmla="*/ 1970524 w 7391836"/>
                <a:gd name="connsiteY62" fmla="*/ 111405 h 2779199"/>
                <a:gd name="connsiteX63" fmla="*/ 2012592 w 7391836"/>
                <a:gd name="connsiteY63" fmla="*/ 182843 h 2779199"/>
                <a:gd name="connsiteX64" fmla="*/ 2032436 w 7391836"/>
                <a:gd name="connsiteY64" fmla="*/ 220149 h 2779199"/>
                <a:gd name="connsiteX65" fmla="*/ 2062598 w 7391836"/>
                <a:gd name="connsiteY65" fmla="*/ 251105 h 2779199"/>
                <a:gd name="connsiteX66" fmla="*/ 2095936 w 7391836"/>
                <a:gd name="connsiteY66" fmla="*/ 283649 h 2779199"/>
                <a:gd name="connsiteX67" fmla="*/ 2134036 w 7391836"/>
                <a:gd name="connsiteY67" fmla="*/ 321749 h 2779199"/>
                <a:gd name="connsiteX68" fmla="*/ 2146736 w 7391836"/>
                <a:gd name="connsiteY68" fmla="*/ 340799 h 2779199"/>
                <a:gd name="connsiteX69" fmla="*/ 2197536 w 7391836"/>
                <a:gd name="connsiteY69" fmla="*/ 372549 h 2779199"/>
                <a:gd name="connsiteX70" fmla="*/ 2216586 w 7391836"/>
                <a:gd name="connsiteY70" fmla="*/ 385249 h 2779199"/>
                <a:gd name="connsiteX71" fmla="*/ 2248336 w 7391836"/>
                <a:gd name="connsiteY71" fmla="*/ 391599 h 2779199"/>
                <a:gd name="connsiteX72" fmla="*/ 2330886 w 7391836"/>
                <a:gd name="connsiteY72" fmla="*/ 378899 h 2779199"/>
                <a:gd name="connsiteX73" fmla="*/ 2370574 w 7391836"/>
                <a:gd name="connsiteY73" fmla="*/ 347149 h 2779199"/>
                <a:gd name="connsiteX74" fmla="*/ 2425342 w 7391836"/>
                <a:gd name="connsiteY74" fmla="*/ 289999 h 2779199"/>
                <a:gd name="connsiteX75" fmla="*/ 2453917 w 7391836"/>
                <a:gd name="connsiteY75" fmla="*/ 259042 h 2779199"/>
                <a:gd name="connsiteX76" fmla="*/ 2476142 w 7391836"/>
                <a:gd name="connsiteY76" fmla="*/ 230468 h 2779199"/>
                <a:gd name="connsiteX77" fmla="*/ 2515036 w 7391836"/>
                <a:gd name="connsiteY77" fmla="*/ 175699 h 2779199"/>
                <a:gd name="connsiteX78" fmla="*/ 2540436 w 7391836"/>
                <a:gd name="connsiteY78" fmla="*/ 156649 h 2779199"/>
                <a:gd name="connsiteX79" fmla="*/ 2559486 w 7391836"/>
                <a:gd name="connsiteY79" fmla="*/ 137599 h 2779199"/>
                <a:gd name="connsiteX80" fmla="*/ 2595998 w 7391836"/>
                <a:gd name="connsiteY80" fmla="*/ 109817 h 2779199"/>
                <a:gd name="connsiteX81" fmla="*/ 2603143 w 7391836"/>
                <a:gd name="connsiteY81" fmla="*/ 88386 h 2779199"/>
                <a:gd name="connsiteX82" fmla="*/ 2642830 w 7391836"/>
                <a:gd name="connsiteY82" fmla="*/ 72512 h 2779199"/>
                <a:gd name="connsiteX83" fmla="*/ 2718236 w 7391836"/>
                <a:gd name="connsiteY83" fmla="*/ 69337 h 2779199"/>
                <a:gd name="connsiteX84" fmla="*/ 2753161 w 7391836"/>
                <a:gd name="connsiteY84" fmla="*/ 69337 h 2779199"/>
                <a:gd name="connsiteX85" fmla="*/ 2829361 w 7391836"/>
                <a:gd name="connsiteY85" fmla="*/ 97118 h 2779199"/>
                <a:gd name="connsiteX86" fmla="*/ 2857143 w 7391836"/>
                <a:gd name="connsiteY86" fmla="*/ 111406 h 2779199"/>
                <a:gd name="connsiteX87" fmla="*/ 2889687 w 7391836"/>
                <a:gd name="connsiteY87" fmla="*/ 136805 h 2779199"/>
                <a:gd name="connsiteX88" fmla="*/ 2936517 w 7391836"/>
                <a:gd name="connsiteY88" fmla="*/ 158237 h 2779199"/>
                <a:gd name="connsiteX89" fmla="*/ 2945248 w 7391836"/>
                <a:gd name="connsiteY89" fmla="*/ 166174 h 2779199"/>
                <a:gd name="connsiteX90" fmla="*/ 2973823 w 7391836"/>
                <a:gd name="connsiteY90" fmla="*/ 183636 h 2779199"/>
                <a:gd name="connsiteX91" fmla="*/ 2992080 w 7391836"/>
                <a:gd name="connsiteY91" fmla="*/ 201893 h 2779199"/>
                <a:gd name="connsiteX92" fmla="*/ 3042086 w 7391836"/>
                <a:gd name="connsiteY92" fmla="*/ 232849 h 2779199"/>
                <a:gd name="connsiteX93" fmla="*/ 3111936 w 7391836"/>
                <a:gd name="connsiteY93" fmla="*/ 245549 h 2779199"/>
                <a:gd name="connsiteX94" fmla="*/ 3137336 w 7391836"/>
                <a:gd name="connsiteY94" fmla="*/ 258249 h 2779199"/>
                <a:gd name="connsiteX95" fmla="*/ 3163530 w 7391836"/>
                <a:gd name="connsiteY95" fmla="*/ 263805 h 2779199"/>
                <a:gd name="connsiteX96" fmla="*/ 3196074 w 7391836"/>
                <a:gd name="connsiteY96" fmla="*/ 267774 h 2779199"/>
                <a:gd name="connsiteX97" fmla="*/ 3254811 w 7391836"/>
                <a:gd name="connsiteY97" fmla="*/ 261424 h 2779199"/>
                <a:gd name="connsiteX98" fmla="*/ 3283386 w 7391836"/>
                <a:gd name="connsiteY98" fmla="*/ 251899 h 2779199"/>
                <a:gd name="connsiteX99" fmla="*/ 3308786 w 7391836"/>
                <a:gd name="connsiteY99" fmla="*/ 239199 h 2779199"/>
                <a:gd name="connsiteX100" fmla="*/ 3372286 w 7391836"/>
                <a:gd name="connsiteY100" fmla="*/ 224912 h 2779199"/>
                <a:gd name="connsiteX101" fmla="*/ 3447692 w 7391836"/>
                <a:gd name="connsiteY101" fmla="*/ 189193 h 2779199"/>
                <a:gd name="connsiteX102" fmla="*/ 3521511 w 7391836"/>
                <a:gd name="connsiteY102" fmla="*/ 162999 h 2779199"/>
                <a:gd name="connsiteX103" fmla="*/ 3568342 w 7391836"/>
                <a:gd name="connsiteY103" fmla="*/ 156649 h 2779199"/>
                <a:gd name="connsiteX104" fmla="*/ 3613586 w 7391836"/>
                <a:gd name="connsiteY104" fmla="*/ 162999 h 2779199"/>
                <a:gd name="connsiteX105" fmla="*/ 3753286 w 7391836"/>
                <a:gd name="connsiteY105" fmla="*/ 169349 h 2779199"/>
                <a:gd name="connsiteX106" fmla="*/ 3842186 w 7391836"/>
                <a:gd name="connsiteY106" fmla="*/ 188399 h 2779199"/>
                <a:gd name="connsiteX107" fmla="*/ 3867586 w 7391836"/>
                <a:gd name="connsiteY107" fmla="*/ 194749 h 2779199"/>
                <a:gd name="connsiteX108" fmla="*/ 3892986 w 7391836"/>
                <a:gd name="connsiteY108" fmla="*/ 207449 h 2779199"/>
                <a:gd name="connsiteX109" fmla="*/ 3937436 w 7391836"/>
                <a:gd name="connsiteY109" fmla="*/ 213799 h 2779199"/>
                <a:gd name="connsiteX110" fmla="*/ 4083486 w 7391836"/>
                <a:gd name="connsiteY110" fmla="*/ 226499 h 2779199"/>
                <a:gd name="connsiteX111" fmla="*/ 4257318 w 7391836"/>
                <a:gd name="connsiteY111" fmla="*/ 201099 h 2779199"/>
                <a:gd name="connsiteX112" fmla="*/ 4354948 w 7391836"/>
                <a:gd name="connsiteY112" fmla="*/ 189193 h 2779199"/>
                <a:gd name="connsiteX113" fmla="*/ 4403367 w 7391836"/>
                <a:gd name="connsiteY113" fmla="*/ 182842 h 2779199"/>
                <a:gd name="connsiteX114" fmla="*/ 4520048 w 7391836"/>
                <a:gd name="connsiteY114" fmla="*/ 178873 h 2779199"/>
                <a:gd name="connsiteX115" fmla="*/ 4701817 w 7391836"/>
                <a:gd name="connsiteY115" fmla="*/ 187605 h 2779199"/>
                <a:gd name="connsiteX116" fmla="*/ 4834373 w 7391836"/>
                <a:gd name="connsiteY116" fmla="*/ 200306 h 2779199"/>
                <a:gd name="connsiteX117" fmla="*/ 4928829 w 7391836"/>
                <a:gd name="connsiteY117" fmla="*/ 211418 h 2779199"/>
                <a:gd name="connsiteX118" fmla="*/ 5114567 w 7391836"/>
                <a:gd name="connsiteY118" fmla="*/ 208243 h 2779199"/>
                <a:gd name="connsiteX119" fmla="*/ 5463024 w 7391836"/>
                <a:gd name="connsiteY119" fmla="*/ 182049 h 2779199"/>
                <a:gd name="connsiteX120" fmla="*/ 7385486 w 7391836"/>
                <a:gd name="connsiteY120" fmla="*/ 194749 h 2779199"/>
                <a:gd name="connsiteX121" fmla="*/ 7391836 w 7391836"/>
                <a:gd name="connsiteY121" fmla="*/ 2779199 h 2779199"/>
                <a:gd name="connsiteX122" fmla="*/ 436 w 7391836"/>
                <a:gd name="connsiteY122" fmla="*/ 2772849 h 2779199"/>
                <a:gd name="connsiteX123" fmla="*/ 3611 w 7391836"/>
                <a:gd name="connsiteY123" fmla="*/ 35999 h 2779199"/>
                <a:gd name="connsiteX0" fmla="*/ 3611 w 7391836"/>
                <a:gd name="connsiteY0" fmla="*/ 35999 h 2779199"/>
                <a:gd name="connsiteX1" fmla="*/ 17899 w 7391836"/>
                <a:gd name="connsiteY1" fmla="*/ 50287 h 2779199"/>
                <a:gd name="connsiteX2" fmla="*/ 52824 w 7391836"/>
                <a:gd name="connsiteY2" fmla="*/ 107436 h 2779199"/>
                <a:gd name="connsiteX3" fmla="*/ 92511 w 7391836"/>
                <a:gd name="connsiteY3" fmla="*/ 148712 h 2779199"/>
                <a:gd name="connsiteX4" fmla="*/ 109180 w 7391836"/>
                <a:gd name="connsiteY4" fmla="*/ 180461 h 2779199"/>
                <a:gd name="connsiteX5" fmla="*/ 134580 w 7391836"/>
                <a:gd name="connsiteY5" fmla="*/ 199512 h 2779199"/>
                <a:gd name="connsiteX6" fmla="*/ 153629 w 7391836"/>
                <a:gd name="connsiteY6" fmla="*/ 228087 h 2779199"/>
                <a:gd name="connsiteX7" fmla="*/ 180617 w 7391836"/>
                <a:gd name="connsiteY7" fmla="*/ 249518 h 2779199"/>
                <a:gd name="connsiteX8" fmla="*/ 217129 w 7391836"/>
                <a:gd name="connsiteY8" fmla="*/ 289998 h 2779199"/>
                <a:gd name="connsiteX9" fmla="*/ 236180 w 7391836"/>
                <a:gd name="connsiteY9" fmla="*/ 315399 h 2779199"/>
                <a:gd name="connsiteX10" fmla="*/ 248086 w 7391836"/>
                <a:gd name="connsiteY10" fmla="*/ 332862 h 2779199"/>
                <a:gd name="connsiteX11" fmla="*/ 273486 w 7391836"/>
                <a:gd name="connsiteY11" fmla="*/ 351912 h 2779199"/>
                <a:gd name="connsiteX12" fmla="*/ 310792 w 7391836"/>
                <a:gd name="connsiteY12" fmla="*/ 379692 h 2779199"/>
                <a:gd name="connsiteX13" fmla="*/ 351273 w 7391836"/>
                <a:gd name="connsiteY13" fmla="*/ 397949 h 2779199"/>
                <a:gd name="connsiteX14" fmla="*/ 429855 w 7391836"/>
                <a:gd name="connsiteY14" fmla="*/ 401124 h 2779199"/>
                <a:gd name="connsiteX15" fmla="*/ 489386 w 7391836"/>
                <a:gd name="connsiteY15" fmla="*/ 347149 h 2779199"/>
                <a:gd name="connsiteX16" fmla="*/ 514786 w 7391836"/>
                <a:gd name="connsiteY16" fmla="*/ 328099 h 2779199"/>
                <a:gd name="connsiteX17" fmla="*/ 527486 w 7391836"/>
                <a:gd name="connsiteY17" fmla="*/ 309049 h 2779199"/>
                <a:gd name="connsiteX18" fmla="*/ 559236 w 7391836"/>
                <a:gd name="connsiteY18" fmla="*/ 277299 h 2779199"/>
                <a:gd name="connsiteX19" fmla="*/ 571936 w 7391836"/>
                <a:gd name="connsiteY19" fmla="*/ 258249 h 2779199"/>
                <a:gd name="connsiteX20" fmla="*/ 618768 w 7391836"/>
                <a:gd name="connsiteY20" fmla="*/ 196337 h 2779199"/>
                <a:gd name="connsiteX21" fmla="*/ 672742 w 7391836"/>
                <a:gd name="connsiteY21" fmla="*/ 128868 h 2779199"/>
                <a:gd name="connsiteX22" fmla="*/ 686236 w 7391836"/>
                <a:gd name="connsiteY22" fmla="*/ 112993 h 2779199"/>
                <a:gd name="connsiteX23" fmla="*/ 710049 w 7391836"/>
                <a:gd name="connsiteY23" fmla="*/ 85212 h 2779199"/>
                <a:gd name="connsiteX24" fmla="*/ 733861 w 7391836"/>
                <a:gd name="connsiteY24" fmla="*/ 66161 h 2779199"/>
                <a:gd name="connsiteX25" fmla="*/ 752117 w 7391836"/>
                <a:gd name="connsiteY25" fmla="*/ 44730 h 2779199"/>
                <a:gd name="connsiteX26" fmla="*/ 777517 w 7391836"/>
                <a:gd name="connsiteY26" fmla="*/ 18537 h 2779199"/>
                <a:gd name="connsiteX27" fmla="*/ 813236 w 7391836"/>
                <a:gd name="connsiteY27" fmla="*/ 1074 h 2779199"/>
                <a:gd name="connsiteX28" fmla="*/ 844192 w 7391836"/>
                <a:gd name="connsiteY28" fmla="*/ 2662 h 2779199"/>
                <a:gd name="connsiteX29" fmla="*/ 886262 w 7391836"/>
                <a:gd name="connsiteY29" fmla="*/ 9011 h 2779199"/>
                <a:gd name="connsiteX30" fmla="*/ 922773 w 7391836"/>
                <a:gd name="connsiteY30" fmla="*/ 15361 h 2779199"/>
                <a:gd name="connsiteX31" fmla="*/ 951349 w 7391836"/>
                <a:gd name="connsiteY31" fmla="*/ 43143 h 2779199"/>
                <a:gd name="connsiteX32" fmla="*/ 984686 w 7391836"/>
                <a:gd name="connsiteY32" fmla="*/ 74099 h 2779199"/>
                <a:gd name="connsiteX33" fmla="*/ 1013261 w 7391836"/>
                <a:gd name="connsiteY33" fmla="*/ 101087 h 2779199"/>
                <a:gd name="connsiteX34" fmla="*/ 1054536 w 7391836"/>
                <a:gd name="connsiteY34" fmla="*/ 150299 h 2779199"/>
                <a:gd name="connsiteX35" fmla="*/ 1071999 w 7391836"/>
                <a:gd name="connsiteY35" fmla="*/ 181255 h 2779199"/>
                <a:gd name="connsiteX36" fmla="*/ 1099780 w 7391836"/>
                <a:gd name="connsiteY36" fmla="*/ 213799 h 2779199"/>
                <a:gd name="connsiteX37" fmla="*/ 1125180 w 7391836"/>
                <a:gd name="connsiteY37" fmla="*/ 251899 h 2779199"/>
                <a:gd name="connsiteX38" fmla="*/ 1152961 w 7391836"/>
                <a:gd name="connsiteY38" fmla="*/ 283649 h 2779199"/>
                <a:gd name="connsiteX39" fmla="*/ 1166455 w 7391836"/>
                <a:gd name="connsiteY39" fmla="*/ 308255 h 2779199"/>
                <a:gd name="connsiteX40" fmla="*/ 1203761 w 7391836"/>
                <a:gd name="connsiteY40" fmla="*/ 339212 h 2779199"/>
                <a:gd name="connsiteX41" fmla="*/ 1219636 w 7391836"/>
                <a:gd name="connsiteY41" fmla="*/ 353499 h 2779199"/>
                <a:gd name="connsiteX42" fmla="*/ 1245036 w 7391836"/>
                <a:gd name="connsiteY42" fmla="*/ 378899 h 2779199"/>
                <a:gd name="connsiteX43" fmla="*/ 1268848 w 7391836"/>
                <a:gd name="connsiteY43" fmla="*/ 394774 h 2779199"/>
                <a:gd name="connsiteX44" fmla="*/ 1346636 w 7391836"/>
                <a:gd name="connsiteY44" fmla="*/ 394774 h 2779199"/>
                <a:gd name="connsiteX45" fmla="*/ 1387911 w 7391836"/>
                <a:gd name="connsiteY45" fmla="*/ 366992 h 2779199"/>
                <a:gd name="connsiteX46" fmla="*/ 1406961 w 7391836"/>
                <a:gd name="connsiteY46" fmla="*/ 353499 h 2779199"/>
                <a:gd name="connsiteX47" fmla="*/ 1426805 w 7391836"/>
                <a:gd name="connsiteY47" fmla="*/ 329687 h 2779199"/>
                <a:gd name="connsiteX48" fmla="*/ 1462524 w 7391836"/>
                <a:gd name="connsiteY48" fmla="*/ 293174 h 2779199"/>
                <a:gd name="connsiteX49" fmla="*/ 1502211 w 7391836"/>
                <a:gd name="connsiteY49" fmla="*/ 238406 h 2779199"/>
                <a:gd name="connsiteX50" fmla="*/ 1534755 w 7391836"/>
                <a:gd name="connsiteY50" fmla="*/ 199512 h 2779199"/>
                <a:gd name="connsiteX51" fmla="*/ 1581586 w 7391836"/>
                <a:gd name="connsiteY51" fmla="*/ 162999 h 2779199"/>
                <a:gd name="connsiteX52" fmla="*/ 1594286 w 7391836"/>
                <a:gd name="connsiteY52" fmla="*/ 137599 h 2779199"/>
                <a:gd name="connsiteX53" fmla="*/ 1606986 w 7391836"/>
                <a:gd name="connsiteY53" fmla="*/ 118549 h 2779199"/>
                <a:gd name="connsiteX54" fmla="*/ 1626829 w 7391836"/>
                <a:gd name="connsiteY54" fmla="*/ 93149 h 2779199"/>
                <a:gd name="connsiteX55" fmla="*/ 1664136 w 7391836"/>
                <a:gd name="connsiteY55" fmla="*/ 55049 h 2779199"/>
                <a:gd name="connsiteX56" fmla="*/ 1708586 w 7391836"/>
                <a:gd name="connsiteY56" fmla="*/ 16949 h 2779199"/>
                <a:gd name="connsiteX57" fmla="*/ 1765736 w 7391836"/>
                <a:gd name="connsiteY57" fmla="*/ 4249 h 2779199"/>
                <a:gd name="connsiteX58" fmla="*/ 1816536 w 7391836"/>
                <a:gd name="connsiteY58" fmla="*/ 3455 h 2779199"/>
                <a:gd name="connsiteX59" fmla="*/ 1851461 w 7391836"/>
                <a:gd name="connsiteY59" fmla="*/ 20124 h 2779199"/>
                <a:gd name="connsiteX60" fmla="*/ 1898292 w 7391836"/>
                <a:gd name="connsiteY60" fmla="*/ 47905 h 2779199"/>
                <a:gd name="connsiteX61" fmla="*/ 1924486 w 7391836"/>
                <a:gd name="connsiteY61" fmla="*/ 79655 h 2779199"/>
                <a:gd name="connsiteX62" fmla="*/ 1970524 w 7391836"/>
                <a:gd name="connsiteY62" fmla="*/ 111405 h 2779199"/>
                <a:gd name="connsiteX63" fmla="*/ 2012592 w 7391836"/>
                <a:gd name="connsiteY63" fmla="*/ 182843 h 2779199"/>
                <a:gd name="connsiteX64" fmla="*/ 2032436 w 7391836"/>
                <a:gd name="connsiteY64" fmla="*/ 220149 h 2779199"/>
                <a:gd name="connsiteX65" fmla="*/ 2062598 w 7391836"/>
                <a:gd name="connsiteY65" fmla="*/ 251105 h 2779199"/>
                <a:gd name="connsiteX66" fmla="*/ 2095936 w 7391836"/>
                <a:gd name="connsiteY66" fmla="*/ 283649 h 2779199"/>
                <a:gd name="connsiteX67" fmla="*/ 2134036 w 7391836"/>
                <a:gd name="connsiteY67" fmla="*/ 321749 h 2779199"/>
                <a:gd name="connsiteX68" fmla="*/ 2146736 w 7391836"/>
                <a:gd name="connsiteY68" fmla="*/ 340799 h 2779199"/>
                <a:gd name="connsiteX69" fmla="*/ 2197536 w 7391836"/>
                <a:gd name="connsiteY69" fmla="*/ 372549 h 2779199"/>
                <a:gd name="connsiteX70" fmla="*/ 2216586 w 7391836"/>
                <a:gd name="connsiteY70" fmla="*/ 385249 h 2779199"/>
                <a:gd name="connsiteX71" fmla="*/ 2248336 w 7391836"/>
                <a:gd name="connsiteY71" fmla="*/ 391599 h 2779199"/>
                <a:gd name="connsiteX72" fmla="*/ 2330886 w 7391836"/>
                <a:gd name="connsiteY72" fmla="*/ 378899 h 2779199"/>
                <a:gd name="connsiteX73" fmla="*/ 2370574 w 7391836"/>
                <a:gd name="connsiteY73" fmla="*/ 347149 h 2779199"/>
                <a:gd name="connsiteX74" fmla="*/ 2425342 w 7391836"/>
                <a:gd name="connsiteY74" fmla="*/ 289999 h 2779199"/>
                <a:gd name="connsiteX75" fmla="*/ 2453917 w 7391836"/>
                <a:gd name="connsiteY75" fmla="*/ 259042 h 2779199"/>
                <a:gd name="connsiteX76" fmla="*/ 2476142 w 7391836"/>
                <a:gd name="connsiteY76" fmla="*/ 230468 h 2779199"/>
                <a:gd name="connsiteX77" fmla="*/ 2515036 w 7391836"/>
                <a:gd name="connsiteY77" fmla="*/ 175699 h 2779199"/>
                <a:gd name="connsiteX78" fmla="*/ 2540436 w 7391836"/>
                <a:gd name="connsiteY78" fmla="*/ 156649 h 2779199"/>
                <a:gd name="connsiteX79" fmla="*/ 2559486 w 7391836"/>
                <a:gd name="connsiteY79" fmla="*/ 137599 h 2779199"/>
                <a:gd name="connsiteX80" fmla="*/ 2595998 w 7391836"/>
                <a:gd name="connsiteY80" fmla="*/ 109817 h 2779199"/>
                <a:gd name="connsiteX81" fmla="*/ 2603143 w 7391836"/>
                <a:gd name="connsiteY81" fmla="*/ 88386 h 2779199"/>
                <a:gd name="connsiteX82" fmla="*/ 2642830 w 7391836"/>
                <a:gd name="connsiteY82" fmla="*/ 72512 h 2779199"/>
                <a:gd name="connsiteX83" fmla="*/ 2718236 w 7391836"/>
                <a:gd name="connsiteY83" fmla="*/ 69337 h 2779199"/>
                <a:gd name="connsiteX84" fmla="*/ 2753161 w 7391836"/>
                <a:gd name="connsiteY84" fmla="*/ 69337 h 2779199"/>
                <a:gd name="connsiteX85" fmla="*/ 2829361 w 7391836"/>
                <a:gd name="connsiteY85" fmla="*/ 97118 h 2779199"/>
                <a:gd name="connsiteX86" fmla="*/ 2857143 w 7391836"/>
                <a:gd name="connsiteY86" fmla="*/ 111406 h 2779199"/>
                <a:gd name="connsiteX87" fmla="*/ 2889687 w 7391836"/>
                <a:gd name="connsiteY87" fmla="*/ 136805 h 2779199"/>
                <a:gd name="connsiteX88" fmla="*/ 2936517 w 7391836"/>
                <a:gd name="connsiteY88" fmla="*/ 158237 h 2779199"/>
                <a:gd name="connsiteX89" fmla="*/ 2945248 w 7391836"/>
                <a:gd name="connsiteY89" fmla="*/ 166174 h 2779199"/>
                <a:gd name="connsiteX90" fmla="*/ 2973823 w 7391836"/>
                <a:gd name="connsiteY90" fmla="*/ 183636 h 2779199"/>
                <a:gd name="connsiteX91" fmla="*/ 2992080 w 7391836"/>
                <a:gd name="connsiteY91" fmla="*/ 201893 h 2779199"/>
                <a:gd name="connsiteX92" fmla="*/ 3042086 w 7391836"/>
                <a:gd name="connsiteY92" fmla="*/ 232849 h 2779199"/>
                <a:gd name="connsiteX93" fmla="*/ 3111936 w 7391836"/>
                <a:gd name="connsiteY93" fmla="*/ 245549 h 2779199"/>
                <a:gd name="connsiteX94" fmla="*/ 3137336 w 7391836"/>
                <a:gd name="connsiteY94" fmla="*/ 258249 h 2779199"/>
                <a:gd name="connsiteX95" fmla="*/ 3163530 w 7391836"/>
                <a:gd name="connsiteY95" fmla="*/ 263805 h 2779199"/>
                <a:gd name="connsiteX96" fmla="*/ 3196074 w 7391836"/>
                <a:gd name="connsiteY96" fmla="*/ 267774 h 2779199"/>
                <a:gd name="connsiteX97" fmla="*/ 3254811 w 7391836"/>
                <a:gd name="connsiteY97" fmla="*/ 261424 h 2779199"/>
                <a:gd name="connsiteX98" fmla="*/ 3283386 w 7391836"/>
                <a:gd name="connsiteY98" fmla="*/ 251899 h 2779199"/>
                <a:gd name="connsiteX99" fmla="*/ 3308786 w 7391836"/>
                <a:gd name="connsiteY99" fmla="*/ 239199 h 2779199"/>
                <a:gd name="connsiteX100" fmla="*/ 3372286 w 7391836"/>
                <a:gd name="connsiteY100" fmla="*/ 224912 h 2779199"/>
                <a:gd name="connsiteX101" fmla="*/ 3447692 w 7391836"/>
                <a:gd name="connsiteY101" fmla="*/ 189193 h 2779199"/>
                <a:gd name="connsiteX102" fmla="*/ 3521511 w 7391836"/>
                <a:gd name="connsiteY102" fmla="*/ 162999 h 2779199"/>
                <a:gd name="connsiteX103" fmla="*/ 3568342 w 7391836"/>
                <a:gd name="connsiteY103" fmla="*/ 156649 h 2779199"/>
                <a:gd name="connsiteX104" fmla="*/ 3613586 w 7391836"/>
                <a:gd name="connsiteY104" fmla="*/ 162999 h 2779199"/>
                <a:gd name="connsiteX105" fmla="*/ 3753286 w 7391836"/>
                <a:gd name="connsiteY105" fmla="*/ 169349 h 2779199"/>
                <a:gd name="connsiteX106" fmla="*/ 3842186 w 7391836"/>
                <a:gd name="connsiteY106" fmla="*/ 188399 h 2779199"/>
                <a:gd name="connsiteX107" fmla="*/ 3867586 w 7391836"/>
                <a:gd name="connsiteY107" fmla="*/ 194749 h 2779199"/>
                <a:gd name="connsiteX108" fmla="*/ 3892986 w 7391836"/>
                <a:gd name="connsiteY108" fmla="*/ 207449 h 2779199"/>
                <a:gd name="connsiteX109" fmla="*/ 3937436 w 7391836"/>
                <a:gd name="connsiteY109" fmla="*/ 213799 h 2779199"/>
                <a:gd name="connsiteX110" fmla="*/ 4083486 w 7391836"/>
                <a:gd name="connsiteY110" fmla="*/ 226499 h 2779199"/>
                <a:gd name="connsiteX111" fmla="*/ 4257318 w 7391836"/>
                <a:gd name="connsiteY111" fmla="*/ 201099 h 2779199"/>
                <a:gd name="connsiteX112" fmla="*/ 4354948 w 7391836"/>
                <a:gd name="connsiteY112" fmla="*/ 189193 h 2779199"/>
                <a:gd name="connsiteX113" fmla="*/ 4403367 w 7391836"/>
                <a:gd name="connsiteY113" fmla="*/ 182842 h 2779199"/>
                <a:gd name="connsiteX114" fmla="*/ 4520048 w 7391836"/>
                <a:gd name="connsiteY114" fmla="*/ 178873 h 2779199"/>
                <a:gd name="connsiteX115" fmla="*/ 4701817 w 7391836"/>
                <a:gd name="connsiteY115" fmla="*/ 187605 h 2779199"/>
                <a:gd name="connsiteX116" fmla="*/ 4834373 w 7391836"/>
                <a:gd name="connsiteY116" fmla="*/ 200306 h 2779199"/>
                <a:gd name="connsiteX117" fmla="*/ 4928829 w 7391836"/>
                <a:gd name="connsiteY117" fmla="*/ 211418 h 2779199"/>
                <a:gd name="connsiteX118" fmla="*/ 5114567 w 7391836"/>
                <a:gd name="connsiteY118" fmla="*/ 208243 h 2779199"/>
                <a:gd name="connsiteX119" fmla="*/ 5463024 w 7391836"/>
                <a:gd name="connsiteY119" fmla="*/ 182049 h 2779199"/>
                <a:gd name="connsiteX120" fmla="*/ 7385486 w 7391836"/>
                <a:gd name="connsiteY120" fmla="*/ 194749 h 2779199"/>
                <a:gd name="connsiteX121" fmla="*/ 7391836 w 7391836"/>
                <a:gd name="connsiteY121" fmla="*/ 2779199 h 2779199"/>
                <a:gd name="connsiteX122" fmla="*/ 436 w 7391836"/>
                <a:gd name="connsiteY122" fmla="*/ 2772849 h 2779199"/>
                <a:gd name="connsiteX123" fmla="*/ 3611 w 7391836"/>
                <a:gd name="connsiteY123" fmla="*/ 35999 h 277919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4136 w 7391836"/>
                <a:gd name="connsiteY55" fmla="*/ 54919 h 2779069"/>
                <a:gd name="connsiteX56" fmla="*/ 1708586 w 7391836"/>
                <a:gd name="connsiteY56" fmla="*/ 16819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98292 w 7391836"/>
                <a:gd name="connsiteY60" fmla="*/ 47775 h 2779069"/>
                <a:gd name="connsiteX61" fmla="*/ 1924486 w 7391836"/>
                <a:gd name="connsiteY61" fmla="*/ 79525 h 2779069"/>
                <a:gd name="connsiteX62" fmla="*/ 1970524 w 7391836"/>
                <a:gd name="connsiteY62" fmla="*/ 111275 h 2779069"/>
                <a:gd name="connsiteX63" fmla="*/ 2012592 w 7391836"/>
                <a:gd name="connsiteY63" fmla="*/ 182713 h 2779069"/>
                <a:gd name="connsiteX64" fmla="*/ 2032436 w 7391836"/>
                <a:gd name="connsiteY64" fmla="*/ 220019 h 2779069"/>
                <a:gd name="connsiteX65" fmla="*/ 2062598 w 7391836"/>
                <a:gd name="connsiteY65" fmla="*/ 250975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22225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70524 w 7391836"/>
                <a:gd name="connsiteY62" fmla="*/ 116681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70524 w 7391836"/>
                <a:gd name="connsiteY62" fmla="*/ 116681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70524 w 7391836"/>
                <a:gd name="connsiteY62" fmla="*/ 116681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54508 w 7391836"/>
                <a:gd name="connsiteY62" fmla="*/ 138112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54508 w 7391836"/>
                <a:gd name="connsiteY62" fmla="*/ 138112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54508 w 7391836"/>
                <a:gd name="connsiteY62" fmla="*/ 138112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24486 w 7391836"/>
                <a:gd name="connsiteY61" fmla="*/ 84931 h 2784475"/>
                <a:gd name="connsiteX62" fmla="*/ 1954508 w 7391836"/>
                <a:gd name="connsiteY62" fmla="*/ 138112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98292 w 7391836"/>
                <a:gd name="connsiteY60" fmla="*/ 53181 h 2784475"/>
                <a:gd name="connsiteX61" fmla="*/ 1913046 w 7391836"/>
                <a:gd name="connsiteY61" fmla="*/ 87312 h 2784475"/>
                <a:gd name="connsiteX62" fmla="*/ 1954508 w 7391836"/>
                <a:gd name="connsiteY62" fmla="*/ 138112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41275 h 2784475"/>
                <a:gd name="connsiteX1" fmla="*/ 17899 w 7391836"/>
                <a:gd name="connsiteY1" fmla="*/ 55563 h 2784475"/>
                <a:gd name="connsiteX2" fmla="*/ 52824 w 7391836"/>
                <a:gd name="connsiteY2" fmla="*/ 112712 h 2784475"/>
                <a:gd name="connsiteX3" fmla="*/ 92511 w 7391836"/>
                <a:gd name="connsiteY3" fmla="*/ 153988 h 2784475"/>
                <a:gd name="connsiteX4" fmla="*/ 109180 w 7391836"/>
                <a:gd name="connsiteY4" fmla="*/ 185737 h 2784475"/>
                <a:gd name="connsiteX5" fmla="*/ 134580 w 7391836"/>
                <a:gd name="connsiteY5" fmla="*/ 204788 h 2784475"/>
                <a:gd name="connsiteX6" fmla="*/ 153629 w 7391836"/>
                <a:gd name="connsiteY6" fmla="*/ 233363 h 2784475"/>
                <a:gd name="connsiteX7" fmla="*/ 180617 w 7391836"/>
                <a:gd name="connsiteY7" fmla="*/ 254794 h 2784475"/>
                <a:gd name="connsiteX8" fmla="*/ 217129 w 7391836"/>
                <a:gd name="connsiteY8" fmla="*/ 295274 h 2784475"/>
                <a:gd name="connsiteX9" fmla="*/ 236180 w 7391836"/>
                <a:gd name="connsiteY9" fmla="*/ 320675 h 2784475"/>
                <a:gd name="connsiteX10" fmla="*/ 248086 w 7391836"/>
                <a:gd name="connsiteY10" fmla="*/ 338138 h 2784475"/>
                <a:gd name="connsiteX11" fmla="*/ 273486 w 7391836"/>
                <a:gd name="connsiteY11" fmla="*/ 357188 h 2784475"/>
                <a:gd name="connsiteX12" fmla="*/ 310792 w 7391836"/>
                <a:gd name="connsiteY12" fmla="*/ 384968 h 2784475"/>
                <a:gd name="connsiteX13" fmla="*/ 351273 w 7391836"/>
                <a:gd name="connsiteY13" fmla="*/ 403225 h 2784475"/>
                <a:gd name="connsiteX14" fmla="*/ 429855 w 7391836"/>
                <a:gd name="connsiteY14" fmla="*/ 406400 h 2784475"/>
                <a:gd name="connsiteX15" fmla="*/ 489386 w 7391836"/>
                <a:gd name="connsiteY15" fmla="*/ 352425 h 2784475"/>
                <a:gd name="connsiteX16" fmla="*/ 514786 w 7391836"/>
                <a:gd name="connsiteY16" fmla="*/ 333375 h 2784475"/>
                <a:gd name="connsiteX17" fmla="*/ 527486 w 7391836"/>
                <a:gd name="connsiteY17" fmla="*/ 314325 h 2784475"/>
                <a:gd name="connsiteX18" fmla="*/ 559236 w 7391836"/>
                <a:gd name="connsiteY18" fmla="*/ 282575 h 2784475"/>
                <a:gd name="connsiteX19" fmla="*/ 571936 w 7391836"/>
                <a:gd name="connsiteY19" fmla="*/ 263525 h 2784475"/>
                <a:gd name="connsiteX20" fmla="*/ 618768 w 7391836"/>
                <a:gd name="connsiteY20" fmla="*/ 201613 h 2784475"/>
                <a:gd name="connsiteX21" fmla="*/ 672742 w 7391836"/>
                <a:gd name="connsiteY21" fmla="*/ 134144 h 2784475"/>
                <a:gd name="connsiteX22" fmla="*/ 686236 w 7391836"/>
                <a:gd name="connsiteY22" fmla="*/ 118269 h 2784475"/>
                <a:gd name="connsiteX23" fmla="*/ 710049 w 7391836"/>
                <a:gd name="connsiteY23" fmla="*/ 90488 h 2784475"/>
                <a:gd name="connsiteX24" fmla="*/ 733861 w 7391836"/>
                <a:gd name="connsiteY24" fmla="*/ 71437 h 2784475"/>
                <a:gd name="connsiteX25" fmla="*/ 752117 w 7391836"/>
                <a:gd name="connsiteY25" fmla="*/ 50006 h 2784475"/>
                <a:gd name="connsiteX26" fmla="*/ 777517 w 7391836"/>
                <a:gd name="connsiteY26" fmla="*/ 23813 h 2784475"/>
                <a:gd name="connsiteX27" fmla="*/ 813236 w 7391836"/>
                <a:gd name="connsiteY27" fmla="*/ 6350 h 2784475"/>
                <a:gd name="connsiteX28" fmla="*/ 844192 w 7391836"/>
                <a:gd name="connsiteY28" fmla="*/ 7938 h 2784475"/>
                <a:gd name="connsiteX29" fmla="*/ 886262 w 7391836"/>
                <a:gd name="connsiteY29" fmla="*/ 9524 h 2784475"/>
                <a:gd name="connsiteX30" fmla="*/ 922773 w 7391836"/>
                <a:gd name="connsiteY30" fmla="*/ 20637 h 2784475"/>
                <a:gd name="connsiteX31" fmla="*/ 951349 w 7391836"/>
                <a:gd name="connsiteY31" fmla="*/ 48419 h 2784475"/>
                <a:gd name="connsiteX32" fmla="*/ 984686 w 7391836"/>
                <a:gd name="connsiteY32" fmla="*/ 79375 h 2784475"/>
                <a:gd name="connsiteX33" fmla="*/ 1013261 w 7391836"/>
                <a:gd name="connsiteY33" fmla="*/ 106363 h 2784475"/>
                <a:gd name="connsiteX34" fmla="*/ 1054536 w 7391836"/>
                <a:gd name="connsiteY34" fmla="*/ 155575 h 2784475"/>
                <a:gd name="connsiteX35" fmla="*/ 1071999 w 7391836"/>
                <a:gd name="connsiteY35" fmla="*/ 186531 h 2784475"/>
                <a:gd name="connsiteX36" fmla="*/ 1099780 w 7391836"/>
                <a:gd name="connsiteY36" fmla="*/ 219075 h 2784475"/>
                <a:gd name="connsiteX37" fmla="*/ 1125180 w 7391836"/>
                <a:gd name="connsiteY37" fmla="*/ 257175 h 2784475"/>
                <a:gd name="connsiteX38" fmla="*/ 1152961 w 7391836"/>
                <a:gd name="connsiteY38" fmla="*/ 288925 h 2784475"/>
                <a:gd name="connsiteX39" fmla="*/ 1166455 w 7391836"/>
                <a:gd name="connsiteY39" fmla="*/ 313531 h 2784475"/>
                <a:gd name="connsiteX40" fmla="*/ 1203761 w 7391836"/>
                <a:gd name="connsiteY40" fmla="*/ 344488 h 2784475"/>
                <a:gd name="connsiteX41" fmla="*/ 1219636 w 7391836"/>
                <a:gd name="connsiteY41" fmla="*/ 358775 h 2784475"/>
                <a:gd name="connsiteX42" fmla="*/ 1245036 w 7391836"/>
                <a:gd name="connsiteY42" fmla="*/ 384175 h 2784475"/>
                <a:gd name="connsiteX43" fmla="*/ 1268848 w 7391836"/>
                <a:gd name="connsiteY43" fmla="*/ 400050 h 2784475"/>
                <a:gd name="connsiteX44" fmla="*/ 1346636 w 7391836"/>
                <a:gd name="connsiteY44" fmla="*/ 400050 h 2784475"/>
                <a:gd name="connsiteX45" fmla="*/ 1387911 w 7391836"/>
                <a:gd name="connsiteY45" fmla="*/ 372268 h 2784475"/>
                <a:gd name="connsiteX46" fmla="*/ 1406961 w 7391836"/>
                <a:gd name="connsiteY46" fmla="*/ 358775 h 2784475"/>
                <a:gd name="connsiteX47" fmla="*/ 1426805 w 7391836"/>
                <a:gd name="connsiteY47" fmla="*/ 334963 h 2784475"/>
                <a:gd name="connsiteX48" fmla="*/ 1462524 w 7391836"/>
                <a:gd name="connsiteY48" fmla="*/ 298450 h 2784475"/>
                <a:gd name="connsiteX49" fmla="*/ 1502211 w 7391836"/>
                <a:gd name="connsiteY49" fmla="*/ 243682 h 2784475"/>
                <a:gd name="connsiteX50" fmla="*/ 1534755 w 7391836"/>
                <a:gd name="connsiteY50" fmla="*/ 204788 h 2784475"/>
                <a:gd name="connsiteX51" fmla="*/ 1581586 w 7391836"/>
                <a:gd name="connsiteY51" fmla="*/ 168275 h 2784475"/>
                <a:gd name="connsiteX52" fmla="*/ 1594286 w 7391836"/>
                <a:gd name="connsiteY52" fmla="*/ 142875 h 2784475"/>
                <a:gd name="connsiteX53" fmla="*/ 1606986 w 7391836"/>
                <a:gd name="connsiteY53" fmla="*/ 123825 h 2784475"/>
                <a:gd name="connsiteX54" fmla="*/ 1626829 w 7391836"/>
                <a:gd name="connsiteY54" fmla="*/ 98425 h 2784475"/>
                <a:gd name="connsiteX55" fmla="*/ 1664136 w 7391836"/>
                <a:gd name="connsiteY55" fmla="*/ 60325 h 2784475"/>
                <a:gd name="connsiteX56" fmla="*/ 1708586 w 7391836"/>
                <a:gd name="connsiteY56" fmla="*/ 19844 h 2784475"/>
                <a:gd name="connsiteX57" fmla="*/ 1765736 w 7391836"/>
                <a:gd name="connsiteY57" fmla="*/ 0 h 2784475"/>
                <a:gd name="connsiteX58" fmla="*/ 1816536 w 7391836"/>
                <a:gd name="connsiteY58" fmla="*/ 8731 h 2784475"/>
                <a:gd name="connsiteX59" fmla="*/ 1851461 w 7391836"/>
                <a:gd name="connsiteY59" fmla="*/ 25400 h 2784475"/>
                <a:gd name="connsiteX60" fmla="*/ 1873126 w 7391836"/>
                <a:gd name="connsiteY60" fmla="*/ 60325 h 2784475"/>
                <a:gd name="connsiteX61" fmla="*/ 1913046 w 7391836"/>
                <a:gd name="connsiteY61" fmla="*/ 87312 h 2784475"/>
                <a:gd name="connsiteX62" fmla="*/ 1954508 w 7391836"/>
                <a:gd name="connsiteY62" fmla="*/ 138112 h 2784475"/>
                <a:gd name="connsiteX63" fmla="*/ 2012592 w 7391836"/>
                <a:gd name="connsiteY63" fmla="*/ 188119 h 2784475"/>
                <a:gd name="connsiteX64" fmla="*/ 2032436 w 7391836"/>
                <a:gd name="connsiteY64" fmla="*/ 225425 h 2784475"/>
                <a:gd name="connsiteX65" fmla="*/ 2062598 w 7391836"/>
                <a:gd name="connsiteY65" fmla="*/ 256381 h 2784475"/>
                <a:gd name="connsiteX66" fmla="*/ 2095936 w 7391836"/>
                <a:gd name="connsiteY66" fmla="*/ 288925 h 2784475"/>
                <a:gd name="connsiteX67" fmla="*/ 2134036 w 7391836"/>
                <a:gd name="connsiteY67" fmla="*/ 327025 h 2784475"/>
                <a:gd name="connsiteX68" fmla="*/ 2146736 w 7391836"/>
                <a:gd name="connsiteY68" fmla="*/ 346075 h 2784475"/>
                <a:gd name="connsiteX69" fmla="*/ 2197536 w 7391836"/>
                <a:gd name="connsiteY69" fmla="*/ 377825 h 2784475"/>
                <a:gd name="connsiteX70" fmla="*/ 2216586 w 7391836"/>
                <a:gd name="connsiteY70" fmla="*/ 390525 h 2784475"/>
                <a:gd name="connsiteX71" fmla="*/ 2248336 w 7391836"/>
                <a:gd name="connsiteY71" fmla="*/ 396875 h 2784475"/>
                <a:gd name="connsiteX72" fmla="*/ 2330886 w 7391836"/>
                <a:gd name="connsiteY72" fmla="*/ 384175 h 2784475"/>
                <a:gd name="connsiteX73" fmla="*/ 2370574 w 7391836"/>
                <a:gd name="connsiteY73" fmla="*/ 352425 h 2784475"/>
                <a:gd name="connsiteX74" fmla="*/ 2425342 w 7391836"/>
                <a:gd name="connsiteY74" fmla="*/ 295275 h 2784475"/>
                <a:gd name="connsiteX75" fmla="*/ 2453917 w 7391836"/>
                <a:gd name="connsiteY75" fmla="*/ 264318 h 2784475"/>
                <a:gd name="connsiteX76" fmla="*/ 2476142 w 7391836"/>
                <a:gd name="connsiteY76" fmla="*/ 235744 h 2784475"/>
                <a:gd name="connsiteX77" fmla="*/ 2515036 w 7391836"/>
                <a:gd name="connsiteY77" fmla="*/ 180975 h 2784475"/>
                <a:gd name="connsiteX78" fmla="*/ 2540436 w 7391836"/>
                <a:gd name="connsiteY78" fmla="*/ 161925 h 2784475"/>
                <a:gd name="connsiteX79" fmla="*/ 2559486 w 7391836"/>
                <a:gd name="connsiteY79" fmla="*/ 142875 h 2784475"/>
                <a:gd name="connsiteX80" fmla="*/ 2595998 w 7391836"/>
                <a:gd name="connsiteY80" fmla="*/ 115093 h 2784475"/>
                <a:gd name="connsiteX81" fmla="*/ 2603143 w 7391836"/>
                <a:gd name="connsiteY81" fmla="*/ 93662 h 2784475"/>
                <a:gd name="connsiteX82" fmla="*/ 2642830 w 7391836"/>
                <a:gd name="connsiteY82" fmla="*/ 77788 h 2784475"/>
                <a:gd name="connsiteX83" fmla="*/ 2718236 w 7391836"/>
                <a:gd name="connsiteY83" fmla="*/ 74613 h 2784475"/>
                <a:gd name="connsiteX84" fmla="*/ 2753161 w 7391836"/>
                <a:gd name="connsiteY84" fmla="*/ 74613 h 2784475"/>
                <a:gd name="connsiteX85" fmla="*/ 2829361 w 7391836"/>
                <a:gd name="connsiteY85" fmla="*/ 102394 h 2784475"/>
                <a:gd name="connsiteX86" fmla="*/ 2857143 w 7391836"/>
                <a:gd name="connsiteY86" fmla="*/ 116682 h 2784475"/>
                <a:gd name="connsiteX87" fmla="*/ 2889687 w 7391836"/>
                <a:gd name="connsiteY87" fmla="*/ 142081 h 2784475"/>
                <a:gd name="connsiteX88" fmla="*/ 2936517 w 7391836"/>
                <a:gd name="connsiteY88" fmla="*/ 163513 h 2784475"/>
                <a:gd name="connsiteX89" fmla="*/ 2945248 w 7391836"/>
                <a:gd name="connsiteY89" fmla="*/ 171450 h 2784475"/>
                <a:gd name="connsiteX90" fmla="*/ 2973823 w 7391836"/>
                <a:gd name="connsiteY90" fmla="*/ 188912 h 2784475"/>
                <a:gd name="connsiteX91" fmla="*/ 2992080 w 7391836"/>
                <a:gd name="connsiteY91" fmla="*/ 207169 h 2784475"/>
                <a:gd name="connsiteX92" fmla="*/ 3042086 w 7391836"/>
                <a:gd name="connsiteY92" fmla="*/ 238125 h 2784475"/>
                <a:gd name="connsiteX93" fmla="*/ 3111936 w 7391836"/>
                <a:gd name="connsiteY93" fmla="*/ 250825 h 2784475"/>
                <a:gd name="connsiteX94" fmla="*/ 3137336 w 7391836"/>
                <a:gd name="connsiteY94" fmla="*/ 263525 h 2784475"/>
                <a:gd name="connsiteX95" fmla="*/ 3163530 w 7391836"/>
                <a:gd name="connsiteY95" fmla="*/ 269081 h 2784475"/>
                <a:gd name="connsiteX96" fmla="*/ 3196074 w 7391836"/>
                <a:gd name="connsiteY96" fmla="*/ 273050 h 2784475"/>
                <a:gd name="connsiteX97" fmla="*/ 3254811 w 7391836"/>
                <a:gd name="connsiteY97" fmla="*/ 266700 h 2784475"/>
                <a:gd name="connsiteX98" fmla="*/ 3283386 w 7391836"/>
                <a:gd name="connsiteY98" fmla="*/ 257175 h 2784475"/>
                <a:gd name="connsiteX99" fmla="*/ 3308786 w 7391836"/>
                <a:gd name="connsiteY99" fmla="*/ 244475 h 2784475"/>
                <a:gd name="connsiteX100" fmla="*/ 3372286 w 7391836"/>
                <a:gd name="connsiteY100" fmla="*/ 230188 h 2784475"/>
                <a:gd name="connsiteX101" fmla="*/ 3447692 w 7391836"/>
                <a:gd name="connsiteY101" fmla="*/ 194469 h 2784475"/>
                <a:gd name="connsiteX102" fmla="*/ 3521511 w 7391836"/>
                <a:gd name="connsiteY102" fmla="*/ 168275 h 2784475"/>
                <a:gd name="connsiteX103" fmla="*/ 3568342 w 7391836"/>
                <a:gd name="connsiteY103" fmla="*/ 161925 h 2784475"/>
                <a:gd name="connsiteX104" fmla="*/ 3613586 w 7391836"/>
                <a:gd name="connsiteY104" fmla="*/ 168275 h 2784475"/>
                <a:gd name="connsiteX105" fmla="*/ 3753286 w 7391836"/>
                <a:gd name="connsiteY105" fmla="*/ 174625 h 2784475"/>
                <a:gd name="connsiteX106" fmla="*/ 3842186 w 7391836"/>
                <a:gd name="connsiteY106" fmla="*/ 193675 h 2784475"/>
                <a:gd name="connsiteX107" fmla="*/ 3867586 w 7391836"/>
                <a:gd name="connsiteY107" fmla="*/ 200025 h 2784475"/>
                <a:gd name="connsiteX108" fmla="*/ 3892986 w 7391836"/>
                <a:gd name="connsiteY108" fmla="*/ 212725 h 2784475"/>
                <a:gd name="connsiteX109" fmla="*/ 3937436 w 7391836"/>
                <a:gd name="connsiteY109" fmla="*/ 219075 h 2784475"/>
                <a:gd name="connsiteX110" fmla="*/ 4083486 w 7391836"/>
                <a:gd name="connsiteY110" fmla="*/ 231775 h 2784475"/>
                <a:gd name="connsiteX111" fmla="*/ 4257318 w 7391836"/>
                <a:gd name="connsiteY111" fmla="*/ 206375 h 2784475"/>
                <a:gd name="connsiteX112" fmla="*/ 4354948 w 7391836"/>
                <a:gd name="connsiteY112" fmla="*/ 194469 h 2784475"/>
                <a:gd name="connsiteX113" fmla="*/ 4403367 w 7391836"/>
                <a:gd name="connsiteY113" fmla="*/ 188118 h 2784475"/>
                <a:gd name="connsiteX114" fmla="*/ 4520048 w 7391836"/>
                <a:gd name="connsiteY114" fmla="*/ 184149 h 2784475"/>
                <a:gd name="connsiteX115" fmla="*/ 4701817 w 7391836"/>
                <a:gd name="connsiteY115" fmla="*/ 192881 h 2784475"/>
                <a:gd name="connsiteX116" fmla="*/ 4834373 w 7391836"/>
                <a:gd name="connsiteY116" fmla="*/ 205582 h 2784475"/>
                <a:gd name="connsiteX117" fmla="*/ 4928829 w 7391836"/>
                <a:gd name="connsiteY117" fmla="*/ 216694 h 2784475"/>
                <a:gd name="connsiteX118" fmla="*/ 5114567 w 7391836"/>
                <a:gd name="connsiteY118" fmla="*/ 213519 h 2784475"/>
                <a:gd name="connsiteX119" fmla="*/ 5463024 w 7391836"/>
                <a:gd name="connsiteY119" fmla="*/ 187325 h 2784475"/>
                <a:gd name="connsiteX120" fmla="*/ 7385486 w 7391836"/>
                <a:gd name="connsiteY120" fmla="*/ 200025 h 2784475"/>
                <a:gd name="connsiteX121" fmla="*/ 7391836 w 7391836"/>
                <a:gd name="connsiteY121" fmla="*/ 2784475 h 2784475"/>
                <a:gd name="connsiteX122" fmla="*/ 436 w 7391836"/>
                <a:gd name="connsiteY122" fmla="*/ 2778125 h 2784475"/>
                <a:gd name="connsiteX123" fmla="*/ 3611 w 7391836"/>
                <a:gd name="connsiteY123" fmla="*/ 41275 h 2784475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4136 w 7391836"/>
                <a:gd name="connsiteY55" fmla="*/ 54919 h 2779069"/>
                <a:gd name="connsiteX56" fmla="*/ 1708586 w 7391836"/>
                <a:gd name="connsiteY56" fmla="*/ 14438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2012592 w 7391836"/>
                <a:gd name="connsiteY63" fmla="*/ 182713 h 2779069"/>
                <a:gd name="connsiteX64" fmla="*/ 2032436 w 7391836"/>
                <a:gd name="connsiteY64" fmla="*/ 220019 h 2779069"/>
                <a:gd name="connsiteX65" fmla="*/ 2062598 w 7391836"/>
                <a:gd name="connsiteY65" fmla="*/ 250975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4136 w 7391836"/>
                <a:gd name="connsiteY55" fmla="*/ 54919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2012592 w 7391836"/>
                <a:gd name="connsiteY63" fmla="*/ 182713 h 2779069"/>
                <a:gd name="connsiteX64" fmla="*/ 2032436 w 7391836"/>
                <a:gd name="connsiteY64" fmla="*/ 220019 h 2779069"/>
                <a:gd name="connsiteX65" fmla="*/ 2062598 w 7391836"/>
                <a:gd name="connsiteY65" fmla="*/ 250975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2012592 w 7391836"/>
                <a:gd name="connsiteY63" fmla="*/ 182713 h 2779069"/>
                <a:gd name="connsiteX64" fmla="*/ 2032436 w 7391836"/>
                <a:gd name="connsiteY64" fmla="*/ 220019 h 2779069"/>
                <a:gd name="connsiteX65" fmla="*/ 2062598 w 7391836"/>
                <a:gd name="connsiteY65" fmla="*/ 250975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2598 w 7391836"/>
                <a:gd name="connsiteY65" fmla="*/ 250975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58023 w 7391836"/>
                <a:gd name="connsiteY65" fmla="*/ 267644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5936 w 7391836"/>
                <a:gd name="connsiteY66" fmla="*/ 283519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34036 w 7391836"/>
                <a:gd name="connsiteY67" fmla="*/ 321619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6736 w 7391836"/>
                <a:gd name="connsiteY68" fmla="*/ 34066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7536 w 7391836"/>
                <a:gd name="connsiteY69" fmla="*/ 372419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03143 w 7391836"/>
                <a:gd name="connsiteY81" fmla="*/ 88256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53161 w 7391836"/>
                <a:gd name="connsiteY84" fmla="*/ 69207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8236 w 7391836"/>
                <a:gd name="connsiteY83" fmla="*/ 69207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08786 w 7391836"/>
                <a:gd name="connsiteY99" fmla="*/ 239069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68848 w 7391836"/>
                <a:gd name="connsiteY43" fmla="*/ 394644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46636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52961 w 7391836"/>
                <a:gd name="connsiteY38" fmla="*/ 283519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36946 w 7391836"/>
                <a:gd name="connsiteY38" fmla="*/ 285900 h 2779069"/>
                <a:gd name="connsiteX39" fmla="*/ 1166455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25180 w 7391836"/>
                <a:gd name="connsiteY37" fmla="*/ 251769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99780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54536 w 7391836"/>
                <a:gd name="connsiteY34" fmla="*/ 150169 h 2779069"/>
                <a:gd name="connsiteX35" fmla="*/ 1071999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13261 w 7391836"/>
                <a:gd name="connsiteY33" fmla="*/ 100957 h 2779069"/>
                <a:gd name="connsiteX34" fmla="*/ 1031658 w 7391836"/>
                <a:gd name="connsiteY34" fmla="*/ 147788 h 2779069"/>
                <a:gd name="connsiteX35" fmla="*/ 1071999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84686 w 7391836"/>
                <a:gd name="connsiteY32" fmla="*/ 73969 h 2779069"/>
                <a:gd name="connsiteX33" fmla="*/ 1001821 w 7391836"/>
                <a:gd name="connsiteY33" fmla="*/ 100957 h 2779069"/>
                <a:gd name="connsiteX34" fmla="*/ 1031658 w 7391836"/>
                <a:gd name="connsiteY34" fmla="*/ 147788 h 2779069"/>
                <a:gd name="connsiteX35" fmla="*/ 1071999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68670 w 7391836"/>
                <a:gd name="connsiteY32" fmla="*/ 73969 h 2779069"/>
                <a:gd name="connsiteX33" fmla="*/ 1001821 w 7391836"/>
                <a:gd name="connsiteY33" fmla="*/ 100957 h 2779069"/>
                <a:gd name="connsiteX34" fmla="*/ 1031658 w 7391836"/>
                <a:gd name="connsiteY34" fmla="*/ 147788 h 2779069"/>
                <a:gd name="connsiteX35" fmla="*/ 1071999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22773 w 7391836"/>
                <a:gd name="connsiteY30" fmla="*/ 15231 h 2779069"/>
                <a:gd name="connsiteX31" fmla="*/ 951349 w 7391836"/>
                <a:gd name="connsiteY31" fmla="*/ 43013 h 2779069"/>
                <a:gd name="connsiteX32" fmla="*/ 968670 w 7391836"/>
                <a:gd name="connsiteY32" fmla="*/ 73969 h 2779069"/>
                <a:gd name="connsiteX33" fmla="*/ 1001821 w 7391836"/>
                <a:gd name="connsiteY33" fmla="*/ 100957 h 2779069"/>
                <a:gd name="connsiteX34" fmla="*/ 1031658 w 7391836"/>
                <a:gd name="connsiteY34" fmla="*/ 147788 h 2779069"/>
                <a:gd name="connsiteX35" fmla="*/ 1055984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15909 w 7391836"/>
                <a:gd name="connsiteY30" fmla="*/ 29519 h 2779069"/>
                <a:gd name="connsiteX31" fmla="*/ 951349 w 7391836"/>
                <a:gd name="connsiteY31" fmla="*/ 43013 h 2779069"/>
                <a:gd name="connsiteX32" fmla="*/ 968670 w 7391836"/>
                <a:gd name="connsiteY32" fmla="*/ 73969 h 2779069"/>
                <a:gd name="connsiteX33" fmla="*/ 1001821 w 7391836"/>
                <a:gd name="connsiteY33" fmla="*/ 100957 h 2779069"/>
                <a:gd name="connsiteX34" fmla="*/ 1031658 w 7391836"/>
                <a:gd name="connsiteY34" fmla="*/ 147788 h 2779069"/>
                <a:gd name="connsiteX35" fmla="*/ 1055984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5869 h 2779069"/>
                <a:gd name="connsiteX1" fmla="*/ 17899 w 7391836"/>
                <a:gd name="connsiteY1" fmla="*/ 50157 h 2779069"/>
                <a:gd name="connsiteX2" fmla="*/ 52824 w 7391836"/>
                <a:gd name="connsiteY2" fmla="*/ 107306 h 2779069"/>
                <a:gd name="connsiteX3" fmla="*/ 92511 w 7391836"/>
                <a:gd name="connsiteY3" fmla="*/ 148582 h 2779069"/>
                <a:gd name="connsiteX4" fmla="*/ 109180 w 7391836"/>
                <a:gd name="connsiteY4" fmla="*/ 180331 h 2779069"/>
                <a:gd name="connsiteX5" fmla="*/ 134580 w 7391836"/>
                <a:gd name="connsiteY5" fmla="*/ 199382 h 2779069"/>
                <a:gd name="connsiteX6" fmla="*/ 153629 w 7391836"/>
                <a:gd name="connsiteY6" fmla="*/ 227957 h 2779069"/>
                <a:gd name="connsiteX7" fmla="*/ 180617 w 7391836"/>
                <a:gd name="connsiteY7" fmla="*/ 249388 h 2779069"/>
                <a:gd name="connsiteX8" fmla="*/ 217129 w 7391836"/>
                <a:gd name="connsiteY8" fmla="*/ 289868 h 2779069"/>
                <a:gd name="connsiteX9" fmla="*/ 236180 w 7391836"/>
                <a:gd name="connsiteY9" fmla="*/ 315269 h 2779069"/>
                <a:gd name="connsiteX10" fmla="*/ 248086 w 7391836"/>
                <a:gd name="connsiteY10" fmla="*/ 332732 h 2779069"/>
                <a:gd name="connsiteX11" fmla="*/ 273486 w 7391836"/>
                <a:gd name="connsiteY11" fmla="*/ 351782 h 2779069"/>
                <a:gd name="connsiteX12" fmla="*/ 310792 w 7391836"/>
                <a:gd name="connsiteY12" fmla="*/ 379562 h 2779069"/>
                <a:gd name="connsiteX13" fmla="*/ 351273 w 7391836"/>
                <a:gd name="connsiteY13" fmla="*/ 397819 h 2779069"/>
                <a:gd name="connsiteX14" fmla="*/ 429855 w 7391836"/>
                <a:gd name="connsiteY14" fmla="*/ 400994 h 2779069"/>
                <a:gd name="connsiteX15" fmla="*/ 489386 w 7391836"/>
                <a:gd name="connsiteY15" fmla="*/ 347019 h 2779069"/>
                <a:gd name="connsiteX16" fmla="*/ 514786 w 7391836"/>
                <a:gd name="connsiteY16" fmla="*/ 327969 h 2779069"/>
                <a:gd name="connsiteX17" fmla="*/ 527486 w 7391836"/>
                <a:gd name="connsiteY17" fmla="*/ 308919 h 2779069"/>
                <a:gd name="connsiteX18" fmla="*/ 559236 w 7391836"/>
                <a:gd name="connsiteY18" fmla="*/ 277169 h 2779069"/>
                <a:gd name="connsiteX19" fmla="*/ 571936 w 7391836"/>
                <a:gd name="connsiteY19" fmla="*/ 258119 h 2779069"/>
                <a:gd name="connsiteX20" fmla="*/ 618768 w 7391836"/>
                <a:gd name="connsiteY20" fmla="*/ 196207 h 2779069"/>
                <a:gd name="connsiteX21" fmla="*/ 672742 w 7391836"/>
                <a:gd name="connsiteY21" fmla="*/ 128738 h 2779069"/>
                <a:gd name="connsiteX22" fmla="*/ 686236 w 7391836"/>
                <a:gd name="connsiteY22" fmla="*/ 112863 h 2779069"/>
                <a:gd name="connsiteX23" fmla="*/ 710049 w 7391836"/>
                <a:gd name="connsiteY23" fmla="*/ 85082 h 2779069"/>
                <a:gd name="connsiteX24" fmla="*/ 733861 w 7391836"/>
                <a:gd name="connsiteY24" fmla="*/ 66031 h 2779069"/>
                <a:gd name="connsiteX25" fmla="*/ 752117 w 7391836"/>
                <a:gd name="connsiteY25" fmla="*/ 44600 h 2779069"/>
                <a:gd name="connsiteX26" fmla="*/ 777517 w 7391836"/>
                <a:gd name="connsiteY26" fmla="*/ 18407 h 2779069"/>
                <a:gd name="connsiteX27" fmla="*/ 813236 w 7391836"/>
                <a:gd name="connsiteY27" fmla="*/ 944 h 2779069"/>
                <a:gd name="connsiteX28" fmla="*/ 844192 w 7391836"/>
                <a:gd name="connsiteY28" fmla="*/ 2532 h 2779069"/>
                <a:gd name="connsiteX29" fmla="*/ 886262 w 7391836"/>
                <a:gd name="connsiteY29" fmla="*/ 4118 h 2779069"/>
                <a:gd name="connsiteX30" fmla="*/ 915909 w 7391836"/>
                <a:gd name="connsiteY30" fmla="*/ 29519 h 2779069"/>
                <a:gd name="connsiteX31" fmla="*/ 937621 w 7391836"/>
                <a:gd name="connsiteY31" fmla="*/ 50157 h 2779069"/>
                <a:gd name="connsiteX32" fmla="*/ 968670 w 7391836"/>
                <a:gd name="connsiteY32" fmla="*/ 73969 h 2779069"/>
                <a:gd name="connsiteX33" fmla="*/ 1001821 w 7391836"/>
                <a:gd name="connsiteY33" fmla="*/ 100957 h 2779069"/>
                <a:gd name="connsiteX34" fmla="*/ 1031658 w 7391836"/>
                <a:gd name="connsiteY34" fmla="*/ 147788 h 2779069"/>
                <a:gd name="connsiteX35" fmla="*/ 1055984 w 7391836"/>
                <a:gd name="connsiteY35" fmla="*/ 181125 h 2779069"/>
                <a:gd name="connsiteX36" fmla="*/ 1083765 w 7391836"/>
                <a:gd name="connsiteY36" fmla="*/ 213669 h 2779069"/>
                <a:gd name="connsiteX37" fmla="*/ 1111452 w 7391836"/>
                <a:gd name="connsiteY37" fmla="*/ 249388 h 2779069"/>
                <a:gd name="connsiteX38" fmla="*/ 1136946 w 7391836"/>
                <a:gd name="connsiteY38" fmla="*/ 285900 h 2779069"/>
                <a:gd name="connsiteX39" fmla="*/ 1164166 w 7391836"/>
                <a:gd name="connsiteY39" fmla="*/ 308125 h 2779069"/>
                <a:gd name="connsiteX40" fmla="*/ 1203761 w 7391836"/>
                <a:gd name="connsiteY40" fmla="*/ 339082 h 2779069"/>
                <a:gd name="connsiteX41" fmla="*/ 1219636 w 7391836"/>
                <a:gd name="connsiteY41" fmla="*/ 353369 h 2779069"/>
                <a:gd name="connsiteX42" fmla="*/ 1245036 w 7391836"/>
                <a:gd name="connsiteY42" fmla="*/ 378769 h 2779069"/>
                <a:gd name="connsiteX43" fmla="*/ 1271136 w 7391836"/>
                <a:gd name="connsiteY43" fmla="*/ 416075 h 2779069"/>
                <a:gd name="connsiteX44" fmla="*/ 1355788 w 7391836"/>
                <a:gd name="connsiteY44" fmla="*/ 394644 h 2779069"/>
                <a:gd name="connsiteX45" fmla="*/ 1387911 w 7391836"/>
                <a:gd name="connsiteY45" fmla="*/ 366862 h 2779069"/>
                <a:gd name="connsiteX46" fmla="*/ 1406961 w 7391836"/>
                <a:gd name="connsiteY46" fmla="*/ 353369 h 2779069"/>
                <a:gd name="connsiteX47" fmla="*/ 1426805 w 7391836"/>
                <a:gd name="connsiteY47" fmla="*/ 329557 h 2779069"/>
                <a:gd name="connsiteX48" fmla="*/ 1462524 w 7391836"/>
                <a:gd name="connsiteY48" fmla="*/ 293044 h 2779069"/>
                <a:gd name="connsiteX49" fmla="*/ 1502211 w 7391836"/>
                <a:gd name="connsiteY49" fmla="*/ 238276 h 2779069"/>
                <a:gd name="connsiteX50" fmla="*/ 1534755 w 7391836"/>
                <a:gd name="connsiteY50" fmla="*/ 199382 h 2779069"/>
                <a:gd name="connsiteX51" fmla="*/ 1581586 w 7391836"/>
                <a:gd name="connsiteY51" fmla="*/ 162869 h 2779069"/>
                <a:gd name="connsiteX52" fmla="*/ 1594286 w 7391836"/>
                <a:gd name="connsiteY52" fmla="*/ 137469 h 2779069"/>
                <a:gd name="connsiteX53" fmla="*/ 1606986 w 7391836"/>
                <a:gd name="connsiteY53" fmla="*/ 118419 h 2779069"/>
                <a:gd name="connsiteX54" fmla="*/ 1626829 w 7391836"/>
                <a:gd name="connsiteY54" fmla="*/ 93019 h 2779069"/>
                <a:gd name="connsiteX55" fmla="*/ 1668713 w 7391836"/>
                <a:gd name="connsiteY55" fmla="*/ 57300 h 2779069"/>
                <a:gd name="connsiteX56" fmla="*/ 1715449 w 7391836"/>
                <a:gd name="connsiteY56" fmla="*/ 26345 h 2779069"/>
                <a:gd name="connsiteX57" fmla="*/ 1765736 w 7391836"/>
                <a:gd name="connsiteY57" fmla="*/ 4119 h 2779069"/>
                <a:gd name="connsiteX58" fmla="*/ 1816536 w 7391836"/>
                <a:gd name="connsiteY58" fmla="*/ 3325 h 2779069"/>
                <a:gd name="connsiteX59" fmla="*/ 1851461 w 7391836"/>
                <a:gd name="connsiteY59" fmla="*/ 19994 h 2779069"/>
                <a:gd name="connsiteX60" fmla="*/ 1873126 w 7391836"/>
                <a:gd name="connsiteY60" fmla="*/ 54919 h 2779069"/>
                <a:gd name="connsiteX61" fmla="*/ 1913046 w 7391836"/>
                <a:gd name="connsiteY61" fmla="*/ 81906 h 2779069"/>
                <a:gd name="connsiteX62" fmla="*/ 1954508 w 7391836"/>
                <a:gd name="connsiteY62" fmla="*/ 132706 h 2779069"/>
                <a:gd name="connsiteX63" fmla="*/ 1996578 w 7391836"/>
                <a:gd name="connsiteY63" fmla="*/ 182713 h 2779069"/>
                <a:gd name="connsiteX64" fmla="*/ 2032436 w 7391836"/>
                <a:gd name="connsiteY64" fmla="*/ 220019 h 2779069"/>
                <a:gd name="connsiteX65" fmla="*/ 2064887 w 7391836"/>
                <a:gd name="connsiteY65" fmla="*/ 250975 h 2779069"/>
                <a:gd name="connsiteX66" fmla="*/ 2091360 w 7391836"/>
                <a:gd name="connsiteY66" fmla="*/ 290663 h 2779069"/>
                <a:gd name="connsiteX67" fmla="*/ 2120309 w 7391836"/>
                <a:gd name="connsiteY67" fmla="*/ 333525 h 2779069"/>
                <a:gd name="connsiteX68" fmla="*/ 2149024 w 7391836"/>
                <a:gd name="connsiteY68" fmla="*/ 359719 h 2779069"/>
                <a:gd name="connsiteX69" fmla="*/ 2192960 w 7391836"/>
                <a:gd name="connsiteY69" fmla="*/ 379563 h 2779069"/>
                <a:gd name="connsiteX70" fmla="*/ 2216586 w 7391836"/>
                <a:gd name="connsiteY70" fmla="*/ 385119 h 2779069"/>
                <a:gd name="connsiteX71" fmla="*/ 2248336 w 7391836"/>
                <a:gd name="connsiteY71" fmla="*/ 391469 h 2779069"/>
                <a:gd name="connsiteX72" fmla="*/ 2330886 w 7391836"/>
                <a:gd name="connsiteY72" fmla="*/ 378769 h 2779069"/>
                <a:gd name="connsiteX73" fmla="*/ 2370574 w 7391836"/>
                <a:gd name="connsiteY73" fmla="*/ 347019 h 2779069"/>
                <a:gd name="connsiteX74" fmla="*/ 2425342 w 7391836"/>
                <a:gd name="connsiteY74" fmla="*/ 289869 h 2779069"/>
                <a:gd name="connsiteX75" fmla="*/ 2453917 w 7391836"/>
                <a:gd name="connsiteY75" fmla="*/ 258912 h 2779069"/>
                <a:gd name="connsiteX76" fmla="*/ 2476142 w 7391836"/>
                <a:gd name="connsiteY76" fmla="*/ 230338 h 2779069"/>
                <a:gd name="connsiteX77" fmla="*/ 2515036 w 7391836"/>
                <a:gd name="connsiteY77" fmla="*/ 175569 h 2779069"/>
                <a:gd name="connsiteX78" fmla="*/ 2540436 w 7391836"/>
                <a:gd name="connsiteY78" fmla="*/ 156519 h 2779069"/>
                <a:gd name="connsiteX79" fmla="*/ 2559486 w 7391836"/>
                <a:gd name="connsiteY79" fmla="*/ 137469 h 2779069"/>
                <a:gd name="connsiteX80" fmla="*/ 2595998 w 7391836"/>
                <a:gd name="connsiteY80" fmla="*/ 109687 h 2779069"/>
                <a:gd name="connsiteX81" fmla="*/ 2616871 w 7391836"/>
                <a:gd name="connsiteY81" fmla="*/ 90637 h 2779069"/>
                <a:gd name="connsiteX82" fmla="*/ 2642830 w 7391836"/>
                <a:gd name="connsiteY82" fmla="*/ 72382 h 2779069"/>
                <a:gd name="connsiteX83" fmla="*/ 2711373 w 7391836"/>
                <a:gd name="connsiteY83" fmla="*/ 66826 h 2779069"/>
                <a:gd name="connsiteX84" fmla="*/ 2760025 w 7391836"/>
                <a:gd name="connsiteY84" fmla="*/ 78732 h 2779069"/>
                <a:gd name="connsiteX85" fmla="*/ 2829361 w 7391836"/>
                <a:gd name="connsiteY85" fmla="*/ 96988 h 2779069"/>
                <a:gd name="connsiteX86" fmla="*/ 2857143 w 7391836"/>
                <a:gd name="connsiteY86" fmla="*/ 111276 h 2779069"/>
                <a:gd name="connsiteX87" fmla="*/ 2889687 w 7391836"/>
                <a:gd name="connsiteY87" fmla="*/ 136675 h 2779069"/>
                <a:gd name="connsiteX88" fmla="*/ 2936517 w 7391836"/>
                <a:gd name="connsiteY88" fmla="*/ 158107 h 2779069"/>
                <a:gd name="connsiteX89" fmla="*/ 2945248 w 7391836"/>
                <a:gd name="connsiteY89" fmla="*/ 166044 h 2779069"/>
                <a:gd name="connsiteX90" fmla="*/ 2973823 w 7391836"/>
                <a:gd name="connsiteY90" fmla="*/ 183506 h 2779069"/>
                <a:gd name="connsiteX91" fmla="*/ 2992080 w 7391836"/>
                <a:gd name="connsiteY91" fmla="*/ 201763 h 2779069"/>
                <a:gd name="connsiteX92" fmla="*/ 3042086 w 7391836"/>
                <a:gd name="connsiteY92" fmla="*/ 232719 h 2779069"/>
                <a:gd name="connsiteX93" fmla="*/ 3111936 w 7391836"/>
                <a:gd name="connsiteY93" fmla="*/ 245419 h 2779069"/>
                <a:gd name="connsiteX94" fmla="*/ 3137336 w 7391836"/>
                <a:gd name="connsiteY94" fmla="*/ 258119 h 2779069"/>
                <a:gd name="connsiteX95" fmla="*/ 3163530 w 7391836"/>
                <a:gd name="connsiteY95" fmla="*/ 263675 h 2779069"/>
                <a:gd name="connsiteX96" fmla="*/ 3196074 w 7391836"/>
                <a:gd name="connsiteY96" fmla="*/ 267644 h 2779069"/>
                <a:gd name="connsiteX97" fmla="*/ 3254811 w 7391836"/>
                <a:gd name="connsiteY97" fmla="*/ 261294 h 2779069"/>
                <a:gd name="connsiteX98" fmla="*/ 3283386 w 7391836"/>
                <a:gd name="connsiteY98" fmla="*/ 251769 h 2779069"/>
                <a:gd name="connsiteX99" fmla="*/ 3311074 w 7391836"/>
                <a:gd name="connsiteY99" fmla="*/ 246213 h 2779069"/>
                <a:gd name="connsiteX100" fmla="*/ 3372286 w 7391836"/>
                <a:gd name="connsiteY100" fmla="*/ 224782 h 2779069"/>
                <a:gd name="connsiteX101" fmla="*/ 3447692 w 7391836"/>
                <a:gd name="connsiteY101" fmla="*/ 189063 h 2779069"/>
                <a:gd name="connsiteX102" fmla="*/ 3521511 w 7391836"/>
                <a:gd name="connsiteY102" fmla="*/ 162869 h 2779069"/>
                <a:gd name="connsiteX103" fmla="*/ 3568342 w 7391836"/>
                <a:gd name="connsiteY103" fmla="*/ 156519 h 2779069"/>
                <a:gd name="connsiteX104" fmla="*/ 3613586 w 7391836"/>
                <a:gd name="connsiteY104" fmla="*/ 162869 h 2779069"/>
                <a:gd name="connsiteX105" fmla="*/ 3753286 w 7391836"/>
                <a:gd name="connsiteY105" fmla="*/ 169219 h 2779069"/>
                <a:gd name="connsiteX106" fmla="*/ 3842186 w 7391836"/>
                <a:gd name="connsiteY106" fmla="*/ 188269 h 2779069"/>
                <a:gd name="connsiteX107" fmla="*/ 3867586 w 7391836"/>
                <a:gd name="connsiteY107" fmla="*/ 194619 h 2779069"/>
                <a:gd name="connsiteX108" fmla="*/ 3892986 w 7391836"/>
                <a:gd name="connsiteY108" fmla="*/ 207319 h 2779069"/>
                <a:gd name="connsiteX109" fmla="*/ 3937436 w 7391836"/>
                <a:gd name="connsiteY109" fmla="*/ 213669 h 2779069"/>
                <a:gd name="connsiteX110" fmla="*/ 4083486 w 7391836"/>
                <a:gd name="connsiteY110" fmla="*/ 226369 h 2779069"/>
                <a:gd name="connsiteX111" fmla="*/ 4257318 w 7391836"/>
                <a:gd name="connsiteY111" fmla="*/ 200969 h 2779069"/>
                <a:gd name="connsiteX112" fmla="*/ 4354948 w 7391836"/>
                <a:gd name="connsiteY112" fmla="*/ 189063 h 2779069"/>
                <a:gd name="connsiteX113" fmla="*/ 4403367 w 7391836"/>
                <a:gd name="connsiteY113" fmla="*/ 182712 h 2779069"/>
                <a:gd name="connsiteX114" fmla="*/ 4520048 w 7391836"/>
                <a:gd name="connsiteY114" fmla="*/ 178743 h 2779069"/>
                <a:gd name="connsiteX115" fmla="*/ 4701817 w 7391836"/>
                <a:gd name="connsiteY115" fmla="*/ 187475 h 2779069"/>
                <a:gd name="connsiteX116" fmla="*/ 4834373 w 7391836"/>
                <a:gd name="connsiteY116" fmla="*/ 200176 h 2779069"/>
                <a:gd name="connsiteX117" fmla="*/ 4928829 w 7391836"/>
                <a:gd name="connsiteY117" fmla="*/ 211288 h 2779069"/>
                <a:gd name="connsiteX118" fmla="*/ 5114567 w 7391836"/>
                <a:gd name="connsiteY118" fmla="*/ 208113 h 2779069"/>
                <a:gd name="connsiteX119" fmla="*/ 5463024 w 7391836"/>
                <a:gd name="connsiteY119" fmla="*/ 181919 h 2779069"/>
                <a:gd name="connsiteX120" fmla="*/ 7385486 w 7391836"/>
                <a:gd name="connsiteY120" fmla="*/ 194619 h 2779069"/>
                <a:gd name="connsiteX121" fmla="*/ 7391836 w 7391836"/>
                <a:gd name="connsiteY121" fmla="*/ 2779069 h 2779069"/>
                <a:gd name="connsiteX122" fmla="*/ 436 w 7391836"/>
                <a:gd name="connsiteY122" fmla="*/ 2772719 h 2779069"/>
                <a:gd name="connsiteX123" fmla="*/ 3611 w 7391836"/>
                <a:gd name="connsiteY123" fmla="*/ 35869 h 2779069"/>
                <a:gd name="connsiteX0" fmla="*/ 3611 w 7391836"/>
                <a:gd name="connsiteY0" fmla="*/ 36075 h 2779275"/>
                <a:gd name="connsiteX1" fmla="*/ 17899 w 7391836"/>
                <a:gd name="connsiteY1" fmla="*/ 50363 h 2779275"/>
                <a:gd name="connsiteX2" fmla="*/ 52824 w 7391836"/>
                <a:gd name="connsiteY2" fmla="*/ 107512 h 2779275"/>
                <a:gd name="connsiteX3" fmla="*/ 92511 w 7391836"/>
                <a:gd name="connsiteY3" fmla="*/ 148788 h 2779275"/>
                <a:gd name="connsiteX4" fmla="*/ 109180 w 7391836"/>
                <a:gd name="connsiteY4" fmla="*/ 180537 h 2779275"/>
                <a:gd name="connsiteX5" fmla="*/ 134580 w 7391836"/>
                <a:gd name="connsiteY5" fmla="*/ 199588 h 2779275"/>
                <a:gd name="connsiteX6" fmla="*/ 153629 w 7391836"/>
                <a:gd name="connsiteY6" fmla="*/ 228163 h 2779275"/>
                <a:gd name="connsiteX7" fmla="*/ 180617 w 7391836"/>
                <a:gd name="connsiteY7" fmla="*/ 249594 h 2779275"/>
                <a:gd name="connsiteX8" fmla="*/ 217129 w 7391836"/>
                <a:gd name="connsiteY8" fmla="*/ 290074 h 2779275"/>
                <a:gd name="connsiteX9" fmla="*/ 236180 w 7391836"/>
                <a:gd name="connsiteY9" fmla="*/ 315475 h 2779275"/>
                <a:gd name="connsiteX10" fmla="*/ 248086 w 7391836"/>
                <a:gd name="connsiteY10" fmla="*/ 332938 h 2779275"/>
                <a:gd name="connsiteX11" fmla="*/ 273486 w 7391836"/>
                <a:gd name="connsiteY11" fmla="*/ 351988 h 2779275"/>
                <a:gd name="connsiteX12" fmla="*/ 310792 w 7391836"/>
                <a:gd name="connsiteY12" fmla="*/ 379768 h 2779275"/>
                <a:gd name="connsiteX13" fmla="*/ 351273 w 7391836"/>
                <a:gd name="connsiteY13" fmla="*/ 398025 h 2779275"/>
                <a:gd name="connsiteX14" fmla="*/ 429855 w 7391836"/>
                <a:gd name="connsiteY14" fmla="*/ 401200 h 2779275"/>
                <a:gd name="connsiteX15" fmla="*/ 489386 w 7391836"/>
                <a:gd name="connsiteY15" fmla="*/ 347225 h 2779275"/>
                <a:gd name="connsiteX16" fmla="*/ 514786 w 7391836"/>
                <a:gd name="connsiteY16" fmla="*/ 328175 h 2779275"/>
                <a:gd name="connsiteX17" fmla="*/ 527486 w 7391836"/>
                <a:gd name="connsiteY17" fmla="*/ 309125 h 2779275"/>
                <a:gd name="connsiteX18" fmla="*/ 559236 w 7391836"/>
                <a:gd name="connsiteY18" fmla="*/ 277375 h 2779275"/>
                <a:gd name="connsiteX19" fmla="*/ 571936 w 7391836"/>
                <a:gd name="connsiteY19" fmla="*/ 258325 h 2779275"/>
                <a:gd name="connsiteX20" fmla="*/ 618768 w 7391836"/>
                <a:gd name="connsiteY20" fmla="*/ 196413 h 2779275"/>
                <a:gd name="connsiteX21" fmla="*/ 672742 w 7391836"/>
                <a:gd name="connsiteY21" fmla="*/ 128944 h 2779275"/>
                <a:gd name="connsiteX22" fmla="*/ 686236 w 7391836"/>
                <a:gd name="connsiteY22" fmla="*/ 113069 h 2779275"/>
                <a:gd name="connsiteX23" fmla="*/ 710049 w 7391836"/>
                <a:gd name="connsiteY23" fmla="*/ 85288 h 2779275"/>
                <a:gd name="connsiteX24" fmla="*/ 733861 w 7391836"/>
                <a:gd name="connsiteY24" fmla="*/ 66237 h 2779275"/>
                <a:gd name="connsiteX25" fmla="*/ 752117 w 7391836"/>
                <a:gd name="connsiteY25" fmla="*/ 44806 h 2779275"/>
                <a:gd name="connsiteX26" fmla="*/ 777517 w 7391836"/>
                <a:gd name="connsiteY26" fmla="*/ 18613 h 2779275"/>
                <a:gd name="connsiteX27" fmla="*/ 813236 w 7391836"/>
                <a:gd name="connsiteY27" fmla="*/ 1150 h 2779275"/>
                <a:gd name="connsiteX28" fmla="*/ 844192 w 7391836"/>
                <a:gd name="connsiteY28" fmla="*/ 2738 h 2779275"/>
                <a:gd name="connsiteX29" fmla="*/ 883974 w 7391836"/>
                <a:gd name="connsiteY29" fmla="*/ 11468 h 2779275"/>
                <a:gd name="connsiteX30" fmla="*/ 915909 w 7391836"/>
                <a:gd name="connsiteY30" fmla="*/ 29725 h 2779275"/>
                <a:gd name="connsiteX31" fmla="*/ 937621 w 7391836"/>
                <a:gd name="connsiteY31" fmla="*/ 50363 h 2779275"/>
                <a:gd name="connsiteX32" fmla="*/ 968670 w 7391836"/>
                <a:gd name="connsiteY32" fmla="*/ 74175 h 2779275"/>
                <a:gd name="connsiteX33" fmla="*/ 1001821 w 7391836"/>
                <a:gd name="connsiteY33" fmla="*/ 101163 h 2779275"/>
                <a:gd name="connsiteX34" fmla="*/ 1031658 w 7391836"/>
                <a:gd name="connsiteY34" fmla="*/ 147994 h 2779275"/>
                <a:gd name="connsiteX35" fmla="*/ 1055984 w 7391836"/>
                <a:gd name="connsiteY35" fmla="*/ 181331 h 2779275"/>
                <a:gd name="connsiteX36" fmla="*/ 1083765 w 7391836"/>
                <a:gd name="connsiteY36" fmla="*/ 213875 h 2779275"/>
                <a:gd name="connsiteX37" fmla="*/ 1111452 w 7391836"/>
                <a:gd name="connsiteY37" fmla="*/ 249594 h 2779275"/>
                <a:gd name="connsiteX38" fmla="*/ 1136946 w 7391836"/>
                <a:gd name="connsiteY38" fmla="*/ 286106 h 2779275"/>
                <a:gd name="connsiteX39" fmla="*/ 1164166 w 7391836"/>
                <a:gd name="connsiteY39" fmla="*/ 308331 h 2779275"/>
                <a:gd name="connsiteX40" fmla="*/ 1203761 w 7391836"/>
                <a:gd name="connsiteY40" fmla="*/ 339288 h 2779275"/>
                <a:gd name="connsiteX41" fmla="*/ 1219636 w 7391836"/>
                <a:gd name="connsiteY41" fmla="*/ 353575 h 2779275"/>
                <a:gd name="connsiteX42" fmla="*/ 1245036 w 7391836"/>
                <a:gd name="connsiteY42" fmla="*/ 378975 h 2779275"/>
                <a:gd name="connsiteX43" fmla="*/ 1271136 w 7391836"/>
                <a:gd name="connsiteY43" fmla="*/ 416281 h 2779275"/>
                <a:gd name="connsiteX44" fmla="*/ 1355788 w 7391836"/>
                <a:gd name="connsiteY44" fmla="*/ 394850 h 2779275"/>
                <a:gd name="connsiteX45" fmla="*/ 1387911 w 7391836"/>
                <a:gd name="connsiteY45" fmla="*/ 367068 h 2779275"/>
                <a:gd name="connsiteX46" fmla="*/ 1406961 w 7391836"/>
                <a:gd name="connsiteY46" fmla="*/ 353575 h 2779275"/>
                <a:gd name="connsiteX47" fmla="*/ 1426805 w 7391836"/>
                <a:gd name="connsiteY47" fmla="*/ 329763 h 2779275"/>
                <a:gd name="connsiteX48" fmla="*/ 1462524 w 7391836"/>
                <a:gd name="connsiteY48" fmla="*/ 293250 h 2779275"/>
                <a:gd name="connsiteX49" fmla="*/ 1502211 w 7391836"/>
                <a:gd name="connsiteY49" fmla="*/ 238482 h 2779275"/>
                <a:gd name="connsiteX50" fmla="*/ 1534755 w 7391836"/>
                <a:gd name="connsiteY50" fmla="*/ 199588 h 2779275"/>
                <a:gd name="connsiteX51" fmla="*/ 1581586 w 7391836"/>
                <a:gd name="connsiteY51" fmla="*/ 163075 h 2779275"/>
                <a:gd name="connsiteX52" fmla="*/ 1594286 w 7391836"/>
                <a:gd name="connsiteY52" fmla="*/ 137675 h 2779275"/>
                <a:gd name="connsiteX53" fmla="*/ 1606986 w 7391836"/>
                <a:gd name="connsiteY53" fmla="*/ 118625 h 2779275"/>
                <a:gd name="connsiteX54" fmla="*/ 1626829 w 7391836"/>
                <a:gd name="connsiteY54" fmla="*/ 93225 h 2779275"/>
                <a:gd name="connsiteX55" fmla="*/ 1668713 w 7391836"/>
                <a:gd name="connsiteY55" fmla="*/ 57506 h 2779275"/>
                <a:gd name="connsiteX56" fmla="*/ 1715449 w 7391836"/>
                <a:gd name="connsiteY56" fmla="*/ 26551 h 2779275"/>
                <a:gd name="connsiteX57" fmla="*/ 1765736 w 7391836"/>
                <a:gd name="connsiteY57" fmla="*/ 4325 h 2779275"/>
                <a:gd name="connsiteX58" fmla="*/ 1816536 w 7391836"/>
                <a:gd name="connsiteY58" fmla="*/ 3531 h 2779275"/>
                <a:gd name="connsiteX59" fmla="*/ 1851461 w 7391836"/>
                <a:gd name="connsiteY59" fmla="*/ 20200 h 2779275"/>
                <a:gd name="connsiteX60" fmla="*/ 1873126 w 7391836"/>
                <a:gd name="connsiteY60" fmla="*/ 55125 h 2779275"/>
                <a:gd name="connsiteX61" fmla="*/ 1913046 w 7391836"/>
                <a:gd name="connsiteY61" fmla="*/ 82112 h 2779275"/>
                <a:gd name="connsiteX62" fmla="*/ 1954508 w 7391836"/>
                <a:gd name="connsiteY62" fmla="*/ 132912 h 2779275"/>
                <a:gd name="connsiteX63" fmla="*/ 1996578 w 7391836"/>
                <a:gd name="connsiteY63" fmla="*/ 182919 h 2779275"/>
                <a:gd name="connsiteX64" fmla="*/ 2032436 w 7391836"/>
                <a:gd name="connsiteY64" fmla="*/ 220225 h 2779275"/>
                <a:gd name="connsiteX65" fmla="*/ 2064887 w 7391836"/>
                <a:gd name="connsiteY65" fmla="*/ 251181 h 2779275"/>
                <a:gd name="connsiteX66" fmla="*/ 2091360 w 7391836"/>
                <a:gd name="connsiteY66" fmla="*/ 290869 h 2779275"/>
                <a:gd name="connsiteX67" fmla="*/ 2120309 w 7391836"/>
                <a:gd name="connsiteY67" fmla="*/ 333731 h 2779275"/>
                <a:gd name="connsiteX68" fmla="*/ 2149024 w 7391836"/>
                <a:gd name="connsiteY68" fmla="*/ 359925 h 2779275"/>
                <a:gd name="connsiteX69" fmla="*/ 2192960 w 7391836"/>
                <a:gd name="connsiteY69" fmla="*/ 379769 h 2779275"/>
                <a:gd name="connsiteX70" fmla="*/ 2216586 w 7391836"/>
                <a:gd name="connsiteY70" fmla="*/ 385325 h 2779275"/>
                <a:gd name="connsiteX71" fmla="*/ 2248336 w 7391836"/>
                <a:gd name="connsiteY71" fmla="*/ 391675 h 2779275"/>
                <a:gd name="connsiteX72" fmla="*/ 2330886 w 7391836"/>
                <a:gd name="connsiteY72" fmla="*/ 378975 h 2779275"/>
                <a:gd name="connsiteX73" fmla="*/ 2370574 w 7391836"/>
                <a:gd name="connsiteY73" fmla="*/ 347225 h 2779275"/>
                <a:gd name="connsiteX74" fmla="*/ 2425342 w 7391836"/>
                <a:gd name="connsiteY74" fmla="*/ 290075 h 2779275"/>
                <a:gd name="connsiteX75" fmla="*/ 2453917 w 7391836"/>
                <a:gd name="connsiteY75" fmla="*/ 259118 h 2779275"/>
                <a:gd name="connsiteX76" fmla="*/ 2476142 w 7391836"/>
                <a:gd name="connsiteY76" fmla="*/ 230544 h 2779275"/>
                <a:gd name="connsiteX77" fmla="*/ 2515036 w 7391836"/>
                <a:gd name="connsiteY77" fmla="*/ 175775 h 2779275"/>
                <a:gd name="connsiteX78" fmla="*/ 2540436 w 7391836"/>
                <a:gd name="connsiteY78" fmla="*/ 156725 h 2779275"/>
                <a:gd name="connsiteX79" fmla="*/ 2559486 w 7391836"/>
                <a:gd name="connsiteY79" fmla="*/ 137675 h 2779275"/>
                <a:gd name="connsiteX80" fmla="*/ 2595998 w 7391836"/>
                <a:gd name="connsiteY80" fmla="*/ 109893 h 2779275"/>
                <a:gd name="connsiteX81" fmla="*/ 2616871 w 7391836"/>
                <a:gd name="connsiteY81" fmla="*/ 90843 h 2779275"/>
                <a:gd name="connsiteX82" fmla="*/ 2642830 w 7391836"/>
                <a:gd name="connsiteY82" fmla="*/ 72588 h 2779275"/>
                <a:gd name="connsiteX83" fmla="*/ 2711373 w 7391836"/>
                <a:gd name="connsiteY83" fmla="*/ 67032 h 2779275"/>
                <a:gd name="connsiteX84" fmla="*/ 2760025 w 7391836"/>
                <a:gd name="connsiteY84" fmla="*/ 78938 h 2779275"/>
                <a:gd name="connsiteX85" fmla="*/ 2829361 w 7391836"/>
                <a:gd name="connsiteY85" fmla="*/ 97194 h 2779275"/>
                <a:gd name="connsiteX86" fmla="*/ 2857143 w 7391836"/>
                <a:gd name="connsiteY86" fmla="*/ 111482 h 2779275"/>
                <a:gd name="connsiteX87" fmla="*/ 2889687 w 7391836"/>
                <a:gd name="connsiteY87" fmla="*/ 136881 h 2779275"/>
                <a:gd name="connsiteX88" fmla="*/ 2936517 w 7391836"/>
                <a:gd name="connsiteY88" fmla="*/ 158313 h 2779275"/>
                <a:gd name="connsiteX89" fmla="*/ 2945248 w 7391836"/>
                <a:gd name="connsiteY89" fmla="*/ 166250 h 2779275"/>
                <a:gd name="connsiteX90" fmla="*/ 2973823 w 7391836"/>
                <a:gd name="connsiteY90" fmla="*/ 183712 h 2779275"/>
                <a:gd name="connsiteX91" fmla="*/ 2992080 w 7391836"/>
                <a:gd name="connsiteY91" fmla="*/ 201969 h 2779275"/>
                <a:gd name="connsiteX92" fmla="*/ 3042086 w 7391836"/>
                <a:gd name="connsiteY92" fmla="*/ 232925 h 2779275"/>
                <a:gd name="connsiteX93" fmla="*/ 3111936 w 7391836"/>
                <a:gd name="connsiteY93" fmla="*/ 245625 h 2779275"/>
                <a:gd name="connsiteX94" fmla="*/ 3137336 w 7391836"/>
                <a:gd name="connsiteY94" fmla="*/ 258325 h 2779275"/>
                <a:gd name="connsiteX95" fmla="*/ 3163530 w 7391836"/>
                <a:gd name="connsiteY95" fmla="*/ 263881 h 2779275"/>
                <a:gd name="connsiteX96" fmla="*/ 3196074 w 7391836"/>
                <a:gd name="connsiteY96" fmla="*/ 267850 h 2779275"/>
                <a:gd name="connsiteX97" fmla="*/ 3254811 w 7391836"/>
                <a:gd name="connsiteY97" fmla="*/ 261500 h 2779275"/>
                <a:gd name="connsiteX98" fmla="*/ 3283386 w 7391836"/>
                <a:gd name="connsiteY98" fmla="*/ 251975 h 2779275"/>
                <a:gd name="connsiteX99" fmla="*/ 3311074 w 7391836"/>
                <a:gd name="connsiteY99" fmla="*/ 246419 h 2779275"/>
                <a:gd name="connsiteX100" fmla="*/ 3372286 w 7391836"/>
                <a:gd name="connsiteY100" fmla="*/ 224988 h 2779275"/>
                <a:gd name="connsiteX101" fmla="*/ 3447692 w 7391836"/>
                <a:gd name="connsiteY101" fmla="*/ 189269 h 2779275"/>
                <a:gd name="connsiteX102" fmla="*/ 3521511 w 7391836"/>
                <a:gd name="connsiteY102" fmla="*/ 163075 h 2779275"/>
                <a:gd name="connsiteX103" fmla="*/ 3568342 w 7391836"/>
                <a:gd name="connsiteY103" fmla="*/ 156725 h 2779275"/>
                <a:gd name="connsiteX104" fmla="*/ 3613586 w 7391836"/>
                <a:gd name="connsiteY104" fmla="*/ 163075 h 2779275"/>
                <a:gd name="connsiteX105" fmla="*/ 3753286 w 7391836"/>
                <a:gd name="connsiteY105" fmla="*/ 169425 h 2779275"/>
                <a:gd name="connsiteX106" fmla="*/ 3842186 w 7391836"/>
                <a:gd name="connsiteY106" fmla="*/ 188475 h 2779275"/>
                <a:gd name="connsiteX107" fmla="*/ 3867586 w 7391836"/>
                <a:gd name="connsiteY107" fmla="*/ 194825 h 2779275"/>
                <a:gd name="connsiteX108" fmla="*/ 3892986 w 7391836"/>
                <a:gd name="connsiteY108" fmla="*/ 207525 h 2779275"/>
                <a:gd name="connsiteX109" fmla="*/ 3937436 w 7391836"/>
                <a:gd name="connsiteY109" fmla="*/ 213875 h 2779275"/>
                <a:gd name="connsiteX110" fmla="*/ 4083486 w 7391836"/>
                <a:gd name="connsiteY110" fmla="*/ 226575 h 2779275"/>
                <a:gd name="connsiteX111" fmla="*/ 4257318 w 7391836"/>
                <a:gd name="connsiteY111" fmla="*/ 201175 h 2779275"/>
                <a:gd name="connsiteX112" fmla="*/ 4354948 w 7391836"/>
                <a:gd name="connsiteY112" fmla="*/ 189269 h 2779275"/>
                <a:gd name="connsiteX113" fmla="*/ 4403367 w 7391836"/>
                <a:gd name="connsiteY113" fmla="*/ 182918 h 2779275"/>
                <a:gd name="connsiteX114" fmla="*/ 4520048 w 7391836"/>
                <a:gd name="connsiteY114" fmla="*/ 178949 h 2779275"/>
                <a:gd name="connsiteX115" fmla="*/ 4701817 w 7391836"/>
                <a:gd name="connsiteY115" fmla="*/ 187681 h 2779275"/>
                <a:gd name="connsiteX116" fmla="*/ 4834373 w 7391836"/>
                <a:gd name="connsiteY116" fmla="*/ 200382 h 2779275"/>
                <a:gd name="connsiteX117" fmla="*/ 4928829 w 7391836"/>
                <a:gd name="connsiteY117" fmla="*/ 211494 h 2779275"/>
                <a:gd name="connsiteX118" fmla="*/ 5114567 w 7391836"/>
                <a:gd name="connsiteY118" fmla="*/ 208319 h 2779275"/>
                <a:gd name="connsiteX119" fmla="*/ 5463024 w 7391836"/>
                <a:gd name="connsiteY119" fmla="*/ 182125 h 2779275"/>
                <a:gd name="connsiteX120" fmla="*/ 7385486 w 7391836"/>
                <a:gd name="connsiteY120" fmla="*/ 194825 h 2779275"/>
                <a:gd name="connsiteX121" fmla="*/ 7391836 w 7391836"/>
                <a:gd name="connsiteY121" fmla="*/ 2779275 h 2779275"/>
                <a:gd name="connsiteX122" fmla="*/ 436 w 7391836"/>
                <a:gd name="connsiteY122" fmla="*/ 2772925 h 2779275"/>
                <a:gd name="connsiteX123" fmla="*/ 3611 w 7391836"/>
                <a:gd name="connsiteY123" fmla="*/ 36075 h 2779275"/>
                <a:gd name="connsiteX0" fmla="*/ 3611 w 7391836"/>
                <a:gd name="connsiteY0" fmla="*/ 33392 h 2776592"/>
                <a:gd name="connsiteX1" fmla="*/ 17899 w 7391836"/>
                <a:gd name="connsiteY1" fmla="*/ 47680 h 2776592"/>
                <a:gd name="connsiteX2" fmla="*/ 52824 w 7391836"/>
                <a:gd name="connsiteY2" fmla="*/ 104829 h 2776592"/>
                <a:gd name="connsiteX3" fmla="*/ 92511 w 7391836"/>
                <a:gd name="connsiteY3" fmla="*/ 146105 h 2776592"/>
                <a:gd name="connsiteX4" fmla="*/ 109180 w 7391836"/>
                <a:gd name="connsiteY4" fmla="*/ 177854 h 2776592"/>
                <a:gd name="connsiteX5" fmla="*/ 134580 w 7391836"/>
                <a:gd name="connsiteY5" fmla="*/ 196905 h 2776592"/>
                <a:gd name="connsiteX6" fmla="*/ 153629 w 7391836"/>
                <a:gd name="connsiteY6" fmla="*/ 225480 h 2776592"/>
                <a:gd name="connsiteX7" fmla="*/ 180617 w 7391836"/>
                <a:gd name="connsiteY7" fmla="*/ 246911 h 2776592"/>
                <a:gd name="connsiteX8" fmla="*/ 217129 w 7391836"/>
                <a:gd name="connsiteY8" fmla="*/ 287391 h 2776592"/>
                <a:gd name="connsiteX9" fmla="*/ 236180 w 7391836"/>
                <a:gd name="connsiteY9" fmla="*/ 312792 h 2776592"/>
                <a:gd name="connsiteX10" fmla="*/ 248086 w 7391836"/>
                <a:gd name="connsiteY10" fmla="*/ 330255 h 2776592"/>
                <a:gd name="connsiteX11" fmla="*/ 273486 w 7391836"/>
                <a:gd name="connsiteY11" fmla="*/ 349305 h 2776592"/>
                <a:gd name="connsiteX12" fmla="*/ 310792 w 7391836"/>
                <a:gd name="connsiteY12" fmla="*/ 377085 h 2776592"/>
                <a:gd name="connsiteX13" fmla="*/ 351273 w 7391836"/>
                <a:gd name="connsiteY13" fmla="*/ 395342 h 2776592"/>
                <a:gd name="connsiteX14" fmla="*/ 429855 w 7391836"/>
                <a:gd name="connsiteY14" fmla="*/ 398517 h 2776592"/>
                <a:gd name="connsiteX15" fmla="*/ 489386 w 7391836"/>
                <a:gd name="connsiteY15" fmla="*/ 344542 h 2776592"/>
                <a:gd name="connsiteX16" fmla="*/ 514786 w 7391836"/>
                <a:gd name="connsiteY16" fmla="*/ 325492 h 2776592"/>
                <a:gd name="connsiteX17" fmla="*/ 527486 w 7391836"/>
                <a:gd name="connsiteY17" fmla="*/ 306442 h 2776592"/>
                <a:gd name="connsiteX18" fmla="*/ 559236 w 7391836"/>
                <a:gd name="connsiteY18" fmla="*/ 274692 h 2776592"/>
                <a:gd name="connsiteX19" fmla="*/ 571936 w 7391836"/>
                <a:gd name="connsiteY19" fmla="*/ 255642 h 2776592"/>
                <a:gd name="connsiteX20" fmla="*/ 618768 w 7391836"/>
                <a:gd name="connsiteY20" fmla="*/ 193730 h 2776592"/>
                <a:gd name="connsiteX21" fmla="*/ 672742 w 7391836"/>
                <a:gd name="connsiteY21" fmla="*/ 126261 h 2776592"/>
                <a:gd name="connsiteX22" fmla="*/ 686236 w 7391836"/>
                <a:gd name="connsiteY22" fmla="*/ 110386 h 2776592"/>
                <a:gd name="connsiteX23" fmla="*/ 710049 w 7391836"/>
                <a:gd name="connsiteY23" fmla="*/ 82605 h 2776592"/>
                <a:gd name="connsiteX24" fmla="*/ 733861 w 7391836"/>
                <a:gd name="connsiteY24" fmla="*/ 63554 h 2776592"/>
                <a:gd name="connsiteX25" fmla="*/ 752117 w 7391836"/>
                <a:gd name="connsiteY25" fmla="*/ 42123 h 2776592"/>
                <a:gd name="connsiteX26" fmla="*/ 777517 w 7391836"/>
                <a:gd name="connsiteY26" fmla="*/ 15930 h 2776592"/>
                <a:gd name="connsiteX27" fmla="*/ 813236 w 7391836"/>
                <a:gd name="connsiteY27" fmla="*/ 5611 h 2776592"/>
                <a:gd name="connsiteX28" fmla="*/ 844192 w 7391836"/>
                <a:gd name="connsiteY28" fmla="*/ 55 h 2776592"/>
                <a:gd name="connsiteX29" fmla="*/ 883974 w 7391836"/>
                <a:gd name="connsiteY29" fmla="*/ 8785 h 2776592"/>
                <a:gd name="connsiteX30" fmla="*/ 915909 w 7391836"/>
                <a:gd name="connsiteY30" fmla="*/ 27042 h 2776592"/>
                <a:gd name="connsiteX31" fmla="*/ 937621 w 7391836"/>
                <a:gd name="connsiteY31" fmla="*/ 47680 h 2776592"/>
                <a:gd name="connsiteX32" fmla="*/ 968670 w 7391836"/>
                <a:gd name="connsiteY32" fmla="*/ 71492 h 2776592"/>
                <a:gd name="connsiteX33" fmla="*/ 1001821 w 7391836"/>
                <a:gd name="connsiteY33" fmla="*/ 98480 h 2776592"/>
                <a:gd name="connsiteX34" fmla="*/ 1031658 w 7391836"/>
                <a:gd name="connsiteY34" fmla="*/ 145311 h 2776592"/>
                <a:gd name="connsiteX35" fmla="*/ 1055984 w 7391836"/>
                <a:gd name="connsiteY35" fmla="*/ 178648 h 2776592"/>
                <a:gd name="connsiteX36" fmla="*/ 1083765 w 7391836"/>
                <a:gd name="connsiteY36" fmla="*/ 211192 h 2776592"/>
                <a:gd name="connsiteX37" fmla="*/ 1111452 w 7391836"/>
                <a:gd name="connsiteY37" fmla="*/ 246911 h 2776592"/>
                <a:gd name="connsiteX38" fmla="*/ 1136946 w 7391836"/>
                <a:gd name="connsiteY38" fmla="*/ 283423 h 2776592"/>
                <a:gd name="connsiteX39" fmla="*/ 1164166 w 7391836"/>
                <a:gd name="connsiteY39" fmla="*/ 305648 h 2776592"/>
                <a:gd name="connsiteX40" fmla="*/ 1203761 w 7391836"/>
                <a:gd name="connsiteY40" fmla="*/ 336605 h 2776592"/>
                <a:gd name="connsiteX41" fmla="*/ 1219636 w 7391836"/>
                <a:gd name="connsiteY41" fmla="*/ 350892 h 2776592"/>
                <a:gd name="connsiteX42" fmla="*/ 1245036 w 7391836"/>
                <a:gd name="connsiteY42" fmla="*/ 376292 h 2776592"/>
                <a:gd name="connsiteX43" fmla="*/ 1271136 w 7391836"/>
                <a:gd name="connsiteY43" fmla="*/ 413598 h 2776592"/>
                <a:gd name="connsiteX44" fmla="*/ 1355788 w 7391836"/>
                <a:gd name="connsiteY44" fmla="*/ 392167 h 2776592"/>
                <a:gd name="connsiteX45" fmla="*/ 1387911 w 7391836"/>
                <a:gd name="connsiteY45" fmla="*/ 364385 h 2776592"/>
                <a:gd name="connsiteX46" fmla="*/ 1406961 w 7391836"/>
                <a:gd name="connsiteY46" fmla="*/ 350892 h 2776592"/>
                <a:gd name="connsiteX47" fmla="*/ 1426805 w 7391836"/>
                <a:gd name="connsiteY47" fmla="*/ 327080 h 2776592"/>
                <a:gd name="connsiteX48" fmla="*/ 1462524 w 7391836"/>
                <a:gd name="connsiteY48" fmla="*/ 290567 h 2776592"/>
                <a:gd name="connsiteX49" fmla="*/ 1502211 w 7391836"/>
                <a:gd name="connsiteY49" fmla="*/ 235799 h 2776592"/>
                <a:gd name="connsiteX50" fmla="*/ 1534755 w 7391836"/>
                <a:gd name="connsiteY50" fmla="*/ 196905 h 2776592"/>
                <a:gd name="connsiteX51" fmla="*/ 1581586 w 7391836"/>
                <a:gd name="connsiteY51" fmla="*/ 160392 h 2776592"/>
                <a:gd name="connsiteX52" fmla="*/ 1594286 w 7391836"/>
                <a:gd name="connsiteY52" fmla="*/ 134992 h 2776592"/>
                <a:gd name="connsiteX53" fmla="*/ 1606986 w 7391836"/>
                <a:gd name="connsiteY53" fmla="*/ 115942 h 2776592"/>
                <a:gd name="connsiteX54" fmla="*/ 1626829 w 7391836"/>
                <a:gd name="connsiteY54" fmla="*/ 90542 h 2776592"/>
                <a:gd name="connsiteX55" fmla="*/ 1668713 w 7391836"/>
                <a:gd name="connsiteY55" fmla="*/ 54823 h 2776592"/>
                <a:gd name="connsiteX56" fmla="*/ 1715449 w 7391836"/>
                <a:gd name="connsiteY56" fmla="*/ 23868 h 2776592"/>
                <a:gd name="connsiteX57" fmla="*/ 1765736 w 7391836"/>
                <a:gd name="connsiteY57" fmla="*/ 1642 h 2776592"/>
                <a:gd name="connsiteX58" fmla="*/ 1816536 w 7391836"/>
                <a:gd name="connsiteY58" fmla="*/ 848 h 2776592"/>
                <a:gd name="connsiteX59" fmla="*/ 1851461 w 7391836"/>
                <a:gd name="connsiteY59" fmla="*/ 17517 h 2776592"/>
                <a:gd name="connsiteX60" fmla="*/ 1873126 w 7391836"/>
                <a:gd name="connsiteY60" fmla="*/ 52442 h 2776592"/>
                <a:gd name="connsiteX61" fmla="*/ 1913046 w 7391836"/>
                <a:gd name="connsiteY61" fmla="*/ 79429 h 2776592"/>
                <a:gd name="connsiteX62" fmla="*/ 1954508 w 7391836"/>
                <a:gd name="connsiteY62" fmla="*/ 130229 h 2776592"/>
                <a:gd name="connsiteX63" fmla="*/ 1996578 w 7391836"/>
                <a:gd name="connsiteY63" fmla="*/ 180236 h 2776592"/>
                <a:gd name="connsiteX64" fmla="*/ 2032436 w 7391836"/>
                <a:gd name="connsiteY64" fmla="*/ 217542 h 2776592"/>
                <a:gd name="connsiteX65" fmla="*/ 2064887 w 7391836"/>
                <a:gd name="connsiteY65" fmla="*/ 248498 h 2776592"/>
                <a:gd name="connsiteX66" fmla="*/ 2091360 w 7391836"/>
                <a:gd name="connsiteY66" fmla="*/ 288186 h 2776592"/>
                <a:gd name="connsiteX67" fmla="*/ 2120309 w 7391836"/>
                <a:gd name="connsiteY67" fmla="*/ 331048 h 2776592"/>
                <a:gd name="connsiteX68" fmla="*/ 2149024 w 7391836"/>
                <a:gd name="connsiteY68" fmla="*/ 357242 h 2776592"/>
                <a:gd name="connsiteX69" fmla="*/ 2192960 w 7391836"/>
                <a:gd name="connsiteY69" fmla="*/ 377086 h 2776592"/>
                <a:gd name="connsiteX70" fmla="*/ 2216586 w 7391836"/>
                <a:gd name="connsiteY70" fmla="*/ 382642 h 2776592"/>
                <a:gd name="connsiteX71" fmla="*/ 2248336 w 7391836"/>
                <a:gd name="connsiteY71" fmla="*/ 388992 h 2776592"/>
                <a:gd name="connsiteX72" fmla="*/ 2330886 w 7391836"/>
                <a:gd name="connsiteY72" fmla="*/ 376292 h 2776592"/>
                <a:gd name="connsiteX73" fmla="*/ 2370574 w 7391836"/>
                <a:gd name="connsiteY73" fmla="*/ 344542 h 2776592"/>
                <a:gd name="connsiteX74" fmla="*/ 2425342 w 7391836"/>
                <a:gd name="connsiteY74" fmla="*/ 287392 h 2776592"/>
                <a:gd name="connsiteX75" fmla="*/ 2453917 w 7391836"/>
                <a:gd name="connsiteY75" fmla="*/ 256435 h 2776592"/>
                <a:gd name="connsiteX76" fmla="*/ 2476142 w 7391836"/>
                <a:gd name="connsiteY76" fmla="*/ 227861 h 2776592"/>
                <a:gd name="connsiteX77" fmla="*/ 2515036 w 7391836"/>
                <a:gd name="connsiteY77" fmla="*/ 173092 h 2776592"/>
                <a:gd name="connsiteX78" fmla="*/ 2540436 w 7391836"/>
                <a:gd name="connsiteY78" fmla="*/ 154042 h 2776592"/>
                <a:gd name="connsiteX79" fmla="*/ 2559486 w 7391836"/>
                <a:gd name="connsiteY79" fmla="*/ 134992 h 2776592"/>
                <a:gd name="connsiteX80" fmla="*/ 2595998 w 7391836"/>
                <a:gd name="connsiteY80" fmla="*/ 107210 h 2776592"/>
                <a:gd name="connsiteX81" fmla="*/ 2616871 w 7391836"/>
                <a:gd name="connsiteY81" fmla="*/ 88160 h 2776592"/>
                <a:gd name="connsiteX82" fmla="*/ 2642830 w 7391836"/>
                <a:gd name="connsiteY82" fmla="*/ 69905 h 2776592"/>
                <a:gd name="connsiteX83" fmla="*/ 2711373 w 7391836"/>
                <a:gd name="connsiteY83" fmla="*/ 64349 h 2776592"/>
                <a:gd name="connsiteX84" fmla="*/ 2760025 w 7391836"/>
                <a:gd name="connsiteY84" fmla="*/ 76255 h 2776592"/>
                <a:gd name="connsiteX85" fmla="*/ 2829361 w 7391836"/>
                <a:gd name="connsiteY85" fmla="*/ 94511 h 2776592"/>
                <a:gd name="connsiteX86" fmla="*/ 2857143 w 7391836"/>
                <a:gd name="connsiteY86" fmla="*/ 108799 h 2776592"/>
                <a:gd name="connsiteX87" fmla="*/ 2889687 w 7391836"/>
                <a:gd name="connsiteY87" fmla="*/ 134198 h 2776592"/>
                <a:gd name="connsiteX88" fmla="*/ 2936517 w 7391836"/>
                <a:gd name="connsiteY88" fmla="*/ 155630 h 2776592"/>
                <a:gd name="connsiteX89" fmla="*/ 2945248 w 7391836"/>
                <a:gd name="connsiteY89" fmla="*/ 163567 h 2776592"/>
                <a:gd name="connsiteX90" fmla="*/ 2973823 w 7391836"/>
                <a:gd name="connsiteY90" fmla="*/ 181029 h 2776592"/>
                <a:gd name="connsiteX91" fmla="*/ 2992080 w 7391836"/>
                <a:gd name="connsiteY91" fmla="*/ 199286 h 2776592"/>
                <a:gd name="connsiteX92" fmla="*/ 3042086 w 7391836"/>
                <a:gd name="connsiteY92" fmla="*/ 230242 h 2776592"/>
                <a:gd name="connsiteX93" fmla="*/ 3111936 w 7391836"/>
                <a:gd name="connsiteY93" fmla="*/ 242942 h 2776592"/>
                <a:gd name="connsiteX94" fmla="*/ 3137336 w 7391836"/>
                <a:gd name="connsiteY94" fmla="*/ 255642 h 2776592"/>
                <a:gd name="connsiteX95" fmla="*/ 3163530 w 7391836"/>
                <a:gd name="connsiteY95" fmla="*/ 261198 h 2776592"/>
                <a:gd name="connsiteX96" fmla="*/ 3196074 w 7391836"/>
                <a:gd name="connsiteY96" fmla="*/ 265167 h 2776592"/>
                <a:gd name="connsiteX97" fmla="*/ 3254811 w 7391836"/>
                <a:gd name="connsiteY97" fmla="*/ 258817 h 2776592"/>
                <a:gd name="connsiteX98" fmla="*/ 3283386 w 7391836"/>
                <a:gd name="connsiteY98" fmla="*/ 249292 h 2776592"/>
                <a:gd name="connsiteX99" fmla="*/ 3311074 w 7391836"/>
                <a:gd name="connsiteY99" fmla="*/ 243736 h 2776592"/>
                <a:gd name="connsiteX100" fmla="*/ 3372286 w 7391836"/>
                <a:gd name="connsiteY100" fmla="*/ 222305 h 2776592"/>
                <a:gd name="connsiteX101" fmla="*/ 3447692 w 7391836"/>
                <a:gd name="connsiteY101" fmla="*/ 186586 h 2776592"/>
                <a:gd name="connsiteX102" fmla="*/ 3521511 w 7391836"/>
                <a:gd name="connsiteY102" fmla="*/ 160392 h 2776592"/>
                <a:gd name="connsiteX103" fmla="*/ 3568342 w 7391836"/>
                <a:gd name="connsiteY103" fmla="*/ 154042 h 2776592"/>
                <a:gd name="connsiteX104" fmla="*/ 3613586 w 7391836"/>
                <a:gd name="connsiteY104" fmla="*/ 160392 h 2776592"/>
                <a:gd name="connsiteX105" fmla="*/ 3753286 w 7391836"/>
                <a:gd name="connsiteY105" fmla="*/ 166742 h 2776592"/>
                <a:gd name="connsiteX106" fmla="*/ 3842186 w 7391836"/>
                <a:gd name="connsiteY106" fmla="*/ 185792 h 2776592"/>
                <a:gd name="connsiteX107" fmla="*/ 3867586 w 7391836"/>
                <a:gd name="connsiteY107" fmla="*/ 192142 h 2776592"/>
                <a:gd name="connsiteX108" fmla="*/ 3892986 w 7391836"/>
                <a:gd name="connsiteY108" fmla="*/ 204842 h 2776592"/>
                <a:gd name="connsiteX109" fmla="*/ 3937436 w 7391836"/>
                <a:gd name="connsiteY109" fmla="*/ 211192 h 2776592"/>
                <a:gd name="connsiteX110" fmla="*/ 4083486 w 7391836"/>
                <a:gd name="connsiteY110" fmla="*/ 223892 h 2776592"/>
                <a:gd name="connsiteX111" fmla="*/ 4257318 w 7391836"/>
                <a:gd name="connsiteY111" fmla="*/ 198492 h 2776592"/>
                <a:gd name="connsiteX112" fmla="*/ 4354948 w 7391836"/>
                <a:gd name="connsiteY112" fmla="*/ 186586 h 2776592"/>
                <a:gd name="connsiteX113" fmla="*/ 4403367 w 7391836"/>
                <a:gd name="connsiteY113" fmla="*/ 180235 h 2776592"/>
                <a:gd name="connsiteX114" fmla="*/ 4520048 w 7391836"/>
                <a:gd name="connsiteY114" fmla="*/ 176266 h 2776592"/>
                <a:gd name="connsiteX115" fmla="*/ 4701817 w 7391836"/>
                <a:gd name="connsiteY115" fmla="*/ 184998 h 2776592"/>
                <a:gd name="connsiteX116" fmla="*/ 4834373 w 7391836"/>
                <a:gd name="connsiteY116" fmla="*/ 197699 h 2776592"/>
                <a:gd name="connsiteX117" fmla="*/ 4928829 w 7391836"/>
                <a:gd name="connsiteY117" fmla="*/ 208811 h 2776592"/>
                <a:gd name="connsiteX118" fmla="*/ 5114567 w 7391836"/>
                <a:gd name="connsiteY118" fmla="*/ 205636 h 2776592"/>
                <a:gd name="connsiteX119" fmla="*/ 5463024 w 7391836"/>
                <a:gd name="connsiteY119" fmla="*/ 179442 h 2776592"/>
                <a:gd name="connsiteX120" fmla="*/ 7385486 w 7391836"/>
                <a:gd name="connsiteY120" fmla="*/ 192142 h 2776592"/>
                <a:gd name="connsiteX121" fmla="*/ 7391836 w 7391836"/>
                <a:gd name="connsiteY121" fmla="*/ 2776592 h 2776592"/>
                <a:gd name="connsiteX122" fmla="*/ 436 w 7391836"/>
                <a:gd name="connsiteY122" fmla="*/ 2770242 h 2776592"/>
                <a:gd name="connsiteX123" fmla="*/ 3611 w 7391836"/>
                <a:gd name="connsiteY123" fmla="*/ 33392 h 2776592"/>
                <a:gd name="connsiteX0" fmla="*/ 3611 w 7391836"/>
                <a:gd name="connsiteY0" fmla="*/ 33425 h 2776625"/>
                <a:gd name="connsiteX1" fmla="*/ 17899 w 7391836"/>
                <a:gd name="connsiteY1" fmla="*/ 47713 h 2776625"/>
                <a:gd name="connsiteX2" fmla="*/ 52824 w 7391836"/>
                <a:gd name="connsiteY2" fmla="*/ 104862 h 2776625"/>
                <a:gd name="connsiteX3" fmla="*/ 92511 w 7391836"/>
                <a:gd name="connsiteY3" fmla="*/ 146138 h 2776625"/>
                <a:gd name="connsiteX4" fmla="*/ 109180 w 7391836"/>
                <a:gd name="connsiteY4" fmla="*/ 177887 h 2776625"/>
                <a:gd name="connsiteX5" fmla="*/ 134580 w 7391836"/>
                <a:gd name="connsiteY5" fmla="*/ 196938 h 2776625"/>
                <a:gd name="connsiteX6" fmla="*/ 153629 w 7391836"/>
                <a:gd name="connsiteY6" fmla="*/ 225513 h 2776625"/>
                <a:gd name="connsiteX7" fmla="*/ 180617 w 7391836"/>
                <a:gd name="connsiteY7" fmla="*/ 246944 h 2776625"/>
                <a:gd name="connsiteX8" fmla="*/ 217129 w 7391836"/>
                <a:gd name="connsiteY8" fmla="*/ 287424 h 2776625"/>
                <a:gd name="connsiteX9" fmla="*/ 236180 w 7391836"/>
                <a:gd name="connsiteY9" fmla="*/ 312825 h 2776625"/>
                <a:gd name="connsiteX10" fmla="*/ 248086 w 7391836"/>
                <a:gd name="connsiteY10" fmla="*/ 330288 h 2776625"/>
                <a:gd name="connsiteX11" fmla="*/ 273486 w 7391836"/>
                <a:gd name="connsiteY11" fmla="*/ 349338 h 2776625"/>
                <a:gd name="connsiteX12" fmla="*/ 310792 w 7391836"/>
                <a:gd name="connsiteY12" fmla="*/ 377118 h 2776625"/>
                <a:gd name="connsiteX13" fmla="*/ 351273 w 7391836"/>
                <a:gd name="connsiteY13" fmla="*/ 395375 h 2776625"/>
                <a:gd name="connsiteX14" fmla="*/ 429855 w 7391836"/>
                <a:gd name="connsiteY14" fmla="*/ 398550 h 2776625"/>
                <a:gd name="connsiteX15" fmla="*/ 489386 w 7391836"/>
                <a:gd name="connsiteY15" fmla="*/ 344575 h 2776625"/>
                <a:gd name="connsiteX16" fmla="*/ 514786 w 7391836"/>
                <a:gd name="connsiteY16" fmla="*/ 325525 h 2776625"/>
                <a:gd name="connsiteX17" fmla="*/ 527486 w 7391836"/>
                <a:gd name="connsiteY17" fmla="*/ 306475 h 2776625"/>
                <a:gd name="connsiteX18" fmla="*/ 559236 w 7391836"/>
                <a:gd name="connsiteY18" fmla="*/ 274725 h 2776625"/>
                <a:gd name="connsiteX19" fmla="*/ 571936 w 7391836"/>
                <a:gd name="connsiteY19" fmla="*/ 255675 h 2776625"/>
                <a:gd name="connsiteX20" fmla="*/ 618768 w 7391836"/>
                <a:gd name="connsiteY20" fmla="*/ 193763 h 2776625"/>
                <a:gd name="connsiteX21" fmla="*/ 672742 w 7391836"/>
                <a:gd name="connsiteY21" fmla="*/ 126294 h 2776625"/>
                <a:gd name="connsiteX22" fmla="*/ 686236 w 7391836"/>
                <a:gd name="connsiteY22" fmla="*/ 110419 h 2776625"/>
                <a:gd name="connsiteX23" fmla="*/ 710049 w 7391836"/>
                <a:gd name="connsiteY23" fmla="*/ 82638 h 2776625"/>
                <a:gd name="connsiteX24" fmla="*/ 733861 w 7391836"/>
                <a:gd name="connsiteY24" fmla="*/ 63587 h 2776625"/>
                <a:gd name="connsiteX25" fmla="*/ 752117 w 7391836"/>
                <a:gd name="connsiteY25" fmla="*/ 42156 h 2776625"/>
                <a:gd name="connsiteX26" fmla="*/ 779805 w 7391836"/>
                <a:gd name="connsiteY26" fmla="*/ 25488 h 2776625"/>
                <a:gd name="connsiteX27" fmla="*/ 813236 w 7391836"/>
                <a:gd name="connsiteY27" fmla="*/ 5644 h 2776625"/>
                <a:gd name="connsiteX28" fmla="*/ 844192 w 7391836"/>
                <a:gd name="connsiteY28" fmla="*/ 88 h 2776625"/>
                <a:gd name="connsiteX29" fmla="*/ 883974 w 7391836"/>
                <a:gd name="connsiteY29" fmla="*/ 8818 h 2776625"/>
                <a:gd name="connsiteX30" fmla="*/ 915909 w 7391836"/>
                <a:gd name="connsiteY30" fmla="*/ 27075 h 2776625"/>
                <a:gd name="connsiteX31" fmla="*/ 937621 w 7391836"/>
                <a:gd name="connsiteY31" fmla="*/ 47713 h 2776625"/>
                <a:gd name="connsiteX32" fmla="*/ 968670 w 7391836"/>
                <a:gd name="connsiteY32" fmla="*/ 71525 h 2776625"/>
                <a:gd name="connsiteX33" fmla="*/ 1001821 w 7391836"/>
                <a:gd name="connsiteY33" fmla="*/ 98513 h 2776625"/>
                <a:gd name="connsiteX34" fmla="*/ 1031658 w 7391836"/>
                <a:gd name="connsiteY34" fmla="*/ 145344 h 2776625"/>
                <a:gd name="connsiteX35" fmla="*/ 1055984 w 7391836"/>
                <a:gd name="connsiteY35" fmla="*/ 178681 h 2776625"/>
                <a:gd name="connsiteX36" fmla="*/ 1083765 w 7391836"/>
                <a:gd name="connsiteY36" fmla="*/ 211225 h 2776625"/>
                <a:gd name="connsiteX37" fmla="*/ 1111452 w 7391836"/>
                <a:gd name="connsiteY37" fmla="*/ 246944 h 2776625"/>
                <a:gd name="connsiteX38" fmla="*/ 1136946 w 7391836"/>
                <a:gd name="connsiteY38" fmla="*/ 283456 h 2776625"/>
                <a:gd name="connsiteX39" fmla="*/ 1164166 w 7391836"/>
                <a:gd name="connsiteY39" fmla="*/ 305681 h 2776625"/>
                <a:gd name="connsiteX40" fmla="*/ 1203761 w 7391836"/>
                <a:gd name="connsiteY40" fmla="*/ 336638 h 2776625"/>
                <a:gd name="connsiteX41" fmla="*/ 1219636 w 7391836"/>
                <a:gd name="connsiteY41" fmla="*/ 350925 h 2776625"/>
                <a:gd name="connsiteX42" fmla="*/ 1245036 w 7391836"/>
                <a:gd name="connsiteY42" fmla="*/ 376325 h 2776625"/>
                <a:gd name="connsiteX43" fmla="*/ 1271136 w 7391836"/>
                <a:gd name="connsiteY43" fmla="*/ 413631 h 2776625"/>
                <a:gd name="connsiteX44" fmla="*/ 1355788 w 7391836"/>
                <a:gd name="connsiteY44" fmla="*/ 392200 h 2776625"/>
                <a:gd name="connsiteX45" fmla="*/ 1387911 w 7391836"/>
                <a:gd name="connsiteY45" fmla="*/ 364418 h 2776625"/>
                <a:gd name="connsiteX46" fmla="*/ 1406961 w 7391836"/>
                <a:gd name="connsiteY46" fmla="*/ 350925 h 2776625"/>
                <a:gd name="connsiteX47" fmla="*/ 1426805 w 7391836"/>
                <a:gd name="connsiteY47" fmla="*/ 327113 h 2776625"/>
                <a:gd name="connsiteX48" fmla="*/ 1462524 w 7391836"/>
                <a:gd name="connsiteY48" fmla="*/ 290600 h 2776625"/>
                <a:gd name="connsiteX49" fmla="*/ 1502211 w 7391836"/>
                <a:gd name="connsiteY49" fmla="*/ 235832 h 2776625"/>
                <a:gd name="connsiteX50" fmla="*/ 1534755 w 7391836"/>
                <a:gd name="connsiteY50" fmla="*/ 196938 h 2776625"/>
                <a:gd name="connsiteX51" fmla="*/ 1581586 w 7391836"/>
                <a:gd name="connsiteY51" fmla="*/ 160425 h 2776625"/>
                <a:gd name="connsiteX52" fmla="*/ 1594286 w 7391836"/>
                <a:gd name="connsiteY52" fmla="*/ 135025 h 2776625"/>
                <a:gd name="connsiteX53" fmla="*/ 1606986 w 7391836"/>
                <a:gd name="connsiteY53" fmla="*/ 115975 h 2776625"/>
                <a:gd name="connsiteX54" fmla="*/ 1626829 w 7391836"/>
                <a:gd name="connsiteY54" fmla="*/ 90575 h 2776625"/>
                <a:gd name="connsiteX55" fmla="*/ 1668713 w 7391836"/>
                <a:gd name="connsiteY55" fmla="*/ 54856 h 2776625"/>
                <a:gd name="connsiteX56" fmla="*/ 1715449 w 7391836"/>
                <a:gd name="connsiteY56" fmla="*/ 23901 h 2776625"/>
                <a:gd name="connsiteX57" fmla="*/ 1765736 w 7391836"/>
                <a:gd name="connsiteY57" fmla="*/ 1675 h 2776625"/>
                <a:gd name="connsiteX58" fmla="*/ 1816536 w 7391836"/>
                <a:gd name="connsiteY58" fmla="*/ 881 h 2776625"/>
                <a:gd name="connsiteX59" fmla="*/ 1851461 w 7391836"/>
                <a:gd name="connsiteY59" fmla="*/ 17550 h 2776625"/>
                <a:gd name="connsiteX60" fmla="*/ 1873126 w 7391836"/>
                <a:gd name="connsiteY60" fmla="*/ 52475 h 2776625"/>
                <a:gd name="connsiteX61" fmla="*/ 1913046 w 7391836"/>
                <a:gd name="connsiteY61" fmla="*/ 79462 h 2776625"/>
                <a:gd name="connsiteX62" fmla="*/ 1954508 w 7391836"/>
                <a:gd name="connsiteY62" fmla="*/ 130262 h 2776625"/>
                <a:gd name="connsiteX63" fmla="*/ 1996578 w 7391836"/>
                <a:gd name="connsiteY63" fmla="*/ 180269 h 2776625"/>
                <a:gd name="connsiteX64" fmla="*/ 2032436 w 7391836"/>
                <a:gd name="connsiteY64" fmla="*/ 217575 h 2776625"/>
                <a:gd name="connsiteX65" fmla="*/ 2064887 w 7391836"/>
                <a:gd name="connsiteY65" fmla="*/ 248531 h 2776625"/>
                <a:gd name="connsiteX66" fmla="*/ 2091360 w 7391836"/>
                <a:gd name="connsiteY66" fmla="*/ 288219 h 2776625"/>
                <a:gd name="connsiteX67" fmla="*/ 2120309 w 7391836"/>
                <a:gd name="connsiteY67" fmla="*/ 331081 h 2776625"/>
                <a:gd name="connsiteX68" fmla="*/ 2149024 w 7391836"/>
                <a:gd name="connsiteY68" fmla="*/ 357275 h 2776625"/>
                <a:gd name="connsiteX69" fmla="*/ 2192960 w 7391836"/>
                <a:gd name="connsiteY69" fmla="*/ 377119 h 2776625"/>
                <a:gd name="connsiteX70" fmla="*/ 2216586 w 7391836"/>
                <a:gd name="connsiteY70" fmla="*/ 382675 h 2776625"/>
                <a:gd name="connsiteX71" fmla="*/ 2248336 w 7391836"/>
                <a:gd name="connsiteY71" fmla="*/ 389025 h 2776625"/>
                <a:gd name="connsiteX72" fmla="*/ 2330886 w 7391836"/>
                <a:gd name="connsiteY72" fmla="*/ 376325 h 2776625"/>
                <a:gd name="connsiteX73" fmla="*/ 2370574 w 7391836"/>
                <a:gd name="connsiteY73" fmla="*/ 344575 h 2776625"/>
                <a:gd name="connsiteX74" fmla="*/ 2425342 w 7391836"/>
                <a:gd name="connsiteY74" fmla="*/ 287425 h 2776625"/>
                <a:gd name="connsiteX75" fmla="*/ 2453917 w 7391836"/>
                <a:gd name="connsiteY75" fmla="*/ 256468 h 2776625"/>
                <a:gd name="connsiteX76" fmla="*/ 2476142 w 7391836"/>
                <a:gd name="connsiteY76" fmla="*/ 227894 h 2776625"/>
                <a:gd name="connsiteX77" fmla="*/ 2515036 w 7391836"/>
                <a:gd name="connsiteY77" fmla="*/ 173125 h 2776625"/>
                <a:gd name="connsiteX78" fmla="*/ 2540436 w 7391836"/>
                <a:gd name="connsiteY78" fmla="*/ 154075 h 2776625"/>
                <a:gd name="connsiteX79" fmla="*/ 2559486 w 7391836"/>
                <a:gd name="connsiteY79" fmla="*/ 135025 h 2776625"/>
                <a:gd name="connsiteX80" fmla="*/ 2595998 w 7391836"/>
                <a:gd name="connsiteY80" fmla="*/ 107243 h 2776625"/>
                <a:gd name="connsiteX81" fmla="*/ 2616871 w 7391836"/>
                <a:gd name="connsiteY81" fmla="*/ 88193 h 2776625"/>
                <a:gd name="connsiteX82" fmla="*/ 2642830 w 7391836"/>
                <a:gd name="connsiteY82" fmla="*/ 69938 h 2776625"/>
                <a:gd name="connsiteX83" fmla="*/ 2711373 w 7391836"/>
                <a:gd name="connsiteY83" fmla="*/ 64382 h 2776625"/>
                <a:gd name="connsiteX84" fmla="*/ 2760025 w 7391836"/>
                <a:gd name="connsiteY84" fmla="*/ 76288 h 2776625"/>
                <a:gd name="connsiteX85" fmla="*/ 2829361 w 7391836"/>
                <a:gd name="connsiteY85" fmla="*/ 94544 h 2776625"/>
                <a:gd name="connsiteX86" fmla="*/ 2857143 w 7391836"/>
                <a:gd name="connsiteY86" fmla="*/ 108832 h 2776625"/>
                <a:gd name="connsiteX87" fmla="*/ 2889687 w 7391836"/>
                <a:gd name="connsiteY87" fmla="*/ 134231 h 2776625"/>
                <a:gd name="connsiteX88" fmla="*/ 2936517 w 7391836"/>
                <a:gd name="connsiteY88" fmla="*/ 155663 h 2776625"/>
                <a:gd name="connsiteX89" fmla="*/ 2945248 w 7391836"/>
                <a:gd name="connsiteY89" fmla="*/ 163600 h 2776625"/>
                <a:gd name="connsiteX90" fmla="*/ 2973823 w 7391836"/>
                <a:gd name="connsiteY90" fmla="*/ 181062 h 2776625"/>
                <a:gd name="connsiteX91" fmla="*/ 2992080 w 7391836"/>
                <a:gd name="connsiteY91" fmla="*/ 199319 h 2776625"/>
                <a:gd name="connsiteX92" fmla="*/ 3042086 w 7391836"/>
                <a:gd name="connsiteY92" fmla="*/ 230275 h 2776625"/>
                <a:gd name="connsiteX93" fmla="*/ 3111936 w 7391836"/>
                <a:gd name="connsiteY93" fmla="*/ 242975 h 2776625"/>
                <a:gd name="connsiteX94" fmla="*/ 3137336 w 7391836"/>
                <a:gd name="connsiteY94" fmla="*/ 255675 h 2776625"/>
                <a:gd name="connsiteX95" fmla="*/ 3163530 w 7391836"/>
                <a:gd name="connsiteY95" fmla="*/ 261231 h 2776625"/>
                <a:gd name="connsiteX96" fmla="*/ 3196074 w 7391836"/>
                <a:gd name="connsiteY96" fmla="*/ 265200 h 2776625"/>
                <a:gd name="connsiteX97" fmla="*/ 3254811 w 7391836"/>
                <a:gd name="connsiteY97" fmla="*/ 258850 h 2776625"/>
                <a:gd name="connsiteX98" fmla="*/ 3283386 w 7391836"/>
                <a:gd name="connsiteY98" fmla="*/ 249325 h 2776625"/>
                <a:gd name="connsiteX99" fmla="*/ 3311074 w 7391836"/>
                <a:gd name="connsiteY99" fmla="*/ 243769 h 2776625"/>
                <a:gd name="connsiteX100" fmla="*/ 3372286 w 7391836"/>
                <a:gd name="connsiteY100" fmla="*/ 222338 h 2776625"/>
                <a:gd name="connsiteX101" fmla="*/ 3447692 w 7391836"/>
                <a:gd name="connsiteY101" fmla="*/ 186619 h 2776625"/>
                <a:gd name="connsiteX102" fmla="*/ 3521511 w 7391836"/>
                <a:gd name="connsiteY102" fmla="*/ 160425 h 2776625"/>
                <a:gd name="connsiteX103" fmla="*/ 3568342 w 7391836"/>
                <a:gd name="connsiteY103" fmla="*/ 154075 h 2776625"/>
                <a:gd name="connsiteX104" fmla="*/ 3613586 w 7391836"/>
                <a:gd name="connsiteY104" fmla="*/ 160425 h 2776625"/>
                <a:gd name="connsiteX105" fmla="*/ 3753286 w 7391836"/>
                <a:gd name="connsiteY105" fmla="*/ 166775 h 2776625"/>
                <a:gd name="connsiteX106" fmla="*/ 3842186 w 7391836"/>
                <a:gd name="connsiteY106" fmla="*/ 185825 h 2776625"/>
                <a:gd name="connsiteX107" fmla="*/ 3867586 w 7391836"/>
                <a:gd name="connsiteY107" fmla="*/ 192175 h 2776625"/>
                <a:gd name="connsiteX108" fmla="*/ 3892986 w 7391836"/>
                <a:gd name="connsiteY108" fmla="*/ 204875 h 2776625"/>
                <a:gd name="connsiteX109" fmla="*/ 3937436 w 7391836"/>
                <a:gd name="connsiteY109" fmla="*/ 211225 h 2776625"/>
                <a:gd name="connsiteX110" fmla="*/ 4083486 w 7391836"/>
                <a:gd name="connsiteY110" fmla="*/ 223925 h 2776625"/>
                <a:gd name="connsiteX111" fmla="*/ 4257318 w 7391836"/>
                <a:gd name="connsiteY111" fmla="*/ 198525 h 2776625"/>
                <a:gd name="connsiteX112" fmla="*/ 4354948 w 7391836"/>
                <a:gd name="connsiteY112" fmla="*/ 186619 h 2776625"/>
                <a:gd name="connsiteX113" fmla="*/ 4403367 w 7391836"/>
                <a:gd name="connsiteY113" fmla="*/ 180268 h 2776625"/>
                <a:gd name="connsiteX114" fmla="*/ 4520048 w 7391836"/>
                <a:gd name="connsiteY114" fmla="*/ 176299 h 2776625"/>
                <a:gd name="connsiteX115" fmla="*/ 4701817 w 7391836"/>
                <a:gd name="connsiteY115" fmla="*/ 185031 h 2776625"/>
                <a:gd name="connsiteX116" fmla="*/ 4834373 w 7391836"/>
                <a:gd name="connsiteY116" fmla="*/ 197732 h 2776625"/>
                <a:gd name="connsiteX117" fmla="*/ 4928829 w 7391836"/>
                <a:gd name="connsiteY117" fmla="*/ 208844 h 2776625"/>
                <a:gd name="connsiteX118" fmla="*/ 5114567 w 7391836"/>
                <a:gd name="connsiteY118" fmla="*/ 205669 h 2776625"/>
                <a:gd name="connsiteX119" fmla="*/ 5463024 w 7391836"/>
                <a:gd name="connsiteY119" fmla="*/ 179475 h 2776625"/>
                <a:gd name="connsiteX120" fmla="*/ 7385486 w 7391836"/>
                <a:gd name="connsiteY120" fmla="*/ 192175 h 2776625"/>
                <a:gd name="connsiteX121" fmla="*/ 7391836 w 7391836"/>
                <a:gd name="connsiteY121" fmla="*/ 2776625 h 2776625"/>
                <a:gd name="connsiteX122" fmla="*/ 436 w 7391836"/>
                <a:gd name="connsiteY122" fmla="*/ 2770275 h 2776625"/>
                <a:gd name="connsiteX123" fmla="*/ 3611 w 7391836"/>
                <a:gd name="connsiteY123" fmla="*/ 33425 h 2776625"/>
                <a:gd name="connsiteX0" fmla="*/ 3611 w 7391836"/>
                <a:gd name="connsiteY0" fmla="*/ 33425 h 2776625"/>
                <a:gd name="connsiteX1" fmla="*/ 17899 w 7391836"/>
                <a:gd name="connsiteY1" fmla="*/ 47713 h 2776625"/>
                <a:gd name="connsiteX2" fmla="*/ 52824 w 7391836"/>
                <a:gd name="connsiteY2" fmla="*/ 104862 h 2776625"/>
                <a:gd name="connsiteX3" fmla="*/ 92511 w 7391836"/>
                <a:gd name="connsiteY3" fmla="*/ 146138 h 2776625"/>
                <a:gd name="connsiteX4" fmla="*/ 109180 w 7391836"/>
                <a:gd name="connsiteY4" fmla="*/ 177887 h 2776625"/>
                <a:gd name="connsiteX5" fmla="*/ 134580 w 7391836"/>
                <a:gd name="connsiteY5" fmla="*/ 196938 h 2776625"/>
                <a:gd name="connsiteX6" fmla="*/ 153629 w 7391836"/>
                <a:gd name="connsiteY6" fmla="*/ 225513 h 2776625"/>
                <a:gd name="connsiteX7" fmla="*/ 180617 w 7391836"/>
                <a:gd name="connsiteY7" fmla="*/ 246944 h 2776625"/>
                <a:gd name="connsiteX8" fmla="*/ 217129 w 7391836"/>
                <a:gd name="connsiteY8" fmla="*/ 287424 h 2776625"/>
                <a:gd name="connsiteX9" fmla="*/ 236180 w 7391836"/>
                <a:gd name="connsiteY9" fmla="*/ 312825 h 2776625"/>
                <a:gd name="connsiteX10" fmla="*/ 248086 w 7391836"/>
                <a:gd name="connsiteY10" fmla="*/ 330288 h 2776625"/>
                <a:gd name="connsiteX11" fmla="*/ 273486 w 7391836"/>
                <a:gd name="connsiteY11" fmla="*/ 349338 h 2776625"/>
                <a:gd name="connsiteX12" fmla="*/ 310792 w 7391836"/>
                <a:gd name="connsiteY12" fmla="*/ 377118 h 2776625"/>
                <a:gd name="connsiteX13" fmla="*/ 353561 w 7391836"/>
                <a:gd name="connsiteY13" fmla="*/ 414425 h 2776625"/>
                <a:gd name="connsiteX14" fmla="*/ 429855 w 7391836"/>
                <a:gd name="connsiteY14" fmla="*/ 398550 h 2776625"/>
                <a:gd name="connsiteX15" fmla="*/ 489386 w 7391836"/>
                <a:gd name="connsiteY15" fmla="*/ 344575 h 2776625"/>
                <a:gd name="connsiteX16" fmla="*/ 514786 w 7391836"/>
                <a:gd name="connsiteY16" fmla="*/ 325525 h 2776625"/>
                <a:gd name="connsiteX17" fmla="*/ 527486 w 7391836"/>
                <a:gd name="connsiteY17" fmla="*/ 306475 h 2776625"/>
                <a:gd name="connsiteX18" fmla="*/ 559236 w 7391836"/>
                <a:gd name="connsiteY18" fmla="*/ 274725 h 2776625"/>
                <a:gd name="connsiteX19" fmla="*/ 571936 w 7391836"/>
                <a:gd name="connsiteY19" fmla="*/ 255675 h 2776625"/>
                <a:gd name="connsiteX20" fmla="*/ 618768 w 7391836"/>
                <a:gd name="connsiteY20" fmla="*/ 193763 h 2776625"/>
                <a:gd name="connsiteX21" fmla="*/ 672742 w 7391836"/>
                <a:gd name="connsiteY21" fmla="*/ 126294 h 2776625"/>
                <a:gd name="connsiteX22" fmla="*/ 686236 w 7391836"/>
                <a:gd name="connsiteY22" fmla="*/ 110419 h 2776625"/>
                <a:gd name="connsiteX23" fmla="*/ 710049 w 7391836"/>
                <a:gd name="connsiteY23" fmla="*/ 82638 h 2776625"/>
                <a:gd name="connsiteX24" fmla="*/ 733861 w 7391836"/>
                <a:gd name="connsiteY24" fmla="*/ 63587 h 2776625"/>
                <a:gd name="connsiteX25" fmla="*/ 752117 w 7391836"/>
                <a:gd name="connsiteY25" fmla="*/ 42156 h 2776625"/>
                <a:gd name="connsiteX26" fmla="*/ 779805 w 7391836"/>
                <a:gd name="connsiteY26" fmla="*/ 25488 h 2776625"/>
                <a:gd name="connsiteX27" fmla="*/ 813236 w 7391836"/>
                <a:gd name="connsiteY27" fmla="*/ 5644 h 2776625"/>
                <a:gd name="connsiteX28" fmla="*/ 844192 w 7391836"/>
                <a:gd name="connsiteY28" fmla="*/ 88 h 2776625"/>
                <a:gd name="connsiteX29" fmla="*/ 883974 w 7391836"/>
                <a:gd name="connsiteY29" fmla="*/ 8818 h 2776625"/>
                <a:gd name="connsiteX30" fmla="*/ 915909 w 7391836"/>
                <a:gd name="connsiteY30" fmla="*/ 27075 h 2776625"/>
                <a:gd name="connsiteX31" fmla="*/ 937621 w 7391836"/>
                <a:gd name="connsiteY31" fmla="*/ 47713 h 2776625"/>
                <a:gd name="connsiteX32" fmla="*/ 968670 w 7391836"/>
                <a:gd name="connsiteY32" fmla="*/ 71525 h 2776625"/>
                <a:gd name="connsiteX33" fmla="*/ 1001821 w 7391836"/>
                <a:gd name="connsiteY33" fmla="*/ 98513 h 2776625"/>
                <a:gd name="connsiteX34" fmla="*/ 1031658 w 7391836"/>
                <a:gd name="connsiteY34" fmla="*/ 145344 h 2776625"/>
                <a:gd name="connsiteX35" fmla="*/ 1055984 w 7391836"/>
                <a:gd name="connsiteY35" fmla="*/ 178681 h 2776625"/>
                <a:gd name="connsiteX36" fmla="*/ 1083765 w 7391836"/>
                <a:gd name="connsiteY36" fmla="*/ 211225 h 2776625"/>
                <a:gd name="connsiteX37" fmla="*/ 1111452 w 7391836"/>
                <a:gd name="connsiteY37" fmla="*/ 246944 h 2776625"/>
                <a:gd name="connsiteX38" fmla="*/ 1136946 w 7391836"/>
                <a:gd name="connsiteY38" fmla="*/ 283456 h 2776625"/>
                <a:gd name="connsiteX39" fmla="*/ 1164166 w 7391836"/>
                <a:gd name="connsiteY39" fmla="*/ 305681 h 2776625"/>
                <a:gd name="connsiteX40" fmla="*/ 1203761 w 7391836"/>
                <a:gd name="connsiteY40" fmla="*/ 336638 h 2776625"/>
                <a:gd name="connsiteX41" fmla="*/ 1219636 w 7391836"/>
                <a:gd name="connsiteY41" fmla="*/ 350925 h 2776625"/>
                <a:gd name="connsiteX42" fmla="*/ 1245036 w 7391836"/>
                <a:gd name="connsiteY42" fmla="*/ 376325 h 2776625"/>
                <a:gd name="connsiteX43" fmla="*/ 1271136 w 7391836"/>
                <a:gd name="connsiteY43" fmla="*/ 413631 h 2776625"/>
                <a:gd name="connsiteX44" fmla="*/ 1355788 w 7391836"/>
                <a:gd name="connsiteY44" fmla="*/ 392200 h 2776625"/>
                <a:gd name="connsiteX45" fmla="*/ 1387911 w 7391836"/>
                <a:gd name="connsiteY45" fmla="*/ 364418 h 2776625"/>
                <a:gd name="connsiteX46" fmla="*/ 1406961 w 7391836"/>
                <a:gd name="connsiteY46" fmla="*/ 350925 h 2776625"/>
                <a:gd name="connsiteX47" fmla="*/ 1426805 w 7391836"/>
                <a:gd name="connsiteY47" fmla="*/ 327113 h 2776625"/>
                <a:gd name="connsiteX48" fmla="*/ 1462524 w 7391836"/>
                <a:gd name="connsiteY48" fmla="*/ 290600 h 2776625"/>
                <a:gd name="connsiteX49" fmla="*/ 1502211 w 7391836"/>
                <a:gd name="connsiteY49" fmla="*/ 235832 h 2776625"/>
                <a:gd name="connsiteX50" fmla="*/ 1534755 w 7391836"/>
                <a:gd name="connsiteY50" fmla="*/ 196938 h 2776625"/>
                <a:gd name="connsiteX51" fmla="*/ 1581586 w 7391836"/>
                <a:gd name="connsiteY51" fmla="*/ 160425 h 2776625"/>
                <a:gd name="connsiteX52" fmla="*/ 1594286 w 7391836"/>
                <a:gd name="connsiteY52" fmla="*/ 135025 h 2776625"/>
                <a:gd name="connsiteX53" fmla="*/ 1606986 w 7391836"/>
                <a:gd name="connsiteY53" fmla="*/ 115975 h 2776625"/>
                <a:gd name="connsiteX54" fmla="*/ 1626829 w 7391836"/>
                <a:gd name="connsiteY54" fmla="*/ 90575 h 2776625"/>
                <a:gd name="connsiteX55" fmla="*/ 1668713 w 7391836"/>
                <a:gd name="connsiteY55" fmla="*/ 54856 h 2776625"/>
                <a:gd name="connsiteX56" fmla="*/ 1715449 w 7391836"/>
                <a:gd name="connsiteY56" fmla="*/ 23901 h 2776625"/>
                <a:gd name="connsiteX57" fmla="*/ 1765736 w 7391836"/>
                <a:gd name="connsiteY57" fmla="*/ 1675 h 2776625"/>
                <a:gd name="connsiteX58" fmla="*/ 1816536 w 7391836"/>
                <a:gd name="connsiteY58" fmla="*/ 881 h 2776625"/>
                <a:gd name="connsiteX59" fmla="*/ 1851461 w 7391836"/>
                <a:gd name="connsiteY59" fmla="*/ 17550 h 2776625"/>
                <a:gd name="connsiteX60" fmla="*/ 1873126 w 7391836"/>
                <a:gd name="connsiteY60" fmla="*/ 52475 h 2776625"/>
                <a:gd name="connsiteX61" fmla="*/ 1913046 w 7391836"/>
                <a:gd name="connsiteY61" fmla="*/ 79462 h 2776625"/>
                <a:gd name="connsiteX62" fmla="*/ 1954508 w 7391836"/>
                <a:gd name="connsiteY62" fmla="*/ 130262 h 2776625"/>
                <a:gd name="connsiteX63" fmla="*/ 1996578 w 7391836"/>
                <a:gd name="connsiteY63" fmla="*/ 180269 h 2776625"/>
                <a:gd name="connsiteX64" fmla="*/ 2032436 w 7391836"/>
                <a:gd name="connsiteY64" fmla="*/ 217575 h 2776625"/>
                <a:gd name="connsiteX65" fmla="*/ 2064887 w 7391836"/>
                <a:gd name="connsiteY65" fmla="*/ 248531 h 2776625"/>
                <a:gd name="connsiteX66" fmla="*/ 2091360 w 7391836"/>
                <a:gd name="connsiteY66" fmla="*/ 288219 h 2776625"/>
                <a:gd name="connsiteX67" fmla="*/ 2120309 w 7391836"/>
                <a:gd name="connsiteY67" fmla="*/ 331081 h 2776625"/>
                <a:gd name="connsiteX68" fmla="*/ 2149024 w 7391836"/>
                <a:gd name="connsiteY68" fmla="*/ 357275 h 2776625"/>
                <a:gd name="connsiteX69" fmla="*/ 2192960 w 7391836"/>
                <a:gd name="connsiteY69" fmla="*/ 377119 h 2776625"/>
                <a:gd name="connsiteX70" fmla="*/ 2216586 w 7391836"/>
                <a:gd name="connsiteY70" fmla="*/ 382675 h 2776625"/>
                <a:gd name="connsiteX71" fmla="*/ 2248336 w 7391836"/>
                <a:gd name="connsiteY71" fmla="*/ 389025 h 2776625"/>
                <a:gd name="connsiteX72" fmla="*/ 2330886 w 7391836"/>
                <a:gd name="connsiteY72" fmla="*/ 376325 h 2776625"/>
                <a:gd name="connsiteX73" fmla="*/ 2370574 w 7391836"/>
                <a:gd name="connsiteY73" fmla="*/ 344575 h 2776625"/>
                <a:gd name="connsiteX74" fmla="*/ 2425342 w 7391836"/>
                <a:gd name="connsiteY74" fmla="*/ 287425 h 2776625"/>
                <a:gd name="connsiteX75" fmla="*/ 2453917 w 7391836"/>
                <a:gd name="connsiteY75" fmla="*/ 256468 h 2776625"/>
                <a:gd name="connsiteX76" fmla="*/ 2476142 w 7391836"/>
                <a:gd name="connsiteY76" fmla="*/ 227894 h 2776625"/>
                <a:gd name="connsiteX77" fmla="*/ 2515036 w 7391836"/>
                <a:gd name="connsiteY77" fmla="*/ 173125 h 2776625"/>
                <a:gd name="connsiteX78" fmla="*/ 2540436 w 7391836"/>
                <a:gd name="connsiteY78" fmla="*/ 154075 h 2776625"/>
                <a:gd name="connsiteX79" fmla="*/ 2559486 w 7391836"/>
                <a:gd name="connsiteY79" fmla="*/ 135025 h 2776625"/>
                <a:gd name="connsiteX80" fmla="*/ 2595998 w 7391836"/>
                <a:gd name="connsiteY80" fmla="*/ 107243 h 2776625"/>
                <a:gd name="connsiteX81" fmla="*/ 2616871 w 7391836"/>
                <a:gd name="connsiteY81" fmla="*/ 88193 h 2776625"/>
                <a:gd name="connsiteX82" fmla="*/ 2642830 w 7391836"/>
                <a:gd name="connsiteY82" fmla="*/ 69938 h 2776625"/>
                <a:gd name="connsiteX83" fmla="*/ 2711373 w 7391836"/>
                <a:gd name="connsiteY83" fmla="*/ 64382 h 2776625"/>
                <a:gd name="connsiteX84" fmla="*/ 2760025 w 7391836"/>
                <a:gd name="connsiteY84" fmla="*/ 76288 h 2776625"/>
                <a:gd name="connsiteX85" fmla="*/ 2829361 w 7391836"/>
                <a:gd name="connsiteY85" fmla="*/ 94544 h 2776625"/>
                <a:gd name="connsiteX86" fmla="*/ 2857143 w 7391836"/>
                <a:gd name="connsiteY86" fmla="*/ 108832 h 2776625"/>
                <a:gd name="connsiteX87" fmla="*/ 2889687 w 7391836"/>
                <a:gd name="connsiteY87" fmla="*/ 134231 h 2776625"/>
                <a:gd name="connsiteX88" fmla="*/ 2936517 w 7391836"/>
                <a:gd name="connsiteY88" fmla="*/ 155663 h 2776625"/>
                <a:gd name="connsiteX89" fmla="*/ 2945248 w 7391836"/>
                <a:gd name="connsiteY89" fmla="*/ 163600 h 2776625"/>
                <a:gd name="connsiteX90" fmla="*/ 2973823 w 7391836"/>
                <a:gd name="connsiteY90" fmla="*/ 181062 h 2776625"/>
                <a:gd name="connsiteX91" fmla="*/ 2992080 w 7391836"/>
                <a:gd name="connsiteY91" fmla="*/ 199319 h 2776625"/>
                <a:gd name="connsiteX92" fmla="*/ 3042086 w 7391836"/>
                <a:gd name="connsiteY92" fmla="*/ 230275 h 2776625"/>
                <a:gd name="connsiteX93" fmla="*/ 3111936 w 7391836"/>
                <a:gd name="connsiteY93" fmla="*/ 242975 h 2776625"/>
                <a:gd name="connsiteX94" fmla="*/ 3137336 w 7391836"/>
                <a:gd name="connsiteY94" fmla="*/ 255675 h 2776625"/>
                <a:gd name="connsiteX95" fmla="*/ 3163530 w 7391836"/>
                <a:gd name="connsiteY95" fmla="*/ 261231 h 2776625"/>
                <a:gd name="connsiteX96" fmla="*/ 3196074 w 7391836"/>
                <a:gd name="connsiteY96" fmla="*/ 265200 h 2776625"/>
                <a:gd name="connsiteX97" fmla="*/ 3254811 w 7391836"/>
                <a:gd name="connsiteY97" fmla="*/ 258850 h 2776625"/>
                <a:gd name="connsiteX98" fmla="*/ 3283386 w 7391836"/>
                <a:gd name="connsiteY98" fmla="*/ 249325 h 2776625"/>
                <a:gd name="connsiteX99" fmla="*/ 3311074 w 7391836"/>
                <a:gd name="connsiteY99" fmla="*/ 243769 h 2776625"/>
                <a:gd name="connsiteX100" fmla="*/ 3372286 w 7391836"/>
                <a:gd name="connsiteY100" fmla="*/ 222338 h 2776625"/>
                <a:gd name="connsiteX101" fmla="*/ 3447692 w 7391836"/>
                <a:gd name="connsiteY101" fmla="*/ 186619 h 2776625"/>
                <a:gd name="connsiteX102" fmla="*/ 3521511 w 7391836"/>
                <a:gd name="connsiteY102" fmla="*/ 160425 h 2776625"/>
                <a:gd name="connsiteX103" fmla="*/ 3568342 w 7391836"/>
                <a:gd name="connsiteY103" fmla="*/ 154075 h 2776625"/>
                <a:gd name="connsiteX104" fmla="*/ 3613586 w 7391836"/>
                <a:gd name="connsiteY104" fmla="*/ 160425 h 2776625"/>
                <a:gd name="connsiteX105" fmla="*/ 3753286 w 7391836"/>
                <a:gd name="connsiteY105" fmla="*/ 166775 h 2776625"/>
                <a:gd name="connsiteX106" fmla="*/ 3842186 w 7391836"/>
                <a:gd name="connsiteY106" fmla="*/ 185825 h 2776625"/>
                <a:gd name="connsiteX107" fmla="*/ 3867586 w 7391836"/>
                <a:gd name="connsiteY107" fmla="*/ 192175 h 2776625"/>
                <a:gd name="connsiteX108" fmla="*/ 3892986 w 7391836"/>
                <a:gd name="connsiteY108" fmla="*/ 204875 h 2776625"/>
                <a:gd name="connsiteX109" fmla="*/ 3937436 w 7391836"/>
                <a:gd name="connsiteY109" fmla="*/ 211225 h 2776625"/>
                <a:gd name="connsiteX110" fmla="*/ 4083486 w 7391836"/>
                <a:gd name="connsiteY110" fmla="*/ 223925 h 2776625"/>
                <a:gd name="connsiteX111" fmla="*/ 4257318 w 7391836"/>
                <a:gd name="connsiteY111" fmla="*/ 198525 h 2776625"/>
                <a:gd name="connsiteX112" fmla="*/ 4354948 w 7391836"/>
                <a:gd name="connsiteY112" fmla="*/ 186619 h 2776625"/>
                <a:gd name="connsiteX113" fmla="*/ 4403367 w 7391836"/>
                <a:gd name="connsiteY113" fmla="*/ 180268 h 2776625"/>
                <a:gd name="connsiteX114" fmla="*/ 4520048 w 7391836"/>
                <a:gd name="connsiteY114" fmla="*/ 176299 h 2776625"/>
                <a:gd name="connsiteX115" fmla="*/ 4701817 w 7391836"/>
                <a:gd name="connsiteY115" fmla="*/ 185031 h 2776625"/>
                <a:gd name="connsiteX116" fmla="*/ 4834373 w 7391836"/>
                <a:gd name="connsiteY116" fmla="*/ 197732 h 2776625"/>
                <a:gd name="connsiteX117" fmla="*/ 4928829 w 7391836"/>
                <a:gd name="connsiteY117" fmla="*/ 208844 h 2776625"/>
                <a:gd name="connsiteX118" fmla="*/ 5114567 w 7391836"/>
                <a:gd name="connsiteY118" fmla="*/ 205669 h 2776625"/>
                <a:gd name="connsiteX119" fmla="*/ 5463024 w 7391836"/>
                <a:gd name="connsiteY119" fmla="*/ 179475 h 2776625"/>
                <a:gd name="connsiteX120" fmla="*/ 7385486 w 7391836"/>
                <a:gd name="connsiteY120" fmla="*/ 192175 h 2776625"/>
                <a:gd name="connsiteX121" fmla="*/ 7391836 w 7391836"/>
                <a:gd name="connsiteY121" fmla="*/ 2776625 h 2776625"/>
                <a:gd name="connsiteX122" fmla="*/ 436 w 7391836"/>
                <a:gd name="connsiteY122" fmla="*/ 2770275 h 2776625"/>
                <a:gd name="connsiteX123" fmla="*/ 3611 w 7391836"/>
                <a:gd name="connsiteY123" fmla="*/ 33425 h 2776625"/>
                <a:gd name="connsiteX0" fmla="*/ 3611 w 7391836"/>
                <a:gd name="connsiteY0" fmla="*/ 33425 h 2776625"/>
                <a:gd name="connsiteX1" fmla="*/ 17899 w 7391836"/>
                <a:gd name="connsiteY1" fmla="*/ 47713 h 2776625"/>
                <a:gd name="connsiteX2" fmla="*/ 52824 w 7391836"/>
                <a:gd name="connsiteY2" fmla="*/ 104862 h 2776625"/>
                <a:gd name="connsiteX3" fmla="*/ 92511 w 7391836"/>
                <a:gd name="connsiteY3" fmla="*/ 146138 h 2776625"/>
                <a:gd name="connsiteX4" fmla="*/ 109180 w 7391836"/>
                <a:gd name="connsiteY4" fmla="*/ 177887 h 2776625"/>
                <a:gd name="connsiteX5" fmla="*/ 134580 w 7391836"/>
                <a:gd name="connsiteY5" fmla="*/ 196938 h 2776625"/>
                <a:gd name="connsiteX6" fmla="*/ 153629 w 7391836"/>
                <a:gd name="connsiteY6" fmla="*/ 225513 h 2776625"/>
                <a:gd name="connsiteX7" fmla="*/ 180617 w 7391836"/>
                <a:gd name="connsiteY7" fmla="*/ 246944 h 2776625"/>
                <a:gd name="connsiteX8" fmla="*/ 217129 w 7391836"/>
                <a:gd name="connsiteY8" fmla="*/ 287424 h 2776625"/>
                <a:gd name="connsiteX9" fmla="*/ 236180 w 7391836"/>
                <a:gd name="connsiteY9" fmla="*/ 312825 h 2776625"/>
                <a:gd name="connsiteX10" fmla="*/ 248086 w 7391836"/>
                <a:gd name="connsiteY10" fmla="*/ 330288 h 2776625"/>
                <a:gd name="connsiteX11" fmla="*/ 273486 w 7391836"/>
                <a:gd name="connsiteY11" fmla="*/ 349338 h 2776625"/>
                <a:gd name="connsiteX12" fmla="*/ 301640 w 7391836"/>
                <a:gd name="connsiteY12" fmla="*/ 386643 h 2776625"/>
                <a:gd name="connsiteX13" fmla="*/ 353561 w 7391836"/>
                <a:gd name="connsiteY13" fmla="*/ 414425 h 2776625"/>
                <a:gd name="connsiteX14" fmla="*/ 429855 w 7391836"/>
                <a:gd name="connsiteY14" fmla="*/ 398550 h 2776625"/>
                <a:gd name="connsiteX15" fmla="*/ 489386 w 7391836"/>
                <a:gd name="connsiteY15" fmla="*/ 344575 h 2776625"/>
                <a:gd name="connsiteX16" fmla="*/ 514786 w 7391836"/>
                <a:gd name="connsiteY16" fmla="*/ 325525 h 2776625"/>
                <a:gd name="connsiteX17" fmla="*/ 527486 w 7391836"/>
                <a:gd name="connsiteY17" fmla="*/ 306475 h 2776625"/>
                <a:gd name="connsiteX18" fmla="*/ 559236 w 7391836"/>
                <a:gd name="connsiteY18" fmla="*/ 274725 h 2776625"/>
                <a:gd name="connsiteX19" fmla="*/ 571936 w 7391836"/>
                <a:gd name="connsiteY19" fmla="*/ 255675 h 2776625"/>
                <a:gd name="connsiteX20" fmla="*/ 618768 w 7391836"/>
                <a:gd name="connsiteY20" fmla="*/ 193763 h 2776625"/>
                <a:gd name="connsiteX21" fmla="*/ 672742 w 7391836"/>
                <a:gd name="connsiteY21" fmla="*/ 126294 h 2776625"/>
                <a:gd name="connsiteX22" fmla="*/ 686236 w 7391836"/>
                <a:gd name="connsiteY22" fmla="*/ 110419 h 2776625"/>
                <a:gd name="connsiteX23" fmla="*/ 710049 w 7391836"/>
                <a:gd name="connsiteY23" fmla="*/ 82638 h 2776625"/>
                <a:gd name="connsiteX24" fmla="*/ 733861 w 7391836"/>
                <a:gd name="connsiteY24" fmla="*/ 63587 h 2776625"/>
                <a:gd name="connsiteX25" fmla="*/ 752117 w 7391836"/>
                <a:gd name="connsiteY25" fmla="*/ 42156 h 2776625"/>
                <a:gd name="connsiteX26" fmla="*/ 779805 w 7391836"/>
                <a:gd name="connsiteY26" fmla="*/ 25488 h 2776625"/>
                <a:gd name="connsiteX27" fmla="*/ 813236 w 7391836"/>
                <a:gd name="connsiteY27" fmla="*/ 5644 h 2776625"/>
                <a:gd name="connsiteX28" fmla="*/ 844192 w 7391836"/>
                <a:gd name="connsiteY28" fmla="*/ 88 h 2776625"/>
                <a:gd name="connsiteX29" fmla="*/ 883974 w 7391836"/>
                <a:gd name="connsiteY29" fmla="*/ 8818 h 2776625"/>
                <a:gd name="connsiteX30" fmla="*/ 915909 w 7391836"/>
                <a:gd name="connsiteY30" fmla="*/ 27075 h 2776625"/>
                <a:gd name="connsiteX31" fmla="*/ 937621 w 7391836"/>
                <a:gd name="connsiteY31" fmla="*/ 47713 h 2776625"/>
                <a:gd name="connsiteX32" fmla="*/ 968670 w 7391836"/>
                <a:gd name="connsiteY32" fmla="*/ 71525 h 2776625"/>
                <a:gd name="connsiteX33" fmla="*/ 1001821 w 7391836"/>
                <a:gd name="connsiteY33" fmla="*/ 98513 h 2776625"/>
                <a:gd name="connsiteX34" fmla="*/ 1031658 w 7391836"/>
                <a:gd name="connsiteY34" fmla="*/ 145344 h 2776625"/>
                <a:gd name="connsiteX35" fmla="*/ 1055984 w 7391836"/>
                <a:gd name="connsiteY35" fmla="*/ 178681 h 2776625"/>
                <a:gd name="connsiteX36" fmla="*/ 1083765 w 7391836"/>
                <a:gd name="connsiteY36" fmla="*/ 211225 h 2776625"/>
                <a:gd name="connsiteX37" fmla="*/ 1111452 w 7391836"/>
                <a:gd name="connsiteY37" fmla="*/ 246944 h 2776625"/>
                <a:gd name="connsiteX38" fmla="*/ 1136946 w 7391836"/>
                <a:gd name="connsiteY38" fmla="*/ 283456 h 2776625"/>
                <a:gd name="connsiteX39" fmla="*/ 1164166 w 7391836"/>
                <a:gd name="connsiteY39" fmla="*/ 305681 h 2776625"/>
                <a:gd name="connsiteX40" fmla="*/ 1203761 w 7391836"/>
                <a:gd name="connsiteY40" fmla="*/ 336638 h 2776625"/>
                <a:gd name="connsiteX41" fmla="*/ 1219636 w 7391836"/>
                <a:gd name="connsiteY41" fmla="*/ 350925 h 2776625"/>
                <a:gd name="connsiteX42" fmla="*/ 1245036 w 7391836"/>
                <a:gd name="connsiteY42" fmla="*/ 376325 h 2776625"/>
                <a:gd name="connsiteX43" fmla="*/ 1271136 w 7391836"/>
                <a:gd name="connsiteY43" fmla="*/ 413631 h 2776625"/>
                <a:gd name="connsiteX44" fmla="*/ 1355788 w 7391836"/>
                <a:gd name="connsiteY44" fmla="*/ 392200 h 2776625"/>
                <a:gd name="connsiteX45" fmla="*/ 1387911 w 7391836"/>
                <a:gd name="connsiteY45" fmla="*/ 364418 h 2776625"/>
                <a:gd name="connsiteX46" fmla="*/ 1406961 w 7391836"/>
                <a:gd name="connsiteY46" fmla="*/ 350925 h 2776625"/>
                <a:gd name="connsiteX47" fmla="*/ 1426805 w 7391836"/>
                <a:gd name="connsiteY47" fmla="*/ 327113 h 2776625"/>
                <a:gd name="connsiteX48" fmla="*/ 1462524 w 7391836"/>
                <a:gd name="connsiteY48" fmla="*/ 290600 h 2776625"/>
                <a:gd name="connsiteX49" fmla="*/ 1502211 w 7391836"/>
                <a:gd name="connsiteY49" fmla="*/ 235832 h 2776625"/>
                <a:gd name="connsiteX50" fmla="*/ 1534755 w 7391836"/>
                <a:gd name="connsiteY50" fmla="*/ 196938 h 2776625"/>
                <a:gd name="connsiteX51" fmla="*/ 1581586 w 7391836"/>
                <a:gd name="connsiteY51" fmla="*/ 160425 h 2776625"/>
                <a:gd name="connsiteX52" fmla="*/ 1594286 w 7391836"/>
                <a:gd name="connsiteY52" fmla="*/ 135025 h 2776625"/>
                <a:gd name="connsiteX53" fmla="*/ 1606986 w 7391836"/>
                <a:gd name="connsiteY53" fmla="*/ 115975 h 2776625"/>
                <a:gd name="connsiteX54" fmla="*/ 1626829 w 7391836"/>
                <a:gd name="connsiteY54" fmla="*/ 90575 h 2776625"/>
                <a:gd name="connsiteX55" fmla="*/ 1668713 w 7391836"/>
                <a:gd name="connsiteY55" fmla="*/ 54856 h 2776625"/>
                <a:gd name="connsiteX56" fmla="*/ 1715449 w 7391836"/>
                <a:gd name="connsiteY56" fmla="*/ 23901 h 2776625"/>
                <a:gd name="connsiteX57" fmla="*/ 1765736 w 7391836"/>
                <a:gd name="connsiteY57" fmla="*/ 1675 h 2776625"/>
                <a:gd name="connsiteX58" fmla="*/ 1816536 w 7391836"/>
                <a:gd name="connsiteY58" fmla="*/ 881 h 2776625"/>
                <a:gd name="connsiteX59" fmla="*/ 1851461 w 7391836"/>
                <a:gd name="connsiteY59" fmla="*/ 17550 h 2776625"/>
                <a:gd name="connsiteX60" fmla="*/ 1873126 w 7391836"/>
                <a:gd name="connsiteY60" fmla="*/ 52475 h 2776625"/>
                <a:gd name="connsiteX61" fmla="*/ 1913046 w 7391836"/>
                <a:gd name="connsiteY61" fmla="*/ 79462 h 2776625"/>
                <a:gd name="connsiteX62" fmla="*/ 1954508 w 7391836"/>
                <a:gd name="connsiteY62" fmla="*/ 130262 h 2776625"/>
                <a:gd name="connsiteX63" fmla="*/ 1996578 w 7391836"/>
                <a:gd name="connsiteY63" fmla="*/ 180269 h 2776625"/>
                <a:gd name="connsiteX64" fmla="*/ 2032436 w 7391836"/>
                <a:gd name="connsiteY64" fmla="*/ 217575 h 2776625"/>
                <a:gd name="connsiteX65" fmla="*/ 2064887 w 7391836"/>
                <a:gd name="connsiteY65" fmla="*/ 248531 h 2776625"/>
                <a:gd name="connsiteX66" fmla="*/ 2091360 w 7391836"/>
                <a:gd name="connsiteY66" fmla="*/ 288219 h 2776625"/>
                <a:gd name="connsiteX67" fmla="*/ 2120309 w 7391836"/>
                <a:gd name="connsiteY67" fmla="*/ 331081 h 2776625"/>
                <a:gd name="connsiteX68" fmla="*/ 2149024 w 7391836"/>
                <a:gd name="connsiteY68" fmla="*/ 357275 h 2776625"/>
                <a:gd name="connsiteX69" fmla="*/ 2192960 w 7391836"/>
                <a:gd name="connsiteY69" fmla="*/ 377119 h 2776625"/>
                <a:gd name="connsiteX70" fmla="*/ 2216586 w 7391836"/>
                <a:gd name="connsiteY70" fmla="*/ 382675 h 2776625"/>
                <a:gd name="connsiteX71" fmla="*/ 2248336 w 7391836"/>
                <a:gd name="connsiteY71" fmla="*/ 389025 h 2776625"/>
                <a:gd name="connsiteX72" fmla="*/ 2330886 w 7391836"/>
                <a:gd name="connsiteY72" fmla="*/ 376325 h 2776625"/>
                <a:gd name="connsiteX73" fmla="*/ 2370574 w 7391836"/>
                <a:gd name="connsiteY73" fmla="*/ 344575 h 2776625"/>
                <a:gd name="connsiteX74" fmla="*/ 2425342 w 7391836"/>
                <a:gd name="connsiteY74" fmla="*/ 287425 h 2776625"/>
                <a:gd name="connsiteX75" fmla="*/ 2453917 w 7391836"/>
                <a:gd name="connsiteY75" fmla="*/ 256468 h 2776625"/>
                <a:gd name="connsiteX76" fmla="*/ 2476142 w 7391836"/>
                <a:gd name="connsiteY76" fmla="*/ 227894 h 2776625"/>
                <a:gd name="connsiteX77" fmla="*/ 2515036 w 7391836"/>
                <a:gd name="connsiteY77" fmla="*/ 173125 h 2776625"/>
                <a:gd name="connsiteX78" fmla="*/ 2540436 w 7391836"/>
                <a:gd name="connsiteY78" fmla="*/ 154075 h 2776625"/>
                <a:gd name="connsiteX79" fmla="*/ 2559486 w 7391836"/>
                <a:gd name="connsiteY79" fmla="*/ 135025 h 2776625"/>
                <a:gd name="connsiteX80" fmla="*/ 2595998 w 7391836"/>
                <a:gd name="connsiteY80" fmla="*/ 107243 h 2776625"/>
                <a:gd name="connsiteX81" fmla="*/ 2616871 w 7391836"/>
                <a:gd name="connsiteY81" fmla="*/ 88193 h 2776625"/>
                <a:gd name="connsiteX82" fmla="*/ 2642830 w 7391836"/>
                <a:gd name="connsiteY82" fmla="*/ 69938 h 2776625"/>
                <a:gd name="connsiteX83" fmla="*/ 2711373 w 7391836"/>
                <a:gd name="connsiteY83" fmla="*/ 64382 h 2776625"/>
                <a:gd name="connsiteX84" fmla="*/ 2760025 w 7391836"/>
                <a:gd name="connsiteY84" fmla="*/ 76288 h 2776625"/>
                <a:gd name="connsiteX85" fmla="*/ 2829361 w 7391836"/>
                <a:gd name="connsiteY85" fmla="*/ 94544 h 2776625"/>
                <a:gd name="connsiteX86" fmla="*/ 2857143 w 7391836"/>
                <a:gd name="connsiteY86" fmla="*/ 108832 h 2776625"/>
                <a:gd name="connsiteX87" fmla="*/ 2889687 w 7391836"/>
                <a:gd name="connsiteY87" fmla="*/ 134231 h 2776625"/>
                <a:gd name="connsiteX88" fmla="*/ 2936517 w 7391836"/>
                <a:gd name="connsiteY88" fmla="*/ 155663 h 2776625"/>
                <a:gd name="connsiteX89" fmla="*/ 2945248 w 7391836"/>
                <a:gd name="connsiteY89" fmla="*/ 163600 h 2776625"/>
                <a:gd name="connsiteX90" fmla="*/ 2973823 w 7391836"/>
                <a:gd name="connsiteY90" fmla="*/ 181062 h 2776625"/>
                <a:gd name="connsiteX91" fmla="*/ 2992080 w 7391836"/>
                <a:gd name="connsiteY91" fmla="*/ 199319 h 2776625"/>
                <a:gd name="connsiteX92" fmla="*/ 3042086 w 7391836"/>
                <a:gd name="connsiteY92" fmla="*/ 230275 h 2776625"/>
                <a:gd name="connsiteX93" fmla="*/ 3111936 w 7391836"/>
                <a:gd name="connsiteY93" fmla="*/ 242975 h 2776625"/>
                <a:gd name="connsiteX94" fmla="*/ 3137336 w 7391836"/>
                <a:gd name="connsiteY94" fmla="*/ 255675 h 2776625"/>
                <a:gd name="connsiteX95" fmla="*/ 3163530 w 7391836"/>
                <a:gd name="connsiteY95" fmla="*/ 261231 h 2776625"/>
                <a:gd name="connsiteX96" fmla="*/ 3196074 w 7391836"/>
                <a:gd name="connsiteY96" fmla="*/ 265200 h 2776625"/>
                <a:gd name="connsiteX97" fmla="*/ 3254811 w 7391836"/>
                <a:gd name="connsiteY97" fmla="*/ 258850 h 2776625"/>
                <a:gd name="connsiteX98" fmla="*/ 3283386 w 7391836"/>
                <a:gd name="connsiteY98" fmla="*/ 249325 h 2776625"/>
                <a:gd name="connsiteX99" fmla="*/ 3311074 w 7391836"/>
                <a:gd name="connsiteY99" fmla="*/ 243769 h 2776625"/>
                <a:gd name="connsiteX100" fmla="*/ 3372286 w 7391836"/>
                <a:gd name="connsiteY100" fmla="*/ 222338 h 2776625"/>
                <a:gd name="connsiteX101" fmla="*/ 3447692 w 7391836"/>
                <a:gd name="connsiteY101" fmla="*/ 186619 h 2776625"/>
                <a:gd name="connsiteX102" fmla="*/ 3521511 w 7391836"/>
                <a:gd name="connsiteY102" fmla="*/ 160425 h 2776625"/>
                <a:gd name="connsiteX103" fmla="*/ 3568342 w 7391836"/>
                <a:gd name="connsiteY103" fmla="*/ 154075 h 2776625"/>
                <a:gd name="connsiteX104" fmla="*/ 3613586 w 7391836"/>
                <a:gd name="connsiteY104" fmla="*/ 160425 h 2776625"/>
                <a:gd name="connsiteX105" fmla="*/ 3753286 w 7391836"/>
                <a:gd name="connsiteY105" fmla="*/ 166775 h 2776625"/>
                <a:gd name="connsiteX106" fmla="*/ 3842186 w 7391836"/>
                <a:gd name="connsiteY106" fmla="*/ 185825 h 2776625"/>
                <a:gd name="connsiteX107" fmla="*/ 3867586 w 7391836"/>
                <a:gd name="connsiteY107" fmla="*/ 192175 h 2776625"/>
                <a:gd name="connsiteX108" fmla="*/ 3892986 w 7391836"/>
                <a:gd name="connsiteY108" fmla="*/ 204875 h 2776625"/>
                <a:gd name="connsiteX109" fmla="*/ 3937436 w 7391836"/>
                <a:gd name="connsiteY109" fmla="*/ 211225 h 2776625"/>
                <a:gd name="connsiteX110" fmla="*/ 4083486 w 7391836"/>
                <a:gd name="connsiteY110" fmla="*/ 223925 h 2776625"/>
                <a:gd name="connsiteX111" fmla="*/ 4257318 w 7391836"/>
                <a:gd name="connsiteY111" fmla="*/ 198525 h 2776625"/>
                <a:gd name="connsiteX112" fmla="*/ 4354948 w 7391836"/>
                <a:gd name="connsiteY112" fmla="*/ 186619 h 2776625"/>
                <a:gd name="connsiteX113" fmla="*/ 4403367 w 7391836"/>
                <a:gd name="connsiteY113" fmla="*/ 180268 h 2776625"/>
                <a:gd name="connsiteX114" fmla="*/ 4520048 w 7391836"/>
                <a:gd name="connsiteY114" fmla="*/ 176299 h 2776625"/>
                <a:gd name="connsiteX115" fmla="*/ 4701817 w 7391836"/>
                <a:gd name="connsiteY115" fmla="*/ 185031 h 2776625"/>
                <a:gd name="connsiteX116" fmla="*/ 4834373 w 7391836"/>
                <a:gd name="connsiteY116" fmla="*/ 197732 h 2776625"/>
                <a:gd name="connsiteX117" fmla="*/ 4928829 w 7391836"/>
                <a:gd name="connsiteY117" fmla="*/ 208844 h 2776625"/>
                <a:gd name="connsiteX118" fmla="*/ 5114567 w 7391836"/>
                <a:gd name="connsiteY118" fmla="*/ 205669 h 2776625"/>
                <a:gd name="connsiteX119" fmla="*/ 5463024 w 7391836"/>
                <a:gd name="connsiteY119" fmla="*/ 179475 h 2776625"/>
                <a:gd name="connsiteX120" fmla="*/ 7385486 w 7391836"/>
                <a:gd name="connsiteY120" fmla="*/ 192175 h 2776625"/>
                <a:gd name="connsiteX121" fmla="*/ 7391836 w 7391836"/>
                <a:gd name="connsiteY121" fmla="*/ 2776625 h 2776625"/>
                <a:gd name="connsiteX122" fmla="*/ 436 w 7391836"/>
                <a:gd name="connsiteY122" fmla="*/ 2770275 h 2776625"/>
                <a:gd name="connsiteX123" fmla="*/ 3611 w 7391836"/>
                <a:gd name="connsiteY123" fmla="*/ 33425 h 2776625"/>
                <a:gd name="connsiteX0" fmla="*/ 3611 w 7391836"/>
                <a:gd name="connsiteY0" fmla="*/ 33425 h 2776625"/>
                <a:gd name="connsiteX1" fmla="*/ 17899 w 7391836"/>
                <a:gd name="connsiteY1" fmla="*/ 47713 h 2776625"/>
                <a:gd name="connsiteX2" fmla="*/ 52824 w 7391836"/>
                <a:gd name="connsiteY2" fmla="*/ 104862 h 2776625"/>
                <a:gd name="connsiteX3" fmla="*/ 92511 w 7391836"/>
                <a:gd name="connsiteY3" fmla="*/ 146138 h 2776625"/>
                <a:gd name="connsiteX4" fmla="*/ 109180 w 7391836"/>
                <a:gd name="connsiteY4" fmla="*/ 177887 h 2776625"/>
                <a:gd name="connsiteX5" fmla="*/ 134580 w 7391836"/>
                <a:gd name="connsiteY5" fmla="*/ 196938 h 2776625"/>
                <a:gd name="connsiteX6" fmla="*/ 153629 w 7391836"/>
                <a:gd name="connsiteY6" fmla="*/ 225513 h 2776625"/>
                <a:gd name="connsiteX7" fmla="*/ 180617 w 7391836"/>
                <a:gd name="connsiteY7" fmla="*/ 246944 h 2776625"/>
                <a:gd name="connsiteX8" fmla="*/ 217129 w 7391836"/>
                <a:gd name="connsiteY8" fmla="*/ 287424 h 2776625"/>
                <a:gd name="connsiteX9" fmla="*/ 236180 w 7391836"/>
                <a:gd name="connsiteY9" fmla="*/ 312825 h 2776625"/>
                <a:gd name="connsiteX10" fmla="*/ 248086 w 7391836"/>
                <a:gd name="connsiteY10" fmla="*/ 330288 h 2776625"/>
                <a:gd name="connsiteX11" fmla="*/ 273486 w 7391836"/>
                <a:gd name="connsiteY11" fmla="*/ 349338 h 2776625"/>
                <a:gd name="connsiteX12" fmla="*/ 301640 w 7391836"/>
                <a:gd name="connsiteY12" fmla="*/ 386643 h 2776625"/>
                <a:gd name="connsiteX13" fmla="*/ 353561 w 7391836"/>
                <a:gd name="connsiteY13" fmla="*/ 414425 h 2776625"/>
                <a:gd name="connsiteX14" fmla="*/ 436719 w 7391836"/>
                <a:gd name="connsiteY14" fmla="*/ 400931 h 2776625"/>
                <a:gd name="connsiteX15" fmla="*/ 489386 w 7391836"/>
                <a:gd name="connsiteY15" fmla="*/ 344575 h 2776625"/>
                <a:gd name="connsiteX16" fmla="*/ 514786 w 7391836"/>
                <a:gd name="connsiteY16" fmla="*/ 325525 h 2776625"/>
                <a:gd name="connsiteX17" fmla="*/ 527486 w 7391836"/>
                <a:gd name="connsiteY17" fmla="*/ 306475 h 2776625"/>
                <a:gd name="connsiteX18" fmla="*/ 559236 w 7391836"/>
                <a:gd name="connsiteY18" fmla="*/ 274725 h 2776625"/>
                <a:gd name="connsiteX19" fmla="*/ 571936 w 7391836"/>
                <a:gd name="connsiteY19" fmla="*/ 255675 h 2776625"/>
                <a:gd name="connsiteX20" fmla="*/ 618768 w 7391836"/>
                <a:gd name="connsiteY20" fmla="*/ 193763 h 2776625"/>
                <a:gd name="connsiteX21" fmla="*/ 672742 w 7391836"/>
                <a:gd name="connsiteY21" fmla="*/ 126294 h 2776625"/>
                <a:gd name="connsiteX22" fmla="*/ 686236 w 7391836"/>
                <a:gd name="connsiteY22" fmla="*/ 110419 h 2776625"/>
                <a:gd name="connsiteX23" fmla="*/ 710049 w 7391836"/>
                <a:gd name="connsiteY23" fmla="*/ 82638 h 2776625"/>
                <a:gd name="connsiteX24" fmla="*/ 733861 w 7391836"/>
                <a:gd name="connsiteY24" fmla="*/ 63587 h 2776625"/>
                <a:gd name="connsiteX25" fmla="*/ 752117 w 7391836"/>
                <a:gd name="connsiteY25" fmla="*/ 42156 h 2776625"/>
                <a:gd name="connsiteX26" fmla="*/ 779805 w 7391836"/>
                <a:gd name="connsiteY26" fmla="*/ 25488 h 2776625"/>
                <a:gd name="connsiteX27" fmla="*/ 813236 w 7391836"/>
                <a:gd name="connsiteY27" fmla="*/ 5644 h 2776625"/>
                <a:gd name="connsiteX28" fmla="*/ 844192 w 7391836"/>
                <a:gd name="connsiteY28" fmla="*/ 88 h 2776625"/>
                <a:gd name="connsiteX29" fmla="*/ 883974 w 7391836"/>
                <a:gd name="connsiteY29" fmla="*/ 8818 h 2776625"/>
                <a:gd name="connsiteX30" fmla="*/ 915909 w 7391836"/>
                <a:gd name="connsiteY30" fmla="*/ 27075 h 2776625"/>
                <a:gd name="connsiteX31" fmla="*/ 937621 w 7391836"/>
                <a:gd name="connsiteY31" fmla="*/ 47713 h 2776625"/>
                <a:gd name="connsiteX32" fmla="*/ 968670 w 7391836"/>
                <a:gd name="connsiteY32" fmla="*/ 71525 h 2776625"/>
                <a:gd name="connsiteX33" fmla="*/ 1001821 w 7391836"/>
                <a:gd name="connsiteY33" fmla="*/ 98513 h 2776625"/>
                <a:gd name="connsiteX34" fmla="*/ 1031658 w 7391836"/>
                <a:gd name="connsiteY34" fmla="*/ 145344 h 2776625"/>
                <a:gd name="connsiteX35" fmla="*/ 1055984 w 7391836"/>
                <a:gd name="connsiteY35" fmla="*/ 178681 h 2776625"/>
                <a:gd name="connsiteX36" fmla="*/ 1083765 w 7391836"/>
                <a:gd name="connsiteY36" fmla="*/ 211225 h 2776625"/>
                <a:gd name="connsiteX37" fmla="*/ 1111452 w 7391836"/>
                <a:gd name="connsiteY37" fmla="*/ 246944 h 2776625"/>
                <a:gd name="connsiteX38" fmla="*/ 1136946 w 7391836"/>
                <a:gd name="connsiteY38" fmla="*/ 283456 h 2776625"/>
                <a:gd name="connsiteX39" fmla="*/ 1164166 w 7391836"/>
                <a:gd name="connsiteY39" fmla="*/ 305681 h 2776625"/>
                <a:gd name="connsiteX40" fmla="*/ 1203761 w 7391836"/>
                <a:gd name="connsiteY40" fmla="*/ 336638 h 2776625"/>
                <a:gd name="connsiteX41" fmla="*/ 1219636 w 7391836"/>
                <a:gd name="connsiteY41" fmla="*/ 350925 h 2776625"/>
                <a:gd name="connsiteX42" fmla="*/ 1245036 w 7391836"/>
                <a:gd name="connsiteY42" fmla="*/ 376325 h 2776625"/>
                <a:gd name="connsiteX43" fmla="*/ 1271136 w 7391836"/>
                <a:gd name="connsiteY43" fmla="*/ 413631 h 2776625"/>
                <a:gd name="connsiteX44" fmla="*/ 1355788 w 7391836"/>
                <a:gd name="connsiteY44" fmla="*/ 392200 h 2776625"/>
                <a:gd name="connsiteX45" fmla="*/ 1387911 w 7391836"/>
                <a:gd name="connsiteY45" fmla="*/ 364418 h 2776625"/>
                <a:gd name="connsiteX46" fmla="*/ 1406961 w 7391836"/>
                <a:gd name="connsiteY46" fmla="*/ 350925 h 2776625"/>
                <a:gd name="connsiteX47" fmla="*/ 1426805 w 7391836"/>
                <a:gd name="connsiteY47" fmla="*/ 327113 h 2776625"/>
                <a:gd name="connsiteX48" fmla="*/ 1462524 w 7391836"/>
                <a:gd name="connsiteY48" fmla="*/ 290600 h 2776625"/>
                <a:gd name="connsiteX49" fmla="*/ 1502211 w 7391836"/>
                <a:gd name="connsiteY49" fmla="*/ 235832 h 2776625"/>
                <a:gd name="connsiteX50" fmla="*/ 1534755 w 7391836"/>
                <a:gd name="connsiteY50" fmla="*/ 196938 h 2776625"/>
                <a:gd name="connsiteX51" fmla="*/ 1581586 w 7391836"/>
                <a:gd name="connsiteY51" fmla="*/ 160425 h 2776625"/>
                <a:gd name="connsiteX52" fmla="*/ 1594286 w 7391836"/>
                <a:gd name="connsiteY52" fmla="*/ 135025 h 2776625"/>
                <a:gd name="connsiteX53" fmla="*/ 1606986 w 7391836"/>
                <a:gd name="connsiteY53" fmla="*/ 115975 h 2776625"/>
                <a:gd name="connsiteX54" fmla="*/ 1626829 w 7391836"/>
                <a:gd name="connsiteY54" fmla="*/ 90575 h 2776625"/>
                <a:gd name="connsiteX55" fmla="*/ 1668713 w 7391836"/>
                <a:gd name="connsiteY55" fmla="*/ 54856 h 2776625"/>
                <a:gd name="connsiteX56" fmla="*/ 1715449 w 7391836"/>
                <a:gd name="connsiteY56" fmla="*/ 23901 h 2776625"/>
                <a:gd name="connsiteX57" fmla="*/ 1765736 w 7391836"/>
                <a:gd name="connsiteY57" fmla="*/ 1675 h 2776625"/>
                <a:gd name="connsiteX58" fmla="*/ 1816536 w 7391836"/>
                <a:gd name="connsiteY58" fmla="*/ 881 h 2776625"/>
                <a:gd name="connsiteX59" fmla="*/ 1851461 w 7391836"/>
                <a:gd name="connsiteY59" fmla="*/ 17550 h 2776625"/>
                <a:gd name="connsiteX60" fmla="*/ 1873126 w 7391836"/>
                <a:gd name="connsiteY60" fmla="*/ 52475 h 2776625"/>
                <a:gd name="connsiteX61" fmla="*/ 1913046 w 7391836"/>
                <a:gd name="connsiteY61" fmla="*/ 79462 h 2776625"/>
                <a:gd name="connsiteX62" fmla="*/ 1954508 w 7391836"/>
                <a:gd name="connsiteY62" fmla="*/ 130262 h 2776625"/>
                <a:gd name="connsiteX63" fmla="*/ 1996578 w 7391836"/>
                <a:gd name="connsiteY63" fmla="*/ 180269 h 2776625"/>
                <a:gd name="connsiteX64" fmla="*/ 2032436 w 7391836"/>
                <a:gd name="connsiteY64" fmla="*/ 217575 h 2776625"/>
                <a:gd name="connsiteX65" fmla="*/ 2064887 w 7391836"/>
                <a:gd name="connsiteY65" fmla="*/ 248531 h 2776625"/>
                <a:gd name="connsiteX66" fmla="*/ 2091360 w 7391836"/>
                <a:gd name="connsiteY66" fmla="*/ 288219 h 2776625"/>
                <a:gd name="connsiteX67" fmla="*/ 2120309 w 7391836"/>
                <a:gd name="connsiteY67" fmla="*/ 331081 h 2776625"/>
                <a:gd name="connsiteX68" fmla="*/ 2149024 w 7391836"/>
                <a:gd name="connsiteY68" fmla="*/ 357275 h 2776625"/>
                <a:gd name="connsiteX69" fmla="*/ 2192960 w 7391836"/>
                <a:gd name="connsiteY69" fmla="*/ 377119 h 2776625"/>
                <a:gd name="connsiteX70" fmla="*/ 2216586 w 7391836"/>
                <a:gd name="connsiteY70" fmla="*/ 382675 h 2776625"/>
                <a:gd name="connsiteX71" fmla="*/ 2248336 w 7391836"/>
                <a:gd name="connsiteY71" fmla="*/ 389025 h 2776625"/>
                <a:gd name="connsiteX72" fmla="*/ 2330886 w 7391836"/>
                <a:gd name="connsiteY72" fmla="*/ 376325 h 2776625"/>
                <a:gd name="connsiteX73" fmla="*/ 2370574 w 7391836"/>
                <a:gd name="connsiteY73" fmla="*/ 344575 h 2776625"/>
                <a:gd name="connsiteX74" fmla="*/ 2425342 w 7391836"/>
                <a:gd name="connsiteY74" fmla="*/ 287425 h 2776625"/>
                <a:gd name="connsiteX75" fmla="*/ 2453917 w 7391836"/>
                <a:gd name="connsiteY75" fmla="*/ 256468 h 2776625"/>
                <a:gd name="connsiteX76" fmla="*/ 2476142 w 7391836"/>
                <a:gd name="connsiteY76" fmla="*/ 227894 h 2776625"/>
                <a:gd name="connsiteX77" fmla="*/ 2515036 w 7391836"/>
                <a:gd name="connsiteY77" fmla="*/ 173125 h 2776625"/>
                <a:gd name="connsiteX78" fmla="*/ 2540436 w 7391836"/>
                <a:gd name="connsiteY78" fmla="*/ 154075 h 2776625"/>
                <a:gd name="connsiteX79" fmla="*/ 2559486 w 7391836"/>
                <a:gd name="connsiteY79" fmla="*/ 135025 h 2776625"/>
                <a:gd name="connsiteX80" fmla="*/ 2595998 w 7391836"/>
                <a:gd name="connsiteY80" fmla="*/ 107243 h 2776625"/>
                <a:gd name="connsiteX81" fmla="*/ 2616871 w 7391836"/>
                <a:gd name="connsiteY81" fmla="*/ 88193 h 2776625"/>
                <a:gd name="connsiteX82" fmla="*/ 2642830 w 7391836"/>
                <a:gd name="connsiteY82" fmla="*/ 69938 h 2776625"/>
                <a:gd name="connsiteX83" fmla="*/ 2711373 w 7391836"/>
                <a:gd name="connsiteY83" fmla="*/ 64382 h 2776625"/>
                <a:gd name="connsiteX84" fmla="*/ 2760025 w 7391836"/>
                <a:gd name="connsiteY84" fmla="*/ 76288 h 2776625"/>
                <a:gd name="connsiteX85" fmla="*/ 2829361 w 7391836"/>
                <a:gd name="connsiteY85" fmla="*/ 94544 h 2776625"/>
                <a:gd name="connsiteX86" fmla="*/ 2857143 w 7391836"/>
                <a:gd name="connsiteY86" fmla="*/ 108832 h 2776625"/>
                <a:gd name="connsiteX87" fmla="*/ 2889687 w 7391836"/>
                <a:gd name="connsiteY87" fmla="*/ 134231 h 2776625"/>
                <a:gd name="connsiteX88" fmla="*/ 2936517 w 7391836"/>
                <a:gd name="connsiteY88" fmla="*/ 155663 h 2776625"/>
                <a:gd name="connsiteX89" fmla="*/ 2945248 w 7391836"/>
                <a:gd name="connsiteY89" fmla="*/ 163600 h 2776625"/>
                <a:gd name="connsiteX90" fmla="*/ 2973823 w 7391836"/>
                <a:gd name="connsiteY90" fmla="*/ 181062 h 2776625"/>
                <a:gd name="connsiteX91" fmla="*/ 2992080 w 7391836"/>
                <a:gd name="connsiteY91" fmla="*/ 199319 h 2776625"/>
                <a:gd name="connsiteX92" fmla="*/ 3042086 w 7391836"/>
                <a:gd name="connsiteY92" fmla="*/ 230275 h 2776625"/>
                <a:gd name="connsiteX93" fmla="*/ 3111936 w 7391836"/>
                <a:gd name="connsiteY93" fmla="*/ 242975 h 2776625"/>
                <a:gd name="connsiteX94" fmla="*/ 3137336 w 7391836"/>
                <a:gd name="connsiteY94" fmla="*/ 255675 h 2776625"/>
                <a:gd name="connsiteX95" fmla="*/ 3163530 w 7391836"/>
                <a:gd name="connsiteY95" fmla="*/ 261231 h 2776625"/>
                <a:gd name="connsiteX96" fmla="*/ 3196074 w 7391836"/>
                <a:gd name="connsiteY96" fmla="*/ 265200 h 2776625"/>
                <a:gd name="connsiteX97" fmla="*/ 3254811 w 7391836"/>
                <a:gd name="connsiteY97" fmla="*/ 258850 h 2776625"/>
                <a:gd name="connsiteX98" fmla="*/ 3283386 w 7391836"/>
                <a:gd name="connsiteY98" fmla="*/ 249325 h 2776625"/>
                <a:gd name="connsiteX99" fmla="*/ 3311074 w 7391836"/>
                <a:gd name="connsiteY99" fmla="*/ 243769 h 2776625"/>
                <a:gd name="connsiteX100" fmla="*/ 3372286 w 7391836"/>
                <a:gd name="connsiteY100" fmla="*/ 222338 h 2776625"/>
                <a:gd name="connsiteX101" fmla="*/ 3447692 w 7391836"/>
                <a:gd name="connsiteY101" fmla="*/ 186619 h 2776625"/>
                <a:gd name="connsiteX102" fmla="*/ 3521511 w 7391836"/>
                <a:gd name="connsiteY102" fmla="*/ 160425 h 2776625"/>
                <a:gd name="connsiteX103" fmla="*/ 3568342 w 7391836"/>
                <a:gd name="connsiteY103" fmla="*/ 154075 h 2776625"/>
                <a:gd name="connsiteX104" fmla="*/ 3613586 w 7391836"/>
                <a:gd name="connsiteY104" fmla="*/ 160425 h 2776625"/>
                <a:gd name="connsiteX105" fmla="*/ 3753286 w 7391836"/>
                <a:gd name="connsiteY105" fmla="*/ 166775 h 2776625"/>
                <a:gd name="connsiteX106" fmla="*/ 3842186 w 7391836"/>
                <a:gd name="connsiteY106" fmla="*/ 185825 h 2776625"/>
                <a:gd name="connsiteX107" fmla="*/ 3867586 w 7391836"/>
                <a:gd name="connsiteY107" fmla="*/ 192175 h 2776625"/>
                <a:gd name="connsiteX108" fmla="*/ 3892986 w 7391836"/>
                <a:gd name="connsiteY108" fmla="*/ 204875 h 2776625"/>
                <a:gd name="connsiteX109" fmla="*/ 3937436 w 7391836"/>
                <a:gd name="connsiteY109" fmla="*/ 211225 h 2776625"/>
                <a:gd name="connsiteX110" fmla="*/ 4083486 w 7391836"/>
                <a:gd name="connsiteY110" fmla="*/ 223925 h 2776625"/>
                <a:gd name="connsiteX111" fmla="*/ 4257318 w 7391836"/>
                <a:gd name="connsiteY111" fmla="*/ 198525 h 2776625"/>
                <a:gd name="connsiteX112" fmla="*/ 4354948 w 7391836"/>
                <a:gd name="connsiteY112" fmla="*/ 186619 h 2776625"/>
                <a:gd name="connsiteX113" fmla="*/ 4403367 w 7391836"/>
                <a:gd name="connsiteY113" fmla="*/ 180268 h 2776625"/>
                <a:gd name="connsiteX114" fmla="*/ 4520048 w 7391836"/>
                <a:gd name="connsiteY114" fmla="*/ 176299 h 2776625"/>
                <a:gd name="connsiteX115" fmla="*/ 4701817 w 7391836"/>
                <a:gd name="connsiteY115" fmla="*/ 185031 h 2776625"/>
                <a:gd name="connsiteX116" fmla="*/ 4834373 w 7391836"/>
                <a:gd name="connsiteY116" fmla="*/ 197732 h 2776625"/>
                <a:gd name="connsiteX117" fmla="*/ 4928829 w 7391836"/>
                <a:gd name="connsiteY117" fmla="*/ 208844 h 2776625"/>
                <a:gd name="connsiteX118" fmla="*/ 5114567 w 7391836"/>
                <a:gd name="connsiteY118" fmla="*/ 205669 h 2776625"/>
                <a:gd name="connsiteX119" fmla="*/ 5463024 w 7391836"/>
                <a:gd name="connsiteY119" fmla="*/ 179475 h 2776625"/>
                <a:gd name="connsiteX120" fmla="*/ 7385486 w 7391836"/>
                <a:gd name="connsiteY120" fmla="*/ 192175 h 2776625"/>
                <a:gd name="connsiteX121" fmla="*/ 7391836 w 7391836"/>
                <a:gd name="connsiteY121" fmla="*/ 2776625 h 2776625"/>
                <a:gd name="connsiteX122" fmla="*/ 436 w 7391836"/>
                <a:gd name="connsiteY122" fmla="*/ 2770275 h 2776625"/>
                <a:gd name="connsiteX123" fmla="*/ 3611 w 7391836"/>
                <a:gd name="connsiteY123" fmla="*/ 33425 h 2776625"/>
                <a:gd name="connsiteX0" fmla="*/ 273160 w 7391413"/>
                <a:gd name="connsiteY0" fmla="*/ 366800 h 2776625"/>
                <a:gd name="connsiteX1" fmla="*/ 17476 w 7391413"/>
                <a:gd name="connsiteY1" fmla="*/ 47713 h 2776625"/>
                <a:gd name="connsiteX2" fmla="*/ 52401 w 7391413"/>
                <a:gd name="connsiteY2" fmla="*/ 104862 h 2776625"/>
                <a:gd name="connsiteX3" fmla="*/ 92088 w 7391413"/>
                <a:gd name="connsiteY3" fmla="*/ 146138 h 2776625"/>
                <a:gd name="connsiteX4" fmla="*/ 108757 w 7391413"/>
                <a:gd name="connsiteY4" fmla="*/ 177887 h 2776625"/>
                <a:gd name="connsiteX5" fmla="*/ 134157 w 7391413"/>
                <a:gd name="connsiteY5" fmla="*/ 196938 h 2776625"/>
                <a:gd name="connsiteX6" fmla="*/ 153206 w 7391413"/>
                <a:gd name="connsiteY6" fmla="*/ 225513 h 2776625"/>
                <a:gd name="connsiteX7" fmla="*/ 180194 w 7391413"/>
                <a:gd name="connsiteY7" fmla="*/ 246944 h 2776625"/>
                <a:gd name="connsiteX8" fmla="*/ 216706 w 7391413"/>
                <a:gd name="connsiteY8" fmla="*/ 287424 h 2776625"/>
                <a:gd name="connsiteX9" fmla="*/ 235757 w 7391413"/>
                <a:gd name="connsiteY9" fmla="*/ 312825 h 2776625"/>
                <a:gd name="connsiteX10" fmla="*/ 247663 w 7391413"/>
                <a:gd name="connsiteY10" fmla="*/ 330288 h 2776625"/>
                <a:gd name="connsiteX11" fmla="*/ 273063 w 7391413"/>
                <a:gd name="connsiteY11" fmla="*/ 349338 h 2776625"/>
                <a:gd name="connsiteX12" fmla="*/ 301217 w 7391413"/>
                <a:gd name="connsiteY12" fmla="*/ 386643 h 2776625"/>
                <a:gd name="connsiteX13" fmla="*/ 353138 w 7391413"/>
                <a:gd name="connsiteY13" fmla="*/ 414425 h 2776625"/>
                <a:gd name="connsiteX14" fmla="*/ 436296 w 7391413"/>
                <a:gd name="connsiteY14" fmla="*/ 400931 h 2776625"/>
                <a:gd name="connsiteX15" fmla="*/ 488963 w 7391413"/>
                <a:gd name="connsiteY15" fmla="*/ 344575 h 2776625"/>
                <a:gd name="connsiteX16" fmla="*/ 514363 w 7391413"/>
                <a:gd name="connsiteY16" fmla="*/ 325525 h 2776625"/>
                <a:gd name="connsiteX17" fmla="*/ 527063 w 7391413"/>
                <a:gd name="connsiteY17" fmla="*/ 306475 h 2776625"/>
                <a:gd name="connsiteX18" fmla="*/ 558813 w 7391413"/>
                <a:gd name="connsiteY18" fmla="*/ 274725 h 2776625"/>
                <a:gd name="connsiteX19" fmla="*/ 571513 w 7391413"/>
                <a:gd name="connsiteY19" fmla="*/ 255675 h 2776625"/>
                <a:gd name="connsiteX20" fmla="*/ 618345 w 7391413"/>
                <a:gd name="connsiteY20" fmla="*/ 193763 h 2776625"/>
                <a:gd name="connsiteX21" fmla="*/ 672319 w 7391413"/>
                <a:gd name="connsiteY21" fmla="*/ 126294 h 2776625"/>
                <a:gd name="connsiteX22" fmla="*/ 685813 w 7391413"/>
                <a:gd name="connsiteY22" fmla="*/ 110419 h 2776625"/>
                <a:gd name="connsiteX23" fmla="*/ 709626 w 7391413"/>
                <a:gd name="connsiteY23" fmla="*/ 82638 h 2776625"/>
                <a:gd name="connsiteX24" fmla="*/ 733438 w 7391413"/>
                <a:gd name="connsiteY24" fmla="*/ 63587 h 2776625"/>
                <a:gd name="connsiteX25" fmla="*/ 751694 w 7391413"/>
                <a:gd name="connsiteY25" fmla="*/ 42156 h 2776625"/>
                <a:gd name="connsiteX26" fmla="*/ 779382 w 7391413"/>
                <a:gd name="connsiteY26" fmla="*/ 25488 h 2776625"/>
                <a:gd name="connsiteX27" fmla="*/ 812813 w 7391413"/>
                <a:gd name="connsiteY27" fmla="*/ 5644 h 2776625"/>
                <a:gd name="connsiteX28" fmla="*/ 843769 w 7391413"/>
                <a:gd name="connsiteY28" fmla="*/ 88 h 2776625"/>
                <a:gd name="connsiteX29" fmla="*/ 883551 w 7391413"/>
                <a:gd name="connsiteY29" fmla="*/ 8818 h 2776625"/>
                <a:gd name="connsiteX30" fmla="*/ 915486 w 7391413"/>
                <a:gd name="connsiteY30" fmla="*/ 27075 h 2776625"/>
                <a:gd name="connsiteX31" fmla="*/ 937198 w 7391413"/>
                <a:gd name="connsiteY31" fmla="*/ 47713 h 2776625"/>
                <a:gd name="connsiteX32" fmla="*/ 968247 w 7391413"/>
                <a:gd name="connsiteY32" fmla="*/ 71525 h 2776625"/>
                <a:gd name="connsiteX33" fmla="*/ 1001398 w 7391413"/>
                <a:gd name="connsiteY33" fmla="*/ 98513 h 2776625"/>
                <a:gd name="connsiteX34" fmla="*/ 1031235 w 7391413"/>
                <a:gd name="connsiteY34" fmla="*/ 145344 h 2776625"/>
                <a:gd name="connsiteX35" fmla="*/ 1055561 w 7391413"/>
                <a:gd name="connsiteY35" fmla="*/ 178681 h 2776625"/>
                <a:gd name="connsiteX36" fmla="*/ 1083342 w 7391413"/>
                <a:gd name="connsiteY36" fmla="*/ 211225 h 2776625"/>
                <a:gd name="connsiteX37" fmla="*/ 1111029 w 7391413"/>
                <a:gd name="connsiteY37" fmla="*/ 246944 h 2776625"/>
                <a:gd name="connsiteX38" fmla="*/ 1136523 w 7391413"/>
                <a:gd name="connsiteY38" fmla="*/ 283456 h 2776625"/>
                <a:gd name="connsiteX39" fmla="*/ 1163743 w 7391413"/>
                <a:gd name="connsiteY39" fmla="*/ 305681 h 2776625"/>
                <a:gd name="connsiteX40" fmla="*/ 1203338 w 7391413"/>
                <a:gd name="connsiteY40" fmla="*/ 336638 h 2776625"/>
                <a:gd name="connsiteX41" fmla="*/ 1219213 w 7391413"/>
                <a:gd name="connsiteY41" fmla="*/ 350925 h 2776625"/>
                <a:gd name="connsiteX42" fmla="*/ 1244613 w 7391413"/>
                <a:gd name="connsiteY42" fmla="*/ 376325 h 2776625"/>
                <a:gd name="connsiteX43" fmla="*/ 1270713 w 7391413"/>
                <a:gd name="connsiteY43" fmla="*/ 413631 h 2776625"/>
                <a:gd name="connsiteX44" fmla="*/ 1355365 w 7391413"/>
                <a:gd name="connsiteY44" fmla="*/ 392200 h 2776625"/>
                <a:gd name="connsiteX45" fmla="*/ 1387488 w 7391413"/>
                <a:gd name="connsiteY45" fmla="*/ 364418 h 2776625"/>
                <a:gd name="connsiteX46" fmla="*/ 1406538 w 7391413"/>
                <a:gd name="connsiteY46" fmla="*/ 350925 h 2776625"/>
                <a:gd name="connsiteX47" fmla="*/ 1426382 w 7391413"/>
                <a:gd name="connsiteY47" fmla="*/ 327113 h 2776625"/>
                <a:gd name="connsiteX48" fmla="*/ 1462101 w 7391413"/>
                <a:gd name="connsiteY48" fmla="*/ 290600 h 2776625"/>
                <a:gd name="connsiteX49" fmla="*/ 1501788 w 7391413"/>
                <a:gd name="connsiteY49" fmla="*/ 235832 h 2776625"/>
                <a:gd name="connsiteX50" fmla="*/ 1534332 w 7391413"/>
                <a:gd name="connsiteY50" fmla="*/ 196938 h 2776625"/>
                <a:gd name="connsiteX51" fmla="*/ 1581163 w 7391413"/>
                <a:gd name="connsiteY51" fmla="*/ 160425 h 2776625"/>
                <a:gd name="connsiteX52" fmla="*/ 1593863 w 7391413"/>
                <a:gd name="connsiteY52" fmla="*/ 135025 h 2776625"/>
                <a:gd name="connsiteX53" fmla="*/ 1606563 w 7391413"/>
                <a:gd name="connsiteY53" fmla="*/ 115975 h 2776625"/>
                <a:gd name="connsiteX54" fmla="*/ 1626406 w 7391413"/>
                <a:gd name="connsiteY54" fmla="*/ 90575 h 2776625"/>
                <a:gd name="connsiteX55" fmla="*/ 1668290 w 7391413"/>
                <a:gd name="connsiteY55" fmla="*/ 54856 h 2776625"/>
                <a:gd name="connsiteX56" fmla="*/ 1715026 w 7391413"/>
                <a:gd name="connsiteY56" fmla="*/ 23901 h 2776625"/>
                <a:gd name="connsiteX57" fmla="*/ 1765313 w 7391413"/>
                <a:gd name="connsiteY57" fmla="*/ 1675 h 2776625"/>
                <a:gd name="connsiteX58" fmla="*/ 1816113 w 7391413"/>
                <a:gd name="connsiteY58" fmla="*/ 881 h 2776625"/>
                <a:gd name="connsiteX59" fmla="*/ 1851038 w 7391413"/>
                <a:gd name="connsiteY59" fmla="*/ 17550 h 2776625"/>
                <a:gd name="connsiteX60" fmla="*/ 1872703 w 7391413"/>
                <a:gd name="connsiteY60" fmla="*/ 52475 h 2776625"/>
                <a:gd name="connsiteX61" fmla="*/ 1912623 w 7391413"/>
                <a:gd name="connsiteY61" fmla="*/ 79462 h 2776625"/>
                <a:gd name="connsiteX62" fmla="*/ 1954085 w 7391413"/>
                <a:gd name="connsiteY62" fmla="*/ 130262 h 2776625"/>
                <a:gd name="connsiteX63" fmla="*/ 1996155 w 7391413"/>
                <a:gd name="connsiteY63" fmla="*/ 180269 h 2776625"/>
                <a:gd name="connsiteX64" fmla="*/ 2032013 w 7391413"/>
                <a:gd name="connsiteY64" fmla="*/ 217575 h 2776625"/>
                <a:gd name="connsiteX65" fmla="*/ 2064464 w 7391413"/>
                <a:gd name="connsiteY65" fmla="*/ 248531 h 2776625"/>
                <a:gd name="connsiteX66" fmla="*/ 2090937 w 7391413"/>
                <a:gd name="connsiteY66" fmla="*/ 288219 h 2776625"/>
                <a:gd name="connsiteX67" fmla="*/ 2119886 w 7391413"/>
                <a:gd name="connsiteY67" fmla="*/ 331081 h 2776625"/>
                <a:gd name="connsiteX68" fmla="*/ 2148601 w 7391413"/>
                <a:gd name="connsiteY68" fmla="*/ 357275 h 2776625"/>
                <a:gd name="connsiteX69" fmla="*/ 2192537 w 7391413"/>
                <a:gd name="connsiteY69" fmla="*/ 377119 h 2776625"/>
                <a:gd name="connsiteX70" fmla="*/ 2216163 w 7391413"/>
                <a:gd name="connsiteY70" fmla="*/ 382675 h 2776625"/>
                <a:gd name="connsiteX71" fmla="*/ 2247913 w 7391413"/>
                <a:gd name="connsiteY71" fmla="*/ 389025 h 2776625"/>
                <a:gd name="connsiteX72" fmla="*/ 2330463 w 7391413"/>
                <a:gd name="connsiteY72" fmla="*/ 376325 h 2776625"/>
                <a:gd name="connsiteX73" fmla="*/ 2370151 w 7391413"/>
                <a:gd name="connsiteY73" fmla="*/ 344575 h 2776625"/>
                <a:gd name="connsiteX74" fmla="*/ 2424919 w 7391413"/>
                <a:gd name="connsiteY74" fmla="*/ 287425 h 2776625"/>
                <a:gd name="connsiteX75" fmla="*/ 2453494 w 7391413"/>
                <a:gd name="connsiteY75" fmla="*/ 256468 h 2776625"/>
                <a:gd name="connsiteX76" fmla="*/ 2475719 w 7391413"/>
                <a:gd name="connsiteY76" fmla="*/ 227894 h 2776625"/>
                <a:gd name="connsiteX77" fmla="*/ 2514613 w 7391413"/>
                <a:gd name="connsiteY77" fmla="*/ 173125 h 2776625"/>
                <a:gd name="connsiteX78" fmla="*/ 2540013 w 7391413"/>
                <a:gd name="connsiteY78" fmla="*/ 154075 h 2776625"/>
                <a:gd name="connsiteX79" fmla="*/ 2559063 w 7391413"/>
                <a:gd name="connsiteY79" fmla="*/ 135025 h 2776625"/>
                <a:gd name="connsiteX80" fmla="*/ 2595575 w 7391413"/>
                <a:gd name="connsiteY80" fmla="*/ 107243 h 2776625"/>
                <a:gd name="connsiteX81" fmla="*/ 2616448 w 7391413"/>
                <a:gd name="connsiteY81" fmla="*/ 88193 h 2776625"/>
                <a:gd name="connsiteX82" fmla="*/ 2642407 w 7391413"/>
                <a:gd name="connsiteY82" fmla="*/ 69938 h 2776625"/>
                <a:gd name="connsiteX83" fmla="*/ 2710950 w 7391413"/>
                <a:gd name="connsiteY83" fmla="*/ 64382 h 2776625"/>
                <a:gd name="connsiteX84" fmla="*/ 2759602 w 7391413"/>
                <a:gd name="connsiteY84" fmla="*/ 76288 h 2776625"/>
                <a:gd name="connsiteX85" fmla="*/ 2828938 w 7391413"/>
                <a:gd name="connsiteY85" fmla="*/ 94544 h 2776625"/>
                <a:gd name="connsiteX86" fmla="*/ 2856720 w 7391413"/>
                <a:gd name="connsiteY86" fmla="*/ 108832 h 2776625"/>
                <a:gd name="connsiteX87" fmla="*/ 2889264 w 7391413"/>
                <a:gd name="connsiteY87" fmla="*/ 134231 h 2776625"/>
                <a:gd name="connsiteX88" fmla="*/ 2936094 w 7391413"/>
                <a:gd name="connsiteY88" fmla="*/ 155663 h 2776625"/>
                <a:gd name="connsiteX89" fmla="*/ 2944825 w 7391413"/>
                <a:gd name="connsiteY89" fmla="*/ 163600 h 2776625"/>
                <a:gd name="connsiteX90" fmla="*/ 2973400 w 7391413"/>
                <a:gd name="connsiteY90" fmla="*/ 181062 h 2776625"/>
                <a:gd name="connsiteX91" fmla="*/ 2991657 w 7391413"/>
                <a:gd name="connsiteY91" fmla="*/ 199319 h 2776625"/>
                <a:gd name="connsiteX92" fmla="*/ 3041663 w 7391413"/>
                <a:gd name="connsiteY92" fmla="*/ 230275 h 2776625"/>
                <a:gd name="connsiteX93" fmla="*/ 3111513 w 7391413"/>
                <a:gd name="connsiteY93" fmla="*/ 242975 h 2776625"/>
                <a:gd name="connsiteX94" fmla="*/ 3136913 w 7391413"/>
                <a:gd name="connsiteY94" fmla="*/ 255675 h 2776625"/>
                <a:gd name="connsiteX95" fmla="*/ 3163107 w 7391413"/>
                <a:gd name="connsiteY95" fmla="*/ 261231 h 2776625"/>
                <a:gd name="connsiteX96" fmla="*/ 3195651 w 7391413"/>
                <a:gd name="connsiteY96" fmla="*/ 265200 h 2776625"/>
                <a:gd name="connsiteX97" fmla="*/ 3254388 w 7391413"/>
                <a:gd name="connsiteY97" fmla="*/ 258850 h 2776625"/>
                <a:gd name="connsiteX98" fmla="*/ 3282963 w 7391413"/>
                <a:gd name="connsiteY98" fmla="*/ 249325 h 2776625"/>
                <a:gd name="connsiteX99" fmla="*/ 3310651 w 7391413"/>
                <a:gd name="connsiteY99" fmla="*/ 243769 h 2776625"/>
                <a:gd name="connsiteX100" fmla="*/ 3371863 w 7391413"/>
                <a:gd name="connsiteY100" fmla="*/ 222338 h 2776625"/>
                <a:gd name="connsiteX101" fmla="*/ 3447269 w 7391413"/>
                <a:gd name="connsiteY101" fmla="*/ 186619 h 2776625"/>
                <a:gd name="connsiteX102" fmla="*/ 3521088 w 7391413"/>
                <a:gd name="connsiteY102" fmla="*/ 160425 h 2776625"/>
                <a:gd name="connsiteX103" fmla="*/ 3567919 w 7391413"/>
                <a:gd name="connsiteY103" fmla="*/ 154075 h 2776625"/>
                <a:gd name="connsiteX104" fmla="*/ 3613163 w 7391413"/>
                <a:gd name="connsiteY104" fmla="*/ 160425 h 2776625"/>
                <a:gd name="connsiteX105" fmla="*/ 3752863 w 7391413"/>
                <a:gd name="connsiteY105" fmla="*/ 166775 h 2776625"/>
                <a:gd name="connsiteX106" fmla="*/ 3841763 w 7391413"/>
                <a:gd name="connsiteY106" fmla="*/ 185825 h 2776625"/>
                <a:gd name="connsiteX107" fmla="*/ 3867163 w 7391413"/>
                <a:gd name="connsiteY107" fmla="*/ 192175 h 2776625"/>
                <a:gd name="connsiteX108" fmla="*/ 3892563 w 7391413"/>
                <a:gd name="connsiteY108" fmla="*/ 204875 h 2776625"/>
                <a:gd name="connsiteX109" fmla="*/ 3937013 w 7391413"/>
                <a:gd name="connsiteY109" fmla="*/ 211225 h 2776625"/>
                <a:gd name="connsiteX110" fmla="*/ 4083063 w 7391413"/>
                <a:gd name="connsiteY110" fmla="*/ 223925 h 2776625"/>
                <a:gd name="connsiteX111" fmla="*/ 4256895 w 7391413"/>
                <a:gd name="connsiteY111" fmla="*/ 198525 h 2776625"/>
                <a:gd name="connsiteX112" fmla="*/ 4354525 w 7391413"/>
                <a:gd name="connsiteY112" fmla="*/ 186619 h 2776625"/>
                <a:gd name="connsiteX113" fmla="*/ 4402944 w 7391413"/>
                <a:gd name="connsiteY113" fmla="*/ 180268 h 2776625"/>
                <a:gd name="connsiteX114" fmla="*/ 4519625 w 7391413"/>
                <a:gd name="connsiteY114" fmla="*/ 176299 h 2776625"/>
                <a:gd name="connsiteX115" fmla="*/ 4701394 w 7391413"/>
                <a:gd name="connsiteY115" fmla="*/ 185031 h 2776625"/>
                <a:gd name="connsiteX116" fmla="*/ 4833950 w 7391413"/>
                <a:gd name="connsiteY116" fmla="*/ 197732 h 2776625"/>
                <a:gd name="connsiteX117" fmla="*/ 4928406 w 7391413"/>
                <a:gd name="connsiteY117" fmla="*/ 208844 h 2776625"/>
                <a:gd name="connsiteX118" fmla="*/ 5114144 w 7391413"/>
                <a:gd name="connsiteY118" fmla="*/ 205669 h 2776625"/>
                <a:gd name="connsiteX119" fmla="*/ 5462601 w 7391413"/>
                <a:gd name="connsiteY119" fmla="*/ 179475 h 2776625"/>
                <a:gd name="connsiteX120" fmla="*/ 7385063 w 7391413"/>
                <a:gd name="connsiteY120" fmla="*/ 192175 h 2776625"/>
                <a:gd name="connsiteX121" fmla="*/ 7391413 w 7391413"/>
                <a:gd name="connsiteY121" fmla="*/ 2776625 h 2776625"/>
                <a:gd name="connsiteX122" fmla="*/ 13 w 7391413"/>
                <a:gd name="connsiteY122" fmla="*/ 2770275 h 2776625"/>
                <a:gd name="connsiteX123" fmla="*/ 273160 w 7391413"/>
                <a:gd name="connsiteY123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52401 w 7391413"/>
                <a:gd name="connsiteY2" fmla="*/ 104862 h 2776625"/>
                <a:gd name="connsiteX3" fmla="*/ 92088 w 7391413"/>
                <a:gd name="connsiteY3" fmla="*/ 146138 h 2776625"/>
                <a:gd name="connsiteX4" fmla="*/ 108757 w 7391413"/>
                <a:gd name="connsiteY4" fmla="*/ 177887 h 2776625"/>
                <a:gd name="connsiteX5" fmla="*/ 134157 w 7391413"/>
                <a:gd name="connsiteY5" fmla="*/ 196938 h 2776625"/>
                <a:gd name="connsiteX6" fmla="*/ 153206 w 7391413"/>
                <a:gd name="connsiteY6" fmla="*/ 225513 h 2776625"/>
                <a:gd name="connsiteX7" fmla="*/ 180194 w 7391413"/>
                <a:gd name="connsiteY7" fmla="*/ 246944 h 2776625"/>
                <a:gd name="connsiteX8" fmla="*/ 216706 w 7391413"/>
                <a:gd name="connsiteY8" fmla="*/ 287424 h 2776625"/>
                <a:gd name="connsiteX9" fmla="*/ 235757 w 7391413"/>
                <a:gd name="connsiteY9" fmla="*/ 312825 h 2776625"/>
                <a:gd name="connsiteX10" fmla="*/ 247663 w 7391413"/>
                <a:gd name="connsiteY10" fmla="*/ 330288 h 2776625"/>
                <a:gd name="connsiteX11" fmla="*/ 273063 w 7391413"/>
                <a:gd name="connsiteY11" fmla="*/ 349338 h 2776625"/>
                <a:gd name="connsiteX12" fmla="*/ 301217 w 7391413"/>
                <a:gd name="connsiteY12" fmla="*/ 386643 h 2776625"/>
                <a:gd name="connsiteX13" fmla="*/ 353138 w 7391413"/>
                <a:gd name="connsiteY13" fmla="*/ 414425 h 2776625"/>
                <a:gd name="connsiteX14" fmla="*/ 436296 w 7391413"/>
                <a:gd name="connsiteY14" fmla="*/ 400931 h 2776625"/>
                <a:gd name="connsiteX15" fmla="*/ 488963 w 7391413"/>
                <a:gd name="connsiteY15" fmla="*/ 344575 h 2776625"/>
                <a:gd name="connsiteX16" fmla="*/ 514363 w 7391413"/>
                <a:gd name="connsiteY16" fmla="*/ 325525 h 2776625"/>
                <a:gd name="connsiteX17" fmla="*/ 527063 w 7391413"/>
                <a:gd name="connsiteY17" fmla="*/ 306475 h 2776625"/>
                <a:gd name="connsiteX18" fmla="*/ 558813 w 7391413"/>
                <a:gd name="connsiteY18" fmla="*/ 274725 h 2776625"/>
                <a:gd name="connsiteX19" fmla="*/ 571513 w 7391413"/>
                <a:gd name="connsiteY19" fmla="*/ 255675 h 2776625"/>
                <a:gd name="connsiteX20" fmla="*/ 618345 w 7391413"/>
                <a:gd name="connsiteY20" fmla="*/ 193763 h 2776625"/>
                <a:gd name="connsiteX21" fmla="*/ 672319 w 7391413"/>
                <a:gd name="connsiteY21" fmla="*/ 126294 h 2776625"/>
                <a:gd name="connsiteX22" fmla="*/ 685813 w 7391413"/>
                <a:gd name="connsiteY22" fmla="*/ 110419 h 2776625"/>
                <a:gd name="connsiteX23" fmla="*/ 709626 w 7391413"/>
                <a:gd name="connsiteY23" fmla="*/ 82638 h 2776625"/>
                <a:gd name="connsiteX24" fmla="*/ 733438 w 7391413"/>
                <a:gd name="connsiteY24" fmla="*/ 63587 h 2776625"/>
                <a:gd name="connsiteX25" fmla="*/ 751694 w 7391413"/>
                <a:gd name="connsiteY25" fmla="*/ 42156 h 2776625"/>
                <a:gd name="connsiteX26" fmla="*/ 779382 w 7391413"/>
                <a:gd name="connsiteY26" fmla="*/ 25488 h 2776625"/>
                <a:gd name="connsiteX27" fmla="*/ 812813 w 7391413"/>
                <a:gd name="connsiteY27" fmla="*/ 5644 h 2776625"/>
                <a:gd name="connsiteX28" fmla="*/ 843769 w 7391413"/>
                <a:gd name="connsiteY28" fmla="*/ 88 h 2776625"/>
                <a:gd name="connsiteX29" fmla="*/ 883551 w 7391413"/>
                <a:gd name="connsiteY29" fmla="*/ 8818 h 2776625"/>
                <a:gd name="connsiteX30" fmla="*/ 915486 w 7391413"/>
                <a:gd name="connsiteY30" fmla="*/ 27075 h 2776625"/>
                <a:gd name="connsiteX31" fmla="*/ 937198 w 7391413"/>
                <a:gd name="connsiteY31" fmla="*/ 47713 h 2776625"/>
                <a:gd name="connsiteX32" fmla="*/ 968247 w 7391413"/>
                <a:gd name="connsiteY32" fmla="*/ 71525 h 2776625"/>
                <a:gd name="connsiteX33" fmla="*/ 1001398 w 7391413"/>
                <a:gd name="connsiteY33" fmla="*/ 98513 h 2776625"/>
                <a:gd name="connsiteX34" fmla="*/ 1031235 w 7391413"/>
                <a:gd name="connsiteY34" fmla="*/ 145344 h 2776625"/>
                <a:gd name="connsiteX35" fmla="*/ 1055561 w 7391413"/>
                <a:gd name="connsiteY35" fmla="*/ 178681 h 2776625"/>
                <a:gd name="connsiteX36" fmla="*/ 1083342 w 7391413"/>
                <a:gd name="connsiteY36" fmla="*/ 211225 h 2776625"/>
                <a:gd name="connsiteX37" fmla="*/ 1111029 w 7391413"/>
                <a:gd name="connsiteY37" fmla="*/ 246944 h 2776625"/>
                <a:gd name="connsiteX38" fmla="*/ 1136523 w 7391413"/>
                <a:gd name="connsiteY38" fmla="*/ 283456 h 2776625"/>
                <a:gd name="connsiteX39" fmla="*/ 1163743 w 7391413"/>
                <a:gd name="connsiteY39" fmla="*/ 305681 h 2776625"/>
                <a:gd name="connsiteX40" fmla="*/ 1203338 w 7391413"/>
                <a:gd name="connsiteY40" fmla="*/ 336638 h 2776625"/>
                <a:gd name="connsiteX41" fmla="*/ 1219213 w 7391413"/>
                <a:gd name="connsiteY41" fmla="*/ 350925 h 2776625"/>
                <a:gd name="connsiteX42" fmla="*/ 1244613 w 7391413"/>
                <a:gd name="connsiteY42" fmla="*/ 376325 h 2776625"/>
                <a:gd name="connsiteX43" fmla="*/ 1270713 w 7391413"/>
                <a:gd name="connsiteY43" fmla="*/ 413631 h 2776625"/>
                <a:gd name="connsiteX44" fmla="*/ 1355365 w 7391413"/>
                <a:gd name="connsiteY44" fmla="*/ 392200 h 2776625"/>
                <a:gd name="connsiteX45" fmla="*/ 1387488 w 7391413"/>
                <a:gd name="connsiteY45" fmla="*/ 364418 h 2776625"/>
                <a:gd name="connsiteX46" fmla="*/ 1406538 w 7391413"/>
                <a:gd name="connsiteY46" fmla="*/ 350925 h 2776625"/>
                <a:gd name="connsiteX47" fmla="*/ 1426382 w 7391413"/>
                <a:gd name="connsiteY47" fmla="*/ 327113 h 2776625"/>
                <a:gd name="connsiteX48" fmla="*/ 1462101 w 7391413"/>
                <a:gd name="connsiteY48" fmla="*/ 290600 h 2776625"/>
                <a:gd name="connsiteX49" fmla="*/ 1501788 w 7391413"/>
                <a:gd name="connsiteY49" fmla="*/ 235832 h 2776625"/>
                <a:gd name="connsiteX50" fmla="*/ 1534332 w 7391413"/>
                <a:gd name="connsiteY50" fmla="*/ 196938 h 2776625"/>
                <a:gd name="connsiteX51" fmla="*/ 1581163 w 7391413"/>
                <a:gd name="connsiteY51" fmla="*/ 160425 h 2776625"/>
                <a:gd name="connsiteX52" fmla="*/ 1593863 w 7391413"/>
                <a:gd name="connsiteY52" fmla="*/ 135025 h 2776625"/>
                <a:gd name="connsiteX53" fmla="*/ 1606563 w 7391413"/>
                <a:gd name="connsiteY53" fmla="*/ 115975 h 2776625"/>
                <a:gd name="connsiteX54" fmla="*/ 1626406 w 7391413"/>
                <a:gd name="connsiteY54" fmla="*/ 90575 h 2776625"/>
                <a:gd name="connsiteX55" fmla="*/ 1668290 w 7391413"/>
                <a:gd name="connsiteY55" fmla="*/ 54856 h 2776625"/>
                <a:gd name="connsiteX56" fmla="*/ 1715026 w 7391413"/>
                <a:gd name="connsiteY56" fmla="*/ 23901 h 2776625"/>
                <a:gd name="connsiteX57" fmla="*/ 1765313 w 7391413"/>
                <a:gd name="connsiteY57" fmla="*/ 1675 h 2776625"/>
                <a:gd name="connsiteX58" fmla="*/ 1816113 w 7391413"/>
                <a:gd name="connsiteY58" fmla="*/ 881 h 2776625"/>
                <a:gd name="connsiteX59" fmla="*/ 1851038 w 7391413"/>
                <a:gd name="connsiteY59" fmla="*/ 17550 h 2776625"/>
                <a:gd name="connsiteX60" fmla="*/ 1872703 w 7391413"/>
                <a:gd name="connsiteY60" fmla="*/ 52475 h 2776625"/>
                <a:gd name="connsiteX61" fmla="*/ 1912623 w 7391413"/>
                <a:gd name="connsiteY61" fmla="*/ 79462 h 2776625"/>
                <a:gd name="connsiteX62" fmla="*/ 1954085 w 7391413"/>
                <a:gd name="connsiteY62" fmla="*/ 130262 h 2776625"/>
                <a:gd name="connsiteX63" fmla="*/ 1996155 w 7391413"/>
                <a:gd name="connsiteY63" fmla="*/ 180269 h 2776625"/>
                <a:gd name="connsiteX64" fmla="*/ 2032013 w 7391413"/>
                <a:gd name="connsiteY64" fmla="*/ 217575 h 2776625"/>
                <a:gd name="connsiteX65" fmla="*/ 2064464 w 7391413"/>
                <a:gd name="connsiteY65" fmla="*/ 248531 h 2776625"/>
                <a:gd name="connsiteX66" fmla="*/ 2090937 w 7391413"/>
                <a:gd name="connsiteY66" fmla="*/ 288219 h 2776625"/>
                <a:gd name="connsiteX67" fmla="*/ 2119886 w 7391413"/>
                <a:gd name="connsiteY67" fmla="*/ 331081 h 2776625"/>
                <a:gd name="connsiteX68" fmla="*/ 2148601 w 7391413"/>
                <a:gd name="connsiteY68" fmla="*/ 357275 h 2776625"/>
                <a:gd name="connsiteX69" fmla="*/ 2192537 w 7391413"/>
                <a:gd name="connsiteY69" fmla="*/ 377119 h 2776625"/>
                <a:gd name="connsiteX70" fmla="*/ 2216163 w 7391413"/>
                <a:gd name="connsiteY70" fmla="*/ 382675 h 2776625"/>
                <a:gd name="connsiteX71" fmla="*/ 2247913 w 7391413"/>
                <a:gd name="connsiteY71" fmla="*/ 389025 h 2776625"/>
                <a:gd name="connsiteX72" fmla="*/ 2330463 w 7391413"/>
                <a:gd name="connsiteY72" fmla="*/ 376325 h 2776625"/>
                <a:gd name="connsiteX73" fmla="*/ 2370151 w 7391413"/>
                <a:gd name="connsiteY73" fmla="*/ 344575 h 2776625"/>
                <a:gd name="connsiteX74" fmla="*/ 2424919 w 7391413"/>
                <a:gd name="connsiteY74" fmla="*/ 287425 h 2776625"/>
                <a:gd name="connsiteX75" fmla="*/ 2453494 w 7391413"/>
                <a:gd name="connsiteY75" fmla="*/ 256468 h 2776625"/>
                <a:gd name="connsiteX76" fmla="*/ 2475719 w 7391413"/>
                <a:gd name="connsiteY76" fmla="*/ 227894 h 2776625"/>
                <a:gd name="connsiteX77" fmla="*/ 2514613 w 7391413"/>
                <a:gd name="connsiteY77" fmla="*/ 173125 h 2776625"/>
                <a:gd name="connsiteX78" fmla="*/ 2540013 w 7391413"/>
                <a:gd name="connsiteY78" fmla="*/ 154075 h 2776625"/>
                <a:gd name="connsiteX79" fmla="*/ 2559063 w 7391413"/>
                <a:gd name="connsiteY79" fmla="*/ 135025 h 2776625"/>
                <a:gd name="connsiteX80" fmla="*/ 2595575 w 7391413"/>
                <a:gd name="connsiteY80" fmla="*/ 107243 h 2776625"/>
                <a:gd name="connsiteX81" fmla="*/ 2616448 w 7391413"/>
                <a:gd name="connsiteY81" fmla="*/ 88193 h 2776625"/>
                <a:gd name="connsiteX82" fmla="*/ 2642407 w 7391413"/>
                <a:gd name="connsiteY82" fmla="*/ 69938 h 2776625"/>
                <a:gd name="connsiteX83" fmla="*/ 2710950 w 7391413"/>
                <a:gd name="connsiteY83" fmla="*/ 64382 h 2776625"/>
                <a:gd name="connsiteX84" fmla="*/ 2759602 w 7391413"/>
                <a:gd name="connsiteY84" fmla="*/ 76288 h 2776625"/>
                <a:gd name="connsiteX85" fmla="*/ 2828938 w 7391413"/>
                <a:gd name="connsiteY85" fmla="*/ 94544 h 2776625"/>
                <a:gd name="connsiteX86" fmla="*/ 2856720 w 7391413"/>
                <a:gd name="connsiteY86" fmla="*/ 108832 h 2776625"/>
                <a:gd name="connsiteX87" fmla="*/ 2889264 w 7391413"/>
                <a:gd name="connsiteY87" fmla="*/ 134231 h 2776625"/>
                <a:gd name="connsiteX88" fmla="*/ 2936094 w 7391413"/>
                <a:gd name="connsiteY88" fmla="*/ 155663 h 2776625"/>
                <a:gd name="connsiteX89" fmla="*/ 2944825 w 7391413"/>
                <a:gd name="connsiteY89" fmla="*/ 163600 h 2776625"/>
                <a:gd name="connsiteX90" fmla="*/ 2973400 w 7391413"/>
                <a:gd name="connsiteY90" fmla="*/ 181062 h 2776625"/>
                <a:gd name="connsiteX91" fmla="*/ 2991657 w 7391413"/>
                <a:gd name="connsiteY91" fmla="*/ 199319 h 2776625"/>
                <a:gd name="connsiteX92" fmla="*/ 3041663 w 7391413"/>
                <a:gd name="connsiteY92" fmla="*/ 230275 h 2776625"/>
                <a:gd name="connsiteX93" fmla="*/ 3111513 w 7391413"/>
                <a:gd name="connsiteY93" fmla="*/ 242975 h 2776625"/>
                <a:gd name="connsiteX94" fmla="*/ 3136913 w 7391413"/>
                <a:gd name="connsiteY94" fmla="*/ 255675 h 2776625"/>
                <a:gd name="connsiteX95" fmla="*/ 3163107 w 7391413"/>
                <a:gd name="connsiteY95" fmla="*/ 261231 h 2776625"/>
                <a:gd name="connsiteX96" fmla="*/ 3195651 w 7391413"/>
                <a:gd name="connsiteY96" fmla="*/ 265200 h 2776625"/>
                <a:gd name="connsiteX97" fmla="*/ 3254388 w 7391413"/>
                <a:gd name="connsiteY97" fmla="*/ 258850 h 2776625"/>
                <a:gd name="connsiteX98" fmla="*/ 3282963 w 7391413"/>
                <a:gd name="connsiteY98" fmla="*/ 249325 h 2776625"/>
                <a:gd name="connsiteX99" fmla="*/ 3310651 w 7391413"/>
                <a:gd name="connsiteY99" fmla="*/ 243769 h 2776625"/>
                <a:gd name="connsiteX100" fmla="*/ 3371863 w 7391413"/>
                <a:gd name="connsiteY100" fmla="*/ 222338 h 2776625"/>
                <a:gd name="connsiteX101" fmla="*/ 3447269 w 7391413"/>
                <a:gd name="connsiteY101" fmla="*/ 186619 h 2776625"/>
                <a:gd name="connsiteX102" fmla="*/ 3521088 w 7391413"/>
                <a:gd name="connsiteY102" fmla="*/ 160425 h 2776625"/>
                <a:gd name="connsiteX103" fmla="*/ 3567919 w 7391413"/>
                <a:gd name="connsiteY103" fmla="*/ 154075 h 2776625"/>
                <a:gd name="connsiteX104" fmla="*/ 3613163 w 7391413"/>
                <a:gd name="connsiteY104" fmla="*/ 160425 h 2776625"/>
                <a:gd name="connsiteX105" fmla="*/ 3752863 w 7391413"/>
                <a:gd name="connsiteY105" fmla="*/ 166775 h 2776625"/>
                <a:gd name="connsiteX106" fmla="*/ 3841763 w 7391413"/>
                <a:gd name="connsiteY106" fmla="*/ 185825 h 2776625"/>
                <a:gd name="connsiteX107" fmla="*/ 3867163 w 7391413"/>
                <a:gd name="connsiteY107" fmla="*/ 192175 h 2776625"/>
                <a:gd name="connsiteX108" fmla="*/ 3892563 w 7391413"/>
                <a:gd name="connsiteY108" fmla="*/ 204875 h 2776625"/>
                <a:gd name="connsiteX109" fmla="*/ 3937013 w 7391413"/>
                <a:gd name="connsiteY109" fmla="*/ 211225 h 2776625"/>
                <a:gd name="connsiteX110" fmla="*/ 4083063 w 7391413"/>
                <a:gd name="connsiteY110" fmla="*/ 223925 h 2776625"/>
                <a:gd name="connsiteX111" fmla="*/ 4256895 w 7391413"/>
                <a:gd name="connsiteY111" fmla="*/ 198525 h 2776625"/>
                <a:gd name="connsiteX112" fmla="*/ 4354525 w 7391413"/>
                <a:gd name="connsiteY112" fmla="*/ 186619 h 2776625"/>
                <a:gd name="connsiteX113" fmla="*/ 4402944 w 7391413"/>
                <a:gd name="connsiteY113" fmla="*/ 180268 h 2776625"/>
                <a:gd name="connsiteX114" fmla="*/ 4519625 w 7391413"/>
                <a:gd name="connsiteY114" fmla="*/ 176299 h 2776625"/>
                <a:gd name="connsiteX115" fmla="*/ 4701394 w 7391413"/>
                <a:gd name="connsiteY115" fmla="*/ 185031 h 2776625"/>
                <a:gd name="connsiteX116" fmla="*/ 4833950 w 7391413"/>
                <a:gd name="connsiteY116" fmla="*/ 197732 h 2776625"/>
                <a:gd name="connsiteX117" fmla="*/ 4928406 w 7391413"/>
                <a:gd name="connsiteY117" fmla="*/ 208844 h 2776625"/>
                <a:gd name="connsiteX118" fmla="*/ 5114144 w 7391413"/>
                <a:gd name="connsiteY118" fmla="*/ 205669 h 2776625"/>
                <a:gd name="connsiteX119" fmla="*/ 5462601 w 7391413"/>
                <a:gd name="connsiteY119" fmla="*/ 179475 h 2776625"/>
                <a:gd name="connsiteX120" fmla="*/ 7385063 w 7391413"/>
                <a:gd name="connsiteY120" fmla="*/ 192175 h 2776625"/>
                <a:gd name="connsiteX121" fmla="*/ 7391413 w 7391413"/>
                <a:gd name="connsiteY121" fmla="*/ 2776625 h 2776625"/>
                <a:gd name="connsiteX122" fmla="*/ 13 w 7391413"/>
                <a:gd name="connsiteY122" fmla="*/ 2770275 h 2776625"/>
                <a:gd name="connsiteX123" fmla="*/ 273160 w 7391413"/>
                <a:gd name="connsiteY123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92088 w 7391413"/>
                <a:gd name="connsiteY2" fmla="*/ 146138 h 2776625"/>
                <a:gd name="connsiteX3" fmla="*/ 108757 w 7391413"/>
                <a:gd name="connsiteY3" fmla="*/ 177887 h 2776625"/>
                <a:gd name="connsiteX4" fmla="*/ 134157 w 7391413"/>
                <a:gd name="connsiteY4" fmla="*/ 196938 h 2776625"/>
                <a:gd name="connsiteX5" fmla="*/ 153206 w 7391413"/>
                <a:gd name="connsiteY5" fmla="*/ 225513 h 2776625"/>
                <a:gd name="connsiteX6" fmla="*/ 180194 w 7391413"/>
                <a:gd name="connsiteY6" fmla="*/ 246944 h 2776625"/>
                <a:gd name="connsiteX7" fmla="*/ 216706 w 7391413"/>
                <a:gd name="connsiteY7" fmla="*/ 287424 h 2776625"/>
                <a:gd name="connsiteX8" fmla="*/ 235757 w 7391413"/>
                <a:gd name="connsiteY8" fmla="*/ 312825 h 2776625"/>
                <a:gd name="connsiteX9" fmla="*/ 247663 w 7391413"/>
                <a:gd name="connsiteY9" fmla="*/ 330288 h 2776625"/>
                <a:gd name="connsiteX10" fmla="*/ 273063 w 7391413"/>
                <a:gd name="connsiteY10" fmla="*/ 349338 h 2776625"/>
                <a:gd name="connsiteX11" fmla="*/ 301217 w 7391413"/>
                <a:gd name="connsiteY11" fmla="*/ 386643 h 2776625"/>
                <a:gd name="connsiteX12" fmla="*/ 353138 w 7391413"/>
                <a:gd name="connsiteY12" fmla="*/ 414425 h 2776625"/>
                <a:gd name="connsiteX13" fmla="*/ 436296 w 7391413"/>
                <a:gd name="connsiteY13" fmla="*/ 400931 h 2776625"/>
                <a:gd name="connsiteX14" fmla="*/ 488963 w 7391413"/>
                <a:gd name="connsiteY14" fmla="*/ 344575 h 2776625"/>
                <a:gd name="connsiteX15" fmla="*/ 514363 w 7391413"/>
                <a:gd name="connsiteY15" fmla="*/ 325525 h 2776625"/>
                <a:gd name="connsiteX16" fmla="*/ 527063 w 7391413"/>
                <a:gd name="connsiteY16" fmla="*/ 306475 h 2776625"/>
                <a:gd name="connsiteX17" fmla="*/ 558813 w 7391413"/>
                <a:gd name="connsiteY17" fmla="*/ 274725 h 2776625"/>
                <a:gd name="connsiteX18" fmla="*/ 571513 w 7391413"/>
                <a:gd name="connsiteY18" fmla="*/ 255675 h 2776625"/>
                <a:gd name="connsiteX19" fmla="*/ 618345 w 7391413"/>
                <a:gd name="connsiteY19" fmla="*/ 193763 h 2776625"/>
                <a:gd name="connsiteX20" fmla="*/ 672319 w 7391413"/>
                <a:gd name="connsiteY20" fmla="*/ 126294 h 2776625"/>
                <a:gd name="connsiteX21" fmla="*/ 685813 w 7391413"/>
                <a:gd name="connsiteY21" fmla="*/ 110419 h 2776625"/>
                <a:gd name="connsiteX22" fmla="*/ 709626 w 7391413"/>
                <a:gd name="connsiteY22" fmla="*/ 82638 h 2776625"/>
                <a:gd name="connsiteX23" fmla="*/ 733438 w 7391413"/>
                <a:gd name="connsiteY23" fmla="*/ 63587 h 2776625"/>
                <a:gd name="connsiteX24" fmla="*/ 751694 w 7391413"/>
                <a:gd name="connsiteY24" fmla="*/ 42156 h 2776625"/>
                <a:gd name="connsiteX25" fmla="*/ 779382 w 7391413"/>
                <a:gd name="connsiteY25" fmla="*/ 25488 h 2776625"/>
                <a:gd name="connsiteX26" fmla="*/ 812813 w 7391413"/>
                <a:gd name="connsiteY26" fmla="*/ 5644 h 2776625"/>
                <a:gd name="connsiteX27" fmla="*/ 843769 w 7391413"/>
                <a:gd name="connsiteY27" fmla="*/ 88 h 2776625"/>
                <a:gd name="connsiteX28" fmla="*/ 883551 w 7391413"/>
                <a:gd name="connsiteY28" fmla="*/ 8818 h 2776625"/>
                <a:gd name="connsiteX29" fmla="*/ 915486 w 7391413"/>
                <a:gd name="connsiteY29" fmla="*/ 27075 h 2776625"/>
                <a:gd name="connsiteX30" fmla="*/ 937198 w 7391413"/>
                <a:gd name="connsiteY30" fmla="*/ 47713 h 2776625"/>
                <a:gd name="connsiteX31" fmla="*/ 968247 w 7391413"/>
                <a:gd name="connsiteY31" fmla="*/ 71525 h 2776625"/>
                <a:gd name="connsiteX32" fmla="*/ 1001398 w 7391413"/>
                <a:gd name="connsiteY32" fmla="*/ 98513 h 2776625"/>
                <a:gd name="connsiteX33" fmla="*/ 1031235 w 7391413"/>
                <a:gd name="connsiteY33" fmla="*/ 145344 h 2776625"/>
                <a:gd name="connsiteX34" fmla="*/ 1055561 w 7391413"/>
                <a:gd name="connsiteY34" fmla="*/ 178681 h 2776625"/>
                <a:gd name="connsiteX35" fmla="*/ 1083342 w 7391413"/>
                <a:gd name="connsiteY35" fmla="*/ 211225 h 2776625"/>
                <a:gd name="connsiteX36" fmla="*/ 1111029 w 7391413"/>
                <a:gd name="connsiteY36" fmla="*/ 246944 h 2776625"/>
                <a:gd name="connsiteX37" fmla="*/ 1136523 w 7391413"/>
                <a:gd name="connsiteY37" fmla="*/ 283456 h 2776625"/>
                <a:gd name="connsiteX38" fmla="*/ 1163743 w 7391413"/>
                <a:gd name="connsiteY38" fmla="*/ 305681 h 2776625"/>
                <a:gd name="connsiteX39" fmla="*/ 1203338 w 7391413"/>
                <a:gd name="connsiteY39" fmla="*/ 336638 h 2776625"/>
                <a:gd name="connsiteX40" fmla="*/ 1219213 w 7391413"/>
                <a:gd name="connsiteY40" fmla="*/ 350925 h 2776625"/>
                <a:gd name="connsiteX41" fmla="*/ 1244613 w 7391413"/>
                <a:gd name="connsiteY41" fmla="*/ 376325 h 2776625"/>
                <a:gd name="connsiteX42" fmla="*/ 1270713 w 7391413"/>
                <a:gd name="connsiteY42" fmla="*/ 413631 h 2776625"/>
                <a:gd name="connsiteX43" fmla="*/ 1355365 w 7391413"/>
                <a:gd name="connsiteY43" fmla="*/ 392200 h 2776625"/>
                <a:gd name="connsiteX44" fmla="*/ 1387488 w 7391413"/>
                <a:gd name="connsiteY44" fmla="*/ 364418 h 2776625"/>
                <a:gd name="connsiteX45" fmla="*/ 1406538 w 7391413"/>
                <a:gd name="connsiteY45" fmla="*/ 350925 h 2776625"/>
                <a:gd name="connsiteX46" fmla="*/ 1426382 w 7391413"/>
                <a:gd name="connsiteY46" fmla="*/ 327113 h 2776625"/>
                <a:gd name="connsiteX47" fmla="*/ 1462101 w 7391413"/>
                <a:gd name="connsiteY47" fmla="*/ 290600 h 2776625"/>
                <a:gd name="connsiteX48" fmla="*/ 1501788 w 7391413"/>
                <a:gd name="connsiteY48" fmla="*/ 235832 h 2776625"/>
                <a:gd name="connsiteX49" fmla="*/ 1534332 w 7391413"/>
                <a:gd name="connsiteY49" fmla="*/ 196938 h 2776625"/>
                <a:gd name="connsiteX50" fmla="*/ 1581163 w 7391413"/>
                <a:gd name="connsiteY50" fmla="*/ 160425 h 2776625"/>
                <a:gd name="connsiteX51" fmla="*/ 1593863 w 7391413"/>
                <a:gd name="connsiteY51" fmla="*/ 135025 h 2776625"/>
                <a:gd name="connsiteX52" fmla="*/ 1606563 w 7391413"/>
                <a:gd name="connsiteY52" fmla="*/ 115975 h 2776625"/>
                <a:gd name="connsiteX53" fmla="*/ 1626406 w 7391413"/>
                <a:gd name="connsiteY53" fmla="*/ 90575 h 2776625"/>
                <a:gd name="connsiteX54" fmla="*/ 1668290 w 7391413"/>
                <a:gd name="connsiteY54" fmla="*/ 54856 h 2776625"/>
                <a:gd name="connsiteX55" fmla="*/ 1715026 w 7391413"/>
                <a:gd name="connsiteY55" fmla="*/ 23901 h 2776625"/>
                <a:gd name="connsiteX56" fmla="*/ 1765313 w 7391413"/>
                <a:gd name="connsiteY56" fmla="*/ 1675 h 2776625"/>
                <a:gd name="connsiteX57" fmla="*/ 1816113 w 7391413"/>
                <a:gd name="connsiteY57" fmla="*/ 881 h 2776625"/>
                <a:gd name="connsiteX58" fmla="*/ 1851038 w 7391413"/>
                <a:gd name="connsiteY58" fmla="*/ 17550 h 2776625"/>
                <a:gd name="connsiteX59" fmla="*/ 1872703 w 7391413"/>
                <a:gd name="connsiteY59" fmla="*/ 52475 h 2776625"/>
                <a:gd name="connsiteX60" fmla="*/ 1912623 w 7391413"/>
                <a:gd name="connsiteY60" fmla="*/ 79462 h 2776625"/>
                <a:gd name="connsiteX61" fmla="*/ 1954085 w 7391413"/>
                <a:gd name="connsiteY61" fmla="*/ 130262 h 2776625"/>
                <a:gd name="connsiteX62" fmla="*/ 1996155 w 7391413"/>
                <a:gd name="connsiteY62" fmla="*/ 180269 h 2776625"/>
                <a:gd name="connsiteX63" fmla="*/ 2032013 w 7391413"/>
                <a:gd name="connsiteY63" fmla="*/ 217575 h 2776625"/>
                <a:gd name="connsiteX64" fmla="*/ 2064464 w 7391413"/>
                <a:gd name="connsiteY64" fmla="*/ 248531 h 2776625"/>
                <a:gd name="connsiteX65" fmla="*/ 2090937 w 7391413"/>
                <a:gd name="connsiteY65" fmla="*/ 288219 h 2776625"/>
                <a:gd name="connsiteX66" fmla="*/ 2119886 w 7391413"/>
                <a:gd name="connsiteY66" fmla="*/ 331081 h 2776625"/>
                <a:gd name="connsiteX67" fmla="*/ 2148601 w 7391413"/>
                <a:gd name="connsiteY67" fmla="*/ 357275 h 2776625"/>
                <a:gd name="connsiteX68" fmla="*/ 2192537 w 7391413"/>
                <a:gd name="connsiteY68" fmla="*/ 377119 h 2776625"/>
                <a:gd name="connsiteX69" fmla="*/ 2216163 w 7391413"/>
                <a:gd name="connsiteY69" fmla="*/ 382675 h 2776625"/>
                <a:gd name="connsiteX70" fmla="*/ 2247913 w 7391413"/>
                <a:gd name="connsiteY70" fmla="*/ 389025 h 2776625"/>
                <a:gd name="connsiteX71" fmla="*/ 2330463 w 7391413"/>
                <a:gd name="connsiteY71" fmla="*/ 376325 h 2776625"/>
                <a:gd name="connsiteX72" fmla="*/ 2370151 w 7391413"/>
                <a:gd name="connsiteY72" fmla="*/ 344575 h 2776625"/>
                <a:gd name="connsiteX73" fmla="*/ 2424919 w 7391413"/>
                <a:gd name="connsiteY73" fmla="*/ 287425 h 2776625"/>
                <a:gd name="connsiteX74" fmla="*/ 2453494 w 7391413"/>
                <a:gd name="connsiteY74" fmla="*/ 256468 h 2776625"/>
                <a:gd name="connsiteX75" fmla="*/ 2475719 w 7391413"/>
                <a:gd name="connsiteY75" fmla="*/ 227894 h 2776625"/>
                <a:gd name="connsiteX76" fmla="*/ 2514613 w 7391413"/>
                <a:gd name="connsiteY76" fmla="*/ 173125 h 2776625"/>
                <a:gd name="connsiteX77" fmla="*/ 2540013 w 7391413"/>
                <a:gd name="connsiteY77" fmla="*/ 154075 h 2776625"/>
                <a:gd name="connsiteX78" fmla="*/ 2559063 w 7391413"/>
                <a:gd name="connsiteY78" fmla="*/ 135025 h 2776625"/>
                <a:gd name="connsiteX79" fmla="*/ 2595575 w 7391413"/>
                <a:gd name="connsiteY79" fmla="*/ 107243 h 2776625"/>
                <a:gd name="connsiteX80" fmla="*/ 2616448 w 7391413"/>
                <a:gd name="connsiteY80" fmla="*/ 88193 h 2776625"/>
                <a:gd name="connsiteX81" fmla="*/ 2642407 w 7391413"/>
                <a:gd name="connsiteY81" fmla="*/ 69938 h 2776625"/>
                <a:gd name="connsiteX82" fmla="*/ 2710950 w 7391413"/>
                <a:gd name="connsiteY82" fmla="*/ 64382 h 2776625"/>
                <a:gd name="connsiteX83" fmla="*/ 2759602 w 7391413"/>
                <a:gd name="connsiteY83" fmla="*/ 76288 h 2776625"/>
                <a:gd name="connsiteX84" fmla="*/ 2828938 w 7391413"/>
                <a:gd name="connsiteY84" fmla="*/ 94544 h 2776625"/>
                <a:gd name="connsiteX85" fmla="*/ 2856720 w 7391413"/>
                <a:gd name="connsiteY85" fmla="*/ 108832 h 2776625"/>
                <a:gd name="connsiteX86" fmla="*/ 2889264 w 7391413"/>
                <a:gd name="connsiteY86" fmla="*/ 134231 h 2776625"/>
                <a:gd name="connsiteX87" fmla="*/ 2936094 w 7391413"/>
                <a:gd name="connsiteY87" fmla="*/ 155663 h 2776625"/>
                <a:gd name="connsiteX88" fmla="*/ 2944825 w 7391413"/>
                <a:gd name="connsiteY88" fmla="*/ 163600 h 2776625"/>
                <a:gd name="connsiteX89" fmla="*/ 2973400 w 7391413"/>
                <a:gd name="connsiteY89" fmla="*/ 181062 h 2776625"/>
                <a:gd name="connsiteX90" fmla="*/ 2991657 w 7391413"/>
                <a:gd name="connsiteY90" fmla="*/ 199319 h 2776625"/>
                <a:gd name="connsiteX91" fmla="*/ 3041663 w 7391413"/>
                <a:gd name="connsiteY91" fmla="*/ 230275 h 2776625"/>
                <a:gd name="connsiteX92" fmla="*/ 3111513 w 7391413"/>
                <a:gd name="connsiteY92" fmla="*/ 242975 h 2776625"/>
                <a:gd name="connsiteX93" fmla="*/ 3136913 w 7391413"/>
                <a:gd name="connsiteY93" fmla="*/ 255675 h 2776625"/>
                <a:gd name="connsiteX94" fmla="*/ 3163107 w 7391413"/>
                <a:gd name="connsiteY94" fmla="*/ 261231 h 2776625"/>
                <a:gd name="connsiteX95" fmla="*/ 3195651 w 7391413"/>
                <a:gd name="connsiteY95" fmla="*/ 265200 h 2776625"/>
                <a:gd name="connsiteX96" fmla="*/ 3254388 w 7391413"/>
                <a:gd name="connsiteY96" fmla="*/ 258850 h 2776625"/>
                <a:gd name="connsiteX97" fmla="*/ 3282963 w 7391413"/>
                <a:gd name="connsiteY97" fmla="*/ 249325 h 2776625"/>
                <a:gd name="connsiteX98" fmla="*/ 3310651 w 7391413"/>
                <a:gd name="connsiteY98" fmla="*/ 243769 h 2776625"/>
                <a:gd name="connsiteX99" fmla="*/ 3371863 w 7391413"/>
                <a:gd name="connsiteY99" fmla="*/ 222338 h 2776625"/>
                <a:gd name="connsiteX100" fmla="*/ 3447269 w 7391413"/>
                <a:gd name="connsiteY100" fmla="*/ 186619 h 2776625"/>
                <a:gd name="connsiteX101" fmla="*/ 3521088 w 7391413"/>
                <a:gd name="connsiteY101" fmla="*/ 160425 h 2776625"/>
                <a:gd name="connsiteX102" fmla="*/ 3567919 w 7391413"/>
                <a:gd name="connsiteY102" fmla="*/ 154075 h 2776625"/>
                <a:gd name="connsiteX103" fmla="*/ 3613163 w 7391413"/>
                <a:gd name="connsiteY103" fmla="*/ 160425 h 2776625"/>
                <a:gd name="connsiteX104" fmla="*/ 3752863 w 7391413"/>
                <a:gd name="connsiteY104" fmla="*/ 166775 h 2776625"/>
                <a:gd name="connsiteX105" fmla="*/ 3841763 w 7391413"/>
                <a:gd name="connsiteY105" fmla="*/ 185825 h 2776625"/>
                <a:gd name="connsiteX106" fmla="*/ 3867163 w 7391413"/>
                <a:gd name="connsiteY106" fmla="*/ 192175 h 2776625"/>
                <a:gd name="connsiteX107" fmla="*/ 3892563 w 7391413"/>
                <a:gd name="connsiteY107" fmla="*/ 204875 h 2776625"/>
                <a:gd name="connsiteX108" fmla="*/ 3937013 w 7391413"/>
                <a:gd name="connsiteY108" fmla="*/ 211225 h 2776625"/>
                <a:gd name="connsiteX109" fmla="*/ 4083063 w 7391413"/>
                <a:gd name="connsiteY109" fmla="*/ 223925 h 2776625"/>
                <a:gd name="connsiteX110" fmla="*/ 4256895 w 7391413"/>
                <a:gd name="connsiteY110" fmla="*/ 198525 h 2776625"/>
                <a:gd name="connsiteX111" fmla="*/ 4354525 w 7391413"/>
                <a:gd name="connsiteY111" fmla="*/ 186619 h 2776625"/>
                <a:gd name="connsiteX112" fmla="*/ 4402944 w 7391413"/>
                <a:gd name="connsiteY112" fmla="*/ 180268 h 2776625"/>
                <a:gd name="connsiteX113" fmla="*/ 4519625 w 7391413"/>
                <a:gd name="connsiteY113" fmla="*/ 176299 h 2776625"/>
                <a:gd name="connsiteX114" fmla="*/ 4701394 w 7391413"/>
                <a:gd name="connsiteY114" fmla="*/ 185031 h 2776625"/>
                <a:gd name="connsiteX115" fmla="*/ 4833950 w 7391413"/>
                <a:gd name="connsiteY115" fmla="*/ 197732 h 2776625"/>
                <a:gd name="connsiteX116" fmla="*/ 4928406 w 7391413"/>
                <a:gd name="connsiteY116" fmla="*/ 208844 h 2776625"/>
                <a:gd name="connsiteX117" fmla="*/ 5114144 w 7391413"/>
                <a:gd name="connsiteY117" fmla="*/ 205669 h 2776625"/>
                <a:gd name="connsiteX118" fmla="*/ 5462601 w 7391413"/>
                <a:gd name="connsiteY118" fmla="*/ 179475 h 2776625"/>
                <a:gd name="connsiteX119" fmla="*/ 7385063 w 7391413"/>
                <a:gd name="connsiteY119" fmla="*/ 192175 h 2776625"/>
                <a:gd name="connsiteX120" fmla="*/ 7391413 w 7391413"/>
                <a:gd name="connsiteY120" fmla="*/ 2776625 h 2776625"/>
                <a:gd name="connsiteX121" fmla="*/ 13 w 7391413"/>
                <a:gd name="connsiteY121" fmla="*/ 2770275 h 2776625"/>
                <a:gd name="connsiteX122" fmla="*/ 273160 w 7391413"/>
                <a:gd name="connsiteY122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108757 w 7391413"/>
                <a:gd name="connsiteY2" fmla="*/ 177887 h 2776625"/>
                <a:gd name="connsiteX3" fmla="*/ 134157 w 7391413"/>
                <a:gd name="connsiteY3" fmla="*/ 196938 h 2776625"/>
                <a:gd name="connsiteX4" fmla="*/ 153206 w 7391413"/>
                <a:gd name="connsiteY4" fmla="*/ 225513 h 2776625"/>
                <a:gd name="connsiteX5" fmla="*/ 180194 w 7391413"/>
                <a:gd name="connsiteY5" fmla="*/ 246944 h 2776625"/>
                <a:gd name="connsiteX6" fmla="*/ 216706 w 7391413"/>
                <a:gd name="connsiteY6" fmla="*/ 287424 h 2776625"/>
                <a:gd name="connsiteX7" fmla="*/ 235757 w 7391413"/>
                <a:gd name="connsiteY7" fmla="*/ 312825 h 2776625"/>
                <a:gd name="connsiteX8" fmla="*/ 247663 w 7391413"/>
                <a:gd name="connsiteY8" fmla="*/ 330288 h 2776625"/>
                <a:gd name="connsiteX9" fmla="*/ 273063 w 7391413"/>
                <a:gd name="connsiteY9" fmla="*/ 349338 h 2776625"/>
                <a:gd name="connsiteX10" fmla="*/ 301217 w 7391413"/>
                <a:gd name="connsiteY10" fmla="*/ 386643 h 2776625"/>
                <a:gd name="connsiteX11" fmla="*/ 353138 w 7391413"/>
                <a:gd name="connsiteY11" fmla="*/ 414425 h 2776625"/>
                <a:gd name="connsiteX12" fmla="*/ 436296 w 7391413"/>
                <a:gd name="connsiteY12" fmla="*/ 400931 h 2776625"/>
                <a:gd name="connsiteX13" fmla="*/ 488963 w 7391413"/>
                <a:gd name="connsiteY13" fmla="*/ 344575 h 2776625"/>
                <a:gd name="connsiteX14" fmla="*/ 514363 w 7391413"/>
                <a:gd name="connsiteY14" fmla="*/ 325525 h 2776625"/>
                <a:gd name="connsiteX15" fmla="*/ 527063 w 7391413"/>
                <a:gd name="connsiteY15" fmla="*/ 306475 h 2776625"/>
                <a:gd name="connsiteX16" fmla="*/ 558813 w 7391413"/>
                <a:gd name="connsiteY16" fmla="*/ 274725 h 2776625"/>
                <a:gd name="connsiteX17" fmla="*/ 571513 w 7391413"/>
                <a:gd name="connsiteY17" fmla="*/ 255675 h 2776625"/>
                <a:gd name="connsiteX18" fmla="*/ 618345 w 7391413"/>
                <a:gd name="connsiteY18" fmla="*/ 193763 h 2776625"/>
                <a:gd name="connsiteX19" fmla="*/ 672319 w 7391413"/>
                <a:gd name="connsiteY19" fmla="*/ 126294 h 2776625"/>
                <a:gd name="connsiteX20" fmla="*/ 685813 w 7391413"/>
                <a:gd name="connsiteY20" fmla="*/ 110419 h 2776625"/>
                <a:gd name="connsiteX21" fmla="*/ 709626 w 7391413"/>
                <a:gd name="connsiteY21" fmla="*/ 82638 h 2776625"/>
                <a:gd name="connsiteX22" fmla="*/ 733438 w 7391413"/>
                <a:gd name="connsiteY22" fmla="*/ 63587 h 2776625"/>
                <a:gd name="connsiteX23" fmla="*/ 751694 w 7391413"/>
                <a:gd name="connsiteY23" fmla="*/ 42156 h 2776625"/>
                <a:gd name="connsiteX24" fmla="*/ 779382 w 7391413"/>
                <a:gd name="connsiteY24" fmla="*/ 25488 h 2776625"/>
                <a:gd name="connsiteX25" fmla="*/ 812813 w 7391413"/>
                <a:gd name="connsiteY25" fmla="*/ 5644 h 2776625"/>
                <a:gd name="connsiteX26" fmla="*/ 843769 w 7391413"/>
                <a:gd name="connsiteY26" fmla="*/ 88 h 2776625"/>
                <a:gd name="connsiteX27" fmla="*/ 883551 w 7391413"/>
                <a:gd name="connsiteY27" fmla="*/ 8818 h 2776625"/>
                <a:gd name="connsiteX28" fmla="*/ 915486 w 7391413"/>
                <a:gd name="connsiteY28" fmla="*/ 27075 h 2776625"/>
                <a:gd name="connsiteX29" fmla="*/ 937198 w 7391413"/>
                <a:gd name="connsiteY29" fmla="*/ 47713 h 2776625"/>
                <a:gd name="connsiteX30" fmla="*/ 968247 w 7391413"/>
                <a:gd name="connsiteY30" fmla="*/ 71525 h 2776625"/>
                <a:gd name="connsiteX31" fmla="*/ 1001398 w 7391413"/>
                <a:gd name="connsiteY31" fmla="*/ 98513 h 2776625"/>
                <a:gd name="connsiteX32" fmla="*/ 1031235 w 7391413"/>
                <a:gd name="connsiteY32" fmla="*/ 145344 h 2776625"/>
                <a:gd name="connsiteX33" fmla="*/ 1055561 w 7391413"/>
                <a:gd name="connsiteY33" fmla="*/ 178681 h 2776625"/>
                <a:gd name="connsiteX34" fmla="*/ 1083342 w 7391413"/>
                <a:gd name="connsiteY34" fmla="*/ 211225 h 2776625"/>
                <a:gd name="connsiteX35" fmla="*/ 1111029 w 7391413"/>
                <a:gd name="connsiteY35" fmla="*/ 246944 h 2776625"/>
                <a:gd name="connsiteX36" fmla="*/ 1136523 w 7391413"/>
                <a:gd name="connsiteY36" fmla="*/ 283456 h 2776625"/>
                <a:gd name="connsiteX37" fmla="*/ 1163743 w 7391413"/>
                <a:gd name="connsiteY37" fmla="*/ 305681 h 2776625"/>
                <a:gd name="connsiteX38" fmla="*/ 1203338 w 7391413"/>
                <a:gd name="connsiteY38" fmla="*/ 336638 h 2776625"/>
                <a:gd name="connsiteX39" fmla="*/ 1219213 w 7391413"/>
                <a:gd name="connsiteY39" fmla="*/ 350925 h 2776625"/>
                <a:gd name="connsiteX40" fmla="*/ 1244613 w 7391413"/>
                <a:gd name="connsiteY40" fmla="*/ 376325 h 2776625"/>
                <a:gd name="connsiteX41" fmla="*/ 1270713 w 7391413"/>
                <a:gd name="connsiteY41" fmla="*/ 413631 h 2776625"/>
                <a:gd name="connsiteX42" fmla="*/ 1355365 w 7391413"/>
                <a:gd name="connsiteY42" fmla="*/ 392200 h 2776625"/>
                <a:gd name="connsiteX43" fmla="*/ 1387488 w 7391413"/>
                <a:gd name="connsiteY43" fmla="*/ 364418 h 2776625"/>
                <a:gd name="connsiteX44" fmla="*/ 1406538 w 7391413"/>
                <a:gd name="connsiteY44" fmla="*/ 350925 h 2776625"/>
                <a:gd name="connsiteX45" fmla="*/ 1426382 w 7391413"/>
                <a:gd name="connsiteY45" fmla="*/ 327113 h 2776625"/>
                <a:gd name="connsiteX46" fmla="*/ 1462101 w 7391413"/>
                <a:gd name="connsiteY46" fmla="*/ 290600 h 2776625"/>
                <a:gd name="connsiteX47" fmla="*/ 1501788 w 7391413"/>
                <a:gd name="connsiteY47" fmla="*/ 235832 h 2776625"/>
                <a:gd name="connsiteX48" fmla="*/ 1534332 w 7391413"/>
                <a:gd name="connsiteY48" fmla="*/ 196938 h 2776625"/>
                <a:gd name="connsiteX49" fmla="*/ 1581163 w 7391413"/>
                <a:gd name="connsiteY49" fmla="*/ 160425 h 2776625"/>
                <a:gd name="connsiteX50" fmla="*/ 1593863 w 7391413"/>
                <a:gd name="connsiteY50" fmla="*/ 135025 h 2776625"/>
                <a:gd name="connsiteX51" fmla="*/ 1606563 w 7391413"/>
                <a:gd name="connsiteY51" fmla="*/ 115975 h 2776625"/>
                <a:gd name="connsiteX52" fmla="*/ 1626406 w 7391413"/>
                <a:gd name="connsiteY52" fmla="*/ 90575 h 2776625"/>
                <a:gd name="connsiteX53" fmla="*/ 1668290 w 7391413"/>
                <a:gd name="connsiteY53" fmla="*/ 54856 h 2776625"/>
                <a:gd name="connsiteX54" fmla="*/ 1715026 w 7391413"/>
                <a:gd name="connsiteY54" fmla="*/ 23901 h 2776625"/>
                <a:gd name="connsiteX55" fmla="*/ 1765313 w 7391413"/>
                <a:gd name="connsiteY55" fmla="*/ 1675 h 2776625"/>
                <a:gd name="connsiteX56" fmla="*/ 1816113 w 7391413"/>
                <a:gd name="connsiteY56" fmla="*/ 881 h 2776625"/>
                <a:gd name="connsiteX57" fmla="*/ 1851038 w 7391413"/>
                <a:gd name="connsiteY57" fmla="*/ 17550 h 2776625"/>
                <a:gd name="connsiteX58" fmla="*/ 1872703 w 7391413"/>
                <a:gd name="connsiteY58" fmla="*/ 52475 h 2776625"/>
                <a:gd name="connsiteX59" fmla="*/ 1912623 w 7391413"/>
                <a:gd name="connsiteY59" fmla="*/ 79462 h 2776625"/>
                <a:gd name="connsiteX60" fmla="*/ 1954085 w 7391413"/>
                <a:gd name="connsiteY60" fmla="*/ 130262 h 2776625"/>
                <a:gd name="connsiteX61" fmla="*/ 1996155 w 7391413"/>
                <a:gd name="connsiteY61" fmla="*/ 180269 h 2776625"/>
                <a:gd name="connsiteX62" fmla="*/ 2032013 w 7391413"/>
                <a:gd name="connsiteY62" fmla="*/ 217575 h 2776625"/>
                <a:gd name="connsiteX63" fmla="*/ 2064464 w 7391413"/>
                <a:gd name="connsiteY63" fmla="*/ 248531 h 2776625"/>
                <a:gd name="connsiteX64" fmla="*/ 2090937 w 7391413"/>
                <a:gd name="connsiteY64" fmla="*/ 288219 h 2776625"/>
                <a:gd name="connsiteX65" fmla="*/ 2119886 w 7391413"/>
                <a:gd name="connsiteY65" fmla="*/ 331081 h 2776625"/>
                <a:gd name="connsiteX66" fmla="*/ 2148601 w 7391413"/>
                <a:gd name="connsiteY66" fmla="*/ 357275 h 2776625"/>
                <a:gd name="connsiteX67" fmla="*/ 2192537 w 7391413"/>
                <a:gd name="connsiteY67" fmla="*/ 377119 h 2776625"/>
                <a:gd name="connsiteX68" fmla="*/ 2216163 w 7391413"/>
                <a:gd name="connsiteY68" fmla="*/ 382675 h 2776625"/>
                <a:gd name="connsiteX69" fmla="*/ 2247913 w 7391413"/>
                <a:gd name="connsiteY69" fmla="*/ 389025 h 2776625"/>
                <a:gd name="connsiteX70" fmla="*/ 2330463 w 7391413"/>
                <a:gd name="connsiteY70" fmla="*/ 376325 h 2776625"/>
                <a:gd name="connsiteX71" fmla="*/ 2370151 w 7391413"/>
                <a:gd name="connsiteY71" fmla="*/ 344575 h 2776625"/>
                <a:gd name="connsiteX72" fmla="*/ 2424919 w 7391413"/>
                <a:gd name="connsiteY72" fmla="*/ 287425 h 2776625"/>
                <a:gd name="connsiteX73" fmla="*/ 2453494 w 7391413"/>
                <a:gd name="connsiteY73" fmla="*/ 256468 h 2776625"/>
                <a:gd name="connsiteX74" fmla="*/ 2475719 w 7391413"/>
                <a:gd name="connsiteY74" fmla="*/ 227894 h 2776625"/>
                <a:gd name="connsiteX75" fmla="*/ 2514613 w 7391413"/>
                <a:gd name="connsiteY75" fmla="*/ 173125 h 2776625"/>
                <a:gd name="connsiteX76" fmla="*/ 2540013 w 7391413"/>
                <a:gd name="connsiteY76" fmla="*/ 154075 h 2776625"/>
                <a:gd name="connsiteX77" fmla="*/ 2559063 w 7391413"/>
                <a:gd name="connsiteY77" fmla="*/ 135025 h 2776625"/>
                <a:gd name="connsiteX78" fmla="*/ 2595575 w 7391413"/>
                <a:gd name="connsiteY78" fmla="*/ 107243 h 2776625"/>
                <a:gd name="connsiteX79" fmla="*/ 2616448 w 7391413"/>
                <a:gd name="connsiteY79" fmla="*/ 88193 h 2776625"/>
                <a:gd name="connsiteX80" fmla="*/ 2642407 w 7391413"/>
                <a:gd name="connsiteY80" fmla="*/ 69938 h 2776625"/>
                <a:gd name="connsiteX81" fmla="*/ 2710950 w 7391413"/>
                <a:gd name="connsiteY81" fmla="*/ 64382 h 2776625"/>
                <a:gd name="connsiteX82" fmla="*/ 2759602 w 7391413"/>
                <a:gd name="connsiteY82" fmla="*/ 76288 h 2776625"/>
                <a:gd name="connsiteX83" fmla="*/ 2828938 w 7391413"/>
                <a:gd name="connsiteY83" fmla="*/ 94544 h 2776625"/>
                <a:gd name="connsiteX84" fmla="*/ 2856720 w 7391413"/>
                <a:gd name="connsiteY84" fmla="*/ 108832 h 2776625"/>
                <a:gd name="connsiteX85" fmla="*/ 2889264 w 7391413"/>
                <a:gd name="connsiteY85" fmla="*/ 134231 h 2776625"/>
                <a:gd name="connsiteX86" fmla="*/ 2936094 w 7391413"/>
                <a:gd name="connsiteY86" fmla="*/ 155663 h 2776625"/>
                <a:gd name="connsiteX87" fmla="*/ 2944825 w 7391413"/>
                <a:gd name="connsiteY87" fmla="*/ 163600 h 2776625"/>
                <a:gd name="connsiteX88" fmla="*/ 2973400 w 7391413"/>
                <a:gd name="connsiteY88" fmla="*/ 181062 h 2776625"/>
                <a:gd name="connsiteX89" fmla="*/ 2991657 w 7391413"/>
                <a:gd name="connsiteY89" fmla="*/ 199319 h 2776625"/>
                <a:gd name="connsiteX90" fmla="*/ 3041663 w 7391413"/>
                <a:gd name="connsiteY90" fmla="*/ 230275 h 2776625"/>
                <a:gd name="connsiteX91" fmla="*/ 3111513 w 7391413"/>
                <a:gd name="connsiteY91" fmla="*/ 242975 h 2776625"/>
                <a:gd name="connsiteX92" fmla="*/ 3136913 w 7391413"/>
                <a:gd name="connsiteY92" fmla="*/ 255675 h 2776625"/>
                <a:gd name="connsiteX93" fmla="*/ 3163107 w 7391413"/>
                <a:gd name="connsiteY93" fmla="*/ 261231 h 2776625"/>
                <a:gd name="connsiteX94" fmla="*/ 3195651 w 7391413"/>
                <a:gd name="connsiteY94" fmla="*/ 265200 h 2776625"/>
                <a:gd name="connsiteX95" fmla="*/ 3254388 w 7391413"/>
                <a:gd name="connsiteY95" fmla="*/ 258850 h 2776625"/>
                <a:gd name="connsiteX96" fmla="*/ 3282963 w 7391413"/>
                <a:gd name="connsiteY96" fmla="*/ 249325 h 2776625"/>
                <a:gd name="connsiteX97" fmla="*/ 3310651 w 7391413"/>
                <a:gd name="connsiteY97" fmla="*/ 243769 h 2776625"/>
                <a:gd name="connsiteX98" fmla="*/ 3371863 w 7391413"/>
                <a:gd name="connsiteY98" fmla="*/ 222338 h 2776625"/>
                <a:gd name="connsiteX99" fmla="*/ 3447269 w 7391413"/>
                <a:gd name="connsiteY99" fmla="*/ 186619 h 2776625"/>
                <a:gd name="connsiteX100" fmla="*/ 3521088 w 7391413"/>
                <a:gd name="connsiteY100" fmla="*/ 160425 h 2776625"/>
                <a:gd name="connsiteX101" fmla="*/ 3567919 w 7391413"/>
                <a:gd name="connsiteY101" fmla="*/ 154075 h 2776625"/>
                <a:gd name="connsiteX102" fmla="*/ 3613163 w 7391413"/>
                <a:gd name="connsiteY102" fmla="*/ 160425 h 2776625"/>
                <a:gd name="connsiteX103" fmla="*/ 3752863 w 7391413"/>
                <a:gd name="connsiteY103" fmla="*/ 166775 h 2776625"/>
                <a:gd name="connsiteX104" fmla="*/ 3841763 w 7391413"/>
                <a:gd name="connsiteY104" fmla="*/ 185825 h 2776625"/>
                <a:gd name="connsiteX105" fmla="*/ 3867163 w 7391413"/>
                <a:gd name="connsiteY105" fmla="*/ 192175 h 2776625"/>
                <a:gd name="connsiteX106" fmla="*/ 3892563 w 7391413"/>
                <a:gd name="connsiteY106" fmla="*/ 204875 h 2776625"/>
                <a:gd name="connsiteX107" fmla="*/ 3937013 w 7391413"/>
                <a:gd name="connsiteY107" fmla="*/ 211225 h 2776625"/>
                <a:gd name="connsiteX108" fmla="*/ 4083063 w 7391413"/>
                <a:gd name="connsiteY108" fmla="*/ 223925 h 2776625"/>
                <a:gd name="connsiteX109" fmla="*/ 4256895 w 7391413"/>
                <a:gd name="connsiteY109" fmla="*/ 198525 h 2776625"/>
                <a:gd name="connsiteX110" fmla="*/ 4354525 w 7391413"/>
                <a:gd name="connsiteY110" fmla="*/ 186619 h 2776625"/>
                <a:gd name="connsiteX111" fmla="*/ 4402944 w 7391413"/>
                <a:gd name="connsiteY111" fmla="*/ 180268 h 2776625"/>
                <a:gd name="connsiteX112" fmla="*/ 4519625 w 7391413"/>
                <a:gd name="connsiteY112" fmla="*/ 176299 h 2776625"/>
                <a:gd name="connsiteX113" fmla="*/ 4701394 w 7391413"/>
                <a:gd name="connsiteY113" fmla="*/ 185031 h 2776625"/>
                <a:gd name="connsiteX114" fmla="*/ 4833950 w 7391413"/>
                <a:gd name="connsiteY114" fmla="*/ 197732 h 2776625"/>
                <a:gd name="connsiteX115" fmla="*/ 4928406 w 7391413"/>
                <a:gd name="connsiteY115" fmla="*/ 208844 h 2776625"/>
                <a:gd name="connsiteX116" fmla="*/ 5114144 w 7391413"/>
                <a:gd name="connsiteY116" fmla="*/ 205669 h 2776625"/>
                <a:gd name="connsiteX117" fmla="*/ 5462601 w 7391413"/>
                <a:gd name="connsiteY117" fmla="*/ 179475 h 2776625"/>
                <a:gd name="connsiteX118" fmla="*/ 7385063 w 7391413"/>
                <a:gd name="connsiteY118" fmla="*/ 192175 h 2776625"/>
                <a:gd name="connsiteX119" fmla="*/ 7391413 w 7391413"/>
                <a:gd name="connsiteY119" fmla="*/ 2776625 h 2776625"/>
                <a:gd name="connsiteX120" fmla="*/ 13 w 7391413"/>
                <a:gd name="connsiteY120" fmla="*/ 2770275 h 2776625"/>
                <a:gd name="connsiteX121" fmla="*/ 273160 w 7391413"/>
                <a:gd name="connsiteY121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134157 w 7391413"/>
                <a:gd name="connsiteY2" fmla="*/ 196938 h 2776625"/>
                <a:gd name="connsiteX3" fmla="*/ 153206 w 7391413"/>
                <a:gd name="connsiteY3" fmla="*/ 225513 h 2776625"/>
                <a:gd name="connsiteX4" fmla="*/ 180194 w 7391413"/>
                <a:gd name="connsiteY4" fmla="*/ 246944 h 2776625"/>
                <a:gd name="connsiteX5" fmla="*/ 216706 w 7391413"/>
                <a:gd name="connsiteY5" fmla="*/ 287424 h 2776625"/>
                <a:gd name="connsiteX6" fmla="*/ 235757 w 7391413"/>
                <a:gd name="connsiteY6" fmla="*/ 312825 h 2776625"/>
                <a:gd name="connsiteX7" fmla="*/ 247663 w 7391413"/>
                <a:gd name="connsiteY7" fmla="*/ 330288 h 2776625"/>
                <a:gd name="connsiteX8" fmla="*/ 273063 w 7391413"/>
                <a:gd name="connsiteY8" fmla="*/ 349338 h 2776625"/>
                <a:gd name="connsiteX9" fmla="*/ 301217 w 7391413"/>
                <a:gd name="connsiteY9" fmla="*/ 386643 h 2776625"/>
                <a:gd name="connsiteX10" fmla="*/ 353138 w 7391413"/>
                <a:gd name="connsiteY10" fmla="*/ 414425 h 2776625"/>
                <a:gd name="connsiteX11" fmla="*/ 436296 w 7391413"/>
                <a:gd name="connsiteY11" fmla="*/ 400931 h 2776625"/>
                <a:gd name="connsiteX12" fmla="*/ 488963 w 7391413"/>
                <a:gd name="connsiteY12" fmla="*/ 344575 h 2776625"/>
                <a:gd name="connsiteX13" fmla="*/ 514363 w 7391413"/>
                <a:gd name="connsiteY13" fmla="*/ 325525 h 2776625"/>
                <a:gd name="connsiteX14" fmla="*/ 527063 w 7391413"/>
                <a:gd name="connsiteY14" fmla="*/ 306475 h 2776625"/>
                <a:gd name="connsiteX15" fmla="*/ 558813 w 7391413"/>
                <a:gd name="connsiteY15" fmla="*/ 274725 h 2776625"/>
                <a:gd name="connsiteX16" fmla="*/ 571513 w 7391413"/>
                <a:gd name="connsiteY16" fmla="*/ 255675 h 2776625"/>
                <a:gd name="connsiteX17" fmla="*/ 618345 w 7391413"/>
                <a:gd name="connsiteY17" fmla="*/ 193763 h 2776625"/>
                <a:gd name="connsiteX18" fmla="*/ 672319 w 7391413"/>
                <a:gd name="connsiteY18" fmla="*/ 126294 h 2776625"/>
                <a:gd name="connsiteX19" fmla="*/ 685813 w 7391413"/>
                <a:gd name="connsiteY19" fmla="*/ 110419 h 2776625"/>
                <a:gd name="connsiteX20" fmla="*/ 709626 w 7391413"/>
                <a:gd name="connsiteY20" fmla="*/ 82638 h 2776625"/>
                <a:gd name="connsiteX21" fmla="*/ 733438 w 7391413"/>
                <a:gd name="connsiteY21" fmla="*/ 63587 h 2776625"/>
                <a:gd name="connsiteX22" fmla="*/ 751694 w 7391413"/>
                <a:gd name="connsiteY22" fmla="*/ 42156 h 2776625"/>
                <a:gd name="connsiteX23" fmla="*/ 779382 w 7391413"/>
                <a:gd name="connsiteY23" fmla="*/ 25488 h 2776625"/>
                <a:gd name="connsiteX24" fmla="*/ 812813 w 7391413"/>
                <a:gd name="connsiteY24" fmla="*/ 5644 h 2776625"/>
                <a:gd name="connsiteX25" fmla="*/ 843769 w 7391413"/>
                <a:gd name="connsiteY25" fmla="*/ 88 h 2776625"/>
                <a:gd name="connsiteX26" fmla="*/ 883551 w 7391413"/>
                <a:gd name="connsiteY26" fmla="*/ 8818 h 2776625"/>
                <a:gd name="connsiteX27" fmla="*/ 915486 w 7391413"/>
                <a:gd name="connsiteY27" fmla="*/ 27075 h 2776625"/>
                <a:gd name="connsiteX28" fmla="*/ 937198 w 7391413"/>
                <a:gd name="connsiteY28" fmla="*/ 47713 h 2776625"/>
                <a:gd name="connsiteX29" fmla="*/ 968247 w 7391413"/>
                <a:gd name="connsiteY29" fmla="*/ 71525 h 2776625"/>
                <a:gd name="connsiteX30" fmla="*/ 1001398 w 7391413"/>
                <a:gd name="connsiteY30" fmla="*/ 98513 h 2776625"/>
                <a:gd name="connsiteX31" fmla="*/ 1031235 w 7391413"/>
                <a:gd name="connsiteY31" fmla="*/ 145344 h 2776625"/>
                <a:gd name="connsiteX32" fmla="*/ 1055561 w 7391413"/>
                <a:gd name="connsiteY32" fmla="*/ 178681 h 2776625"/>
                <a:gd name="connsiteX33" fmla="*/ 1083342 w 7391413"/>
                <a:gd name="connsiteY33" fmla="*/ 211225 h 2776625"/>
                <a:gd name="connsiteX34" fmla="*/ 1111029 w 7391413"/>
                <a:gd name="connsiteY34" fmla="*/ 246944 h 2776625"/>
                <a:gd name="connsiteX35" fmla="*/ 1136523 w 7391413"/>
                <a:gd name="connsiteY35" fmla="*/ 283456 h 2776625"/>
                <a:gd name="connsiteX36" fmla="*/ 1163743 w 7391413"/>
                <a:gd name="connsiteY36" fmla="*/ 305681 h 2776625"/>
                <a:gd name="connsiteX37" fmla="*/ 1203338 w 7391413"/>
                <a:gd name="connsiteY37" fmla="*/ 336638 h 2776625"/>
                <a:gd name="connsiteX38" fmla="*/ 1219213 w 7391413"/>
                <a:gd name="connsiteY38" fmla="*/ 350925 h 2776625"/>
                <a:gd name="connsiteX39" fmla="*/ 1244613 w 7391413"/>
                <a:gd name="connsiteY39" fmla="*/ 376325 h 2776625"/>
                <a:gd name="connsiteX40" fmla="*/ 1270713 w 7391413"/>
                <a:gd name="connsiteY40" fmla="*/ 413631 h 2776625"/>
                <a:gd name="connsiteX41" fmla="*/ 1355365 w 7391413"/>
                <a:gd name="connsiteY41" fmla="*/ 392200 h 2776625"/>
                <a:gd name="connsiteX42" fmla="*/ 1387488 w 7391413"/>
                <a:gd name="connsiteY42" fmla="*/ 364418 h 2776625"/>
                <a:gd name="connsiteX43" fmla="*/ 1406538 w 7391413"/>
                <a:gd name="connsiteY43" fmla="*/ 350925 h 2776625"/>
                <a:gd name="connsiteX44" fmla="*/ 1426382 w 7391413"/>
                <a:gd name="connsiteY44" fmla="*/ 327113 h 2776625"/>
                <a:gd name="connsiteX45" fmla="*/ 1462101 w 7391413"/>
                <a:gd name="connsiteY45" fmla="*/ 290600 h 2776625"/>
                <a:gd name="connsiteX46" fmla="*/ 1501788 w 7391413"/>
                <a:gd name="connsiteY46" fmla="*/ 235832 h 2776625"/>
                <a:gd name="connsiteX47" fmla="*/ 1534332 w 7391413"/>
                <a:gd name="connsiteY47" fmla="*/ 196938 h 2776625"/>
                <a:gd name="connsiteX48" fmla="*/ 1581163 w 7391413"/>
                <a:gd name="connsiteY48" fmla="*/ 160425 h 2776625"/>
                <a:gd name="connsiteX49" fmla="*/ 1593863 w 7391413"/>
                <a:gd name="connsiteY49" fmla="*/ 135025 h 2776625"/>
                <a:gd name="connsiteX50" fmla="*/ 1606563 w 7391413"/>
                <a:gd name="connsiteY50" fmla="*/ 115975 h 2776625"/>
                <a:gd name="connsiteX51" fmla="*/ 1626406 w 7391413"/>
                <a:gd name="connsiteY51" fmla="*/ 90575 h 2776625"/>
                <a:gd name="connsiteX52" fmla="*/ 1668290 w 7391413"/>
                <a:gd name="connsiteY52" fmla="*/ 54856 h 2776625"/>
                <a:gd name="connsiteX53" fmla="*/ 1715026 w 7391413"/>
                <a:gd name="connsiteY53" fmla="*/ 23901 h 2776625"/>
                <a:gd name="connsiteX54" fmla="*/ 1765313 w 7391413"/>
                <a:gd name="connsiteY54" fmla="*/ 1675 h 2776625"/>
                <a:gd name="connsiteX55" fmla="*/ 1816113 w 7391413"/>
                <a:gd name="connsiteY55" fmla="*/ 881 h 2776625"/>
                <a:gd name="connsiteX56" fmla="*/ 1851038 w 7391413"/>
                <a:gd name="connsiteY56" fmla="*/ 17550 h 2776625"/>
                <a:gd name="connsiteX57" fmla="*/ 1872703 w 7391413"/>
                <a:gd name="connsiteY57" fmla="*/ 52475 h 2776625"/>
                <a:gd name="connsiteX58" fmla="*/ 1912623 w 7391413"/>
                <a:gd name="connsiteY58" fmla="*/ 79462 h 2776625"/>
                <a:gd name="connsiteX59" fmla="*/ 1954085 w 7391413"/>
                <a:gd name="connsiteY59" fmla="*/ 130262 h 2776625"/>
                <a:gd name="connsiteX60" fmla="*/ 1996155 w 7391413"/>
                <a:gd name="connsiteY60" fmla="*/ 180269 h 2776625"/>
                <a:gd name="connsiteX61" fmla="*/ 2032013 w 7391413"/>
                <a:gd name="connsiteY61" fmla="*/ 217575 h 2776625"/>
                <a:gd name="connsiteX62" fmla="*/ 2064464 w 7391413"/>
                <a:gd name="connsiteY62" fmla="*/ 248531 h 2776625"/>
                <a:gd name="connsiteX63" fmla="*/ 2090937 w 7391413"/>
                <a:gd name="connsiteY63" fmla="*/ 288219 h 2776625"/>
                <a:gd name="connsiteX64" fmla="*/ 2119886 w 7391413"/>
                <a:gd name="connsiteY64" fmla="*/ 331081 h 2776625"/>
                <a:gd name="connsiteX65" fmla="*/ 2148601 w 7391413"/>
                <a:gd name="connsiteY65" fmla="*/ 357275 h 2776625"/>
                <a:gd name="connsiteX66" fmla="*/ 2192537 w 7391413"/>
                <a:gd name="connsiteY66" fmla="*/ 377119 h 2776625"/>
                <a:gd name="connsiteX67" fmla="*/ 2216163 w 7391413"/>
                <a:gd name="connsiteY67" fmla="*/ 382675 h 2776625"/>
                <a:gd name="connsiteX68" fmla="*/ 2247913 w 7391413"/>
                <a:gd name="connsiteY68" fmla="*/ 389025 h 2776625"/>
                <a:gd name="connsiteX69" fmla="*/ 2330463 w 7391413"/>
                <a:gd name="connsiteY69" fmla="*/ 376325 h 2776625"/>
                <a:gd name="connsiteX70" fmla="*/ 2370151 w 7391413"/>
                <a:gd name="connsiteY70" fmla="*/ 344575 h 2776625"/>
                <a:gd name="connsiteX71" fmla="*/ 2424919 w 7391413"/>
                <a:gd name="connsiteY71" fmla="*/ 287425 h 2776625"/>
                <a:gd name="connsiteX72" fmla="*/ 2453494 w 7391413"/>
                <a:gd name="connsiteY72" fmla="*/ 256468 h 2776625"/>
                <a:gd name="connsiteX73" fmla="*/ 2475719 w 7391413"/>
                <a:gd name="connsiteY73" fmla="*/ 227894 h 2776625"/>
                <a:gd name="connsiteX74" fmla="*/ 2514613 w 7391413"/>
                <a:gd name="connsiteY74" fmla="*/ 173125 h 2776625"/>
                <a:gd name="connsiteX75" fmla="*/ 2540013 w 7391413"/>
                <a:gd name="connsiteY75" fmla="*/ 154075 h 2776625"/>
                <a:gd name="connsiteX76" fmla="*/ 2559063 w 7391413"/>
                <a:gd name="connsiteY76" fmla="*/ 135025 h 2776625"/>
                <a:gd name="connsiteX77" fmla="*/ 2595575 w 7391413"/>
                <a:gd name="connsiteY77" fmla="*/ 107243 h 2776625"/>
                <a:gd name="connsiteX78" fmla="*/ 2616448 w 7391413"/>
                <a:gd name="connsiteY78" fmla="*/ 88193 h 2776625"/>
                <a:gd name="connsiteX79" fmla="*/ 2642407 w 7391413"/>
                <a:gd name="connsiteY79" fmla="*/ 69938 h 2776625"/>
                <a:gd name="connsiteX80" fmla="*/ 2710950 w 7391413"/>
                <a:gd name="connsiteY80" fmla="*/ 64382 h 2776625"/>
                <a:gd name="connsiteX81" fmla="*/ 2759602 w 7391413"/>
                <a:gd name="connsiteY81" fmla="*/ 76288 h 2776625"/>
                <a:gd name="connsiteX82" fmla="*/ 2828938 w 7391413"/>
                <a:gd name="connsiteY82" fmla="*/ 94544 h 2776625"/>
                <a:gd name="connsiteX83" fmla="*/ 2856720 w 7391413"/>
                <a:gd name="connsiteY83" fmla="*/ 108832 h 2776625"/>
                <a:gd name="connsiteX84" fmla="*/ 2889264 w 7391413"/>
                <a:gd name="connsiteY84" fmla="*/ 134231 h 2776625"/>
                <a:gd name="connsiteX85" fmla="*/ 2936094 w 7391413"/>
                <a:gd name="connsiteY85" fmla="*/ 155663 h 2776625"/>
                <a:gd name="connsiteX86" fmla="*/ 2944825 w 7391413"/>
                <a:gd name="connsiteY86" fmla="*/ 163600 h 2776625"/>
                <a:gd name="connsiteX87" fmla="*/ 2973400 w 7391413"/>
                <a:gd name="connsiteY87" fmla="*/ 181062 h 2776625"/>
                <a:gd name="connsiteX88" fmla="*/ 2991657 w 7391413"/>
                <a:gd name="connsiteY88" fmla="*/ 199319 h 2776625"/>
                <a:gd name="connsiteX89" fmla="*/ 3041663 w 7391413"/>
                <a:gd name="connsiteY89" fmla="*/ 230275 h 2776625"/>
                <a:gd name="connsiteX90" fmla="*/ 3111513 w 7391413"/>
                <a:gd name="connsiteY90" fmla="*/ 242975 h 2776625"/>
                <a:gd name="connsiteX91" fmla="*/ 3136913 w 7391413"/>
                <a:gd name="connsiteY91" fmla="*/ 255675 h 2776625"/>
                <a:gd name="connsiteX92" fmla="*/ 3163107 w 7391413"/>
                <a:gd name="connsiteY92" fmla="*/ 261231 h 2776625"/>
                <a:gd name="connsiteX93" fmla="*/ 3195651 w 7391413"/>
                <a:gd name="connsiteY93" fmla="*/ 265200 h 2776625"/>
                <a:gd name="connsiteX94" fmla="*/ 3254388 w 7391413"/>
                <a:gd name="connsiteY94" fmla="*/ 258850 h 2776625"/>
                <a:gd name="connsiteX95" fmla="*/ 3282963 w 7391413"/>
                <a:gd name="connsiteY95" fmla="*/ 249325 h 2776625"/>
                <a:gd name="connsiteX96" fmla="*/ 3310651 w 7391413"/>
                <a:gd name="connsiteY96" fmla="*/ 243769 h 2776625"/>
                <a:gd name="connsiteX97" fmla="*/ 3371863 w 7391413"/>
                <a:gd name="connsiteY97" fmla="*/ 222338 h 2776625"/>
                <a:gd name="connsiteX98" fmla="*/ 3447269 w 7391413"/>
                <a:gd name="connsiteY98" fmla="*/ 186619 h 2776625"/>
                <a:gd name="connsiteX99" fmla="*/ 3521088 w 7391413"/>
                <a:gd name="connsiteY99" fmla="*/ 160425 h 2776625"/>
                <a:gd name="connsiteX100" fmla="*/ 3567919 w 7391413"/>
                <a:gd name="connsiteY100" fmla="*/ 154075 h 2776625"/>
                <a:gd name="connsiteX101" fmla="*/ 3613163 w 7391413"/>
                <a:gd name="connsiteY101" fmla="*/ 160425 h 2776625"/>
                <a:gd name="connsiteX102" fmla="*/ 3752863 w 7391413"/>
                <a:gd name="connsiteY102" fmla="*/ 166775 h 2776625"/>
                <a:gd name="connsiteX103" fmla="*/ 3841763 w 7391413"/>
                <a:gd name="connsiteY103" fmla="*/ 185825 h 2776625"/>
                <a:gd name="connsiteX104" fmla="*/ 3867163 w 7391413"/>
                <a:gd name="connsiteY104" fmla="*/ 192175 h 2776625"/>
                <a:gd name="connsiteX105" fmla="*/ 3892563 w 7391413"/>
                <a:gd name="connsiteY105" fmla="*/ 204875 h 2776625"/>
                <a:gd name="connsiteX106" fmla="*/ 3937013 w 7391413"/>
                <a:gd name="connsiteY106" fmla="*/ 211225 h 2776625"/>
                <a:gd name="connsiteX107" fmla="*/ 4083063 w 7391413"/>
                <a:gd name="connsiteY107" fmla="*/ 223925 h 2776625"/>
                <a:gd name="connsiteX108" fmla="*/ 4256895 w 7391413"/>
                <a:gd name="connsiteY108" fmla="*/ 198525 h 2776625"/>
                <a:gd name="connsiteX109" fmla="*/ 4354525 w 7391413"/>
                <a:gd name="connsiteY109" fmla="*/ 186619 h 2776625"/>
                <a:gd name="connsiteX110" fmla="*/ 4402944 w 7391413"/>
                <a:gd name="connsiteY110" fmla="*/ 180268 h 2776625"/>
                <a:gd name="connsiteX111" fmla="*/ 4519625 w 7391413"/>
                <a:gd name="connsiteY111" fmla="*/ 176299 h 2776625"/>
                <a:gd name="connsiteX112" fmla="*/ 4701394 w 7391413"/>
                <a:gd name="connsiteY112" fmla="*/ 185031 h 2776625"/>
                <a:gd name="connsiteX113" fmla="*/ 4833950 w 7391413"/>
                <a:gd name="connsiteY113" fmla="*/ 197732 h 2776625"/>
                <a:gd name="connsiteX114" fmla="*/ 4928406 w 7391413"/>
                <a:gd name="connsiteY114" fmla="*/ 208844 h 2776625"/>
                <a:gd name="connsiteX115" fmla="*/ 5114144 w 7391413"/>
                <a:gd name="connsiteY115" fmla="*/ 205669 h 2776625"/>
                <a:gd name="connsiteX116" fmla="*/ 5462601 w 7391413"/>
                <a:gd name="connsiteY116" fmla="*/ 179475 h 2776625"/>
                <a:gd name="connsiteX117" fmla="*/ 7385063 w 7391413"/>
                <a:gd name="connsiteY117" fmla="*/ 192175 h 2776625"/>
                <a:gd name="connsiteX118" fmla="*/ 7391413 w 7391413"/>
                <a:gd name="connsiteY118" fmla="*/ 2776625 h 2776625"/>
                <a:gd name="connsiteX119" fmla="*/ 13 w 7391413"/>
                <a:gd name="connsiteY119" fmla="*/ 2770275 h 2776625"/>
                <a:gd name="connsiteX120" fmla="*/ 273160 w 7391413"/>
                <a:gd name="connsiteY120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153206 w 7391413"/>
                <a:gd name="connsiteY2" fmla="*/ 225513 h 2776625"/>
                <a:gd name="connsiteX3" fmla="*/ 180194 w 7391413"/>
                <a:gd name="connsiteY3" fmla="*/ 246944 h 2776625"/>
                <a:gd name="connsiteX4" fmla="*/ 216706 w 7391413"/>
                <a:gd name="connsiteY4" fmla="*/ 287424 h 2776625"/>
                <a:gd name="connsiteX5" fmla="*/ 235757 w 7391413"/>
                <a:gd name="connsiteY5" fmla="*/ 312825 h 2776625"/>
                <a:gd name="connsiteX6" fmla="*/ 247663 w 7391413"/>
                <a:gd name="connsiteY6" fmla="*/ 330288 h 2776625"/>
                <a:gd name="connsiteX7" fmla="*/ 273063 w 7391413"/>
                <a:gd name="connsiteY7" fmla="*/ 349338 h 2776625"/>
                <a:gd name="connsiteX8" fmla="*/ 301217 w 7391413"/>
                <a:gd name="connsiteY8" fmla="*/ 386643 h 2776625"/>
                <a:gd name="connsiteX9" fmla="*/ 353138 w 7391413"/>
                <a:gd name="connsiteY9" fmla="*/ 414425 h 2776625"/>
                <a:gd name="connsiteX10" fmla="*/ 436296 w 7391413"/>
                <a:gd name="connsiteY10" fmla="*/ 400931 h 2776625"/>
                <a:gd name="connsiteX11" fmla="*/ 488963 w 7391413"/>
                <a:gd name="connsiteY11" fmla="*/ 344575 h 2776625"/>
                <a:gd name="connsiteX12" fmla="*/ 514363 w 7391413"/>
                <a:gd name="connsiteY12" fmla="*/ 325525 h 2776625"/>
                <a:gd name="connsiteX13" fmla="*/ 527063 w 7391413"/>
                <a:gd name="connsiteY13" fmla="*/ 306475 h 2776625"/>
                <a:gd name="connsiteX14" fmla="*/ 558813 w 7391413"/>
                <a:gd name="connsiteY14" fmla="*/ 274725 h 2776625"/>
                <a:gd name="connsiteX15" fmla="*/ 571513 w 7391413"/>
                <a:gd name="connsiteY15" fmla="*/ 255675 h 2776625"/>
                <a:gd name="connsiteX16" fmla="*/ 618345 w 7391413"/>
                <a:gd name="connsiteY16" fmla="*/ 193763 h 2776625"/>
                <a:gd name="connsiteX17" fmla="*/ 672319 w 7391413"/>
                <a:gd name="connsiteY17" fmla="*/ 126294 h 2776625"/>
                <a:gd name="connsiteX18" fmla="*/ 685813 w 7391413"/>
                <a:gd name="connsiteY18" fmla="*/ 110419 h 2776625"/>
                <a:gd name="connsiteX19" fmla="*/ 709626 w 7391413"/>
                <a:gd name="connsiteY19" fmla="*/ 82638 h 2776625"/>
                <a:gd name="connsiteX20" fmla="*/ 733438 w 7391413"/>
                <a:gd name="connsiteY20" fmla="*/ 63587 h 2776625"/>
                <a:gd name="connsiteX21" fmla="*/ 751694 w 7391413"/>
                <a:gd name="connsiteY21" fmla="*/ 42156 h 2776625"/>
                <a:gd name="connsiteX22" fmla="*/ 779382 w 7391413"/>
                <a:gd name="connsiteY22" fmla="*/ 25488 h 2776625"/>
                <a:gd name="connsiteX23" fmla="*/ 812813 w 7391413"/>
                <a:gd name="connsiteY23" fmla="*/ 5644 h 2776625"/>
                <a:gd name="connsiteX24" fmla="*/ 843769 w 7391413"/>
                <a:gd name="connsiteY24" fmla="*/ 88 h 2776625"/>
                <a:gd name="connsiteX25" fmla="*/ 883551 w 7391413"/>
                <a:gd name="connsiteY25" fmla="*/ 8818 h 2776625"/>
                <a:gd name="connsiteX26" fmla="*/ 915486 w 7391413"/>
                <a:gd name="connsiteY26" fmla="*/ 27075 h 2776625"/>
                <a:gd name="connsiteX27" fmla="*/ 937198 w 7391413"/>
                <a:gd name="connsiteY27" fmla="*/ 47713 h 2776625"/>
                <a:gd name="connsiteX28" fmla="*/ 968247 w 7391413"/>
                <a:gd name="connsiteY28" fmla="*/ 71525 h 2776625"/>
                <a:gd name="connsiteX29" fmla="*/ 1001398 w 7391413"/>
                <a:gd name="connsiteY29" fmla="*/ 98513 h 2776625"/>
                <a:gd name="connsiteX30" fmla="*/ 1031235 w 7391413"/>
                <a:gd name="connsiteY30" fmla="*/ 145344 h 2776625"/>
                <a:gd name="connsiteX31" fmla="*/ 1055561 w 7391413"/>
                <a:gd name="connsiteY31" fmla="*/ 178681 h 2776625"/>
                <a:gd name="connsiteX32" fmla="*/ 1083342 w 7391413"/>
                <a:gd name="connsiteY32" fmla="*/ 211225 h 2776625"/>
                <a:gd name="connsiteX33" fmla="*/ 1111029 w 7391413"/>
                <a:gd name="connsiteY33" fmla="*/ 246944 h 2776625"/>
                <a:gd name="connsiteX34" fmla="*/ 1136523 w 7391413"/>
                <a:gd name="connsiteY34" fmla="*/ 283456 h 2776625"/>
                <a:gd name="connsiteX35" fmla="*/ 1163743 w 7391413"/>
                <a:gd name="connsiteY35" fmla="*/ 305681 h 2776625"/>
                <a:gd name="connsiteX36" fmla="*/ 1203338 w 7391413"/>
                <a:gd name="connsiteY36" fmla="*/ 336638 h 2776625"/>
                <a:gd name="connsiteX37" fmla="*/ 1219213 w 7391413"/>
                <a:gd name="connsiteY37" fmla="*/ 350925 h 2776625"/>
                <a:gd name="connsiteX38" fmla="*/ 1244613 w 7391413"/>
                <a:gd name="connsiteY38" fmla="*/ 376325 h 2776625"/>
                <a:gd name="connsiteX39" fmla="*/ 1270713 w 7391413"/>
                <a:gd name="connsiteY39" fmla="*/ 413631 h 2776625"/>
                <a:gd name="connsiteX40" fmla="*/ 1355365 w 7391413"/>
                <a:gd name="connsiteY40" fmla="*/ 392200 h 2776625"/>
                <a:gd name="connsiteX41" fmla="*/ 1387488 w 7391413"/>
                <a:gd name="connsiteY41" fmla="*/ 364418 h 2776625"/>
                <a:gd name="connsiteX42" fmla="*/ 1406538 w 7391413"/>
                <a:gd name="connsiteY42" fmla="*/ 350925 h 2776625"/>
                <a:gd name="connsiteX43" fmla="*/ 1426382 w 7391413"/>
                <a:gd name="connsiteY43" fmla="*/ 327113 h 2776625"/>
                <a:gd name="connsiteX44" fmla="*/ 1462101 w 7391413"/>
                <a:gd name="connsiteY44" fmla="*/ 290600 h 2776625"/>
                <a:gd name="connsiteX45" fmla="*/ 1501788 w 7391413"/>
                <a:gd name="connsiteY45" fmla="*/ 235832 h 2776625"/>
                <a:gd name="connsiteX46" fmla="*/ 1534332 w 7391413"/>
                <a:gd name="connsiteY46" fmla="*/ 196938 h 2776625"/>
                <a:gd name="connsiteX47" fmla="*/ 1581163 w 7391413"/>
                <a:gd name="connsiteY47" fmla="*/ 160425 h 2776625"/>
                <a:gd name="connsiteX48" fmla="*/ 1593863 w 7391413"/>
                <a:gd name="connsiteY48" fmla="*/ 135025 h 2776625"/>
                <a:gd name="connsiteX49" fmla="*/ 1606563 w 7391413"/>
                <a:gd name="connsiteY49" fmla="*/ 115975 h 2776625"/>
                <a:gd name="connsiteX50" fmla="*/ 1626406 w 7391413"/>
                <a:gd name="connsiteY50" fmla="*/ 90575 h 2776625"/>
                <a:gd name="connsiteX51" fmla="*/ 1668290 w 7391413"/>
                <a:gd name="connsiteY51" fmla="*/ 54856 h 2776625"/>
                <a:gd name="connsiteX52" fmla="*/ 1715026 w 7391413"/>
                <a:gd name="connsiteY52" fmla="*/ 23901 h 2776625"/>
                <a:gd name="connsiteX53" fmla="*/ 1765313 w 7391413"/>
                <a:gd name="connsiteY53" fmla="*/ 1675 h 2776625"/>
                <a:gd name="connsiteX54" fmla="*/ 1816113 w 7391413"/>
                <a:gd name="connsiteY54" fmla="*/ 881 h 2776625"/>
                <a:gd name="connsiteX55" fmla="*/ 1851038 w 7391413"/>
                <a:gd name="connsiteY55" fmla="*/ 17550 h 2776625"/>
                <a:gd name="connsiteX56" fmla="*/ 1872703 w 7391413"/>
                <a:gd name="connsiteY56" fmla="*/ 52475 h 2776625"/>
                <a:gd name="connsiteX57" fmla="*/ 1912623 w 7391413"/>
                <a:gd name="connsiteY57" fmla="*/ 79462 h 2776625"/>
                <a:gd name="connsiteX58" fmla="*/ 1954085 w 7391413"/>
                <a:gd name="connsiteY58" fmla="*/ 130262 h 2776625"/>
                <a:gd name="connsiteX59" fmla="*/ 1996155 w 7391413"/>
                <a:gd name="connsiteY59" fmla="*/ 180269 h 2776625"/>
                <a:gd name="connsiteX60" fmla="*/ 2032013 w 7391413"/>
                <a:gd name="connsiteY60" fmla="*/ 217575 h 2776625"/>
                <a:gd name="connsiteX61" fmla="*/ 2064464 w 7391413"/>
                <a:gd name="connsiteY61" fmla="*/ 248531 h 2776625"/>
                <a:gd name="connsiteX62" fmla="*/ 2090937 w 7391413"/>
                <a:gd name="connsiteY62" fmla="*/ 288219 h 2776625"/>
                <a:gd name="connsiteX63" fmla="*/ 2119886 w 7391413"/>
                <a:gd name="connsiteY63" fmla="*/ 331081 h 2776625"/>
                <a:gd name="connsiteX64" fmla="*/ 2148601 w 7391413"/>
                <a:gd name="connsiteY64" fmla="*/ 357275 h 2776625"/>
                <a:gd name="connsiteX65" fmla="*/ 2192537 w 7391413"/>
                <a:gd name="connsiteY65" fmla="*/ 377119 h 2776625"/>
                <a:gd name="connsiteX66" fmla="*/ 2216163 w 7391413"/>
                <a:gd name="connsiteY66" fmla="*/ 382675 h 2776625"/>
                <a:gd name="connsiteX67" fmla="*/ 2247913 w 7391413"/>
                <a:gd name="connsiteY67" fmla="*/ 389025 h 2776625"/>
                <a:gd name="connsiteX68" fmla="*/ 2330463 w 7391413"/>
                <a:gd name="connsiteY68" fmla="*/ 376325 h 2776625"/>
                <a:gd name="connsiteX69" fmla="*/ 2370151 w 7391413"/>
                <a:gd name="connsiteY69" fmla="*/ 344575 h 2776625"/>
                <a:gd name="connsiteX70" fmla="*/ 2424919 w 7391413"/>
                <a:gd name="connsiteY70" fmla="*/ 287425 h 2776625"/>
                <a:gd name="connsiteX71" fmla="*/ 2453494 w 7391413"/>
                <a:gd name="connsiteY71" fmla="*/ 256468 h 2776625"/>
                <a:gd name="connsiteX72" fmla="*/ 2475719 w 7391413"/>
                <a:gd name="connsiteY72" fmla="*/ 227894 h 2776625"/>
                <a:gd name="connsiteX73" fmla="*/ 2514613 w 7391413"/>
                <a:gd name="connsiteY73" fmla="*/ 173125 h 2776625"/>
                <a:gd name="connsiteX74" fmla="*/ 2540013 w 7391413"/>
                <a:gd name="connsiteY74" fmla="*/ 154075 h 2776625"/>
                <a:gd name="connsiteX75" fmla="*/ 2559063 w 7391413"/>
                <a:gd name="connsiteY75" fmla="*/ 135025 h 2776625"/>
                <a:gd name="connsiteX76" fmla="*/ 2595575 w 7391413"/>
                <a:gd name="connsiteY76" fmla="*/ 107243 h 2776625"/>
                <a:gd name="connsiteX77" fmla="*/ 2616448 w 7391413"/>
                <a:gd name="connsiteY77" fmla="*/ 88193 h 2776625"/>
                <a:gd name="connsiteX78" fmla="*/ 2642407 w 7391413"/>
                <a:gd name="connsiteY78" fmla="*/ 69938 h 2776625"/>
                <a:gd name="connsiteX79" fmla="*/ 2710950 w 7391413"/>
                <a:gd name="connsiteY79" fmla="*/ 64382 h 2776625"/>
                <a:gd name="connsiteX80" fmla="*/ 2759602 w 7391413"/>
                <a:gd name="connsiteY80" fmla="*/ 76288 h 2776625"/>
                <a:gd name="connsiteX81" fmla="*/ 2828938 w 7391413"/>
                <a:gd name="connsiteY81" fmla="*/ 94544 h 2776625"/>
                <a:gd name="connsiteX82" fmla="*/ 2856720 w 7391413"/>
                <a:gd name="connsiteY82" fmla="*/ 108832 h 2776625"/>
                <a:gd name="connsiteX83" fmla="*/ 2889264 w 7391413"/>
                <a:gd name="connsiteY83" fmla="*/ 134231 h 2776625"/>
                <a:gd name="connsiteX84" fmla="*/ 2936094 w 7391413"/>
                <a:gd name="connsiteY84" fmla="*/ 155663 h 2776625"/>
                <a:gd name="connsiteX85" fmla="*/ 2944825 w 7391413"/>
                <a:gd name="connsiteY85" fmla="*/ 163600 h 2776625"/>
                <a:gd name="connsiteX86" fmla="*/ 2973400 w 7391413"/>
                <a:gd name="connsiteY86" fmla="*/ 181062 h 2776625"/>
                <a:gd name="connsiteX87" fmla="*/ 2991657 w 7391413"/>
                <a:gd name="connsiteY87" fmla="*/ 199319 h 2776625"/>
                <a:gd name="connsiteX88" fmla="*/ 3041663 w 7391413"/>
                <a:gd name="connsiteY88" fmla="*/ 230275 h 2776625"/>
                <a:gd name="connsiteX89" fmla="*/ 3111513 w 7391413"/>
                <a:gd name="connsiteY89" fmla="*/ 242975 h 2776625"/>
                <a:gd name="connsiteX90" fmla="*/ 3136913 w 7391413"/>
                <a:gd name="connsiteY90" fmla="*/ 255675 h 2776625"/>
                <a:gd name="connsiteX91" fmla="*/ 3163107 w 7391413"/>
                <a:gd name="connsiteY91" fmla="*/ 261231 h 2776625"/>
                <a:gd name="connsiteX92" fmla="*/ 3195651 w 7391413"/>
                <a:gd name="connsiteY92" fmla="*/ 265200 h 2776625"/>
                <a:gd name="connsiteX93" fmla="*/ 3254388 w 7391413"/>
                <a:gd name="connsiteY93" fmla="*/ 258850 h 2776625"/>
                <a:gd name="connsiteX94" fmla="*/ 3282963 w 7391413"/>
                <a:gd name="connsiteY94" fmla="*/ 249325 h 2776625"/>
                <a:gd name="connsiteX95" fmla="*/ 3310651 w 7391413"/>
                <a:gd name="connsiteY95" fmla="*/ 243769 h 2776625"/>
                <a:gd name="connsiteX96" fmla="*/ 3371863 w 7391413"/>
                <a:gd name="connsiteY96" fmla="*/ 222338 h 2776625"/>
                <a:gd name="connsiteX97" fmla="*/ 3447269 w 7391413"/>
                <a:gd name="connsiteY97" fmla="*/ 186619 h 2776625"/>
                <a:gd name="connsiteX98" fmla="*/ 3521088 w 7391413"/>
                <a:gd name="connsiteY98" fmla="*/ 160425 h 2776625"/>
                <a:gd name="connsiteX99" fmla="*/ 3567919 w 7391413"/>
                <a:gd name="connsiteY99" fmla="*/ 154075 h 2776625"/>
                <a:gd name="connsiteX100" fmla="*/ 3613163 w 7391413"/>
                <a:gd name="connsiteY100" fmla="*/ 160425 h 2776625"/>
                <a:gd name="connsiteX101" fmla="*/ 3752863 w 7391413"/>
                <a:gd name="connsiteY101" fmla="*/ 166775 h 2776625"/>
                <a:gd name="connsiteX102" fmla="*/ 3841763 w 7391413"/>
                <a:gd name="connsiteY102" fmla="*/ 185825 h 2776625"/>
                <a:gd name="connsiteX103" fmla="*/ 3867163 w 7391413"/>
                <a:gd name="connsiteY103" fmla="*/ 192175 h 2776625"/>
                <a:gd name="connsiteX104" fmla="*/ 3892563 w 7391413"/>
                <a:gd name="connsiteY104" fmla="*/ 204875 h 2776625"/>
                <a:gd name="connsiteX105" fmla="*/ 3937013 w 7391413"/>
                <a:gd name="connsiteY105" fmla="*/ 211225 h 2776625"/>
                <a:gd name="connsiteX106" fmla="*/ 4083063 w 7391413"/>
                <a:gd name="connsiteY106" fmla="*/ 223925 h 2776625"/>
                <a:gd name="connsiteX107" fmla="*/ 4256895 w 7391413"/>
                <a:gd name="connsiteY107" fmla="*/ 198525 h 2776625"/>
                <a:gd name="connsiteX108" fmla="*/ 4354525 w 7391413"/>
                <a:gd name="connsiteY108" fmla="*/ 186619 h 2776625"/>
                <a:gd name="connsiteX109" fmla="*/ 4402944 w 7391413"/>
                <a:gd name="connsiteY109" fmla="*/ 180268 h 2776625"/>
                <a:gd name="connsiteX110" fmla="*/ 4519625 w 7391413"/>
                <a:gd name="connsiteY110" fmla="*/ 176299 h 2776625"/>
                <a:gd name="connsiteX111" fmla="*/ 4701394 w 7391413"/>
                <a:gd name="connsiteY111" fmla="*/ 185031 h 2776625"/>
                <a:gd name="connsiteX112" fmla="*/ 4833950 w 7391413"/>
                <a:gd name="connsiteY112" fmla="*/ 197732 h 2776625"/>
                <a:gd name="connsiteX113" fmla="*/ 4928406 w 7391413"/>
                <a:gd name="connsiteY113" fmla="*/ 208844 h 2776625"/>
                <a:gd name="connsiteX114" fmla="*/ 5114144 w 7391413"/>
                <a:gd name="connsiteY114" fmla="*/ 205669 h 2776625"/>
                <a:gd name="connsiteX115" fmla="*/ 5462601 w 7391413"/>
                <a:gd name="connsiteY115" fmla="*/ 179475 h 2776625"/>
                <a:gd name="connsiteX116" fmla="*/ 7385063 w 7391413"/>
                <a:gd name="connsiteY116" fmla="*/ 192175 h 2776625"/>
                <a:gd name="connsiteX117" fmla="*/ 7391413 w 7391413"/>
                <a:gd name="connsiteY117" fmla="*/ 2776625 h 2776625"/>
                <a:gd name="connsiteX118" fmla="*/ 13 w 7391413"/>
                <a:gd name="connsiteY118" fmla="*/ 2770275 h 2776625"/>
                <a:gd name="connsiteX119" fmla="*/ 273160 w 7391413"/>
                <a:gd name="connsiteY119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180194 w 7391413"/>
                <a:gd name="connsiteY2" fmla="*/ 246944 h 2776625"/>
                <a:gd name="connsiteX3" fmla="*/ 216706 w 7391413"/>
                <a:gd name="connsiteY3" fmla="*/ 287424 h 2776625"/>
                <a:gd name="connsiteX4" fmla="*/ 235757 w 7391413"/>
                <a:gd name="connsiteY4" fmla="*/ 312825 h 2776625"/>
                <a:gd name="connsiteX5" fmla="*/ 247663 w 7391413"/>
                <a:gd name="connsiteY5" fmla="*/ 330288 h 2776625"/>
                <a:gd name="connsiteX6" fmla="*/ 273063 w 7391413"/>
                <a:gd name="connsiteY6" fmla="*/ 349338 h 2776625"/>
                <a:gd name="connsiteX7" fmla="*/ 301217 w 7391413"/>
                <a:gd name="connsiteY7" fmla="*/ 386643 h 2776625"/>
                <a:gd name="connsiteX8" fmla="*/ 353138 w 7391413"/>
                <a:gd name="connsiteY8" fmla="*/ 414425 h 2776625"/>
                <a:gd name="connsiteX9" fmla="*/ 436296 w 7391413"/>
                <a:gd name="connsiteY9" fmla="*/ 400931 h 2776625"/>
                <a:gd name="connsiteX10" fmla="*/ 488963 w 7391413"/>
                <a:gd name="connsiteY10" fmla="*/ 344575 h 2776625"/>
                <a:gd name="connsiteX11" fmla="*/ 514363 w 7391413"/>
                <a:gd name="connsiteY11" fmla="*/ 325525 h 2776625"/>
                <a:gd name="connsiteX12" fmla="*/ 527063 w 7391413"/>
                <a:gd name="connsiteY12" fmla="*/ 306475 h 2776625"/>
                <a:gd name="connsiteX13" fmla="*/ 558813 w 7391413"/>
                <a:gd name="connsiteY13" fmla="*/ 274725 h 2776625"/>
                <a:gd name="connsiteX14" fmla="*/ 571513 w 7391413"/>
                <a:gd name="connsiteY14" fmla="*/ 255675 h 2776625"/>
                <a:gd name="connsiteX15" fmla="*/ 618345 w 7391413"/>
                <a:gd name="connsiteY15" fmla="*/ 193763 h 2776625"/>
                <a:gd name="connsiteX16" fmla="*/ 672319 w 7391413"/>
                <a:gd name="connsiteY16" fmla="*/ 126294 h 2776625"/>
                <a:gd name="connsiteX17" fmla="*/ 685813 w 7391413"/>
                <a:gd name="connsiteY17" fmla="*/ 110419 h 2776625"/>
                <a:gd name="connsiteX18" fmla="*/ 709626 w 7391413"/>
                <a:gd name="connsiteY18" fmla="*/ 82638 h 2776625"/>
                <a:gd name="connsiteX19" fmla="*/ 733438 w 7391413"/>
                <a:gd name="connsiteY19" fmla="*/ 63587 h 2776625"/>
                <a:gd name="connsiteX20" fmla="*/ 751694 w 7391413"/>
                <a:gd name="connsiteY20" fmla="*/ 42156 h 2776625"/>
                <a:gd name="connsiteX21" fmla="*/ 779382 w 7391413"/>
                <a:gd name="connsiteY21" fmla="*/ 25488 h 2776625"/>
                <a:gd name="connsiteX22" fmla="*/ 812813 w 7391413"/>
                <a:gd name="connsiteY22" fmla="*/ 5644 h 2776625"/>
                <a:gd name="connsiteX23" fmla="*/ 843769 w 7391413"/>
                <a:gd name="connsiteY23" fmla="*/ 88 h 2776625"/>
                <a:gd name="connsiteX24" fmla="*/ 883551 w 7391413"/>
                <a:gd name="connsiteY24" fmla="*/ 8818 h 2776625"/>
                <a:gd name="connsiteX25" fmla="*/ 915486 w 7391413"/>
                <a:gd name="connsiteY25" fmla="*/ 27075 h 2776625"/>
                <a:gd name="connsiteX26" fmla="*/ 937198 w 7391413"/>
                <a:gd name="connsiteY26" fmla="*/ 47713 h 2776625"/>
                <a:gd name="connsiteX27" fmla="*/ 968247 w 7391413"/>
                <a:gd name="connsiteY27" fmla="*/ 71525 h 2776625"/>
                <a:gd name="connsiteX28" fmla="*/ 1001398 w 7391413"/>
                <a:gd name="connsiteY28" fmla="*/ 98513 h 2776625"/>
                <a:gd name="connsiteX29" fmla="*/ 1031235 w 7391413"/>
                <a:gd name="connsiteY29" fmla="*/ 145344 h 2776625"/>
                <a:gd name="connsiteX30" fmla="*/ 1055561 w 7391413"/>
                <a:gd name="connsiteY30" fmla="*/ 178681 h 2776625"/>
                <a:gd name="connsiteX31" fmla="*/ 1083342 w 7391413"/>
                <a:gd name="connsiteY31" fmla="*/ 211225 h 2776625"/>
                <a:gd name="connsiteX32" fmla="*/ 1111029 w 7391413"/>
                <a:gd name="connsiteY32" fmla="*/ 246944 h 2776625"/>
                <a:gd name="connsiteX33" fmla="*/ 1136523 w 7391413"/>
                <a:gd name="connsiteY33" fmla="*/ 283456 h 2776625"/>
                <a:gd name="connsiteX34" fmla="*/ 1163743 w 7391413"/>
                <a:gd name="connsiteY34" fmla="*/ 305681 h 2776625"/>
                <a:gd name="connsiteX35" fmla="*/ 1203338 w 7391413"/>
                <a:gd name="connsiteY35" fmla="*/ 336638 h 2776625"/>
                <a:gd name="connsiteX36" fmla="*/ 1219213 w 7391413"/>
                <a:gd name="connsiteY36" fmla="*/ 350925 h 2776625"/>
                <a:gd name="connsiteX37" fmla="*/ 1244613 w 7391413"/>
                <a:gd name="connsiteY37" fmla="*/ 376325 h 2776625"/>
                <a:gd name="connsiteX38" fmla="*/ 1270713 w 7391413"/>
                <a:gd name="connsiteY38" fmla="*/ 413631 h 2776625"/>
                <a:gd name="connsiteX39" fmla="*/ 1355365 w 7391413"/>
                <a:gd name="connsiteY39" fmla="*/ 392200 h 2776625"/>
                <a:gd name="connsiteX40" fmla="*/ 1387488 w 7391413"/>
                <a:gd name="connsiteY40" fmla="*/ 364418 h 2776625"/>
                <a:gd name="connsiteX41" fmla="*/ 1406538 w 7391413"/>
                <a:gd name="connsiteY41" fmla="*/ 350925 h 2776625"/>
                <a:gd name="connsiteX42" fmla="*/ 1426382 w 7391413"/>
                <a:gd name="connsiteY42" fmla="*/ 327113 h 2776625"/>
                <a:gd name="connsiteX43" fmla="*/ 1462101 w 7391413"/>
                <a:gd name="connsiteY43" fmla="*/ 290600 h 2776625"/>
                <a:gd name="connsiteX44" fmla="*/ 1501788 w 7391413"/>
                <a:gd name="connsiteY44" fmla="*/ 235832 h 2776625"/>
                <a:gd name="connsiteX45" fmla="*/ 1534332 w 7391413"/>
                <a:gd name="connsiteY45" fmla="*/ 196938 h 2776625"/>
                <a:gd name="connsiteX46" fmla="*/ 1581163 w 7391413"/>
                <a:gd name="connsiteY46" fmla="*/ 160425 h 2776625"/>
                <a:gd name="connsiteX47" fmla="*/ 1593863 w 7391413"/>
                <a:gd name="connsiteY47" fmla="*/ 135025 h 2776625"/>
                <a:gd name="connsiteX48" fmla="*/ 1606563 w 7391413"/>
                <a:gd name="connsiteY48" fmla="*/ 115975 h 2776625"/>
                <a:gd name="connsiteX49" fmla="*/ 1626406 w 7391413"/>
                <a:gd name="connsiteY49" fmla="*/ 90575 h 2776625"/>
                <a:gd name="connsiteX50" fmla="*/ 1668290 w 7391413"/>
                <a:gd name="connsiteY50" fmla="*/ 54856 h 2776625"/>
                <a:gd name="connsiteX51" fmla="*/ 1715026 w 7391413"/>
                <a:gd name="connsiteY51" fmla="*/ 23901 h 2776625"/>
                <a:gd name="connsiteX52" fmla="*/ 1765313 w 7391413"/>
                <a:gd name="connsiteY52" fmla="*/ 1675 h 2776625"/>
                <a:gd name="connsiteX53" fmla="*/ 1816113 w 7391413"/>
                <a:gd name="connsiteY53" fmla="*/ 881 h 2776625"/>
                <a:gd name="connsiteX54" fmla="*/ 1851038 w 7391413"/>
                <a:gd name="connsiteY54" fmla="*/ 17550 h 2776625"/>
                <a:gd name="connsiteX55" fmla="*/ 1872703 w 7391413"/>
                <a:gd name="connsiteY55" fmla="*/ 52475 h 2776625"/>
                <a:gd name="connsiteX56" fmla="*/ 1912623 w 7391413"/>
                <a:gd name="connsiteY56" fmla="*/ 79462 h 2776625"/>
                <a:gd name="connsiteX57" fmla="*/ 1954085 w 7391413"/>
                <a:gd name="connsiteY57" fmla="*/ 130262 h 2776625"/>
                <a:gd name="connsiteX58" fmla="*/ 1996155 w 7391413"/>
                <a:gd name="connsiteY58" fmla="*/ 180269 h 2776625"/>
                <a:gd name="connsiteX59" fmla="*/ 2032013 w 7391413"/>
                <a:gd name="connsiteY59" fmla="*/ 217575 h 2776625"/>
                <a:gd name="connsiteX60" fmla="*/ 2064464 w 7391413"/>
                <a:gd name="connsiteY60" fmla="*/ 248531 h 2776625"/>
                <a:gd name="connsiteX61" fmla="*/ 2090937 w 7391413"/>
                <a:gd name="connsiteY61" fmla="*/ 288219 h 2776625"/>
                <a:gd name="connsiteX62" fmla="*/ 2119886 w 7391413"/>
                <a:gd name="connsiteY62" fmla="*/ 331081 h 2776625"/>
                <a:gd name="connsiteX63" fmla="*/ 2148601 w 7391413"/>
                <a:gd name="connsiteY63" fmla="*/ 357275 h 2776625"/>
                <a:gd name="connsiteX64" fmla="*/ 2192537 w 7391413"/>
                <a:gd name="connsiteY64" fmla="*/ 377119 h 2776625"/>
                <a:gd name="connsiteX65" fmla="*/ 2216163 w 7391413"/>
                <a:gd name="connsiteY65" fmla="*/ 382675 h 2776625"/>
                <a:gd name="connsiteX66" fmla="*/ 2247913 w 7391413"/>
                <a:gd name="connsiteY66" fmla="*/ 389025 h 2776625"/>
                <a:gd name="connsiteX67" fmla="*/ 2330463 w 7391413"/>
                <a:gd name="connsiteY67" fmla="*/ 376325 h 2776625"/>
                <a:gd name="connsiteX68" fmla="*/ 2370151 w 7391413"/>
                <a:gd name="connsiteY68" fmla="*/ 344575 h 2776625"/>
                <a:gd name="connsiteX69" fmla="*/ 2424919 w 7391413"/>
                <a:gd name="connsiteY69" fmla="*/ 287425 h 2776625"/>
                <a:gd name="connsiteX70" fmla="*/ 2453494 w 7391413"/>
                <a:gd name="connsiteY70" fmla="*/ 256468 h 2776625"/>
                <a:gd name="connsiteX71" fmla="*/ 2475719 w 7391413"/>
                <a:gd name="connsiteY71" fmla="*/ 227894 h 2776625"/>
                <a:gd name="connsiteX72" fmla="*/ 2514613 w 7391413"/>
                <a:gd name="connsiteY72" fmla="*/ 173125 h 2776625"/>
                <a:gd name="connsiteX73" fmla="*/ 2540013 w 7391413"/>
                <a:gd name="connsiteY73" fmla="*/ 154075 h 2776625"/>
                <a:gd name="connsiteX74" fmla="*/ 2559063 w 7391413"/>
                <a:gd name="connsiteY74" fmla="*/ 135025 h 2776625"/>
                <a:gd name="connsiteX75" fmla="*/ 2595575 w 7391413"/>
                <a:gd name="connsiteY75" fmla="*/ 107243 h 2776625"/>
                <a:gd name="connsiteX76" fmla="*/ 2616448 w 7391413"/>
                <a:gd name="connsiteY76" fmla="*/ 88193 h 2776625"/>
                <a:gd name="connsiteX77" fmla="*/ 2642407 w 7391413"/>
                <a:gd name="connsiteY77" fmla="*/ 69938 h 2776625"/>
                <a:gd name="connsiteX78" fmla="*/ 2710950 w 7391413"/>
                <a:gd name="connsiteY78" fmla="*/ 64382 h 2776625"/>
                <a:gd name="connsiteX79" fmla="*/ 2759602 w 7391413"/>
                <a:gd name="connsiteY79" fmla="*/ 76288 h 2776625"/>
                <a:gd name="connsiteX80" fmla="*/ 2828938 w 7391413"/>
                <a:gd name="connsiteY80" fmla="*/ 94544 h 2776625"/>
                <a:gd name="connsiteX81" fmla="*/ 2856720 w 7391413"/>
                <a:gd name="connsiteY81" fmla="*/ 108832 h 2776625"/>
                <a:gd name="connsiteX82" fmla="*/ 2889264 w 7391413"/>
                <a:gd name="connsiteY82" fmla="*/ 134231 h 2776625"/>
                <a:gd name="connsiteX83" fmla="*/ 2936094 w 7391413"/>
                <a:gd name="connsiteY83" fmla="*/ 155663 h 2776625"/>
                <a:gd name="connsiteX84" fmla="*/ 2944825 w 7391413"/>
                <a:gd name="connsiteY84" fmla="*/ 163600 h 2776625"/>
                <a:gd name="connsiteX85" fmla="*/ 2973400 w 7391413"/>
                <a:gd name="connsiteY85" fmla="*/ 181062 h 2776625"/>
                <a:gd name="connsiteX86" fmla="*/ 2991657 w 7391413"/>
                <a:gd name="connsiteY86" fmla="*/ 199319 h 2776625"/>
                <a:gd name="connsiteX87" fmla="*/ 3041663 w 7391413"/>
                <a:gd name="connsiteY87" fmla="*/ 230275 h 2776625"/>
                <a:gd name="connsiteX88" fmla="*/ 3111513 w 7391413"/>
                <a:gd name="connsiteY88" fmla="*/ 242975 h 2776625"/>
                <a:gd name="connsiteX89" fmla="*/ 3136913 w 7391413"/>
                <a:gd name="connsiteY89" fmla="*/ 255675 h 2776625"/>
                <a:gd name="connsiteX90" fmla="*/ 3163107 w 7391413"/>
                <a:gd name="connsiteY90" fmla="*/ 261231 h 2776625"/>
                <a:gd name="connsiteX91" fmla="*/ 3195651 w 7391413"/>
                <a:gd name="connsiteY91" fmla="*/ 265200 h 2776625"/>
                <a:gd name="connsiteX92" fmla="*/ 3254388 w 7391413"/>
                <a:gd name="connsiteY92" fmla="*/ 258850 h 2776625"/>
                <a:gd name="connsiteX93" fmla="*/ 3282963 w 7391413"/>
                <a:gd name="connsiteY93" fmla="*/ 249325 h 2776625"/>
                <a:gd name="connsiteX94" fmla="*/ 3310651 w 7391413"/>
                <a:gd name="connsiteY94" fmla="*/ 243769 h 2776625"/>
                <a:gd name="connsiteX95" fmla="*/ 3371863 w 7391413"/>
                <a:gd name="connsiteY95" fmla="*/ 222338 h 2776625"/>
                <a:gd name="connsiteX96" fmla="*/ 3447269 w 7391413"/>
                <a:gd name="connsiteY96" fmla="*/ 186619 h 2776625"/>
                <a:gd name="connsiteX97" fmla="*/ 3521088 w 7391413"/>
                <a:gd name="connsiteY97" fmla="*/ 160425 h 2776625"/>
                <a:gd name="connsiteX98" fmla="*/ 3567919 w 7391413"/>
                <a:gd name="connsiteY98" fmla="*/ 154075 h 2776625"/>
                <a:gd name="connsiteX99" fmla="*/ 3613163 w 7391413"/>
                <a:gd name="connsiteY99" fmla="*/ 160425 h 2776625"/>
                <a:gd name="connsiteX100" fmla="*/ 3752863 w 7391413"/>
                <a:gd name="connsiteY100" fmla="*/ 166775 h 2776625"/>
                <a:gd name="connsiteX101" fmla="*/ 3841763 w 7391413"/>
                <a:gd name="connsiteY101" fmla="*/ 185825 h 2776625"/>
                <a:gd name="connsiteX102" fmla="*/ 3867163 w 7391413"/>
                <a:gd name="connsiteY102" fmla="*/ 192175 h 2776625"/>
                <a:gd name="connsiteX103" fmla="*/ 3892563 w 7391413"/>
                <a:gd name="connsiteY103" fmla="*/ 204875 h 2776625"/>
                <a:gd name="connsiteX104" fmla="*/ 3937013 w 7391413"/>
                <a:gd name="connsiteY104" fmla="*/ 211225 h 2776625"/>
                <a:gd name="connsiteX105" fmla="*/ 4083063 w 7391413"/>
                <a:gd name="connsiteY105" fmla="*/ 223925 h 2776625"/>
                <a:gd name="connsiteX106" fmla="*/ 4256895 w 7391413"/>
                <a:gd name="connsiteY106" fmla="*/ 198525 h 2776625"/>
                <a:gd name="connsiteX107" fmla="*/ 4354525 w 7391413"/>
                <a:gd name="connsiteY107" fmla="*/ 186619 h 2776625"/>
                <a:gd name="connsiteX108" fmla="*/ 4402944 w 7391413"/>
                <a:gd name="connsiteY108" fmla="*/ 180268 h 2776625"/>
                <a:gd name="connsiteX109" fmla="*/ 4519625 w 7391413"/>
                <a:gd name="connsiteY109" fmla="*/ 176299 h 2776625"/>
                <a:gd name="connsiteX110" fmla="*/ 4701394 w 7391413"/>
                <a:gd name="connsiteY110" fmla="*/ 185031 h 2776625"/>
                <a:gd name="connsiteX111" fmla="*/ 4833950 w 7391413"/>
                <a:gd name="connsiteY111" fmla="*/ 197732 h 2776625"/>
                <a:gd name="connsiteX112" fmla="*/ 4928406 w 7391413"/>
                <a:gd name="connsiteY112" fmla="*/ 208844 h 2776625"/>
                <a:gd name="connsiteX113" fmla="*/ 5114144 w 7391413"/>
                <a:gd name="connsiteY113" fmla="*/ 205669 h 2776625"/>
                <a:gd name="connsiteX114" fmla="*/ 5462601 w 7391413"/>
                <a:gd name="connsiteY114" fmla="*/ 179475 h 2776625"/>
                <a:gd name="connsiteX115" fmla="*/ 7385063 w 7391413"/>
                <a:gd name="connsiteY115" fmla="*/ 192175 h 2776625"/>
                <a:gd name="connsiteX116" fmla="*/ 7391413 w 7391413"/>
                <a:gd name="connsiteY116" fmla="*/ 2776625 h 2776625"/>
                <a:gd name="connsiteX117" fmla="*/ 13 w 7391413"/>
                <a:gd name="connsiteY117" fmla="*/ 2770275 h 2776625"/>
                <a:gd name="connsiteX118" fmla="*/ 273160 w 7391413"/>
                <a:gd name="connsiteY118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216706 w 7391413"/>
                <a:gd name="connsiteY2" fmla="*/ 287424 h 2776625"/>
                <a:gd name="connsiteX3" fmla="*/ 235757 w 7391413"/>
                <a:gd name="connsiteY3" fmla="*/ 312825 h 2776625"/>
                <a:gd name="connsiteX4" fmla="*/ 247663 w 7391413"/>
                <a:gd name="connsiteY4" fmla="*/ 330288 h 2776625"/>
                <a:gd name="connsiteX5" fmla="*/ 273063 w 7391413"/>
                <a:gd name="connsiteY5" fmla="*/ 349338 h 2776625"/>
                <a:gd name="connsiteX6" fmla="*/ 301217 w 7391413"/>
                <a:gd name="connsiteY6" fmla="*/ 386643 h 2776625"/>
                <a:gd name="connsiteX7" fmla="*/ 353138 w 7391413"/>
                <a:gd name="connsiteY7" fmla="*/ 414425 h 2776625"/>
                <a:gd name="connsiteX8" fmla="*/ 436296 w 7391413"/>
                <a:gd name="connsiteY8" fmla="*/ 400931 h 2776625"/>
                <a:gd name="connsiteX9" fmla="*/ 488963 w 7391413"/>
                <a:gd name="connsiteY9" fmla="*/ 344575 h 2776625"/>
                <a:gd name="connsiteX10" fmla="*/ 514363 w 7391413"/>
                <a:gd name="connsiteY10" fmla="*/ 325525 h 2776625"/>
                <a:gd name="connsiteX11" fmla="*/ 527063 w 7391413"/>
                <a:gd name="connsiteY11" fmla="*/ 306475 h 2776625"/>
                <a:gd name="connsiteX12" fmla="*/ 558813 w 7391413"/>
                <a:gd name="connsiteY12" fmla="*/ 274725 h 2776625"/>
                <a:gd name="connsiteX13" fmla="*/ 571513 w 7391413"/>
                <a:gd name="connsiteY13" fmla="*/ 255675 h 2776625"/>
                <a:gd name="connsiteX14" fmla="*/ 618345 w 7391413"/>
                <a:gd name="connsiteY14" fmla="*/ 193763 h 2776625"/>
                <a:gd name="connsiteX15" fmla="*/ 672319 w 7391413"/>
                <a:gd name="connsiteY15" fmla="*/ 126294 h 2776625"/>
                <a:gd name="connsiteX16" fmla="*/ 685813 w 7391413"/>
                <a:gd name="connsiteY16" fmla="*/ 110419 h 2776625"/>
                <a:gd name="connsiteX17" fmla="*/ 709626 w 7391413"/>
                <a:gd name="connsiteY17" fmla="*/ 82638 h 2776625"/>
                <a:gd name="connsiteX18" fmla="*/ 733438 w 7391413"/>
                <a:gd name="connsiteY18" fmla="*/ 63587 h 2776625"/>
                <a:gd name="connsiteX19" fmla="*/ 751694 w 7391413"/>
                <a:gd name="connsiteY19" fmla="*/ 42156 h 2776625"/>
                <a:gd name="connsiteX20" fmla="*/ 779382 w 7391413"/>
                <a:gd name="connsiteY20" fmla="*/ 25488 h 2776625"/>
                <a:gd name="connsiteX21" fmla="*/ 812813 w 7391413"/>
                <a:gd name="connsiteY21" fmla="*/ 5644 h 2776625"/>
                <a:gd name="connsiteX22" fmla="*/ 843769 w 7391413"/>
                <a:gd name="connsiteY22" fmla="*/ 88 h 2776625"/>
                <a:gd name="connsiteX23" fmla="*/ 883551 w 7391413"/>
                <a:gd name="connsiteY23" fmla="*/ 8818 h 2776625"/>
                <a:gd name="connsiteX24" fmla="*/ 915486 w 7391413"/>
                <a:gd name="connsiteY24" fmla="*/ 27075 h 2776625"/>
                <a:gd name="connsiteX25" fmla="*/ 937198 w 7391413"/>
                <a:gd name="connsiteY25" fmla="*/ 47713 h 2776625"/>
                <a:gd name="connsiteX26" fmla="*/ 968247 w 7391413"/>
                <a:gd name="connsiteY26" fmla="*/ 71525 h 2776625"/>
                <a:gd name="connsiteX27" fmla="*/ 1001398 w 7391413"/>
                <a:gd name="connsiteY27" fmla="*/ 98513 h 2776625"/>
                <a:gd name="connsiteX28" fmla="*/ 1031235 w 7391413"/>
                <a:gd name="connsiteY28" fmla="*/ 145344 h 2776625"/>
                <a:gd name="connsiteX29" fmla="*/ 1055561 w 7391413"/>
                <a:gd name="connsiteY29" fmla="*/ 178681 h 2776625"/>
                <a:gd name="connsiteX30" fmla="*/ 1083342 w 7391413"/>
                <a:gd name="connsiteY30" fmla="*/ 211225 h 2776625"/>
                <a:gd name="connsiteX31" fmla="*/ 1111029 w 7391413"/>
                <a:gd name="connsiteY31" fmla="*/ 246944 h 2776625"/>
                <a:gd name="connsiteX32" fmla="*/ 1136523 w 7391413"/>
                <a:gd name="connsiteY32" fmla="*/ 283456 h 2776625"/>
                <a:gd name="connsiteX33" fmla="*/ 1163743 w 7391413"/>
                <a:gd name="connsiteY33" fmla="*/ 305681 h 2776625"/>
                <a:gd name="connsiteX34" fmla="*/ 1203338 w 7391413"/>
                <a:gd name="connsiteY34" fmla="*/ 336638 h 2776625"/>
                <a:gd name="connsiteX35" fmla="*/ 1219213 w 7391413"/>
                <a:gd name="connsiteY35" fmla="*/ 350925 h 2776625"/>
                <a:gd name="connsiteX36" fmla="*/ 1244613 w 7391413"/>
                <a:gd name="connsiteY36" fmla="*/ 376325 h 2776625"/>
                <a:gd name="connsiteX37" fmla="*/ 1270713 w 7391413"/>
                <a:gd name="connsiteY37" fmla="*/ 413631 h 2776625"/>
                <a:gd name="connsiteX38" fmla="*/ 1355365 w 7391413"/>
                <a:gd name="connsiteY38" fmla="*/ 392200 h 2776625"/>
                <a:gd name="connsiteX39" fmla="*/ 1387488 w 7391413"/>
                <a:gd name="connsiteY39" fmla="*/ 364418 h 2776625"/>
                <a:gd name="connsiteX40" fmla="*/ 1406538 w 7391413"/>
                <a:gd name="connsiteY40" fmla="*/ 350925 h 2776625"/>
                <a:gd name="connsiteX41" fmla="*/ 1426382 w 7391413"/>
                <a:gd name="connsiteY41" fmla="*/ 327113 h 2776625"/>
                <a:gd name="connsiteX42" fmla="*/ 1462101 w 7391413"/>
                <a:gd name="connsiteY42" fmla="*/ 290600 h 2776625"/>
                <a:gd name="connsiteX43" fmla="*/ 1501788 w 7391413"/>
                <a:gd name="connsiteY43" fmla="*/ 235832 h 2776625"/>
                <a:gd name="connsiteX44" fmla="*/ 1534332 w 7391413"/>
                <a:gd name="connsiteY44" fmla="*/ 196938 h 2776625"/>
                <a:gd name="connsiteX45" fmla="*/ 1581163 w 7391413"/>
                <a:gd name="connsiteY45" fmla="*/ 160425 h 2776625"/>
                <a:gd name="connsiteX46" fmla="*/ 1593863 w 7391413"/>
                <a:gd name="connsiteY46" fmla="*/ 135025 h 2776625"/>
                <a:gd name="connsiteX47" fmla="*/ 1606563 w 7391413"/>
                <a:gd name="connsiteY47" fmla="*/ 115975 h 2776625"/>
                <a:gd name="connsiteX48" fmla="*/ 1626406 w 7391413"/>
                <a:gd name="connsiteY48" fmla="*/ 90575 h 2776625"/>
                <a:gd name="connsiteX49" fmla="*/ 1668290 w 7391413"/>
                <a:gd name="connsiteY49" fmla="*/ 54856 h 2776625"/>
                <a:gd name="connsiteX50" fmla="*/ 1715026 w 7391413"/>
                <a:gd name="connsiteY50" fmla="*/ 23901 h 2776625"/>
                <a:gd name="connsiteX51" fmla="*/ 1765313 w 7391413"/>
                <a:gd name="connsiteY51" fmla="*/ 1675 h 2776625"/>
                <a:gd name="connsiteX52" fmla="*/ 1816113 w 7391413"/>
                <a:gd name="connsiteY52" fmla="*/ 881 h 2776625"/>
                <a:gd name="connsiteX53" fmla="*/ 1851038 w 7391413"/>
                <a:gd name="connsiteY53" fmla="*/ 17550 h 2776625"/>
                <a:gd name="connsiteX54" fmla="*/ 1872703 w 7391413"/>
                <a:gd name="connsiteY54" fmla="*/ 52475 h 2776625"/>
                <a:gd name="connsiteX55" fmla="*/ 1912623 w 7391413"/>
                <a:gd name="connsiteY55" fmla="*/ 79462 h 2776625"/>
                <a:gd name="connsiteX56" fmla="*/ 1954085 w 7391413"/>
                <a:gd name="connsiteY56" fmla="*/ 130262 h 2776625"/>
                <a:gd name="connsiteX57" fmla="*/ 1996155 w 7391413"/>
                <a:gd name="connsiteY57" fmla="*/ 180269 h 2776625"/>
                <a:gd name="connsiteX58" fmla="*/ 2032013 w 7391413"/>
                <a:gd name="connsiteY58" fmla="*/ 217575 h 2776625"/>
                <a:gd name="connsiteX59" fmla="*/ 2064464 w 7391413"/>
                <a:gd name="connsiteY59" fmla="*/ 248531 h 2776625"/>
                <a:gd name="connsiteX60" fmla="*/ 2090937 w 7391413"/>
                <a:gd name="connsiteY60" fmla="*/ 288219 h 2776625"/>
                <a:gd name="connsiteX61" fmla="*/ 2119886 w 7391413"/>
                <a:gd name="connsiteY61" fmla="*/ 331081 h 2776625"/>
                <a:gd name="connsiteX62" fmla="*/ 2148601 w 7391413"/>
                <a:gd name="connsiteY62" fmla="*/ 357275 h 2776625"/>
                <a:gd name="connsiteX63" fmla="*/ 2192537 w 7391413"/>
                <a:gd name="connsiteY63" fmla="*/ 377119 h 2776625"/>
                <a:gd name="connsiteX64" fmla="*/ 2216163 w 7391413"/>
                <a:gd name="connsiteY64" fmla="*/ 382675 h 2776625"/>
                <a:gd name="connsiteX65" fmla="*/ 2247913 w 7391413"/>
                <a:gd name="connsiteY65" fmla="*/ 389025 h 2776625"/>
                <a:gd name="connsiteX66" fmla="*/ 2330463 w 7391413"/>
                <a:gd name="connsiteY66" fmla="*/ 376325 h 2776625"/>
                <a:gd name="connsiteX67" fmla="*/ 2370151 w 7391413"/>
                <a:gd name="connsiteY67" fmla="*/ 344575 h 2776625"/>
                <a:gd name="connsiteX68" fmla="*/ 2424919 w 7391413"/>
                <a:gd name="connsiteY68" fmla="*/ 287425 h 2776625"/>
                <a:gd name="connsiteX69" fmla="*/ 2453494 w 7391413"/>
                <a:gd name="connsiteY69" fmla="*/ 256468 h 2776625"/>
                <a:gd name="connsiteX70" fmla="*/ 2475719 w 7391413"/>
                <a:gd name="connsiteY70" fmla="*/ 227894 h 2776625"/>
                <a:gd name="connsiteX71" fmla="*/ 2514613 w 7391413"/>
                <a:gd name="connsiteY71" fmla="*/ 173125 h 2776625"/>
                <a:gd name="connsiteX72" fmla="*/ 2540013 w 7391413"/>
                <a:gd name="connsiteY72" fmla="*/ 154075 h 2776625"/>
                <a:gd name="connsiteX73" fmla="*/ 2559063 w 7391413"/>
                <a:gd name="connsiteY73" fmla="*/ 135025 h 2776625"/>
                <a:gd name="connsiteX74" fmla="*/ 2595575 w 7391413"/>
                <a:gd name="connsiteY74" fmla="*/ 107243 h 2776625"/>
                <a:gd name="connsiteX75" fmla="*/ 2616448 w 7391413"/>
                <a:gd name="connsiteY75" fmla="*/ 88193 h 2776625"/>
                <a:gd name="connsiteX76" fmla="*/ 2642407 w 7391413"/>
                <a:gd name="connsiteY76" fmla="*/ 69938 h 2776625"/>
                <a:gd name="connsiteX77" fmla="*/ 2710950 w 7391413"/>
                <a:gd name="connsiteY77" fmla="*/ 64382 h 2776625"/>
                <a:gd name="connsiteX78" fmla="*/ 2759602 w 7391413"/>
                <a:gd name="connsiteY78" fmla="*/ 76288 h 2776625"/>
                <a:gd name="connsiteX79" fmla="*/ 2828938 w 7391413"/>
                <a:gd name="connsiteY79" fmla="*/ 94544 h 2776625"/>
                <a:gd name="connsiteX80" fmla="*/ 2856720 w 7391413"/>
                <a:gd name="connsiteY80" fmla="*/ 108832 h 2776625"/>
                <a:gd name="connsiteX81" fmla="*/ 2889264 w 7391413"/>
                <a:gd name="connsiteY81" fmla="*/ 134231 h 2776625"/>
                <a:gd name="connsiteX82" fmla="*/ 2936094 w 7391413"/>
                <a:gd name="connsiteY82" fmla="*/ 155663 h 2776625"/>
                <a:gd name="connsiteX83" fmla="*/ 2944825 w 7391413"/>
                <a:gd name="connsiteY83" fmla="*/ 163600 h 2776625"/>
                <a:gd name="connsiteX84" fmla="*/ 2973400 w 7391413"/>
                <a:gd name="connsiteY84" fmla="*/ 181062 h 2776625"/>
                <a:gd name="connsiteX85" fmla="*/ 2991657 w 7391413"/>
                <a:gd name="connsiteY85" fmla="*/ 199319 h 2776625"/>
                <a:gd name="connsiteX86" fmla="*/ 3041663 w 7391413"/>
                <a:gd name="connsiteY86" fmla="*/ 230275 h 2776625"/>
                <a:gd name="connsiteX87" fmla="*/ 3111513 w 7391413"/>
                <a:gd name="connsiteY87" fmla="*/ 242975 h 2776625"/>
                <a:gd name="connsiteX88" fmla="*/ 3136913 w 7391413"/>
                <a:gd name="connsiteY88" fmla="*/ 255675 h 2776625"/>
                <a:gd name="connsiteX89" fmla="*/ 3163107 w 7391413"/>
                <a:gd name="connsiteY89" fmla="*/ 261231 h 2776625"/>
                <a:gd name="connsiteX90" fmla="*/ 3195651 w 7391413"/>
                <a:gd name="connsiteY90" fmla="*/ 265200 h 2776625"/>
                <a:gd name="connsiteX91" fmla="*/ 3254388 w 7391413"/>
                <a:gd name="connsiteY91" fmla="*/ 258850 h 2776625"/>
                <a:gd name="connsiteX92" fmla="*/ 3282963 w 7391413"/>
                <a:gd name="connsiteY92" fmla="*/ 249325 h 2776625"/>
                <a:gd name="connsiteX93" fmla="*/ 3310651 w 7391413"/>
                <a:gd name="connsiteY93" fmla="*/ 243769 h 2776625"/>
                <a:gd name="connsiteX94" fmla="*/ 3371863 w 7391413"/>
                <a:gd name="connsiteY94" fmla="*/ 222338 h 2776625"/>
                <a:gd name="connsiteX95" fmla="*/ 3447269 w 7391413"/>
                <a:gd name="connsiteY95" fmla="*/ 186619 h 2776625"/>
                <a:gd name="connsiteX96" fmla="*/ 3521088 w 7391413"/>
                <a:gd name="connsiteY96" fmla="*/ 160425 h 2776625"/>
                <a:gd name="connsiteX97" fmla="*/ 3567919 w 7391413"/>
                <a:gd name="connsiteY97" fmla="*/ 154075 h 2776625"/>
                <a:gd name="connsiteX98" fmla="*/ 3613163 w 7391413"/>
                <a:gd name="connsiteY98" fmla="*/ 160425 h 2776625"/>
                <a:gd name="connsiteX99" fmla="*/ 3752863 w 7391413"/>
                <a:gd name="connsiteY99" fmla="*/ 166775 h 2776625"/>
                <a:gd name="connsiteX100" fmla="*/ 3841763 w 7391413"/>
                <a:gd name="connsiteY100" fmla="*/ 185825 h 2776625"/>
                <a:gd name="connsiteX101" fmla="*/ 3867163 w 7391413"/>
                <a:gd name="connsiteY101" fmla="*/ 192175 h 2776625"/>
                <a:gd name="connsiteX102" fmla="*/ 3892563 w 7391413"/>
                <a:gd name="connsiteY102" fmla="*/ 204875 h 2776625"/>
                <a:gd name="connsiteX103" fmla="*/ 3937013 w 7391413"/>
                <a:gd name="connsiteY103" fmla="*/ 211225 h 2776625"/>
                <a:gd name="connsiteX104" fmla="*/ 4083063 w 7391413"/>
                <a:gd name="connsiteY104" fmla="*/ 223925 h 2776625"/>
                <a:gd name="connsiteX105" fmla="*/ 4256895 w 7391413"/>
                <a:gd name="connsiteY105" fmla="*/ 198525 h 2776625"/>
                <a:gd name="connsiteX106" fmla="*/ 4354525 w 7391413"/>
                <a:gd name="connsiteY106" fmla="*/ 186619 h 2776625"/>
                <a:gd name="connsiteX107" fmla="*/ 4402944 w 7391413"/>
                <a:gd name="connsiteY107" fmla="*/ 180268 h 2776625"/>
                <a:gd name="connsiteX108" fmla="*/ 4519625 w 7391413"/>
                <a:gd name="connsiteY108" fmla="*/ 176299 h 2776625"/>
                <a:gd name="connsiteX109" fmla="*/ 4701394 w 7391413"/>
                <a:gd name="connsiteY109" fmla="*/ 185031 h 2776625"/>
                <a:gd name="connsiteX110" fmla="*/ 4833950 w 7391413"/>
                <a:gd name="connsiteY110" fmla="*/ 197732 h 2776625"/>
                <a:gd name="connsiteX111" fmla="*/ 4928406 w 7391413"/>
                <a:gd name="connsiteY111" fmla="*/ 208844 h 2776625"/>
                <a:gd name="connsiteX112" fmla="*/ 5114144 w 7391413"/>
                <a:gd name="connsiteY112" fmla="*/ 205669 h 2776625"/>
                <a:gd name="connsiteX113" fmla="*/ 5462601 w 7391413"/>
                <a:gd name="connsiteY113" fmla="*/ 179475 h 2776625"/>
                <a:gd name="connsiteX114" fmla="*/ 7385063 w 7391413"/>
                <a:gd name="connsiteY114" fmla="*/ 192175 h 2776625"/>
                <a:gd name="connsiteX115" fmla="*/ 7391413 w 7391413"/>
                <a:gd name="connsiteY115" fmla="*/ 2776625 h 2776625"/>
                <a:gd name="connsiteX116" fmla="*/ 13 w 7391413"/>
                <a:gd name="connsiteY116" fmla="*/ 2770275 h 2776625"/>
                <a:gd name="connsiteX117" fmla="*/ 273160 w 7391413"/>
                <a:gd name="connsiteY117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235757 w 7391413"/>
                <a:gd name="connsiteY2" fmla="*/ 312825 h 2776625"/>
                <a:gd name="connsiteX3" fmla="*/ 247663 w 7391413"/>
                <a:gd name="connsiteY3" fmla="*/ 330288 h 2776625"/>
                <a:gd name="connsiteX4" fmla="*/ 273063 w 7391413"/>
                <a:gd name="connsiteY4" fmla="*/ 349338 h 2776625"/>
                <a:gd name="connsiteX5" fmla="*/ 301217 w 7391413"/>
                <a:gd name="connsiteY5" fmla="*/ 386643 h 2776625"/>
                <a:gd name="connsiteX6" fmla="*/ 353138 w 7391413"/>
                <a:gd name="connsiteY6" fmla="*/ 414425 h 2776625"/>
                <a:gd name="connsiteX7" fmla="*/ 436296 w 7391413"/>
                <a:gd name="connsiteY7" fmla="*/ 400931 h 2776625"/>
                <a:gd name="connsiteX8" fmla="*/ 488963 w 7391413"/>
                <a:gd name="connsiteY8" fmla="*/ 344575 h 2776625"/>
                <a:gd name="connsiteX9" fmla="*/ 514363 w 7391413"/>
                <a:gd name="connsiteY9" fmla="*/ 325525 h 2776625"/>
                <a:gd name="connsiteX10" fmla="*/ 527063 w 7391413"/>
                <a:gd name="connsiteY10" fmla="*/ 306475 h 2776625"/>
                <a:gd name="connsiteX11" fmla="*/ 558813 w 7391413"/>
                <a:gd name="connsiteY11" fmla="*/ 274725 h 2776625"/>
                <a:gd name="connsiteX12" fmla="*/ 571513 w 7391413"/>
                <a:gd name="connsiteY12" fmla="*/ 255675 h 2776625"/>
                <a:gd name="connsiteX13" fmla="*/ 618345 w 7391413"/>
                <a:gd name="connsiteY13" fmla="*/ 193763 h 2776625"/>
                <a:gd name="connsiteX14" fmla="*/ 672319 w 7391413"/>
                <a:gd name="connsiteY14" fmla="*/ 126294 h 2776625"/>
                <a:gd name="connsiteX15" fmla="*/ 685813 w 7391413"/>
                <a:gd name="connsiteY15" fmla="*/ 110419 h 2776625"/>
                <a:gd name="connsiteX16" fmla="*/ 709626 w 7391413"/>
                <a:gd name="connsiteY16" fmla="*/ 82638 h 2776625"/>
                <a:gd name="connsiteX17" fmla="*/ 733438 w 7391413"/>
                <a:gd name="connsiteY17" fmla="*/ 63587 h 2776625"/>
                <a:gd name="connsiteX18" fmla="*/ 751694 w 7391413"/>
                <a:gd name="connsiteY18" fmla="*/ 42156 h 2776625"/>
                <a:gd name="connsiteX19" fmla="*/ 779382 w 7391413"/>
                <a:gd name="connsiteY19" fmla="*/ 25488 h 2776625"/>
                <a:gd name="connsiteX20" fmla="*/ 812813 w 7391413"/>
                <a:gd name="connsiteY20" fmla="*/ 5644 h 2776625"/>
                <a:gd name="connsiteX21" fmla="*/ 843769 w 7391413"/>
                <a:gd name="connsiteY21" fmla="*/ 88 h 2776625"/>
                <a:gd name="connsiteX22" fmla="*/ 883551 w 7391413"/>
                <a:gd name="connsiteY22" fmla="*/ 8818 h 2776625"/>
                <a:gd name="connsiteX23" fmla="*/ 915486 w 7391413"/>
                <a:gd name="connsiteY23" fmla="*/ 27075 h 2776625"/>
                <a:gd name="connsiteX24" fmla="*/ 937198 w 7391413"/>
                <a:gd name="connsiteY24" fmla="*/ 47713 h 2776625"/>
                <a:gd name="connsiteX25" fmla="*/ 968247 w 7391413"/>
                <a:gd name="connsiteY25" fmla="*/ 71525 h 2776625"/>
                <a:gd name="connsiteX26" fmla="*/ 1001398 w 7391413"/>
                <a:gd name="connsiteY26" fmla="*/ 98513 h 2776625"/>
                <a:gd name="connsiteX27" fmla="*/ 1031235 w 7391413"/>
                <a:gd name="connsiteY27" fmla="*/ 145344 h 2776625"/>
                <a:gd name="connsiteX28" fmla="*/ 1055561 w 7391413"/>
                <a:gd name="connsiteY28" fmla="*/ 178681 h 2776625"/>
                <a:gd name="connsiteX29" fmla="*/ 1083342 w 7391413"/>
                <a:gd name="connsiteY29" fmla="*/ 211225 h 2776625"/>
                <a:gd name="connsiteX30" fmla="*/ 1111029 w 7391413"/>
                <a:gd name="connsiteY30" fmla="*/ 246944 h 2776625"/>
                <a:gd name="connsiteX31" fmla="*/ 1136523 w 7391413"/>
                <a:gd name="connsiteY31" fmla="*/ 283456 h 2776625"/>
                <a:gd name="connsiteX32" fmla="*/ 1163743 w 7391413"/>
                <a:gd name="connsiteY32" fmla="*/ 305681 h 2776625"/>
                <a:gd name="connsiteX33" fmla="*/ 1203338 w 7391413"/>
                <a:gd name="connsiteY33" fmla="*/ 336638 h 2776625"/>
                <a:gd name="connsiteX34" fmla="*/ 1219213 w 7391413"/>
                <a:gd name="connsiteY34" fmla="*/ 350925 h 2776625"/>
                <a:gd name="connsiteX35" fmla="*/ 1244613 w 7391413"/>
                <a:gd name="connsiteY35" fmla="*/ 376325 h 2776625"/>
                <a:gd name="connsiteX36" fmla="*/ 1270713 w 7391413"/>
                <a:gd name="connsiteY36" fmla="*/ 413631 h 2776625"/>
                <a:gd name="connsiteX37" fmla="*/ 1355365 w 7391413"/>
                <a:gd name="connsiteY37" fmla="*/ 392200 h 2776625"/>
                <a:gd name="connsiteX38" fmla="*/ 1387488 w 7391413"/>
                <a:gd name="connsiteY38" fmla="*/ 364418 h 2776625"/>
                <a:gd name="connsiteX39" fmla="*/ 1406538 w 7391413"/>
                <a:gd name="connsiteY39" fmla="*/ 350925 h 2776625"/>
                <a:gd name="connsiteX40" fmla="*/ 1426382 w 7391413"/>
                <a:gd name="connsiteY40" fmla="*/ 327113 h 2776625"/>
                <a:gd name="connsiteX41" fmla="*/ 1462101 w 7391413"/>
                <a:gd name="connsiteY41" fmla="*/ 290600 h 2776625"/>
                <a:gd name="connsiteX42" fmla="*/ 1501788 w 7391413"/>
                <a:gd name="connsiteY42" fmla="*/ 235832 h 2776625"/>
                <a:gd name="connsiteX43" fmla="*/ 1534332 w 7391413"/>
                <a:gd name="connsiteY43" fmla="*/ 196938 h 2776625"/>
                <a:gd name="connsiteX44" fmla="*/ 1581163 w 7391413"/>
                <a:gd name="connsiteY44" fmla="*/ 160425 h 2776625"/>
                <a:gd name="connsiteX45" fmla="*/ 1593863 w 7391413"/>
                <a:gd name="connsiteY45" fmla="*/ 135025 h 2776625"/>
                <a:gd name="connsiteX46" fmla="*/ 1606563 w 7391413"/>
                <a:gd name="connsiteY46" fmla="*/ 115975 h 2776625"/>
                <a:gd name="connsiteX47" fmla="*/ 1626406 w 7391413"/>
                <a:gd name="connsiteY47" fmla="*/ 90575 h 2776625"/>
                <a:gd name="connsiteX48" fmla="*/ 1668290 w 7391413"/>
                <a:gd name="connsiteY48" fmla="*/ 54856 h 2776625"/>
                <a:gd name="connsiteX49" fmla="*/ 1715026 w 7391413"/>
                <a:gd name="connsiteY49" fmla="*/ 23901 h 2776625"/>
                <a:gd name="connsiteX50" fmla="*/ 1765313 w 7391413"/>
                <a:gd name="connsiteY50" fmla="*/ 1675 h 2776625"/>
                <a:gd name="connsiteX51" fmla="*/ 1816113 w 7391413"/>
                <a:gd name="connsiteY51" fmla="*/ 881 h 2776625"/>
                <a:gd name="connsiteX52" fmla="*/ 1851038 w 7391413"/>
                <a:gd name="connsiteY52" fmla="*/ 17550 h 2776625"/>
                <a:gd name="connsiteX53" fmla="*/ 1872703 w 7391413"/>
                <a:gd name="connsiteY53" fmla="*/ 52475 h 2776625"/>
                <a:gd name="connsiteX54" fmla="*/ 1912623 w 7391413"/>
                <a:gd name="connsiteY54" fmla="*/ 79462 h 2776625"/>
                <a:gd name="connsiteX55" fmla="*/ 1954085 w 7391413"/>
                <a:gd name="connsiteY55" fmla="*/ 130262 h 2776625"/>
                <a:gd name="connsiteX56" fmla="*/ 1996155 w 7391413"/>
                <a:gd name="connsiteY56" fmla="*/ 180269 h 2776625"/>
                <a:gd name="connsiteX57" fmla="*/ 2032013 w 7391413"/>
                <a:gd name="connsiteY57" fmla="*/ 217575 h 2776625"/>
                <a:gd name="connsiteX58" fmla="*/ 2064464 w 7391413"/>
                <a:gd name="connsiteY58" fmla="*/ 248531 h 2776625"/>
                <a:gd name="connsiteX59" fmla="*/ 2090937 w 7391413"/>
                <a:gd name="connsiteY59" fmla="*/ 288219 h 2776625"/>
                <a:gd name="connsiteX60" fmla="*/ 2119886 w 7391413"/>
                <a:gd name="connsiteY60" fmla="*/ 331081 h 2776625"/>
                <a:gd name="connsiteX61" fmla="*/ 2148601 w 7391413"/>
                <a:gd name="connsiteY61" fmla="*/ 357275 h 2776625"/>
                <a:gd name="connsiteX62" fmla="*/ 2192537 w 7391413"/>
                <a:gd name="connsiteY62" fmla="*/ 377119 h 2776625"/>
                <a:gd name="connsiteX63" fmla="*/ 2216163 w 7391413"/>
                <a:gd name="connsiteY63" fmla="*/ 382675 h 2776625"/>
                <a:gd name="connsiteX64" fmla="*/ 2247913 w 7391413"/>
                <a:gd name="connsiteY64" fmla="*/ 389025 h 2776625"/>
                <a:gd name="connsiteX65" fmla="*/ 2330463 w 7391413"/>
                <a:gd name="connsiteY65" fmla="*/ 376325 h 2776625"/>
                <a:gd name="connsiteX66" fmla="*/ 2370151 w 7391413"/>
                <a:gd name="connsiteY66" fmla="*/ 344575 h 2776625"/>
                <a:gd name="connsiteX67" fmla="*/ 2424919 w 7391413"/>
                <a:gd name="connsiteY67" fmla="*/ 287425 h 2776625"/>
                <a:gd name="connsiteX68" fmla="*/ 2453494 w 7391413"/>
                <a:gd name="connsiteY68" fmla="*/ 256468 h 2776625"/>
                <a:gd name="connsiteX69" fmla="*/ 2475719 w 7391413"/>
                <a:gd name="connsiteY69" fmla="*/ 227894 h 2776625"/>
                <a:gd name="connsiteX70" fmla="*/ 2514613 w 7391413"/>
                <a:gd name="connsiteY70" fmla="*/ 173125 h 2776625"/>
                <a:gd name="connsiteX71" fmla="*/ 2540013 w 7391413"/>
                <a:gd name="connsiteY71" fmla="*/ 154075 h 2776625"/>
                <a:gd name="connsiteX72" fmla="*/ 2559063 w 7391413"/>
                <a:gd name="connsiteY72" fmla="*/ 135025 h 2776625"/>
                <a:gd name="connsiteX73" fmla="*/ 2595575 w 7391413"/>
                <a:gd name="connsiteY73" fmla="*/ 107243 h 2776625"/>
                <a:gd name="connsiteX74" fmla="*/ 2616448 w 7391413"/>
                <a:gd name="connsiteY74" fmla="*/ 88193 h 2776625"/>
                <a:gd name="connsiteX75" fmla="*/ 2642407 w 7391413"/>
                <a:gd name="connsiteY75" fmla="*/ 69938 h 2776625"/>
                <a:gd name="connsiteX76" fmla="*/ 2710950 w 7391413"/>
                <a:gd name="connsiteY76" fmla="*/ 64382 h 2776625"/>
                <a:gd name="connsiteX77" fmla="*/ 2759602 w 7391413"/>
                <a:gd name="connsiteY77" fmla="*/ 76288 h 2776625"/>
                <a:gd name="connsiteX78" fmla="*/ 2828938 w 7391413"/>
                <a:gd name="connsiteY78" fmla="*/ 94544 h 2776625"/>
                <a:gd name="connsiteX79" fmla="*/ 2856720 w 7391413"/>
                <a:gd name="connsiteY79" fmla="*/ 108832 h 2776625"/>
                <a:gd name="connsiteX80" fmla="*/ 2889264 w 7391413"/>
                <a:gd name="connsiteY80" fmla="*/ 134231 h 2776625"/>
                <a:gd name="connsiteX81" fmla="*/ 2936094 w 7391413"/>
                <a:gd name="connsiteY81" fmla="*/ 155663 h 2776625"/>
                <a:gd name="connsiteX82" fmla="*/ 2944825 w 7391413"/>
                <a:gd name="connsiteY82" fmla="*/ 163600 h 2776625"/>
                <a:gd name="connsiteX83" fmla="*/ 2973400 w 7391413"/>
                <a:gd name="connsiteY83" fmla="*/ 181062 h 2776625"/>
                <a:gd name="connsiteX84" fmla="*/ 2991657 w 7391413"/>
                <a:gd name="connsiteY84" fmla="*/ 199319 h 2776625"/>
                <a:gd name="connsiteX85" fmla="*/ 3041663 w 7391413"/>
                <a:gd name="connsiteY85" fmla="*/ 230275 h 2776625"/>
                <a:gd name="connsiteX86" fmla="*/ 3111513 w 7391413"/>
                <a:gd name="connsiteY86" fmla="*/ 242975 h 2776625"/>
                <a:gd name="connsiteX87" fmla="*/ 3136913 w 7391413"/>
                <a:gd name="connsiteY87" fmla="*/ 255675 h 2776625"/>
                <a:gd name="connsiteX88" fmla="*/ 3163107 w 7391413"/>
                <a:gd name="connsiteY88" fmla="*/ 261231 h 2776625"/>
                <a:gd name="connsiteX89" fmla="*/ 3195651 w 7391413"/>
                <a:gd name="connsiteY89" fmla="*/ 265200 h 2776625"/>
                <a:gd name="connsiteX90" fmla="*/ 3254388 w 7391413"/>
                <a:gd name="connsiteY90" fmla="*/ 258850 h 2776625"/>
                <a:gd name="connsiteX91" fmla="*/ 3282963 w 7391413"/>
                <a:gd name="connsiteY91" fmla="*/ 249325 h 2776625"/>
                <a:gd name="connsiteX92" fmla="*/ 3310651 w 7391413"/>
                <a:gd name="connsiteY92" fmla="*/ 243769 h 2776625"/>
                <a:gd name="connsiteX93" fmla="*/ 3371863 w 7391413"/>
                <a:gd name="connsiteY93" fmla="*/ 222338 h 2776625"/>
                <a:gd name="connsiteX94" fmla="*/ 3447269 w 7391413"/>
                <a:gd name="connsiteY94" fmla="*/ 186619 h 2776625"/>
                <a:gd name="connsiteX95" fmla="*/ 3521088 w 7391413"/>
                <a:gd name="connsiteY95" fmla="*/ 160425 h 2776625"/>
                <a:gd name="connsiteX96" fmla="*/ 3567919 w 7391413"/>
                <a:gd name="connsiteY96" fmla="*/ 154075 h 2776625"/>
                <a:gd name="connsiteX97" fmla="*/ 3613163 w 7391413"/>
                <a:gd name="connsiteY97" fmla="*/ 160425 h 2776625"/>
                <a:gd name="connsiteX98" fmla="*/ 3752863 w 7391413"/>
                <a:gd name="connsiteY98" fmla="*/ 166775 h 2776625"/>
                <a:gd name="connsiteX99" fmla="*/ 3841763 w 7391413"/>
                <a:gd name="connsiteY99" fmla="*/ 185825 h 2776625"/>
                <a:gd name="connsiteX100" fmla="*/ 3867163 w 7391413"/>
                <a:gd name="connsiteY100" fmla="*/ 192175 h 2776625"/>
                <a:gd name="connsiteX101" fmla="*/ 3892563 w 7391413"/>
                <a:gd name="connsiteY101" fmla="*/ 204875 h 2776625"/>
                <a:gd name="connsiteX102" fmla="*/ 3937013 w 7391413"/>
                <a:gd name="connsiteY102" fmla="*/ 211225 h 2776625"/>
                <a:gd name="connsiteX103" fmla="*/ 4083063 w 7391413"/>
                <a:gd name="connsiteY103" fmla="*/ 223925 h 2776625"/>
                <a:gd name="connsiteX104" fmla="*/ 4256895 w 7391413"/>
                <a:gd name="connsiteY104" fmla="*/ 198525 h 2776625"/>
                <a:gd name="connsiteX105" fmla="*/ 4354525 w 7391413"/>
                <a:gd name="connsiteY105" fmla="*/ 186619 h 2776625"/>
                <a:gd name="connsiteX106" fmla="*/ 4402944 w 7391413"/>
                <a:gd name="connsiteY106" fmla="*/ 180268 h 2776625"/>
                <a:gd name="connsiteX107" fmla="*/ 4519625 w 7391413"/>
                <a:gd name="connsiteY107" fmla="*/ 176299 h 2776625"/>
                <a:gd name="connsiteX108" fmla="*/ 4701394 w 7391413"/>
                <a:gd name="connsiteY108" fmla="*/ 185031 h 2776625"/>
                <a:gd name="connsiteX109" fmla="*/ 4833950 w 7391413"/>
                <a:gd name="connsiteY109" fmla="*/ 197732 h 2776625"/>
                <a:gd name="connsiteX110" fmla="*/ 4928406 w 7391413"/>
                <a:gd name="connsiteY110" fmla="*/ 208844 h 2776625"/>
                <a:gd name="connsiteX111" fmla="*/ 5114144 w 7391413"/>
                <a:gd name="connsiteY111" fmla="*/ 205669 h 2776625"/>
                <a:gd name="connsiteX112" fmla="*/ 5462601 w 7391413"/>
                <a:gd name="connsiteY112" fmla="*/ 179475 h 2776625"/>
                <a:gd name="connsiteX113" fmla="*/ 7385063 w 7391413"/>
                <a:gd name="connsiteY113" fmla="*/ 192175 h 2776625"/>
                <a:gd name="connsiteX114" fmla="*/ 7391413 w 7391413"/>
                <a:gd name="connsiteY114" fmla="*/ 2776625 h 2776625"/>
                <a:gd name="connsiteX115" fmla="*/ 13 w 7391413"/>
                <a:gd name="connsiteY115" fmla="*/ 2770275 h 2776625"/>
                <a:gd name="connsiteX116" fmla="*/ 273160 w 7391413"/>
                <a:gd name="connsiteY116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247663 w 7391413"/>
                <a:gd name="connsiteY2" fmla="*/ 330288 h 2776625"/>
                <a:gd name="connsiteX3" fmla="*/ 273063 w 7391413"/>
                <a:gd name="connsiteY3" fmla="*/ 349338 h 2776625"/>
                <a:gd name="connsiteX4" fmla="*/ 301217 w 7391413"/>
                <a:gd name="connsiteY4" fmla="*/ 386643 h 2776625"/>
                <a:gd name="connsiteX5" fmla="*/ 353138 w 7391413"/>
                <a:gd name="connsiteY5" fmla="*/ 414425 h 2776625"/>
                <a:gd name="connsiteX6" fmla="*/ 436296 w 7391413"/>
                <a:gd name="connsiteY6" fmla="*/ 400931 h 2776625"/>
                <a:gd name="connsiteX7" fmla="*/ 488963 w 7391413"/>
                <a:gd name="connsiteY7" fmla="*/ 344575 h 2776625"/>
                <a:gd name="connsiteX8" fmla="*/ 514363 w 7391413"/>
                <a:gd name="connsiteY8" fmla="*/ 325525 h 2776625"/>
                <a:gd name="connsiteX9" fmla="*/ 527063 w 7391413"/>
                <a:gd name="connsiteY9" fmla="*/ 306475 h 2776625"/>
                <a:gd name="connsiteX10" fmla="*/ 558813 w 7391413"/>
                <a:gd name="connsiteY10" fmla="*/ 274725 h 2776625"/>
                <a:gd name="connsiteX11" fmla="*/ 571513 w 7391413"/>
                <a:gd name="connsiteY11" fmla="*/ 255675 h 2776625"/>
                <a:gd name="connsiteX12" fmla="*/ 618345 w 7391413"/>
                <a:gd name="connsiteY12" fmla="*/ 193763 h 2776625"/>
                <a:gd name="connsiteX13" fmla="*/ 672319 w 7391413"/>
                <a:gd name="connsiteY13" fmla="*/ 126294 h 2776625"/>
                <a:gd name="connsiteX14" fmla="*/ 685813 w 7391413"/>
                <a:gd name="connsiteY14" fmla="*/ 110419 h 2776625"/>
                <a:gd name="connsiteX15" fmla="*/ 709626 w 7391413"/>
                <a:gd name="connsiteY15" fmla="*/ 82638 h 2776625"/>
                <a:gd name="connsiteX16" fmla="*/ 733438 w 7391413"/>
                <a:gd name="connsiteY16" fmla="*/ 63587 h 2776625"/>
                <a:gd name="connsiteX17" fmla="*/ 751694 w 7391413"/>
                <a:gd name="connsiteY17" fmla="*/ 42156 h 2776625"/>
                <a:gd name="connsiteX18" fmla="*/ 779382 w 7391413"/>
                <a:gd name="connsiteY18" fmla="*/ 25488 h 2776625"/>
                <a:gd name="connsiteX19" fmla="*/ 812813 w 7391413"/>
                <a:gd name="connsiteY19" fmla="*/ 5644 h 2776625"/>
                <a:gd name="connsiteX20" fmla="*/ 843769 w 7391413"/>
                <a:gd name="connsiteY20" fmla="*/ 88 h 2776625"/>
                <a:gd name="connsiteX21" fmla="*/ 883551 w 7391413"/>
                <a:gd name="connsiteY21" fmla="*/ 8818 h 2776625"/>
                <a:gd name="connsiteX22" fmla="*/ 915486 w 7391413"/>
                <a:gd name="connsiteY22" fmla="*/ 27075 h 2776625"/>
                <a:gd name="connsiteX23" fmla="*/ 937198 w 7391413"/>
                <a:gd name="connsiteY23" fmla="*/ 47713 h 2776625"/>
                <a:gd name="connsiteX24" fmla="*/ 968247 w 7391413"/>
                <a:gd name="connsiteY24" fmla="*/ 71525 h 2776625"/>
                <a:gd name="connsiteX25" fmla="*/ 1001398 w 7391413"/>
                <a:gd name="connsiteY25" fmla="*/ 98513 h 2776625"/>
                <a:gd name="connsiteX26" fmla="*/ 1031235 w 7391413"/>
                <a:gd name="connsiteY26" fmla="*/ 145344 h 2776625"/>
                <a:gd name="connsiteX27" fmla="*/ 1055561 w 7391413"/>
                <a:gd name="connsiteY27" fmla="*/ 178681 h 2776625"/>
                <a:gd name="connsiteX28" fmla="*/ 1083342 w 7391413"/>
                <a:gd name="connsiteY28" fmla="*/ 211225 h 2776625"/>
                <a:gd name="connsiteX29" fmla="*/ 1111029 w 7391413"/>
                <a:gd name="connsiteY29" fmla="*/ 246944 h 2776625"/>
                <a:gd name="connsiteX30" fmla="*/ 1136523 w 7391413"/>
                <a:gd name="connsiteY30" fmla="*/ 283456 h 2776625"/>
                <a:gd name="connsiteX31" fmla="*/ 1163743 w 7391413"/>
                <a:gd name="connsiteY31" fmla="*/ 305681 h 2776625"/>
                <a:gd name="connsiteX32" fmla="*/ 1203338 w 7391413"/>
                <a:gd name="connsiteY32" fmla="*/ 336638 h 2776625"/>
                <a:gd name="connsiteX33" fmla="*/ 1219213 w 7391413"/>
                <a:gd name="connsiteY33" fmla="*/ 350925 h 2776625"/>
                <a:gd name="connsiteX34" fmla="*/ 1244613 w 7391413"/>
                <a:gd name="connsiteY34" fmla="*/ 376325 h 2776625"/>
                <a:gd name="connsiteX35" fmla="*/ 1270713 w 7391413"/>
                <a:gd name="connsiteY35" fmla="*/ 413631 h 2776625"/>
                <a:gd name="connsiteX36" fmla="*/ 1355365 w 7391413"/>
                <a:gd name="connsiteY36" fmla="*/ 392200 h 2776625"/>
                <a:gd name="connsiteX37" fmla="*/ 1387488 w 7391413"/>
                <a:gd name="connsiteY37" fmla="*/ 364418 h 2776625"/>
                <a:gd name="connsiteX38" fmla="*/ 1406538 w 7391413"/>
                <a:gd name="connsiteY38" fmla="*/ 350925 h 2776625"/>
                <a:gd name="connsiteX39" fmla="*/ 1426382 w 7391413"/>
                <a:gd name="connsiteY39" fmla="*/ 327113 h 2776625"/>
                <a:gd name="connsiteX40" fmla="*/ 1462101 w 7391413"/>
                <a:gd name="connsiteY40" fmla="*/ 290600 h 2776625"/>
                <a:gd name="connsiteX41" fmla="*/ 1501788 w 7391413"/>
                <a:gd name="connsiteY41" fmla="*/ 235832 h 2776625"/>
                <a:gd name="connsiteX42" fmla="*/ 1534332 w 7391413"/>
                <a:gd name="connsiteY42" fmla="*/ 196938 h 2776625"/>
                <a:gd name="connsiteX43" fmla="*/ 1581163 w 7391413"/>
                <a:gd name="connsiteY43" fmla="*/ 160425 h 2776625"/>
                <a:gd name="connsiteX44" fmla="*/ 1593863 w 7391413"/>
                <a:gd name="connsiteY44" fmla="*/ 135025 h 2776625"/>
                <a:gd name="connsiteX45" fmla="*/ 1606563 w 7391413"/>
                <a:gd name="connsiteY45" fmla="*/ 115975 h 2776625"/>
                <a:gd name="connsiteX46" fmla="*/ 1626406 w 7391413"/>
                <a:gd name="connsiteY46" fmla="*/ 90575 h 2776625"/>
                <a:gd name="connsiteX47" fmla="*/ 1668290 w 7391413"/>
                <a:gd name="connsiteY47" fmla="*/ 54856 h 2776625"/>
                <a:gd name="connsiteX48" fmla="*/ 1715026 w 7391413"/>
                <a:gd name="connsiteY48" fmla="*/ 23901 h 2776625"/>
                <a:gd name="connsiteX49" fmla="*/ 1765313 w 7391413"/>
                <a:gd name="connsiteY49" fmla="*/ 1675 h 2776625"/>
                <a:gd name="connsiteX50" fmla="*/ 1816113 w 7391413"/>
                <a:gd name="connsiteY50" fmla="*/ 881 h 2776625"/>
                <a:gd name="connsiteX51" fmla="*/ 1851038 w 7391413"/>
                <a:gd name="connsiteY51" fmla="*/ 17550 h 2776625"/>
                <a:gd name="connsiteX52" fmla="*/ 1872703 w 7391413"/>
                <a:gd name="connsiteY52" fmla="*/ 52475 h 2776625"/>
                <a:gd name="connsiteX53" fmla="*/ 1912623 w 7391413"/>
                <a:gd name="connsiteY53" fmla="*/ 79462 h 2776625"/>
                <a:gd name="connsiteX54" fmla="*/ 1954085 w 7391413"/>
                <a:gd name="connsiteY54" fmla="*/ 130262 h 2776625"/>
                <a:gd name="connsiteX55" fmla="*/ 1996155 w 7391413"/>
                <a:gd name="connsiteY55" fmla="*/ 180269 h 2776625"/>
                <a:gd name="connsiteX56" fmla="*/ 2032013 w 7391413"/>
                <a:gd name="connsiteY56" fmla="*/ 217575 h 2776625"/>
                <a:gd name="connsiteX57" fmla="*/ 2064464 w 7391413"/>
                <a:gd name="connsiteY57" fmla="*/ 248531 h 2776625"/>
                <a:gd name="connsiteX58" fmla="*/ 2090937 w 7391413"/>
                <a:gd name="connsiteY58" fmla="*/ 288219 h 2776625"/>
                <a:gd name="connsiteX59" fmla="*/ 2119886 w 7391413"/>
                <a:gd name="connsiteY59" fmla="*/ 331081 h 2776625"/>
                <a:gd name="connsiteX60" fmla="*/ 2148601 w 7391413"/>
                <a:gd name="connsiteY60" fmla="*/ 357275 h 2776625"/>
                <a:gd name="connsiteX61" fmla="*/ 2192537 w 7391413"/>
                <a:gd name="connsiteY61" fmla="*/ 377119 h 2776625"/>
                <a:gd name="connsiteX62" fmla="*/ 2216163 w 7391413"/>
                <a:gd name="connsiteY62" fmla="*/ 382675 h 2776625"/>
                <a:gd name="connsiteX63" fmla="*/ 2247913 w 7391413"/>
                <a:gd name="connsiteY63" fmla="*/ 389025 h 2776625"/>
                <a:gd name="connsiteX64" fmla="*/ 2330463 w 7391413"/>
                <a:gd name="connsiteY64" fmla="*/ 376325 h 2776625"/>
                <a:gd name="connsiteX65" fmla="*/ 2370151 w 7391413"/>
                <a:gd name="connsiteY65" fmla="*/ 344575 h 2776625"/>
                <a:gd name="connsiteX66" fmla="*/ 2424919 w 7391413"/>
                <a:gd name="connsiteY66" fmla="*/ 287425 h 2776625"/>
                <a:gd name="connsiteX67" fmla="*/ 2453494 w 7391413"/>
                <a:gd name="connsiteY67" fmla="*/ 256468 h 2776625"/>
                <a:gd name="connsiteX68" fmla="*/ 2475719 w 7391413"/>
                <a:gd name="connsiteY68" fmla="*/ 227894 h 2776625"/>
                <a:gd name="connsiteX69" fmla="*/ 2514613 w 7391413"/>
                <a:gd name="connsiteY69" fmla="*/ 173125 h 2776625"/>
                <a:gd name="connsiteX70" fmla="*/ 2540013 w 7391413"/>
                <a:gd name="connsiteY70" fmla="*/ 154075 h 2776625"/>
                <a:gd name="connsiteX71" fmla="*/ 2559063 w 7391413"/>
                <a:gd name="connsiteY71" fmla="*/ 135025 h 2776625"/>
                <a:gd name="connsiteX72" fmla="*/ 2595575 w 7391413"/>
                <a:gd name="connsiteY72" fmla="*/ 107243 h 2776625"/>
                <a:gd name="connsiteX73" fmla="*/ 2616448 w 7391413"/>
                <a:gd name="connsiteY73" fmla="*/ 88193 h 2776625"/>
                <a:gd name="connsiteX74" fmla="*/ 2642407 w 7391413"/>
                <a:gd name="connsiteY74" fmla="*/ 69938 h 2776625"/>
                <a:gd name="connsiteX75" fmla="*/ 2710950 w 7391413"/>
                <a:gd name="connsiteY75" fmla="*/ 64382 h 2776625"/>
                <a:gd name="connsiteX76" fmla="*/ 2759602 w 7391413"/>
                <a:gd name="connsiteY76" fmla="*/ 76288 h 2776625"/>
                <a:gd name="connsiteX77" fmla="*/ 2828938 w 7391413"/>
                <a:gd name="connsiteY77" fmla="*/ 94544 h 2776625"/>
                <a:gd name="connsiteX78" fmla="*/ 2856720 w 7391413"/>
                <a:gd name="connsiteY78" fmla="*/ 108832 h 2776625"/>
                <a:gd name="connsiteX79" fmla="*/ 2889264 w 7391413"/>
                <a:gd name="connsiteY79" fmla="*/ 134231 h 2776625"/>
                <a:gd name="connsiteX80" fmla="*/ 2936094 w 7391413"/>
                <a:gd name="connsiteY80" fmla="*/ 155663 h 2776625"/>
                <a:gd name="connsiteX81" fmla="*/ 2944825 w 7391413"/>
                <a:gd name="connsiteY81" fmla="*/ 163600 h 2776625"/>
                <a:gd name="connsiteX82" fmla="*/ 2973400 w 7391413"/>
                <a:gd name="connsiteY82" fmla="*/ 181062 h 2776625"/>
                <a:gd name="connsiteX83" fmla="*/ 2991657 w 7391413"/>
                <a:gd name="connsiteY83" fmla="*/ 199319 h 2776625"/>
                <a:gd name="connsiteX84" fmla="*/ 3041663 w 7391413"/>
                <a:gd name="connsiteY84" fmla="*/ 230275 h 2776625"/>
                <a:gd name="connsiteX85" fmla="*/ 3111513 w 7391413"/>
                <a:gd name="connsiteY85" fmla="*/ 242975 h 2776625"/>
                <a:gd name="connsiteX86" fmla="*/ 3136913 w 7391413"/>
                <a:gd name="connsiteY86" fmla="*/ 255675 h 2776625"/>
                <a:gd name="connsiteX87" fmla="*/ 3163107 w 7391413"/>
                <a:gd name="connsiteY87" fmla="*/ 261231 h 2776625"/>
                <a:gd name="connsiteX88" fmla="*/ 3195651 w 7391413"/>
                <a:gd name="connsiteY88" fmla="*/ 265200 h 2776625"/>
                <a:gd name="connsiteX89" fmla="*/ 3254388 w 7391413"/>
                <a:gd name="connsiteY89" fmla="*/ 258850 h 2776625"/>
                <a:gd name="connsiteX90" fmla="*/ 3282963 w 7391413"/>
                <a:gd name="connsiteY90" fmla="*/ 249325 h 2776625"/>
                <a:gd name="connsiteX91" fmla="*/ 3310651 w 7391413"/>
                <a:gd name="connsiteY91" fmla="*/ 243769 h 2776625"/>
                <a:gd name="connsiteX92" fmla="*/ 3371863 w 7391413"/>
                <a:gd name="connsiteY92" fmla="*/ 222338 h 2776625"/>
                <a:gd name="connsiteX93" fmla="*/ 3447269 w 7391413"/>
                <a:gd name="connsiteY93" fmla="*/ 186619 h 2776625"/>
                <a:gd name="connsiteX94" fmla="*/ 3521088 w 7391413"/>
                <a:gd name="connsiteY94" fmla="*/ 160425 h 2776625"/>
                <a:gd name="connsiteX95" fmla="*/ 3567919 w 7391413"/>
                <a:gd name="connsiteY95" fmla="*/ 154075 h 2776625"/>
                <a:gd name="connsiteX96" fmla="*/ 3613163 w 7391413"/>
                <a:gd name="connsiteY96" fmla="*/ 160425 h 2776625"/>
                <a:gd name="connsiteX97" fmla="*/ 3752863 w 7391413"/>
                <a:gd name="connsiteY97" fmla="*/ 166775 h 2776625"/>
                <a:gd name="connsiteX98" fmla="*/ 3841763 w 7391413"/>
                <a:gd name="connsiteY98" fmla="*/ 185825 h 2776625"/>
                <a:gd name="connsiteX99" fmla="*/ 3867163 w 7391413"/>
                <a:gd name="connsiteY99" fmla="*/ 192175 h 2776625"/>
                <a:gd name="connsiteX100" fmla="*/ 3892563 w 7391413"/>
                <a:gd name="connsiteY100" fmla="*/ 204875 h 2776625"/>
                <a:gd name="connsiteX101" fmla="*/ 3937013 w 7391413"/>
                <a:gd name="connsiteY101" fmla="*/ 211225 h 2776625"/>
                <a:gd name="connsiteX102" fmla="*/ 4083063 w 7391413"/>
                <a:gd name="connsiteY102" fmla="*/ 223925 h 2776625"/>
                <a:gd name="connsiteX103" fmla="*/ 4256895 w 7391413"/>
                <a:gd name="connsiteY103" fmla="*/ 198525 h 2776625"/>
                <a:gd name="connsiteX104" fmla="*/ 4354525 w 7391413"/>
                <a:gd name="connsiteY104" fmla="*/ 186619 h 2776625"/>
                <a:gd name="connsiteX105" fmla="*/ 4402944 w 7391413"/>
                <a:gd name="connsiteY105" fmla="*/ 180268 h 2776625"/>
                <a:gd name="connsiteX106" fmla="*/ 4519625 w 7391413"/>
                <a:gd name="connsiteY106" fmla="*/ 176299 h 2776625"/>
                <a:gd name="connsiteX107" fmla="*/ 4701394 w 7391413"/>
                <a:gd name="connsiteY107" fmla="*/ 185031 h 2776625"/>
                <a:gd name="connsiteX108" fmla="*/ 4833950 w 7391413"/>
                <a:gd name="connsiteY108" fmla="*/ 197732 h 2776625"/>
                <a:gd name="connsiteX109" fmla="*/ 4928406 w 7391413"/>
                <a:gd name="connsiteY109" fmla="*/ 208844 h 2776625"/>
                <a:gd name="connsiteX110" fmla="*/ 5114144 w 7391413"/>
                <a:gd name="connsiteY110" fmla="*/ 205669 h 2776625"/>
                <a:gd name="connsiteX111" fmla="*/ 5462601 w 7391413"/>
                <a:gd name="connsiteY111" fmla="*/ 179475 h 2776625"/>
                <a:gd name="connsiteX112" fmla="*/ 7385063 w 7391413"/>
                <a:gd name="connsiteY112" fmla="*/ 192175 h 2776625"/>
                <a:gd name="connsiteX113" fmla="*/ 7391413 w 7391413"/>
                <a:gd name="connsiteY113" fmla="*/ 2776625 h 2776625"/>
                <a:gd name="connsiteX114" fmla="*/ 13 w 7391413"/>
                <a:gd name="connsiteY114" fmla="*/ 2770275 h 2776625"/>
                <a:gd name="connsiteX115" fmla="*/ 273160 w 7391413"/>
                <a:gd name="connsiteY115" fmla="*/ 366800 h 2776625"/>
                <a:gd name="connsiteX0" fmla="*/ 273160 w 7391413"/>
                <a:gd name="connsiteY0" fmla="*/ 366800 h 2776625"/>
                <a:gd name="connsiteX1" fmla="*/ 269146 w 7391413"/>
                <a:gd name="connsiteY1" fmla="*/ 357275 h 2776625"/>
                <a:gd name="connsiteX2" fmla="*/ 273063 w 7391413"/>
                <a:gd name="connsiteY2" fmla="*/ 349338 h 2776625"/>
                <a:gd name="connsiteX3" fmla="*/ 301217 w 7391413"/>
                <a:gd name="connsiteY3" fmla="*/ 386643 h 2776625"/>
                <a:gd name="connsiteX4" fmla="*/ 353138 w 7391413"/>
                <a:gd name="connsiteY4" fmla="*/ 414425 h 2776625"/>
                <a:gd name="connsiteX5" fmla="*/ 436296 w 7391413"/>
                <a:gd name="connsiteY5" fmla="*/ 400931 h 2776625"/>
                <a:gd name="connsiteX6" fmla="*/ 488963 w 7391413"/>
                <a:gd name="connsiteY6" fmla="*/ 344575 h 2776625"/>
                <a:gd name="connsiteX7" fmla="*/ 514363 w 7391413"/>
                <a:gd name="connsiteY7" fmla="*/ 325525 h 2776625"/>
                <a:gd name="connsiteX8" fmla="*/ 527063 w 7391413"/>
                <a:gd name="connsiteY8" fmla="*/ 306475 h 2776625"/>
                <a:gd name="connsiteX9" fmla="*/ 558813 w 7391413"/>
                <a:gd name="connsiteY9" fmla="*/ 274725 h 2776625"/>
                <a:gd name="connsiteX10" fmla="*/ 571513 w 7391413"/>
                <a:gd name="connsiteY10" fmla="*/ 255675 h 2776625"/>
                <a:gd name="connsiteX11" fmla="*/ 618345 w 7391413"/>
                <a:gd name="connsiteY11" fmla="*/ 193763 h 2776625"/>
                <a:gd name="connsiteX12" fmla="*/ 672319 w 7391413"/>
                <a:gd name="connsiteY12" fmla="*/ 126294 h 2776625"/>
                <a:gd name="connsiteX13" fmla="*/ 685813 w 7391413"/>
                <a:gd name="connsiteY13" fmla="*/ 110419 h 2776625"/>
                <a:gd name="connsiteX14" fmla="*/ 709626 w 7391413"/>
                <a:gd name="connsiteY14" fmla="*/ 82638 h 2776625"/>
                <a:gd name="connsiteX15" fmla="*/ 733438 w 7391413"/>
                <a:gd name="connsiteY15" fmla="*/ 63587 h 2776625"/>
                <a:gd name="connsiteX16" fmla="*/ 751694 w 7391413"/>
                <a:gd name="connsiteY16" fmla="*/ 42156 h 2776625"/>
                <a:gd name="connsiteX17" fmla="*/ 779382 w 7391413"/>
                <a:gd name="connsiteY17" fmla="*/ 25488 h 2776625"/>
                <a:gd name="connsiteX18" fmla="*/ 812813 w 7391413"/>
                <a:gd name="connsiteY18" fmla="*/ 5644 h 2776625"/>
                <a:gd name="connsiteX19" fmla="*/ 843769 w 7391413"/>
                <a:gd name="connsiteY19" fmla="*/ 88 h 2776625"/>
                <a:gd name="connsiteX20" fmla="*/ 883551 w 7391413"/>
                <a:gd name="connsiteY20" fmla="*/ 8818 h 2776625"/>
                <a:gd name="connsiteX21" fmla="*/ 915486 w 7391413"/>
                <a:gd name="connsiteY21" fmla="*/ 27075 h 2776625"/>
                <a:gd name="connsiteX22" fmla="*/ 937198 w 7391413"/>
                <a:gd name="connsiteY22" fmla="*/ 47713 h 2776625"/>
                <a:gd name="connsiteX23" fmla="*/ 968247 w 7391413"/>
                <a:gd name="connsiteY23" fmla="*/ 71525 h 2776625"/>
                <a:gd name="connsiteX24" fmla="*/ 1001398 w 7391413"/>
                <a:gd name="connsiteY24" fmla="*/ 98513 h 2776625"/>
                <a:gd name="connsiteX25" fmla="*/ 1031235 w 7391413"/>
                <a:gd name="connsiteY25" fmla="*/ 145344 h 2776625"/>
                <a:gd name="connsiteX26" fmla="*/ 1055561 w 7391413"/>
                <a:gd name="connsiteY26" fmla="*/ 178681 h 2776625"/>
                <a:gd name="connsiteX27" fmla="*/ 1083342 w 7391413"/>
                <a:gd name="connsiteY27" fmla="*/ 211225 h 2776625"/>
                <a:gd name="connsiteX28" fmla="*/ 1111029 w 7391413"/>
                <a:gd name="connsiteY28" fmla="*/ 246944 h 2776625"/>
                <a:gd name="connsiteX29" fmla="*/ 1136523 w 7391413"/>
                <a:gd name="connsiteY29" fmla="*/ 283456 h 2776625"/>
                <a:gd name="connsiteX30" fmla="*/ 1163743 w 7391413"/>
                <a:gd name="connsiteY30" fmla="*/ 305681 h 2776625"/>
                <a:gd name="connsiteX31" fmla="*/ 1203338 w 7391413"/>
                <a:gd name="connsiteY31" fmla="*/ 336638 h 2776625"/>
                <a:gd name="connsiteX32" fmla="*/ 1219213 w 7391413"/>
                <a:gd name="connsiteY32" fmla="*/ 350925 h 2776625"/>
                <a:gd name="connsiteX33" fmla="*/ 1244613 w 7391413"/>
                <a:gd name="connsiteY33" fmla="*/ 376325 h 2776625"/>
                <a:gd name="connsiteX34" fmla="*/ 1270713 w 7391413"/>
                <a:gd name="connsiteY34" fmla="*/ 413631 h 2776625"/>
                <a:gd name="connsiteX35" fmla="*/ 1355365 w 7391413"/>
                <a:gd name="connsiteY35" fmla="*/ 392200 h 2776625"/>
                <a:gd name="connsiteX36" fmla="*/ 1387488 w 7391413"/>
                <a:gd name="connsiteY36" fmla="*/ 364418 h 2776625"/>
                <a:gd name="connsiteX37" fmla="*/ 1406538 w 7391413"/>
                <a:gd name="connsiteY37" fmla="*/ 350925 h 2776625"/>
                <a:gd name="connsiteX38" fmla="*/ 1426382 w 7391413"/>
                <a:gd name="connsiteY38" fmla="*/ 327113 h 2776625"/>
                <a:gd name="connsiteX39" fmla="*/ 1462101 w 7391413"/>
                <a:gd name="connsiteY39" fmla="*/ 290600 h 2776625"/>
                <a:gd name="connsiteX40" fmla="*/ 1501788 w 7391413"/>
                <a:gd name="connsiteY40" fmla="*/ 235832 h 2776625"/>
                <a:gd name="connsiteX41" fmla="*/ 1534332 w 7391413"/>
                <a:gd name="connsiteY41" fmla="*/ 196938 h 2776625"/>
                <a:gd name="connsiteX42" fmla="*/ 1581163 w 7391413"/>
                <a:gd name="connsiteY42" fmla="*/ 160425 h 2776625"/>
                <a:gd name="connsiteX43" fmla="*/ 1593863 w 7391413"/>
                <a:gd name="connsiteY43" fmla="*/ 135025 h 2776625"/>
                <a:gd name="connsiteX44" fmla="*/ 1606563 w 7391413"/>
                <a:gd name="connsiteY44" fmla="*/ 115975 h 2776625"/>
                <a:gd name="connsiteX45" fmla="*/ 1626406 w 7391413"/>
                <a:gd name="connsiteY45" fmla="*/ 90575 h 2776625"/>
                <a:gd name="connsiteX46" fmla="*/ 1668290 w 7391413"/>
                <a:gd name="connsiteY46" fmla="*/ 54856 h 2776625"/>
                <a:gd name="connsiteX47" fmla="*/ 1715026 w 7391413"/>
                <a:gd name="connsiteY47" fmla="*/ 23901 h 2776625"/>
                <a:gd name="connsiteX48" fmla="*/ 1765313 w 7391413"/>
                <a:gd name="connsiteY48" fmla="*/ 1675 h 2776625"/>
                <a:gd name="connsiteX49" fmla="*/ 1816113 w 7391413"/>
                <a:gd name="connsiteY49" fmla="*/ 881 h 2776625"/>
                <a:gd name="connsiteX50" fmla="*/ 1851038 w 7391413"/>
                <a:gd name="connsiteY50" fmla="*/ 17550 h 2776625"/>
                <a:gd name="connsiteX51" fmla="*/ 1872703 w 7391413"/>
                <a:gd name="connsiteY51" fmla="*/ 52475 h 2776625"/>
                <a:gd name="connsiteX52" fmla="*/ 1912623 w 7391413"/>
                <a:gd name="connsiteY52" fmla="*/ 79462 h 2776625"/>
                <a:gd name="connsiteX53" fmla="*/ 1954085 w 7391413"/>
                <a:gd name="connsiteY53" fmla="*/ 130262 h 2776625"/>
                <a:gd name="connsiteX54" fmla="*/ 1996155 w 7391413"/>
                <a:gd name="connsiteY54" fmla="*/ 180269 h 2776625"/>
                <a:gd name="connsiteX55" fmla="*/ 2032013 w 7391413"/>
                <a:gd name="connsiteY55" fmla="*/ 217575 h 2776625"/>
                <a:gd name="connsiteX56" fmla="*/ 2064464 w 7391413"/>
                <a:gd name="connsiteY56" fmla="*/ 248531 h 2776625"/>
                <a:gd name="connsiteX57" fmla="*/ 2090937 w 7391413"/>
                <a:gd name="connsiteY57" fmla="*/ 288219 h 2776625"/>
                <a:gd name="connsiteX58" fmla="*/ 2119886 w 7391413"/>
                <a:gd name="connsiteY58" fmla="*/ 331081 h 2776625"/>
                <a:gd name="connsiteX59" fmla="*/ 2148601 w 7391413"/>
                <a:gd name="connsiteY59" fmla="*/ 357275 h 2776625"/>
                <a:gd name="connsiteX60" fmla="*/ 2192537 w 7391413"/>
                <a:gd name="connsiteY60" fmla="*/ 377119 h 2776625"/>
                <a:gd name="connsiteX61" fmla="*/ 2216163 w 7391413"/>
                <a:gd name="connsiteY61" fmla="*/ 382675 h 2776625"/>
                <a:gd name="connsiteX62" fmla="*/ 2247913 w 7391413"/>
                <a:gd name="connsiteY62" fmla="*/ 389025 h 2776625"/>
                <a:gd name="connsiteX63" fmla="*/ 2330463 w 7391413"/>
                <a:gd name="connsiteY63" fmla="*/ 376325 h 2776625"/>
                <a:gd name="connsiteX64" fmla="*/ 2370151 w 7391413"/>
                <a:gd name="connsiteY64" fmla="*/ 344575 h 2776625"/>
                <a:gd name="connsiteX65" fmla="*/ 2424919 w 7391413"/>
                <a:gd name="connsiteY65" fmla="*/ 287425 h 2776625"/>
                <a:gd name="connsiteX66" fmla="*/ 2453494 w 7391413"/>
                <a:gd name="connsiteY66" fmla="*/ 256468 h 2776625"/>
                <a:gd name="connsiteX67" fmla="*/ 2475719 w 7391413"/>
                <a:gd name="connsiteY67" fmla="*/ 227894 h 2776625"/>
                <a:gd name="connsiteX68" fmla="*/ 2514613 w 7391413"/>
                <a:gd name="connsiteY68" fmla="*/ 173125 h 2776625"/>
                <a:gd name="connsiteX69" fmla="*/ 2540013 w 7391413"/>
                <a:gd name="connsiteY69" fmla="*/ 154075 h 2776625"/>
                <a:gd name="connsiteX70" fmla="*/ 2559063 w 7391413"/>
                <a:gd name="connsiteY70" fmla="*/ 135025 h 2776625"/>
                <a:gd name="connsiteX71" fmla="*/ 2595575 w 7391413"/>
                <a:gd name="connsiteY71" fmla="*/ 107243 h 2776625"/>
                <a:gd name="connsiteX72" fmla="*/ 2616448 w 7391413"/>
                <a:gd name="connsiteY72" fmla="*/ 88193 h 2776625"/>
                <a:gd name="connsiteX73" fmla="*/ 2642407 w 7391413"/>
                <a:gd name="connsiteY73" fmla="*/ 69938 h 2776625"/>
                <a:gd name="connsiteX74" fmla="*/ 2710950 w 7391413"/>
                <a:gd name="connsiteY74" fmla="*/ 64382 h 2776625"/>
                <a:gd name="connsiteX75" fmla="*/ 2759602 w 7391413"/>
                <a:gd name="connsiteY75" fmla="*/ 76288 h 2776625"/>
                <a:gd name="connsiteX76" fmla="*/ 2828938 w 7391413"/>
                <a:gd name="connsiteY76" fmla="*/ 94544 h 2776625"/>
                <a:gd name="connsiteX77" fmla="*/ 2856720 w 7391413"/>
                <a:gd name="connsiteY77" fmla="*/ 108832 h 2776625"/>
                <a:gd name="connsiteX78" fmla="*/ 2889264 w 7391413"/>
                <a:gd name="connsiteY78" fmla="*/ 134231 h 2776625"/>
                <a:gd name="connsiteX79" fmla="*/ 2936094 w 7391413"/>
                <a:gd name="connsiteY79" fmla="*/ 155663 h 2776625"/>
                <a:gd name="connsiteX80" fmla="*/ 2944825 w 7391413"/>
                <a:gd name="connsiteY80" fmla="*/ 163600 h 2776625"/>
                <a:gd name="connsiteX81" fmla="*/ 2973400 w 7391413"/>
                <a:gd name="connsiteY81" fmla="*/ 181062 h 2776625"/>
                <a:gd name="connsiteX82" fmla="*/ 2991657 w 7391413"/>
                <a:gd name="connsiteY82" fmla="*/ 199319 h 2776625"/>
                <a:gd name="connsiteX83" fmla="*/ 3041663 w 7391413"/>
                <a:gd name="connsiteY83" fmla="*/ 230275 h 2776625"/>
                <a:gd name="connsiteX84" fmla="*/ 3111513 w 7391413"/>
                <a:gd name="connsiteY84" fmla="*/ 242975 h 2776625"/>
                <a:gd name="connsiteX85" fmla="*/ 3136913 w 7391413"/>
                <a:gd name="connsiteY85" fmla="*/ 255675 h 2776625"/>
                <a:gd name="connsiteX86" fmla="*/ 3163107 w 7391413"/>
                <a:gd name="connsiteY86" fmla="*/ 261231 h 2776625"/>
                <a:gd name="connsiteX87" fmla="*/ 3195651 w 7391413"/>
                <a:gd name="connsiteY87" fmla="*/ 265200 h 2776625"/>
                <a:gd name="connsiteX88" fmla="*/ 3254388 w 7391413"/>
                <a:gd name="connsiteY88" fmla="*/ 258850 h 2776625"/>
                <a:gd name="connsiteX89" fmla="*/ 3282963 w 7391413"/>
                <a:gd name="connsiteY89" fmla="*/ 249325 h 2776625"/>
                <a:gd name="connsiteX90" fmla="*/ 3310651 w 7391413"/>
                <a:gd name="connsiteY90" fmla="*/ 243769 h 2776625"/>
                <a:gd name="connsiteX91" fmla="*/ 3371863 w 7391413"/>
                <a:gd name="connsiteY91" fmla="*/ 222338 h 2776625"/>
                <a:gd name="connsiteX92" fmla="*/ 3447269 w 7391413"/>
                <a:gd name="connsiteY92" fmla="*/ 186619 h 2776625"/>
                <a:gd name="connsiteX93" fmla="*/ 3521088 w 7391413"/>
                <a:gd name="connsiteY93" fmla="*/ 160425 h 2776625"/>
                <a:gd name="connsiteX94" fmla="*/ 3567919 w 7391413"/>
                <a:gd name="connsiteY94" fmla="*/ 154075 h 2776625"/>
                <a:gd name="connsiteX95" fmla="*/ 3613163 w 7391413"/>
                <a:gd name="connsiteY95" fmla="*/ 160425 h 2776625"/>
                <a:gd name="connsiteX96" fmla="*/ 3752863 w 7391413"/>
                <a:gd name="connsiteY96" fmla="*/ 166775 h 2776625"/>
                <a:gd name="connsiteX97" fmla="*/ 3841763 w 7391413"/>
                <a:gd name="connsiteY97" fmla="*/ 185825 h 2776625"/>
                <a:gd name="connsiteX98" fmla="*/ 3867163 w 7391413"/>
                <a:gd name="connsiteY98" fmla="*/ 192175 h 2776625"/>
                <a:gd name="connsiteX99" fmla="*/ 3892563 w 7391413"/>
                <a:gd name="connsiteY99" fmla="*/ 204875 h 2776625"/>
                <a:gd name="connsiteX100" fmla="*/ 3937013 w 7391413"/>
                <a:gd name="connsiteY100" fmla="*/ 211225 h 2776625"/>
                <a:gd name="connsiteX101" fmla="*/ 4083063 w 7391413"/>
                <a:gd name="connsiteY101" fmla="*/ 223925 h 2776625"/>
                <a:gd name="connsiteX102" fmla="*/ 4256895 w 7391413"/>
                <a:gd name="connsiteY102" fmla="*/ 198525 h 2776625"/>
                <a:gd name="connsiteX103" fmla="*/ 4354525 w 7391413"/>
                <a:gd name="connsiteY103" fmla="*/ 186619 h 2776625"/>
                <a:gd name="connsiteX104" fmla="*/ 4402944 w 7391413"/>
                <a:gd name="connsiteY104" fmla="*/ 180268 h 2776625"/>
                <a:gd name="connsiteX105" fmla="*/ 4519625 w 7391413"/>
                <a:gd name="connsiteY105" fmla="*/ 176299 h 2776625"/>
                <a:gd name="connsiteX106" fmla="*/ 4701394 w 7391413"/>
                <a:gd name="connsiteY106" fmla="*/ 185031 h 2776625"/>
                <a:gd name="connsiteX107" fmla="*/ 4833950 w 7391413"/>
                <a:gd name="connsiteY107" fmla="*/ 197732 h 2776625"/>
                <a:gd name="connsiteX108" fmla="*/ 4928406 w 7391413"/>
                <a:gd name="connsiteY108" fmla="*/ 208844 h 2776625"/>
                <a:gd name="connsiteX109" fmla="*/ 5114144 w 7391413"/>
                <a:gd name="connsiteY109" fmla="*/ 205669 h 2776625"/>
                <a:gd name="connsiteX110" fmla="*/ 5462601 w 7391413"/>
                <a:gd name="connsiteY110" fmla="*/ 179475 h 2776625"/>
                <a:gd name="connsiteX111" fmla="*/ 7385063 w 7391413"/>
                <a:gd name="connsiteY111" fmla="*/ 192175 h 2776625"/>
                <a:gd name="connsiteX112" fmla="*/ 7391413 w 7391413"/>
                <a:gd name="connsiteY112" fmla="*/ 2776625 h 2776625"/>
                <a:gd name="connsiteX113" fmla="*/ 13 w 7391413"/>
                <a:gd name="connsiteY113" fmla="*/ 2770275 h 2776625"/>
                <a:gd name="connsiteX114" fmla="*/ 273160 w 7391413"/>
                <a:gd name="connsiteY114" fmla="*/ 366800 h 2776625"/>
                <a:gd name="connsiteX0" fmla="*/ 4195 w 7122448"/>
                <a:gd name="connsiteY0" fmla="*/ 366800 h 2786943"/>
                <a:gd name="connsiteX1" fmla="*/ 181 w 7122448"/>
                <a:gd name="connsiteY1" fmla="*/ 357275 h 2786943"/>
                <a:gd name="connsiteX2" fmla="*/ 4098 w 7122448"/>
                <a:gd name="connsiteY2" fmla="*/ 349338 h 2786943"/>
                <a:gd name="connsiteX3" fmla="*/ 32252 w 7122448"/>
                <a:gd name="connsiteY3" fmla="*/ 386643 h 2786943"/>
                <a:gd name="connsiteX4" fmla="*/ 84173 w 7122448"/>
                <a:gd name="connsiteY4" fmla="*/ 414425 h 2786943"/>
                <a:gd name="connsiteX5" fmla="*/ 167331 w 7122448"/>
                <a:gd name="connsiteY5" fmla="*/ 400931 h 2786943"/>
                <a:gd name="connsiteX6" fmla="*/ 219998 w 7122448"/>
                <a:gd name="connsiteY6" fmla="*/ 344575 h 2786943"/>
                <a:gd name="connsiteX7" fmla="*/ 245398 w 7122448"/>
                <a:gd name="connsiteY7" fmla="*/ 325525 h 2786943"/>
                <a:gd name="connsiteX8" fmla="*/ 258098 w 7122448"/>
                <a:gd name="connsiteY8" fmla="*/ 306475 h 2786943"/>
                <a:gd name="connsiteX9" fmla="*/ 289848 w 7122448"/>
                <a:gd name="connsiteY9" fmla="*/ 274725 h 2786943"/>
                <a:gd name="connsiteX10" fmla="*/ 302548 w 7122448"/>
                <a:gd name="connsiteY10" fmla="*/ 255675 h 2786943"/>
                <a:gd name="connsiteX11" fmla="*/ 349380 w 7122448"/>
                <a:gd name="connsiteY11" fmla="*/ 193763 h 2786943"/>
                <a:gd name="connsiteX12" fmla="*/ 403354 w 7122448"/>
                <a:gd name="connsiteY12" fmla="*/ 126294 h 2786943"/>
                <a:gd name="connsiteX13" fmla="*/ 416848 w 7122448"/>
                <a:gd name="connsiteY13" fmla="*/ 110419 h 2786943"/>
                <a:gd name="connsiteX14" fmla="*/ 440661 w 7122448"/>
                <a:gd name="connsiteY14" fmla="*/ 82638 h 2786943"/>
                <a:gd name="connsiteX15" fmla="*/ 464473 w 7122448"/>
                <a:gd name="connsiteY15" fmla="*/ 63587 h 2786943"/>
                <a:gd name="connsiteX16" fmla="*/ 482729 w 7122448"/>
                <a:gd name="connsiteY16" fmla="*/ 42156 h 2786943"/>
                <a:gd name="connsiteX17" fmla="*/ 510417 w 7122448"/>
                <a:gd name="connsiteY17" fmla="*/ 25488 h 2786943"/>
                <a:gd name="connsiteX18" fmla="*/ 543848 w 7122448"/>
                <a:gd name="connsiteY18" fmla="*/ 5644 h 2786943"/>
                <a:gd name="connsiteX19" fmla="*/ 574804 w 7122448"/>
                <a:gd name="connsiteY19" fmla="*/ 88 h 2786943"/>
                <a:gd name="connsiteX20" fmla="*/ 614586 w 7122448"/>
                <a:gd name="connsiteY20" fmla="*/ 8818 h 2786943"/>
                <a:gd name="connsiteX21" fmla="*/ 646521 w 7122448"/>
                <a:gd name="connsiteY21" fmla="*/ 27075 h 2786943"/>
                <a:gd name="connsiteX22" fmla="*/ 668233 w 7122448"/>
                <a:gd name="connsiteY22" fmla="*/ 47713 h 2786943"/>
                <a:gd name="connsiteX23" fmla="*/ 699282 w 7122448"/>
                <a:gd name="connsiteY23" fmla="*/ 71525 h 2786943"/>
                <a:gd name="connsiteX24" fmla="*/ 732433 w 7122448"/>
                <a:gd name="connsiteY24" fmla="*/ 98513 h 2786943"/>
                <a:gd name="connsiteX25" fmla="*/ 762270 w 7122448"/>
                <a:gd name="connsiteY25" fmla="*/ 145344 h 2786943"/>
                <a:gd name="connsiteX26" fmla="*/ 786596 w 7122448"/>
                <a:gd name="connsiteY26" fmla="*/ 178681 h 2786943"/>
                <a:gd name="connsiteX27" fmla="*/ 814377 w 7122448"/>
                <a:gd name="connsiteY27" fmla="*/ 211225 h 2786943"/>
                <a:gd name="connsiteX28" fmla="*/ 842064 w 7122448"/>
                <a:gd name="connsiteY28" fmla="*/ 246944 h 2786943"/>
                <a:gd name="connsiteX29" fmla="*/ 867558 w 7122448"/>
                <a:gd name="connsiteY29" fmla="*/ 283456 h 2786943"/>
                <a:gd name="connsiteX30" fmla="*/ 894778 w 7122448"/>
                <a:gd name="connsiteY30" fmla="*/ 305681 h 2786943"/>
                <a:gd name="connsiteX31" fmla="*/ 934373 w 7122448"/>
                <a:gd name="connsiteY31" fmla="*/ 336638 h 2786943"/>
                <a:gd name="connsiteX32" fmla="*/ 950248 w 7122448"/>
                <a:gd name="connsiteY32" fmla="*/ 350925 h 2786943"/>
                <a:gd name="connsiteX33" fmla="*/ 975648 w 7122448"/>
                <a:gd name="connsiteY33" fmla="*/ 376325 h 2786943"/>
                <a:gd name="connsiteX34" fmla="*/ 1001748 w 7122448"/>
                <a:gd name="connsiteY34" fmla="*/ 413631 h 2786943"/>
                <a:gd name="connsiteX35" fmla="*/ 1086400 w 7122448"/>
                <a:gd name="connsiteY35" fmla="*/ 392200 h 2786943"/>
                <a:gd name="connsiteX36" fmla="*/ 1118523 w 7122448"/>
                <a:gd name="connsiteY36" fmla="*/ 364418 h 2786943"/>
                <a:gd name="connsiteX37" fmla="*/ 1137573 w 7122448"/>
                <a:gd name="connsiteY37" fmla="*/ 350925 h 2786943"/>
                <a:gd name="connsiteX38" fmla="*/ 1157417 w 7122448"/>
                <a:gd name="connsiteY38" fmla="*/ 327113 h 2786943"/>
                <a:gd name="connsiteX39" fmla="*/ 1193136 w 7122448"/>
                <a:gd name="connsiteY39" fmla="*/ 290600 h 2786943"/>
                <a:gd name="connsiteX40" fmla="*/ 1232823 w 7122448"/>
                <a:gd name="connsiteY40" fmla="*/ 235832 h 2786943"/>
                <a:gd name="connsiteX41" fmla="*/ 1265367 w 7122448"/>
                <a:gd name="connsiteY41" fmla="*/ 196938 h 2786943"/>
                <a:gd name="connsiteX42" fmla="*/ 1312198 w 7122448"/>
                <a:gd name="connsiteY42" fmla="*/ 160425 h 2786943"/>
                <a:gd name="connsiteX43" fmla="*/ 1324898 w 7122448"/>
                <a:gd name="connsiteY43" fmla="*/ 135025 h 2786943"/>
                <a:gd name="connsiteX44" fmla="*/ 1337598 w 7122448"/>
                <a:gd name="connsiteY44" fmla="*/ 115975 h 2786943"/>
                <a:gd name="connsiteX45" fmla="*/ 1357441 w 7122448"/>
                <a:gd name="connsiteY45" fmla="*/ 90575 h 2786943"/>
                <a:gd name="connsiteX46" fmla="*/ 1399325 w 7122448"/>
                <a:gd name="connsiteY46" fmla="*/ 54856 h 2786943"/>
                <a:gd name="connsiteX47" fmla="*/ 1446061 w 7122448"/>
                <a:gd name="connsiteY47" fmla="*/ 23901 h 2786943"/>
                <a:gd name="connsiteX48" fmla="*/ 1496348 w 7122448"/>
                <a:gd name="connsiteY48" fmla="*/ 1675 h 2786943"/>
                <a:gd name="connsiteX49" fmla="*/ 1547148 w 7122448"/>
                <a:gd name="connsiteY49" fmla="*/ 881 h 2786943"/>
                <a:gd name="connsiteX50" fmla="*/ 1582073 w 7122448"/>
                <a:gd name="connsiteY50" fmla="*/ 17550 h 2786943"/>
                <a:gd name="connsiteX51" fmla="*/ 1603738 w 7122448"/>
                <a:gd name="connsiteY51" fmla="*/ 52475 h 2786943"/>
                <a:gd name="connsiteX52" fmla="*/ 1643658 w 7122448"/>
                <a:gd name="connsiteY52" fmla="*/ 79462 h 2786943"/>
                <a:gd name="connsiteX53" fmla="*/ 1685120 w 7122448"/>
                <a:gd name="connsiteY53" fmla="*/ 130262 h 2786943"/>
                <a:gd name="connsiteX54" fmla="*/ 1727190 w 7122448"/>
                <a:gd name="connsiteY54" fmla="*/ 180269 h 2786943"/>
                <a:gd name="connsiteX55" fmla="*/ 1763048 w 7122448"/>
                <a:gd name="connsiteY55" fmla="*/ 217575 h 2786943"/>
                <a:gd name="connsiteX56" fmla="*/ 1795499 w 7122448"/>
                <a:gd name="connsiteY56" fmla="*/ 248531 h 2786943"/>
                <a:gd name="connsiteX57" fmla="*/ 1821972 w 7122448"/>
                <a:gd name="connsiteY57" fmla="*/ 288219 h 2786943"/>
                <a:gd name="connsiteX58" fmla="*/ 1850921 w 7122448"/>
                <a:gd name="connsiteY58" fmla="*/ 331081 h 2786943"/>
                <a:gd name="connsiteX59" fmla="*/ 1879636 w 7122448"/>
                <a:gd name="connsiteY59" fmla="*/ 357275 h 2786943"/>
                <a:gd name="connsiteX60" fmla="*/ 1923572 w 7122448"/>
                <a:gd name="connsiteY60" fmla="*/ 377119 h 2786943"/>
                <a:gd name="connsiteX61" fmla="*/ 1947198 w 7122448"/>
                <a:gd name="connsiteY61" fmla="*/ 382675 h 2786943"/>
                <a:gd name="connsiteX62" fmla="*/ 1978948 w 7122448"/>
                <a:gd name="connsiteY62" fmla="*/ 389025 h 2786943"/>
                <a:gd name="connsiteX63" fmla="*/ 2061498 w 7122448"/>
                <a:gd name="connsiteY63" fmla="*/ 376325 h 2786943"/>
                <a:gd name="connsiteX64" fmla="*/ 2101186 w 7122448"/>
                <a:gd name="connsiteY64" fmla="*/ 344575 h 2786943"/>
                <a:gd name="connsiteX65" fmla="*/ 2155954 w 7122448"/>
                <a:gd name="connsiteY65" fmla="*/ 287425 h 2786943"/>
                <a:gd name="connsiteX66" fmla="*/ 2184529 w 7122448"/>
                <a:gd name="connsiteY66" fmla="*/ 256468 h 2786943"/>
                <a:gd name="connsiteX67" fmla="*/ 2206754 w 7122448"/>
                <a:gd name="connsiteY67" fmla="*/ 227894 h 2786943"/>
                <a:gd name="connsiteX68" fmla="*/ 2245648 w 7122448"/>
                <a:gd name="connsiteY68" fmla="*/ 173125 h 2786943"/>
                <a:gd name="connsiteX69" fmla="*/ 2271048 w 7122448"/>
                <a:gd name="connsiteY69" fmla="*/ 154075 h 2786943"/>
                <a:gd name="connsiteX70" fmla="*/ 2290098 w 7122448"/>
                <a:gd name="connsiteY70" fmla="*/ 135025 h 2786943"/>
                <a:gd name="connsiteX71" fmla="*/ 2326610 w 7122448"/>
                <a:gd name="connsiteY71" fmla="*/ 107243 h 2786943"/>
                <a:gd name="connsiteX72" fmla="*/ 2347483 w 7122448"/>
                <a:gd name="connsiteY72" fmla="*/ 88193 h 2786943"/>
                <a:gd name="connsiteX73" fmla="*/ 2373442 w 7122448"/>
                <a:gd name="connsiteY73" fmla="*/ 69938 h 2786943"/>
                <a:gd name="connsiteX74" fmla="*/ 2441985 w 7122448"/>
                <a:gd name="connsiteY74" fmla="*/ 64382 h 2786943"/>
                <a:gd name="connsiteX75" fmla="*/ 2490637 w 7122448"/>
                <a:gd name="connsiteY75" fmla="*/ 76288 h 2786943"/>
                <a:gd name="connsiteX76" fmla="*/ 2559973 w 7122448"/>
                <a:gd name="connsiteY76" fmla="*/ 94544 h 2786943"/>
                <a:gd name="connsiteX77" fmla="*/ 2587755 w 7122448"/>
                <a:gd name="connsiteY77" fmla="*/ 108832 h 2786943"/>
                <a:gd name="connsiteX78" fmla="*/ 2620299 w 7122448"/>
                <a:gd name="connsiteY78" fmla="*/ 134231 h 2786943"/>
                <a:gd name="connsiteX79" fmla="*/ 2667129 w 7122448"/>
                <a:gd name="connsiteY79" fmla="*/ 155663 h 2786943"/>
                <a:gd name="connsiteX80" fmla="*/ 2675860 w 7122448"/>
                <a:gd name="connsiteY80" fmla="*/ 163600 h 2786943"/>
                <a:gd name="connsiteX81" fmla="*/ 2704435 w 7122448"/>
                <a:gd name="connsiteY81" fmla="*/ 181062 h 2786943"/>
                <a:gd name="connsiteX82" fmla="*/ 2722692 w 7122448"/>
                <a:gd name="connsiteY82" fmla="*/ 199319 h 2786943"/>
                <a:gd name="connsiteX83" fmla="*/ 2772698 w 7122448"/>
                <a:gd name="connsiteY83" fmla="*/ 230275 h 2786943"/>
                <a:gd name="connsiteX84" fmla="*/ 2842548 w 7122448"/>
                <a:gd name="connsiteY84" fmla="*/ 242975 h 2786943"/>
                <a:gd name="connsiteX85" fmla="*/ 2867948 w 7122448"/>
                <a:gd name="connsiteY85" fmla="*/ 255675 h 2786943"/>
                <a:gd name="connsiteX86" fmla="*/ 2894142 w 7122448"/>
                <a:gd name="connsiteY86" fmla="*/ 261231 h 2786943"/>
                <a:gd name="connsiteX87" fmla="*/ 2926686 w 7122448"/>
                <a:gd name="connsiteY87" fmla="*/ 265200 h 2786943"/>
                <a:gd name="connsiteX88" fmla="*/ 2985423 w 7122448"/>
                <a:gd name="connsiteY88" fmla="*/ 258850 h 2786943"/>
                <a:gd name="connsiteX89" fmla="*/ 3013998 w 7122448"/>
                <a:gd name="connsiteY89" fmla="*/ 249325 h 2786943"/>
                <a:gd name="connsiteX90" fmla="*/ 3041686 w 7122448"/>
                <a:gd name="connsiteY90" fmla="*/ 243769 h 2786943"/>
                <a:gd name="connsiteX91" fmla="*/ 3102898 w 7122448"/>
                <a:gd name="connsiteY91" fmla="*/ 222338 h 2786943"/>
                <a:gd name="connsiteX92" fmla="*/ 3178304 w 7122448"/>
                <a:gd name="connsiteY92" fmla="*/ 186619 h 2786943"/>
                <a:gd name="connsiteX93" fmla="*/ 3252123 w 7122448"/>
                <a:gd name="connsiteY93" fmla="*/ 160425 h 2786943"/>
                <a:gd name="connsiteX94" fmla="*/ 3298954 w 7122448"/>
                <a:gd name="connsiteY94" fmla="*/ 154075 h 2786943"/>
                <a:gd name="connsiteX95" fmla="*/ 3344198 w 7122448"/>
                <a:gd name="connsiteY95" fmla="*/ 160425 h 2786943"/>
                <a:gd name="connsiteX96" fmla="*/ 3483898 w 7122448"/>
                <a:gd name="connsiteY96" fmla="*/ 166775 h 2786943"/>
                <a:gd name="connsiteX97" fmla="*/ 3572798 w 7122448"/>
                <a:gd name="connsiteY97" fmla="*/ 185825 h 2786943"/>
                <a:gd name="connsiteX98" fmla="*/ 3598198 w 7122448"/>
                <a:gd name="connsiteY98" fmla="*/ 192175 h 2786943"/>
                <a:gd name="connsiteX99" fmla="*/ 3623598 w 7122448"/>
                <a:gd name="connsiteY99" fmla="*/ 204875 h 2786943"/>
                <a:gd name="connsiteX100" fmla="*/ 3668048 w 7122448"/>
                <a:gd name="connsiteY100" fmla="*/ 211225 h 2786943"/>
                <a:gd name="connsiteX101" fmla="*/ 3814098 w 7122448"/>
                <a:gd name="connsiteY101" fmla="*/ 223925 h 2786943"/>
                <a:gd name="connsiteX102" fmla="*/ 3987930 w 7122448"/>
                <a:gd name="connsiteY102" fmla="*/ 198525 h 2786943"/>
                <a:gd name="connsiteX103" fmla="*/ 4085560 w 7122448"/>
                <a:gd name="connsiteY103" fmla="*/ 186619 h 2786943"/>
                <a:gd name="connsiteX104" fmla="*/ 4133979 w 7122448"/>
                <a:gd name="connsiteY104" fmla="*/ 180268 h 2786943"/>
                <a:gd name="connsiteX105" fmla="*/ 4250660 w 7122448"/>
                <a:gd name="connsiteY105" fmla="*/ 176299 h 2786943"/>
                <a:gd name="connsiteX106" fmla="*/ 4432429 w 7122448"/>
                <a:gd name="connsiteY106" fmla="*/ 185031 h 2786943"/>
                <a:gd name="connsiteX107" fmla="*/ 4564985 w 7122448"/>
                <a:gd name="connsiteY107" fmla="*/ 197732 h 2786943"/>
                <a:gd name="connsiteX108" fmla="*/ 4659441 w 7122448"/>
                <a:gd name="connsiteY108" fmla="*/ 208844 h 2786943"/>
                <a:gd name="connsiteX109" fmla="*/ 4845179 w 7122448"/>
                <a:gd name="connsiteY109" fmla="*/ 205669 h 2786943"/>
                <a:gd name="connsiteX110" fmla="*/ 5193636 w 7122448"/>
                <a:gd name="connsiteY110" fmla="*/ 179475 h 2786943"/>
                <a:gd name="connsiteX111" fmla="*/ 7116098 w 7122448"/>
                <a:gd name="connsiteY111" fmla="*/ 192175 h 2786943"/>
                <a:gd name="connsiteX112" fmla="*/ 7122448 w 7122448"/>
                <a:gd name="connsiteY112" fmla="*/ 2776625 h 2786943"/>
                <a:gd name="connsiteX113" fmla="*/ 1021 w 7122448"/>
                <a:gd name="connsiteY113" fmla="*/ 2786943 h 2786943"/>
                <a:gd name="connsiteX114" fmla="*/ 4195 w 712244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34373 w 7116318"/>
                <a:gd name="connsiteY31" fmla="*/ 336638 h 2786943"/>
                <a:gd name="connsiteX32" fmla="*/ 950248 w 7116318"/>
                <a:gd name="connsiteY32" fmla="*/ 350925 h 2786943"/>
                <a:gd name="connsiteX33" fmla="*/ 975648 w 7116318"/>
                <a:gd name="connsiteY33" fmla="*/ 376325 h 2786943"/>
                <a:gd name="connsiteX34" fmla="*/ 1001748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42548 w 7116318"/>
                <a:gd name="connsiteY84" fmla="*/ 242975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34373 w 7116318"/>
                <a:gd name="connsiteY31" fmla="*/ 336638 h 2786943"/>
                <a:gd name="connsiteX32" fmla="*/ 950248 w 7116318"/>
                <a:gd name="connsiteY32" fmla="*/ 350925 h 2786943"/>
                <a:gd name="connsiteX33" fmla="*/ 975648 w 7116318"/>
                <a:gd name="connsiteY33" fmla="*/ 376325 h 2786943"/>
                <a:gd name="connsiteX34" fmla="*/ 1001748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50248 w 7116318"/>
                <a:gd name="connsiteY32" fmla="*/ 350925 h 2786943"/>
                <a:gd name="connsiteX33" fmla="*/ 975648 w 7116318"/>
                <a:gd name="connsiteY33" fmla="*/ 376325 h 2786943"/>
                <a:gd name="connsiteX34" fmla="*/ 1001748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76325 h 2786943"/>
                <a:gd name="connsiteX34" fmla="*/ 1001748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76325 h 2786943"/>
                <a:gd name="connsiteX34" fmla="*/ 1001748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01748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73442 w 7116318"/>
                <a:gd name="connsiteY73" fmla="*/ 69938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41985 w 7116318"/>
                <a:gd name="connsiteY74" fmla="*/ 64382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90637 w 7116318"/>
                <a:gd name="connsiteY75" fmla="*/ 76288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75860 w 7116318"/>
                <a:gd name="connsiteY80" fmla="*/ 163600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59845 w 7116318"/>
                <a:gd name="connsiteY80" fmla="*/ 170743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67129 w 7116318"/>
                <a:gd name="connsiteY79" fmla="*/ 155663 h 2786943"/>
                <a:gd name="connsiteX80" fmla="*/ 2682724 w 7116318"/>
                <a:gd name="connsiteY80" fmla="*/ 177887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4435 w 7116318"/>
                <a:gd name="connsiteY81" fmla="*/ 181062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2692 w 7116318"/>
                <a:gd name="connsiteY82" fmla="*/ 199319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78304 w 7116318"/>
                <a:gd name="connsiteY92" fmla="*/ 186619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02898 w 7116318"/>
                <a:gd name="connsiteY91" fmla="*/ 222338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41686 w 7116318"/>
                <a:gd name="connsiteY90" fmla="*/ 243769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3998 w 7116318"/>
                <a:gd name="connsiteY89" fmla="*/ 249325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3898 w 7116318"/>
                <a:gd name="connsiteY96" fmla="*/ 166775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72798 w 7116318"/>
                <a:gd name="connsiteY97" fmla="*/ 185825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598198 w 7116318"/>
                <a:gd name="connsiteY98" fmla="*/ 192175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14098 w 7116318"/>
                <a:gd name="connsiteY101" fmla="*/ 223925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23250 w 7116318"/>
                <a:gd name="connsiteY101" fmla="*/ 233450 h 2786943"/>
                <a:gd name="connsiteX102" fmla="*/ 3987930 w 7116318"/>
                <a:gd name="connsiteY102" fmla="*/ 198525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23598 w 7116318"/>
                <a:gd name="connsiteY99" fmla="*/ 204875 h 2786943"/>
                <a:gd name="connsiteX100" fmla="*/ 3668048 w 7116318"/>
                <a:gd name="connsiteY100" fmla="*/ 211225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68048 w 7116318"/>
                <a:gd name="connsiteY100" fmla="*/ 211225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60425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5407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4198 w 7116318"/>
                <a:gd name="connsiteY95" fmla="*/ 160425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44251 w 7116318"/>
                <a:gd name="connsiteY79" fmla="*/ 158044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39675 w 7116318"/>
                <a:gd name="connsiteY79" fmla="*/ 174712 h 2786943"/>
                <a:gd name="connsiteX80" fmla="*/ 2682724 w 7116318"/>
                <a:gd name="connsiteY80" fmla="*/ 177887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197731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0646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72698 w 7116318"/>
                <a:gd name="connsiteY83" fmla="*/ 23027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20299 w 7116318"/>
                <a:gd name="connsiteY78" fmla="*/ 134231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0660 w 7116318"/>
                <a:gd name="connsiteY105" fmla="*/ 176299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5237 w 7116318"/>
                <a:gd name="connsiteY105" fmla="*/ 200111 h 2786943"/>
                <a:gd name="connsiteX106" fmla="*/ 4432429 w 7116318"/>
                <a:gd name="connsiteY106" fmla="*/ 185031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3979 w 7116318"/>
                <a:gd name="connsiteY104" fmla="*/ 180268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85560 w 7116318"/>
                <a:gd name="connsiteY103" fmla="*/ 186619 h 2786943"/>
                <a:gd name="connsiteX104" fmla="*/ 4138554 w 7116318"/>
                <a:gd name="connsiteY104" fmla="*/ 187412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74121 w 7116318"/>
                <a:gd name="connsiteY103" fmla="*/ 200907 h 2786943"/>
                <a:gd name="connsiteX104" fmla="*/ 4138554 w 7116318"/>
                <a:gd name="connsiteY104" fmla="*/ 187412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64985 w 7116318"/>
                <a:gd name="connsiteY107" fmla="*/ 197732 h 2786943"/>
                <a:gd name="connsiteX108" fmla="*/ 4659441 w 7116318"/>
                <a:gd name="connsiteY108" fmla="*/ 20884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74121 w 7116318"/>
                <a:gd name="connsiteY103" fmla="*/ 200907 h 2786943"/>
                <a:gd name="connsiteX104" fmla="*/ 4138554 w 7116318"/>
                <a:gd name="connsiteY104" fmla="*/ 187412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64985 w 7116318"/>
                <a:gd name="connsiteY107" fmla="*/ 197732 h 2786943"/>
                <a:gd name="connsiteX108" fmla="*/ 4657153 w 7116318"/>
                <a:gd name="connsiteY108" fmla="*/ 227894 h 2786943"/>
                <a:gd name="connsiteX109" fmla="*/ 4845179 w 7116318"/>
                <a:gd name="connsiteY109" fmla="*/ 205669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74121 w 7116318"/>
                <a:gd name="connsiteY103" fmla="*/ 200907 h 2786943"/>
                <a:gd name="connsiteX104" fmla="*/ 4138554 w 7116318"/>
                <a:gd name="connsiteY104" fmla="*/ 187412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64985 w 7116318"/>
                <a:gd name="connsiteY107" fmla="*/ 197732 h 2786943"/>
                <a:gd name="connsiteX108" fmla="*/ 4657153 w 7116318"/>
                <a:gd name="connsiteY108" fmla="*/ 227894 h 2786943"/>
                <a:gd name="connsiteX109" fmla="*/ 4861195 w 7116318"/>
                <a:gd name="connsiteY109" fmla="*/ 215194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74121 w 7116318"/>
                <a:gd name="connsiteY103" fmla="*/ 200907 h 2786943"/>
                <a:gd name="connsiteX104" fmla="*/ 4138554 w 7116318"/>
                <a:gd name="connsiteY104" fmla="*/ 187412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55833 w 7116318"/>
                <a:gd name="connsiteY107" fmla="*/ 195351 h 2786943"/>
                <a:gd name="connsiteX108" fmla="*/ 4657153 w 7116318"/>
                <a:gd name="connsiteY108" fmla="*/ 227894 h 2786943"/>
                <a:gd name="connsiteX109" fmla="*/ 4861195 w 7116318"/>
                <a:gd name="connsiteY109" fmla="*/ 215194 h 2786943"/>
                <a:gd name="connsiteX110" fmla="*/ 5193636 w 7116318"/>
                <a:gd name="connsiteY110" fmla="*/ 179475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  <a:gd name="connsiteX0" fmla="*/ 4195 w 7116318"/>
                <a:gd name="connsiteY0" fmla="*/ 366800 h 2786943"/>
                <a:gd name="connsiteX1" fmla="*/ 181 w 7116318"/>
                <a:gd name="connsiteY1" fmla="*/ 357275 h 2786943"/>
                <a:gd name="connsiteX2" fmla="*/ 4098 w 7116318"/>
                <a:gd name="connsiteY2" fmla="*/ 349338 h 2786943"/>
                <a:gd name="connsiteX3" fmla="*/ 32252 w 7116318"/>
                <a:gd name="connsiteY3" fmla="*/ 386643 h 2786943"/>
                <a:gd name="connsiteX4" fmla="*/ 84173 w 7116318"/>
                <a:gd name="connsiteY4" fmla="*/ 414425 h 2786943"/>
                <a:gd name="connsiteX5" fmla="*/ 167331 w 7116318"/>
                <a:gd name="connsiteY5" fmla="*/ 400931 h 2786943"/>
                <a:gd name="connsiteX6" fmla="*/ 219998 w 7116318"/>
                <a:gd name="connsiteY6" fmla="*/ 344575 h 2786943"/>
                <a:gd name="connsiteX7" fmla="*/ 245398 w 7116318"/>
                <a:gd name="connsiteY7" fmla="*/ 325525 h 2786943"/>
                <a:gd name="connsiteX8" fmla="*/ 258098 w 7116318"/>
                <a:gd name="connsiteY8" fmla="*/ 306475 h 2786943"/>
                <a:gd name="connsiteX9" fmla="*/ 289848 w 7116318"/>
                <a:gd name="connsiteY9" fmla="*/ 274725 h 2786943"/>
                <a:gd name="connsiteX10" fmla="*/ 302548 w 7116318"/>
                <a:gd name="connsiteY10" fmla="*/ 255675 h 2786943"/>
                <a:gd name="connsiteX11" fmla="*/ 349380 w 7116318"/>
                <a:gd name="connsiteY11" fmla="*/ 193763 h 2786943"/>
                <a:gd name="connsiteX12" fmla="*/ 403354 w 7116318"/>
                <a:gd name="connsiteY12" fmla="*/ 126294 h 2786943"/>
                <a:gd name="connsiteX13" fmla="*/ 416848 w 7116318"/>
                <a:gd name="connsiteY13" fmla="*/ 110419 h 2786943"/>
                <a:gd name="connsiteX14" fmla="*/ 440661 w 7116318"/>
                <a:gd name="connsiteY14" fmla="*/ 82638 h 2786943"/>
                <a:gd name="connsiteX15" fmla="*/ 464473 w 7116318"/>
                <a:gd name="connsiteY15" fmla="*/ 63587 h 2786943"/>
                <a:gd name="connsiteX16" fmla="*/ 482729 w 7116318"/>
                <a:gd name="connsiteY16" fmla="*/ 42156 h 2786943"/>
                <a:gd name="connsiteX17" fmla="*/ 510417 w 7116318"/>
                <a:gd name="connsiteY17" fmla="*/ 25488 h 2786943"/>
                <a:gd name="connsiteX18" fmla="*/ 543848 w 7116318"/>
                <a:gd name="connsiteY18" fmla="*/ 5644 h 2786943"/>
                <a:gd name="connsiteX19" fmla="*/ 574804 w 7116318"/>
                <a:gd name="connsiteY19" fmla="*/ 88 h 2786943"/>
                <a:gd name="connsiteX20" fmla="*/ 614586 w 7116318"/>
                <a:gd name="connsiteY20" fmla="*/ 8818 h 2786943"/>
                <a:gd name="connsiteX21" fmla="*/ 646521 w 7116318"/>
                <a:gd name="connsiteY21" fmla="*/ 27075 h 2786943"/>
                <a:gd name="connsiteX22" fmla="*/ 668233 w 7116318"/>
                <a:gd name="connsiteY22" fmla="*/ 47713 h 2786943"/>
                <a:gd name="connsiteX23" fmla="*/ 699282 w 7116318"/>
                <a:gd name="connsiteY23" fmla="*/ 71525 h 2786943"/>
                <a:gd name="connsiteX24" fmla="*/ 732433 w 7116318"/>
                <a:gd name="connsiteY24" fmla="*/ 98513 h 2786943"/>
                <a:gd name="connsiteX25" fmla="*/ 762270 w 7116318"/>
                <a:gd name="connsiteY25" fmla="*/ 145344 h 2786943"/>
                <a:gd name="connsiteX26" fmla="*/ 786596 w 7116318"/>
                <a:gd name="connsiteY26" fmla="*/ 178681 h 2786943"/>
                <a:gd name="connsiteX27" fmla="*/ 814377 w 7116318"/>
                <a:gd name="connsiteY27" fmla="*/ 211225 h 2786943"/>
                <a:gd name="connsiteX28" fmla="*/ 842064 w 7116318"/>
                <a:gd name="connsiteY28" fmla="*/ 246944 h 2786943"/>
                <a:gd name="connsiteX29" fmla="*/ 867558 w 7116318"/>
                <a:gd name="connsiteY29" fmla="*/ 283456 h 2786943"/>
                <a:gd name="connsiteX30" fmla="*/ 894778 w 7116318"/>
                <a:gd name="connsiteY30" fmla="*/ 305681 h 2786943"/>
                <a:gd name="connsiteX31" fmla="*/ 916069 w 7116318"/>
                <a:gd name="connsiteY31" fmla="*/ 341400 h 2786943"/>
                <a:gd name="connsiteX32" fmla="*/ 943385 w 7116318"/>
                <a:gd name="connsiteY32" fmla="*/ 369975 h 2786943"/>
                <a:gd name="connsiteX33" fmla="*/ 975648 w 7116318"/>
                <a:gd name="connsiteY33" fmla="*/ 388231 h 2786943"/>
                <a:gd name="connsiteX34" fmla="*/ 1022339 w 7116318"/>
                <a:gd name="connsiteY34" fmla="*/ 413631 h 2786943"/>
                <a:gd name="connsiteX35" fmla="*/ 1086400 w 7116318"/>
                <a:gd name="connsiteY35" fmla="*/ 392200 h 2786943"/>
                <a:gd name="connsiteX36" fmla="*/ 1118523 w 7116318"/>
                <a:gd name="connsiteY36" fmla="*/ 364418 h 2786943"/>
                <a:gd name="connsiteX37" fmla="*/ 1137573 w 7116318"/>
                <a:gd name="connsiteY37" fmla="*/ 350925 h 2786943"/>
                <a:gd name="connsiteX38" fmla="*/ 1157417 w 7116318"/>
                <a:gd name="connsiteY38" fmla="*/ 327113 h 2786943"/>
                <a:gd name="connsiteX39" fmla="*/ 1193136 w 7116318"/>
                <a:gd name="connsiteY39" fmla="*/ 290600 h 2786943"/>
                <a:gd name="connsiteX40" fmla="*/ 1232823 w 7116318"/>
                <a:gd name="connsiteY40" fmla="*/ 235832 h 2786943"/>
                <a:gd name="connsiteX41" fmla="*/ 1265367 w 7116318"/>
                <a:gd name="connsiteY41" fmla="*/ 196938 h 2786943"/>
                <a:gd name="connsiteX42" fmla="*/ 1312198 w 7116318"/>
                <a:gd name="connsiteY42" fmla="*/ 160425 h 2786943"/>
                <a:gd name="connsiteX43" fmla="*/ 1324898 w 7116318"/>
                <a:gd name="connsiteY43" fmla="*/ 135025 h 2786943"/>
                <a:gd name="connsiteX44" fmla="*/ 1337598 w 7116318"/>
                <a:gd name="connsiteY44" fmla="*/ 115975 h 2786943"/>
                <a:gd name="connsiteX45" fmla="*/ 1357441 w 7116318"/>
                <a:gd name="connsiteY45" fmla="*/ 90575 h 2786943"/>
                <a:gd name="connsiteX46" fmla="*/ 1399325 w 7116318"/>
                <a:gd name="connsiteY46" fmla="*/ 54856 h 2786943"/>
                <a:gd name="connsiteX47" fmla="*/ 1446061 w 7116318"/>
                <a:gd name="connsiteY47" fmla="*/ 23901 h 2786943"/>
                <a:gd name="connsiteX48" fmla="*/ 1496348 w 7116318"/>
                <a:gd name="connsiteY48" fmla="*/ 1675 h 2786943"/>
                <a:gd name="connsiteX49" fmla="*/ 1547148 w 7116318"/>
                <a:gd name="connsiteY49" fmla="*/ 881 h 2786943"/>
                <a:gd name="connsiteX50" fmla="*/ 1582073 w 7116318"/>
                <a:gd name="connsiteY50" fmla="*/ 17550 h 2786943"/>
                <a:gd name="connsiteX51" fmla="*/ 1603738 w 7116318"/>
                <a:gd name="connsiteY51" fmla="*/ 52475 h 2786943"/>
                <a:gd name="connsiteX52" fmla="*/ 1643658 w 7116318"/>
                <a:gd name="connsiteY52" fmla="*/ 79462 h 2786943"/>
                <a:gd name="connsiteX53" fmla="*/ 1685120 w 7116318"/>
                <a:gd name="connsiteY53" fmla="*/ 130262 h 2786943"/>
                <a:gd name="connsiteX54" fmla="*/ 1727190 w 7116318"/>
                <a:gd name="connsiteY54" fmla="*/ 180269 h 2786943"/>
                <a:gd name="connsiteX55" fmla="*/ 1763048 w 7116318"/>
                <a:gd name="connsiteY55" fmla="*/ 217575 h 2786943"/>
                <a:gd name="connsiteX56" fmla="*/ 1795499 w 7116318"/>
                <a:gd name="connsiteY56" fmla="*/ 248531 h 2786943"/>
                <a:gd name="connsiteX57" fmla="*/ 1821972 w 7116318"/>
                <a:gd name="connsiteY57" fmla="*/ 288219 h 2786943"/>
                <a:gd name="connsiteX58" fmla="*/ 1850921 w 7116318"/>
                <a:gd name="connsiteY58" fmla="*/ 331081 h 2786943"/>
                <a:gd name="connsiteX59" fmla="*/ 1879636 w 7116318"/>
                <a:gd name="connsiteY59" fmla="*/ 357275 h 2786943"/>
                <a:gd name="connsiteX60" fmla="*/ 1923572 w 7116318"/>
                <a:gd name="connsiteY60" fmla="*/ 377119 h 2786943"/>
                <a:gd name="connsiteX61" fmla="*/ 1947198 w 7116318"/>
                <a:gd name="connsiteY61" fmla="*/ 382675 h 2786943"/>
                <a:gd name="connsiteX62" fmla="*/ 1978948 w 7116318"/>
                <a:gd name="connsiteY62" fmla="*/ 389025 h 2786943"/>
                <a:gd name="connsiteX63" fmla="*/ 2061498 w 7116318"/>
                <a:gd name="connsiteY63" fmla="*/ 376325 h 2786943"/>
                <a:gd name="connsiteX64" fmla="*/ 2101186 w 7116318"/>
                <a:gd name="connsiteY64" fmla="*/ 344575 h 2786943"/>
                <a:gd name="connsiteX65" fmla="*/ 2155954 w 7116318"/>
                <a:gd name="connsiteY65" fmla="*/ 287425 h 2786943"/>
                <a:gd name="connsiteX66" fmla="*/ 2184529 w 7116318"/>
                <a:gd name="connsiteY66" fmla="*/ 256468 h 2786943"/>
                <a:gd name="connsiteX67" fmla="*/ 2206754 w 7116318"/>
                <a:gd name="connsiteY67" fmla="*/ 227894 h 2786943"/>
                <a:gd name="connsiteX68" fmla="*/ 2245648 w 7116318"/>
                <a:gd name="connsiteY68" fmla="*/ 173125 h 2786943"/>
                <a:gd name="connsiteX69" fmla="*/ 2271048 w 7116318"/>
                <a:gd name="connsiteY69" fmla="*/ 154075 h 2786943"/>
                <a:gd name="connsiteX70" fmla="*/ 2290098 w 7116318"/>
                <a:gd name="connsiteY70" fmla="*/ 135025 h 2786943"/>
                <a:gd name="connsiteX71" fmla="*/ 2326610 w 7116318"/>
                <a:gd name="connsiteY71" fmla="*/ 107243 h 2786943"/>
                <a:gd name="connsiteX72" fmla="*/ 2347483 w 7116318"/>
                <a:gd name="connsiteY72" fmla="*/ 88193 h 2786943"/>
                <a:gd name="connsiteX73" fmla="*/ 2382593 w 7116318"/>
                <a:gd name="connsiteY73" fmla="*/ 77081 h 2786943"/>
                <a:gd name="connsiteX74" fmla="*/ 2437409 w 7116318"/>
                <a:gd name="connsiteY74" fmla="*/ 71526 h 2786943"/>
                <a:gd name="connsiteX75" fmla="*/ 2486061 w 7116318"/>
                <a:gd name="connsiteY75" fmla="*/ 83431 h 2786943"/>
                <a:gd name="connsiteX76" fmla="*/ 2559973 w 7116318"/>
                <a:gd name="connsiteY76" fmla="*/ 94544 h 2786943"/>
                <a:gd name="connsiteX77" fmla="*/ 2587755 w 7116318"/>
                <a:gd name="connsiteY77" fmla="*/ 108832 h 2786943"/>
                <a:gd name="connsiteX78" fmla="*/ 2601996 w 7116318"/>
                <a:gd name="connsiteY78" fmla="*/ 131850 h 2786943"/>
                <a:gd name="connsiteX79" fmla="*/ 2639675 w 7116318"/>
                <a:gd name="connsiteY79" fmla="*/ 174712 h 2786943"/>
                <a:gd name="connsiteX80" fmla="*/ 2671285 w 7116318"/>
                <a:gd name="connsiteY80" fmla="*/ 199319 h 2786943"/>
                <a:gd name="connsiteX81" fmla="*/ 2702148 w 7116318"/>
                <a:gd name="connsiteY81" fmla="*/ 204875 h 2786943"/>
                <a:gd name="connsiteX82" fmla="*/ 2724980 w 7116318"/>
                <a:gd name="connsiteY82" fmla="*/ 225513 h 2786943"/>
                <a:gd name="connsiteX83" fmla="*/ 2765835 w 7116318"/>
                <a:gd name="connsiteY83" fmla="*/ 249325 h 2786943"/>
                <a:gd name="connsiteX84" fmla="*/ 2835684 w 7116318"/>
                <a:gd name="connsiteY84" fmla="*/ 252500 h 2786943"/>
                <a:gd name="connsiteX85" fmla="*/ 2867948 w 7116318"/>
                <a:gd name="connsiteY85" fmla="*/ 255675 h 2786943"/>
                <a:gd name="connsiteX86" fmla="*/ 2894142 w 7116318"/>
                <a:gd name="connsiteY86" fmla="*/ 261231 h 2786943"/>
                <a:gd name="connsiteX87" fmla="*/ 2926686 w 7116318"/>
                <a:gd name="connsiteY87" fmla="*/ 265200 h 2786943"/>
                <a:gd name="connsiteX88" fmla="*/ 2985423 w 7116318"/>
                <a:gd name="connsiteY88" fmla="*/ 258850 h 2786943"/>
                <a:gd name="connsiteX89" fmla="*/ 3018574 w 7116318"/>
                <a:gd name="connsiteY89" fmla="*/ 256469 h 2786943"/>
                <a:gd name="connsiteX90" fmla="*/ 3055414 w 7116318"/>
                <a:gd name="connsiteY90" fmla="*/ 248531 h 2786943"/>
                <a:gd name="connsiteX91" fmla="*/ 3118913 w 7116318"/>
                <a:gd name="connsiteY91" fmla="*/ 229482 h 2786943"/>
                <a:gd name="connsiteX92" fmla="*/ 3182880 w 7116318"/>
                <a:gd name="connsiteY92" fmla="*/ 193763 h 2786943"/>
                <a:gd name="connsiteX93" fmla="*/ 3252123 w 7116318"/>
                <a:gd name="connsiteY93" fmla="*/ 177094 h 2786943"/>
                <a:gd name="connsiteX94" fmla="*/ 3298954 w 7116318"/>
                <a:gd name="connsiteY94" fmla="*/ 173125 h 2786943"/>
                <a:gd name="connsiteX95" fmla="*/ 3348773 w 7116318"/>
                <a:gd name="connsiteY95" fmla="*/ 167569 h 2786943"/>
                <a:gd name="connsiteX96" fmla="*/ 3486186 w 7116318"/>
                <a:gd name="connsiteY96" fmla="*/ 178682 h 2786943"/>
                <a:gd name="connsiteX97" fmla="*/ 3568223 w 7116318"/>
                <a:gd name="connsiteY97" fmla="*/ 197731 h 2786943"/>
                <a:gd name="connsiteX98" fmla="*/ 3600486 w 7116318"/>
                <a:gd name="connsiteY98" fmla="*/ 215988 h 2786943"/>
                <a:gd name="connsiteX99" fmla="*/ 3632750 w 7116318"/>
                <a:gd name="connsiteY99" fmla="*/ 221544 h 2786943"/>
                <a:gd name="connsiteX100" fmla="*/ 3695503 w 7116318"/>
                <a:gd name="connsiteY100" fmla="*/ 225512 h 2786943"/>
                <a:gd name="connsiteX101" fmla="*/ 3823250 w 7116318"/>
                <a:gd name="connsiteY101" fmla="*/ 233450 h 2786943"/>
                <a:gd name="connsiteX102" fmla="*/ 3992506 w 7116318"/>
                <a:gd name="connsiteY102" fmla="*/ 215194 h 2786943"/>
                <a:gd name="connsiteX103" fmla="*/ 4074121 w 7116318"/>
                <a:gd name="connsiteY103" fmla="*/ 200907 h 2786943"/>
                <a:gd name="connsiteX104" fmla="*/ 4138554 w 7116318"/>
                <a:gd name="connsiteY104" fmla="*/ 187412 h 2786943"/>
                <a:gd name="connsiteX105" fmla="*/ 4255237 w 7116318"/>
                <a:gd name="connsiteY105" fmla="*/ 200111 h 2786943"/>
                <a:gd name="connsiteX106" fmla="*/ 4434717 w 7116318"/>
                <a:gd name="connsiteY106" fmla="*/ 192175 h 2786943"/>
                <a:gd name="connsiteX107" fmla="*/ 4555833 w 7116318"/>
                <a:gd name="connsiteY107" fmla="*/ 195351 h 2786943"/>
                <a:gd name="connsiteX108" fmla="*/ 4657153 w 7116318"/>
                <a:gd name="connsiteY108" fmla="*/ 227894 h 2786943"/>
                <a:gd name="connsiteX109" fmla="*/ 4861195 w 7116318"/>
                <a:gd name="connsiteY109" fmla="*/ 215194 h 2786943"/>
                <a:gd name="connsiteX110" fmla="*/ 5200500 w 7116318"/>
                <a:gd name="connsiteY110" fmla="*/ 208050 h 2786943"/>
                <a:gd name="connsiteX111" fmla="*/ 7116098 w 7116318"/>
                <a:gd name="connsiteY111" fmla="*/ 192175 h 2786943"/>
                <a:gd name="connsiteX112" fmla="*/ 7106432 w 7116318"/>
                <a:gd name="connsiteY112" fmla="*/ 2786150 h 2786943"/>
                <a:gd name="connsiteX113" fmla="*/ 1021 w 7116318"/>
                <a:gd name="connsiteY113" fmla="*/ 2786943 h 2786943"/>
                <a:gd name="connsiteX114" fmla="*/ 4195 w 7116318"/>
                <a:gd name="connsiteY114" fmla="*/ 366800 h 278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116318" h="2786943">
                  <a:moveTo>
                    <a:pt x="4195" y="366800"/>
                  </a:moveTo>
                  <a:lnTo>
                    <a:pt x="181" y="357275"/>
                  </a:lnTo>
                  <a:cubicBezTo>
                    <a:pt x="165" y="354365"/>
                    <a:pt x="-1247" y="344443"/>
                    <a:pt x="4098" y="349338"/>
                  </a:cubicBezTo>
                  <a:cubicBezTo>
                    <a:pt x="9443" y="354233"/>
                    <a:pt x="18906" y="375795"/>
                    <a:pt x="32252" y="386643"/>
                  </a:cubicBezTo>
                  <a:cubicBezTo>
                    <a:pt x="45598" y="397491"/>
                    <a:pt x="84173" y="414425"/>
                    <a:pt x="84173" y="414425"/>
                  </a:cubicBezTo>
                  <a:lnTo>
                    <a:pt x="167331" y="400931"/>
                  </a:lnTo>
                  <a:cubicBezTo>
                    <a:pt x="193609" y="381850"/>
                    <a:pt x="206987" y="357143"/>
                    <a:pt x="219998" y="344575"/>
                  </a:cubicBezTo>
                  <a:cubicBezTo>
                    <a:pt x="233009" y="332007"/>
                    <a:pt x="237914" y="333009"/>
                    <a:pt x="245398" y="325525"/>
                  </a:cubicBezTo>
                  <a:cubicBezTo>
                    <a:pt x="250794" y="320129"/>
                    <a:pt x="253072" y="312218"/>
                    <a:pt x="258098" y="306475"/>
                  </a:cubicBezTo>
                  <a:cubicBezTo>
                    <a:pt x="267954" y="295211"/>
                    <a:pt x="279992" y="285989"/>
                    <a:pt x="289848" y="274725"/>
                  </a:cubicBezTo>
                  <a:cubicBezTo>
                    <a:pt x="294874" y="268982"/>
                    <a:pt x="292626" y="269169"/>
                    <a:pt x="302548" y="255675"/>
                  </a:cubicBezTo>
                  <a:cubicBezTo>
                    <a:pt x="312470" y="242181"/>
                    <a:pt x="327686" y="211841"/>
                    <a:pt x="349380" y="193763"/>
                  </a:cubicBezTo>
                  <a:cubicBezTo>
                    <a:pt x="365214" y="166053"/>
                    <a:pt x="392109" y="140185"/>
                    <a:pt x="403354" y="126294"/>
                  </a:cubicBezTo>
                  <a:cubicBezTo>
                    <a:pt x="414599" y="112403"/>
                    <a:pt x="410630" y="117695"/>
                    <a:pt x="416848" y="110419"/>
                  </a:cubicBezTo>
                  <a:cubicBezTo>
                    <a:pt x="423066" y="103143"/>
                    <a:pt x="434311" y="84755"/>
                    <a:pt x="440661" y="82638"/>
                  </a:cubicBezTo>
                  <a:cubicBezTo>
                    <a:pt x="449392" y="73907"/>
                    <a:pt x="457462" y="70334"/>
                    <a:pt x="464473" y="63587"/>
                  </a:cubicBezTo>
                  <a:cubicBezTo>
                    <a:pt x="471484" y="56840"/>
                    <a:pt x="475072" y="48506"/>
                    <a:pt x="482729" y="42156"/>
                  </a:cubicBezTo>
                  <a:cubicBezTo>
                    <a:pt x="490386" y="35806"/>
                    <a:pt x="500231" y="31573"/>
                    <a:pt x="510417" y="25488"/>
                  </a:cubicBezTo>
                  <a:cubicBezTo>
                    <a:pt x="520603" y="19403"/>
                    <a:pt x="533117" y="9877"/>
                    <a:pt x="543848" y="5644"/>
                  </a:cubicBezTo>
                  <a:cubicBezTo>
                    <a:pt x="554579" y="1411"/>
                    <a:pt x="563014" y="-441"/>
                    <a:pt x="574804" y="88"/>
                  </a:cubicBezTo>
                  <a:cubicBezTo>
                    <a:pt x="586594" y="617"/>
                    <a:pt x="602633" y="4320"/>
                    <a:pt x="614586" y="8818"/>
                  </a:cubicBezTo>
                  <a:cubicBezTo>
                    <a:pt x="626539" y="13316"/>
                    <a:pt x="637580" y="20593"/>
                    <a:pt x="646521" y="27075"/>
                  </a:cubicBezTo>
                  <a:cubicBezTo>
                    <a:pt x="655462" y="33558"/>
                    <a:pt x="659439" y="40305"/>
                    <a:pt x="668233" y="47713"/>
                  </a:cubicBezTo>
                  <a:cubicBezTo>
                    <a:pt x="677027" y="55121"/>
                    <a:pt x="688582" y="63058"/>
                    <a:pt x="699282" y="71525"/>
                  </a:cubicBezTo>
                  <a:cubicBezTo>
                    <a:pt x="709982" y="79992"/>
                    <a:pt x="726083" y="94280"/>
                    <a:pt x="732433" y="98513"/>
                  </a:cubicBezTo>
                  <a:cubicBezTo>
                    <a:pt x="741121" y="126959"/>
                    <a:pt x="753243" y="131983"/>
                    <a:pt x="762270" y="145344"/>
                  </a:cubicBezTo>
                  <a:cubicBezTo>
                    <a:pt x="771297" y="158705"/>
                    <a:pt x="777912" y="167701"/>
                    <a:pt x="786596" y="178681"/>
                  </a:cubicBezTo>
                  <a:cubicBezTo>
                    <a:pt x="795281" y="189661"/>
                    <a:pt x="805132" y="199848"/>
                    <a:pt x="814377" y="211225"/>
                  </a:cubicBezTo>
                  <a:cubicBezTo>
                    <a:pt x="823622" y="222602"/>
                    <a:pt x="833201" y="234906"/>
                    <a:pt x="842064" y="246944"/>
                  </a:cubicBezTo>
                  <a:cubicBezTo>
                    <a:pt x="850927" y="258982"/>
                    <a:pt x="851164" y="267062"/>
                    <a:pt x="867558" y="283456"/>
                  </a:cubicBezTo>
                  <a:cubicBezTo>
                    <a:pt x="883519" y="314671"/>
                    <a:pt x="886693" y="296024"/>
                    <a:pt x="894778" y="305681"/>
                  </a:cubicBezTo>
                  <a:cubicBezTo>
                    <a:pt x="902863" y="315338"/>
                    <a:pt x="907968" y="330684"/>
                    <a:pt x="916069" y="341400"/>
                  </a:cubicBezTo>
                  <a:cubicBezTo>
                    <a:pt x="924170" y="352116"/>
                    <a:pt x="934918" y="363625"/>
                    <a:pt x="943385" y="369975"/>
                  </a:cubicBezTo>
                  <a:cubicBezTo>
                    <a:pt x="953137" y="372479"/>
                    <a:pt x="962489" y="380955"/>
                    <a:pt x="975648" y="388231"/>
                  </a:cubicBezTo>
                  <a:cubicBezTo>
                    <a:pt x="988807" y="395507"/>
                    <a:pt x="1015989" y="405164"/>
                    <a:pt x="1022339" y="413631"/>
                  </a:cubicBezTo>
                  <a:cubicBezTo>
                    <a:pt x="1068299" y="407281"/>
                    <a:pt x="1070369" y="400402"/>
                    <a:pt x="1086400" y="392200"/>
                  </a:cubicBezTo>
                  <a:cubicBezTo>
                    <a:pt x="1102431" y="383998"/>
                    <a:pt x="1109994" y="371297"/>
                    <a:pt x="1118523" y="364418"/>
                  </a:cubicBezTo>
                  <a:cubicBezTo>
                    <a:pt x="1127052" y="357539"/>
                    <a:pt x="1131223" y="353042"/>
                    <a:pt x="1137573" y="350925"/>
                  </a:cubicBezTo>
                  <a:cubicBezTo>
                    <a:pt x="1141806" y="344575"/>
                    <a:pt x="1148157" y="337167"/>
                    <a:pt x="1157417" y="327113"/>
                  </a:cubicBezTo>
                  <a:cubicBezTo>
                    <a:pt x="1166677" y="317059"/>
                    <a:pt x="1180568" y="305813"/>
                    <a:pt x="1193136" y="290600"/>
                  </a:cubicBezTo>
                  <a:cubicBezTo>
                    <a:pt x="1205704" y="275387"/>
                    <a:pt x="1220784" y="251442"/>
                    <a:pt x="1232823" y="235832"/>
                  </a:cubicBezTo>
                  <a:cubicBezTo>
                    <a:pt x="1244862" y="220222"/>
                    <a:pt x="1252138" y="209506"/>
                    <a:pt x="1265367" y="196938"/>
                  </a:cubicBezTo>
                  <a:cubicBezTo>
                    <a:pt x="1278596" y="184370"/>
                    <a:pt x="1302276" y="170744"/>
                    <a:pt x="1312198" y="160425"/>
                  </a:cubicBezTo>
                  <a:cubicBezTo>
                    <a:pt x="1322120" y="150106"/>
                    <a:pt x="1320202" y="143244"/>
                    <a:pt x="1324898" y="135025"/>
                  </a:cubicBezTo>
                  <a:cubicBezTo>
                    <a:pt x="1328684" y="128399"/>
                    <a:pt x="1332174" y="123383"/>
                    <a:pt x="1337598" y="115975"/>
                  </a:cubicBezTo>
                  <a:cubicBezTo>
                    <a:pt x="1343022" y="108567"/>
                    <a:pt x="1347153" y="100761"/>
                    <a:pt x="1357441" y="90575"/>
                  </a:cubicBezTo>
                  <a:cubicBezTo>
                    <a:pt x="1367729" y="80389"/>
                    <a:pt x="1384555" y="65968"/>
                    <a:pt x="1399325" y="54856"/>
                  </a:cubicBezTo>
                  <a:cubicBezTo>
                    <a:pt x="1414095" y="43744"/>
                    <a:pt x="1429891" y="32764"/>
                    <a:pt x="1446061" y="23901"/>
                  </a:cubicBezTo>
                  <a:cubicBezTo>
                    <a:pt x="1462231" y="15038"/>
                    <a:pt x="1493008" y="2343"/>
                    <a:pt x="1496348" y="1675"/>
                  </a:cubicBezTo>
                  <a:cubicBezTo>
                    <a:pt x="1513281" y="3792"/>
                    <a:pt x="1532861" y="-1765"/>
                    <a:pt x="1547148" y="881"/>
                  </a:cubicBezTo>
                  <a:cubicBezTo>
                    <a:pt x="1561435" y="3527"/>
                    <a:pt x="1572641" y="8951"/>
                    <a:pt x="1582073" y="17550"/>
                  </a:cubicBezTo>
                  <a:cubicBezTo>
                    <a:pt x="1591505" y="26149"/>
                    <a:pt x="1593474" y="42156"/>
                    <a:pt x="1603738" y="52475"/>
                  </a:cubicBezTo>
                  <a:cubicBezTo>
                    <a:pt x="1614002" y="62794"/>
                    <a:pt x="1630094" y="66498"/>
                    <a:pt x="1643658" y="79462"/>
                  </a:cubicBezTo>
                  <a:cubicBezTo>
                    <a:pt x="1657222" y="92426"/>
                    <a:pt x="1654912" y="96395"/>
                    <a:pt x="1685120" y="130262"/>
                  </a:cubicBezTo>
                  <a:cubicBezTo>
                    <a:pt x="1728920" y="175154"/>
                    <a:pt x="1714202" y="165717"/>
                    <a:pt x="1727190" y="180269"/>
                  </a:cubicBezTo>
                  <a:cubicBezTo>
                    <a:pt x="1740178" y="194821"/>
                    <a:pt x="1731000" y="206892"/>
                    <a:pt x="1763048" y="217575"/>
                  </a:cubicBezTo>
                  <a:cubicBezTo>
                    <a:pt x="1770465" y="239826"/>
                    <a:pt x="1785678" y="236757"/>
                    <a:pt x="1795499" y="248531"/>
                  </a:cubicBezTo>
                  <a:cubicBezTo>
                    <a:pt x="1805320" y="260305"/>
                    <a:pt x="1812735" y="274461"/>
                    <a:pt x="1821972" y="288219"/>
                  </a:cubicBezTo>
                  <a:cubicBezTo>
                    <a:pt x="1831209" y="301977"/>
                    <a:pt x="1841310" y="319572"/>
                    <a:pt x="1850921" y="331081"/>
                  </a:cubicBezTo>
                  <a:cubicBezTo>
                    <a:pt x="1860532" y="342590"/>
                    <a:pt x="1867527" y="349602"/>
                    <a:pt x="1879636" y="357275"/>
                  </a:cubicBezTo>
                  <a:cubicBezTo>
                    <a:pt x="1891745" y="364948"/>
                    <a:pt x="1912312" y="372886"/>
                    <a:pt x="1923572" y="377119"/>
                  </a:cubicBezTo>
                  <a:cubicBezTo>
                    <a:pt x="1934832" y="381352"/>
                    <a:pt x="1937969" y="380691"/>
                    <a:pt x="1947198" y="382675"/>
                  </a:cubicBezTo>
                  <a:cubicBezTo>
                    <a:pt x="1956427" y="384659"/>
                    <a:pt x="1968365" y="386908"/>
                    <a:pt x="1978948" y="389025"/>
                  </a:cubicBezTo>
                  <a:cubicBezTo>
                    <a:pt x="2006465" y="384792"/>
                    <a:pt x="2041125" y="383733"/>
                    <a:pt x="2061498" y="376325"/>
                  </a:cubicBezTo>
                  <a:cubicBezTo>
                    <a:pt x="2081871" y="368917"/>
                    <a:pt x="2085443" y="359392"/>
                    <a:pt x="2101186" y="344575"/>
                  </a:cubicBezTo>
                  <a:cubicBezTo>
                    <a:pt x="2116929" y="329758"/>
                    <a:pt x="2142064" y="302110"/>
                    <a:pt x="2155954" y="287425"/>
                  </a:cubicBezTo>
                  <a:cubicBezTo>
                    <a:pt x="2169845" y="272741"/>
                    <a:pt x="2176062" y="266390"/>
                    <a:pt x="2184529" y="256468"/>
                  </a:cubicBezTo>
                  <a:cubicBezTo>
                    <a:pt x="2192996" y="246546"/>
                    <a:pt x="2196567" y="241785"/>
                    <a:pt x="2206754" y="227894"/>
                  </a:cubicBezTo>
                  <a:cubicBezTo>
                    <a:pt x="2216941" y="214003"/>
                    <a:pt x="2234932" y="185428"/>
                    <a:pt x="2245648" y="173125"/>
                  </a:cubicBezTo>
                  <a:cubicBezTo>
                    <a:pt x="2256364" y="160822"/>
                    <a:pt x="2263564" y="161559"/>
                    <a:pt x="2271048" y="154075"/>
                  </a:cubicBezTo>
                  <a:cubicBezTo>
                    <a:pt x="2277398" y="147725"/>
                    <a:pt x="2280838" y="142830"/>
                    <a:pt x="2290098" y="135025"/>
                  </a:cubicBezTo>
                  <a:cubicBezTo>
                    <a:pt x="2299358" y="127220"/>
                    <a:pt x="2303171" y="115056"/>
                    <a:pt x="2326610" y="107243"/>
                  </a:cubicBezTo>
                  <a:cubicBezTo>
                    <a:pt x="2332960" y="100893"/>
                    <a:pt x="2338153" y="93220"/>
                    <a:pt x="2347483" y="88193"/>
                  </a:cubicBezTo>
                  <a:cubicBezTo>
                    <a:pt x="2356813" y="83166"/>
                    <a:pt x="2367605" y="79859"/>
                    <a:pt x="2382593" y="77081"/>
                  </a:cubicBezTo>
                  <a:cubicBezTo>
                    <a:pt x="2397581" y="74303"/>
                    <a:pt x="2388555" y="76553"/>
                    <a:pt x="2437409" y="71526"/>
                  </a:cubicBezTo>
                  <a:cubicBezTo>
                    <a:pt x="2445876" y="77876"/>
                    <a:pt x="2465634" y="79595"/>
                    <a:pt x="2486061" y="83431"/>
                  </a:cubicBezTo>
                  <a:cubicBezTo>
                    <a:pt x="2506488" y="87267"/>
                    <a:pt x="2543024" y="90311"/>
                    <a:pt x="2559973" y="94544"/>
                  </a:cubicBezTo>
                  <a:cubicBezTo>
                    <a:pt x="2576922" y="98778"/>
                    <a:pt x="2580751" y="102614"/>
                    <a:pt x="2587755" y="108832"/>
                  </a:cubicBezTo>
                  <a:cubicBezTo>
                    <a:pt x="2594759" y="115050"/>
                    <a:pt x="2593343" y="120870"/>
                    <a:pt x="2601996" y="131850"/>
                  </a:cubicBezTo>
                  <a:cubicBezTo>
                    <a:pt x="2610649" y="142830"/>
                    <a:pt x="2628127" y="163467"/>
                    <a:pt x="2639675" y="174712"/>
                  </a:cubicBezTo>
                  <a:cubicBezTo>
                    <a:pt x="2651223" y="185957"/>
                    <a:pt x="2660873" y="194292"/>
                    <a:pt x="2671285" y="199319"/>
                  </a:cubicBezTo>
                  <a:cubicBezTo>
                    <a:pt x="2681697" y="204346"/>
                    <a:pt x="2693199" y="200509"/>
                    <a:pt x="2702148" y="204875"/>
                  </a:cubicBezTo>
                  <a:cubicBezTo>
                    <a:pt x="2711097" y="209241"/>
                    <a:pt x="2714365" y="218105"/>
                    <a:pt x="2724980" y="225513"/>
                  </a:cubicBezTo>
                  <a:cubicBezTo>
                    <a:pt x="2735595" y="232921"/>
                    <a:pt x="2747384" y="244827"/>
                    <a:pt x="2765835" y="249325"/>
                  </a:cubicBezTo>
                  <a:cubicBezTo>
                    <a:pt x="2784286" y="253823"/>
                    <a:pt x="2786938" y="244376"/>
                    <a:pt x="2835684" y="252500"/>
                  </a:cubicBezTo>
                  <a:cubicBezTo>
                    <a:pt x="2844151" y="256733"/>
                    <a:pt x="2858205" y="254220"/>
                    <a:pt x="2867948" y="255675"/>
                  </a:cubicBezTo>
                  <a:cubicBezTo>
                    <a:pt x="2877691" y="257130"/>
                    <a:pt x="2884352" y="259644"/>
                    <a:pt x="2894142" y="261231"/>
                  </a:cubicBezTo>
                  <a:cubicBezTo>
                    <a:pt x="2903932" y="262819"/>
                    <a:pt x="2918219" y="263083"/>
                    <a:pt x="2926686" y="265200"/>
                  </a:cubicBezTo>
                  <a:cubicBezTo>
                    <a:pt x="2954203" y="263083"/>
                    <a:pt x="2970108" y="260305"/>
                    <a:pt x="2985423" y="258850"/>
                  </a:cubicBezTo>
                  <a:cubicBezTo>
                    <a:pt x="3000738" y="257395"/>
                    <a:pt x="3006909" y="258189"/>
                    <a:pt x="3018574" y="256469"/>
                  </a:cubicBezTo>
                  <a:cubicBezTo>
                    <a:pt x="3030239" y="254749"/>
                    <a:pt x="3038691" y="253029"/>
                    <a:pt x="3055414" y="248531"/>
                  </a:cubicBezTo>
                  <a:cubicBezTo>
                    <a:pt x="3072137" y="244033"/>
                    <a:pt x="3097669" y="238610"/>
                    <a:pt x="3118913" y="229482"/>
                  </a:cubicBezTo>
                  <a:cubicBezTo>
                    <a:pt x="3140157" y="220354"/>
                    <a:pt x="3142683" y="203812"/>
                    <a:pt x="3182880" y="193763"/>
                  </a:cubicBezTo>
                  <a:lnTo>
                    <a:pt x="3252123" y="177094"/>
                  </a:lnTo>
                  <a:cubicBezTo>
                    <a:pt x="3260590" y="174977"/>
                    <a:pt x="3290675" y="175885"/>
                    <a:pt x="3298954" y="173125"/>
                  </a:cubicBezTo>
                  <a:lnTo>
                    <a:pt x="3348773" y="167569"/>
                  </a:lnTo>
                  <a:cubicBezTo>
                    <a:pt x="3395340" y="169686"/>
                    <a:pt x="3449611" y="173655"/>
                    <a:pt x="3486186" y="178682"/>
                  </a:cubicBezTo>
                  <a:cubicBezTo>
                    <a:pt x="3522761" y="183709"/>
                    <a:pt x="3549173" y="191513"/>
                    <a:pt x="3568223" y="197731"/>
                  </a:cubicBezTo>
                  <a:cubicBezTo>
                    <a:pt x="3587273" y="203949"/>
                    <a:pt x="3589731" y="212019"/>
                    <a:pt x="3600486" y="215988"/>
                  </a:cubicBezTo>
                  <a:cubicBezTo>
                    <a:pt x="3611241" y="219957"/>
                    <a:pt x="3616914" y="219957"/>
                    <a:pt x="3632750" y="221544"/>
                  </a:cubicBezTo>
                  <a:cubicBezTo>
                    <a:pt x="3648586" y="223131"/>
                    <a:pt x="3663753" y="223528"/>
                    <a:pt x="3695503" y="225512"/>
                  </a:cubicBezTo>
                  <a:cubicBezTo>
                    <a:pt x="3727253" y="227496"/>
                    <a:pt x="3773750" y="235170"/>
                    <a:pt x="3823250" y="233450"/>
                  </a:cubicBezTo>
                  <a:cubicBezTo>
                    <a:pt x="3872750" y="231730"/>
                    <a:pt x="3950694" y="220618"/>
                    <a:pt x="3992506" y="215194"/>
                  </a:cubicBezTo>
                  <a:cubicBezTo>
                    <a:pt x="4034318" y="209770"/>
                    <a:pt x="4049780" y="205537"/>
                    <a:pt x="4074121" y="200907"/>
                  </a:cubicBezTo>
                  <a:cubicBezTo>
                    <a:pt x="4098462" y="196277"/>
                    <a:pt x="4108368" y="187545"/>
                    <a:pt x="4138554" y="187412"/>
                  </a:cubicBezTo>
                  <a:cubicBezTo>
                    <a:pt x="4168740" y="187279"/>
                    <a:pt x="4242537" y="202228"/>
                    <a:pt x="4255237" y="200111"/>
                  </a:cubicBezTo>
                  <a:lnTo>
                    <a:pt x="4434717" y="192175"/>
                  </a:lnTo>
                  <a:lnTo>
                    <a:pt x="4555833" y="195351"/>
                  </a:lnTo>
                  <a:cubicBezTo>
                    <a:pt x="4592906" y="201304"/>
                    <a:pt x="4606259" y="224587"/>
                    <a:pt x="4657153" y="227894"/>
                  </a:cubicBezTo>
                  <a:cubicBezTo>
                    <a:pt x="4708047" y="231201"/>
                    <a:pt x="4770637" y="218501"/>
                    <a:pt x="4861195" y="215194"/>
                  </a:cubicBezTo>
                  <a:cubicBezTo>
                    <a:pt x="4951753" y="211887"/>
                    <a:pt x="5084348" y="216781"/>
                    <a:pt x="5200500" y="208050"/>
                  </a:cubicBezTo>
                  <a:cubicBezTo>
                    <a:pt x="5553190" y="231333"/>
                    <a:pt x="6339546" y="197467"/>
                    <a:pt x="7116098" y="192175"/>
                  </a:cubicBezTo>
                  <a:cubicBezTo>
                    <a:pt x="7118215" y="1053658"/>
                    <a:pt x="7104315" y="1924667"/>
                    <a:pt x="7106432" y="2786150"/>
                  </a:cubicBezTo>
                  <a:lnTo>
                    <a:pt x="1021" y="2786943"/>
                  </a:lnTo>
                  <a:cubicBezTo>
                    <a:pt x="-1096" y="1881010"/>
                    <a:pt x="5253" y="819767"/>
                    <a:pt x="4195" y="366800"/>
                  </a:cubicBezTo>
                  <a:close/>
                </a:path>
              </a:pathLst>
            </a:custGeom>
            <a:gradFill>
              <a:gsLst>
                <a:gs pos="0">
                  <a:srgbClr val="5587B5">
                    <a:alpha val="63000"/>
                  </a:srgbClr>
                </a:gs>
                <a:gs pos="77600">
                  <a:srgbClr val="0F5272"/>
                </a:gs>
                <a:gs pos="100000">
                  <a:srgbClr val="004965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B19E76-557B-757D-38F2-66E32EDCE735}"/>
                </a:ext>
              </a:extLst>
            </p:cNvPr>
            <p:cNvSpPr/>
            <p:nvPr/>
          </p:nvSpPr>
          <p:spPr>
            <a:xfrm>
              <a:off x="8547579" y="2398951"/>
              <a:ext cx="907403" cy="445214"/>
            </a:xfrm>
            <a:custGeom>
              <a:avLst/>
              <a:gdLst>
                <a:gd name="connsiteX0" fmla="*/ 228600 w 554182"/>
                <a:gd name="connsiteY0" fmla="*/ 0 h 249382"/>
                <a:gd name="connsiteX1" fmla="*/ 228600 w 554182"/>
                <a:gd name="connsiteY1" fmla="*/ 0 h 249382"/>
                <a:gd name="connsiteX2" fmla="*/ 27709 w 554182"/>
                <a:gd name="connsiteY2" fmla="*/ 20782 h 249382"/>
                <a:gd name="connsiteX3" fmla="*/ 0 w 554182"/>
                <a:gd name="connsiteY3" fmla="*/ 90055 h 249382"/>
                <a:gd name="connsiteX4" fmla="*/ 34637 w 554182"/>
                <a:gd name="connsiteY4" fmla="*/ 145473 h 249382"/>
                <a:gd name="connsiteX5" fmla="*/ 41564 w 554182"/>
                <a:gd name="connsiteY5" fmla="*/ 166255 h 249382"/>
                <a:gd name="connsiteX6" fmla="*/ 62346 w 554182"/>
                <a:gd name="connsiteY6" fmla="*/ 173182 h 249382"/>
                <a:gd name="connsiteX7" fmla="*/ 173182 w 554182"/>
                <a:gd name="connsiteY7" fmla="*/ 180109 h 249382"/>
                <a:gd name="connsiteX8" fmla="*/ 221673 w 554182"/>
                <a:gd name="connsiteY8" fmla="*/ 200891 h 249382"/>
                <a:gd name="connsiteX9" fmla="*/ 318655 w 554182"/>
                <a:gd name="connsiteY9" fmla="*/ 249382 h 249382"/>
                <a:gd name="connsiteX10" fmla="*/ 443346 w 554182"/>
                <a:gd name="connsiteY10" fmla="*/ 235527 h 249382"/>
                <a:gd name="connsiteX11" fmla="*/ 471055 w 554182"/>
                <a:gd name="connsiteY11" fmla="*/ 214746 h 249382"/>
                <a:gd name="connsiteX12" fmla="*/ 491837 w 554182"/>
                <a:gd name="connsiteY12" fmla="*/ 207818 h 249382"/>
                <a:gd name="connsiteX13" fmla="*/ 512619 w 554182"/>
                <a:gd name="connsiteY13" fmla="*/ 187037 h 249382"/>
                <a:gd name="connsiteX14" fmla="*/ 540328 w 554182"/>
                <a:gd name="connsiteY14" fmla="*/ 166255 h 249382"/>
                <a:gd name="connsiteX15" fmla="*/ 554182 w 554182"/>
                <a:gd name="connsiteY15" fmla="*/ 124691 h 249382"/>
                <a:gd name="connsiteX16" fmla="*/ 540328 w 554182"/>
                <a:gd name="connsiteY16" fmla="*/ 83127 h 249382"/>
                <a:gd name="connsiteX17" fmla="*/ 491837 w 554182"/>
                <a:gd name="connsiteY17" fmla="*/ 48491 h 249382"/>
                <a:gd name="connsiteX18" fmla="*/ 450273 w 554182"/>
                <a:gd name="connsiteY18" fmla="*/ 34637 h 249382"/>
                <a:gd name="connsiteX19" fmla="*/ 408709 w 554182"/>
                <a:gd name="connsiteY19" fmla="*/ 27709 h 249382"/>
                <a:gd name="connsiteX20" fmla="*/ 228600 w 554182"/>
                <a:gd name="connsiteY20" fmla="*/ 0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54182" h="249382">
                  <a:moveTo>
                    <a:pt x="228600" y="0"/>
                  </a:moveTo>
                  <a:lnTo>
                    <a:pt x="228600" y="0"/>
                  </a:lnTo>
                  <a:cubicBezTo>
                    <a:pt x="226821" y="105"/>
                    <a:pt x="46732" y="6515"/>
                    <a:pt x="27709" y="20782"/>
                  </a:cubicBezTo>
                  <a:cubicBezTo>
                    <a:pt x="7813" y="35704"/>
                    <a:pt x="9236" y="66964"/>
                    <a:pt x="0" y="90055"/>
                  </a:cubicBezTo>
                  <a:cubicBezTo>
                    <a:pt x="13677" y="158433"/>
                    <a:pt x="-6889" y="95641"/>
                    <a:pt x="34637" y="145473"/>
                  </a:cubicBezTo>
                  <a:cubicBezTo>
                    <a:pt x="39312" y="151083"/>
                    <a:pt x="36401" y="161092"/>
                    <a:pt x="41564" y="166255"/>
                  </a:cubicBezTo>
                  <a:cubicBezTo>
                    <a:pt x="46727" y="171418"/>
                    <a:pt x="55084" y="172418"/>
                    <a:pt x="62346" y="173182"/>
                  </a:cubicBezTo>
                  <a:cubicBezTo>
                    <a:pt x="99160" y="177057"/>
                    <a:pt x="136237" y="177800"/>
                    <a:pt x="173182" y="180109"/>
                  </a:cubicBezTo>
                  <a:cubicBezTo>
                    <a:pt x="189346" y="187036"/>
                    <a:pt x="205944" y="193027"/>
                    <a:pt x="221673" y="200891"/>
                  </a:cubicBezTo>
                  <a:cubicBezTo>
                    <a:pt x="335569" y="257838"/>
                    <a:pt x="240668" y="218186"/>
                    <a:pt x="318655" y="249382"/>
                  </a:cubicBezTo>
                  <a:cubicBezTo>
                    <a:pt x="360219" y="244764"/>
                    <a:pt x="402566" y="244795"/>
                    <a:pt x="443346" y="235527"/>
                  </a:cubicBezTo>
                  <a:cubicBezTo>
                    <a:pt x="454604" y="232968"/>
                    <a:pt x="461031" y="220474"/>
                    <a:pt x="471055" y="214746"/>
                  </a:cubicBezTo>
                  <a:cubicBezTo>
                    <a:pt x="477395" y="211123"/>
                    <a:pt x="484910" y="210127"/>
                    <a:pt x="491837" y="207818"/>
                  </a:cubicBezTo>
                  <a:cubicBezTo>
                    <a:pt x="498764" y="200891"/>
                    <a:pt x="505181" y="193412"/>
                    <a:pt x="512619" y="187037"/>
                  </a:cubicBezTo>
                  <a:cubicBezTo>
                    <a:pt x="521385" y="179523"/>
                    <a:pt x="533924" y="175861"/>
                    <a:pt x="540328" y="166255"/>
                  </a:cubicBezTo>
                  <a:cubicBezTo>
                    <a:pt x="548429" y="154104"/>
                    <a:pt x="554182" y="124691"/>
                    <a:pt x="554182" y="124691"/>
                  </a:cubicBezTo>
                  <a:cubicBezTo>
                    <a:pt x="549564" y="110836"/>
                    <a:pt x="547420" y="95893"/>
                    <a:pt x="540328" y="83127"/>
                  </a:cubicBezTo>
                  <a:cubicBezTo>
                    <a:pt x="530765" y="65913"/>
                    <a:pt x="508785" y="55270"/>
                    <a:pt x="491837" y="48491"/>
                  </a:cubicBezTo>
                  <a:cubicBezTo>
                    <a:pt x="478277" y="43067"/>
                    <a:pt x="464441" y="38179"/>
                    <a:pt x="450273" y="34637"/>
                  </a:cubicBezTo>
                  <a:cubicBezTo>
                    <a:pt x="436647" y="31230"/>
                    <a:pt x="422719" y="28710"/>
                    <a:pt x="408709" y="27709"/>
                  </a:cubicBezTo>
                  <a:cubicBezTo>
                    <a:pt x="310266" y="20677"/>
                    <a:pt x="258618" y="4618"/>
                    <a:pt x="22860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F75034-AE1E-FF8B-EC14-6FEF5517AA82}"/>
                </a:ext>
              </a:extLst>
            </p:cNvPr>
            <p:cNvSpPr/>
            <p:nvPr/>
          </p:nvSpPr>
          <p:spPr>
            <a:xfrm>
              <a:off x="7046956" y="2461260"/>
              <a:ext cx="638443" cy="256540"/>
            </a:xfrm>
            <a:custGeom>
              <a:avLst/>
              <a:gdLst>
                <a:gd name="connsiteX0" fmla="*/ 279956 w 638443"/>
                <a:gd name="connsiteY0" fmla="*/ 0 h 256540"/>
                <a:gd name="connsiteX1" fmla="*/ 279956 w 638443"/>
                <a:gd name="connsiteY1" fmla="*/ 0 h 256540"/>
                <a:gd name="connsiteX2" fmla="*/ 165656 w 638443"/>
                <a:gd name="connsiteY2" fmla="*/ 7620 h 256540"/>
                <a:gd name="connsiteX3" fmla="*/ 112316 w 638443"/>
                <a:gd name="connsiteY3" fmla="*/ 48260 h 256540"/>
                <a:gd name="connsiteX4" fmla="*/ 91996 w 638443"/>
                <a:gd name="connsiteY4" fmla="*/ 63500 h 256540"/>
                <a:gd name="connsiteX5" fmla="*/ 66596 w 638443"/>
                <a:gd name="connsiteY5" fmla="*/ 86360 h 256540"/>
                <a:gd name="connsiteX6" fmla="*/ 38656 w 638443"/>
                <a:gd name="connsiteY6" fmla="*/ 104140 h 256540"/>
                <a:gd name="connsiteX7" fmla="*/ 8176 w 638443"/>
                <a:gd name="connsiteY7" fmla="*/ 124460 h 256540"/>
                <a:gd name="connsiteX8" fmla="*/ 556 w 638443"/>
                <a:gd name="connsiteY8" fmla="*/ 157480 h 256540"/>
                <a:gd name="connsiteX9" fmla="*/ 20876 w 638443"/>
                <a:gd name="connsiteY9" fmla="*/ 187960 h 256540"/>
                <a:gd name="connsiteX10" fmla="*/ 38656 w 638443"/>
                <a:gd name="connsiteY10" fmla="*/ 203200 h 256540"/>
                <a:gd name="connsiteX11" fmla="*/ 64056 w 638443"/>
                <a:gd name="connsiteY11" fmla="*/ 210820 h 256540"/>
                <a:gd name="connsiteX12" fmla="*/ 201216 w 638443"/>
                <a:gd name="connsiteY12" fmla="*/ 226060 h 256540"/>
                <a:gd name="connsiteX13" fmla="*/ 264716 w 638443"/>
                <a:gd name="connsiteY13" fmla="*/ 238760 h 256540"/>
                <a:gd name="connsiteX14" fmla="*/ 279956 w 638443"/>
                <a:gd name="connsiteY14" fmla="*/ 241300 h 256540"/>
                <a:gd name="connsiteX15" fmla="*/ 333296 w 638443"/>
                <a:gd name="connsiteY15" fmla="*/ 256540 h 256540"/>
                <a:gd name="connsiteX16" fmla="*/ 445056 w 638443"/>
                <a:gd name="connsiteY16" fmla="*/ 248920 h 256540"/>
                <a:gd name="connsiteX17" fmla="*/ 483156 w 638443"/>
                <a:gd name="connsiteY17" fmla="*/ 236220 h 256540"/>
                <a:gd name="connsiteX18" fmla="*/ 559356 w 638443"/>
                <a:gd name="connsiteY18" fmla="*/ 226060 h 256540"/>
                <a:gd name="connsiteX19" fmla="*/ 569516 w 638443"/>
                <a:gd name="connsiteY19" fmla="*/ 218440 h 256540"/>
                <a:gd name="connsiteX20" fmla="*/ 589836 w 638443"/>
                <a:gd name="connsiteY20" fmla="*/ 210820 h 256540"/>
                <a:gd name="connsiteX21" fmla="*/ 615236 w 638443"/>
                <a:gd name="connsiteY21" fmla="*/ 187960 h 256540"/>
                <a:gd name="connsiteX22" fmla="*/ 627936 w 638443"/>
                <a:gd name="connsiteY22" fmla="*/ 177800 h 256540"/>
                <a:gd name="connsiteX23" fmla="*/ 633016 w 638443"/>
                <a:gd name="connsiteY23" fmla="*/ 154940 h 256540"/>
                <a:gd name="connsiteX24" fmla="*/ 638096 w 638443"/>
                <a:gd name="connsiteY24" fmla="*/ 144780 h 256540"/>
                <a:gd name="connsiteX25" fmla="*/ 625396 w 638443"/>
                <a:gd name="connsiteY25" fmla="*/ 96520 h 256540"/>
                <a:gd name="connsiteX26" fmla="*/ 610156 w 638443"/>
                <a:gd name="connsiteY26" fmla="*/ 73660 h 256540"/>
                <a:gd name="connsiteX27" fmla="*/ 594916 w 638443"/>
                <a:gd name="connsiteY27" fmla="*/ 66040 h 256540"/>
                <a:gd name="connsiteX28" fmla="*/ 549196 w 638443"/>
                <a:gd name="connsiteY28" fmla="*/ 27940 h 256540"/>
                <a:gd name="connsiteX29" fmla="*/ 508556 w 638443"/>
                <a:gd name="connsiteY29" fmla="*/ 17780 h 256540"/>
                <a:gd name="connsiteX30" fmla="*/ 483156 w 638443"/>
                <a:gd name="connsiteY30" fmla="*/ 7620 h 256540"/>
                <a:gd name="connsiteX31" fmla="*/ 315516 w 638443"/>
                <a:gd name="connsiteY31" fmla="*/ 10160 h 256540"/>
                <a:gd name="connsiteX32" fmla="*/ 279956 w 638443"/>
                <a:gd name="connsiteY32" fmla="*/ 0 h 25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38443" h="256540">
                  <a:moveTo>
                    <a:pt x="279956" y="0"/>
                  </a:moveTo>
                  <a:lnTo>
                    <a:pt x="279956" y="0"/>
                  </a:lnTo>
                  <a:cubicBezTo>
                    <a:pt x="241856" y="2540"/>
                    <a:pt x="203589" y="3243"/>
                    <a:pt x="165656" y="7620"/>
                  </a:cubicBezTo>
                  <a:cubicBezTo>
                    <a:pt x="144601" y="10049"/>
                    <a:pt x="123518" y="39858"/>
                    <a:pt x="112316" y="48260"/>
                  </a:cubicBezTo>
                  <a:cubicBezTo>
                    <a:pt x="105543" y="53340"/>
                    <a:pt x="98500" y="58080"/>
                    <a:pt x="91996" y="63500"/>
                  </a:cubicBezTo>
                  <a:cubicBezTo>
                    <a:pt x="71462" y="80611"/>
                    <a:pt x="93382" y="67452"/>
                    <a:pt x="66596" y="86360"/>
                  </a:cubicBezTo>
                  <a:cubicBezTo>
                    <a:pt x="57577" y="92726"/>
                    <a:pt x="47558" y="97612"/>
                    <a:pt x="38656" y="104140"/>
                  </a:cubicBezTo>
                  <a:cubicBezTo>
                    <a:pt x="5410" y="128520"/>
                    <a:pt x="60815" y="98140"/>
                    <a:pt x="8176" y="124460"/>
                  </a:cubicBezTo>
                  <a:cubicBezTo>
                    <a:pt x="4265" y="134237"/>
                    <a:pt x="-1884" y="146500"/>
                    <a:pt x="556" y="157480"/>
                  </a:cubicBezTo>
                  <a:cubicBezTo>
                    <a:pt x="7215" y="187448"/>
                    <a:pt x="7768" y="177037"/>
                    <a:pt x="20876" y="187960"/>
                  </a:cubicBezTo>
                  <a:cubicBezTo>
                    <a:pt x="27077" y="193128"/>
                    <a:pt x="30822" y="199843"/>
                    <a:pt x="38656" y="203200"/>
                  </a:cubicBezTo>
                  <a:cubicBezTo>
                    <a:pt x="46781" y="206682"/>
                    <a:pt x="55413" y="208968"/>
                    <a:pt x="64056" y="210820"/>
                  </a:cubicBezTo>
                  <a:cubicBezTo>
                    <a:pt x="117339" y="222238"/>
                    <a:pt x="139132" y="219593"/>
                    <a:pt x="201216" y="226060"/>
                  </a:cubicBezTo>
                  <a:cubicBezTo>
                    <a:pt x="225852" y="228626"/>
                    <a:pt x="240288" y="233617"/>
                    <a:pt x="264716" y="238760"/>
                  </a:cubicBezTo>
                  <a:cubicBezTo>
                    <a:pt x="269756" y="239821"/>
                    <a:pt x="274971" y="240008"/>
                    <a:pt x="279956" y="241300"/>
                  </a:cubicBezTo>
                  <a:cubicBezTo>
                    <a:pt x="297856" y="245941"/>
                    <a:pt x="315516" y="251460"/>
                    <a:pt x="333296" y="256540"/>
                  </a:cubicBezTo>
                  <a:cubicBezTo>
                    <a:pt x="370549" y="254000"/>
                    <a:pt x="408055" y="253937"/>
                    <a:pt x="445056" y="248920"/>
                  </a:cubicBezTo>
                  <a:cubicBezTo>
                    <a:pt x="458322" y="247121"/>
                    <a:pt x="470251" y="239780"/>
                    <a:pt x="483156" y="236220"/>
                  </a:cubicBezTo>
                  <a:cubicBezTo>
                    <a:pt x="517895" y="226637"/>
                    <a:pt x="522397" y="228370"/>
                    <a:pt x="559356" y="226060"/>
                  </a:cubicBezTo>
                  <a:cubicBezTo>
                    <a:pt x="562743" y="223520"/>
                    <a:pt x="565730" y="220333"/>
                    <a:pt x="569516" y="218440"/>
                  </a:cubicBezTo>
                  <a:cubicBezTo>
                    <a:pt x="575986" y="215205"/>
                    <a:pt x="583633" y="214542"/>
                    <a:pt x="589836" y="210820"/>
                  </a:cubicBezTo>
                  <a:cubicBezTo>
                    <a:pt x="604146" y="202234"/>
                    <a:pt x="604948" y="196962"/>
                    <a:pt x="615236" y="187960"/>
                  </a:cubicBezTo>
                  <a:cubicBezTo>
                    <a:pt x="619316" y="184390"/>
                    <a:pt x="623703" y="181187"/>
                    <a:pt x="627936" y="177800"/>
                  </a:cubicBezTo>
                  <a:cubicBezTo>
                    <a:pt x="629629" y="170180"/>
                    <a:pt x="630720" y="162401"/>
                    <a:pt x="633016" y="154940"/>
                  </a:cubicBezTo>
                  <a:cubicBezTo>
                    <a:pt x="634130" y="151321"/>
                    <a:pt x="637844" y="148558"/>
                    <a:pt x="638096" y="144780"/>
                  </a:cubicBezTo>
                  <a:cubicBezTo>
                    <a:pt x="639695" y="120789"/>
                    <a:pt x="635831" y="115899"/>
                    <a:pt x="625396" y="96520"/>
                  </a:cubicBezTo>
                  <a:cubicBezTo>
                    <a:pt x="623679" y="93331"/>
                    <a:pt x="613809" y="76501"/>
                    <a:pt x="610156" y="73660"/>
                  </a:cubicBezTo>
                  <a:cubicBezTo>
                    <a:pt x="605673" y="70173"/>
                    <a:pt x="599996" y="68580"/>
                    <a:pt x="594916" y="66040"/>
                  </a:cubicBezTo>
                  <a:cubicBezTo>
                    <a:pt x="579813" y="47916"/>
                    <a:pt x="575169" y="39583"/>
                    <a:pt x="549196" y="27940"/>
                  </a:cubicBezTo>
                  <a:cubicBezTo>
                    <a:pt x="536454" y="22228"/>
                    <a:pt x="521902" y="21886"/>
                    <a:pt x="508556" y="17780"/>
                  </a:cubicBezTo>
                  <a:cubicBezTo>
                    <a:pt x="499840" y="15098"/>
                    <a:pt x="491623" y="11007"/>
                    <a:pt x="483156" y="7620"/>
                  </a:cubicBezTo>
                  <a:cubicBezTo>
                    <a:pt x="427276" y="8467"/>
                    <a:pt x="371382" y="11670"/>
                    <a:pt x="315516" y="10160"/>
                  </a:cubicBezTo>
                  <a:cubicBezTo>
                    <a:pt x="308285" y="9965"/>
                    <a:pt x="285883" y="1693"/>
                    <a:pt x="27995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D6F5B6A-D025-EBBB-EA9A-411165BE97AE}"/>
                </a:ext>
              </a:extLst>
            </p:cNvPr>
            <p:cNvSpPr/>
            <p:nvPr/>
          </p:nvSpPr>
          <p:spPr>
            <a:xfrm>
              <a:off x="6666219" y="2454082"/>
              <a:ext cx="411935" cy="240258"/>
            </a:xfrm>
            <a:custGeom>
              <a:avLst/>
              <a:gdLst>
                <a:gd name="connsiteX0" fmla="*/ 186544 w 318624"/>
                <a:gd name="connsiteY0" fmla="*/ 0 h 267547"/>
                <a:gd name="connsiteX1" fmla="*/ 186544 w 318624"/>
                <a:gd name="connsiteY1" fmla="*/ 0 h 267547"/>
                <a:gd name="connsiteX2" fmla="*/ 128970 w 318624"/>
                <a:gd name="connsiteY2" fmla="*/ 3387 h 267547"/>
                <a:gd name="connsiteX3" fmla="*/ 81557 w 318624"/>
                <a:gd name="connsiteY3" fmla="*/ 10160 h 267547"/>
                <a:gd name="connsiteX4" fmla="*/ 30757 w 318624"/>
                <a:gd name="connsiteY4" fmla="*/ 13547 h 267547"/>
                <a:gd name="connsiteX5" fmla="*/ 13824 w 318624"/>
                <a:gd name="connsiteY5" fmla="*/ 16934 h 267547"/>
                <a:gd name="connsiteX6" fmla="*/ 3664 w 318624"/>
                <a:gd name="connsiteY6" fmla="*/ 33867 h 267547"/>
                <a:gd name="connsiteX7" fmla="*/ 7050 w 318624"/>
                <a:gd name="connsiteY7" fmla="*/ 98214 h 267547"/>
                <a:gd name="connsiteX8" fmla="*/ 10437 w 318624"/>
                <a:gd name="connsiteY8" fmla="*/ 108374 h 267547"/>
                <a:gd name="connsiteX9" fmla="*/ 13824 w 318624"/>
                <a:gd name="connsiteY9" fmla="*/ 121920 h 267547"/>
                <a:gd name="connsiteX10" fmla="*/ 7050 w 318624"/>
                <a:gd name="connsiteY10" fmla="*/ 233680 h 267547"/>
                <a:gd name="connsiteX11" fmla="*/ 88330 w 318624"/>
                <a:gd name="connsiteY11" fmla="*/ 267547 h 267547"/>
                <a:gd name="connsiteX12" fmla="*/ 186544 w 318624"/>
                <a:gd name="connsiteY12" fmla="*/ 260774 h 267547"/>
                <a:gd name="connsiteX13" fmla="*/ 196704 w 318624"/>
                <a:gd name="connsiteY13" fmla="*/ 257387 h 267547"/>
                <a:gd name="connsiteX14" fmla="*/ 223797 w 318624"/>
                <a:gd name="connsiteY14" fmla="*/ 250614 h 267547"/>
                <a:gd name="connsiteX15" fmla="*/ 237344 w 318624"/>
                <a:gd name="connsiteY15" fmla="*/ 247227 h 267547"/>
                <a:gd name="connsiteX16" fmla="*/ 250890 w 318624"/>
                <a:gd name="connsiteY16" fmla="*/ 233680 h 267547"/>
                <a:gd name="connsiteX17" fmla="*/ 257664 w 318624"/>
                <a:gd name="connsiteY17" fmla="*/ 220134 h 267547"/>
                <a:gd name="connsiteX18" fmla="*/ 264437 w 318624"/>
                <a:gd name="connsiteY18" fmla="*/ 203200 h 267547"/>
                <a:gd name="connsiteX19" fmla="*/ 288144 w 318624"/>
                <a:gd name="connsiteY19" fmla="*/ 182880 h 267547"/>
                <a:gd name="connsiteX20" fmla="*/ 298304 w 318624"/>
                <a:gd name="connsiteY20" fmla="*/ 169334 h 267547"/>
                <a:gd name="connsiteX21" fmla="*/ 305077 w 318624"/>
                <a:gd name="connsiteY21" fmla="*/ 162560 h 267547"/>
                <a:gd name="connsiteX22" fmla="*/ 315237 w 318624"/>
                <a:gd name="connsiteY22" fmla="*/ 142240 h 267547"/>
                <a:gd name="connsiteX23" fmla="*/ 318624 w 318624"/>
                <a:gd name="connsiteY23" fmla="*/ 132080 h 267547"/>
                <a:gd name="connsiteX24" fmla="*/ 311850 w 318624"/>
                <a:gd name="connsiteY24" fmla="*/ 67734 h 267547"/>
                <a:gd name="connsiteX25" fmla="*/ 301690 w 318624"/>
                <a:gd name="connsiteY25" fmla="*/ 33867 h 267547"/>
                <a:gd name="connsiteX26" fmla="*/ 244117 w 318624"/>
                <a:gd name="connsiteY26" fmla="*/ 16934 h 267547"/>
                <a:gd name="connsiteX27" fmla="*/ 230570 w 318624"/>
                <a:gd name="connsiteY27" fmla="*/ 6774 h 267547"/>
                <a:gd name="connsiteX28" fmla="*/ 186544 w 318624"/>
                <a:gd name="connsiteY28" fmla="*/ 0 h 267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8624" h="267547">
                  <a:moveTo>
                    <a:pt x="186544" y="0"/>
                  </a:moveTo>
                  <a:lnTo>
                    <a:pt x="186544" y="0"/>
                  </a:lnTo>
                  <a:cubicBezTo>
                    <a:pt x="167353" y="1129"/>
                    <a:pt x="148105" y="1535"/>
                    <a:pt x="128970" y="3387"/>
                  </a:cubicBezTo>
                  <a:cubicBezTo>
                    <a:pt x="113079" y="4925"/>
                    <a:pt x="97486" y="9098"/>
                    <a:pt x="81557" y="10160"/>
                  </a:cubicBezTo>
                  <a:lnTo>
                    <a:pt x="30757" y="13547"/>
                  </a:lnTo>
                  <a:cubicBezTo>
                    <a:pt x="25113" y="14676"/>
                    <a:pt x="18429" y="13480"/>
                    <a:pt x="13824" y="16934"/>
                  </a:cubicBezTo>
                  <a:cubicBezTo>
                    <a:pt x="8558" y="20883"/>
                    <a:pt x="4211" y="27307"/>
                    <a:pt x="3664" y="33867"/>
                  </a:cubicBezTo>
                  <a:cubicBezTo>
                    <a:pt x="1880" y="55271"/>
                    <a:pt x="5106" y="76824"/>
                    <a:pt x="7050" y="98214"/>
                  </a:cubicBezTo>
                  <a:cubicBezTo>
                    <a:pt x="7373" y="101769"/>
                    <a:pt x="9456" y="104941"/>
                    <a:pt x="10437" y="108374"/>
                  </a:cubicBezTo>
                  <a:cubicBezTo>
                    <a:pt x="11716" y="112849"/>
                    <a:pt x="12695" y="117405"/>
                    <a:pt x="13824" y="121920"/>
                  </a:cubicBezTo>
                  <a:cubicBezTo>
                    <a:pt x="8924" y="144785"/>
                    <a:pt x="-10156" y="213721"/>
                    <a:pt x="7050" y="233680"/>
                  </a:cubicBezTo>
                  <a:cubicBezTo>
                    <a:pt x="26214" y="255911"/>
                    <a:pt x="88330" y="267547"/>
                    <a:pt x="88330" y="267547"/>
                  </a:cubicBezTo>
                  <a:cubicBezTo>
                    <a:pt x="118998" y="266213"/>
                    <a:pt x="154879" y="267810"/>
                    <a:pt x="186544" y="260774"/>
                  </a:cubicBezTo>
                  <a:cubicBezTo>
                    <a:pt x="190029" y="260000"/>
                    <a:pt x="193260" y="258326"/>
                    <a:pt x="196704" y="257387"/>
                  </a:cubicBezTo>
                  <a:cubicBezTo>
                    <a:pt x="205685" y="254938"/>
                    <a:pt x="214766" y="252872"/>
                    <a:pt x="223797" y="250614"/>
                  </a:cubicBezTo>
                  <a:lnTo>
                    <a:pt x="237344" y="247227"/>
                  </a:lnTo>
                  <a:cubicBezTo>
                    <a:pt x="241859" y="242711"/>
                    <a:pt x="247058" y="238789"/>
                    <a:pt x="250890" y="233680"/>
                  </a:cubicBezTo>
                  <a:cubicBezTo>
                    <a:pt x="253919" y="229641"/>
                    <a:pt x="255614" y="224747"/>
                    <a:pt x="257664" y="220134"/>
                  </a:cubicBezTo>
                  <a:cubicBezTo>
                    <a:pt x="260133" y="214579"/>
                    <a:pt x="260587" y="207905"/>
                    <a:pt x="264437" y="203200"/>
                  </a:cubicBezTo>
                  <a:cubicBezTo>
                    <a:pt x="271028" y="195145"/>
                    <a:pt x="280784" y="190239"/>
                    <a:pt x="288144" y="182880"/>
                  </a:cubicBezTo>
                  <a:cubicBezTo>
                    <a:pt x="292135" y="178889"/>
                    <a:pt x="294691" y="173670"/>
                    <a:pt x="298304" y="169334"/>
                  </a:cubicBezTo>
                  <a:cubicBezTo>
                    <a:pt x="300348" y="166881"/>
                    <a:pt x="302819" y="164818"/>
                    <a:pt x="305077" y="162560"/>
                  </a:cubicBezTo>
                  <a:cubicBezTo>
                    <a:pt x="313590" y="137022"/>
                    <a:pt x="302107" y="168501"/>
                    <a:pt x="315237" y="142240"/>
                  </a:cubicBezTo>
                  <a:cubicBezTo>
                    <a:pt x="316834" y="139047"/>
                    <a:pt x="317495" y="135467"/>
                    <a:pt x="318624" y="132080"/>
                  </a:cubicBezTo>
                  <a:cubicBezTo>
                    <a:pt x="312633" y="54205"/>
                    <a:pt x="318626" y="115170"/>
                    <a:pt x="311850" y="67734"/>
                  </a:cubicBezTo>
                  <a:cubicBezTo>
                    <a:pt x="311082" y="62359"/>
                    <a:pt x="313843" y="38344"/>
                    <a:pt x="301690" y="33867"/>
                  </a:cubicBezTo>
                  <a:cubicBezTo>
                    <a:pt x="282919" y="26952"/>
                    <a:pt x="263308" y="22578"/>
                    <a:pt x="244117" y="16934"/>
                  </a:cubicBezTo>
                  <a:cubicBezTo>
                    <a:pt x="239601" y="13547"/>
                    <a:pt x="236029" y="8211"/>
                    <a:pt x="230570" y="6774"/>
                  </a:cubicBezTo>
                  <a:cubicBezTo>
                    <a:pt x="214049" y="2426"/>
                    <a:pt x="193882" y="1129"/>
                    <a:pt x="186544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793EAA1-AC1B-BF85-7728-570B5CACFFFD}"/>
                </a:ext>
              </a:extLst>
            </p:cNvPr>
            <p:cNvSpPr/>
            <p:nvPr/>
          </p:nvSpPr>
          <p:spPr>
            <a:xfrm rot="630448">
              <a:off x="8258810" y="2418399"/>
              <a:ext cx="372020" cy="328709"/>
            </a:xfrm>
            <a:custGeom>
              <a:avLst/>
              <a:gdLst>
                <a:gd name="connsiteX0" fmla="*/ 196427 w 379307"/>
                <a:gd name="connsiteY0" fmla="*/ 6848 h 284555"/>
                <a:gd name="connsiteX1" fmla="*/ 196427 w 379307"/>
                <a:gd name="connsiteY1" fmla="*/ 6848 h 284555"/>
                <a:gd name="connsiteX2" fmla="*/ 57573 w 379307"/>
                <a:gd name="connsiteY2" fmla="*/ 23781 h 284555"/>
                <a:gd name="connsiteX3" fmla="*/ 10160 w 379307"/>
                <a:gd name="connsiteY3" fmla="*/ 27168 h 284555"/>
                <a:gd name="connsiteX4" fmla="*/ 0 w 379307"/>
                <a:gd name="connsiteY4" fmla="*/ 54261 h 284555"/>
                <a:gd name="connsiteX5" fmla="*/ 10160 w 379307"/>
                <a:gd name="connsiteY5" fmla="*/ 91515 h 284555"/>
                <a:gd name="connsiteX6" fmla="*/ 23707 w 379307"/>
                <a:gd name="connsiteY6" fmla="*/ 108448 h 284555"/>
                <a:gd name="connsiteX7" fmla="*/ 33867 w 379307"/>
                <a:gd name="connsiteY7" fmla="*/ 115221 h 284555"/>
                <a:gd name="connsiteX8" fmla="*/ 47413 w 379307"/>
                <a:gd name="connsiteY8" fmla="*/ 142315 h 284555"/>
                <a:gd name="connsiteX9" fmla="*/ 57573 w 379307"/>
                <a:gd name="connsiteY9" fmla="*/ 210048 h 284555"/>
                <a:gd name="connsiteX10" fmla="*/ 71120 w 379307"/>
                <a:gd name="connsiteY10" fmla="*/ 233755 h 284555"/>
                <a:gd name="connsiteX11" fmla="*/ 77893 w 379307"/>
                <a:gd name="connsiteY11" fmla="*/ 243915 h 284555"/>
                <a:gd name="connsiteX12" fmla="*/ 94827 w 379307"/>
                <a:gd name="connsiteY12" fmla="*/ 257461 h 284555"/>
                <a:gd name="connsiteX13" fmla="*/ 138853 w 379307"/>
                <a:gd name="connsiteY13" fmla="*/ 277781 h 284555"/>
                <a:gd name="connsiteX14" fmla="*/ 162560 w 379307"/>
                <a:gd name="connsiteY14" fmla="*/ 281168 h 284555"/>
                <a:gd name="connsiteX15" fmla="*/ 182880 w 379307"/>
                <a:gd name="connsiteY15" fmla="*/ 284555 h 284555"/>
                <a:gd name="connsiteX16" fmla="*/ 298027 w 379307"/>
                <a:gd name="connsiteY16" fmla="*/ 281168 h 284555"/>
                <a:gd name="connsiteX17" fmla="*/ 348827 w 379307"/>
                <a:gd name="connsiteY17" fmla="*/ 264235 h 284555"/>
                <a:gd name="connsiteX18" fmla="*/ 375920 w 379307"/>
                <a:gd name="connsiteY18" fmla="*/ 257461 h 284555"/>
                <a:gd name="connsiteX19" fmla="*/ 379307 w 379307"/>
                <a:gd name="connsiteY19" fmla="*/ 243915 h 284555"/>
                <a:gd name="connsiteX20" fmla="*/ 375920 w 379307"/>
                <a:gd name="connsiteY20" fmla="*/ 223595 h 284555"/>
                <a:gd name="connsiteX21" fmla="*/ 362373 w 379307"/>
                <a:gd name="connsiteY21" fmla="*/ 186341 h 284555"/>
                <a:gd name="connsiteX22" fmla="*/ 358987 w 379307"/>
                <a:gd name="connsiteY22" fmla="*/ 169408 h 284555"/>
                <a:gd name="connsiteX23" fmla="*/ 348827 w 379307"/>
                <a:gd name="connsiteY23" fmla="*/ 166021 h 284555"/>
                <a:gd name="connsiteX24" fmla="*/ 342053 w 379307"/>
                <a:gd name="connsiteY24" fmla="*/ 138928 h 284555"/>
                <a:gd name="connsiteX25" fmla="*/ 338667 w 379307"/>
                <a:gd name="connsiteY25" fmla="*/ 57648 h 284555"/>
                <a:gd name="connsiteX26" fmla="*/ 331893 w 379307"/>
                <a:gd name="connsiteY26" fmla="*/ 44101 h 284555"/>
                <a:gd name="connsiteX27" fmla="*/ 294640 w 379307"/>
                <a:gd name="connsiteY27" fmla="*/ 33941 h 284555"/>
                <a:gd name="connsiteX28" fmla="*/ 277707 w 379307"/>
                <a:gd name="connsiteY28" fmla="*/ 23781 h 284555"/>
                <a:gd name="connsiteX29" fmla="*/ 264160 w 379307"/>
                <a:gd name="connsiteY29" fmla="*/ 13621 h 284555"/>
                <a:gd name="connsiteX30" fmla="*/ 233680 w 379307"/>
                <a:gd name="connsiteY30" fmla="*/ 75 h 284555"/>
                <a:gd name="connsiteX31" fmla="*/ 196427 w 379307"/>
                <a:gd name="connsiteY31" fmla="*/ 6848 h 28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9307" h="284555">
                  <a:moveTo>
                    <a:pt x="196427" y="6848"/>
                  </a:moveTo>
                  <a:lnTo>
                    <a:pt x="196427" y="6848"/>
                  </a:lnTo>
                  <a:cubicBezTo>
                    <a:pt x="173167" y="9882"/>
                    <a:pt x="86070" y="21745"/>
                    <a:pt x="57573" y="23781"/>
                  </a:cubicBezTo>
                  <a:lnTo>
                    <a:pt x="10160" y="27168"/>
                  </a:lnTo>
                  <a:cubicBezTo>
                    <a:pt x="6308" y="34873"/>
                    <a:pt x="0" y="45041"/>
                    <a:pt x="0" y="54261"/>
                  </a:cubicBezTo>
                  <a:cubicBezTo>
                    <a:pt x="0" y="64489"/>
                    <a:pt x="4721" y="82449"/>
                    <a:pt x="10160" y="91515"/>
                  </a:cubicBezTo>
                  <a:cubicBezTo>
                    <a:pt x="13879" y="97713"/>
                    <a:pt x="18596" y="103337"/>
                    <a:pt x="23707" y="108448"/>
                  </a:cubicBezTo>
                  <a:cubicBezTo>
                    <a:pt x="26585" y="111326"/>
                    <a:pt x="30480" y="112963"/>
                    <a:pt x="33867" y="115221"/>
                  </a:cubicBezTo>
                  <a:cubicBezTo>
                    <a:pt x="40483" y="125145"/>
                    <a:pt x="44400" y="129509"/>
                    <a:pt x="47413" y="142315"/>
                  </a:cubicBezTo>
                  <a:cubicBezTo>
                    <a:pt x="59474" y="193574"/>
                    <a:pt x="49972" y="168240"/>
                    <a:pt x="57573" y="210048"/>
                  </a:cubicBezTo>
                  <a:cubicBezTo>
                    <a:pt x="59717" y="221843"/>
                    <a:pt x="63605" y="223234"/>
                    <a:pt x="71120" y="233755"/>
                  </a:cubicBezTo>
                  <a:cubicBezTo>
                    <a:pt x="73486" y="237067"/>
                    <a:pt x="75015" y="241037"/>
                    <a:pt x="77893" y="243915"/>
                  </a:cubicBezTo>
                  <a:cubicBezTo>
                    <a:pt x="83004" y="249026"/>
                    <a:pt x="88905" y="253316"/>
                    <a:pt x="94827" y="257461"/>
                  </a:cubicBezTo>
                  <a:cubicBezTo>
                    <a:pt x="108542" y="267061"/>
                    <a:pt x="122431" y="273402"/>
                    <a:pt x="138853" y="277781"/>
                  </a:cubicBezTo>
                  <a:cubicBezTo>
                    <a:pt x="146566" y="279838"/>
                    <a:pt x="154670" y="279954"/>
                    <a:pt x="162560" y="281168"/>
                  </a:cubicBezTo>
                  <a:cubicBezTo>
                    <a:pt x="169347" y="282212"/>
                    <a:pt x="176107" y="283426"/>
                    <a:pt x="182880" y="284555"/>
                  </a:cubicBezTo>
                  <a:cubicBezTo>
                    <a:pt x="221262" y="283426"/>
                    <a:pt x="259730" y="283970"/>
                    <a:pt x="298027" y="281168"/>
                  </a:cubicBezTo>
                  <a:cubicBezTo>
                    <a:pt x="309458" y="280332"/>
                    <a:pt x="339330" y="267203"/>
                    <a:pt x="348827" y="264235"/>
                  </a:cubicBezTo>
                  <a:cubicBezTo>
                    <a:pt x="357712" y="261458"/>
                    <a:pt x="366889" y="259719"/>
                    <a:pt x="375920" y="257461"/>
                  </a:cubicBezTo>
                  <a:cubicBezTo>
                    <a:pt x="377049" y="252946"/>
                    <a:pt x="379307" y="248569"/>
                    <a:pt x="379307" y="243915"/>
                  </a:cubicBezTo>
                  <a:cubicBezTo>
                    <a:pt x="379307" y="237048"/>
                    <a:pt x="377359" y="230309"/>
                    <a:pt x="375920" y="223595"/>
                  </a:cubicBezTo>
                  <a:cubicBezTo>
                    <a:pt x="369793" y="195001"/>
                    <a:pt x="373597" y="203176"/>
                    <a:pt x="362373" y="186341"/>
                  </a:cubicBezTo>
                  <a:cubicBezTo>
                    <a:pt x="361244" y="180697"/>
                    <a:pt x="362180" y="174197"/>
                    <a:pt x="358987" y="169408"/>
                  </a:cubicBezTo>
                  <a:cubicBezTo>
                    <a:pt x="357007" y="166438"/>
                    <a:pt x="350561" y="169142"/>
                    <a:pt x="348827" y="166021"/>
                  </a:cubicBezTo>
                  <a:cubicBezTo>
                    <a:pt x="344306" y="157884"/>
                    <a:pt x="342053" y="138928"/>
                    <a:pt x="342053" y="138928"/>
                  </a:cubicBezTo>
                  <a:cubicBezTo>
                    <a:pt x="340924" y="111835"/>
                    <a:pt x="341556" y="84611"/>
                    <a:pt x="338667" y="57648"/>
                  </a:cubicBezTo>
                  <a:cubicBezTo>
                    <a:pt x="338129" y="52628"/>
                    <a:pt x="336338" y="46495"/>
                    <a:pt x="331893" y="44101"/>
                  </a:cubicBezTo>
                  <a:cubicBezTo>
                    <a:pt x="320560" y="37999"/>
                    <a:pt x="307058" y="37328"/>
                    <a:pt x="294640" y="33941"/>
                  </a:cubicBezTo>
                  <a:cubicBezTo>
                    <a:pt x="288996" y="30554"/>
                    <a:pt x="283184" y="27432"/>
                    <a:pt x="277707" y="23781"/>
                  </a:cubicBezTo>
                  <a:cubicBezTo>
                    <a:pt x="273010" y="20650"/>
                    <a:pt x="268857" y="16752"/>
                    <a:pt x="264160" y="13621"/>
                  </a:cubicBezTo>
                  <a:cubicBezTo>
                    <a:pt x="254290" y="7041"/>
                    <a:pt x="245796" y="832"/>
                    <a:pt x="233680" y="75"/>
                  </a:cubicBezTo>
                  <a:cubicBezTo>
                    <a:pt x="220160" y="-770"/>
                    <a:pt x="202636" y="5719"/>
                    <a:pt x="196427" y="68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2B4592C-3161-8FE9-B456-6842A604B8E6}"/>
                </a:ext>
              </a:extLst>
            </p:cNvPr>
            <p:cNvSpPr/>
            <p:nvPr/>
          </p:nvSpPr>
          <p:spPr>
            <a:xfrm>
              <a:off x="7680767" y="2415738"/>
              <a:ext cx="628107" cy="331526"/>
            </a:xfrm>
            <a:custGeom>
              <a:avLst/>
              <a:gdLst>
                <a:gd name="connsiteX0" fmla="*/ 373394 w 539561"/>
                <a:gd name="connsiteY0" fmla="*/ 3866 h 331526"/>
                <a:gd name="connsiteX1" fmla="*/ 373394 w 539561"/>
                <a:gd name="connsiteY1" fmla="*/ 3866 h 331526"/>
                <a:gd name="connsiteX2" fmla="*/ 331484 w 539561"/>
                <a:gd name="connsiteY2" fmla="*/ 9581 h 331526"/>
                <a:gd name="connsiteX3" fmla="*/ 220994 w 539561"/>
                <a:gd name="connsiteY3" fmla="*/ 1961 h 331526"/>
                <a:gd name="connsiteX4" fmla="*/ 142889 w 539561"/>
                <a:gd name="connsiteY4" fmla="*/ 5771 h 331526"/>
                <a:gd name="connsiteX5" fmla="*/ 123839 w 539561"/>
                <a:gd name="connsiteY5" fmla="*/ 13391 h 331526"/>
                <a:gd name="connsiteX6" fmla="*/ 85739 w 539561"/>
                <a:gd name="connsiteY6" fmla="*/ 24821 h 331526"/>
                <a:gd name="connsiteX7" fmla="*/ 55259 w 539561"/>
                <a:gd name="connsiteY7" fmla="*/ 55301 h 331526"/>
                <a:gd name="connsiteX8" fmla="*/ 36209 w 539561"/>
                <a:gd name="connsiteY8" fmla="*/ 74351 h 331526"/>
                <a:gd name="connsiteX9" fmla="*/ 17159 w 539561"/>
                <a:gd name="connsiteY9" fmla="*/ 108641 h 331526"/>
                <a:gd name="connsiteX10" fmla="*/ 11444 w 539561"/>
                <a:gd name="connsiteY10" fmla="*/ 139121 h 331526"/>
                <a:gd name="connsiteX11" fmla="*/ 7634 w 539561"/>
                <a:gd name="connsiteY11" fmla="*/ 150551 h 331526"/>
                <a:gd name="connsiteX12" fmla="*/ 1919 w 539561"/>
                <a:gd name="connsiteY12" fmla="*/ 173411 h 331526"/>
                <a:gd name="connsiteX13" fmla="*/ 3824 w 539561"/>
                <a:gd name="connsiteY13" fmla="*/ 253421 h 331526"/>
                <a:gd name="connsiteX14" fmla="*/ 22874 w 539561"/>
                <a:gd name="connsiteY14" fmla="*/ 266756 h 331526"/>
                <a:gd name="connsiteX15" fmla="*/ 66689 w 539561"/>
                <a:gd name="connsiteY15" fmla="*/ 276281 h 331526"/>
                <a:gd name="connsiteX16" fmla="*/ 102884 w 539561"/>
                <a:gd name="connsiteY16" fmla="*/ 278186 h 331526"/>
                <a:gd name="connsiteX17" fmla="*/ 205754 w 539561"/>
                <a:gd name="connsiteY17" fmla="*/ 278186 h 331526"/>
                <a:gd name="connsiteX18" fmla="*/ 217184 w 539561"/>
                <a:gd name="connsiteY18" fmla="*/ 280091 h 331526"/>
                <a:gd name="connsiteX19" fmla="*/ 295289 w 539561"/>
                <a:gd name="connsiteY19" fmla="*/ 304856 h 331526"/>
                <a:gd name="connsiteX20" fmla="*/ 308624 w 539561"/>
                <a:gd name="connsiteY20" fmla="*/ 306761 h 331526"/>
                <a:gd name="connsiteX21" fmla="*/ 333389 w 539561"/>
                <a:gd name="connsiteY21" fmla="*/ 314381 h 331526"/>
                <a:gd name="connsiteX22" fmla="*/ 358154 w 539561"/>
                <a:gd name="connsiteY22" fmla="*/ 318191 h 331526"/>
                <a:gd name="connsiteX23" fmla="*/ 390539 w 539561"/>
                <a:gd name="connsiteY23" fmla="*/ 323906 h 331526"/>
                <a:gd name="connsiteX24" fmla="*/ 409589 w 539561"/>
                <a:gd name="connsiteY24" fmla="*/ 327716 h 331526"/>
                <a:gd name="connsiteX25" fmla="*/ 459119 w 539561"/>
                <a:gd name="connsiteY25" fmla="*/ 331526 h 331526"/>
                <a:gd name="connsiteX26" fmla="*/ 487694 w 539561"/>
                <a:gd name="connsiteY26" fmla="*/ 327716 h 331526"/>
                <a:gd name="connsiteX27" fmla="*/ 495314 w 539561"/>
                <a:gd name="connsiteY27" fmla="*/ 325811 h 331526"/>
                <a:gd name="connsiteX28" fmla="*/ 508649 w 539561"/>
                <a:gd name="connsiteY28" fmla="*/ 306761 h 331526"/>
                <a:gd name="connsiteX29" fmla="*/ 512459 w 539561"/>
                <a:gd name="connsiteY29" fmla="*/ 299141 h 331526"/>
                <a:gd name="connsiteX30" fmla="*/ 520079 w 539561"/>
                <a:gd name="connsiteY30" fmla="*/ 291521 h 331526"/>
                <a:gd name="connsiteX31" fmla="*/ 531509 w 539561"/>
                <a:gd name="connsiteY31" fmla="*/ 268661 h 331526"/>
                <a:gd name="connsiteX32" fmla="*/ 535319 w 539561"/>
                <a:gd name="connsiteY32" fmla="*/ 259136 h 331526"/>
                <a:gd name="connsiteX33" fmla="*/ 537224 w 539561"/>
                <a:gd name="connsiteY33" fmla="*/ 247706 h 331526"/>
                <a:gd name="connsiteX34" fmla="*/ 537224 w 539561"/>
                <a:gd name="connsiteY34" fmla="*/ 131501 h 331526"/>
                <a:gd name="connsiteX35" fmla="*/ 527699 w 539561"/>
                <a:gd name="connsiteY35" fmla="*/ 78161 h 331526"/>
                <a:gd name="connsiteX36" fmla="*/ 510554 w 539561"/>
                <a:gd name="connsiteY36" fmla="*/ 51491 h 331526"/>
                <a:gd name="connsiteX37" fmla="*/ 504839 w 539561"/>
                <a:gd name="connsiteY37" fmla="*/ 45776 h 331526"/>
                <a:gd name="connsiteX38" fmla="*/ 497219 w 539561"/>
                <a:gd name="connsiteY38" fmla="*/ 36251 h 331526"/>
                <a:gd name="connsiteX39" fmla="*/ 447689 w 539561"/>
                <a:gd name="connsiteY39" fmla="*/ 9581 h 331526"/>
                <a:gd name="connsiteX40" fmla="*/ 432449 w 539561"/>
                <a:gd name="connsiteY40" fmla="*/ 1961 h 331526"/>
                <a:gd name="connsiteX41" fmla="*/ 422924 w 539561"/>
                <a:gd name="connsiteY41" fmla="*/ 56 h 331526"/>
                <a:gd name="connsiteX42" fmla="*/ 373394 w 539561"/>
                <a:gd name="connsiteY42" fmla="*/ 3866 h 33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39561" h="331526">
                  <a:moveTo>
                    <a:pt x="373394" y="3866"/>
                  </a:moveTo>
                  <a:lnTo>
                    <a:pt x="373394" y="3866"/>
                  </a:lnTo>
                  <a:cubicBezTo>
                    <a:pt x="359424" y="5771"/>
                    <a:pt x="345582" y="9757"/>
                    <a:pt x="331484" y="9581"/>
                  </a:cubicBezTo>
                  <a:cubicBezTo>
                    <a:pt x="294569" y="9120"/>
                    <a:pt x="220994" y="1961"/>
                    <a:pt x="220994" y="1961"/>
                  </a:cubicBezTo>
                  <a:cubicBezTo>
                    <a:pt x="194959" y="3231"/>
                    <a:pt x="168776" y="2725"/>
                    <a:pt x="142889" y="5771"/>
                  </a:cubicBezTo>
                  <a:cubicBezTo>
                    <a:pt x="136097" y="6570"/>
                    <a:pt x="130327" y="11228"/>
                    <a:pt x="123839" y="13391"/>
                  </a:cubicBezTo>
                  <a:cubicBezTo>
                    <a:pt x="111260" y="17584"/>
                    <a:pt x="98439" y="21011"/>
                    <a:pt x="85739" y="24821"/>
                  </a:cubicBezTo>
                  <a:cubicBezTo>
                    <a:pt x="53259" y="53693"/>
                    <a:pt x="82713" y="26232"/>
                    <a:pt x="55259" y="55301"/>
                  </a:cubicBezTo>
                  <a:cubicBezTo>
                    <a:pt x="49093" y="61830"/>
                    <a:pt x="41429" y="67043"/>
                    <a:pt x="36209" y="74351"/>
                  </a:cubicBezTo>
                  <a:cubicBezTo>
                    <a:pt x="28609" y="84991"/>
                    <a:pt x="17159" y="108641"/>
                    <a:pt x="17159" y="108641"/>
                  </a:cubicBezTo>
                  <a:cubicBezTo>
                    <a:pt x="15552" y="118286"/>
                    <a:pt x="13728" y="129986"/>
                    <a:pt x="11444" y="139121"/>
                  </a:cubicBezTo>
                  <a:cubicBezTo>
                    <a:pt x="10470" y="143017"/>
                    <a:pt x="8709" y="146681"/>
                    <a:pt x="7634" y="150551"/>
                  </a:cubicBezTo>
                  <a:cubicBezTo>
                    <a:pt x="5532" y="158119"/>
                    <a:pt x="3824" y="165791"/>
                    <a:pt x="1919" y="173411"/>
                  </a:cubicBezTo>
                  <a:cubicBezTo>
                    <a:pt x="1681" y="179604"/>
                    <a:pt x="-3312" y="239743"/>
                    <a:pt x="3824" y="253421"/>
                  </a:cubicBezTo>
                  <a:cubicBezTo>
                    <a:pt x="7409" y="260293"/>
                    <a:pt x="16082" y="263021"/>
                    <a:pt x="22874" y="266756"/>
                  </a:cubicBezTo>
                  <a:cubicBezTo>
                    <a:pt x="40612" y="276512"/>
                    <a:pt x="45999" y="274988"/>
                    <a:pt x="66689" y="276281"/>
                  </a:cubicBezTo>
                  <a:lnTo>
                    <a:pt x="102884" y="278186"/>
                  </a:lnTo>
                  <a:cubicBezTo>
                    <a:pt x="152304" y="275440"/>
                    <a:pt x="141120" y="275108"/>
                    <a:pt x="205754" y="278186"/>
                  </a:cubicBezTo>
                  <a:cubicBezTo>
                    <a:pt x="209612" y="278370"/>
                    <a:pt x="213449" y="279108"/>
                    <a:pt x="217184" y="280091"/>
                  </a:cubicBezTo>
                  <a:cubicBezTo>
                    <a:pt x="243666" y="287060"/>
                    <a:pt x="268521" y="298908"/>
                    <a:pt x="295289" y="304856"/>
                  </a:cubicBezTo>
                  <a:cubicBezTo>
                    <a:pt x="299672" y="305830"/>
                    <a:pt x="304179" y="306126"/>
                    <a:pt x="308624" y="306761"/>
                  </a:cubicBezTo>
                  <a:cubicBezTo>
                    <a:pt x="316879" y="309301"/>
                    <a:pt x="324973" y="312439"/>
                    <a:pt x="333389" y="314381"/>
                  </a:cubicBezTo>
                  <a:cubicBezTo>
                    <a:pt x="341527" y="316259"/>
                    <a:pt x="349916" y="316818"/>
                    <a:pt x="358154" y="318191"/>
                  </a:cubicBezTo>
                  <a:lnTo>
                    <a:pt x="390539" y="323906"/>
                  </a:lnTo>
                  <a:cubicBezTo>
                    <a:pt x="396906" y="325085"/>
                    <a:pt x="403153" y="327001"/>
                    <a:pt x="409589" y="327716"/>
                  </a:cubicBezTo>
                  <a:cubicBezTo>
                    <a:pt x="426046" y="329545"/>
                    <a:pt x="442609" y="330256"/>
                    <a:pt x="459119" y="331526"/>
                  </a:cubicBezTo>
                  <a:cubicBezTo>
                    <a:pt x="468644" y="330256"/>
                    <a:pt x="478202" y="329215"/>
                    <a:pt x="487694" y="327716"/>
                  </a:cubicBezTo>
                  <a:cubicBezTo>
                    <a:pt x="490280" y="327308"/>
                    <a:pt x="493219" y="327382"/>
                    <a:pt x="495314" y="325811"/>
                  </a:cubicBezTo>
                  <a:cubicBezTo>
                    <a:pt x="499428" y="322725"/>
                    <a:pt x="506141" y="311276"/>
                    <a:pt x="508649" y="306761"/>
                  </a:cubicBezTo>
                  <a:cubicBezTo>
                    <a:pt x="510028" y="304279"/>
                    <a:pt x="510755" y="301413"/>
                    <a:pt x="512459" y="299141"/>
                  </a:cubicBezTo>
                  <a:cubicBezTo>
                    <a:pt x="514614" y="296267"/>
                    <a:pt x="517539" y="294061"/>
                    <a:pt x="520079" y="291521"/>
                  </a:cubicBezTo>
                  <a:cubicBezTo>
                    <a:pt x="528902" y="269464"/>
                    <a:pt x="517534" y="296611"/>
                    <a:pt x="531509" y="268661"/>
                  </a:cubicBezTo>
                  <a:cubicBezTo>
                    <a:pt x="533038" y="265602"/>
                    <a:pt x="534049" y="262311"/>
                    <a:pt x="535319" y="259136"/>
                  </a:cubicBezTo>
                  <a:cubicBezTo>
                    <a:pt x="535954" y="255326"/>
                    <a:pt x="536858" y="251551"/>
                    <a:pt x="537224" y="247706"/>
                  </a:cubicBezTo>
                  <a:cubicBezTo>
                    <a:pt x="540974" y="208327"/>
                    <a:pt x="539637" y="172518"/>
                    <a:pt x="537224" y="131501"/>
                  </a:cubicBezTo>
                  <a:cubicBezTo>
                    <a:pt x="536934" y="126576"/>
                    <a:pt x="534268" y="91298"/>
                    <a:pt x="527699" y="78161"/>
                  </a:cubicBezTo>
                  <a:cubicBezTo>
                    <a:pt x="524599" y="71962"/>
                    <a:pt x="516440" y="58358"/>
                    <a:pt x="510554" y="51491"/>
                  </a:cubicBezTo>
                  <a:cubicBezTo>
                    <a:pt x="508801" y="49446"/>
                    <a:pt x="506613" y="47803"/>
                    <a:pt x="504839" y="45776"/>
                  </a:cubicBezTo>
                  <a:cubicBezTo>
                    <a:pt x="502162" y="42716"/>
                    <a:pt x="500323" y="38877"/>
                    <a:pt x="497219" y="36251"/>
                  </a:cubicBezTo>
                  <a:cubicBezTo>
                    <a:pt x="482679" y="23948"/>
                    <a:pt x="464627" y="17552"/>
                    <a:pt x="447689" y="9581"/>
                  </a:cubicBezTo>
                  <a:cubicBezTo>
                    <a:pt x="442550" y="7163"/>
                    <a:pt x="437750" y="4000"/>
                    <a:pt x="432449" y="1961"/>
                  </a:cubicBezTo>
                  <a:cubicBezTo>
                    <a:pt x="429427" y="799"/>
                    <a:pt x="426161" y="137"/>
                    <a:pt x="422924" y="56"/>
                  </a:cubicBezTo>
                  <a:cubicBezTo>
                    <a:pt x="400706" y="-499"/>
                    <a:pt x="381649" y="3231"/>
                    <a:pt x="373394" y="386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B81AF9-B1DE-99F8-972E-D6AD47B54370}"/>
                </a:ext>
              </a:extLst>
            </p:cNvPr>
            <p:cNvSpPr/>
            <p:nvPr/>
          </p:nvSpPr>
          <p:spPr>
            <a:xfrm>
              <a:off x="5779683" y="2461260"/>
              <a:ext cx="376836" cy="213360"/>
            </a:xfrm>
            <a:custGeom>
              <a:avLst/>
              <a:gdLst>
                <a:gd name="connsiteX0" fmla="*/ 55577 w 383237"/>
                <a:gd name="connsiteY0" fmla="*/ 26670 h 213360"/>
                <a:gd name="connsiteX1" fmla="*/ 55577 w 383237"/>
                <a:gd name="connsiteY1" fmla="*/ 26670 h 213360"/>
                <a:gd name="connsiteX2" fmla="*/ 147017 w 383237"/>
                <a:gd name="connsiteY2" fmla="*/ 7620 h 213360"/>
                <a:gd name="connsiteX3" fmla="*/ 185117 w 383237"/>
                <a:gd name="connsiteY3" fmla="*/ 3810 h 213360"/>
                <a:gd name="connsiteX4" fmla="*/ 215597 w 383237"/>
                <a:gd name="connsiteY4" fmla="*/ 0 h 213360"/>
                <a:gd name="connsiteX5" fmla="*/ 246077 w 383237"/>
                <a:gd name="connsiteY5" fmla="*/ 3810 h 213360"/>
                <a:gd name="connsiteX6" fmla="*/ 284177 w 383237"/>
                <a:gd name="connsiteY6" fmla="*/ 30480 h 213360"/>
                <a:gd name="connsiteX7" fmla="*/ 299417 w 383237"/>
                <a:gd name="connsiteY7" fmla="*/ 38100 h 213360"/>
                <a:gd name="connsiteX8" fmla="*/ 333707 w 383237"/>
                <a:gd name="connsiteY8" fmla="*/ 64770 h 213360"/>
                <a:gd name="connsiteX9" fmla="*/ 367997 w 383237"/>
                <a:gd name="connsiteY9" fmla="*/ 95250 h 213360"/>
                <a:gd name="connsiteX10" fmla="*/ 383237 w 383237"/>
                <a:gd name="connsiteY10" fmla="*/ 129540 h 213360"/>
                <a:gd name="connsiteX11" fmla="*/ 375617 w 383237"/>
                <a:gd name="connsiteY11" fmla="*/ 156210 h 213360"/>
                <a:gd name="connsiteX12" fmla="*/ 345137 w 383237"/>
                <a:gd name="connsiteY12" fmla="*/ 179070 h 213360"/>
                <a:gd name="connsiteX13" fmla="*/ 318467 w 383237"/>
                <a:gd name="connsiteY13" fmla="*/ 201930 h 213360"/>
                <a:gd name="connsiteX14" fmla="*/ 272747 w 383237"/>
                <a:gd name="connsiteY14" fmla="*/ 213360 h 213360"/>
                <a:gd name="connsiteX15" fmla="*/ 207977 w 383237"/>
                <a:gd name="connsiteY15" fmla="*/ 209550 h 213360"/>
                <a:gd name="connsiteX16" fmla="*/ 181307 w 383237"/>
                <a:gd name="connsiteY16" fmla="*/ 198120 h 213360"/>
                <a:gd name="connsiteX17" fmla="*/ 86057 w 383237"/>
                <a:gd name="connsiteY17" fmla="*/ 186690 h 213360"/>
                <a:gd name="connsiteX18" fmla="*/ 25097 w 383237"/>
                <a:gd name="connsiteY18" fmla="*/ 179070 h 213360"/>
                <a:gd name="connsiteX19" fmla="*/ 9857 w 383237"/>
                <a:gd name="connsiteY19" fmla="*/ 156210 h 213360"/>
                <a:gd name="connsiteX20" fmla="*/ 6047 w 383237"/>
                <a:gd name="connsiteY20" fmla="*/ 68580 h 213360"/>
                <a:gd name="connsiteX21" fmla="*/ 13667 w 383237"/>
                <a:gd name="connsiteY21" fmla="*/ 57150 h 213360"/>
                <a:gd name="connsiteX22" fmla="*/ 36527 w 383237"/>
                <a:gd name="connsiteY22" fmla="*/ 34290 h 213360"/>
                <a:gd name="connsiteX23" fmla="*/ 55577 w 383237"/>
                <a:gd name="connsiteY23" fmla="*/ 2667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3237" h="213360">
                  <a:moveTo>
                    <a:pt x="55577" y="26670"/>
                  </a:moveTo>
                  <a:lnTo>
                    <a:pt x="55577" y="26670"/>
                  </a:lnTo>
                  <a:cubicBezTo>
                    <a:pt x="159553" y="18005"/>
                    <a:pt x="42410" y="31394"/>
                    <a:pt x="147017" y="7620"/>
                  </a:cubicBezTo>
                  <a:cubicBezTo>
                    <a:pt x="159463" y="4791"/>
                    <a:pt x="172432" y="5219"/>
                    <a:pt x="185117" y="3810"/>
                  </a:cubicBezTo>
                  <a:cubicBezTo>
                    <a:pt x="195293" y="2679"/>
                    <a:pt x="205437" y="1270"/>
                    <a:pt x="215597" y="0"/>
                  </a:cubicBezTo>
                  <a:cubicBezTo>
                    <a:pt x="225757" y="1270"/>
                    <a:pt x="236363" y="572"/>
                    <a:pt x="246077" y="3810"/>
                  </a:cubicBezTo>
                  <a:cubicBezTo>
                    <a:pt x="284442" y="16598"/>
                    <a:pt x="261815" y="14507"/>
                    <a:pt x="284177" y="30480"/>
                  </a:cubicBezTo>
                  <a:cubicBezTo>
                    <a:pt x="288799" y="33781"/>
                    <a:pt x="294747" y="34867"/>
                    <a:pt x="299417" y="38100"/>
                  </a:cubicBezTo>
                  <a:cubicBezTo>
                    <a:pt x="311323" y="46342"/>
                    <a:pt x="321659" y="56738"/>
                    <a:pt x="333707" y="64770"/>
                  </a:cubicBezTo>
                  <a:cubicBezTo>
                    <a:pt x="348559" y="74671"/>
                    <a:pt x="354948" y="77851"/>
                    <a:pt x="367997" y="95250"/>
                  </a:cubicBezTo>
                  <a:cubicBezTo>
                    <a:pt x="375933" y="105831"/>
                    <a:pt x="379227" y="117510"/>
                    <a:pt x="383237" y="129540"/>
                  </a:cubicBezTo>
                  <a:cubicBezTo>
                    <a:pt x="380697" y="138430"/>
                    <a:pt x="380581" y="148410"/>
                    <a:pt x="375617" y="156210"/>
                  </a:cubicBezTo>
                  <a:cubicBezTo>
                    <a:pt x="369342" y="166071"/>
                    <a:pt x="354126" y="171579"/>
                    <a:pt x="345137" y="179070"/>
                  </a:cubicBezTo>
                  <a:cubicBezTo>
                    <a:pt x="333699" y="188602"/>
                    <a:pt x="332736" y="194796"/>
                    <a:pt x="318467" y="201930"/>
                  </a:cubicBezTo>
                  <a:cubicBezTo>
                    <a:pt x="303373" y="209477"/>
                    <a:pt x="289013" y="210649"/>
                    <a:pt x="272747" y="213360"/>
                  </a:cubicBezTo>
                  <a:cubicBezTo>
                    <a:pt x="251157" y="212090"/>
                    <a:pt x="229497" y="211702"/>
                    <a:pt x="207977" y="209550"/>
                  </a:cubicBezTo>
                  <a:cubicBezTo>
                    <a:pt x="185110" y="207263"/>
                    <a:pt x="208693" y="202842"/>
                    <a:pt x="181307" y="198120"/>
                  </a:cubicBezTo>
                  <a:cubicBezTo>
                    <a:pt x="149794" y="192687"/>
                    <a:pt x="117713" y="191212"/>
                    <a:pt x="86057" y="186690"/>
                  </a:cubicBezTo>
                  <a:cubicBezTo>
                    <a:pt x="48002" y="181254"/>
                    <a:pt x="68312" y="183872"/>
                    <a:pt x="25097" y="179070"/>
                  </a:cubicBezTo>
                  <a:cubicBezTo>
                    <a:pt x="20017" y="171450"/>
                    <a:pt x="14242" y="164250"/>
                    <a:pt x="9857" y="156210"/>
                  </a:cubicBezTo>
                  <a:cubicBezTo>
                    <a:pt x="-5925" y="127277"/>
                    <a:pt x="714" y="105909"/>
                    <a:pt x="6047" y="68580"/>
                  </a:cubicBezTo>
                  <a:cubicBezTo>
                    <a:pt x="6695" y="64047"/>
                    <a:pt x="11005" y="60876"/>
                    <a:pt x="13667" y="57150"/>
                  </a:cubicBezTo>
                  <a:cubicBezTo>
                    <a:pt x="28076" y="36978"/>
                    <a:pt x="19647" y="46347"/>
                    <a:pt x="36527" y="34290"/>
                  </a:cubicBezTo>
                  <a:cubicBezTo>
                    <a:pt x="53596" y="22098"/>
                    <a:pt x="52402" y="27940"/>
                    <a:pt x="55577" y="2667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DE1D21-513F-8F3A-4BD6-AFF098B58DFC}"/>
                </a:ext>
              </a:extLst>
            </p:cNvPr>
            <p:cNvSpPr/>
            <p:nvPr/>
          </p:nvSpPr>
          <p:spPr>
            <a:xfrm>
              <a:off x="4227182" y="2429451"/>
              <a:ext cx="342900" cy="175260"/>
            </a:xfrm>
            <a:custGeom>
              <a:avLst/>
              <a:gdLst>
                <a:gd name="connsiteX0" fmla="*/ 240030 w 342900"/>
                <a:gd name="connsiteY0" fmla="*/ 0 h 175260"/>
                <a:gd name="connsiteX1" fmla="*/ 240030 w 342900"/>
                <a:gd name="connsiteY1" fmla="*/ 0 h 175260"/>
                <a:gd name="connsiteX2" fmla="*/ 110490 w 342900"/>
                <a:gd name="connsiteY2" fmla="*/ 11430 h 175260"/>
                <a:gd name="connsiteX3" fmla="*/ 38100 w 342900"/>
                <a:gd name="connsiteY3" fmla="*/ 34290 h 175260"/>
                <a:gd name="connsiteX4" fmla="*/ 0 w 342900"/>
                <a:gd name="connsiteY4" fmla="*/ 68580 h 175260"/>
                <a:gd name="connsiteX5" fmla="*/ 7620 w 342900"/>
                <a:gd name="connsiteY5" fmla="*/ 95250 h 175260"/>
                <a:gd name="connsiteX6" fmla="*/ 15240 w 342900"/>
                <a:gd name="connsiteY6" fmla="*/ 106680 h 175260"/>
                <a:gd name="connsiteX7" fmla="*/ 30480 w 342900"/>
                <a:gd name="connsiteY7" fmla="*/ 140970 h 175260"/>
                <a:gd name="connsiteX8" fmla="*/ 91440 w 342900"/>
                <a:gd name="connsiteY8" fmla="*/ 156210 h 175260"/>
                <a:gd name="connsiteX9" fmla="*/ 137160 w 342900"/>
                <a:gd name="connsiteY9" fmla="*/ 163830 h 175260"/>
                <a:gd name="connsiteX10" fmla="*/ 179070 w 342900"/>
                <a:gd name="connsiteY10" fmla="*/ 175260 h 175260"/>
                <a:gd name="connsiteX11" fmla="*/ 251460 w 342900"/>
                <a:gd name="connsiteY11" fmla="*/ 163830 h 175260"/>
                <a:gd name="connsiteX12" fmla="*/ 278130 w 342900"/>
                <a:gd name="connsiteY12" fmla="*/ 148590 h 175260"/>
                <a:gd name="connsiteX13" fmla="*/ 289560 w 342900"/>
                <a:gd name="connsiteY13" fmla="*/ 137160 h 175260"/>
                <a:gd name="connsiteX14" fmla="*/ 300990 w 342900"/>
                <a:gd name="connsiteY14" fmla="*/ 129540 h 175260"/>
                <a:gd name="connsiteX15" fmla="*/ 323850 w 342900"/>
                <a:gd name="connsiteY15" fmla="*/ 102870 h 175260"/>
                <a:gd name="connsiteX16" fmla="*/ 342900 w 342900"/>
                <a:gd name="connsiteY16" fmla="*/ 76200 h 175260"/>
                <a:gd name="connsiteX17" fmla="*/ 339090 w 342900"/>
                <a:gd name="connsiteY17" fmla="*/ 45720 h 175260"/>
                <a:gd name="connsiteX18" fmla="*/ 320040 w 342900"/>
                <a:gd name="connsiteY18" fmla="*/ 41910 h 175260"/>
                <a:gd name="connsiteX19" fmla="*/ 308610 w 342900"/>
                <a:gd name="connsiteY19" fmla="*/ 30480 h 175260"/>
                <a:gd name="connsiteX20" fmla="*/ 297180 w 342900"/>
                <a:gd name="connsiteY20" fmla="*/ 26670 h 175260"/>
                <a:gd name="connsiteX21" fmla="*/ 285750 w 342900"/>
                <a:gd name="connsiteY21" fmla="*/ 15240 h 175260"/>
                <a:gd name="connsiteX22" fmla="*/ 240030 w 342900"/>
                <a:gd name="connsiteY22" fmla="*/ 0 h 17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2900" h="175260">
                  <a:moveTo>
                    <a:pt x="240030" y="0"/>
                  </a:moveTo>
                  <a:lnTo>
                    <a:pt x="240030" y="0"/>
                  </a:lnTo>
                  <a:cubicBezTo>
                    <a:pt x="208475" y="1856"/>
                    <a:pt x="141540" y="4530"/>
                    <a:pt x="110490" y="11430"/>
                  </a:cubicBezTo>
                  <a:cubicBezTo>
                    <a:pt x="85788" y="16919"/>
                    <a:pt x="62230" y="26670"/>
                    <a:pt x="38100" y="34290"/>
                  </a:cubicBezTo>
                  <a:cubicBezTo>
                    <a:pt x="8474" y="54041"/>
                    <a:pt x="20961" y="42379"/>
                    <a:pt x="0" y="68580"/>
                  </a:cubicBezTo>
                  <a:cubicBezTo>
                    <a:pt x="2540" y="77470"/>
                    <a:pt x="4186" y="86666"/>
                    <a:pt x="7620" y="95250"/>
                  </a:cubicBezTo>
                  <a:cubicBezTo>
                    <a:pt x="9321" y="99502"/>
                    <a:pt x="13632" y="102393"/>
                    <a:pt x="15240" y="106680"/>
                  </a:cubicBezTo>
                  <a:cubicBezTo>
                    <a:pt x="20987" y="122005"/>
                    <a:pt x="14486" y="130308"/>
                    <a:pt x="30480" y="140970"/>
                  </a:cubicBezTo>
                  <a:cubicBezTo>
                    <a:pt x="40394" y="147579"/>
                    <a:pt x="86150" y="155248"/>
                    <a:pt x="91440" y="156210"/>
                  </a:cubicBezTo>
                  <a:cubicBezTo>
                    <a:pt x="106641" y="158974"/>
                    <a:pt x="121974" y="160983"/>
                    <a:pt x="137160" y="163830"/>
                  </a:cubicBezTo>
                  <a:cubicBezTo>
                    <a:pt x="145964" y="165481"/>
                    <a:pt x="174568" y="173974"/>
                    <a:pt x="179070" y="175260"/>
                  </a:cubicBezTo>
                  <a:cubicBezTo>
                    <a:pt x="203200" y="171450"/>
                    <a:pt x="227589" y="169019"/>
                    <a:pt x="251460" y="163830"/>
                  </a:cubicBezTo>
                  <a:cubicBezTo>
                    <a:pt x="256502" y="162734"/>
                    <a:pt x="273498" y="152450"/>
                    <a:pt x="278130" y="148590"/>
                  </a:cubicBezTo>
                  <a:cubicBezTo>
                    <a:pt x="282269" y="145141"/>
                    <a:pt x="285421" y="140609"/>
                    <a:pt x="289560" y="137160"/>
                  </a:cubicBezTo>
                  <a:cubicBezTo>
                    <a:pt x="293078" y="134229"/>
                    <a:pt x="297472" y="132471"/>
                    <a:pt x="300990" y="129540"/>
                  </a:cubicBezTo>
                  <a:cubicBezTo>
                    <a:pt x="315171" y="117722"/>
                    <a:pt x="311237" y="117586"/>
                    <a:pt x="323850" y="102870"/>
                  </a:cubicBezTo>
                  <a:cubicBezTo>
                    <a:pt x="342385" y="81245"/>
                    <a:pt x="329614" y="102772"/>
                    <a:pt x="342900" y="76200"/>
                  </a:cubicBezTo>
                  <a:cubicBezTo>
                    <a:pt x="341630" y="66040"/>
                    <a:pt x="344770" y="54239"/>
                    <a:pt x="339090" y="45720"/>
                  </a:cubicBezTo>
                  <a:cubicBezTo>
                    <a:pt x="335498" y="40332"/>
                    <a:pt x="325832" y="44806"/>
                    <a:pt x="320040" y="41910"/>
                  </a:cubicBezTo>
                  <a:cubicBezTo>
                    <a:pt x="315221" y="39500"/>
                    <a:pt x="313093" y="33469"/>
                    <a:pt x="308610" y="30480"/>
                  </a:cubicBezTo>
                  <a:cubicBezTo>
                    <a:pt x="305268" y="28252"/>
                    <a:pt x="300990" y="27940"/>
                    <a:pt x="297180" y="26670"/>
                  </a:cubicBezTo>
                  <a:cubicBezTo>
                    <a:pt x="293370" y="22860"/>
                    <a:pt x="290569" y="17650"/>
                    <a:pt x="285750" y="15240"/>
                  </a:cubicBezTo>
                  <a:cubicBezTo>
                    <a:pt x="268417" y="6573"/>
                    <a:pt x="247650" y="2540"/>
                    <a:pt x="24003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49B0AD-5B96-B36D-B956-351EB2DFDA0D}"/>
                </a:ext>
              </a:extLst>
            </p:cNvPr>
            <p:cNvSpPr/>
            <p:nvPr/>
          </p:nvSpPr>
          <p:spPr>
            <a:xfrm>
              <a:off x="5234354" y="2486515"/>
              <a:ext cx="446615" cy="175657"/>
            </a:xfrm>
            <a:custGeom>
              <a:avLst/>
              <a:gdLst>
                <a:gd name="connsiteX0" fmla="*/ 293476 w 352531"/>
                <a:gd name="connsiteY0" fmla="*/ 5715 h 163830"/>
                <a:gd name="connsiteX1" fmla="*/ 293476 w 352531"/>
                <a:gd name="connsiteY1" fmla="*/ 5715 h 163830"/>
                <a:gd name="connsiteX2" fmla="*/ 219181 w 352531"/>
                <a:gd name="connsiteY2" fmla="*/ 0 h 163830"/>
                <a:gd name="connsiteX3" fmla="*/ 152506 w 352531"/>
                <a:gd name="connsiteY3" fmla="*/ 1905 h 163830"/>
                <a:gd name="connsiteX4" fmla="*/ 64876 w 352531"/>
                <a:gd name="connsiteY4" fmla="*/ 3810 h 163830"/>
                <a:gd name="connsiteX5" fmla="*/ 45826 w 352531"/>
                <a:gd name="connsiteY5" fmla="*/ 5715 h 163830"/>
                <a:gd name="connsiteX6" fmla="*/ 26776 w 352531"/>
                <a:gd name="connsiteY6" fmla="*/ 11430 h 163830"/>
                <a:gd name="connsiteX7" fmla="*/ 13441 w 352531"/>
                <a:gd name="connsiteY7" fmla="*/ 22860 h 163830"/>
                <a:gd name="connsiteX8" fmla="*/ 2011 w 352531"/>
                <a:gd name="connsiteY8" fmla="*/ 38100 h 163830"/>
                <a:gd name="connsiteX9" fmla="*/ 106 w 352531"/>
                <a:gd name="connsiteY9" fmla="*/ 53340 h 163830"/>
                <a:gd name="connsiteX10" fmla="*/ 13441 w 352531"/>
                <a:gd name="connsiteY10" fmla="*/ 100965 h 163830"/>
                <a:gd name="connsiteX11" fmla="*/ 21061 w 352531"/>
                <a:gd name="connsiteY11" fmla="*/ 108585 h 163830"/>
                <a:gd name="connsiteX12" fmla="*/ 32491 w 352531"/>
                <a:gd name="connsiteY12" fmla="*/ 127635 h 163830"/>
                <a:gd name="connsiteX13" fmla="*/ 53446 w 352531"/>
                <a:gd name="connsiteY13" fmla="*/ 152400 h 163830"/>
                <a:gd name="connsiteX14" fmla="*/ 59161 w 352531"/>
                <a:gd name="connsiteY14" fmla="*/ 154305 h 163830"/>
                <a:gd name="connsiteX15" fmla="*/ 74401 w 352531"/>
                <a:gd name="connsiteY15" fmla="*/ 160020 h 163830"/>
                <a:gd name="connsiteX16" fmla="*/ 120121 w 352531"/>
                <a:gd name="connsiteY16" fmla="*/ 163830 h 163830"/>
                <a:gd name="connsiteX17" fmla="*/ 283951 w 352531"/>
                <a:gd name="connsiteY17" fmla="*/ 160020 h 163830"/>
                <a:gd name="connsiteX18" fmla="*/ 291571 w 352531"/>
                <a:gd name="connsiteY18" fmla="*/ 156210 h 163830"/>
                <a:gd name="connsiteX19" fmla="*/ 303001 w 352531"/>
                <a:gd name="connsiteY19" fmla="*/ 140970 h 163830"/>
                <a:gd name="connsiteX20" fmla="*/ 316336 w 352531"/>
                <a:gd name="connsiteY20" fmla="*/ 131445 h 163830"/>
                <a:gd name="connsiteX21" fmla="*/ 323956 w 352531"/>
                <a:gd name="connsiteY21" fmla="*/ 120015 h 163830"/>
                <a:gd name="connsiteX22" fmla="*/ 335386 w 352531"/>
                <a:gd name="connsiteY22" fmla="*/ 104775 h 163830"/>
                <a:gd name="connsiteX23" fmla="*/ 337291 w 352531"/>
                <a:gd name="connsiteY23" fmla="*/ 93345 h 163830"/>
                <a:gd name="connsiteX24" fmla="*/ 344911 w 352531"/>
                <a:gd name="connsiteY24" fmla="*/ 76200 h 163830"/>
                <a:gd name="connsiteX25" fmla="*/ 352531 w 352531"/>
                <a:gd name="connsiteY25" fmla="*/ 41910 h 163830"/>
                <a:gd name="connsiteX26" fmla="*/ 348721 w 352531"/>
                <a:gd name="connsiteY26" fmla="*/ 30480 h 163830"/>
                <a:gd name="connsiteX27" fmla="*/ 341101 w 352531"/>
                <a:gd name="connsiteY27" fmla="*/ 20955 h 163830"/>
                <a:gd name="connsiteX28" fmla="*/ 327766 w 352531"/>
                <a:gd name="connsiteY28" fmla="*/ 15240 h 163830"/>
                <a:gd name="connsiteX29" fmla="*/ 304906 w 352531"/>
                <a:gd name="connsiteY29" fmla="*/ 9525 h 163830"/>
                <a:gd name="connsiteX30" fmla="*/ 295381 w 352531"/>
                <a:gd name="connsiteY30" fmla="*/ 5715 h 163830"/>
                <a:gd name="connsiteX31" fmla="*/ 293476 w 352531"/>
                <a:gd name="connsiteY31" fmla="*/ 5715 h 16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52531" h="163830">
                  <a:moveTo>
                    <a:pt x="293476" y="5715"/>
                  </a:moveTo>
                  <a:lnTo>
                    <a:pt x="293476" y="5715"/>
                  </a:lnTo>
                  <a:cubicBezTo>
                    <a:pt x="274610" y="3918"/>
                    <a:pt x="239041" y="0"/>
                    <a:pt x="219181" y="0"/>
                  </a:cubicBezTo>
                  <a:cubicBezTo>
                    <a:pt x="196947" y="0"/>
                    <a:pt x="174733" y="1356"/>
                    <a:pt x="152506" y="1905"/>
                  </a:cubicBezTo>
                  <a:lnTo>
                    <a:pt x="64876" y="3810"/>
                  </a:lnTo>
                  <a:cubicBezTo>
                    <a:pt x="58526" y="4445"/>
                    <a:pt x="52144" y="4812"/>
                    <a:pt x="45826" y="5715"/>
                  </a:cubicBezTo>
                  <a:cubicBezTo>
                    <a:pt x="40788" y="6435"/>
                    <a:pt x="30753" y="10104"/>
                    <a:pt x="26776" y="11430"/>
                  </a:cubicBezTo>
                  <a:cubicBezTo>
                    <a:pt x="22331" y="15240"/>
                    <a:pt x="17425" y="18570"/>
                    <a:pt x="13441" y="22860"/>
                  </a:cubicBezTo>
                  <a:cubicBezTo>
                    <a:pt x="9120" y="27513"/>
                    <a:pt x="2011" y="38100"/>
                    <a:pt x="2011" y="38100"/>
                  </a:cubicBezTo>
                  <a:cubicBezTo>
                    <a:pt x="1376" y="43180"/>
                    <a:pt x="-459" y="48252"/>
                    <a:pt x="106" y="53340"/>
                  </a:cubicBezTo>
                  <a:cubicBezTo>
                    <a:pt x="1381" y="64813"/>
                    <a:pt x="4707" y="88489"/>
                    <a:pt x="13441" y="100965"/>
                  </a:cubicBezTo>
                  <a:cubicBezTo>
                    <a:pt x="15501" y="103908"/>
                    <a:pt x="18521" y="106045"/>
                    <a:pt x="21061" y="108585"/>
                  </a:cubicBezTo>
                  <a:cubicBezTo>
                    <a:pt x="29572" y="129862"/>
                    <a:pt x="18941" y="105955"/>
                    <a:pt x="32491" y="127635"/>
                  </a:cubicBezTo>
                  <a:cubicBezTo>
                    <a:pt x="40071" y="139763"/>
                    <a:pt x="20297" y="141350"/>
                    <a:pt x="53446" y="152400"/>
                  </a:cubicBezTo>
                  <a:cubicBezTo>
                    <a:pt x="55351" y="153035"/>
                    <a:pt x="57274" y="153619"/>
                    <a:pt x="59161" y="154305"/>
                  </a:cubicBezTo>
                  <a:cubicBezTo>
                    <a:pt x="64260" y="156159"/>
                    <a:pt x="69138" y="158704"/>
                    <a:pt x="74401" y="160020"/>
                  </a:cubicBezTo>
                  <a:cubicBezTo>
                    <a:pt x="82848" y="162132"/>
                    <a:pt x="118124" y="163705"/>
                    <a:pt x="120121" y="163830"/>
                  </a:cubicBezTo>
                  <a:cubicBezTo>
                    <a:pt x="174731" y="162560"/>
                    <a:pt x="229380" y="162445"/>
                    <a:pt x="283951" y="160020"/>
                  </a:cubicBezTo>
                  <a:cubicBezTo>
                    <a:pt x="286788" y="159894"/>
                    <a:pt x="289563" y="158218"/>
                    <a:pt x="291571" y="156210"/>
                  </a:cubicBezTo>
                  <a:cubicBezTo>
                    <a:pt x="296061" y="151720"/>
                    <a:pt x="297717" y="144492"/>
                    <a:pt x="303001" y="140970"/>
                  </a:cubicBezTo>
                  <a:cubicBezTo>
                    <a:pt x="305781" y="139116"/>
                    <a:pt x="314618" y="133378"/>
                    <a:pt x="316336" y="131445"/>
                  </a:cubicBezTo>
                  <a:cubicBezTo>
                    <a:pt x="319378" y="128023"/>
                    <a:pt x="321294" y="123741"/>
                    <a:pt x="323956" y="120015"/>
                  </a:cubicBezTo>
                  <a:cubicBezTo>
                    <a:pt x="327647" y="114848"/>
                    <a:pt x="335386" y="104775"/>
                    <a:pt x="335386" y="104775"/>
                  </a:cubicBezTo>
                  <a:cubicBezTo>
                    <a:pt x="336021" y="100965"/>
                    <a:pt x="336181" y="97045"/>
                    <a:pt x="337291" y="93345"/>
                  </a:cubicBezTo>
                  <a:cubicBezTo>
                    <a:pt x="344219" y="70251"/>
                    <a:pt x="338133" y="103311"/>
                    <a:pt x="344911" y="76200"/>
                  </a:cubicBezTo>
                  <a:cubicBezTo>
                    <a:pt x="357129" y="27330"/>
                    <a:pt x="346291" y="60629"/>
                    <a:pt x="352531" y="41910"/>
                  </a:cubicBezTo>
                  <a:cubicBezTo>
                    <a:pt x="351261" y="38100"/>
                    <a:pt x="350644" y="34006"/>
                    <a:pt x="348721" y="30480"/>
                  </a:cubicBezTo>
                  <a:cubicBezTo>
                    <a:pt x="346774" y="26910"/>
                    <a:pt x="344161" y="23632"/>
                    <a:pt x="341101" y="20955"/>
                  </a:cubicBezTo>
                  <a:cubicBezTo>
                    <a:pt x="337756" y="18028"/>
                    <a:pt x="331882" y="16784"/>
                    <a:pt x="327766" y="15240"/>
                  </a:cubicBezTo>
                  <a:cubicBezTo>
                    <a:pt x="312597" y="9552"/>
                    <a:pt x="323563" y="12190"/>
                    <a:pt x="304906" y="9525"/>
                  </a:cubicBezTo>
                  <a:cubicBezTo>
                    <a:pt x="301731" y="8255"/>
                    <a:pt x="298583" y="6916"/>
                    <a:pt x="295381" y="5715"/>
                  </a:cubicBezTo>
                  <a:cubicBezTo>
                    <a:pt x="293501" y="5010"/>
                    <a:pt x="293793" y="5715"/>
                    <a:pt x="293476" y="57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F937841-3326-A20F-2BAC-E68EF954D2A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 flipV="1">
              <a:off x="5339244" y="1049470"/>
              <a:ext cx="1437783" cy="1404787"/>
            </a:xfrm>
            <a:prstGeom prst="line">
              <a:avLst/>
            </a:prstGeom>
            <a:ln w="57150">
              <a:solidFill>
                <a:srgbClr val="FFE3A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A6EFB5-CDBA-0390-B990-FA88A92275AA}"/>
                </a:ext>
              </a:extLst>
            </p:cNvPr>
            <p:cNvSpPr txBox="1"/>
            <p:nvPr/>
          </p:nvSpPr>
          <p:spPr>
            <a:xfrm>
              <a:off x="4492385" y="2817854"/>
              <a:ext cx="11256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photosynthesis</a:t>
              </a:r>
              <a:endParaRPr lang="en-ZA" sz="1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E5B623A-F86D-E9ED-22CC-F739F8683B7D}"/>
                </a:ext>
              </a:extLst>
            </p:cNvPr>
            <p:cNvGrpSpPr/>
            <p:nvPr/>
          </p:nvGrpSpPr>
          <p:grpSpPr>
            <a:xfrm>
              <a:off x="4953761" y="3076851"/>
              <a:ext cx="1188000" cy="610373"/>
              <a:chOff x="4993274" y="3082933"/>
              <a:chExt cx="1188000" cy="61037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6A46DA0-F7FC-9B11-6000-EDCB2B4A01C4}"/>
                  </a:ext>
                </a:extLst>
              </p:cNvPr>
              <p:cNvSpPr/>
              <p:nvPr/>
            </p:nvSpPr>
            <p:spPr>
              <a:xfrm>
                <a:off x="4993274" y="3082933"/>
                <a:ext cx="1188000" cy="610373"/>
              </a:xfrm>
              <a:prstGeom prst="ellipse">
                <a:avLst/>
              </a:prstGeom>
              <a:solidFill>
                <a:srgbClr val="82A7C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7D312B-4CEB-620B-8806-053449C5743D}"/>
                  </a:ext>
                </a:extLst>
              </p:cNvPr>
              <p:cNvSpPr txBox="1"/>
              <p:nvPr/>
            </p:nvSpPr>
            <p:spPr>
              <a:xfrm>
                <a:off x="5062584" y="3243787"/>
                <a:ext cx="10999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phytoplankton</a:t>
                </a:r>
                <a:endParaRPr lang="en-ZA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E31094-8A7B-B3B9-6EEE-774EF1C24AB1}"/>
                </a:ext>
              </a:extLst>
            </p:cNvPr>
            <p:cNvSpPr/>
            <p:nvPr/>
          </p:nvSpPr>
          <p:spPr>
            <a:xfrm>
              <a:off x="6234372" y="2465401"/>
              <a:ext cx="389383" cy="212967"/>
            </a:xfrm>
            <a:custGeom>
              <a:avLst/>
              <a:gdLst>
                <a:gd name="connsiteX0" fmla="*/ 195420 w 389383"/>
                <a:gd name="connsiteY0" fmla="*/ 5149 h 212967"/>
                <a:gd name="connsiteX1" fmla="*/ 195420 w 389383"/>
                <a:gd name="connsiteY1" fmla="*/ 5149 h 212967"/>
                <a:gd name="connsiteX2" fmla="*/ 29165 w 389383"/>
                <a:gd name="connsiteY2" fmla="*/ 12076 h 212967"/>
                <a:gd name="connsiteX3" fmla="*/ 8383 w 389383"/>
                <a:gd name="connsiteY3" fmla="*/ 67495 h 212967"/>
                <a:gd name="connsiteX4" fmla="*/ 15311 w 389383"/>
                <a:gd name="connsiteY4" fmla="*/ 95204 h 212967"/>
                <a:gd name="connsiteX5" fmla="*/ 36092 w 389383"/>
                <a:gd name="connsiteY5" fmla="*/ 115985 h 212967"/>
                <a:gd name="connsiteX6" fmla="*/ 91511 w 389383"/>
                <a:gd name="connsiteY6" fmla="*/ 157549 h 212967"/>
                <a:gd name="connsiteX7" fmla="*/ 112292 w 389383"/>
                <a:gd name="connsiteY7" fmla="*/ 171404 h 212967"/>
                <a:gd name="connsiteX8" fmla="*/ 195420 w 389383"/>
                <a:gd name="connsiteY8" fmla="*/ 192185 h 212967"/>
                <a:gd name="connsiteX9" fmla="*/ 250838 w 389383"/>
                <a:gd name="connsiteY9" fmla="*/ 212967 h 212967"/>
                <a:gd name="connsiteX10" fmla="*/ 306256 w 389383"/>
                <a:gd name="connsiteY10" fmla="*/ 206040 h 212967"/>
                <a:gd name="connsiteX11" fmla="*/ 347820 w 389383"/>
                <a:gd name="connsiteY11" fmla="*/ 178331 h 212967"/>
                <a:gd name="connsiteX12" fmla="*/ 361674 w 389383"/>
                <a:gd name="connsiteY12" fmla="*/ 150622 h 212967"/>
                <a:gd name="connsiteX13" fmla="*/ 368601 w 389383"/>
                <a:gd name="connsiteY13" fmla="*/ 122913 h 212967"/>
                <a:gd name="connsiteX14" fmla="*/ 389383 w 389383"/>
                <a:gd name="connsiteY14" fmla="*/ 95204 h 212967"/>
                <a:gd name="connsiteX15" fmla="*/ 382456 w 389383"/>
                <a:gd name="connsiteY15" fmla="*/ 67495 h 212967"/>
                <a:gd name="connsiteX16" fmla="*/ 313183 w 389383"/>
                <a:gd name="connsiteY16" fmla="*/ 46713 h 212967"/>
                <a:gd name="connsiteX17" fmla="*/ 292401 w 389383"/>
                <a:gd name="connsiteY17" fmla="*/ 19004 h 212967"/>
                <a:gd name="connsiteX18" fmla="*/ 271620 w 389383"/>
                <a:gd name="connsiteY18" fmla="*/ 12076 h 212967"/>
                <a:gd name="connsiteX19" fmla="*/ 195420 w 389383"/>
                <a:gd name="connsiteY19" fmla="*/ 5149 h 212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9383" h="212967">
                  <a:moveTo>
                    <a:pt x="195420" y="5149"/>
                  </a:moveTo>
                  <a:lnTo>
                    <a:pt x="195420" y="5149"/>
                  </a:lnTo>
                  <a:lnTo>
                    <a:pt x="29165" y="12076"/>
                  </a:lnTo>
                  <a:cubicBezTo>
                    <a:pt x="-15265" y="21597"/>
                    <a:pt x="2786" y="47906"/>
                    <a:pt x="8383" y="67495"/>
                  </a:cubicBezTo>
                  <a:cubicBezTo>
                    <a:pt x="10999" y="76649"/>
                    <a:pt x="10587" y="86938"/>
                    <a:pt x="15311" y="95204"/>
                  </a:cubicBezTo>
                  <a:cubicBezTo>
                    <a:pt x="20171" y="103710"/>
                    <a:pt x="28510" y="109782"/>
                    <a:pt x="36092" y="115985"/>
                  </a:cubicBezTo>
                  <a:cubicBezTo>
                    <a:pt x="53964" y="130607"/>
                    <a:pt x="72298" y="144740"/>
                    <a:pt x="91511" y="157549"/>
                  </a:cubicBezTo>
                  <a:cubicBezTo>
                    <a:pt x="98438" y="162167"/>
                    <a:pt x="104394" y="168771"/>
                    <a:pt x="112292" y="171404"/>
                  </a:cubicBezTo>
                  <a:cubicBezTo>
                    <a:pt x="139388" y="180436"/>
                    <a:pt x="168677" y="182156"/>
                    <a:pt x="195420" y="192185"/>
                  </a:cubicBezTo>
                  <a:lnTo>
                    <a:pt x="250838" y="212967"/>
                  </a:lnTo>
                  <a:cubicBezTo>
                    <a:pt x="269311" y="210658"/>
                    <a:pt x="288724" y="212301"/>
                    <a:pt x="306256" y="206040"/>
                  </a:cubicBezTo>
                  <a:cubicBezTo>
                    <a:pt x="321937" y="200440"/>
                    <a:pt x="347820" y="178331"/>
                    <a:pt x="347820" y="178331"/>
                  </a:cubicBezTo>
                  <a:cubicBezTo>
                    <a:pt x="352438" y="169095"/>
                    <a:pt x="358048" y="160291"/>
                    <a:pt x="361674" y="150622"/>
                  </a:cubicBezTo>
                  <a:cubicBezTo>
                    <a:pt x="365017" y="141708"/>
                    <a:pt x="364343" y="131428"/>
                    <a:pt x="368601" y="122913"/>
                  </a:cubicBezTo>
                  <a:cubicBezTo>
                    <a:pt x="373764" y="112586"/>
                    <a:pt x="382456" y="104440"/>
                    <a:pt x="389383" y="95204"/>
                  </a:cubicBezTo>
                  <a:cubicBezTo>
                    <a:pt x="387074" y="85968"/>
                    <a:pt x="389188" y="74227"/>
                    <a:pt x="382456" y="67495"/>
                  </a:cubicBezTo>
                  <a:cubicBezTo>
                    <a:pt x="371063" y="56102"/>
                    <a:pt x="327654" y="49607"/>
                    <a:pt x="313183" y="46713"/>
                  </a:cubicBezTo>
                  <a:cubicBezTo>
                    <a:pt x="306256" y="37477"/>
                    <a:pt x="301270" y="26395"/>
                    <a:pt x="292401" y="19004"/>
                  </a:cubicBezTo>
                  <a:cubicBezTo>
                    <a:pt x="286792" y="14329"/>
                    <a:pt x="278614" y="14174"/>
                    <a:pt x="271620" y="12076"/>
                  </a:cubicBezTo>
                  <a:cubicBezTo>
                    <a:pt x="219098" y="-3681"/>
                    <a:pt x="238856" y="-1778"/>
                    <a:pt x="195420" y="51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E5FA588-7559-14F1-3255-24B9CE2D0F73}"/>
                </a:ext>
              </a:extLst>
            </p:cNvPr>
            <p:cNvSpPr/>
            <p:nvPr/>
          </p:nvSpPr>
          <p:spPr>
            <a:xfrm rot="21261545">
              <a:off x="4714914" y="2528318"/>
              <a:ext cx="405088" cy="167795"/>
            </a:xfrm>
            <a:custGeom>
              <a:avLst/>
              <a:gdLst>
                <a:gd name="connsiteX0" fmla="*/ 0 w 376893"/>
                <a:gd name="connsiteY0" fmla="*/ 60960 h 170180"/>
                <a:gd name="connsiteX1" fmla="*/ 0 w 376893"/>
                <a:gd name="connsiteY1" fmla="*/ 60960 h 170180"/>
                <a:gd name="connsiteX2" fmla="*/ 55880 w 376893"/>
                <a:gd name="connsiteY2" fmla="*/ 7620 h 170180"/>
                <a:gd name="connsiteX3" fmla="*/ 78740 w 376893"/>
                <a:gd name="connsiteY3" fmla="*/ 0 h 170180"/>
                <a:gd name="connsiteX4" fmla="*/ 223520 w 376893"/>
                <a:gd name="connsiteY4" fmla="*/ 7620 h 170180"/>
                <a:gd name="connsiteX5" fmla="*/ 236220 w 376893"/>
                <a:gd name="connsiteY5" fmla="*/ 15240 h 170180"/>
                <a:gd name="connsiteX6" fmla="*/ 251460 w 376893"/>
                <a:gd name="connsiteY6" fmla="*/ 33020 h 170180"/>
                <a:gd name="connsiteX7" fmla="*/ 274320 w 376893"/>
                <a:gd name="connsiteY7" fmla="*/ 53340 h 170180"/>
                <a:gd name="connsiteX8" fmla="*/ 284480 w 376893"/>
                <a:gd name="connsiteY8" fmla="*/ 58420 h 170180"/>
                <a:gd name="connsiteX9" fmla="*/ 307340 w 376893"/>
                <a:gd name="connsiteY9" fmla="*/ 76200 h 170180"/>
                <a:gd name="connsiteX10" fmla="*/ 322580 w 376893"/>
                <a:gd name="connsiteY10" fmla="*/ 81280 h 170180"/>
                <a:gd name="connsiteX11" fmla="*/ 337820 w 376893"/>
                <a:gd name="connsiteY11" fmla="*/ 88900 h 170180"/>
                <a:gd name="connsiteX12" fmla="*/ 363220 w 376893"/>
                <a:gd name="connsiteY12" fmla="*/ 99060 h 170180"/>
                <a:gd name="connsiteX13" fmla="*/ 375920 w 376893"/>
                <a:gd name="connsiteY13" fmla="*/ 109220 h 170180"/>
                <a:gd name="connsiteX14" fmla="*/ 350520 w 376893"/>
                <a:gd name="connsiteY14" fmla="*/ 152400 h 170180"/>
                <a:gd name="connsiteX15" fmla="*/ 327660 w 376893"/>
                <a:gd name="connsiteY15" fmla="*/ 160020 h 170180"/>
                <a:gd name="connsiteX16" fmla="*/ 320040 w 376893"/>
                <a:gd name="connsiteY16" fmla="*/ 162560 h 170180"/>
                <a:gd name="connsiteX17" fmla="*/ 304800 w 376893"/>
                <a:gd name="connsiteY17" fmla="*/ 165100 h 170180"/>
                <a:gd name="connsiteX18" fmla="*/ 271780 w 376893"/>
                <a:gd name="connsiteY18" fmla="*/ 170180 h 170180"/>
                <a:gd name="connsiteX19" fmla="*/ 208280 w 376893"/>
                <a:gd name="connsiteY19" fmla="*/ 167640 h 170180"/>
                <a:gd name="connsiteX20" fmla="*/ 193040 w 376893"/>
                <a:gd name="connsiteY20" fmla="*/ 165100 h 170180"/>
                <a:gd name="connsiteX21" fmla="*/ 144780 w 376893"/>
                <a:gd name="connsiteY21" fmla="*/ 160020 h 170180"/>
                <a:gd name="connsiteX22" fmla="*/ 129540 w 376893"/>
                <a:gd name="connsiteY22" fmla="*/ 154940 h 170180"/>
                <a:gd name="connsiteX23" fmla="*/ 104140 w 376893"/>
                <a:gd name="connsiteY23" fmla="*/ 149860 h 170180"/>
                <a:gd name="connsiteX24" fmla="*/ 81280 w 376893"/>
                <a:gd name="connsiteY24" fmla="*/ 139700 h 170180"/>
                <a:gd name="connsiteX25" fmla="*/ 63500 w 376893"/>
                <a:gd name="connsiteY25" fmla="*/ 134620 h 170180"/>
                <a:gd name="connsiteX26" fmla="*/ 48260 w 376893"/>
                <a:gd name="connsiteY26" fmla="*/ 124460 h 170180"/>
                <a:gd name="connsiteX27" fmla="*/ 12700 w 376893"/>
                <a:gd name="connsiteY27" fmla="*/ 101600 h 170180"/>
                <a:gd name="connsiteX28" fmla="*/ 10160 w 376893"/>
                <a:gd name="connsiteY28" fmla="*/ 60960 h 170180"/>
                <a:gd name="connsiteX29" fmla="*/ 0 w 376893"/>
                <a:gd name="connsiteY29" fmla="*/ 60960 h 17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76893" h="170180">
                  <a:moveTo>
                    <a:pt x="0" y="60960"/>
                  </a:moveTo>
                  <a:lnTo>
                    <a:pt x="0" y="60960"/>
                  </a:lnTo>
                  <a:cubicBezTo>
                    <a:pt x="11142" y="49163"/>
                    <a:pt x="33548" y="17191"/>
                    <a:pt x="55880" y="7620"/>
                  </a:cubicBezTo>
                  <a:cubicBezTo>
                    <a:pt x="63263" y="4456"/>
                    <a:pt x="71120" y="2540"/>
                    <a:pt x="78740" y="0"/>
                  </a:cubicBezTo>
                  <a:cubicBezTo>
                    <a:pt x="127000" y="2540"/>
                    <a:pt x="175418" y="2965"/>
                    <a:pt x="223520" y="7620"/>
                  </a:cubicBezTo>
                  <a:cubicBezTo>
                    <a:pt x="228434" y="8096"/>
                    <a:pt x="232271" y="12278"/>
                    <a:pt x="236220" y="15240"/>
                  </a:cubicBezTo>
                  <a:cubicBezTo>
                    <a:pt x="247279" y="23535"/>
                    <a:pt x="241159" y="22719"/>
                    <a:pt x="251460" y="33020"/>
                  </a:cubicBezTo>
                  <a:cubicBezTo>
                    <a:pt x="258669" y="40229"/>
                    <a:pt x="266239" y="47124"/>
                    <a:pt x="274320" y="53340"/>
                  </a:cubicBezTo>
                  <a:cubicBezTo>
                    <a:pt x="277321" y="55649"/>
                    <a:pt x="281367" y="56265"/>
                    <a:pt x="284480" y="58420"/>
                  </a:cubicBezTo>
                  <a:cubicBezTo>
                    <a:pt x="292417" y="63915"/>
                    <a:pt x="299062" y="71233"/>
                    <a:pt x="307340" y="76200"/>
                  </a:cubicBezTo>
                  <a:cubicBezTo>
                    <a:pt x="311932" y="78955"/>
                    <a:pt x="317637" y="79220"/>
                    <a:pt x="322580" y="81280"/>
                  </a:cubicBezTo>
                  <a:cubicBezTo>
                    <a:pt x="327823" y="83464"/>
                    <a:pt x="332663" y="86520"/>
                    <a:pt x="337820" y="88900"/>
                  </a:cubicBezTo>
                  <a:cubicBezTo>
                    <a:pt x="352856" y="95840"/>
                    <a:pt x="351644" y="95201"/>
                    <a:pt x="363220" y="99060"/>
                  </a:cubicBezTo>
                  <a:cubicBezTo>
                    <a:pt x="367453" y="102447"/>
                    <a:pt x="374857" y="103904"/>
                    <a:pt x="375920" y="109220"/>
                  </a:cubicBezTo>
                  <a:cubicBezTo>
                    <a:pt x="380498" y="132108"/>
                    <a:pt x="368420" y="143450"/>
                    <a:pt x="350520" y="152400"/>
                  </a:cubicBezTo>
                  <a:cubicBezTo>
                    <a:pt x="333620" y="160850"/>
                    <a:pt x="347355" y="155096"/>
                    <a:pt x="327660" y="160020"/>
                  </a:cubicBezTo>
                  <a:cubicBezTo>
                    <a:pt x="325063" y="160669"/>
                    <a:pt x="322654" y="161979"/>
                    <a:pt x="320040" y="162560"/>
                  </a:cubicBezTo>
                  <a:cubicBezTo>
                    <a:pt x="315013" y="163677"/>
                    <a:pt x="309867" y="164179"/>
                    <a:pt x="304800" y="165100"/>
                  </a:cubicBezTo>
                  <a:cubicBezTo>
                    <a:pt x="279201" y="169754"/>
                    <a:pt x="306196" y="165878"/>
                    <a:pt x="271780" y="170180"/>
                  </a:cubicBezTo>
                  <a:cubicBezTo>
                    <a:pt x="250613" y="169333"/>
                    <a:pt x="229420" y="169004"/>
                    <a:pt x="208280" y="167640"/>
                  </a:cubicBezTo>
                  <a:cubicBezTo>
                    <a:pt x="203141" y="167308"/>
                    <a:pt x="198159" y="165669"/>
                    <a:pt x="193040" y="165100"/>
                  </a:cubicBezTo>
                  <a:cubicBezTo>
                    <a:pt x="124703" y="157507"/>
                    <a:pt x="191379" y="166677"/>
                    <a:pt x="144780" y="160020"/>
                  </a:cubicBezTo>
                  <a:cubicBezTo>
                    <a:pt x="139700" y="158327"/>
                    <a:pt x="134735" y="156239"/>
                    <a:pt x="129540" y="154940"/>
                  </a:cubicBezTo>
                  <a:cubicBezTo>
                    <a:pt x="121163" y="152846"/>
                    <a:pt x="112374" y="152460"/>
                    <a:pt x="104140" y="149860"/>
                  </a:cubicBezTo>
                  <a:cubicBezTo>
                    <a:pt x="96188" y="147349"/>
                    <a:pt x="89088" y="142628"/>
                    <a:pt x="81280" y="139700"/>
                  </a:cubicBezTo>
                  <a:cubicBezTo>
                    <a:pt x="75509" y="137536"/>
                    <a:pt x="69427" y="136313"/>
                    <a:pt x="63500" y="134620"/>
                  </a:cubicBezTo>
                  <a:cubicBezTo>
                    <a:pt x="58420" y="131233"/>
                    <a:pt x="53144" y="128123"/>
                    <a:pt x="48260" y="124460"/>
                  </a:cubicBezTo>
                  <a:cubicBezTo>
                    <a:pt x="17321" y="101256"/>
                    <a:pt x="34284" y="106996"/>
                    <a:pt x="12700" y="101600"/>
                  </a:cubicBezTo>
                  <a:cubicBezTo>
                    <a:pt x="6274" y="82323"/>
                    <a:pt x="4950" y="85275"/>
                    <a:pt x="10160" y="60960"/>
                  </a:cubicBezTo>
                  <a:cubicBezTo>
                    <a:pt x="10953" y="57258"/>
                    <a:pt x="1693" y="60960"/>
                    <a:pt x="0" y="609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Arrow: Pentagon 43">
              <a:extLst>
                <a:ext uri="{FF2B5EF4-FFF2-40B4-BE49-F238E27FC236}">
                  <a16:creationId xmlns:a16="http://schemas.microsoft.com/office/drawing/2014/main" id="{353E9F90-F0B7-292C-2D5E-A9315C6D55B4}"/>
                </a:ext>
              </a:extLst>
            </p:cNvPr>
            <p:cNvSpPr/>
            <p:nvPr/>
          </p:nvSpPr>
          <p:spPr>
            <a:xfrm rot="16200000">
              <a:off x="3516901" y="2218251"/>
              <a:ext cx="726709" cy="390055"/>
            </a:xfrm>
            <a:prstGeom prst="homePlate">
              <a:avLst>
                <a:gd name="adj" fmla="val 55771"/>
              </a:avLst>
            </a:prstGeom>
            <a:gradFill flip="none" rotWithShape="1">
              <a:gsLst>
                <a:gs pos="0">
                  <a:srgbClr val="5587B5">
                    <a:alpha val="20000"/>
                  </a:srgbClr>
                </a:gs>
                <a:gs pos="84000">
                  <a:srgbClr val="5B5D60">
                    <a:alpha val="9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48D5D7-BCA7-FB19-4E4D-75A86284388E}"/>
                </a:ext>
              </a:extLst>
            </p:cNvPr>
            <p:cNvSpPr txBox="1"/>
            <p:nvPr/>
          </p:nvSpPr>
          <p:spPr>
            <a:xfrm>
              <a:off x="3690876" y="2245292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</a:t>
              </a:r>
              <a:r>
                <a:rPr lang="en-US" sz="1100" b="1" baseline="-25000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ZA" sz="11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89DB797-364C-FE9F-25FA-BF726C09B2E8}"/>
                </a:ext>
              </a:extLst>
            </p:cNvPr>
            <p:cNvSpPr txBox="1"/>
            <p:nvPr/>
          </p:nvSpPr>
          <p:spPr>
            <a:xfrm>
              <a:off x="5233133" y="4596476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sinking</a:t>
              </a:r>
              <a:endParaRPr lang="en-ZA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431CF4-46A6-1B7E-DAA4-0B0269F9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700846" y="2243480"/>
              <a:ext cx="0" cy="29160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2EE30B3-CB18-1984-A3DE-2F17554DBF60}"/>
                </a:ext>
              </a:extLst>
            </p:cNvPr>
            <p:cNvGrpSpPr/>
            <p:nvPr/>
          </p:nvGrpSpPr>
          <p:grpSpPr>
            <a:xfrm>
              <a:off x="6764945" y="3030075"/>
              <a:ext cx="1224000" cy="684000"/>
              <a:chOff x="4751158" y="3217953"/>
              <a:chExt cx="1362724" cy="811108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95740A8-BDDB-578E-279D-720C7D80F861}"/>
                  </a:ext>
                </a:extLst>
              </p:cNvPr>
              <p:cNvSpPr/>
              <p:nvPr/>
            </p:nvSpPr>
            <p:spPr>
              <a:xfrm>
                <a:off x="4751158" y="3217953"/>
                <a:ext cx="1362724" cy="811108"/>
              </a:xfrm>
              <a:prstGeom prst="ellipse">
                <a:avLst/>
              </a:prstGeom>
              <a:solidFill>
                <a:srgbClr val="82A7C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77CD7D7-8E25-CB47-1DF8-6D5198167409}"/>
                  </a:ext>
                </a:extLst>
              </p:cNvPr>
              <p:cNvSpPr txBox="1"/>
              <p:nvPr/>
            </p:nvSpPr>
            <p:spPr>
              <a:xfrm>
                <a:off x="4916220" y="3458196"/>
                <a:ext cx="1076520" cy="310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zooplankton</a:t>
                </a:r>
                <a:endParaRPr lang="en-ZA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EDDA2A5-A19B-9C1B-F91B-7AB31AA13BCA}"/>
                </a:ext>
              </a:extLst>
            </p:cNvPr>
            <p:cNvGrpSpPr/>
            <p:nvPr/>
          </p:nvGrpSpPr>
          <p:grpSpPr>
            <a:xfrm>
              <a:off x="8257016" y="2992835"/>
              <a:ext cx="756000" cy="756000"/>
              <a:chOff x="4624029" y="3330393"/>
              <a:chExt cx="1144688" cy="681331"/>
            </a:xfrm>
            <a:solidFill>
              <a:srgbClr val="82A7C5"/>
            </a:solidFill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6DE9F37-F759-8779-D644-C46D6D05E644}"/>
                  </a:ext>
                </a:extLst>
              </p:cNvPr>
              <p:cNvSpPr/>
              <p:nvPr/>
            </p:nvSpPr>
            <p:spPr>
              <a:xfrm>
                <a:off x="4624029" y="3330393"/>
                <a:ext cx="1144688" cy="68133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42DFF9A-8CE3-BC57-C82E-DC9A81FC1CB1}"/>
                  </a:ext>
                </a:extLst>
              </p:cNvPr>
              <p:cNvSpPr txBox="1"/>
              <p:nvPr/>
            </p:nvSpPr>
            <p:spPr>
              <a:xfrm>
                <a:off x="4787482" y="3373564"/>
                <a:ext cx="803878" cy="582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birds</a:t>
                </a:r>
                <a:b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fish</a:t>
                </a:r>
              </a:p>
              <a:p>
                <a:pPr algn="ctr"/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whales</a:t>
                </a:r>
              </a:p>
              <a:p>
                <a:pPr algn="ctr"/>
                <a:r>
                  <a:rPr lang="en-ZA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etc.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DE8EA0F-A39B-62EB-20D3-1DC773EE71E1}"/>
                </a:ext>
              </a:extLst>
            </p:cNvPr>
            <p:cNvGrpSpPr/>
            <p:nvPr/>
          </p:nvGrpSpPr>
          <p:grpSpPr>
            <a:xfrm>
              <a:off x="6870066" y="4027914"/>
              <a:ext cx="684000" cy="324000"/>
              <a:chOff x="5148707" y="3439452"/>
              <a:chExt cx="684000" cy="324000"/>
            </a:xfrm>
            <a:solidFill>
              <a:srgbClr val="82A7C5"/>
            </a:solidFill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217F7EA-94C0-077C-D9C4-CC04CE74E232}"/>
                  </a:ext>
                </a:extLst>
              </p:cNvPr>
              <p:cNvSpPr/>
              <p:nvPr/>
            </p:nvSpPr>
            <p:spPr>
              <a:xfrm>
                <a:off x="5148707" y="3439452"/>
                <a:ext cx="684000" cy="3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687759-2125-A049-AD1F-1A1811D3E970}"/>
                  </a:ext>
                </a:extLst>
              </p:cNvPr>
              <p:cNvSpPr txBox="1"/>
              <p:nvPr/>
            </p:nvSpPr>
            <p:spPr>
              <a:xfrm>
                <a:off x="5191766" y="3464052"/>
                <a:ext cx="5741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latin typeface="Segoe UI" panose="020B0502040204020203" pitchFamily="34" charset="0"/>
                    <a:cs typeface="Segoe UI" panose="020B0502040204020203" pitchFamily="34" charset="0"/>
                  </a:rPr>
                  <a:t>faeces</a:t>
                </a:r>
                <a:endParaRPr lang="en-ZA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10A50C0-A315-E4FB-202C-C48EC374EA19}"/>
                </a:ext>
              </a:extLst>
            </p:cNvPr>
            <p:cNvCxnSpPr>
              <a:cxnSpLocks/>
            </p:cNvCxnSpPr>
            <p:nvPr/>
          </p:nvCxnSpPr>
          <p:spPr>
            <a:xfrm>
              <a:off x="4216199" y="2243480"/>
              <a:ext cx="0" cy="29160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284CAB4-ECD9-E8B4-E72E-CFB3E0837213}"/>
                </a:ext>
              </a:extLst>
            </p:cNvPr>
            <p:cNvCxnSpPr/>
            <p:nvPr/>
          </p:nvCxnSpPr>
          <p:spPr>
            <a:xfrm flipV="1">
              <a:off x="1731135" y="4383332"/>
              <a:ext cx="738000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Block Arc 81">
              <a:extLst>
                <a:ext uri="{FF2B5EF4-FFF2-40B4-BE49-F238E27FC236}">
                  <a16:creationId xmlns:a16="http://schemas.microsoft.com/office/drawing/2014/main" id="{0469118D-7A5C-A402-8D8C-E4B5E3653609}"/>
                </a:ext>
              </a:extLst>
            </p:cNvPr>
            <p:cNvSpPr/>
            <p:nvPr/>
          </p:nvSpPr>
          <p:spPr>
            <a:xfrm rot="16200000">
              <a:off x="3685683" y="1967683"/>
              <a:ext cx="1617479" cy="1614593"/>
            </a:xfrm>
            <a:prstGeom prst="blockArc">
              <a:avLst>
                <a:gd name="adj1" fmla="val 10753834"/>
                <a:gd name="adj2" fmla="val 16194489"/>
                <a:gd name="adj3" fmla="val 24213"/>
              </a:avLst>
            </a:prstGeom>
            <a:solidFill>
              <a:srgbClr val="5B5D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Arrow: Pentagon 84">
              <a:extLst>
                <a:ext uri="{FF2B5EF4-FFF2-40B4-BE49-F238E27FC236}">
                  <a16:creationId xmlns:a16="http://schemas.microsoft.com/office/drawing/2014/main" id="{6FE33DFF-E07D-4DB5-60DB-A7496616B141}"/>
                </a:ext>
              </a:extLst>
            </p:cNvPr>
            <p:cNvSpPr/>
            <p:nvPr/>
          </p:nvSpPr>
          <p:spPr>
            <a:xfrm>
              <a:off x="4497636" y="3193401"/>
              <a:ext cx="524271" cy="390055"/>
            </a:xfrm>
            <a:prstGeom prst="homePlate">
              <a:avLst>
                <a:gd name="adj" fmla="val 55771"/>
              </a:avLst>
            </a:prstGeom>
            <a:solidFill>
              <a:srgbClr val="5B5D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FD7EF799-2D6B-6B93-E377-712F304FCB3E}"/>
                </a:ext>
              </a:extLst>
            </p:cNvPr>
            <p:cNvGrpSpPr/>
            <p:nvPr/>
          </p:nvGrpSpPr>
          <p:grpSpPr>
            <a:xfrm>
              <a:off x="4992502" y="3880700"/>
              <a:ext cx="1116000" cy="396000"/>
              <a:chOff x="4821318" y="3217953"/>
              <a:chExt cx="1233122" cy="811108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DD84E8E-BDB0-8F6D-7ED8-502E224BC317}"/>
                  </a:ext>
                </a:extLst>
              </p:cNvPr>
              <p:cNvSpPr/>
              <p:nvPr/>
            </p:nvSpPr>
            <p:spPr>
              <a:xfrm>
                <a:off x="4821318" y="3217953"/>
                <a:ext cx="1233122" cy="811108"/>
              </a:xfrm>
              <a:prstGeom prst="ellipse">
                <a:avLst/>
              </a:prstGeom>
              <a:solidFill>
                <a:srgbClr val="82A7C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08A3397-46AC-EC08-966D-BBE34B3EAD45}"/>
                  </a:ext>
                </a:extLst>
              </p:cNvPr>
              <p:cNvSpPr txBox="1"/>
              <p:nvPr/>
            </p:nvSpPr>
            <p:spPr>
              <a:xfrm>
                <a:off x="4906486" y="3338204"/>
                <a:ext cx="1047154" cy="535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aggregation</a:t>
                </a:r>
                <a:endParaRPr lang="en-ZA" sz="11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7D7DC21D-FFAC-C55A-9FBE-5CE6CDE45D8F}"/>
                </a:ext>
              </a:extLst>
            </p:cNvPr>
            <p:cNvCxnSpPr>
              <a:cxnSpLocks/>
              <a:stCxn id="14" idx="4"/>
              <a:endCxn id="88" idx="0"/>
            </p:cNvCxnSpPr>
            <p:nvPr/>
          </p:nvCxnSpPr>
          <p:spPr>
            <a:xfrm rot="16200000" flipH="1">
              <a:off x="5452393" y="3782591"/>
              <a:ext cx="193476" cy="274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048E8069-C721-5BC9-D0E8-9BE49E99723F}"/>
                </a:ext>
              </a:extLst>
            </p:cNvPr>
            <p:cNvCxnSpPr>
              <a:cxnSpLocks/>
              <a:stCxn id="14" idx="6"/>
              <a:endCxn id="58" idx="2"/>
            </p:cNvCxnSpPr>
            <p:nvPr/>
          </p:nvCxnSpPr>
          <p:spPr>
            <a:xfrm flipV="1">
              <a:off x="6141761" y="3372075"/>
              <a:ext cx="623184" cy="9963"/>
            </a:xfrm>
            <a:prstGeom prst="curvedConnector3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A60F47B8-6B15-AC23-B575-4EA2A7350A25}"/>
                </a:ext>
              </a:extLst>
            </p:cNvPr>
            <p:cNvCxnSpPr>
              <a:cxnSpLocks/>
              <a:stCxn id="58" idx="4"/>
              <a:endCxn id="69" idx="0"/>
            </p:cNvCxnSpPr>
            <p:nvPr/>
          </p:nvCxnSpPr>
          <p:spPr>
            <a:xfrm rot="5400000">
              <a:off x="7137587" y="3788555"/>
              <a:ext cx="313839" cy="16487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C8F62079-4AA3-EF4C-1E60-D2E87643C154}"/>
                </a:ext>
              </a:extLst>
            </p:cNvPr>
            <p:cNvCxnSpPr>
              <a:cxnSpLocks/>
              <a:stCxn id="69" idx="2"/>
              <a:endCxn id="88" idx="6"/>
            </p:cNvCxnSpPr>
            <p:nvPr/>
          </p:nvCxnSpPr>
          <p:spPr>
            <a:xfrm rot="10800000">
              <a:off x="6108502" y="4078700"/>
              <a:ext cx="761564" cy="11121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1FCAF94-0870-0692-8417-7ED8942CC178}"/>
                </a:ext>
              </a:extLst>
            </p:cNvPr>
            <p:cNvCxnSpPr>
              <a:cxnSpLocks/>
              <a:stCxn id="58" idx="6"/>
              <a:endCxn id="62" idx="2"/>
            </p:cNvCxnSpPr>
            <p:nvPr/>
          </p:nvCxnSpPr>
          <p:spPr>
            <a:xfrm flipV="1">
              <a:off x="7988945" y="3370834"/>
              <a:ext cx="268071" cy="1241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7EAFC6A-B7A6-5DD1-8DBE-4BE105176092}"/>
                </a:ext>
              </a:extLst>
            </p:cNvPr>
            <p:cNvCxnSpPr>
              <a:cxnSpLocks/>
              <a:stCxn id="88" idx="4"/>
            </p:cNvCxnSpPr>
            <p:nvPr/>
          </p:nvCxnSpPr>
          <p:spPr>
            <a:xfrm>
              <a:off x="5550502" y="4276700"/>
              <a:ext cx="0" cy="306351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5114A35-8AB1-E3ED-C79C-C5BCF714389D}"/>
                </a:ext>
              </a:extLst>
            </p:cNvPr>
            <p:cNvSpPr txBox="1"/>
            <p:nvPr/>
          </p:nvSpPr>
          <p:spPr>
            <a:xfrm>
              <a:off x="5064833" y="4782208"/>
              <a:ext cx="10294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sequestration</a:t>
              </a:r>
              <a:endParaRPr lang="en-ZA" sz="11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146DD51D-B112-E81E-051F-0C089400859E}"/>
                </a:ext>
              </a:extLst>
            </p:cNvPr>
            <p:cNvCxnSpPr>
              <a:cxnSpLocks/>
              <a:stCxn id="62" idx="4"/>
              <a:endCxn id="69" idx="6"/>
            </p:cNvCxnSpPr>
            <p:nvPr/>
          </p:nvCxnSpPr>
          <p:spPr>
            <a:xfrm rot="5400000">
              <a:off x="7874002" y="3428899"/>
              <a:ext cx="441079" cy="1080950"/>
            </a:xfrm>
            <a:prstGeom prst="curvedConnector2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76D36F2E-CFCD-5B38-4F06-9E98EB1856D0}"/>
                </a:ext>
              </a:extLst>
            </p:cNvPr>
            <p:cNvCxnSpPr>
              <a:cxnSpLocks/>
              <a:stCxn id="88" idx="7"/>
              <a:endCxn id="58" idx="3"/>
            </p:cNvCxnSpPr>
            <p:nvPr/>
          </p:nvCxnSpPr>
          <p:spPr>
            <a:xfrm rot="5400000" flipH="1" flipV="1">
              <a:off x="6282239" y="3276736"/>
              <a:ext cx="324787" cy="99912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90A08A1-501B-910C-50BC-AFE9866584B9}"/>
                </a:ext>
              </a:extLst>
            </p:cNvPr>
            <p:cNvSpPr txBox="1"/>
            <p:nvPr/>
          </p:nvSpPr>
          <p:spPr>
            <a:xfrm>
              <a:off x="4216623" y="2169444"/>
              <a:ext cx="13485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800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marginal ice zone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B22366D-1916-50CE-6E91-09DCA93F7C23}"/>
                </a:ext>
              </a:extLst>
            </p:cNvPr>
            <p:cNvSpPr txBox="1"/>
            <p:nvPr/>
          </p:nvSpPr>
          <p:spPr>
            <a:xfrm>
              <a:off x="1726644" y="2169444"/>
              <a:ext cx="13485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800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open ocean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A8B061E-7293-641E-C293-E62D6E17217D}"/>
                </a:ext>
              </a:extLst>
            </p:cNvPr>
            <p:cNvSpPr txBox="1"/>
            <p:nvPr/>
          </p:nvSpPr>
          <p:spPr>
            <a:xfrm>
              <a:off x="7998238" y="2169444"/>
              <a:ext cx="13485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800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consolidated/pack ice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DF9995-4AF1-EF46-EF29-5830589A9001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 flipV="1">
              <a:off x="5138764" y="1170053"/>
              <a:ext cx="379365" cy="1349430"/>
            </a:xfrm>
            <a:prstGeom prst="line">
              <a:avLst/>
            </a:prstGeom>
            <a:ln w="57150">
              <a:solidFill>
                <a:srgbClr val="FFE3A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A70593-EA2E-B6DF-5377-787F3D21DB63}"/>
                </a:ext>
              </a:extLst>
            </p:cNvPr>
            <p:cNvCxnSpPr>
              <a:cxnSpLocks/>
              <a:stCxn id="66" idx="6"/>
              <a:endCxn id="6" idx="6"/>
            </p:cNvCxnSpPr>
            <p:nvPr/>
          </p:nvCxnSpPr>
          <p:spPr>
            <a:xfrm flipV="1">
              <a:off x="3365109" y="1049470"/>
              <a:ext cx="1341655" cy="1313988"/>
            </a:xfrm>
            <a:prstGeom prst="line">
              <a:avLst/>
            </a:prstGeom>
            <a:ln w="57150">
              <a:solidFill>
                <a:srgbClr val="FFE3AB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3B7E439-5DB2-8A12-7D83-B25E205C55D0}"/>
                </a:ext>
              </a:extLst>
            </p:cNvPr>
            <p:cNvCxnSpPr>
              <a:cxnSpLocks/>
              <a:stCxn id="39" idx="6"/>
              <a:endCxn id="67" idx="6"/>
            </p:cNvCxnSpPr>
            <p:nvPr/>
          </p:nvCxnSpPr>
          <p:spPr>
            <a:xfrm flipH="1">
              <a:off x="2779725" y="2024502"/>
              <a:ext cx="926555" cy="922366"/>
            </a:xfrm>
            <a:prstGeom prst="straightConnector1">
              <a:avLst/>
            </a:prstGeom>
            <a:ln w="444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B6333FF-C711-9E13-D65F-6D95462B5EE9}"/>
                </a:ext>
              </a:extLst>
            </p:cNvPr>
            <p:cNvGrpSpPr/>
            <p:nvPr/>
          </p:nvGrpSpPr>
          <p:grpSpPr>
            <a:xfrm>
              <a:off x="3763947" y="363007"/>
              <a:ext cx="2520000" cy="1603828"/>
              <a:chOff x="2958088" y="356132"/>
              <a:chExt cx="2520000" cy="1603828"/>
            </a:xfrm>
          </p:grpSpPr>
          <p:sp>
            <p:nvSpPr>
              <p:cNvPr id="4" name="Star: 32 Points 3">
                <a:extLst>
                  <a:ext uri="{FF2B5EF4-FFF2-40B4-BE49-F238E27FC236}">
                    <a16:creationId xmlns:a16="http://schemas.microsoft.com/office/drawing/2014/main" id="{8B923FD9-BB2D-A2B2-A83C-7D774B176742}"/>
                  </a:ext>
                </a:extLst>
              </p:cNvPr>
              <p:cNvSpPr/>
              <p:nvPr/>
            </p:nvSpPr>
            <p:spPr>
              <a:xfrm>
                <a:off x="3888984" y="356132"/>
                <a:ext cx="720000" cy="720000"/>
              </a:xfrm>
              <a:prstGeom prst="star32">
                <a:avLst>
                  <a:gd name="adj" fmla="val 26212"/>
                </a:avLst>
              </a:prstGeom>
              <a:solidFill>
                <a:srgbClr val="FFE3AB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4EDE5AB-2F60-D933-BE8C-8B9AF94F59A0}"/>
                  </a:ext>
                </a:extLst>
              </p:cNvPr>
              <p:cNvCxnSpPr>
                <a:cxnSpLocks/>
                <a:stCxn id="6" idx="5"/>
                <a:endCxn id="3" idx="5"/>
              </p:cNvCxnSpPr>
              <p:nvPr/>
            </p:nvCxnSpPr>
            <p:spPr>
              <a:xfrm flipH="1">
                <a:off x="3880455" y="1163178"/>
                <a:ext cx="220930" cy="796782"/>
              </a:xfrm>
              <a:prstGeom prst="straightConnector1">
                <a:avLst/>
              </a:prstGeom>
              <a:ln w="57150">
                <a:solidFill>
                  <a:srgbClr val="FFE3A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1543A00-BD70-1B26-C583-5A4CF9FB5BD4}"/>
                  </a:ext>
                </a:extLst>
              </p:cNvPr>
              <p:cNvCxnSpPr>
                <a:cxnSpLocks/>
                <a:stCxn id="6" idx="4"/>
                <a:endCxn id="3" idx="4"/>
              </p:cNvCxnSpPr>
              <p:nvPr/>
            </p:nvCxnSpPr>
            <p:spPr>
              <a:xfrm>
                <a:off x="4332905" y="1163178"/>
                <a:ext cx="222816" cy="796782"/>
              </a:xfrm>
              <a:prstGeom prst="straightConnector1">
                <a:avLst/>
              </a:prstGeom>
              <a:ln w="57150">
                <a:solidFill>
                  <a:srgbClr val="FFE3A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48769E7-849B-8EF2-48E1-D7997FED2DE8}"/>
                  </a:ext>
                </a:extLst>
              </p:cNvPr>
              <p:cNvCxnSpPr>
                <a:cxnSpLocks/>
                <a:stCxn id="6" idx="3"/>
                <a:endCxn id="3" idx="3"/>
              </p:cNvCxnSpPr>
              <p:nvPr/>
            </p:nvCxnSpPr>
            <p:spPr>
              <a:xfrm>
                <a:off x="4533385" y="1042595"/>
                <a:ext cx="607070" cy="579732"/>
              </a:xfrm>
              <a:prstGeom prst="straightConnector1">
                <a:avLst/>
              </a:prstGeom>
              <a:ln w="57150">
                <a:solidFill>
                  <a:srgbClr val="FFE3A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3501E73-343A-DC7B-CBA2-0E4C70E7EEFF}"/>
                  </a:ext>
                </a:extLst>
              </p:cNvPr>
              <p:cNvCxnSpPr>
                <a:cxnSpLocks/>
                <a:stCxn id="6" idx="6"/>
                <a:endCxn id="3" idx="6"/>
              </p:cNvCxnSpPr>
              <p:nvPr/>
            </p:nvCxnSpPr>
            <p:spPr>
              <a:xfrm flipH="1">
                <a:off x="3295721" y="1042595"/>
                <a:ext cx="605184" cy="579732"/>
              </a:xfrm>
              <a:prstGeom prst="straightConnector1">
                <a:avLst/>
              </a:prstGeom>
              <a:ln w="57150">
                <a:solidFill>
                  <a:srgbClr val="FFE3A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943A0D1-E272-40D1-C1F4-E0A8543E1334}"/>
                  </a:ext>
                </a:extLst>
              </p:cNvPr>
              <p:cNvCxnSpPr>
                <a:cxnSpLocks/>
                <a:stCxn id="6" idx="7"/>
                <a:endCxn id="3" idx="7"/>
              </p:cNvCxnSpPr>
              <p:nvPr/>
            </p:nvCxnSpPr>
            <p:spPr>
              <a:xfrm flipH="1">
                <a:off x="2958088" y="833761"/>
                <a:ext cx="827057" cy="203832"/>
              </a:xfrm>
              <a:prstGeom prst="straightConnector1">
                <a:avLst/>
              </a:prstGeom>
              <a:ln w="57150">
                <a:solidFill>
                  <a:srgbClr val="FFE3A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320FABC-2442-E464-83B0-0F61D858D200}"/>
                  </a:ext>
                </a:extLst>
              </p:cNvPr>
              <p:cNvCxnSpPr>
                <a:cxnSpLocks/>
                <a:stCxn id="6" idx="2"/>
                <a:endCxn id="3" idx="2"/>
              </p:cNvCxnSpPr>
              <p:nvPr/>
            </p:nvCxnSpPr>
            <p:spPr>
              <a:xfrm>
                <a:off x="4649145" y="833761"/>
                <a:ext cx="828943" cy="203832"/>
              </a:xfrm>
              <a:prstGeom prst="straightConnector1">
                <a:avLst/>
              </a:prstGeom>
              <a:ln w="57150">
                <a:solidFill>
                  <a:srgbClr val="FFE3A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1592A94-345E-6F75-DB9B-5C964B33C88F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5361580" y="1966835"/>
              <a:ext cx="322008" cy="1156402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8DA5EAD-9E8F-7281-606A-7DAA185E0424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6341614" y="2024502"/>
              <a:ext cx="959215" cy="944621"/>
            </a:xfrm>
            <a:prstGeom prst="straightConnector1">
              <a:avLst/>
            </a:prstGeom>
            <a:ln w="63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A0CD5CC-EC2F-6B48-B74C-DBBE8CB3F283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 flipV="1">
              <a:off x="5506280" y="1842345"/>
              <a:ext cx="316082" cy="66449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885B83D-68F4-E07D-2DDC-74ED2CC674BB}"/>
                </a:ext>
              </a:extLst>
            </p:cNvPr>
            <p:cNvCxnSpPr>
              <a:cxnSpLocks/>
              <a:stCxn id="66" idx="6"/>
            </p:cNvCxnSpPr>
            <p:nvPr/>
          </p:nvCxnSpPr>
          <p:spPr>
            <a:xfrm flipH="1" flipV="1">
              <a:off x="2836549" y="1730528"/>
              <a:ext cx="528560" cy="632930"/>
            </a:xfrm>
            <a:prstGeom prst="straightConnector1">
              <a:avLst/>
            </a:prstGeom>
            <a:ln w="63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648D564-6259-CA66-404D-8F1762BE6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5545" y="1797198"/>
              <a:ext cx="611161" cy="661322"/>
            </a:xfrm>
            <a:prstGeom prst="straightConnector1">
              <a:avLst/>
            </a:prstGeom>
            <a:ln w="444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F836971-F1BC-93F6-E72F-6F33B2C268E4}"/>
                </a:ext>
              </a:extLst>
            </p:cNvPr>
            <p:cNvSpPr/>
            <p:nvPr/>
          </p:nvSpPr>
          <p:spPr>
            <a:xfrm>
              <a:off x="4616985" y="283098"/>
              <a:ext cx="828000" cy="864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503313"/>
                </a:avLst>
              </a:prstTxWarp>
              <a:spAutoFit/>
            </a:bodyPr>
            <a:lstStyle/>
            <a:p>
              <a:pPr algn="ctr"/>
              <a:r>
                <a:rPr lang="en-US" sz="4400" b="1" cap="none" spc="0" dirty="0">
                  <a:ln w="12700" cmpd="sng">
                    <a:noFill/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light (including UV)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EC8650C-77E8-2C4C-733B-4B38621D7552}"/>
                </a:ext>
              </a:extLst>
            </p:cNvPr>
            <p:cNvSpPr txBox="1"/>
            <p:nvPr/>
          </p:nvSpPr>
          <p:spPr>
            <a:xfrm>
              <a:off x="1743924" y="4383332"/>
              <a:ext cx="8915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thermocline</a:t>
              </a:r>
              <a:endParaRPr lang="en-ZA" sz="105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22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839E6-8A60-7BB5-099A-0DCF85F1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20266"/>
            <a:ext cx="9144000" cy="308380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2966D1B-F408-1239-55EE-6D3D7D789DF3}"/>
              </a:ext>
            </a:extLst>
          </p:cNvPr>
          <p:cNvSpPr/>
          <p:nvPr/>
        </p:nvSpPr>
        <p:spPr>
          <a:xfrm>
            <a:off x="-6773" y="1475215"/>
            <a:ext cx="8839200" cy="1973913"/>
          </a:xfrm>
          <a:custGeom>
            <a:avLst/>
            <a:gdLst>
              <a:gd name="connsiteX0" fmla="*/ 0 w 8839200"/>
              <a:gd name="connsiteY0" fmla="*/ 990278 h 1973913"/>
              <a:gd name="connsiteX1" fmla="*/ 298026 w 8839200"/>
              <a:gd name="connsiteY1" fmla="*/ 28465 h 1973913"/>
              <a:gd name="connsiteX2" fmla="*/ 907626 w 8839200"/>
              <a:gd name="connsiteY2" fmla="*/ 1965638 h 1973913"/>
              <a:gd name="connsiteX3" fmla="*/ 1517226 w 8839200"/>
              <a:gd name="connsiteY3" fmla="*/ 28465 h 1973913"/>
              <a:gd name="connsiteX4" fmla="*/ 2140373 w 8839200"/>
              <a:gd name="connsiteY4" fmla="*/ 1972412 h 1973913"/>
              <a:gd name="connsiteX5" fmla="*/ 2695786 w 8839200"/>
              <a:gd name="connsiteY5" fmla="*/ 367132 h 1973913"/>
              <a:gd name="connsiteX6" fmla="*/ 3305386 w 8839200"/>
              <a:gd name="connsiteY6" fmla="*/ 1322172 h 1973913"/>
              <a:gd name="connsiteX7" fmla="*/ 3894666 w 8839200"/>
              <a:gd name="connsiteY7" fmla="*/ 814172 h 1973913"/>
              <a:gd name="connsiteX8" fmla="*/ 4504266 w 8839200"/>
              <a:gd name="connsiteY8" fmla="*/ 1091878 h 1973913"/>
              <a:gd name="connsiteX9" fmla="*/ 5134186 w 8839200"/>
              <a:gd name="connsiteY9" fmla="*/ 936092 h 1973913"/>
              <a:gd name="connsiteX10" fmla="*/ 5764106 w 8839200"/>
              <a:gd name="connsiteY10" fmla="*/ 1044465 h 1973913"/>
              <a:gd name="connsiteX11" fmla="*/ 6380480 w 8839200"/>
              <a:gd name="connsiteY11" fmla="*/ 969958 h 1973913"/>
              <a:gd name="connsiteX12" fmla="*/ 6935893 w 8839200"/>
              <a:gd name="connsiteY12" fmla="*/ 1017372 h 1973913"/>
              <a:gd name="connsiteX13" fmla="*/ 8839200 w 8839200"/>
              <a:gd name="connsiteY13" fmla="*/ 990278 h 197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39200" h="1973913">
                <a:moveTo>
                  <a:pt x="0" y="990278"/>
                </a:moveTo>
                <a:cubicBezTo>
                  <a:pt x="73377" y="428091"/>
                  <a:pt x="146755" y="-134095"/>
                  <a:pt x="298026" y="28465"/>
                </a:cubicBezTo>
                <a:cubicBezTo>
                  <a:pt x="449297" y="191025"/>
                  <a:pt x="704426" y="1965638"/>
                  <a:pt x="907626" y="1965638"/>
                </a:cubicBezTo>
                <a:cubicBezTo>
                  <a:pt x="1110826" y="1965638"/>
                  <a:pt x="1311768" y="27336"/>
                  <a:pt x="1517226" y="28465"/>
                </a:cubicBezTo>
                <a:cubicBezTo>
                  <a:pt x="1722684" y="29594"/>
                  <a:pt x="1943946" y="1915968"/>
                  <a:pt x="2140373" y="1972412"/>
                </a:cubicBezTo>
                <a:cubicBezTo>
                  <a:pt x="2336800" y="2028857"/>
                  <a:pt x="2501617" y="475505"/>
                  <a:pt x="2695786" y="367132"/>
                </a:cubicBezTo>
                <a:cubicBezTo>
                  <a:pt x="2889955" y="258759"/>
                  <a:pt x="3105573" y="1247665"/>
                  <a:pt x="3305386" y="1322172"/>
                </a:cubicBezTo>
                <a:cubicBezTo>
                  <a:pt x="3505199" y="1396679"/>
                  <a:pt x="3694853" y="852554"/>
                  <a:pt x="3894666" y="814172"/>
                </a:cubicBezTo>
                <a:cubicBezTo>
                  <a:pt x="4094479" y="775790"/>
                  <a:pt x="4297679" y="1071558"/>
                  <a:pt x="4504266" y="1091878"/>
                </a:cubicBezTo>
                <a:cubicBezTo>
                  <a:pt x="4710853" y="1112198"/>
                  <a:pt x="4924213" y="943994"/>
                  <a:pt x="5134186" y="936092"/>
                </a:cubicBezTo>
                <a:cubicBezTo>
                  <a:pt x="5344159" y="928190"/>
                  <a:pt x="5556390" y="1038821"/>
                  <a:pt x="5764106" y="1044465"/>
                </a:cubicBezTo>
                <a:cubicBezTo>
                  <a:pt x="5971822" y="1050109"/>
                  <a:pt x="6185182" y="974473"/>
                  <a:pt x="6380480" y="969958"/>
                </a:cubicBezTo>
                <a:cubicBezTo>
                  <a:pt x="6575778" y="965443"/>
                  <a:pt x="6935893" y="1017372"/>
                  <a:pt x="6935893" y="1017372"/>
                </a:cubicBezTo>
                <a:lnTo>
                  <a:pt x="8839200" y="99027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D17EAB-5489-A740-8005-BF5BC72D1ACB}"/>
              </a:ext>
            </a:extLst>
          </p:cNvPr>
          <p:cNvSpPr/>
          <p:nvPr/>
        </p:nvSpPr>
        <p:spPr>
          <a:xfrm>
            <a:off x="230554" y="4317237"/>
            <a:ext cx="8839200" cy="623587"/>
          </a:xfrm>
          <a:custGeom>
            <a:avLst/>
            <a:gdLst>
              <a:gd name="connsiteX0" fmla="*/ 0 w 8839200"/>
              <a:gd name="connsiteY0" fmla="*/ 990278 h 1973913"/>
              <a:gd name="connsiteX1" fmla="*/ 298026 w 8839200"/>
              <a:gd name="connsiteY1" fmla="*/ 28465 h 1973913"/>
              <a:gd name="connsiteX2" fmla="*/ 907626 w 8839200"/>
              <a:gd name="connsiteY2" fmla="*/ 1965638 h 1973913"/>
              <a:gd name="connsiteX3" fmla="*/ 1517226 w 8839200"/>
              <a:gd name="connsiteY3" fmla="*/ 28465 h 1973913"/>
              <a:gd name="connsiteX4" fmla="*/ 2140373 w 8839200"/>
              <a:gd name="connsiteY4" fmla="*/ 1972412 h 1973913"/>
              <a:gd name="connsiteX5" fmla="*/ 2695786 w 8839200"/>
              <a:gd name="connsiteY5" fmla="*/ 367132 h 1973913"/>
              <a:gd name="connsiteX6" fmla="*/ 3305386 w 8839200"/>
              <a:gd name="connsiteY6" fmla="*/ 1322172 h 1973913"/>
              <a:gd name="connsiteX7" fmla="*/ 3894666 w 8839200"/>
              <a:gd name="connsiteY7" fmla="*/ 814172 h 1973913"/>
              <a:gd name="connsiteX8" fmla="*/ 4504266 w 8839200"/>
              <a:gd name="connsiteY8" fmla="*/ 1091878 h 1973913"/>
              <a:gd name="connsiteX9" fmla="*/ 5134186 w 8839200"/>
              <a:gd name="connsiteY9" fmla="*/ 936092 h 1973913"/>
              <a:gd name="connsiteX10" fmla="*/ 5764106 w 8839200"/>
              <a:gd name="connsiteY10" fmla="*/ 1044465 h 1973913"/>
              <a:gd name="connsiteX11" fmla="*/ 6380480 w 8839200"/>
              <a:gd name="connsiteY11" fmla="*/ 969958 h 1973913"/>
              <a:gd name="connsiteX12" fmla="*/ 6935893 w 8839200"/>
              <a:gd name="connsiteY12" fmla="*/ 1017372 h 1973913"/>
              <a:gd name="connsiteX13" fmla="*/ 8839200 w 8839200"/>
              <a:gd name="connsiteY13" fmla="*/ 990278 h 197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39200" h="1973913">
                <a:moveTo>
                  <a:pt x="0" y="990278"/>
                </a:moveTo>
                <a:cubicBezTo>
                  <a:pt x="73377" y="428091"/>
                  <a:pt x="146755" y="-134095"/>
                  <a:pt x="298026" y="28465"/>
                </a:cubicBezTo>
                <a:cubicBezTo>
                  <a:pt x="449297" y="191025"/>
                  <a:pt x="704426" y="1965638"/>
                  <a:pt x="907626" y="1965638"/>
                </a:cubicBezTo>
                <a:cubicBezTo>
                  <a:pt x="1110826" y="1965638"/>
                  <a:pt x="1311768" y="27336"/>
                  <a:pt x="1517226" y="28465"/>
                </a:cubicBezTo>
                <a:cubicBezTo>
                  <a:pt x="1722684" y="29594"/>
                  <a:pt x="1943946" y="1915968"/>
                  <a:pt x="2140373" y="1972412"/>
                </a:cubicBezTo>
                <a:cubicBezTo>
                  <a:pt x="2336800" y="2028857"/>
                  <a:pt x="2501617" y="475505"/>
                  <a:pt x="2695786" y="367132"/>
                </a:cubicBezTo>
                <a:cubicBezTo>
                  <a:pt x="2889955" y="258759"/>
                  <a:pt x="3105573" y="1247665"/>
                  <a:pt x="3305386" y="1322172"/>
                </a:cubicBezTo>
                <a:cubicBezTo>
                  <a:pt x="3505199" y="1396679"/>
                  <a:pt x="3694853" y="852554"/>
                  <a:pt x="3894666" y="814172"/>
                </a:cubicBezTo>
                <a:cubicBezTo>
                  <a:pt x="4094479" y="775790"/>
                  <a:pt x="4297679" y="1071558"/>
                  <a:pt x="4504266" y="1091878"/>
                </a:cubicBezTo>
                <a:cubicBezTo>
                  <a:pt x="4710853" y="1112198"/>
                  <a:pt x="4924213" y="943994"/>
                  <a:pt x="5134186" y="936092"/>
                </a:cubicBezTo>
                <a:cubicBezTo>
                  <a:pt x="5344159" y="928190"/>
                  <a:pt x="5556390" y="1038821"/>
                  <a:pt x="5764106" y="1044465"/>
                </a:cubicBezTo>
                <a:cubicBezTo>
                  <a:pt x="5971822" y="1050109"/>
                  <a:pt x="6185182" y="974473"/>
                  <a:pt x="6380480" y="969958"/>
                </a:cubicBezTo>
                <a:cubicBezTo>
                  <a:pt x="6575778" y="965443"/>
                  <a:pt x="6935893" y="1017372"/>
                  <a:pt x="6935893" y="1017372"/>
                </a:cubicBezTo>
                <a:lnTo>
                  <a:pt x="8839200" y="990278"/>
                </a:lnTo>
              </a:path>
            </a:pathLst>
          </a:custGeom>
          <a:noFill/>
          <a:ln>
            <a:solidFill>
              <a:srgbClr val="396B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CC51A7-E1BC-9E02-C20C-6BD2FF83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91" y="3917513"/>
            <a:ext cx="7391400" cy="4133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34EA68-1E0F-C1FD-7976-91941808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70553" y="920265"/>
            <a:ext cx="9144000" cy="308380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8E95D0A-B097-E34A-6D6C-2C0DE44D8525}"/>
              </a:ext>
            </a:extLst>
          </p:cNvPr>
          <p:cNvSpPr/>
          <p:nvPr/>
        </p:nvSpPr>
        <p:spPr>
          <a:xfrm>
            <a:off x="-1133061" y="1371422"/>
            <a:ext cx="10436087" cy="1968126"/>
          </a:xfrm>
          <a:custGeom>
            <a:avLst/>
            <a:gdLst>
              <a:gd name="connsiteX0" fmla="*/ 0 w 10436087"/>
              <a:gd name="connsiteY0" fmla="*/ 1259135 h 1968126"/>
              <a:gd name="connsiteX1" fmla="*/ 351183 w 10436087"/>
              <a:gd name="connsiteY1" fmla="*/ 13430 h 1968126"/>
              <a:gd name="connsiteX2" fmla="*/ 960783 w 10436087"/>
              <a:gd name="connsiteY2" fmla="*/ 1968126 h 1968126"/>
              <a:gd name="connsiteX3" fmla="*/ 1577009 w 10436087"/>
              <a:gd name="connsiteY3" fmla="*/ 13430 h 1968126"/>
              <a:gd name="connsiteX4" fmla="*/ 2179983 w 10436087"/>
              <a:gd name="connsiteY4" fmla="*/ 1961500 h 1968126"/>
              <a:gd name="connsiteX5" fmla="*/ 2796209 w 10436087"/>
              <a:gd name="connsiteY5" fmla="*/ 13430 h 1968126"/>
              <a:gd name="connsiteX6" fmla="*/ 3412435 w 10436087"/>
              <a:gd name="connsiteY6" fmla="*/ 1954874 h 1968126"/>
              <a:gd name="connsiteX7" fmla="*/ 3969026 w 10436087"/>
              <a:gd name="connsiteY7" fmla="*/ 377865 h 1968126"/>
              <a:gd name="connsiteX8" fmla="*/ 4611757 w 10436087"/>
              <a:gd name="connsiteY8" fmla="*/ 1318769 h 1968126"/>
              <a:gd name="connsiteX9" fmla="*/ 5181600 w 10436087"/>
              <a:gd name="connsiteY9" fmla="*/ 808561 h 1968126"/>
              <a:gd name="connsiteX10" fmla="*/ 5784574 w 10436087"/>
              <a:gd name="connsiteY10" fmla="*/ 1093482 h 1968126"/>
              <a:gd name="connsiteX11" fmla="*/ 6394174 w 10436087"/>
              <a:gd name="connsiteY11" fmla="*/ 901326 h 1968126"/>
              <a:gd name="connsiteX12" fmla="*/ 7010400 w 10436087"/>
              <a:gd name="connsiteY12" fmla="*/ 1060352 h 1968126"/>
              <a:gd name="connsiteX13" fmla="*/ 7626626 w 10436087"/>
              <a:gd name="connsiteY13" fmla="*/ 947708 h 1968126"/>
              <a:gd name="connsiteX14" fmla="*/ 8322365 w 10436087"/>
              <a:gd name="connsiteY14" fmla="*/ 1013969 h 1968126"/>
              <a:gd name="connsiteX15" fmla="*/ 10429461 w 10436087"/>
              <a:gd name="connsiteY15" fmla="*/ 987465 h 1968126"/>
              <a:gd name="connsiteX16" fmla="*/ 10429461 w 10436087"/>
              <a:gd name="connsiteY16" fmla="*/ 987465 h 1968126"/>
              <a:gd name="connsiteX17" fmla="*/ 10436087 w 10436087"/>
              <a:gd name="connsiteY17" fmla="*/ 1000717 h 196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436087" h="1968126">
                <a:moveTo>
                  <a:pt x="0" y="1259135"/>
                </a:moveTo>
                <a:cubicBezTo>
                  <a:pt x="95526" y="577200"/>
                  <a:pt x="191053" y="-104735"/>
                  <a:pt x="351183" y="13430"/>
                </a:cubicBezTo>
                <a:cubicBezTo>
                  <a:pt x="511313" y="131595"/>
                  <a:pt x="756479" y="1968126"/>
                  <a:pt x="960783" y="1968126"/>
                </a:cubicBezTo>
                <a:cubicBezTo>
                  <a:pt x="1165087" y="1968126"/>
                  <a:pt x="1373809" y="14534"/>
                  <a:pt x="1577009" y="13430"/>
                </a:cubicBezTo>
                <a:cubicBezTo>
                  <a:pt x="1780209" y="12326"/>
                  <a:pt x="1976783" y="1961500"/>
                  <a:pt x="2179983" y="1961500"/>
                </a:cubicBezTo>
                <a:cubicBezTo>
                  <a:pt x="2383183" y="1961500"/>
                  <a:pt x="2590800" y="14534"/>
                  <a:pt x="2796209" y="13430"/>
                </a:cubicBezTo>
                <a:cubicBezTo>
                  <a:pt x="3001618" y="12326"/>
                  <a:pt x="3216966" y="1894135"/>
                  <a:pt x="3412435" y="1954874"/>
                </a:cubicBezTo>
                <a:cubicBezTo>
                  <a:pt x="3607904" y="2015613"/>
                  <a:pt x="3769139" y="483882"/>
                  <a:pt x="3969026" y="377865"/>
                </a:cubicBezTo>
                <a:cubicBezTo>
                  <a:pt x="4168913" y="271848"/>
                  <a:pt x="4409661" y="1246986"/>
                  <a:pt x="4611757" y="1318769"/>
                </a:cubicBezTo>
                <a:cubicBezTo>
                  <a:pt x="4813853" y="1390552"/>
                  <a:pt x="4986131" y="846109"/>
                  <a:pt x="5181600" y="808561"/>
                </a:cubicBezTo>
                <a:cubicBezTo>
                  <a:pt x="5377070" y="771013"/>
                  <a:pt x="5582478" y="1078021"/>
                  <a:pt x="5784574" y="1093482"/>
                </a:cubicBezTo>
                <a:cubicBezTo>
                  <a:pt x="5986670" y="1108943"/>
                  <a:pt x="6189870" y="906848"/>
                  <a:pt x="6394174" y="901326"/>
                </a:cubicBezTo>
                <a:cubicBezTo>
                  <a:pt x="6598478" y="895804"/>
                  <a:pt x="6804991" y="1052622"/>
                  <a:pt x="7010400" y="1060352"/>
                </a:cubicBezTo>
                <a:cubicBezTo>
                  <a:pt x="7215809" y="1068082"/>
                  <a:pt x="7407965" y="955438"/>
                  <a:pt x="7626626" y="947708"/>
                </a:cubicBezTo>
                <a:cubicBezTo>
                  <a:pt x="7845287" y="939978"/>
                  <a:pt x="8322365" y="1013969"/>
                  <a:pt x="8322365" y="1013969"/>
                </a:cubicBezTo>
                <a:lnTo>
                  <a:pt x="10429461" y="987465"/>
                </a:lnTo>
                <a:lnTo>
                  <a:pt x="10429461" y="987465"/>
                </a:lnTo>
                <a:lnTo>
                  <a:pt x="10436087" y="100071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96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3F8D109-7C8B-AC0D-10F3-F61AA720AB50}"/>
              </a:ext>
            </a:extLst>
          </p:cNvPr>
          <p:cNvSpPr/>
          <p:nvPr/>
        </p:nvSpPr>
        <p:spPr>
          <a:xfrm>
            <a:off x="969107" y="1872621"/>
            <a:ext cx="7391196" cy="417001"/>
          </a:xfrm>
          <a:custGeom>
            <a:avLst/>
            <a:gdLst>
              <a:gd name="connsiteX0" fmla="*/ 0 w 8839200"/>
              <a:gd name="connsiteY0" fmla="*/ 990278 h 1973913"/>
              <a:gd name="connsiteX1" fmla="*/ 298026 w 8839200"/>
              <a:gd name="connsiteY1" fmla="*/ 28465 h 1973913"/>
              <a:gd name="connsiteX2" fmla="*/ 907626 w 8839200"/>
              <a:gd name="connsiteY2" fmla="*/ 1965638 h 1973913"/>
              <a:gd name="connsiteX3" fmla="*/ 1517226 w 8839200"/>
              <a:gd name="connsiteY3" fmla="*/ 28465 h 1973913"/>
              <a:gd name="connsiteX4" fmla="*/ 2140373 w 8839200"/>
              <a:gd name="connsiteY4" fmla="*/ 1972412 h 1973913"/>
              <a:gd name="connsiteX5" fmla="*/ 2695786 w 8839200"/>
              <a:gd name="connsiteY5" fmla="*/ 367132 h 1973913"/>
              <a:gd name="connsiteX6" fmla="*/ 3305386 w 8839200"/>
              <a:gd name="connsiteY6" fmla="*/ 1322172 h 1973913"/>
              <a:gd name="connsiteX7" fmla="*/ 3894666 w 8839200"/>
              <a:gd name="connsiteY7" fmla="*/ 814172 h 1973913"/>
              <a:gd name="connsiteX8" fmla="*/ 4504266 w 8839200"/>
              <a:gd name="connsiteY8" fmla="*/ 1091878 h 1973913"/>
              <a:gd name="connsiteX9" fmla="*/ 5134186 w 8839200"/>
              <a:gd name="connsiteY9" fmla="*/ 936092 h 1973913"/>
              <a:gd name="connsiteX10" fmla="*/ 5764106 w 8839200"/>
              <a:gd name="connsiteY10" fmla="*/ 1044465 h 1973913"/>
              <a:gd name="connsiteX11" fmla="*/ 6380480 w 8839200"/>
              <a:gd name="connsiteY11" fmla="*/ 969958 h 1973913"/>
              <a:gd name="connsiteX12" fmla="*/ 6935893 w 8839200"/>
              <a:gd name="connsiteY12" fmla="*/ 1017372 h 1973913"/>
              <a:gd name="connsiteX13" fmla="*/ 8839200 w 8839200"/>
              <a:gd name="connsiteY13" fmla="*/ 990278 h 197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839200" h="1973913">
                <a:moveTo>
                  <a:pt x="0" y="990278"/>
                </a:moveTo>
                <a:cubicBezTo>
                  <a:pt x="73377" y="428091"/>
                  <a:pt x="146755" y="-134095"/>
                  <a:pt x="298026" y="28465"/>
                </a:cubicBezTo>
                <a:cubicBezTo>
                  <a:pt x="449297" y="191025"/>
                  <a:pt x="704426" y="1965638"/>
                  <a:pt x="907626" y="1965638"/>
                </a:cubicBezTo>
                <a:cubicBezTo>
                  <a:pt x="1110826" y="1965638"/>
                  <a:pt x="1311768" y="27336"/>
                  <a:pt x="1517226" y="28465"/>
                </a:cubicBezTo>
                <a:cubicBezTo>
                  <a:pt x="1722684" y="29594"/>
                  <a:pt x="1943946" y="1915968"/>
                  <a:pt x="2140373" y="1972412"/>
                </a:cubicBezTo>
                <a:cubicBezTo>
                  <a:pt x="2336800" y="2028857"/>
                  <a:pt x="2501617" y="475505"/>
                  <a:pt x="2695786" y="367132"/>
                </a:cubicBezTo>
                <a:cubicBezTo>
                  <a:pt x="2889955" y="258759"/>
                  <a:pt x="3105573" y="1247665"/>
                  <a:pt x="3305386" y="1322172"/>
                </a:cubicBezTo>
                <a:cubicBezTo>
                  <a:pt x="3505199" y="1396679"/>
                  <a:pt x="3694853" y="852554"/>
                  <a:pt x="3894666" y="814172"/>
                </a:cubicBezTo>
                <a:cubicBezTo>
                  <a:pt x="4094479" y="775790"/>
                  <a:pt x="4297679" y="1071558"/>
                  <a:pt x="4504266" y="1091878"/>
                </a:cubicBezTo>
                <a:cubicBezTo>
                  <a:pt x="4710853" y="1112198"/>
                  <a:pt x="4924213" y="943994"/>
                  <a:pt x="5134186" y="936092"/>
                </a:cubicBezTo>
                <a:cubicBezTo>
                  <a:pt x="5344159" y="928190"/>
                  <a:pt x="5556390" y="1038821"/>
                  <a:pt x="5764106" y="1044465"/>
                </a:cubicBezTo>
                <a:cubicBezTo>
                  <a:pt x="5971822" y="1050109"/>
                  <a:pt x="6185182" y="974473"/>
                  <a:pt x="6380480" y="969958"/>
                </a:cubicBezTo>
                <a:cubicBezTo>
                  <a:pt x="6575778" y="965443"/>
                  <a:pt x="6935893" y="1017372"/>
                  <a:pt x="6935893" y="1017372"/>
                </a:cubicBezTo>
                <a:lnTo>
                  <a:pt x="8839200" y="990278"/>
                </a:lnTo>
              </a:path>
            </a:pathLst>
          </a:custGeom>
          <a:noFill/>
          <a:ln>
            <a:solidFill>
              <a:srgbClr val="396B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18D39BD-5EDA-106E-08F1-0B4C688D7B80}"/>
              </a:ext>
            </a:extLst>
          </p:cNvPr>
          <p:cNvSpPr/>
          <p:nvPr/>
        </p:nvSpPr>
        <p:spPr>
          <a:xfrm>
            <a:off x="1345096" y="2358138"/>
            <a:ext cx="7944528" cy="414753"/>
          </a:xfrm>
          <a:custGeom>
            <a:avLst/>
            <a:gdLst>
              <a:gd name="connsiteX0" fmla="*/ 0 w 10436087"/>
              <a:gd name="connsiteY0" fmla="*/ 1259135 h 1968126"/>
              <a:gd name="connsiteX1" fmla="*/ 351183 w 10436087"/>
              <a:gd name="connsiteY1" fmla="*/ 13430 h 1968126"/>
              <a:gd name="connsiteX2" fmla="*/ 960783 w 10436087"/>
              <a:gd name="connsiteY2" fmla="*/ 1968126 h 1968126"/>
              <a:gd name="connsiteX3" fmla="*/ 1577009 w 10436087"/>
              <a:gd name="connsiteY3" fmla="*/ 13430 h 1968126"/>
              <a:gd name="connsiteX4" fmla="*/ 2179983 w 10436087"/>
              <a:gd name="connsiteY4" fmla="*/ 1961500 h 1968126"/>
              <a:gd name="connsiteX5" fmla="*/ 2796209 w 10436087"/>
              <a:gd name="connsiteY5" fmla="*/ 13430 h 1968126"/>
              <a:gd name="connsiteX6" fmla="*/ 3412435 w 10436087"/>
              <a:gd name="connsiteY6" fmla="*/ 1954874 h 1968126"/>
              <a:gd name="connsiteX7" fmla="*/ 3969026 w 10436087"/>
              <a:gd name="connsiteY7" fmla="*/ 377865 h 1968126"/>
              <a:gd name="connsiteX8" fmla="*/ 4611757 w 10436087"/>
              <a:gd name="connsiteY8" fmla="*/ 1318769 h 1968126"/>
              <a:gd name="connsiteX9" fmla="*/ 5181600 w 10436087"/>
              <a:gd name="connsiteY9" fmla="*/ 808561 h 1968126"/>
              <a:gd name="connsiteX10" fmla="*/ 5784574 w 10436087"/>
              <a:gd name="connsiteY10" fmla="*/ 1093482 h 1968126"/>
              <a:gd name="connsiteX11" fmla="*/ 6394174 w 10436087"/>
              <a:gd name="connsiteY11" fmla="*/ 901326 h 1968126"/>
              <a:gd name="connsiteX12" fmla="*/ 7010400 w 10436087"/>
              <a:gd name="connsiteY12" fmla="*/ 1060352 h 1968126"/>
              <a:gd name="connsiteX13" fmla="*/ 7626626 w 10436087"/>
              <a:gd name="connsiteY13" fmla="*/ 947708 h 1968126"/>
              <a:gd name="connsiteX14" fmla="*/ 8322365 w 10436087"/>
              <a:gd name="connsiteY14" fmla="*/ 1013969 h 1968126"/>
              <a:gd name="connsiteX15" fmla="*/ 10429461 w 10436087"/>
              <a:gd name="connsiteY15" fmla="*/ 987465 h 1968126"/>
              <a:gd name="connsiteX16" fmla="*/ 10429461 w 10436087"/>
              <a:gd name="connsiteY16" fmla="*/ 987465 h 1968126"/>
              <a:gd name="connsiteX17" fmla="*/ 10436087 w 10436087"/>
              <a:gd name="connsiteY17" fmla="*/ 1000717 h 196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436087" h="1968126">
                <a:moveTo>
                  <a:pt x="0" y="1259135"/>
                </a:moveTo>
                <a:cubicBezTo>
                  <a:pt x="95526" y="577200"/>
                  <a:pt x="191053" y="-104735"/>
                  <a:pt x="351183" y="13430"/>
                </a:cubicBezTo>
                <a:cubicBezTo>
                  <a:pt x="511313" y="131595"/>
                  <a:pt x="756479" y="1968126"/>
                  <a:pt x="960783" y="1968126"/>
                </a:cubicBezTo>
                <a:cubicBezTo>
                  <a:pt x="1165087" y="1968126"/>
                  <a:pt x="1373809" y="14534"/>
                  <a:pt x="1577009" y="13430"/>
                </a:cubicBezTo>
                <a:cubicBezTo>
                  <a:pt x="1780209" y="12326"/>
                  <a:pt x="1976783" y="1961500"/>
                  <a:pt x="2179983" y="1961500"/>
                </a:cubicBezTo>
                <a:cubicBezTo>
                  <a:pt x="2383183" y="1961500"/>
                  <a:pt x="2590800" y="14534"/>
                  <a:pt x="2796209" y="13430"/>
                </a:cubicBezTo>
                <a:cubicBezTo>
                  <a:pt x="3001618" y="12326"/>
                  <a:pt x="3216966" y="1894135"/>
                  <a:pt x="3412435" y="1954874"/>
                </a:cubicBezTo>
                <a:cubicBezTo>
                  <a:pt x="3607904" y="2015613"/>
                  <a:pt x="3769139" y="483882"/>
                  <a:pt x="3969026" y="377865"/>
                </a:cubicBezTo>
                <a:cubicBezTo>
                  <a:pt x="4168913" y="271848"/>
                  <a:pt x="4409661" y="1246986"/>
                  <a:pt x="4611757" y="1318769"/>
                </a:cubicBezTo>
                <a:cubicBezTo>
                  <a:pt x="4813853" y="1390552"/>
                  <a:pt x="4986131" y="846109"/>
                  <a:pt x="5181600" y="808561"/>
                </a:cubicBezTo>
                <a:cubicBezTo>
                  <a:pt x="5377070" y="771013"/>
                  <a:pt x="5582478" y="1078021"/>
                  <a:pt x="5784574" y="1093482"/>
                </a:cubicBezTo>
                <a:cubicBezTo>
                  <a:pt x="5986670" y="1108943"/>
                  <a:pt x="6189870" y="906848"/>
                  <a:pt x="6394174" y="901326"/>
                </a:cubicBezTo>
                <a:cubicBezTo>
                  <a:pt x="6598478" y="895804"/>
                  <a:pt x="6804991" y="1052622"/>
                  <a:pt x="7010400" y="1060352"/>
                </a:cubicBezTo>
                <a:cubicBezTo>
                  <a:pt x="7215809" y="1068082"/>
                  <a:pt x="7407965" y="955438"/>
                  <a:pt x="7626626" y="947708"/>
                </a:cubicBezTo>
                <a:cubicBezTo>
                  <a:pt x="7845287" y="939978"/>
                  <a:pt x="8322365" y="1013969"/>
                  <a:pt x="8322365" y="1013969"/>
                </a:cubicBezTo>
                <a:lnTo>
                  <a:pt x="10429461" y="987465"/>
                </a:lnTo>
                <a:lnTo>
                  <a:pt x="10429461" y="987465"/>
                </a:lnTo>
                <a:lnTo>
                  <a:pt x="10436087" y="1000717"/>
                </a:lnTo>
              </a:path>
            </a:pathLst>
          </a:custGeom>
          <a:ln w="12700">
            <a:solidFill>
              <a:srgbClr val="3D73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602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0" y="0"/>
            <a:ext cx="7391400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93DEAED-1191-FA8C-D77C-C9812AC0A158}"/>
              </a:ext>
            </a:extLst>
          </p:cNvPr>
          <p:cNvSpPr/>
          <p:nvPr/>
        </p:nvSpPr>
        <p:spPr>
          <a:xfrm>
            <a:off x="-6439" y="2363273"/>
            <a:ext cx="7405352" cy="2771768"/>
          </a:xfrm>
          <a:custGeom>
            <a:avLst/>
            <a:gdLst>
              <a:gd name="connsiteX0" fmla="*/ 0 w 7405352"/>
              <a:gd name="connsiteY0" fmla="*/ 167426 h 2678806"/>
              <a:gd name="connsiteX1" fmla="*/ 0 w 7405352"/>
              <a:gd name="connsiteY1" fmla="*/ 167426 h 2678806"/>
              <a:gd name="connsiteX2" fmla="*/ 90152 w 7405352"/>
              <a:gd name="connsiteY2" fmla="*/ 45076 h 2678806"/>
              <a:gd name="connsiteX3" fmla="*/ 109470 w 7405352"/>
              <a:gd name="connsiteY3" fmla="*/ 19319 h 2678806"/>
              <a:gd name="connsiteX4" fmla="*/ 135228 w 7405352"/>
              <a:gd name="connsiteY4" fmla="*/ 12879 h 2678806"/>
              <a:gd name="connsiteX5" fmla="*/ 160985 w 7405352"/>
              <a:gd name="connsiteY5" fmla="*/ 0 h 2678806"/>
              <a:gd name="connsiteX6" fmla="*/ 289774 w 7405352"/>
              <a:gd name="connsiteY6" fmla="*/ 12879 h 2678806"/>
              <a:gd name="connsiteX7" fmla="*/ 315532 w 7405352"/>
              <a:gd name="connsiteY7" fmla="*/ 25758 h 2678806"/>
              <a:gd name="connsiteX8" fmla="*/ 341290 w 7405352"/>
              <a:gd name="connsiteY8" fmla="*/ 57955 h 2678806"/>
              <a:gd name="connsiteX9" fmla="*/ 379926 w 7405352"/>
              <a:gd name="connsiteY9" fmla="*/ 115910 h 2678806"/>
              <a:gd name="connsiteX10" fmla="*/ 425002 w 7405352"/>
              <a:gd name="connsiteY10" fmla="*/ 154547 h 2678806"/>
              <a:gd name="connsiteX11" fmla="*/ 444321 w 7405352"/>
              <a:gd name="connsiteY11" fmla="*/ 180304 h 2678806"/>
              <a:gd name="connsiteX12" fmla="*/ 476518 w 7405352"/>
              <a:gd name="connsiteY12" fmla="*/ 206062 h 2678806"/>
              <a:gd name="connsiteX13" fmla="*/ 495836 w 7405352"/>
              <a:gd name="connsiteY13" fmla="*/ 231820 h 2678806"/>
              <a:gd name="connsiteX14" fmla="*/ 560231 w 7405352"/>
              <a:gd name="connsiteY14" fmla="*/ 302654 h 2678806"/>
              <a:gd name="connsiteX15" fmla="*/ 643943 w 7405352"/>
              <a:gd name="connsiteY15" fmla="*/ 360609 h 2678806"/>
              <a:gd name="connsiteX16" fmla="*/ 663262 w 7405352"/>
              <a:gd name="connsiteY16" fmla="*/ 379927 h 2678806"/>
              <a:gd name="connsiteX17" fmla="*/ 759853 w 7405352"/>
              <a:gd name="connsiteY17" fmla="*/ 386366 h 2678806"/>
              <a:gd name="connsiteX18" fmla="*/ 907960 w 7405352"/>
              <a:gd name="connsiteY18" fmla="*/ 367048 h 2678806"/>
              <a:gd name="connsiteX19" fmla="*/ 953036 w 7405352"/>
              <a:gd name="connsiteY19" fmla="*/ 321972 h 2678806"/>
              <a:gd name="connsiteX20" fmla="*/ 985233 w 7405352"/>
              <a:gd name="connsiteY20" fmla="*/ 257578 h 2678806"/>
              <a:gd name="connsiteX21" fmla="*/ 998112 w 7405352"/>
              <a:gd name="connsiteY21" fmla="*/ 231820 h 2678806"/>
              <a:gd name="connsiteX22" fmla="*/ 1030309 w 7405352"/>
              <a:gd name="connsiteY22" fmla="*/ 199623 h 2678806"/>
              <a:gd name="connsiteX23" fmla="*/ 1068946 w 7405352"/>
              <a:gd name="connsiteY23" fmla="*/ 160986 h 2678806"/>
              <a:gd name="connsiteX24" fmla="*/ 1139780 w 7405352"/>
              <a:gd name="connsiteY24" fmla="*/ 122350 h 2678806"/>
              <a:gd name="connsiteX25" fmla="*/ 1184856 w 7405352"/>
              <a:gd name="connsiteY25" fmla="*/ 96592 h 2678806"/>
              <a:gd name="connsiteX26" fmla="*/ 1262129 w 7405352"/>
              <a:gd name="connsiteY26" fmla="*/ 70834 h 2678806"/>
              <a:gd name="connsiteX27" fmla="*/ 1500388 w 7405352"/>
              <a:gd name="connsiteY27" fmla="*/ 141668 h 2678806"/>
              <a:gd name="connsiteX28" fmla="*/ 1539025 w 7405352"/>
              <a:gd name="connsiteY28" fmla="*/ 180304 h 2678806"/>
              <a:gd name="connsiteX29" fmla="*/ 1558343 w 7405352"/>
              <a:gd name="connsiteY29" fmla="*/ 199623 h 2678806"/>
              <a:gd name="connsiteX30" fmla="*/ 1584101 w 7405352"/>
              <a:gd name="connsiteY30" fmla="*/ 244699 h 2678806"/>
              <a:gd name="connsiteX31" fmla="*/ 1603419 w 7405352"/>
              <a:gd name="connsiteY31" fmla="*/ 270457 h 2678806"/>
              <a:gd name="connsiteX32" fmla="*/ 1642056 w 7405352"/>
              <a:gd name="connsiteY32" fmla="*/ 341290 h 2678806"/>
              <a:gd name="connsiteX33" fmla="*/ 1661374 w 7405352"/>
              <a:gd name="connsiteY33" fmla="*/ 367048 h 2678806"/>
              <a:gd name="connsiteX34" fmla="*/ 1719329 w 7405352"/>
              <a:gd name="connsiteY34" fmla="*/ 386366 h 2678806"/>
              <a:gd name="connsiteX35" fmla="*/ 1757966 w 7405352"/>
              <a:gd name="connsiteY35" fmla="*/ 399245 h 2678806"/>
              <a:gd name="connsiteX36" fmla="*/ 1880315 w 7405352"/>
              <a:gd name="connsiteY36" fmla="*/ 386366 h 2678806"/>
              <a:gd name="connsiteX37" fmla="*/ 1906073 w 7405352"/>
              <a:gd name="connsiteY37" fmla="*/ 379927 h 2678806"/>
              <a:gd name="connsiteX38" fmla="*/ 1951149 w 7405352"/>
              <a:gd name="connsiteY38" fmla="*/ 334851 h 2678806"/>
              <a:gd name="connsiteX39" fmla="*/ 1970467 w 7405352"/>
              <a:gd name="connsiteY39" fmla="*/ 315533 h 2678806"/>
              <a:gd name="connsiteX40" fmla="*/ 2021983 w 7405352"/>
              <a:gd name="connsiteY40" fmla="*/ 276896 h 2678806"/>
              <a:gd name="connsiteX41" fmla="*/ 2034862 w 7405352"/>
              <a:gd name="connsiteY41" fmla="*/ 251138 h 2678806"/>
              <a:gd name="connsiteX42" fmla="*/ 2092816 w 7405352"/>
              <a:gd name="connsiteY42" fmla="*/ 212502 h 2678806"/>
              <a:gd name="connsiteX43" fmla="*/ 2112135 w 7405352"/>
              <a:gd name="connsiteY43" fmla="*/ 186744 h 2678806"/>
              <a:gd name="connsiteX44" fmla="*/ 2170090 w 7405352"/>
              <a:gd name="connsiteY44" fmla="*/ 160986 h 2678806"/>
              <a:gd name="connsiteX45" fmla="*/ 2195847 w 7405352"/>
              <a:gd name="connsiteY45" fmla="*/ 141668 h 2678806"/>
              <a:gd name="connsiteX46" fmla="*/ 2247363 w 7405352"/>
              <a:gd name="connsiteY46" fmla="*/ 122350 h 2678806"/>
              <a:gd name="connsiteX47" fmla="*/ 2273121 w 7405352"/>
              <a:gd name="connsiteY47" fmla="*/ 103031 h 2678806"/>
              <a:gd name="connsiteX48" fmla="*/ 2305318 w 7405352"/>
              <a:gd name="connsiteY48" fmla="*/ 96592 h 2678806"/>
              <a:gd name="connsiteX49" fmla="*/ 2331076 w 7405352"/>
              <a:gd name="connsiteY49" fmla="*/ 90152 h 2678806"/>
              <a:gd name="connsiteX50" fmla="*/ 2504940 w 7405352"/>
              <a:gd name="connsiteY50" fmla="*/ 115910 h 2678806"/>
              <a:gd name="connsiteX51" fmla="*/ 2575774 w 7405352"/>
              <a:gd name="connsiteY51" fmla="*/ 167426 h 2678806"/>
              <a:gd name="connsiteX52" fmla="*/ 2640169 w 7405352"/>
              <a:gd name="connsiteY52" fmla="*/ 206062 h 2678806"/>
              <a:gd name="connsiteX53" fmla="*/ 2665926 w 7405352"/>
              <a:gd name="connsiteY53" fmla="*/ 225381 h 2678806"/>
              <a:gd name="connsiteX54" fmla="*/ 2685245 w 7405352"/>
              <a:gd name="connsiteY54" fmla="*/ 238259 h 2678806"/>
              <a:gd name="connsiteX55" fmla="*/ 2736760 w 7405352"/>
              <a:gd name="connsiteY55" fmla="*/ 270457 h 2678806"/>
              <a:gd name="connsiteX56" fmla="*/ 2833352 w 7405352"/>
              <a:gd name="connsiteY56" fmla="*/ 289775 h 2678806"/>
              <a:gd name="connsiteX57" fmla="*/ 2929943 w 7405352"/>
              <a:gd name="connsiteY57" fmla="*/ 270457 h 2678806"/>
              <a:gd name="connsiteX58" fmla="*/ 3013656 w 7405352"/>
              <a:gd name="connsiteY58" fmla="*/ 225381 h 2678806"/>
              <a:gd name="connsiteX59" fmla="*/ 3103808 w 7405352"/>
              <a:gd name="connsiteY59" fmla="*/ 193183 h 2678806"/>
              <a:gd name="connsiteX60" fmla="*/ 3155324 w 7405352"/>
              <a:gd name="connsiteY60" fmla="*/ 186744 h 2678806"/>
              <a:gd name="connsiteX61" fmla="*/ 3503053 w 7405352"/>
              <a:gd name="connsiteY61" fmla="*/ 186744 h 2678806"/>
              <a:gd name="connsiteX62" fmla="*/ 3528811 w 7405352"/>
              <a:gd name="connsiteY62" fmla="*/ 193183 h 2678806"/>
              <a:gd name="connsiteX63" fmla="*/ 3599645 w 7405352"/>
              <a:gd name="connsiteY63" fmla="*/ 212502 h 2678806"/>
              <a:gd name="connsiteX64" fmla="*/ 3760631 w 7405352"/>
              <a:gd name="connsiteY64" fmla="*/ 225381 h 2678806"/>
              <a:gd name="connsiteX65" fmla="*/ 4056845 w 7405352"/>
              <a:gd name="connsiteY65" fmla="*/ 206062 h 2678806"/>
              <a:gd name="connsiteX66" fmla="*/ 4121239 w 7405352"/>
              <a:gd name="connsiteY66" fmla="*/ 199623 h 2678806"/>
              <a:gd name="connsiteX67" fmla="*/ 7405352 w 7405352"/>
              <a:gd name="connsiteY67" fmla="*/ 180304 h 2678806"/>
              <a:gd name="connsiteX68" fmla="*/ 7392473 w 7405352"/>
              <a:gd name="connsiteY68" fmla="*/ 2678806 h 2678806"/>
              <a:gd name="connsiteX69" fmla="*/ 6439 w 7405352"/>
              <a:gd name="connsiteY69" fmla="*/ 2678806 h 2678806"/>
              <a:gd name="connsiteX70" fmla="*/ 0 w 7405352"/>
              <a:gd name="connsiteY70" fmla="*/ 167426 h 267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405352" h="2678806">
                <a:moveTo>
                  <a:pt x="0" y="167426"/>
                </a:moveTo>
                <a:lnTo>
                  <a:pt x="0" y="167426"/>
                </a:lnTo>
                <a:cubicBezTo>
                  <a:pt x="105420" y="3435"/>
                  <a:pt x="16013" y="128480"/>
                  <a:pt x="90152" y="45076"/>
                </a:cubicBezTo>
                <a:cubicBezTo>
                  <a:pt x="97282" y="37055"/>
                  <a:pt x="100737" y="25557"/>
                  <a:pt x="109470" y="19319"/>
                </a:cubicBezTo>
                <a:cubicBezTo>
                  <a:pt x="116672" y="14175"/>
                  <a:pt x="126941" y="15987"/>
                  <a:pt x="135228" y="12879"/>
                </a:cubicBezTo>
                <a:cubicBezTo>
                  <a:pt x="144216" y="9508"/>
                  <a:pt x="152399" y="4293"/>
                  <a:pt x="160985" y="0"/>
                </a:cubicBezTo>
                <a:cubicBezTo>
                  <a:pt x="203915" y="4293"/>
                  <a:pt x="247217" y="5786"/>
                  <a:pt x="289774" y="12879"/>
                </a:cubicBezTo>
                <a:cubicBezTo>
                  <a:pt x="299243" y="14457"/>
                  <a:pt x="308308" y="19437"/>
                  <a:pt x="315532" y="25758"/>
                </a:cubicBezTo>
                <a:cubicBezTo>
                  <a:pt x="325876" y="34809"/>
                  <a:pt x="333301" y="46771"/>
                  <a:pt x="341290" y="57955"/>
                </a:cubicBezTo>
                <a:cubicBezTo>
                  <a:pt x="354785" y="76848"/>
                  <a:pt x="362298" y="100800"/>
                  <a:pt x="379926" y="115910"/>
                </a:cubicBezTo>
                <a:cubicBezTo>
                  <a:pt x="394951" y="128789"/>
                  <a:pt x="411009" y="140554"/>
                  <a:pt x="425002" y="154547"/>
                </a:cubicBezTo>
                <a:cubicBezTo>
                  <a:pt x="432591" y="162136"/>
                  <a:pt x="436732" y="172715"/>
                  <a:pt x="444321" y="180304"/>
                </a:cubicBezTo>
                <a:cubicBezTo>
                  <a:pt x="454040" y="190023"/>
                  <a:pt x="466799" y="196343"/>
                  <a:pt x="476518" y="206062"/>
                </a:cubicBezTo>
                <a:cubicBezTo>
                  <a:pt x="484107" y="213651"/>
                  <a:pt x="489040" y="223514"/>
                  <a:pt x="495836" y="231820"/>
                </a:cubicBezTo>
                <a:cubicBezTo>
                  <a:pt x="503404" y="241070"/>
                  <a:pt x="544391" y="290541"/>
                  <a:pt x="560231" y="302654"/>
                </a:cubicBezTo>
                <a:cubicBezTo>
                  <a:pt x="587190" y="323270"/>
                  <a:pt x="619944" y="336611"/>
                  <a:pt x="643943" y="360609"/>
                </a:cubicBezTo>
                <a:cubicBezTo>
                  <a:pt x="650383" y="367048"/>
                  <a:pt x="654372" y="377952"/>
                  <a:pt x="663262" y="379927"/>
                </a:cubicBezTo>
                <a:cubicBezTo>
                  <a:pt x="694762" y="386927"/>
                  <a:pt x="727656" y="384220"/>
                  <a:pt x="759853" y="386366"/>
                </a:cubicBezTo>
                <a:cubicBezTo>
                  <a:pt x="809222" y="379927"/>
                  <a:pt x="860728" y="382792"/>
                  <a:pt x="907960" y="367048"/>
                </a:cubicBezTo>
                <a:cubicBezTo>
                  <a:pt x="928119" y="360328"/>
                  <a:pt x="953036" y="321972"/>
                  <a:pt x="953036" y="321972"/>
                </a:cubicBezTo>
                <a:cubicBezTo>
                  <a:pt x="964026" y="267028"/>
                  <a:pt x="950310" y="309963"/>
                  <a:pt x="985233" y="257578"/>
                </a:cubicBezTo>
                <a:cubicBezTo>
                  <a:pt x="990558" y="249591"/>
                  <a:pt x="992219" y="239397"/>
                  <a:pt x="998112" y="231820"/>
                </a:cubicBezTo>
                <a:cubicBezTo>
                  <a:pt x="1007430" y="219839"/>
                  <a:pt x="1020225" y="210967"/>
                  <a:pt x="1030309" y="199623"/>
                </a:cubicBezTo>
                <a:cubicBezTo>
                  <a:pt x="1065163" y="160413"/>
                  <a:pt x="1032844" y="185054"/>
                  <a:pt x="1068946" y="160986"/>
                </a:cubicBezTo>
                <a:cubicBezTo>
                  <a:pt x="1094262" y="123013"/>
                  <a:pt x="1071481" y="148619"/>
                  <a:pt x="1139780" y="122350"/>
                </a:cubicBezTo>
                <a:cubicBezTo>
                  <a:pt x="1188698" y="103536"/>
                  <a:pt x="1144460" y="116791"/>
                  <a:pt x="1184856" y="96592"/>
                </a:cubicBezTo>
                <a:cubicBezTo>
                  <a:pt x="1226866" y="75587"/>
                  <a:pt x="1222691" y="78721"/>
                  <a:pt x="1262129" y="70834"/>
                </a:cubicBezTo>
                <a:cubicBezTo>
                  <a:pt x="1351359" y="79757"/>
                  <a:pt x="1429962" y="71244"/>
                  <a:pt x="1500388" y="141668"/>
                </a:cubicBezTo>
                <a:lnTo>
                  <a:pt x="1539025" y="180304"/>
                </a:lnTo>
                <a:cubicBezTo>
                  <a:pt x="1545465" y="186744"/>
                  <a:pt x="1553825" y="191716"/>
                  <a:pt x="1558343" y="199623"/>
                </a:cubicBezTo>
                <a:cubicBezTo>
                  <a:pt x="1566929" y="214648"/>
                  <a:pt x="1574810" y="230099"/>
                  <a:pt x="1584101" y="244699"/>
                </a:cubicBezTo>
                <a:cubicBezTo>
                  <a:pt x="1589863" y="253754"/>
                  <a:pt x="1597897" y="261254"/>
                  <a:pt x="1603419" y="270457"/>
                </a:cubicBezTo>
                <a:cubicBezTo>
                  <a:pt x="1647417" y="343786"/>
                  <a:pt x="1598743" y="276320"/>
                  <a:pt x="1642056" y="341290"/>
                </a:cubicBezTo>
                <a:cubicBezTo>
                  <a:pt x="1648009" y="350220"/>
                  <a:pt x="1652788" y="360608"/>
                  <a:pt x="1661374" y="367048"/>
                </a:cubicBezTo>
                <a:cubicBezTo>
                  <a:pt x="1675722" y="377809"/>
                  <a:pt x="1702314" y="381262"/>
                  <a:pt x="1719329" y="386366"/>
                </a:cubicBezTo>
                <a:cubicBezTo>
                  <a:pt x="1732332" y="390267"/>
                  <a:pt x="1745087" y="394952"/>
                  <a:pt x="1757966" y="399245"/>
                </a:cubicBezTo>
                <a:cubicBezTo>
                  <a:pt x="1798749" y="394952"/>
                  <a:pt x="1839651" y="391670"/>
                  <a:pt x="1880315" y="386366"/>
                </a:cubicBezTo>
                <a:cubicBezTo>
                  <a:pt x="1889091" y="385221"/>
                  <a:pt x="1898915" y="385132"/>
                  <a:pt x="1906073" y="379927"/>
                </a:cubicBezTo>
                <a:cubicBezTo>
                  <a:pt x="1923258" y="367429"/>
                  <a:pt x="1936124" y="349876"/>
                  <a:pt x="1951149" y="334851"/>
                </a:cubicBezTo>
                <a:cubicBezTo>
                  <a:pt x="1957588" y="328412"/>
                  <a:pt x="1963182" y="320997"/>
                  <a:pt x="1970467" y="315533"/>
                </a:cubicBezTo>
                <a:lnTo>
                  <a:pt x="2021983" y="276896"/>
                </a:lnTo>
                <a:cubicBezTo>
                  <a:pt x="2026276" y="268310"/>
                  <a:pt x="2028541" y="258362"/>
                  <a:pt x="2034862" y="251138"/>
                </a:cubicBezTo>
                <a:cubicBezTo>
                  <a:pt x="2053384" y="229970"/>
                  <a:pt x="2069552" y="224134"/>
                  <a:pt x="2092816" y="212502"/>
                </a:cubicBezTo>
                <a:cubicBezTo>
                  <a:pt x="2099256" y="203916"/>
                  <a:pt x="2104058" y="193811"/>
                  <a:pt x="2112135" y="186744"/>
                </a:cubicBezTo>
                <a:cubicBezTo>
                  <a:pt x="2134415" y="167250"/>
                  <a:pt x="2144569" y="167367"/>
                  <a:pt x="2170090" y="160986"/>
                </a:cubicBezTo>
                <a:cubicBezTo>
                  <a:pt x="2178676" y="154547"/>
                  <a:pt x="2186465" y="146880"/>
                  <a:pt x="2195847" y="141668"/>
                </a:cubicBezTo>
                <a:cubicBezTo>
                  <a:pt x="2207398" y="135251"/>
                  <a:pt x="2232903" y="127170"/>
                  <a:pt x="2247363" y="122350"/>
                </a:cubicBezTo>
                <a:cubicBezTo>
                  <a:pt x="2255949" y="115910"/>
                  <a:pt x="2263313" y="107390"/>
                  <a:pt x="2273121" y="103031"/>
                </a:cubicBezTo>
                <a:cubicBezTo>
                  <a:pt x="2283123" y="98586"/>
                  <a:pt x="2294634" y="98966"/>
                  <a:pt x="2305318" y="96592"/>
                </a:cubicBezTo>
                <a:cubicBezTo>
                  <a:pt x="2313958" y="94672"/>
                  <a:pt x="2322490" y="92299"/>
                  <a:pt x="2331076" y="90152"/>
                </a:cubicBezTo>
                <a:cubicBezTo>
                  <a:pt x="2367760" y="93646"/>
                  <a:pt x="2456944" y="91912"/>
                  <a:pt x="2504940" y="115910"/>
                </a:cubicBezTo>
                <a:cubicBezTo>
                  <a:pt x="2544845" y="135863"/>
                  <a:pt x="2540519" y="143923"/>
                  <a:pt x="2575774" y="167426"/>
                </a:cubicBezTo>
                <a:cubicBezTo>
                  <a:pt x="2596602" y="181311"/>
                  <a:pt x="2620144" y="191042"/>
                  <a:pt x="2640169" y="206062"/>
                </a:cubicBezTo>
                <a:cubicBezTo>
                  <a:pt x="2648755" y="212502"/>
                  <a:pt x="2657193" y="219143"/>
                  <a:pt x="2665926" y="225381"/>
                </a:cubicBezTo>
                <a:cubicBezTo>
                  <a:pt x="2672224" y="229879"/>
                  <a:pt x="2678947" y="233761"/>
                  <a:pt x="2685245" y="238259"/>
                </a:cubicBezTo>
                <a:cubicBezTo>
                  <a:pt x="2702925" y="250888"/>
                  <a:pt x="2715496" y="263914"/>
                  <a:pt x="2736760" y="270457"/>
                </a:cubicBezTo>
                <a:cubicBezTo>
                  <a:pt x="2764602" y="279024"/>
                  <a:pt x="2803472" y="284795"/>
                  <a:pt x="2833352" y="289775"/>
                </a:cubicBezTo>
                <a:cubicBezTo>
                  <a:pt x="2865549" y="283336"/>
                  <a:pt x="2898531" y="280017"/>
                  <a:pt x="2929943" y="270457"/>
                </a:cubicBezTo>
                <a:cubicBezTo>
                  <a:pt x="2968089" y="258847"/>
                  <a:pt x="2981010" y="241704"/>
                  <a:pt x="3013656" y="225381"/>
                </a:cubicBezTo>
                <a:cubicBezTo>
                  <a:pt x="3040774" y="211822"/>
                  <a:pt x="3073911" y="199162"/>
                  <a:pt x="3103808" y="193183"/>
                </a:cubicBezTo>
                <a:cubicBezTo>
                  <a:pt x="3120778" y="189789"/>
                  <a:pt x="3138152" y="188890"/>
                  <a:pt x="3155324" y="186744"/>
                </a:cubicBezTo>
                <a:cubicBezTo>
                  <a:pt x="3283602" y="154671"/>
                  <a:pt x="3191865" y="175218"/>
                  <a:pt x="3503053" y="186744"/>
                </a:cubicBezTo>
                <a:cubicBezTo>
                  <a:pt x="3511897" y="187072"/>
                  <a:pt x="3520334" y="190640"/>
                  <a:pt x="3528811" y="193183"/>
                </a:cubicBezTo>
                <a:cubicBezTo>
                  <a:pt x="3567702" y="204850"/>
                  <a:pt x="3562302" y="207167"/>
                  <a:pt x="3599645" y="212502"/>
                </a:cubicBezTo>
                <a:cubicBezTo>
                  <a:pt x="3655382" y="220464"/>
                  <a:pt x="3702674" y="221758"/>
                  <a:pt x="3760631" y="225381"/>
                </a:cubicBezTo>
                <a:lnTo>
                  <a:pt x="4056845" y="206062"/>
                </a:lnTo>
                <a:cubicBezTo>
                  <a:pt x="4090417" y="194872"/>
                  <a:pt x="4069375" y="199623"/>
                  <a:pt x="4121239" y="199623"/>
                </a:cubicBezTo>
                <a:lnTo>
                  <a:pt x="7405352" y="180304"/>
                </a:lnTo>
                <a:lnTo>
                  <a:pt x="7392473" y="2678806"/>
                </a:lnTo>
                <a:lnTo>
                  <a:pt x="6439" y="2678806"/>
                </a:lnTo>
                <a:cubicBezTo>
                  <a:pt x="4293" y="1841679"/>
                  <a:pt x="2146" y="1004553"/>
                  <a:pt x="0" y="167426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414BE-6D16-9D03-199A-F9C84B79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0865"/>
            <a:ext cx="7391400" cy="41331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4566376" y="2467728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6802492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5280824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50042-DA4F-6AA8-03D1-637BA5254922}"/>
              </a:ext>
            </a:extLst>
          </p:cNvPr>
          <p:cNvSpPr/>
          <p:nvPr/>
        </p:nvSpPr>
        <p:spPr>
          <a:xfrm>
            <a:off x="2699075" y="2507448"/>
            <a:ext cx="337933" cy="175748"/>
          </a:xfrm>
          <a:custGeom>
            <a:avLst/>
            <a:gdLst>
              <a:gd name="connsiteX0" fmla="*/ 157480 w 337933"/>
              <a:gd name="connsiteY0" fmla="*/ 0 h 175748"/>
              <a:gd name="connsiteX1" fmla="*/ 157480 w 337933"/>
              <a:gd name="connsiteY1" fmla="*/ 0 h 175748"/>
              <a:gd name="connsiteX2" fmla="*/ 116840 w 337933"/>
              <a:gd name="connsiteY2" fmla="*/ 10160 h 175748"/>
              <a:gd name="connsiteX3" fmla="*/ 60960 w 337933"/>
              <a:gd name="connsiteY3" fmla="*/ 35560 h 175748"/>
              <a:gd name="connsiteX4" fmla="*/ 22860 w 337933"/>
              <a:gd name="connsiteY4" fmla="*/ 58420 h 175748"/>
              <a:gd name="connsiteX5" fmla="*/ 17780 w 337933"/>
              <a:gd name="connsiteY5" fmla="*/ 76200 h 175748"/>
              <a:gd name="connsiteX6" fmla="*/ 15240 w 337933"/>
              <a:gd name="connsiteY6" fmla="*/ 109220 h 175748"/>
              <a:gd name="connsiteX7" fmla="*/ 0 w 337933"/>
              <a:gd name="connsiteY7" fmla="*/ 139700 h 175748"/>
              <a:gd name="connsiteX8" fmla="*/ 17780 w 337933"/>
              <a:gd name="connsiteY8" fmla="*/ 154940 h 175748"/>
              <a:gd name="connsiteX9" fmla="*/ 55880 w 337933"/>
              <a:gd name="connsiteY9" fmla="*/ 162560 h 175748"/>
              <a:gd name="connsiteX10" fmla="*/ 119380 w 337933"/>
              <a:gd name="connsiteY10" fmla="*/ 175260 h 175748"/>
              <a:gd name="connsiteX11" fmla="*/ 208280 w 337933"/>
              <a:gd name="connsiteY11" fmla="*/ 172720 h 175748"/>
              <a:gd name="connsiteX12" fmla="*/ 264160 w 337933"/>
              <a:gd name="connsiteY12" fmla="*/ 134620 h 175748"/>
              <a:gd name="connsiteX13" fmla="*/ 271780 w 337933"/>
              <a:gd name="connsiteY13" fmla="*/ 127000 h 175748"/>
              <a:gd name="connsiteX14" fmla="*/ 284480 w 337933"/>
              <a:gd name="connsiteY14" fmla="*/ 121920 h 175748"/>
              <a:gd name="connsiteX15" fmla="*/ 320040 w 337933"/>
              <a:gd name="connsiteY15" fmla="*/ 114300 h 175748"/>
              <a:gd name="connsiteX16" fmla="*/ 335280 w 337933"/>
              <a:gd name="connsiteY16" fmla="*/ 104140 h 175748"/>
              <a:gd name="connsiteX17" fmla="*/ 337820 w 337933"/>
              <a:gd name="connsiteY17" fmla="*/ 88900 h 175748"/>
              <a:gd name="connsiteX18" fmla="*/ 332740 w 337933"/>
              <a:gd name="connsiteY18" fmla="*/ 45720 h 175748"/>
              <a:gd name="connsiteX19" fmla="*/ 327660 w 337933"/>
              <a:gd name="connsiteY19" fmla="*/ 35560 h 175748"/>
              <a:gd name="connsiteX20" fmla="*/ 302260 w 337933"/>
              <a:gd name="connsiteY20" fmla="*/ 27940 h 175748"/>
              <a:gd name="connsiteX21" fmla="*/ 256540 w 337933"/>
              <a:gd name="connsiteY21" fmla="*/ 20320 h 175748"/>
              <a:gd name="connsiteX22" fmla="*/ 226060 w 337933"/>
              <a:gd name="connsiteY22" fmla="*/ 17780 h 175748"/>
              <a:gd name="connsiteX23" fmla="*/ 187960 w 337933"/>
              <a:gd name="connsiteY23" fmla="*/ 12700 h 175748"/>
              <a:gd name="connsiteX24" fmla="*/ 172720 w 337933"/>
              <a:gd name="connsiteY24" fmla="*/ 10160 h 175748"/>
              <a:gd name="connsiteX25" fmla="*/ 165100 w 337933"/>
              <a:gd name="connsiteY25" fmla="*/ 7620 h 175748"/>
              <a:gd name="connsiteX26" fmla="*/ 157480 w 337933"/>
              <a:gd name="connsiteY26" fmla="*/ 0 h 1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7933" h="175748">
                <a:moveTo>
                  <a:pt x="157480" y="0"/>
                </a:moveTo>
                <a:lnTo>
                  <a:pt x="157480" y="0"/>
                </a:lnTo>
                <a:cubicBezTo>
                  <a:pt x="143933" y="3387"/>
                  <a:pt x="130176" y="6021"/>
                  <a:pt x="116840" y="10160"/>
                </a:cubicBezTo>
                <a:cubicBezTo>
                  <a:pt x="84920" y="20066"/>
                  <a:pt x="87302" y="21511"/>
                  <a:pt x="60960" y="35560"/>
                </a:cubicBezTo>
                <a:cubicBezTo>
                  <a:pt x="31671" y="51181"/>
                  <a:pt x="59891" y="33733"/>
                  <a:pt x="22860" y="58420"/>
                </a:cubicBezTo>
                <a:cubicBezTo>
                  <a:pt x="21167" y="64347"/>
                  <a:pt x="18694" y="70104"/>
                  <a:pt x="17780" y="76200"/>
                </a:cubicBezTo>
                <a:cubicBezTo>
                  <a:pt x="16142" y="87117"/>
                  <a:pt x="18216" y="98590"/>
                  <a:pt x="15240" y="109220"/>
                </a:cubicBezTo>
                <a:cubicBezTo>
                  <a:pt x="12177" y="120159"/>
                  <a:pt x="5080" y="129540"/>
                  <a:pt x="0" y="139700"/>
                </a:cubicBezTo>
                <a:cubicBezTo>
                  <a:pt x="3680" y="150739"/>
                  <a:pt x="1537" y="150299"/>
                  <a:pt x="17780" y="154940"/>
                </a:cubicBezTo>
                <a:cubicBezTo>
                  <a:pt x="30233" y="158498"/>
                  <a:pt x="43315" y="159419"/>
                  <a:pt x="55880" y="162560"/>
                </a:cubicBezTo>
                <a:cubicBezTo>
                  <a:pt x="76843" y="167801"/>
                  <a:pt x="98075" y="171709"/>
                  <a:pt x="119380" y="175260"/>
                </a:cubicBezTo>
                <a:cubicBezTo>
                  <a:pt x="149013" y="174413"/>
                  <a:pt x="179142" y="178183"/>
                  <a:pt x="208280" y="172720"/>
                </a:cubicBezTo>
                <a:cubicBezTo>
                  <a:pt x="215697" y="171329"/>
                  <a:pt x="256364" y="142416"/>
                  <a:pt x="264160" y="134620"/>
                </a:cubicBezTo>
                <a:cubicBezTo>
                  <a:pt x="266700" y="132080"/>
                  <a:pt x="268734" y="128904"/>
                  <a:pt x="271780" y="127000"/>
                </a:cubicBezTo>
                <a:cubicBezTo>
                  <a:pt x="275646" y="124584"/>
                  <a:pt x="280314" y="123772"/>
                  <a:pt x="284480" y="121920"/>
                </a:cubicBezTo>
                <a:cubicBezTo>
                  <a:pt x="305117" y="112748"/>
                  <a:pt x="284431" y="117861"/>
                  <a:pt x="320040" y="114300"/>
                </a:cubicBezTo>
                <a:cubicBezTo>
                  <a:pt x="325120" y="110913"/>
                  <a:pt x="331779" y="109142"/>
                  <a:pt x="335280" y="104140"/>
                </a:cubicBezTo>
                <a:cubicBezTo>
                  <a:pt x="338233" y="99921"/>
                  <a:pt x="338044" y="94045"/>
                  <a:pt x="337820" y="88900"/>
                </a:cubicBezTo>
                <a:cubicBezTo>
                  <a:pt x="337190" y="74421"/>
                  <a:pt x="335452" y="59957"/>
                  <a:pt x="332740" y="45720"/>
                </a:cubicBezTo>
                <a:cubicBezTo>
                  <a:pt x="332032" y="42000"/>
                  <a:pt x="330931" y="37468"/>
                  <a:pt x="327660" y="35560"/>
                </a:cubicBezTo>
                <a:cubicBezTo>
                  <a:pt x="320025" y="31106"/>
                  <a:pt x="310836" y="30084"/>
                  <a:pt x="302260" y="27940"/>
                </a:cubicBezTo>
                <a:cubicBezTo>
                  <a:pt x="286954" y="24114"/>
                  <a:pt x="272156" y="21882"/>
                  <a:pt x="256540" y="20320"/>
                </a:cubicBezTo>
                <a:cubicBezTo>
                  <a:pt x="246395" y="19306"/>
                  <a:pt x="236193" y="18906"/>
                  <a:pt x="226060" y="17780"/>
                </a:cubicBezTo>
                <a:cubicBezTo>
                  <a:pt x="213326" y="16365"/>
                  <a:pt x="200644" y="14512"/>
                  <a:pt x="187960" y="12700"/>
                </a:cubicBezTo>
                <a:cubicBezTo>
                  <a:pt x="182862" y="11972"/>
                  <a:pt x="177747" y="11277"/>
                  <a:pt x="172720" y="10160"/>
                </a:cubicBezTo>
                <a:cubicBezTo>
                  <a:pt x="170106" y="9579"/>
                  <a:pt x="167714" y="8201"/>
                  <a:pt x="165100" y="7620"/>
                </a:cubicBezTo>
                <a:cubicBezTo>
                  <a:pt x="160073" y="6503"/>
                  <a:pt x="158750" y="1270"/>
                  <a:pt x="157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>
            <a:off x="3200947" y="2470957"/>
            <a:ext cx="376893" cy="170180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4962198" y="2454081"/>
            <a:ext cx="318624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>
            <a:off x="6408004" y="2415934"/>
            <a:ext cx="445982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5934957" y="2415934"/>
            <a:ext cx="539561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4082204" y="2461260"/>
            <a:ext cx="449624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2167055" y="2398951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6890C4-F7F2-4C98-361D-E187FE112068}"/>
              </a:ext>
            </a:extLst>
          </p:cNvPr>
          <p:cNvSpPr/>
          <p:nvPr/>
        </p:nvSpPr>
        <p:spPr>
          <a:xfrm>
            <a:off x="1479056" y="2605239"/>
            <a:ext cx="335280" cy="186727"/>
          </a:xfrm>
          <a:custGeom>
            <a:avLst/>
            <a:gdLst>
              <a:gd name="connsiteX0" fmla="*/ 232410 w 335280"/>
              <a:gd name="connsiteY0" fmla="*/ 3847 h 186727"/>
              <a:gd name="connsiteX1" fmla="*/ 232410 w 335280"/>
              <a:gd name="connsiteY1" fmla="*/ 3847 h 186727"/>
              <a:gd name="connsiteX2" fmla="*/ 72390 w 335280"/>
              <a:gd name="connsiteY2" fmla="*/ 3847 h 186727"/>
              <a:gd name="connsiteX3" fmla="*/ 49530 w 335280"/>
              <a:gd name="connsiteY3" fmla="*/ 15277 h 186727"/>
              <a:gd name="connsiteX4" fmla="*/ 11430 w 335280"/>
              <a:gd name="connsiteY4" fmla="*/ 60997 h 186727"/>
              <a:gd name="connsiteX5" fmla="*/ 3810 w 335280"/>
              <a:gd name="connsiteY5" fmla="*/ 83857 h 186727"/>
              <a:gd name="connsiteX6" fmla="*/ 0 w 335280"/>
              <a:gd name="connsiteY6" fmla="*/ 95287 h 186727"/>
              <a:gd name="connsiteX7" fmla="*/ 3810 w 335280"/>
              <a:gd name="connsiteY7" fmla="*/ 118147 h 186727"/>
              <a:gd name="connsiteX8" fmla="*/ 30480 w 335280"/>
              <a:gd name="connsiteY8" fmla="*/ 137197 h 186727"/>
              <a:gd name="connsiteX9" fmla="*/ 57150 w 335280"/>
              <a:gd name="connsiteY9" fmla="*/ 160057 h 186727"/>
              <a:gd name="connsiteX10" fmla="*/ 72390 w 335280"/>
              <a:gd name="connsiteY10" fmla="*/ 163867 h 186727"/>
              <a:gd name="connsiteX11" fmla="*/ 121920 w 335280"/>
              <a:gd name="connsiteY11" fmla="*/ 179107 h 186727"/>
              <a:gd name="connsiteX12" fmla="*/ 156210 w 335280"/>
              <a:gd name="connsiteY12" fmla="*/ 186727 h 186727"/>
              <a:gd name="connsiteX13" fmla="*/ 270510 w 335280"/>
              <a:gd name="connsiteY13" fmla="*/ 179107 h 186727"/>
              <a:gd name="connsiteX14" fmla="*/ 293370 w 335280"/>
              <a:gd name="connsiteY14" fmla="*/ 175297 h 186727"/>
              <a:gd name="connsiteX15" fmla="*/ 320040 w 335280"/>
              <a:gd name="connsiteY15" fmla="*/ 141007 h 186727"/>
              <a:gd name="connsiteX16" fmla="*/ 323850 w 335280"/>
              <a:gd name="connsiteY16" fmla="*/ 125767 h 186727"/>
              <a:gd name="connsiteX17" fmla="*/ 331470 w 335280"/>
              <a:gd name="connsiteY17" fmla="*/ 110527 h 186727"/>
              <a:gd name="connsiteX18" fmla="*/ 335280 w 335280"/>
              <a:gd name="connsiteY18" fmla="*/ 72427 h 186727"/>
              <a:gd name="connsiteX19" fmla="*/ 312420 w 335280"/>
              <a:gd name="connsiteY19" fmla="*/ 34327 h 186727"/>
              <a:gd name="connsiteX20" fmla="*/ 285750 w 335280"/>
              <a:gd name="connsiteY20" fmla="*/ 30517 h 186727"/>
              <a:gd name="connsiteX21" fmla="*/ 255270 w 335280"/>
              <a:gd name="connsiteY21" fmla="*/ 37 h 186727"/>
              <a:gd name="connsiteX22" fmla="*/ 232410 w 335280"/>
              <a:gd name="connsiteY22" fmla="*/ 3847 h 1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80" h="186727">
                <a:moveTo>
                  <a:pt x="232410" y="3847"/>
                </a:moveTo>
                <a:lnTo>
                  <a:pt x="232410" y="3847"/>
                </a:lnTo>
                <a:cubicBezTo>
                  <a:pt x="210070" y="3077"/>
                  <a:pt x="111619" y="-4412"/>
                  <a:pt x="72390" y="3847"/>
                </a:cubicBezTo>
                <a:cubicBezTo>
                  <a:pt x="64053" y="5602"/>
                  <a:pt x="56346" y="10165"/>
                  <a:pt x="49530" y="15277"/>
                </a:cubicBezTo>
                <a:cubicBezTo>
                  <a:pt x="36048" y="25388"/>
                  <a:pt x="19174" y="45508"/>
                  <a:pt x="11430" y="60997"/>
                </a:cubicBezTo>
                <a:cubicBezTo>
                  <a:pt x="7838" y="68181"/>
                  <a:pt x="6350" y="76237"/>
                  <a:pt x="3810" y="83857"/>
                </a:cubicBezTo>
                <a:lnTo>
                  <a:pt x="0" y="95287"/>
                </a:lnTo>
                <a:cubicBezTo>
                  <a:pt x="1270" y="102907"/>
                  <a:pt x="673" y="111088"/>
                  <a:pt x="3810" y="118147"/>
                </a:cubicBezTo>
                <a:cubicBezTo>
                  <a:pt x="9339" y="130587"/>
                  <a:pt x="20874" y="130336"/>
                  <a:pt x="30480" y="137197"/>
                </a:cubicBezTo>
                <a:cubicBezTo>
                  <a:pt x="48273" y="149906"/>
                  <a:pt x="35392" y="149178"/>
                  <a:pt x="57150" y="160057"/>
                </a:cubicBezTo>
                <a:cubicBezTo>
                  <a:pt x="61834" y="162399"/>
                  <a:pt x="67374" y="162362"/>
                  <a:pt x="72390" y="163867"/>
                </a:cubicBezTo>
                <a:cubicBezTo>
                  <a:pt x="103767" y="173280"/>
                  <a:pt x="87820" y="170582"/>
                  <a:pt x="121920" y="179107"/>
                </a:cubicBezTo>
                <a:cubicBezTo>
                  <a:pt x="133279" y="181947"/>
                  <a:pt x="144780" y="184187"/>
                  <a:pt x="156210" y="186727"/>
                </a:cubicBezTo>
                <a:lnTo>
                  <a:pt x="270510" y="179107"/>
                </a:lnTo>
                <a:cubicBezTo>
                  <a:pt x="278208" y="178465"/>
                  <a:pt x="286853" y="179444"/>
                  <a:pt x="293370" y="175297"/>
                </a:cubicBezTo>
                <a:cubicBezTo>
                  <a:pt x="301006" y="170438"/>
                  <a:pt x="313541" y="150756"/>
                  <a:pt x="320040" y="141007"/>
                </a:cubicBezTo>
                <a:cubicBezTo>
                  <a:pt x="321310" y="135927"/>
                  <a:pt x="322011" y="130670"/>
                  <a:pt x="323850" y="125767"/>
                </a:cubicBezTo>
                <a:cubicBezTo>
                  <a:pt x="325844" y="120449"/>
                  <a:pt x="330280" y="116081"/>
                  <a:pt x="331470" y="110527"/>
                </a:cubicBezTo>
                <a:cubicBezTo>
                  <a:pt x="334144" y="98047"/>
                  <a:pt x="334010" y="85127"/>
                  <a:pt x="335280" y="72427"/>
                </a:cubicBezTo>
                <a:cubicBezTo>
                  <a:pt x="333340" y="68546"/>
                  <a:pt x="319772" y="38003"/>
                  <a:pt x="312420" y="34327"/>
                </a:cubicBezTo>
                <a:cubicBezTo>
                  <a:pt x="304388" y="30311"/>
                  <a:pt x="294640" y="31787"/>
                  <a:pt x="285750" y="30517"/>
                </a:cubicBezTo>
                <a:cubicBezTo>
                  <a:pt x="275590" y="20357"/>
                  <a:pt x="268121" y="6463"/>
                  <a:pt x="255270" y="37"/>
                </a:cubicBezTo>
                <a:lnTo>
                  <a:pt x="232410" y="3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3646583" y="2501266"/>
            <a:ext cx="352531" cy="163830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807691-ED70-6070-CDEB-4214F274A7D5}"/>
              </a:ext>
            </a:extLst>
          </p:cNvPr>
          <p:cNvGrpSpPr/>
          <p:nvPr/>
        </p:nvGrpSpPr>
        <p:grpSpPr>
          <a:xfrm>
            <a:off x="1537657" y="324229"/>
            <a:ext cx="2660767" cy="1710000"/>
            <a:chOff x="2073946" y="2184009"/>
            <a:chExt cx="2660767" cy="1710000"/>
          </a:xfrm>
        </p:grpSpPr>
        <p:sp>
          <p:nvSpPr>
            <p:cNvPr id="47" name="Star: 32 Points 46">
              <a:extLst>
                <a:ext uri="{FF2B5EF4-FFF2-40B4-BE49-F238E27FC236}">
                  <a16:creationId xmlns:a16="http://schemas.microsoft.com/office/drawing/2014/main" id="{6E35EEBF-04BC-69D5-0CA3-975C40257FBA}"/>
                </a:ext>
              </a:extLst>
            </p:cNvPr>
            <p:cNvSpPr/>
            <p:nvPr/>
          </p:nvSpPr>
          <p:spPr>
            <a:xfrm>
              <a:off x="3133133" y="2184009"/>
              <a:ext cx="540000" cy="540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EB33892-33FC-6573-FC51-76B00E352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99" y="2644928"/>
              <a:ext cx="827315" cy="827315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A10970E-877D-961F-C45A-F268FBA684F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33" y="2724009"/>
              <a:ext cx="0" cy="1170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3A60809-6F1A-E93C-9FF0-FB4189A0A322}"/>
                </a:ext>
              </a:extLst>
            </p:cNvPr>
            <p:cNvCxnSpPr/>
            <p:nvPr/>
          </p:nvCxnSpPr>
          <p:spPr>
            <a:xfrm>
              <a:off x="3594052" y="2644928"/>
              <a:ext cx="827315" cy="827315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5EDA5ED-A66B-2AF2-A39D-6A229F694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3946" y="2557875"/>
              <a:ext cx="1079964" cy="450085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1AA02BB-5074-3AB7-5175-6F44D7824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4958" y="2703680"/>
              <a:ext cx="445392" cy="1081909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28EE44-D50B-9BF8-F517-4F017063720D}"/>
                </a:ext>
              </a:extLst>
            </p:cNvPr>
            <p:cNvCxnSpPr/>
            <p:nvPr/>
          </p:nvCxnSpPr>
          <p:spPr>
            <a:xfrm>
              <a:off x="3506999" y="2703232"/>
              <a:ext cx="450085" cy="1079964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CDC3CD0-9BC0-D8CB-1781-7A91D416A21B}"/>
                </a:ext>
              </a:extLst>
            </p:cNvPr>
            <p:cNvCxnSpPr/>
            <p:nvPr/>
          </p:nvCxnSpPr>
          <p:spPr>
            <a:xfrm>
              <a:off x="3652804" y="2556792"/>
              <a:ext cx="1081909" cy="445392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38264E-5075-E28C-B4BC-F42D36407A94}"/>
              </a:ext>
            </a:extLst>
          </p:cNvPr>
          <p:cNvCxnSpPr>
            <a:cxnSpLocks/>
            <a:endCxn id="21" idx="24"/>
          </p:cNvCxnSpPr>
          <p:nvPr/>
        </p:nvCxnSpPr>
        <p:spPr>
          <a:xfrm>
            <a:off x="2866844" y="1982825"/>
            <a:ext cx="0" cy="534783"/>
          </a:xfrm>
          <a:prstGeom prst="line">
            <a:avLst/>
          </a:prstGeom>
          <a:ln w="28575">
            <a:solidFill>
              <a:srgbClr val="FFE3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6D3007-19FE-4250-761A-5BD8B0B0BF87}"/>
              </a:ext>
            </a:extLst>
          </p:cNvPr>
          <p:cNvCxnSpPr>
            <a:cxnSpLocks/>
          </p:cNvCxnSpPr>
          <p:nvPr/>
        </p:nvCxnSpPr>
        <p:spPr>
          <a:xfrm>
            <a:off x="3849859" y="1572912"/>
            <a:ext cx="900000" cy="900000"/>
          </a:xfrm>
          <a:prstGeom prst="line">
            <a:avLst/>
          </a:prstGeom>
          <a:ln w="28575">
            <a:solidFill>
              <a:srgbClr val="FFE3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C94B4B-51B5-7BBC-F12E-4C01EC685E30}"/>
              </a:ext>
            </a:extLst>
          </p:cNvPr>
          <p:cNvCxnSpPr>
            <a:cxnSpLocks/>
          </p:cNvCxnSpPr>
          <p:nvPr/>
        </p:nvCxnSpPr>
        <p:spPr>
          <a:xfrm flipV="1">
            <a:off x="702778" y="1568040"/>
            <a:ext cx="1188000" cy="1188000"/>
          </a:xfrm>
          <a:prstGeom prst="line">
            <a:avLst/>
          </a:prstGeom>
          <a:ln w="28575">
            <a:solidFill>
              <a:srgbClr val="FFE3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C9C7DFF-3974-EB64-5140-A0870147B6F4}"/>
              </a:ext>
            </a:extLst>
          </p:cNvPr>
          <p:cNvCxnSpPr/>
          <p:nvPr/>
        </p:nvCxnSpPr>
        <p:spPr>
          <a:xfrm>
            <a:off x="4755240" y="246772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B844BF-BAB6-3094-4D82-9F660DFCE456}"/>
              </a:ext>
            </a:extLst>
          </p:cNvPr>
          <p:cNvCxnSpPr/>
          <p:nvPr/>
        </p:nvCxnSpPr>
        <p:spPr>
          <a:xfrm flipH="1">
            <a:off x="2832790" y="2849064"/>
            <a:ext cx="24223" cy="106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99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0" y="0"/>
            <a:ext cx="7391400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93DEAED-1191-FA8C-D77C-C9812AC0A158}"/>
              </a:ext>
            </a:extLst>
          </p:cNvPr>
          <p:cNvSpPr/>
          <p:nvPr/>
        </p:nvSpPr>
        <p:spPr>
          <a:xfrm>
            <a:off x="-6439" y="2363273"/>
            <a:ext cx="7405352" cy="2771768"/>
          </a:xfrm>
          <a:custGeom>
            <a:avLst/>
            <a:gdLst>
              <a:gd name="connsiteX0" fmla="*/ 0 w 7405352"/>
              <a:gd name="connsiteY0" fmla="*/ 167426 h 2678806"/>
              <a:gd name="connsiteX1" fmla="*/ 0 w 7405352"/>
              <a:gd name="connsiteY1" fmla="*/ 167426 h 2678806"/>
              <a:gd name="connsiteX2" fmla="*/ 90152 w 7405352"/>
              <a:gd name="connsiteY2" fmla="*/ 45076 h 2678806"/>
              <a:gd name="connsiteX3" fmla="*/ 109470 w 7405352"/>
              <a:gd name="connsiteY3" fmla="*/ 19319 h 2678806"/>
              <a:gd name="connsiteX4" fmla="*/ 135228 w 7405352"/>
              <a:gd name="connsiteY4" fmla="*/ 12879 h 2678806"/>
              <a:gd name="connsiteX5" fmla="*/ 160985 w 7405352"/>
              <a:gd name="connsiteY5" fmla="*/ 0 h 2678806"/>
              <a:gd name="connsiteX6" fmla="*/ 289774 w 7405352"/>
              <a:gd name="connsiteY6" fmla="*/ 12879 h 2678806"/>
              <a:gd name="connsiteX7" fmla="*/ 315532 w 7405352"/>
              <a:gd name="connsiteY7" fmla="*/ 25758 h 2678806"/>
              <a:gd name="connsiteX8" fmla="*/ 341290 w 7405352"/>
              <a:gd name="connsiteY8" fmla="*/ 57955 h 2678806"/>
              <a:gd name="connsiteX9" fmla="*/ 379926 w 7405352"/>
              <a:gd name="connsiteY9" fmla="*/ 115910 h 2678806"/>
              <a:gd name="connsiteX10" fmla="*/ 425002 w 7405352"/>
              <a:gd name="connsiteY10" fmla="*/ 154547 h 2678806"/>
              <a:gd name="connsiteX11" fmla="*/ 444321 w 7405352"/>
              <a:gd name="connsiteY11" fmla="*/ 180304 h 2678806"/>
              <a:gd name="connsiteX12" fmla="*/ 476518 w 7405352"/>
              <a:gd name="connsiteY12" fmla="*/ 206062 h 2678806"/>
              <a:gd name="connsiteX13" fmla="*/ 495836 w 7405352"/>
              <a:gd name="connsiteY13" fmla="*/ 231820 h 2678806"/>
              <a:gd name="connsiteX14" fmla="*/ 560231 w 7405352"/>
              <a:gd name="connsiteY14" fmla="*/ 302654 h 2678806"/>
              <a:gd name="connsiteX15" fmla="*/ 643943 w 7405352"/>
              <a:gd name="connsiteY15" fmla="*/ 360609 h 2678806"/>
              <a:gd name="connsiteX16" fmla="*/ 663262 w 7405352"/>
              <a:gd name="connsiteY16" fmla="*/ 379927 h 2678806"/>
              <a:gd name="connsiteX17" fmla="*/ 759853 w 7405352"/>
              <a:gd name="connsiteY17" fmla="*/ 386366 h 2678806"/>
              <a:gd name="connsiteX18" fmla="*/ 907960 w 7405352"/>
              <a:gd name="connsiteY18" fmla="*/ 367048 h 2678806"/>
              <a:gd name="connsiteX19" fmla="*/ 953036 w 7405352"/>
              <a:gd name="connsiteY19" fmla="*/ 321972 h 2678806"/>
              <a:gd name="connsiteX20" fmla="*/ 985233 w 7405352"/>
              <a:gd name="connsiteY20" fmla="*/ 257578 h 2678806"/>
              <a:gd name="connsiteX21" fmla="*/ 998112 w 7405352"/>
              <a:gd name="connsiteY21" fmla="*/ 231820 h 2678806"/>
              <a:gd name="connsiteX22" fmla="*/ 1030309 w 7405352"/>
              <a:gd name="connsiteY22" fmla="*/ 199623 h 2678806"/>
              <a:gd name="connsiteX23" fmla="*/ 1068946 w 7405352"/>
              <a:gd name="connsiteY23" fmla="*/ 160986 h 2678806"/>
              <a:gd name="connsiteX24" fmla="*/ 1139780 w 7405352"/>
              <a:gd name="connsiteY24" fmla="*/ 122350 h 2678806"/>
              <a:gd name="connsiteX25" fmla="*/ 1184856 w 7405352"/>
              <a:gd name="connsiteY25" fmla="*/ 96592 h 2678806"/>
              <a:gd name="connsiteX26" fmla="*/ 1262129 w 7405352"/>
              <a:gd name="connsiteY26" fmla="*/ 70834 h 2678806"/>
              <a:gd name="connsiteX27" fmla="*/ 1500388 w 7405352"/>
              <a:gd name="connsiteY27" fmla="*/ 141668 h 2678806"/>
              <a:gd name="connsiteX28" fmla="*/ 1539025 w 7405352"/>
              <a:gd name="connsiteY28" fmla="*/ 180304 h 2678806"/>
              <a:gd name="connsiteX29" fmla="*/ 1558343 w 7405352"/>
              <a:gd name="connsiteY29" fmla="*/ 199623 h 2678806"/>
              <a:gd name="connsiteX30" fmla="*/ 1584101 w 7405352"/>
              <a:gd name="connsiteY30" fmla="*/ 244699 h 2678806"/>
              <a:gd name="connsiteX31" fmla="*/ 1603419 w 7405352"/>
              <a:gd name="connsiteY31" fmla="*/ 270457 h 2678806"/>
              <a:gd name="connsiteX32" fmla="*/ 1642056 w 7405352"/>
              <a:gd name="connsiteY32" fmla="*/ 341290 h 2678806"/>
              <a:gd name="connsiteX33" fmla="*/ 1661374 w 7405352"/>
              <a:gd name="connsiteY33" fmla="*/ 367048 h 2678806"/>
              <a:gd name="connsiteX34" fmla="*/ 1719329 w 7405352"/>
              <a:gd name="connsiteY34" fmla="*/ 386366 h 2678806"/>
              <a:gd name="connsiteX35" fmla="*/ 1757966 w 7405352"/>
              <a:gd name="connsiteY35" fmla="*/ 399245 h 2678806"/>
              <a:gd name="connsiteX36" fmla="*/ 1880315 w 7405352"/>
              <a:gd name="connsiteY36" fmla="*/ 386366 h 2678806"/>
              <a:gd name="connsiteX37" fmla="*/ 1906073 w 7405352"/>
              <a:gd name="connsiteY37" fmla="*/ 379927 h 2678806"/>
              <a:gd name="connsiteX38" fmla="*/ 1951149 w 7405352"/>
              <a:gd name="connsiteY38" fmla="*/ 334851 h 2678806"/>
              <a:gd name="connsiteX39" fmla="*/ 1970467 w 7405352"/>
              <a:gd name="connsiteY39" fmla="*/ 315533 h 2678806"/>
              <a:gd name="connsiteX40" fmla="*/ 2021983 w 7405352"/>
              <a:gd name="connsiteY40" fmla="*/ 276896 h 2678806"/>
              <a:gd name="connsiteX41" fmla="*/ 2034862 w 7405352"/>
              <a:gd name="connsiteY41" fmla="*/ 251138 h 2678806"/>
              <a:gd name="connsiteX42" fmla="*/ 2092816 w 7405352"/>
              <a:gd name="connsiteY42" fmla="*/ 212502 h 2678806"/>
              <a:gd name="connsiteX43" fmla="*/ 2112135 w 7405352"/>
              <a:gd name="connsiteY43" fmla="*/ 186744 h 2678806"/>
              <a:gd name="connsiteX44" fmla="*/ 2170090 w 7405352"/>
              <a:gd name="connsiteY44" fmla="*/ 160986 h 2678806"/>
              <a:gd name="connsiteX45" fmla="*/ 2195847 w 7405352"/>
              <a:gd name="connsiteY45" fmla="*/ 141668 h 2678806"/>
              <a:gd name="connsiteX46" fmla="*/ 2247363 w 7405352"/>
              <a:gd name="connsiteY46" fmla="*/ 122350 h 2678806"/>
              <a:gd name="connsiteX47" fmla="*/ 2273121 w 7405352"/>
              <a:gd name="connsiteY47" fmla="*/ 103031 h 2678806"/>
              <a:gd name="connsiteX48" fmla="*/ 2305318 w 7405352"/>
              <a:gd name="connsiteY48" fmla="*/ 96592 h 2678806"/>
              <a:gd name="connsiteX49" fmla="*/ 2331076 w 7405352"/>
              <a:gd name="connsiteY49" fmla="*/ 90152 h 2678806"/>
              <a:gd name="connsiteX50" fmla="*/ 2504940 w 7405352"/>
              <a:gd name="connsiteY50" fmla="*/ 115910 h 2678806"/>
              <a:gd name="connsiteX51" fmla="*/ 2575774 w 7405352"/>
              <a:gd name="connsiteY51" fmla="*/ 167426 h 2678806"/>
              <a:gd name="connsiteX52" fmla="*/ 2640169 w 7405352"/>
              <a:gd name="connsiteY52" fmla="*/ 206062 h 2678806"/>
              <a:gd name="connsiteX53" fmla="*/ 2665926 w 7405352"/>
              <a:gd name="connsiteY53" fmla="*/ 225381 h 2678806"/>
              <a:gd name="connsiteX54" fmla="*/ 2685245 w 7405352"/>
              <a:gd name="connsiteY54" fmla="*/ 238259 h 2678806"/>
              <a:gd name="connsiteX55" fmla="*/ 2736760 w 7405352"/>
              <a:gd name="connsiteY55" fmla="*/ 270457 h 2678806"/>
              <a:gd name="connsiteX56" fmla="*/ 2833352 w 7405352"/>
              <a:gd name="connsiteY56" fmla="*/ 289775 h 2678806"/>
              <a:gd name="connsiteX57" fmla="*/ 2929943 w 7405352"/>
              <a:gd name="connsiteY57" fmla="*/ 270457 h 2678806"/>
              <a:gd name="connsiteX58" fmla="*/ 3013656 w 7405352"/>
              <a:gd name="connsiteY58" fmla="*/ 225381 h 2678806"/>
              <a:gd name="connsiteX59" fmla="*/ 3103808 w 7405352"/>
              <a:gd name="connsiteY59" fmla="*/ 193183 h 2678806"/>
              <a:gd name="connsiteX60" fmla="*/ 3155324 w 7405352"/>
              <a:gd name="connsiteY60" fmla="*/ 186744 h 2678806"/>
              <a:gd name="connsiteX61" fmla="*/ 3503053 w 7405352"/>
              <a:gd name="connsiteY61" fmla="*/ 186744 h 2678806"/>
              <a:gd name="connsiteX62" fmla="*/ 3528811 w 7405352"/>
              <a:gd name="connsiteY62" fmla="*/ 193183 h 2678806"/>
              <a:gd name="connsiteX63" fmla="*/ 3599645 w 7405352"/>
              <a:gd name="connsiteY63" fmla="*/ 212502 h 2678806"/>
              <a:gd name="connsiteX64" fmla="*/ 3760631 w 7405352"/>
              <a:gd name="connsiteY64" fmla="*/ 225381 h 2678806"/>
              <a:gd name="connsiteX65" fmla="*/ 4056845 w 7405352"/>
              <a:gd name="connsiteY65" fmla="*/ 206062 h 2678806"/>
              <a:gd name="connsiteX66" fmla="*/ 4121239 w 7405352"/>
              <a:gd name="connsiteY66" fmla="*/ 199623 h 2678806"/>
              <a:gd name="connsiteX67" fmla="*/ 7405352 w 7405352"/>
              <a:gd name="connsiteY67" fmla="*/ 180304 h 2678806"/>
              <a:gd name="connsiteX68" fmla="*/ 7392473 w 7405352"/>
              <a:gd name="connsiteY68" fmla="*/ 2678806 h 2678806"/>
              <a:gd name="connsiteX69" fmla="*/ 6439 w 7405352"/>
              <a:gd name="connsiteY69" fmla="*/ 2678806 h 2678806"/>
              <a:gd name="connsiteX70" fmla="*/ 0 w 7405352"/>
              <a:gd name="connsiteY70" fmla="*/ 167426 h 267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405352" h="2678806">
                <a:moveTo>
                  <a:pt x="0" y="167426"/>
                </a:moveTo>
                <a:lnTo>
                  <a:pt x="0" y="167426"/>
                </a:lnTo>
                <a:cubicBezTo>
                  <a:pt x="105420" y="3435"/>
                  <a:pt x="16013" y="128480"/>
                  <a:pt x="90152" y="45076"/>
                </a:cubicBezTo>
                <a:cubicBezTo>
                  <a:pt x="97282" y="37055"/>
                  <a:pt x="100737" y="25557"/>
                  <a:pt x="109470" y="19319"/>
                </a:cubicBezTo>
                <a:cubicBezTo>
                  <a:pt x="116672" y="14175"/>
                  <a:pt x="126941" y="15987"/>
                  <a:pt x="135228" y="12879"/>
                </a:cubicBezTo>
                <a:cubicBezTo>
                  <a:pt x="144216" y="9508"/>
                  <a:pt x="152399" y="4293"/>
                  <a:pt x="160985" y="0"/>
                </a:cubicBezTo>
                <a:cubicBezTo>
                  <a:pt x="203915" y="4293"/>
                  <a:pt x="247217" y="5786"/>
                  <a:pt x="289774" y="12879"/>
                </a:cubicBezTo>
                <a:cubicBezTo>
                  <a:pt x="299243" y="14457"/>
                  <a:pt x="308308" y="19437"/>
                  <a:pt x="315532" y="25758"/>
                </a:cubicBezTo>
                <a:cubicBezTo>
                  <a:pt x="325876" y="34809"/>
                  <a:pt x="333301" y="46771"/>
                  <a:pt x="341290" y="57955"/>
                </a:cubicBezTo>
                <a:cubicBezTo>
                  <a:pt x="354785" y="76848"/>
                  <a:pt x="362298" y="100800"/>
                  <a:pt x="379926" y="115910"/>
                </a:cubicBezTo>
                <a:cubicBezTo>
                  <a:pt x="394951" y="128789"/>
                  <a:pt x="411009" y="140554"/>
                  <a:pt x="425002" y="154547"/>
                </a:cubicBezTo>
                <a:cubicBezTo>
                  <a:pt x="432591" y="162136"/>
                  <a:pt x="436732" y="172715"/>
                  <a:pt x="444321" y="180304"/>
                </a:cubicBezTo>
                <a:cubicBezTo>
                  <a:pt x="454040" y="190023"/>
                  <a:pt x="466799" y="196343"/>
                  <a:pt x="476518" y="206062"/>
                </a:cubicBezTo>
                <a:cubicBezTo>
                  <a:pt x="484107" y="213651"/>
                  <a:pt x="489040" y="223514"/>
                  <a:pt x="495836" y="231820"/>
                </a:cubicBezTo>
                <a:cubicBezTo>
                  <a:pt x="503404" y="241070"/>
                  <a:pt x="544391" y="290541"/>
                  <a:pt x="560231" y="302654"/>
                </a:cubicBezTo>
                <a:cubicBezTo>
                  <a:pt x="587190" y="323270"/>
                  <a:pt x="619944" y="336611"/>
                  <a:pt x="643943" y="360609"/>
                </a:cubicBezTo>
                <a:cubicBezTo>
                  <a:pt x="650383" y="367048"/>
                  <a:pt x="654372" y="377952"/>
                  <a:pt x="663262" y="379927"/>
                </a:cubicBezTo>
                <a:cubicBezTo>
                  <a:pt x="694762" y="386927"/>
                  <a:pt x="727656" y="384220"/>
                  <a:pt x="759853" y="386366"/>
                </a:cubicBezTo>
                <a:cubicBezTo>
                  <a:pt x="809222" y="379927"/>
                  <a:pt x="860728" y="382792"/>
                  <a:pt x="907960" y="367048"/>
                </a:cubicBezTo>
                <a:cubicBezTo>
                  <a:pt x="928119" y="360328"/>
                  <a:pt x="953036" y="321972"/>
                  <a:pt x="953036" y="321972"/>
                </a:cubicBezTo>
                <a:cubicBezTo>
                  <a:pt x="964026" y="267028"/>
                  <a:pt x="950310" y="309963"/>
                  <a:pt x="985233" y="257578"/>
                </a:cubicBezTo>
                <a:cubicBezTo>
                  <a:pt x="990558" y="249591"/>
                  <a:pt x="992219" y="239397"/>
                  <a:pt x="998112" y="231820"/>
                </a:cubicBezTo>
                <a:cubicBezTo>
                  <a:pt x="1007430" y="219839"/>
                  <a:pt x="1020225" y="210967"/>
                  <a:pt x="1030309" y="199623"/>
                </a:cubicBezTo>
                <a:cubicBezTo>
                  <a:pt x="1065163" y="160413"/>
                  <a:pt x="1032844" y="185054"/>
                  <a:pt x="1068946" y="160986"/>
                </a:cubicBezTo>
                <a:cubicBezTo>
                  <a:pt x="1094262" y="123013"/>
                  <a:pt x="1071481" y="148619"/>
                  <a:pt x="1139780" y="122350"/>
                </a:cubicBezTo>
                <a:cubicBezTo>
                  <a:pt x="1188698" y="103536"/>
                  <a:pt x="1144460" y="116791"/>
                  <a:pt x="1184856" y="96592"/>
                </a:cubicBezTo>
                <a:cubicBezTo>
                  <a:pt x="1226866" y="75587"/>
                  <a:pt x="1222691" y="78721"/>
                  <a:pt x="1262129" y="70834"/>
                </a:cubicBezTo>
                <a:cubicBezTo>
                  <a:pt x="1351359" y="79757"/>
                  <a:pt x="1429962" y="71244"/>
                  <a:pt x="1500388" y="141668"/>
                </a:cubicBezTo>
                <a:lnTo>
                  <a:pt x="1539025" y="180304"/>
                </a:lnTo>
                <a:cubicBezTo>
                  <a:pt x="1545465" y="186744"/>
                  <a:pt x="1553825" y="191716"/>
                  <a:pt x="1558343" y="199623"/>
                </a:cubicBezTo>
                <a:cubicBezTo>
                  <a:pt x="1566929" y="214648"/>
                  <a:pt x="1574810" y="230099"/>
                  <a:pt x="1584101" y="244699"/>
                </a:cubicBezTo>
                <a:cubicBezTo>
                  <a:pt x="1589863" y="253754"/>
                  <a:pt x="1597897" y="261254"/>
                  <a:pt x="1603419" y="270457"/>
                </a:cubicBezTo>
                <a:cubicBezTo>
                  <a:pt x="1647417" y="343786"/>
                  <a:pt x="1598743" y="276320"/>
                  <a:pt x="1642056" y="341290"/>
                </a:cubicBezTo>
                <a:cubicBezTo>
                  <a:pt x="1648009" y="350220"/>
                  <a:pt x="1652788" y="360608"/>
                  <a:pt x="1661374" y="367048"/>
                </a:cubicBezTo>
                <a:cubicBezTo>
                  <a:pt x="1675722" y="377809"/>
                  <a:pt x="1702314" y="381262"/>
                  <a:pt x="1719329" y="386366"/>
                </a:cubicBezTo>
                <a:cubicBezTo>
                  <a:pt x="1732332" y="390267"/>
                  <a:pt x="1745087" y="394952"/>
                  <a:pt x="1757966" y="399245"/>
                </a:cubicBezTo>
                <a:cubicBezTo>
                  <a:pt x="1798749" y="394952"/>
                  <a:pt x="1839651" y="391670"/>
                  <a:pt x="1880315" y="386366"/>
                </a:cubicBezTo>
                <a:cubicBezTo>
                  <a:pt x="1889091" y="385221"/>
                  <a:pt x="1898915" y="385132"/>
                  <a:pt x="1906073" y="379927"/>
                </a:cubicBezTo>
                <a:cubicBezTo>
                  <a:pt x="1923258" y="367429"/>
                  <a:pt x="1936124" y="349876"/>
                  <a:pt x="1951149" y="334851"/>
                </a:cubicBezTo>
                <a:cubicBezTo>
                  <a:pt x="1957588" y="328412"/>
                  <a:pt x="1963182" y="320997"/>
                  <a:pt x="1970467" y="315533"/>
                </a:cubicBezTo>
                <a:lnTo>
                  <a:pt x="2021983" y="276896"/>
                </a:lnTo>
                <a:cubicBezTo>
                  <a:pt x="2026276" y="268310"/>
                  <a:pt x="2028541" y="258362"/>
                  <a:pt x="2034862" y="251138"/>
                </a:cubicBezTo>
                <a:cubicBezTo>
                  <a:pt x="2053384" y="229970"/>
                  <a:pt x="2069552" y="224134"/>
                  <a:pt x="2092816" y="212502"/>
                </a:cubicBezTo>
                <a:cubicBezTo>
                  <a:pt x="2099256" y="203916"/>
                  <a:pt x="2104058" y="193811"/>
                  <a:pt x="2112135" y="186744"/>
                </a:cubicBezTo>
                <a:cubicBezTo>
                  <a:pt x="2134415" y="167250"/>
                  <a:pt x="2144569" y="167367"/>
                  <a:pt x="2170090" y="160986"/>
                </a:cubicBezTo>
                <a:cubicBezTo>
                  <a:pt x="2178676" y="154547"/>
                  <a:pt x="2186465" y="146880"/>
                  <a:pt x="2195847" y="141668"/>
                </a:cubicBezTo>
                <a:cubicBezTo>
                  <a:pt x="2207398" y="135251"/>
                  <a:pt x="2232903" y="127170"/>
                  <a:pt x="2247363" y="122350"/>
                </a:cubicBezTo>
                <a:cubicBezTo>
                  <a:pt x="2255949" y="115910"/>
                  <a:pt x="2263313" y="107390"/>
                  <a:pt x="2273121" y="103031"/>
                </a:cubicBezTo>
                <a:cubicBezTo>
                  <a:pt x="2283123" y="98586"/>
                  <a:pt x="2294634" y="98966"/>
                  <a:pt x="2305318" y="96592"/>
                </a:cubicBezTo>
                <a:cubicBezTo>
                  <a:pt x="2313958" y="94672"/>
                  <a:pt x="2322490" y="92299"/>
                  <a:pt x="2331076" y="90152"/>
                </a:cubicBezTo>
                <a:cubicBezTo>
                  <a:pt x="2367760" y="93646"/>
                  <a:pt x="2456944" y="91912"/>
                  <a:pt x="2504940" y="115910"/>
                </a:cubicBezTo>
                <a:cubicBezTo>
                  <a:pt x="2544845" y="135863"/>
                  <a:pt x="2540519" y="143923"/>
                  <a:pt x="2575774" y="167426"/>
                </a:cubicBezTo>
                <a:cubicBezTo>
                  <a:pt x="2596602" y="181311"/>
                  <a:pt x="2620144" y="191042"/>
                  <a:pt x="2640169" y="206062"/>
                </a:cubicBezTo>
                <a:cubicBezTo>
                  <a:pt x="2648755" y="212502"/>
                  <a:pt x="2657193" y="219143"/>
                  <a:pt x="2665926" y="225381"/>
                </a:cubicBezTo>
                <a:cubicBezTo>
                  <a:pt x="2672224" y="229879"/>
                  <a:pt x="2678947" y="233761"/>
                  <a:pt x="2685245" y="238259"/>
                </a:cubicBezTo>
                <a:cubicBezTo>
                  <a:pt x="2702925" y="250888"/>
                  <a:pt x="2715496" y="263914"/>
                  <a:pt x="2736760" y="270457"/>
                </a:cubicBezTo>
                <a:cubicBezTo>
                  <a:pt x="2764602" y="279024"/>
                  <a:pt x="2803472" y="284795"/>
                  <a:pt x="2833352" y="289775"/>
                </a:cubicBezTo>
                <a:cubicBezTo>
                  <a:pt x="2865549" y="283336"/>
                  <a:pt x="2898531" y="280017"/>
                  <a:pt x="2929943" y="270457"/>
                </a:cubicBezTo>
                <a:cubicBezTo>
                  <a:pt x="2968089" y="258847"/>
                  <a:pt x="2981010" y="241704"/>
                  <a:pt x="3013656" y="225381"/>
                </a:cubicBezTo>
                <a:cubicBezTo>
                  <a:pt x="3040774" y="211822"/>
                  <a:pt x="3073911" y="199162"/>
                  <a:pt x="3103808" y="193183"/>
                </a:cubicBezTo>
                <a:cubicBezTo>
                  <a:pt x="3120778" y="189789"/>
                  <a:pt x="3138152" y="188890"/>
                  <a:pt x="3155324" y="186744"/>
                </a:cubicBezTo>
                <a:cubicBezTo>
                  <a:pt x="3283602" y="154671"/>
                  <a:pt x="3191865" y="175218"/>
                  <a:pt x="3503053" y="186744"/>
                </a:cubicBezTo>
                <a:cubicBezTo>
                  <a:pt x="3511897" y="187072"/>
                  <a:pt x="3520334" y="190640"/>
                  <a:pt x="3528811" y="193183"/>
                </a:cubicBezTo>
                <a:cubicBezTo>
                  <a:pt x="3567702" y="204850"/>
                  <a:pt x="3562302" y="207167"/>
                  <a:pt x="3599645" y="212502"/>
                </a:cubicBezTo>
                <a:cubicBezTo>
                  <a:pt x="3655382" y="220464"/>
                  <a:pt x="3702674" y="221758"/>
                  <a:pt x="3760631" y="225381"/>
                </a:cubicBezTo>
                <a:lnTo>
                  <a:pt x="4056845" y="206062"/>
                </a:lnTo>
                <a:cubicBezTo>
                  <a:pt x="4090417" y="194872"/>
                  <a:pt x="4069375" y="199623"/>
                  <a:pt x="4121239" y="199623"/>
                </a:cubicBezTo>
                <a:lnTo>
                  <a:pt x="7405352" y="180304"/>
                </a:lnTo>
                <a:lnTo>
                  <a:pt x="7392473" y="2678806"/>
                </a:lnTo>
                <a:lnTo>
                  <a:pt x="6439" y="2678806"/>
                </a:lnTo>
                <a:cubicBezTo>
                  <a:pt x="4293" y="1841679"/>
                  <a:pt x="2146" y="1004553"/>
                  <a:pt x="0" y="167426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414BE-6D16-9D03-199A-F9C84B79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0865"/>
            <a:ext cx="7391400" cy="41331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4566376" y="2467728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6802492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5280824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50042-DA4F-6AA8-03D1-637BA5254922}"/>
              </a:ext>
            </a:extLst>
          </p:cNvPr>
          <p:cNvSpPr/>
          <p:nvPr/>
        </p:nvSpPr>
        <p:spPr>
          <a:xfrm>
            <a:off x="2699075" y="2507448"/>
            <a:ext cx="337933" cy="175748"/>
          </a:xfrm>
          <a:custGeom>
            <a:avLst/>
            <a:gdLst>
              <a:gd name="connsiteX0" fmla="*/ 157480 w 337933"/>
              <a:gd name="connsiteY0" fmla="*/ 0 h 175748"/>
              <a:gd name="connsiteX1" fmla="*/ 157480 w 337933"/>
              <a:gd name="connsiteY1" fmla="*/ 0 h 175748"/>
              <a:gd name="connsiteX2" fmla="*/ 116840 w 337933"/>
              <a:gd name="connsiteY2" fmla="*/ 10160 h 175748"/>
              <a:gd name="connsiteX3" fmla="*/ 60960 w 337933"/>
              <a:gd name="connsiteY3" fmla="*/ 35560 h 175748"/>
              <a:gd name="connsiteX4" fmla="*/ 22860 w 337933"/>
              <a:gd name="connsiteY4" fmla="*/ 58420 h 175748"/>
              <a:gd name="connsiteX5" fmla="*/ 17780 w 337933"/>
              <a:gd name="connsiteY5" fmla="*/ 76200 h 175748"/>
              <a:gd name="connsiteX6" fmla="*/ 15240 w 337933"/>
              <a:gd name="connsiteY6" fmla="*/ 109220 h 175748"/>
              <a:gd name="connsiteX7" fmla="*/ 0 w 337933"/>
              <a:gd name="connsiteY7" fmla="*/ 139700 h 175748"/>
              <a:gd name="connsiteX8" fmla="*/ 17780 w 337933"/>
              <a:gd name="connsiteY8" fmla="*/ 154940 h 175748"/>
              <a:gd name="connsiteX9" fmla="*/ 55880 w 337933"/>
              <a:gd name="connsiteY9" fmla="*/ 162560 h 175748"/>
              <a:gd name="connsiteX10" fmla="*/ 119380 w 337933"/>
              <a:gd name="connsiteY10" fmla="*/ 175260 h 175748"/>
              <a:gd name="connsiteX11" fmla="*/ 208280 w 337933"/>
              <a:gd name="connsiteY11" fmla="*/ 172720 h 175748"/>
              <a:gd name="connsiteX12" fmla="*/ 264160 w 337933"/>
              <a:gd name="connsiteY12" fmla="*/ 134620 h 175748"/>
              <a:gd name="connsiteX13" fmla="*/ 271780 w 337933"/>
              <a:gd name="connsiteY13" fmla="*/ 127000 h 175748"/>
              <a:gd name="connsiteX14" fmla="*/ 284480 w 337933"/>
              <a:gd name="connsiteY14" fmla="*/ 121920 h 175748"/>
              <a:gd name="connsiteX15" fmla="*/ 320040 w 337933"/>
              <a:gd name="connsiteY15" fmla="*/ 114300 h 175748"/>
              <a:gd name="connsiteX16" fmla="*/ 335280 w 337933"/>
              <a:gd name="connsiteY16" fmla="*/ 104140 h 175748"/>
              <a:gd name="connsiteX17" fmla="*/ 337820 w 337933"/>
              <a:gd name="connsiteY17" fmla="*/ 88900 h 175748"/>
              <a:gd name="connsiteX18" fmla="*/ 332740 w 337933"/>
              <a:gd name="connsiteY18" fmla="*/ 45720 h 175748"/>
              <a:gd name="connsiteX19" fmla="*/ 327660 w 337933"/>
              <a:gd name="connsiteY19" fmla="*/ 35560 h 175748"/>
              <a:gd name="connsiteX20" fmla="*/ 302260 w 337933"/>
              <a:gd name="connsiteY20" fmla="*/ 27940 h 175748"/>
              <a:gd name="connsiteX21" fmla="*/ 256540 w 337933"/>
              <a:gd name="connsiteY21" fmla="*/ 20320 h 175748"/>
              <a:gd name="connsiteX22" fmla="*/ 226060 w 337933"/>
              <a:gd name="connsiteY22" fmla="*/ 17780 h 175748"/>
              <a:gd name="connsiteX23" fmla="*/ 187960 w 337933"/>
              <a:gd name="connsiteY23" fmla="*/ 12700 h 175748"/>
              <a:gd name="connsiteX24" fmla="*/ 172720 w 337933"/>
              <a:gd name="connsiteY24" fmla="*/ 10160 h 175748"/>
              <a:gd name="connsiteX25" fmla="*/ 165100 w 337933"/>
              <a:gd name="connsiteY25" fmla="*/ 7620 h 175748"/>
              <a:gd name="connsiteX26" fmla="*/ 157480 w 337933"/>
              <a:gd name="connsiteY26" fmla="*/ 0 h 1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7933" h="175748">
                <a:moveTo>
                  <a:pt x="157480" y="0"/>
                </a:moveTo>
                <a:lnTo>
                  <a:pt x="157480" y="0"/>
                </a:lnTo>
                <a:cubicBezTo>
                  <a:pt x="143933" y="3387"/>
                  <a:pt x="130176" y="6021"/>
                  <a:pt x="116840" y="10160"/>
                </a:cubicBezTo>
                <a:cubicBezTo>
                  <a:pt x="84920" y="20066"/>
                  <a:pt x="87302" y="21511"/>
                  <a:pt x="60960" y="35560"/>
                </a:cubicBezTo>
                <a:cubicBezTo>
                  <a:pt x="31671" y="51181"/>
                  <a:pt x="59891" y="33733"/>
                  <a:pt x="22860" y="58420"/>
                </a:cubicBezTo>
                <a:cubicBezTo>
                  <a:pt x="21167" y="64347"/>
                  <a:pt x="18694" y="70104"/>
                  <a:pt x="17780" y="76200"/>
                </a:cubicBezTo>
                <a:cubicBezTo>
                  <a:pt x="16142" y="87117"/>
                  <a:pt x="18216" y="98590"/>
                  <a:pt x="15240" y="109220"/>
                </a:cubicBezTo>
                <a:cubicBezTo>
                  <a:pt x="12177" y="120159"/>
                  <a:pt x="5080" y="129540"/>
                  <a:pt x="0" y="139700"/>
                </a:cubicBezTo>
                <a:cubicBezTo>
                  <a:pt x="3680" y="150739"/>
                  <a:pt x="1537" y="150299"/>
                  <a:pt x="17780" y="154940"/>
                </a:cubicBezTo>
                <a:cubicBezTo>
                  <a:pt x="30233" y="158498"/>
                  <a:pt x="43315" y="159419"/>
                  <a:pt x="55880" y="162560"/>
                </a:cubicBezTo>
                <a:cubicBezTo>
                  <a:pt x="76843" y="167801"/>
                  <a:pt x="98075" y="171709"/>
                  <a:pt x="119380" y="175260"/>
                </a:cubicBezTo>
                <a:cubicBezTo>
                  <a:pt x="149013" y="174413"/>
                  <a:pt x="179142" y="178183"/>
                  <a:pt x="208280" y="172720"/>
                </a:cubicBezTo>
                <a:cubicBezTo>
                  <a:pt x="215697" y="171329"/>
                  <a:pt x="256364" y="142416"/>
                  <a:pt x="264160" y="134620"/>
                </a:cubicBezTo>
                <a:cubicBezTo>
                  <a:pt x="266700" y="132080"/>
                  <a:pt x="268734" y="128904"/>
                  <a:pt x="271780" y="127000"/>
                </a:cubicBezTo>
                <a:cubicBezTo>
                  <a:pt x="275646" y="124584"/>
                  <a:pt x="280314" y="123772"/>
                  <a:pt x="284480" y="121920"/>
                </a:cubicBezTo>
                <a:cubicBezTo>
                  <a:pt x="305117" y="112748"/>
                  <a:pt x="284431" y="117861"/>
                  <a:pt x="320040" y="114300"/>
                </a:cubicBezTo>
                <a:cubicBezTo>
                  <a:pt x="325120" y="110913"/>
                  <a:pt x="331779" y="109142"/>
                  <a:pt x="335280" y="104140"/>
                </a:cubicBezTo>
                <a:cubicBezTo>
                  <a:pt x="338233" y="99921"/>
                  <a:pt x="338044" y="94045"/>
                  <a:pt x="337820" y="88900"/>
                </a:cubicBezTo>
                <a:cubicBezTo>
                  <a:pt x="337190" y="74421"/>
                  <a:pt x="335452" y="59957"/>
                  <a:pt x="332740" y="45720"/>
                </a:cubicBezTo>
                <a:cubicBezTo>
                  <a:pt x="332032" y="42000"/>
                  <a:pt x="330931" y="37468"/>
                  <a:pt x="327660" y="35560"/>
                </a:cubicBezTo>
                <a:cubicBezTo>
                  <a:pt x="320025" y="31106"/>
                  <a:pt x="310836" y="30084"/>
                  <a:pt x="302260" y="27940"/>
                </a:cubicBezTo>
                <a:cubicBezTo>
                  <a:pt x="286954" y="24114"/>
                  <a:pt x="272156" y="21882"/>
                  <a:pt x="256540" y="20320"/>
                </a:cubicBezTo>
                <a:cubicBezTo>
                  <a:pt x="246395" y="19306"/>
                  <a:pt x="236193" y="18906"/>
                  <a:pt x="226060" y="17780"/>
                </a:cubicBezTo>
                <a:cubicBezTo>
                  <a:pt x="213326" y="16365"/>
                  <a:pt x="200644" y="14512"/>
                  <a:pt x="187960" y="12700"/>
                </a:cubicBezTo>
                <a:cubicBezTo>
                  <a:pt x="182862" y="11972"/>
                  <a:pt x="177747" y="11277"/>
                  <a:pt x="172720" y="10160"/>
                </a:cubicBezTo>
                <a:cubicBezTo>
                  <a:pt x="170106" y="9579"/>
                  <a:pt x="167714" y="8201"/>
                  <a:pt x="165100" y="7620"/>
                </a:cubicBezTo>
                <a:cubicBezTo>
                  <a:pt x="160073" y="6503"/>
                  <a:pt x="158750" y="1270"/>
                  <a:pt x="157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>
            <a:off x="3200947" y="2470957"/>
            <a:ext cx="376893" cy="170180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4962198" y="2454081"/>
            <a:ext cx="318624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>
            <a:off x="6408004" y="2415934"/>
            <a:ext cx="445982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5934957" y="2415934"/>
            <a:ext cx="539561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4082204" y="2461260"/>
            <a:ext cx="449624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2167055" y="2398951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6890C4-F7F2-4C98-361D-E187FE112068}"/>
              </a:ext>
            </a:extLst>
          </p:cNvPr>
          <p:cNvSpPr/>
          <p:nvPr/>
        </p:nvSpPr>
        <p:spPr>
          <a:xfrm>
            <a:off x="1479056" y="2605239"/>
            <a:ext cx="335280" cy="186727"/>
          </a:xfrm>
          <a:custGeom>
            <a:avLst/>
            <a:gdLst>
              <a:gd name="connsiteX0" fmla="*/ 232410 w 335280"/>
              <a:gd name="connsiteY0" fmla="*/ 3847 h 186727"/>
              <a:gd name="connsiteX1" fmla="*/ 232410 w 335280"/>
              <a:gd name="connsiteY1" fmla="*/ 3847 h 186727"/>
              <a:gd name="connsiteX2" fmla="*/ 72390 w 335280"/>
              <a:gd name="connsiteY2" fmla="*/ 3847 h 186727"/>
              <a:gd name="connsiteX3" fmla="*/ 49530 w 335280"/>
              <a:gd name="connsiteY3" fmla="*/ 15277 h 186727"/>
              <a:gd name="connsiteX4" fmla="*/ 11430 w 335280"/>
              <a:gd name="connsiteY4" fmla="*/ 60997 h 186727"/>
              <a:gd name="connsiteX5" fmla="*/ 3810 w 335280"/>
              <a:gd name="connsiteY5" fmla="*/ 83857 h 186727"/>
              <a:gd name="connsiteX6" fmla="*/ 0 w 335280"/>
              <a:gd name="connsiteY6" fmla="*/ 95287 h 186727"/>
              <a:gd name="connsiteX7" fmla="*/ 3810 w 335280"/>
              <a:gd name="connsiteY7" fmla="*/ 118147 h 186727"/>
              <a:gd name="connsiteX8" fmla="*/ 30480 w 335280"/>
              <a:gd name="connsiteY8" fmla="*/ 137197 h 186727"/>
              <a:gd name="connsiteX9" fmla="*/ 57150 w 335280"/>
              <a:gd name="connsiteY9" fmla="*/ 160057 h 186727"/>
              <a:gd name="connsiteX10" fmla="*/ 72390 w 335280"/>
              <a:gd name="connsiteY10" fmla="*/ 163867 h 186727"/>
              <a:gd name="connsiteX11" fmla="*/ 121920 w 335280"/>
              <a:gd name="connsiteY11" fmla="*/ 179107 h 186727"/>
              <a:gd name="connsiteX12" fmla="*/ 156210 w 335280"/>
              <a:gd name="connsiteY12" fmla="*/ 186727 h 186727"/>
              <a:gd name="connsiteX13" fmla="*/ 270510 w 335280"/>
              <a:gd name="connsiteY13" fmla="*/ 179107 h 186727"/>
              <a:gd name="connsiteX14" fmla="*/ 293370 w 335280"/>
              <a:gd name="connsiteY14" fmla="*/ 175297 h 186727"/>
              <a:gd name="connsiteX15" fmla="*/ 320040 w 335280"/>
              <a:gd name="connsiteY15" fmla="*/ 141007 h 186727"/>
              <a:gd name="connsiteX16" fmla="*/ 323850 w 335280"/>
              <a:gd name="connsiteY16" fmla="*/ 125767 h 186727"/>
              <a:gd name="connsiteX17" fmla="*/ 331470 w 335280"/>
              <a:gd name="connsiteY17" fmla="*/ 110527 h 186727"/>
              <a:gd name="connsiteX18" fmla="*/ 335280 w 335280"/>
              <a:gd name="connsiteY18" fmla="*/ 72427 h 186727"/>
              <a:gd name="connsiteX19" fmla="*/ 312420 w 335280"/>
              <a:gd name="connsiteY19" fmla="*/ 34327 h 186727"/>
              <a:gd name="connsiteX20" fmla="*/ 285750 w 335280"/>
              <a:gd name="connsiteY20" fmla="*/ 30517 h 186727"/>
              <a:gd name="connsiteX21" fmla="*/ 255270 w 335280"/>
              <a:gd name="connsiteY21" fmla="*/ 37 h 186727"/>
              <a:gd name="connsiteX22" fmla="*/ 232410 w 335280"/>
              <a:gd name="connsiteY22" fmla="*/ 3847 h 1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80" h="186727">
                <a:moveTo>
                  <a:pt x="232410" y="3847"/>
                </a:moveTo>
                <a:lnTo>
                  <a:pt x="232410" y="3847"/>
                </a:lnTo>
                <a:cubicBezTo>
                  <a:pt x="210070" y="3077"/>
                  <a:pt x="111619" y="-4412"/>
                  <a:pt x="72390" y="3847"/>
                </a:cubicBezTo>
                <a:cubicBezTo>
                  <a:pt x="64053" y="5602"/>
                  <a:pt x="56346" y="10165"/>
                  <a:pt x="49530" y="15277"/>
                </a:cubicBezTo>
                <a:cubicBezTo>
                  <a:pt x="36048" y="25388"/>
                  <a:pt x="19174" y="45508"/>
                  <a:pt x="11430" y="60997"/>
                </a:cubicBezTo>
                <a:cubicBezTo>
                  <a:pt x="7838" y="68181"/>
                  <a:pt x="6350" y="76237"/>
                  <a:pt x="3810" y="83857"/>
                </a:cubicBezTo>
                <a:lnTo>
                  <a:pt x="0" y="95287"/>
                </a:lnTo>
                <a:cubicBezTo>
                  <a:pt x="1270" y="102907"/>
                  <a:pt x="673" y="111088"/>
                  <a:pt x="3810" y="118147"/>
                </a:cubicBezTo>
                <a:cubicBezTo>
                  <a:pt x="9339" y="130587"/>
                  <a:pt x="20874" y="130336"/>
                  <a:pt x="30480" y="137197"/>
                </a:cubicBezTo>
                <a:cubicBezTo>
                  <a:pt x="48273" y="149906"/>
                  <a:pt x="35392" y="149178"/>
                  <a:pt x="57150" y="160057"/>
                </a:cubicBezTo>
                <a:cubicBezTo>
                  <a:pt x="61834" y="162399"/>
                  <a:pt x="67374" y="162362"/>
                  <a:pt x="72390" y="163867"/>
                </a:cubicBezTo>
                <a:cubicBezTo>
                  <a:pt x="103767" y="173280"/>
                  <a:pt x="87820" y="170582"/>
                  <a:pt x="121920" y="179107"/>
                </a:cubicBezTo>
                <a:cubicBezTo>
                  <a:pt x="133279" y="181947"/>
                  <a:pt x="144780" y="184187"/>
                  <a:pt x="156210" y="186727"/>
                </a:cubicBezTo>
                <a:lnTo>
                  <a:pt x="270510" y="179107"/>
                </a:lnTo>
                <a:cubicBezTo>
                  <a:pt x="278208" y="178465"/>
                  <a:pt x="286853" y="179444"/>
                  <a:pt x="293370" y="175297"/>
                </a:cubicBezTo>
                <a:cubicBezTo>
                  <a:pt x="301006" y="170438"/>
                  <a:pt x="313541" y="150756"/>
                  <a:pt x="320040" y="141007"/>
                </a:cubicBezTo>
                <a:cubicBezTo>
                  <a:pt x="321310" y="135927"/>
                  <a:pt x="322011" y="130670"/>
                  <a:pt x="323850" y="125767"/>
                </a:cubicBezTo>
                <a:cubicBezTo>
                  <a:pt x="325844" y="120449"/>
                  <a:pt x="330280" y="116081"/>
                  <a:pt x="331470" y="110527"/>
                </a:cubicBezTo>
                <a:cubicBezTo>
                  <a:pt x="334144" y="98047"/>
                  <a:pt x="334010" y="85127"/>
                  <a:pt x="335280" y="72427"/>
                </a:cubicBezTo>
                <a:cubicBezTo>
                  <a:pt x="333340" y="68546"/>
                  <a:pt x="319772" y="38003"/>
                  <a:pt x="312420" y="34327"/>
                </a:cubicBezTo>
                <a:cubicBezTo>
                  <a:pt x="304388" y="30311"/>
                  <a:pt x="294640" y="31787"/>
                  <a:pt x="285750" y="30517"/>
                </a:cubicBezTo>
                <a:cubicBezTo>
                  <a:pt x="275590" y="20357"/>
                  <a:pt x="268121" y="6463"/>
                  <a:pt x="255270" y="37"/>
                </a:cubicBezTo>
                <a:lnTo>
                  <a:pt x="232410" y="3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3646583" y="2501266"/>
            <a:ext cx="352531" cy="163830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5A3163-DDC0-6AB9-6230-06AFD9A6F511}"/>
              </a:ext>
            </a:extLst>
          </p:cNvPr>
          <p:cNvGrpSpPr/>
          <p:nvPr/>
        </p:nvGrpSpPr>
        <p:grpSpPr>
          <a:xfrm>
            <a:off x="1820467" y="498486"/>
            <a:ext cx="2520000" cy="1530000"/>
            <a:chOff x="5032179" y="2184008"/>
            <a:chExt cx="2520000" cy="1530000"/>
          </a:xfrm>
        </p:grpSpPr>
        <p:sp>
          <p:nvSpPr>
            <p:cNvPr id="14" name="Star: 32 Points 13">
              <a:extLst>
                <a:ext uri="{FF2B5EF4-FFF2-40B4-BE49-F238E27FC236}">
                  <a16:creationId xmlns:a16="http://schemas.microsoft.com/office/drawing/2014/main" id="{FFF71059-4A15-A6F0-E4BD-05F203D58267}"/>
                </a:ext>
              </a:extLst>
            </p:cNvPr>
            <p:cNvSpPr/>
            <p:nvPr/>
          </p:nvSpPr>
          <p:spPr>
            <a:xfrm>
              <a:off x="6022179" y="2184008"/>
              <a:ext cx="540000" cy="540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 w="3175">
              <a:solidFill>
                <a:srgbClr val="FFE3AB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FFB1DC-D2E2-CD86-3A81-9A11FD5641FD}"/>
                </a:ext>
              </a:extLst>
            </p:cNvPr>
            <p:cNvCxnSpPr/>
            <p:nvPr/>
          </p:nvCxnSpPr>
          <p:spPr>
            <a:xfrm flipH="1">
              <a:off x="5954546" y="2742008"/>
              <a:ext cx="260460" cy="972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5DA0B71-AEA2-BA3A-73A6-51CE960D381B}"/>
                </a:ext>
              </a:extLst>
            </p:cNvPr>
            <p:cNvCxnSpPr/>
            <p:nvPr/>
          </p:nvCxnSpPr>
          <p:spPr>
            <a:xfrm>
              <a:off x="6369352" y="2742008"/>
              <a:ext cx="260460" cy="972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7AE46CD-F997-425C-B26D-ADF36111A949}"/>
                </a:ext>
              </a:extLst>
            </p:cNvPr>
            <p:cNvCxnSpPr/>
            <p:nvPr/>
          </p:nvCxnSpPr>
          <p:spPr>
            <a:xfrm>
              <a:off x="6503006" y="2664835"/>
              <a:ext cx="711540" cy="71154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09DD902-BFB2-ABF9-1E65-F83AADE81C86}"/>
                </a:ext>
              </a:extLst>
            </p:cNvPr>
            <p:cNvCxnSpPr/>
            <p:nvPr/>
          </p:nvCxnSpPr>
          <p:spPr>
            <a:xfrm flipH="1">
              <a:off x="5369812" y="2664835"/>
              <a:ext cx="711540" cy="71154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4ED1B50-6A82-B97A-EB8A-B8CDBA0F12A6}"/>
                </a:ext>
              </a:extLst>
            </p:cNvPr>
            <p:cNvCxnSpPr/>
            <p:nvPr/>
          </p:nvCxnSpPr>
          <p:spPr>
            <a:xfrm flipH="1">
              <a:off x="5032179" y="2531181"/>
              <a:ext cx="972000" cy="26046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876940F-5881-BAFC-CC23-B188F4ABEDE7}"/>
                </a:ext>
              </a:extLst>
            </p:cNvPr>
            <p:cNvCxnSpPr/>
            <p:nvPr/>
          </p:nvCxnSpPr>
          <p:spPr>
            <a:xfrm>
              <a:off x="6580179" y="2531181"/>
              <a:ext cx="972000" cy="26046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3E0CD0-A9F7-B133-4D68-3D6BDAD08471}"/>
              </a:ext>
            </a:extLst>
          </p:cNvPr>
          <p:cNvCxnSpPr/>
          <p:nvPr/>
        </p:nvCxnSpPr>
        <p:spPr>
          <a:xfrm>
            <a:off x="3403560" y="1977751"/>
            <a:ext cx="260460" cy="97200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6081AD-C5A4-790D-8249-5DAC758EAC35}"/>
              </a:ext>
            </a:extLst>
          </p:cNvPr>
          <p:cNvCxnSpPr/>
          <p:nvPr/>
        </p:nvCxnSpPr>
        <p:spPr>
          <a:xfrm>
            <a:off x="3945511" y="1644136"/>
            <a:ext cx="711540" cy="71154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C2CC16-0FBF-A6E7-0F5B-533ACCCF949E}"/>
              </a:ext>
            </a:extLst>
          </p:cNvPr>
          <p:cNvCxnSpPr/>
          <p:nvPr/>
        </p:nvCxnSpPr>
        <p:spPr>
          <a:xfrm flipH="1">
            <a:off x="2499233" y="1975260"/>
            <a:ext cx="260460" cy="97200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CC17CF-1651-079F-1805-2D757D726038}"/>
              </a:ext>
            </a:extLst>
          </p:cNvPr>
          <p:cNvCxnSpPr/>
          <p:nvPr/>
        </p:nvCxnSpPr>
        <p:spPr>
          <a:xfrm flipH="1">
            <a:off x="1466160" y="1663955"/>
            <a:ext cx="711540" cy="71154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404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1270000" y="0"/>
            <a:ext cx="7391400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93DEAED-1191-FA8C-D77C-C9812AC0A158}"/>
              </a:ext>
            </a:extLst>
          </p:cNvPr>
          <p:cNvSpPr/>
          <p:nvPr/>
        </p:nvSpPr>
        <p:spPr>
          <a:xfrm>
            <a:off x="1263561" y="2363273"/>
            <a:ext cx="7405352" cy="2771768"/>
          </a:xfrm>
          <a:custGeom>
            <a:avLst/>
            <a:gdLst>
              <a:gd name="connsiteX0" fmla="*/ 0 w 7405352"/>
              <a:gd name="connsiteY0" fmla="*/ 167426 h 2678806"/>
              <a:gd name="connsiteX1" fmla="*/ 0 w 7405352"/>
              <a:gd name="connsiteY1" fmla="*/ 167426 h 2678806"/>
              <a:gd name="connsiteX2" fmla="*/ 90152 w 7405352"/>
              <a:gd name="connsiteY2" fmla="*/ 45076 h 2678806"/>
              <a:gd name="connsiteX3" fmla="*/ 109470 w 7405352"/>
              <a:gd name="connsiteY3" fmla="*/ 19319 h 2678806"/>
              <a:gd name="connsiteX4" fmla="*/ 135228 w 7405352"/>
              <a:gd name="connsiteY4" fmla="*/ 12879 h 2678806"/>
              <a:gd name="connsiteX5" fmla="*/ 160985 w 7405352"/>
              <a:gd name="connsiteY5" fmla="*/ 0 h 2678806"/>
              <a:gd name="connsiteX6" fmla="*/ 289774 w 7405352"/>
              <a:gd name="connsiteY6" fmla="*/ 12879 h 2678806"/>
              <a:gd name="connsiteX7" fmla="*/ 315532 w 7405352"/>
              <a:gd name="connsiteY7" fmla="*/ 25758 h 2678806"/>
              <a:gd name="connsiteX8" fmla="*/ 341290 w 7405352"/>
              <a:gd name="connsiteY8" fmla="*/ 57955 h 2678806"/>
              <a:gd name="connsiteX9" fmla="*/ 379926 w 7405352"/>
              <a:gd name="connsiteY9" fmla="*/ 115910 h 2678806"/>
              <a:gd name="connsiteX10" fmla="*/ 425002 w 7405352"/>
              <a:gd name="connsiteY10" fmla="*/ 154547 h 2678806"/>
              <a:gd name="connsiteX11" fmla="*/ 444321 w 7405352"/>
              <a:gd name="connsiteY11" fmla="*/ 180304 h 2678806"/>
              <a:gd name="connsiteX12" fmla="*/ 476518 w 7405352"/>
              <a:gd name="connsiteY12" fmla="*/ 206062 h 2678806"/>
              <a:gd name="connsiteX13" fmla="*/ 495836 w 7405352"/>
              <a:gd name="connsiteY13" fmla="*/ 231820 h 2678806"/>
              <a:gd name="connsiteX14" fmla="*/ 560231 w 7405352"/>
              <a:gd name="connsiteY14" fmla="*/ 302654 h 2678806"/>
              <a:gd name="connsiteX15" fmla="*/ 643943 w 7405352"/>
              <a:gd name="connsiteY15" fmla="*/ 360609 h 2678806"/>
              <a:gd name="connsiteX16" fmla="*/ 663262 w 7405352"/>
              <a:gd name="connsiteY16" fmla="*/ 379927 h 2678806"/>
              <a:gd name="connsiteX17" fmla="*/ 759853 w 7405352"/>
              <a:gd name="connsiteY17" fmla="*/ 386366 h 2678806"/>
              <a:gd name="connsiteX18" fmla="*/ 907960 w 7405352"/>
              <a:gd name="connsiteY18" fmla="*/ 367048 h 2678806"/>
              <a:gd name="connsiteX19" fmla="*/ 953036 w 7405352"/>
              <a:gd name="connsiteY19" fmla="*/ 321972 h 2678806"/>
              <a:gd name="connsiteX20" fmla="*/ 985233 w 7405352"/>
              <a:gd name="connsiteY20" fmla="*/ 257578 h 2678806"/>
              <a:gd name="connsiteX21" fmla="*/ 998112 w 7405352"/>
              <a:gd name="connsiteY21" fmla="*/ 231820 h 2678806"/>
              <a:gd name="connsiteX22" fmla="*/ 1030309 w 7405352"/>
              <a:gd name="connsiteY22" fmla="*/ 199623 h 2678806"/>
              <a:gd name="connsiteX23" fmla="*/ 1068946 w 7405352"/>
              <a:gd name="connsiteY23" fmla="*/ 160986 h 2678806"/>
              <a:gd name="connsiteX24" fmla="*/ 1139780 w 7405352"/>
              <a:gd name="connsiteY24" fmla="*/ 122350 h 2678806"/>
              <a:gd name="connsiteX25" fmla="*/ 1184856 w 7405352"/>
              <a:gd name="connsiteY25" fmla="*/ 96592 h 2678806"/>
              <a:gd name="connsiteX26" fmla="*/ 1262129 w 7405352"/>
              <a:gd name="connsiteY26" fmla="*/ 70834 h 2678806"/>
              <a:gd name="connsiteX27" fmla="*/ 1500388 w 7405352"/>
              <a:gd name="connsiteY27" fmla="*/ 141668 h 2678806"/>
              <a:gd name="connsiteX28" fmla="*/ 1539025 w 7405352"/>
              <a:gd name="connsiteY28" fmla="*/ 180304 h 2678806"/>
              <a:gd name="connsiteX29" fmla="*/ 1558343 w 7405352"/>
              <a:gd name="connsiteY29" fmla="*/ 199623 h 2678806"/>
              <a:gd name="connsiteX30" fmla="*/ 1584101 w 7405352"/>
              <a:gd name="connsiteY30" fmla="*/ 244699 h 2678806"/>
              <a:gd name="connsiteX31" fmla="*/ 1603419 w 7405352"/>
              <a:gd name="connsiteY31" fmla="*/ 270457 h 2678806"/>
              <a:gd name="connsiteX32" fmla="*/ 1642056 w 7405352"/>
              <a:gd name="connsiteY32" fmla="*/ 341290 h 2678806"/>
              <a:gd name="connsiteX33" fmla="*/ 1661374 w 7405352"/>
              <a:gd name="connsiteY33" fmla="*/ 367048 h 2678806"/>
              <a:gd name="connsiteX34" fmla="*/ 1719329 w 7405352"/>
              <a:gd name="connsiteY34" fmla="*/ 386366 h 2678806"/>
              <a:gd name="connsiteX35" fmla="*/ 1757966 w 7405352"/>
              <a:gd name="connsiteY35" fmla="*/ 399245 h 2678806"/>
              <a:gd name="connsiteX36" fmla="*/ 1880315 w 7405352"/>
              <a:gd name="connsiteY36" fmla="*/ 386366 h 2678806"/>
              <a:gd name="connsiteX37" fmla="*/ 1906073 w 7405352"/>
              <a:gd name="connsiteY37" fmla="*/ 379927 h 2678806"/>
              <a:gd name="connsiteX38" fmla="*/ 1951149 w 7405352"/>
              <a:gd name="connsiteY38" fmla="*/ 334851 h 2678806"/>
              <a:gd name="connsiteX39" fmla="*/ 1970467 w 7405352"/>
              <a:gd name="connsiteY39" fmla="*/ 315533 h 2678806"/>
              <a:gd name="connsiteX40" fmla="*/ 2021983 w 7405352"/>
              <a:gd name="connsiteY40" fmla="*/ 276896 h 2678806"/>
              <a:gd name="connsiteX41" fmla="*/ 2034862 w 7405352"/>
              <a:gd name="connsiteY41" fmla="*/ 251138 h 2678806"/>
              <a:gd name="connsiteX42" fmla="*/ 2092816 w 7405352"/>
              <a:gd name="connsiteY42" fmla="*/ 212502 h 2678806"/>
              <a:gd name="connsiteX43" fmla="*/ 2112135 w 7405352"/>
              <a:gd name="connsiteY43" fmla="*/ 186744 h 2678806"/>
              <a:gd name="connsiteX44" fmla="*/ 2170090 w 7405352"/>
              <a:gd name="connsiteY44" fmla="*/ 160986 h 2678806"/>
              <a:gd name="connsiteX45" fmla="*/ 2195847 w 7405352"/>
              <a:gd name="connsiteY45" fmla="*/ 141668 h 2678806"/>
              <a:gd name="connsiteX46" fmla="*/ 2247363 w 7405352"/>
              <a:gd name="connsiteY46" fmla="*/ 122350 h 2678806"/>
              <a:gd name="connsiteX47" fmla="*/ 2273121 w 7405352"/>
              <a:gd name="connsiteY47" fmla="*/ 103031 h 2678806"/>
              <a:gd name="connsiteX48" fmla="*/ 2305318 w 7405352"/>
              <a:gd name="connsiteY48" fmla="*/ 96592 h 2678806"/>
              <a:gd name="connsiteX49" fmla="*/ 2331076 w 7405352"/>
              <a:gd name="connsiteY49" fmla="*/ 90152 h 2678806"/>
              <a:gd name="connsiteX50" fmla="*/ 2504940 w 7405352"/>
              <a:gd name="connsiteY50" fmla="*/ 115910 h 2678806"/>
              <a:gd name="connsiteX51" fmla="*/ 2575774 w 7405352"/>
              <a:gd name="connsiteY51" fmla="*/ 167426 h 2678806"/>
              <a:gd name="connsiteX52" fmla="*/ 2640169 w 7405352"/>
              <a:gd name="connsiteY52" fmla="*/ 206062 h 2678806"/>
              <a:gd name="connsiteX53" fmla="*/ 2665926 w 7405352"/>
              <a:gd name="connsiteY53" fmla="*/ 225381 h 2678806"/>
              <a:gd name="connsiteX54" fmla="*/ 2685245 w 7405352"/>
              <a:gd name="connsiteY54" fmla="*/ 238259 h 2678806"/>
              <a:gd name="connsiteX55" fmla="*/ 2736760 w 7405352"/>
              <a:gd name="connsiteY55" fmla="*/ 270457 h 2678806"/>
              <a:gd name="connsiteX56" fmla="*/ 2833352 w 7405352"/>
              <a:gd name="connsiteY56" fmla="*/ 289775 h 2678806"/>
              <a:gd name="connsiteX57" fmla="*/ 2929943 w 7405352"/>
              <a:gd name="connsiteY57" fmla="*/ 270457 h 2678806"/>
              <a:gd name="connsiteX58" fmla="*/ 3013656 w 7405352"/>
              <a:gd name="connsiteY58" fmla="*/ 225381 h 2678806"/>
              <a:gd name="connsiteX59" fmla="*/ 3103808 w 7405352"/>
              <a:gd name="connsiteY59" fmla="*/ 193183 h 2678806"/>
              <a:gd name="connsiteX60" fmla="*/ 3155324 w 7405352"/>
              <a:gd name="connsiteY60" fmla="*/ 186744 h 2678806"/>
              <a:gd name="connsiteX61" fmla="*/ 3503053 w 7405352"/>
              <a:gd name="connsiteY61" fmla="*/ 186744 h 2678806"/>
              <a:gd name="connsiteX62" fmla="*/ 3528811 w 7405352"/>
              <a:gd name="connsiteY62" fmla="*/ 193183 h 2678806"/>
              <a:gd name="connsiteX63" fmla="*/ 3599645 w 7405352"/>
              <a:gd name="connsiteY63" fmla="*/ 212502 h 2678806"/>
              <a:gd name="connsiteX64" fmla="*/ 3760631 w 7405352"/>
              <a:gd name="connsiteY64" fmla="*/ 225381 h 2678806"/>
              <a:gd name="connsiteX65" fmla="*/ 4056845 w 7405352"/>
              <a:gd name="connsiteY65" fmla="*/ 206062 h 2678806"/>
              <a:gd name="connsiteX66" fmla="*/ 4121239 w 7405352"/>
              <a:gd name="connsiteY66" fmla="*/ 199623 h 2678806"/>
              <a:gd name="connsiteX67" fmla="*/ 7405352 w 7405352"/>
              <a:gd name="connsiteY67" fmla="*/ 180304 h 2678806"/>
              <a:gd name="connsiteX68" fmla="*/ 7392473 w 7405352"/>
              <a:gd name="connsiteY68" fmla="*/ 2678806 h 2678806"/>
              <a:gd name="connsiteX69" fmla="*/ 6439 w 7405352"/>
              <a:gd name="connsiteY69" fmla="*/ 2678806 h 2678806"/>
              <a:gd name="connsiteX70" fmla="*/ 0 w 7405352"/>
              <a:gd name="connsiteY70" fmla="*/ 167426 h 267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7405352" h="2678806">
                <a:moveTo>
                  <a:pt x="0" y="167426"/>
                </a:moveTo>
                <a:lnTo>
                  <a:pt x="0" y="167426"/>
                </a:lnTo>
                <a:cubicBezTo>
                  <a:pt x="105420" y="3435"/>
                  <a:pt x="16013" y="128480"/>
                  <a:pt x="90152" y="45076"/>
                </a:cubicBezTo>
                <a:cubicBezTo>
                  <a:pt x="97282" y="37055"/>
                  <a:pt x="100737" y="25557"/>
                  <a:pt x="109470" y="19319"/>
                </a:cubicBezTo>
                <a:cubicBezTo>
                  <a:pt x="116672" y="14175"/>
                  <a:pt x="126941" y="15987"/>
                  <a:pt x="135228" y="12879"/>
                </a:cubicBezTo>
                <a:cubicBezTo>
                  <a:pt x="144216" y="9508"/>
                  <a:pt x="152399" y="4293"/>
                  <a:pt x="160985" y="0"/>
                </a:cubicBezTo>
                <a:cubicBezTo>
                  <a:pt x="203915" y="4293"/>
                  <a:pt x="247217" y="5786"/>
                  <a:pt x="289774" y="12879"/>
                </a:cubicBezTo>
                <a:cubicBezTo>
                  <a:pt x="299243" y="14457"/>
                  <a:pt x="308308" y="19437"/>
                  <a:pt x="315532" y="25758"/>
                </a:cubicBezTo>
                <a:cubicBezTo>
                  <a:pt x="325876" y="34809"/>
                  <a:pt x="333301" y="46771"/>
                  <a:pt x="341290" y="57955"/>
                </a:cubicBezTo>
                <a:cubicBezTo>
                  <a:pt x="354785" y="76848"/>
                  <a:pt x="362298" y="100800"/>
                  <a:pt x="379926" y="115910"/>
                </a:cubicBezTo>
                <a:cubicBezTo>
                  <a:pt x="394951" y="128789"/>
                  <a:pt x="411009" y="140554"/>
                  <a:pt x="425002" y="154547"/>
                </a:cubicBezTo>
                <a:cubicBezTo>
                  <a:pt x="432591" y="162136"/>
                  <a:pt x="436732" y="172715"/>
                  <a:pt x="444321" y="180304"/>
                </a:cubicBezTo>
                <a:cubicBezTo>
                  <a:pt x="454040" y="190023"/>
                  <a:pt x="466799" y="196343"/>
                  <a:pt x="476518" y="206062"/>
                </a:cubicBezTo>
                <a:cubicBezTo>
                  <a:pt x="484107" y="213651"/>
                  <a:pt x="489040" y="223514"/>
                  <a:pt x="495836" y="231820"/>
                </a:cubicBezTo>
                <a:cubicBezTo>
                  <a:pt x="503404" y="241070"/>
                  <a:pt x="544391" y="290541"/>
                  <a:pt x="560231" y="302654"/>
                </a:cubicBezTo>
                <a:cubicBezTo>
                  <a:pt x="587190" y="323270"/>
                  <a:pt x="619944" y="336611"/>
                  <a:pt x="643943" y="360609"/>
                </a:cubicBezTo>
                <a:cubicBezTo>
                  <a:pt x="650383" y="367048"/>
                  <a:pt x="654372" y="377952"/>
                  <a:pt x="663262" y="379927"/>
                </a:cubicBezTo>
                <a:cubicBezTo>
                  <a:pt x="694762" y="386927"/>
                  <a:pt x="727656" y="384220"/>
                  <a:pt x="759853" y="386366"/>
                </a:cubicBezTo>
                <a:cubicBezTo>
                  <a:pt x="809222" y="379927"/>
                  <a:pt x="860728" y="382792"/>
                  <a:pt x="907960" y="367048"/>
                </a:cubicBezTo>
                <a:cubicBezTo>
                  <a:pt x="928119" y="360328"/>
                  <a:pt x="953036" y="321972"/>
                  <a:pt x="953036" y="321972"/>
                </a:cubicBezTo>
                <a:cubicBezTo>
                  <a:pt x="964026" y="267028"/>
                  <a:pt x="950310" y="309963"/>
                  <a:pt x="985233" y="257578"/>
                </a:cubicBezTo>
                <a:cubicBezTo>
                  <a:pt x="990558" y="249591"/>
                  <a:pt x="992219" y="239397"/>
                  <a:pt x="998112" y="231820"/>
                </a:cubicBezTo>
                <a:cubicBezTo>
                  <a:pt x="1007430" y="219839"/>
                  <a:pt x="1020225" y="210967"/>
                  <a:pt x="1030309" y="199623"/>
                </a:cubicBezTo>
                <a:cubicBezTo>
                  <a:pt x="1065163" y="160413"/>
                  <a:pt x="1032844" y="185054"/>
                  <a:pt x="1068946" y="160986"/>
                </a:cubicBezTo>
                <a:cubicBezTo>
                  <a:pt x="1094262" y="123013"/>
                  <a:pt x="1071481" y="148619"/>
                  <a:pt x="1139780" y="122350"/>
                </a:cubicBezTo>
                <a:cubicBezTo>
                  <a:pt x="1188698" y="103536"/>
                  <a:pt x="1144460" y="116791"/>
                  <a:pt x="1184856" y="96592"/>
                </a:cubicBezTo>
                <a:cubicBezTo>
                  <a:pt x="1226866" y="75587"/>
                  <a:pt x="1222691" y="78721"/>
                  <a:pt x="1262129" y="70834"/>
                </a:cubicBezTo>
                <a:cubicBezTo>
                  <a:pt x="1351359" y="79757"/>
                  <a:pt x="1429962" y="71244"/>
                  <a:pt x="1500388" y="141668"/>
                </a:cubicBezTo>
                <a:lnTo>
                  <a:pt x="1539025" y="180304"/>
                </a:lnTo>
                <a:cubicBezTo>
                  <a:pt x="1545465" y="186744"/>
                  <a:pt x="1553825" y="191716"/>
                  <a:pt x="1558343" y="199623"/>
                </a:cubicBezTo>
                <a:cubicBezTo>
                  <a:pt x="1566929" y="214648"/>
                  <a:pt x="1574810" y="230099"/>
                  <a:pt x="1584101" y="244699"/>
                </a:cubicBezTo>
                <a:cubicBezTo>
                  <a:pt x="1589863" y="253754"/>
                  <a:pt x="1597897" y="261254"/>
                  <a:pt x="1603419" y="270457"/>
                </a:cubicBezTo>
                <a:cubicBezTo>
                  <a:pt x="1647417" y="343786"/>
                  <a:pt x="1598743" y="276320"/>
                  <a:pt x="1642056" y="341290"/>
                </a:cubicBezTo>
                <a:cubicBezTo>
                  <a:pt x="1648009" y="350220"/>
                  <a:pt x="1652788" y="360608"/>
                  <a:pt x="1661374" y="367048"/>
                </a:cubicBezTo>
                <a:cubicBezTo>
                  <a:pt x="1675722" y="377809"/>
                  <a:pt x="1702314" y="381262"/>
                  <a:pt x="1719329" y="386366"/>
                </a:cubicBezTo>
                <a:cubicBezTo>
                  <a:pt x="1732332" y="390267"/>
                  <a:pt x="1745087" y="394952"/>
                  <a:pt x="1757966" y="399245"/>
                </a:cubicBezTo>
                <a:cubicBezTo>
                  <a:pt x="1798749" y="394952"/>
                  <a:pt x="1839651" y="391670"/>
                  <a:pt x="1880315" y="386366"/>
                </a:cubicBezTo>
                <a:cubicBezTo>
                  <a:pt x="1889091" y="385221"/>
                  <a:pt x="1898915" y="385132"/>
                  <a:pt x="1906073" y="379927"/>
                </a:cubicBezTo>
                <a:cubicBezTo>
                  <a:pt x="1923258" y="367429"/>
                  <a:pt x="1936124" y="349876"/>
                  <a:pt x="1951149" y="334851"/>
                </a:cubicBezTo>
                <a:cubicBezTo>
                  <a:pt x="1957588" y="328412"/>
                  <a:pt x="1963182" y="320997"/>
                  <a:pt x="1970467" y="315533"/>
                </a:cubicBezTo>
                <a:lnTo>
                  <a:pt x="2021983" y="276896"/>
                </a:lnTo>
                <a:cubicBezTo>
                  <a:pt x="2026276" y="268310"/>
                  <a:pt x="2028541" y="258362"/>
                  <a:pt x="2034862" y="251138"/>
                </a:cubicBezTo>
                <a:cubicBezTo>
                  <a:pt x="2053384" y="229970"/>
                  <a:pt x="2069552" y="224134"/>
                  <a:pt x="2092816" y="212502"/>
                </a:cubicBezTo>
                <a:cubicBezTo>
                  <a:pt x="2099256" y="203916"/>
                  <a:pt x="2104058" y="193811"/>
                  <a:pt x="2112135" y="186744"/>
                </a:cubicBezTo>
                <a:cubicBezTo>
                  <a:pt x="2134415" y="167250"/>
                  <a:pt x="2144569" y="167367"/>
                  <a:pt x="2170090" y="160986"/>
                </a:cubicBezTo>
                <a:cubicBezTo>
                  <a:pt x="2178676" y="154547"/>
                  <a:pt x="2186465" y="146880"/>
                  <a:pt x="2195847" y="141668"/>
                </a:cubicBezTo>
                <a:cubicBezTo>
                  <a:pt x="2207398" y="135251"/>
                  <a:pt x="2232903" y="127170"/>
                  <a:pt x="2247363" y="122350"/>
                </a:cubicBezTo>
                <a:cubicBezTo>
                  <a:pt x="2255949" y="115910"/>
                  <a:pt x="2263313" y="107390"/>
                  <a:pt x="2273121" y="103031"/>
                </a:cubicBezTo>
                <a:cubicBezTo>
                  <a:pt x="2283123" y="98586"/>
                  <a:pt x="2294634" y="98966"/>
                  <a:pt x="2305318" y="96592"/>
                </a:cubicBezTo>
                <a:cubicBezTo>
                  <a:pt x="2313958" y="94672"/>
                  <a:pt x="2322490" y="92299"/>
                  <a:pt x="2331076" y="90152"/>
                </a:cubicBezTo>
                <a:cubicBezTo>
                  <a:pt x="2367760" y="93646"/>
                  <a:pt x="2456944" y="91912"/>
                  <a:pt x="2504940" y="115910"/>
                </a:cubicBezTo>
                <a:cubicBezTo>
                  <a:pt x="2544845" y="135863"/>
                  <a:pt x="2540519" y="143923"/>
                  <a:pt x="2575774" y="167426"/>
                </a:cubicBezTo>
                <a:cubicBezTo>
                  <a:pt x="2596602" y="181311"/>
                  <a:pt x="2620144" y="191042"/>
                  <a:pt x="2640169" y="206062"/>
                </a:cubicBezTo>
                <a:cubicBezTo>
                  <a:pt x="2648755" y="212502"/>
                  <a:pt x="2657193" y="219143"/>
                  <a:pt x="2665926" y="225381"/>
                </a:cubicBezTo>
                <a:cubicBezTo>
                  <a:pt x="2672224" y="229879"/>
                  <a:pt x="2678947" y="233761"/>
                  <a:pt x="2685245" y="238259"/>
                </a:cubicBezTo>
                <a:cubicBezTo>
                  <a:pt x="2702925" y="250888"/>
                  <a:pt x="2715496" y="263914"/>
                  <a:pt x="2736760" y="270457"/>
                </a:cubicBezTo>
                <a:cubicBezTo>
                  <a:pt x="2764602" y="279024"/>
                  <a:pt x="2803472" y="284795"/>
                  <a:pt x="2833352" y="289775"/>
                </a:cubicBezTo>
                <a:cubicBezTo>
                  <a:pt x="2865549" y="283336"/>
                  <a:pt x="2898531" y="280017"/>
                  <a:pt x="2929943" y="270457"/>
                </a:cubicBezTo>
                <a:cubicBezTo>
                  <a:pt x="2968089" y="258847"/>
                  <a:pt x="2981010" y="241704"/>
                  <a:pt x="3013656" y="225381"/>
                </a:cubicBezTo>
                <a:cubicBezTo>
                  <a:pt x="3040774" y="211822"/>
                  <a:pt x="3073911" y="199162"/>
                  <a:pt x="3103808" y="193183"/>
                </a:cubicBezTo>
                <a:cubicBezTo>
                  <a:pt x="3120778" y="189789"/>
                  <a:pt x="3138152" y="188890"/>
                  <a:pt x="3155324" y="186744"/>
                </a:cubicBezTo>
                <a:cubicBezTo>
                  <a:pt x="3283602" y="154671"/>
                  <a:pt x="3191865" y="175218"/>
                  <a:pt x="3503053" y="186744"/>
                </a:cubicBezTo>
                <a:cubicBezTo>
                  <a:pt x="3511897" y="187072"/>
                  <a:pt x="3520334" y="190640"/>
                  <a:pt x="3528811" y="193183"/>
                </a:cubicBezTo>
                <a:cubicBezTo>
                  <a:pt x="3567702" y="204850"/>
                  <a:pt x="3562302" y="207167"/>
                  <a:pt x="3599645" y="212502"/>
                </a:cubicBezTo>
                <a:cubicBezTo>
                  <a:pt x="3655382" y="220464"/>
                  <a:pt x="3702674" y="221758"/>
                  <a:pt x="3760631" y="225381"/>
                </a:cubicBezTo>
                <a:lnTo>
                  <a:pt x="4056845" y="206062"/>
                </a:lnTo>
                <a:cubicBezTo>
                  <a:pt x="4090417" y="194872"/>
                  <a:pt x="4069375" y="199623"/>
                  <a:pt x="4121239" y="199623"/>
                </a:cubicBezTo>
                <a:lnTo>
                  <a:pt x="7405352" y="180304"/>
                </a:lnTo>
                <a:lnTo>
                  <a:pt x="7392473" y="2678806"/>
                </a:lnTo>
                <a:lnTo>
                  <a:pt x="6439" y="2678806"/>
                </a:lnTo>
                <a:cubicBezTo>
                  <a:pt x="4293" y="1841679"/>
                  <a:pt x="2146" y="1004553"/>
                  <a:pt x="0" y="167426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1414BE-6D16-9D03-199A-F9C84B794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2360865"/>
            <a:ext cx="7391400" cy="413311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5836376" y="2467728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8072492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6550824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50042-DA4F-6AA8-03D1-637BA5254922}"/>
              </a:ext>
            </a:extLst>
          </p:cNvPr>
          <p:cNvSpPr/>
          <p:nvPr/>
        </p:nvSpPr>
        <p:spPr>
          <a:xfrm>
            <a:off x="3969075" y="2507448"/>
            <a:ext cx="337933" cy="175748"/>
          </a:xfrm>
          <a:custGeom>
            <a:avLst/>
            <a:gdLst>
              <a:gd name="connsiteX0" fmla="*/ 157480 w 337933"/>
              <a:gd name="connsiteY0" fmla="*/ 0 h 175748"/>
              <a:gd name="connsiteX1" fmla="*/ 157480 w 337933"/>
              <a:gd name="connsiteY1" fmla="*/ 0 h 175748"/>
              <a:gd name="connsiteX2" fmla="*/ 116840 w 337933"/>
              <a:gd name="connsiteY2" fmla="*/ 10160 h 175748"/>
              <a:gd name="connsiteX3" fmla="*/ 60960 w 337933"/>
              <a:gd name="connsiteY3" fmla="*/ 35560 h 175748"/>
              <a:gd name="connsiteX4" fmla="*/ 22860 w 337933"/>
              <a:gd name="connsiteY4" fmla="*/ 58420 h 175748"/>
              <a:gd name="connsiteX5" fmla="*/ 17780 w 337933"/>
              <a:gd name="connsiteY5" fmla="*/ 76200 h 175748"/>
              <a:gd name="connsiteX6" fmla="*/ 15240 w 337933"/>
              <a:gd name="connsiteY6" fmla="*/ 109220 h 175748"/>
              <a:gd name="connsiteX7" fmla="*/ 0 w 337933"/>
              <a:gd name="connsiteY7" fmla="*/ 139700 h 175748"/>
              <a:gd name="connsiteX8" fmla="*/ 17780 w 337933"/>
              <a:gd name="connsiteY8" fmla="*/ 154940 h 175748"/>
              <a:gd name="connsiteX9" fmla="*/ 55880 w 337933"/>
              <a:gd name="connsiteY9" fmla="*/ 162560 h 175748"/>
              <a:gd name="connsiteX10" fmla="*/ 119380 w 337933"/>
              <a:gd name="connsiteY10" fmla="*/ 175260 h 175748"/>
              <a:gd name="connsiteX11" fmla="*/ 208280 w 337933"/>
              <a:gd name="connsiteY11" fmla="*/ 172720 h 175748"/>
              <a:gd name="connsiteX12" fmla="*/ 264160 w 337933"/>
              <a:gd name="connsiteY12" fmla="*/ 134620 h 175748"/>
              <a:gd name="connsiteX13" fmla="*/ 271780 w 337933"/>
              <a:gd name="connsiteY13" fmla="*/ 127000 h 175748"/>
              <a:gd name="connsiteX14" fmla="*/ 284480 w 337933"/>
              <a:gd name="connsiteY14" fmla="*/ 121920 h 175748"/>
              <a:gd name="connsiteX15" fmla="*/ 320040 w 337933"/>
              <a:gd name="connsiteY15" fmla="*/ 114300 h 175748"/>
              <a:gd name="connsiteX16" fmla="*/ 335280 w 337933"/>
              <a:gd name="connsiteY16" fmla="*/ 104140 h 175748"/>
              <a:gd name="connsiteX17" fmla="*/ 337820 w 337933"/>
              <a:gd name="connsiteY17" fmla="*/ 88900 h 175748"/>
              <a:gd name="connsiteX18" fmla="*/ 332740 w 337933"/>
              <a:gd name="connsiteY18" fmla="*/ 45720 h 175748"/>
              <a:gd name="connsiteX19" fmla="*/ 327660 w 337933"/>
              <a:gd name="connsiteY19" fmla="*/ 35560 h 175748"/>
              <a:gd name="connsiteX20" fmla="*/ 302260 w 337933"/>
              <a:gd name="connsiteY20" fmla="*/ 27940 h 175748"/>
              <a:gd name="connsiteX21" fmla="*/ 256540 w 337933"/>
              <a:gd name="connsiteY21" fmla="*/ 20320 h 175748"/>
              <a:gd name="connsiteX22" fmla="*/ 226060 w 337933"/>
              <a:gd name="connsiteY22" fmla="*/ 17780 h 175748"/>
              <a:gd name="connsiteX23" fmla="*/ 187960 w 337933"/>
              <a:gd name="connsiteY23" fmla="*/ 12700 h 175748"/>
              <a:gd name="connsiteX24" fmla="*/ 172720 w 337933"/>
              <a:gd name="connsiteY24" fmla="*/ 10160 h 175748"/>
              <a:gd name="connsiteX25" fmla="*/ 165100 w 337933"/>
              <a:gd name="connsiteY25" fmla="*/ 7620 h 175748"/>
              <a:gd name="connsiteX26" fmla="*/ 157480 w 337933"/>
              <a:gd name="connsiteY26" fmla="*/ 0 h 1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7933" h="175748">
                <a:moveTo>
                  <a:pt x="157480" y="0"/>
                </a:moveTo>
                <a:lnTo>
                  <a:pt x="157480" y="0"/>
                </a:lnTo>
                <a:cubicBezTo>
                  <a:pt x="143933" y="3387"/>
                  <a:pt x="130176" y="6021"/>
                  <a:pt x="116840" y="10160"/>
                </a:cubicBezTo>
                <a:cubicBezTo>
                  <a:pt x="84920" y="20066"/>
                  <a:pt x="87302" y="21511"/>
                  <a:pt x="60960" y="35560"/>
                </a:cubicBezTo>
                <a:cubicBezTo>
                  <a:pt x="31671" y="51181"/>
                  <a:pt x="59891" y="33733"/>
                  <a:pt x="22860" y="58420"/>
                </a:cubicBezTo>
                <a:cubicBezTo>
                  <a:pt x="21167" y="64347"/>
                  <a:pt x="18694" y="70104"/>
                  <a:pt x="17780" y="76200"/>
                </a:cubicBezTo>
                <a:cubicBezTo>
                  <a:pt x="16142" y="87117"/>
                  <a:pt x="18216" y="98590"/>
                  <a:pt x="15240" y="109220"/>
                </a:cubicBezTo>
                <a:cubicBezTo>
                  <a:pt x="12177" y="120159"/>
                  <a:pt x="5080" y="129540"/>
                  <a:pt x="0" y="139700"/>
                </a:cubicBezTo>
                <a:cubicBezTo>
                  <a:pt x="3680" y="150739"/>
                  <a:pt x="1537" y="150299"/>
                  <a:pt x="17780" y="154940"/>
                </a:cubicBezTo>
                <a:cubicBezTo>
                  <a:pt x="30233" y="158498"/>
                  <a:pt x="43315" y="159419"/>
                  <a:pt x="55880" y="162560"/>
                </a:cubicBezTo>
                <a:cubicBezTo>
                  <a:pt x="76843" y="167801"/>
                  <a:pt x="98075" y="171709"/>
                  <a:pt x="119380" y="175260"/>
                </a:cubicBezTo>
                <a:cubicBezTo>
                  <a:pt x="149013" y="174413"/>
                  <a:pt x="179142" y="178183"/>
                  <a:pt x="208280" y="172720"/>
                </a:cubicBezTo>
                <a:cubicBezTo>
                  <a:pt x="215697" y="171329"/>
                  <a:pt x="256364" y="142416"/>
                  <a:pt x="264160" y="134620"/>
                </a:cubicBezTo>
                <a:cubicBezTo>
                  <a:pt x="266700" y="132080"/>
                  <a:pt x="268734" y="128904"/>
                  <a:pt x="271780" y="127000"/>
                </a:cubicBezTo>
                <a:cubicBezTo>
                  <a:pt x="275646" y="124584"/>
                  <a:pt x="280314" y="123772"/>
                  <a:pt x="284480" y="121920"/>
                </a:cubicBezTo>
                <a:cubicBezTo>
                  <a:pt x="305117" y="112748"/>
                  <a:pt x="284431" y="117861"/>
                  <a:pt x="320040" y="114300"/>
                </a:cubicBezTo>
                <a:cubicBezTo>
                  <a:pt x="325120" y="110913"/>
                  <a:pt x="331779" y="109142"/>
                  <a:pt x="335280" y="104140"/>
                </a:cubicBezTo>
                <a:cubicBezTo>
                  <a:pt x="338233" y="99921"/>
                  <a:pt x="338044" y="94045"/>
                  <a:pt x="337820" y="88900"/>
                </a:cubicBezTo>
                <a:cubicBezTo>
                  <a:pt x="337190" y="74421"/>
                  <a:pt x="335452" y="59957"/>
                  <a:pt x="332740" y="45720"/>
                </a:cubicBezTo>
                <a:cubicBezTo>
                  <a:pt x="332032" y="42000"/>
                  <a:pt x="330931" y="37468"/>
                  <a:pt x="327660" y="35560"/>
                </a:cubicBezTo>
                <a:cubicBezTo>
                  <a:pt x="320025" y="31106"/>
                  <a:pt x="310836" y="30084"/>
                  <a:pt x="302260" y="27940"/>
                </a:cubicBezTo>
                <a:cubicBezTo>
                  <a:pt x="286954" y="24114"/>
                  <a:pt x="272156" y="21882"/>
                  <a:pt x="256540" y="20320"/>
                </a:cubicBezTo>
                <a:cubicBezTo>
                  <a:pt x="246395" y="19306"/>
                  <a:pt x="236193" y="18906"/>
                  <a:pt x="226060" y="17780"/>
                </a:cubicBezTo>
                <a:cubicBezTo>
                  <a:pt x="213326" y="16365"/>
                  <a:pt x="200644" y="14512"/>
                  <a:pt x="187960" y="12700"/>
                </a:cubicBezTo>
                <a:cubicBezTo>
                  <a:pt x="182862" y="11972"/>
                  <a:pt x="177747" y="11277"/>
                  <a:pt x="172720" y="10160"/>
                </a:cubicBezTo>
                <a:cubicBezTo>
                  <a:pt x="170106" y="9579"/>
                  <a:pt x="167714" y="8201"/>
                  <a:pt x="165100" y="7620"/>
                </a:cubicBezTo>
                <a:cubicBezTo>
                  <a:pt x="160073" y="6503"/>
                  <a:pt x="158750" y="1270"/>
                  <a:pt x="157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>
            <a:off x="4499698" y="2485689"/>
            <a:ext cx="376893" cy="170180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6232198" y="2454081"/>
            <a:ext cx="318624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>
            <a:off x="7678004" y="2415934"/>
            <a:ext cx="445982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7204957" y="2415934"/>
            <a:ext cx="539561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5352204" y="2461260"/>
            <a:ext cx="449624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3466722" y="2467728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6890C4-F7F2-4C98-361D-E187FE112068}"/>
              </a:ext>
            </a:extLst>
          </p:cNvPr>
          <p:cNvSpPr/>
          <p:nvPr/>
        </p:nvSpPr>
        <p:spPr>
          <a:xfrm>
            <a:off x="2749056" y="2605239"/>
            <a:ext cx="335280" cy="186727"/>
          </a:xfrm>
          <a:custGeom>
            <a:avLst/>
            <a:gdLst>
              <a:gd name="connsiteX0" fmla="*/ 232410 w 335280"/>
              <a:gd name="connsiteY0" fmla="*/ 3847 h 186727"/>
              <a:gd name="connsiteX1" fmla="*/ 232410 w 335280"/>
              <a:gd name="connsiteY1" fmla="*/ 3847 h 186727"/>
              <a:gd name="connsiteX2" fmla="*/ 72390 w 335280"/>
              <a:gd name="connsiteY2" fmla="*/ 3847 h 186727"/>
              <a:gd name="connsiteX3" fmla="*/ 49530 w 335280"/>
              <a:gd name="connsiteY3" fmla="*/ 15277 h 186727"/>
              <a:gd name="connsiteX4" fmla="*/ 11430 w 335280"/>
              <a:gd name="connsiteY4" fmla="*/ 60997 h 186727"/>
              <a:gd name="connsiteX5" fmla="*/ 3810 w 335280"/>
              <a:gd name="connsiteY5" fmla="*/ 83857 h 186727"/>
              <a:gd name="connsiteX6" fmla="*/ 0 w 335280"/>
              <a:gd name="connsiteY6" fmla="*/ 95287 h 186727"/>
              <a:gd name="connsiteX7" fmla="*/ 3810 w 335280"/>
              <a:gd name="connsiteY7" fmla="*/ 118147 h 186727"/>
              <a:gd name="connsiteX8" fmla="*/ 30480 w 335280"/>
              <a:gd name="connsiteY8" fmla="*/ 137197 h 186727"/>
              <a:gd name="connsiteX9" fmla="*/ 57150 w 335280"/>
              <a:gd name="connsiteY9" fmla="*/ 160057 h 186727"/>
              <a:gd name="connsiteX10" fmla="*/ 72390 w 335280"/>
              <a:gd name="connsiteY10" fmla="*/ 163867 h 186727"/>
              <a:gd name="connsiteX11" fmla="*/ 121920 w 335280"/>
              <a:gd name="connsiteY11" fmla="*/ 179107 h 186727"/>
              <a:gd name="connsiteX12" fmla="*/ 156210 w 335280"/>
              <a:gd name="connsiteY12" fmla="*/ 186727 h 186727"/>
              <a:gd name="connsiteX13" fmla="*/ 270510 w 335280"/>
              <a:gd name="connsiteY13" fmla="*/ 179107 h 186727"/>
              <a:gd name="connsiteX14" fmla="*/ 293370 w 335280"/>
              <a:gd name="connsiteY14" fmla="*/ 175297 h 186727"/>
              <a:gd name="connsiteX15" fmla="*/ 320040 w 335280"/>
              <a:gd name="connsiteY15" fmla="*/ 141007 h 186727"/>
              <a:gd name="connsiteX16" fmla="*/ 323850 w 335280"/>
              <a:gd name="connsiteY16" fmla="*/ 125767 h 186727"/>
              <a:gd name="connsiteX17" fmla="*/ 331470 w 335280"/>
              <a:gd name="connsiteY17" fmla="*/ 110527 h 186727"/>
              <a:gd name="connsiteX18" fmla="*/ 335280 w 335280"/>
              <a:gd name="connsiteY18" fmla="*/ 72427 h 186727"/>
              <a:gd name="connsiteX19" fmla="*/ 312420 w 335280"/>
              <a:gd name="connsiteY19" fmla="*/ 34327 h 186727"/>
              <a:gd name="connsiteX20" fmla="*/ 285750 w 335280"/>
              <a:gd name="connsiteY20" fmla="*/ 30517 h 186727"/>
              <a:gd name="connsiteX21" fmla="*/ 255270 w 335280"/>
              <a:gd name="connsiteY21" fmla="*/ 37 h 186727"/>
              <a:gd name="connsiteX22" fmla="*/ 232410 w 335280"/>
              <a:gd name="connsiteY22" fmla="*/ 3847 h 1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80" h="186727">
                <a:moveTo>
                  <a:pt x="232410" y="3847"/>
                </a:moveTo>
                <a:lnTo>
                  <a:pt x="232410" y="3847"/>
                </a:lnTo>
                <a:cubicBezTo>
                  <a:pt x="210070" y="3077"/>
                  <a:pt x="111619" y="-4412"/>
                  <a:pt x="72390" y="3847"/>
                </a:cubicBezTo>
                <a:cubicBezTo>
                  <a:pt x="64053" y="5602"/>
                  <a:pt x="56346" y="10165"/>
                  <a:pt x="49530" y="15277"/>
                </a:cubicBezTo>
                <a:cubicBezTo>
                  <a:pt x="36048" y="25388"/>
                  <a:pt x="19174" y="45508"/>
                  <a:pt x="11430" y="60997"/>
                </a:cubicBezTo>
                <a:cubicBezTo>
                  <a:pt x="7838" y="68181"/>
                  <a:pt x="6350" y="76237"/>
                  <a:pt x="3810" y="83857"/>
                </a:cubicBezTo>
                <a:lnTo>
                  <a:pt x="0" y="95287"/>
                </a:lnTo>
                <a:cubicBezTo>
                  <a:pt x="1270" y="102907"/>
                  <a:pt x="673" y="111088"/>
                  <a:pt x="3810" y="118147"/>
                </a:cubicBezTo>
                <a:cubicBezTo>
                  <a:pt x="9339" y="130587"/>
                  <a:pt x="20874" y="130336"/>
                  <a:pt x="30480" y="137197"/>
                </a:cubicBezTo>
                <a:cubicBezTo>
                  <a:pt x="48273" y="149906"/>
                  <a:pt x="35392" y="149178"/>
                  <a:pt x="57150" y="160057"/>
                </a:cubicBezTo>
                <a:cubicBezTo>
                  <a:pt x="61834" y="162399"/>
                  <a:pt x="67374" y="162362"/>
                  <a:pt x="72390" y="163867"/>
                </a:cubicBezTo>
                <a:cubicBezTo>
                  <a:pt x="103767" y="173280"/>
                  <a:pt x="87820" y="170582"/>
                  <a:pt x="121920" y="179107"/>
                </a:cubicBezTo>
                <a:cubicBezTo>
                  <a:pt x="133279" y="181947"/>
                  <a:pt x="144780" y="184187"/>
                  <a:pt x="156210" y="186727"/>
                </a:cubicBezTo>
                <a:lnTo>
                  <a:pt x="270510" y="179107"/>
                </a:lnTo>
                <a:cubicBezTo>
                  <a:pt x="278208" y="178465"/>
                  <a:pt x="286853" y="179444"/>
                  <a:pt x="293370" y="175297"/>
                </a:cubicBezTo>
                <a:cubicBezTo>
                  <a:pt x="301006" y="170438"/>
                  <a:pt x="313541" y="150756"/>
                  <a:pt x="320040" y="141007"/>
                </a:cubicBezTo>
                <a:cubicBezTo>
                  <a:pt x="321310" y="135927"/>
                  <a:pt x="322011" y="130670"/>
                  <a:pt x="323850" y="125767"/>
                </a:cubicBezTo>
                <a:cubicBezTo>
                  <a:pt x="325844" y="120449"/>
                  <a:pt x="330280" y="116081"/>
                  <a:pt x="331470" y="110527"/>
                </a:cubicBezTo>
                <a:cubicBezTo>
                  <a:pt x="334144" y="98047"/>
                  <a:pt x="334010" y="85127"/>
                  <a:pt x="335280" y="72427"/>
                </a:cubicBezTo>
                <a:cubicBezTo>
                  <a:pt x="333340" y="68546"/>
                  <a:pt x="319772" y="38003"/>
                  <a:pt x="312420" y="34327"/>
                </a:cubicBezTo>
                <a:cubicBezTo>
                  <a:pt x="304388" y="30311"/>
                  <a:pt x="294640" y="31787"/>
                  <a:pt x="285750" y="30517"/>
                </a:cubicBezTo>
                <a:cubicBezTo>
                  <a:pt x="275590" y="20357"/>
                  <a:pt x="268121" y="6463"/>
                  <a:pt x="255270" y="37"/>
                </a:cubicBezTo>
                <a:lnTo>
                  <a:pt x="232410" y="3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4916583" y="2501266"/>
            <a:ext cx="352531" cy="163830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DF9995-4AF1-EF46-EF29-5830589A9001}"/>
              </a:ext>
            </a:extLst>
          </p:cNvPr>
          <p:cNvCxnSpPr>
            <a:cxnSpLocks/>
            <a:stCxn id="39" idx="4"/>
            <a:endCxn id="6" idx="4"/>
          </p:cNvCxnSpPr>
          <p:nvPr/>
        </p:nvCxnSpPr>
        <p:spPr>
          <a:xfrm flipH="1" flipV="1">
            <a:off x="4351404" y="1082215"/>
            <a:ext cx="390055" cy="1440000"/>
          </a:xfrm>
          <a:prstGeom prst="line">
            <a:avLst/>
          </a:prstGeom>
          <a:ln w="317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5E109B-B9C4-1C0D-3E5C-9AC112306E99}"/>
              </a:ext>
            </a:extLst>
          </p:cNvPr>
          <p:cNvCxnSpPr>
            <a:cxnSpLocks/>
            <a:stCxn id="39" idx="5"/>
            <a:endCxn id="6" idx="5"/>
          </p:cNvCxnSpPr>
          <p:nvPr/>
        </p:nvCxnSpPr>
        <p:spPr>
          <a:xfrm flipV="1">
            <a:off x="3776793" y="1082215"/>
            <a:ext cx="381677" cy="1440000"/>
          </a:xfrm>
          <a:prstGeom prst="line">
            <a:avLst/>
          </a:prstGeom>
          <a:ln w="317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937841-3326-A20F-2BAC-E68EF954D2AC}"/>
              </a:ext>
            </a:extLst>
          </p:cNvPr>
          <p:cNvCxnSpPr>
            <a:cxnSpLocks/>
            <a:stCxn id="40" idx="3"/>
            <a:endCxn id="6" idx="3"/>
          </p:cNvCxnSpPr>
          <p:nvPr/>
        </p:nvCxnSpPr>
        <p:spPr>
          <a:xfrm flipH="1" flipV="1">
            <a:off x="4518470" y="985748"/>
            <a:ext cx="1519506" cy="1515317"/>
          </a:xfrm>
          <a:prstGeom prst="line">
            <a:avLst/>
          </a:prstGeom>
          <a:ln w="317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A70593-EA2E-B6DF-5377-787F3D21DB63}"/>
              </a:ext>
            </a:extLst>
          </p:cNvPr>
          <p:cNvCxnSpPr>
            <a:cxnSpLocks/>
            <a:stCxn id="59" idx="6"/>
            <a:endCxn id="6" idx="6"/>
          </p:cNvCxnSpPr>
          <p:nvPr/>
        </p:nvCxnSpPr>
        <p:spPr>
          <a:xfrm flipV="1">
            <a:off x="2581500" y="985748"/>
            <a:ext cx="1409904" cy="1409904"/>
          </a:xfrm>
          <a:prstGeom prst="line">
            <a:avLst/>
          </a:prstGeom>
          <a:ln w="317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B7E439-5DB2-8A12-7D83-B25E205C55D0}"/>
              </a:ext>
            </a:extLst>
          </p:cNvPr>
          <p:cNvCxnSpPr>
            <a:cxnSpLocks/>
            <a:stCxn id="39" idx="6"/>
          </p:cNvCxnSpPr>
          <p:nvPr/>
        </p:nvCxnSpPr>
        <p:spPr>
          <a:xfrm flipH="1">
            <a:off x="2016694" y="2039882"/>
            <a:ext cx="924765" cy="901804"/>
          </a:xfrm>
          <a:prstGeom prst="straightConnector1">
            <a:avLst/>
          </a:prstGeom>
          <a:ln w="2540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75957A6-94D8-5B7C-19BC-6325DE3D6C33}"/>
              </a:ext>
            </a:extLst>
          </p:cNvPr>
          <p:cNvCxnSpPr>
            <a:cxnSpLocks/>
            <a:stCxn id="3" idx="5"/>
            <a:endCxn id="66" idx="5"/>
          </p:cNvCxnSpPr>
          <p:nvPr/>
        </p:nvCxnSpPr>
        <p:spPr>
          <a:xfrm flipH="1">
            <a:off x="3555554" y="1982215"/>
            <a:ext cx="365939" cy="1350000"/>
          </a:xfrm>
          <a:prstGeom prst="straightConnector1">
            <a:avLst/>
          </a:prstGeom>
          <a:ln w="158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B6333FF-C711-9E13-D65F-6D95462B5EE9}"/>
              </a:ext>
            </a:extLst>
          </p:cNvPr>
          <p:cNvGrpSpPr/>
          <p:nvPr/>
        </p:nvGrpSpPr>
        <p:grpSpPr>
          <a:xfrm>
            <a:off x="2999126" y="383270"/>
            <a:ext cx="2520000" cy="1598945"/>
            <a:chOff x="2999126" y="383270"/>
            <a:chExt cx="2520000" cy="1598945"/>
          </a:xfrm>
        </p:grpSpPr>
        <p:sp>
          <p:nvSpPr>
            <p:cNvPr id="4" name="Star: 32 Points 3">
              <a:extLst>
                <a:ext uri="{FF2B5EF4-FFF2-40B4-BE49-F238E27FC236}">
                  <a16:creationId xmlns:a16="http://schemas.microsoft.com/office/drawing/2014/main" id="{8B923FD9-BB2D-A2B2-A83C-7D774B176742}"/>
                </a:ext>
              </a:extLst>
            </p:cNvPr>
            <p:cNvSpPr/>
            <p:nvPr/>
          </p:nvSpPr>
          <p:spPr>
            <a:xfrm>
              <a:off x="3909870" y="383270"/>
              <a:ext cx="684000" cy="684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EDE5AB-2F60-D933-BE8C-8B9AF94F59A0}"/>
                </a:ext>
              </a:extLst>
            </p:cNvPr>
            <p:cNvCxnSpPr>
              <a:stCxn id="6" idx="5"/>
              <a:endCxn id="3" idx="5"/>
            </p:cNvCxnSpPr>
            <p:nvPr/>
          </p:nvCxnSpPr>
          <p:spPr>
            <a:xfrm flipH="1">
              <a:off x="3921493" y="1082215"/>
              <a:ext cx="236977" cy="900000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1543A00-BD70-1B26-C583-5A4CF9FB5BD4}"/>
                </a:ext>
              </a:extLst>
            </p:cNvPr>
            <p:cNvCxnSpPr>
              <a:stCxn id="6" idx="4"/>
              <a:endCxn id="3" idx="4"/>
            </p:cNvCxnSpPr>
            <p:nvPr/>
          </p:nvCxnSpPr>
          <p:spPr>
            <a:xfrm>
              <a:off x="4351404" y="1082215"/>
              <a:ext cx="245355" cy="900000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8769E7-849B-8EF2-48E1-D7997FED2DE8}"/>
                </a:ext>
              </a:extLst>
            </p:cNvPr>
            <p:cNvCxnSpPr>
              <a:stCxn id="6" idx="3"/>
              <a:endCxn id="3" idx="3"/>
            </p:cNvCxnSpPr>
            <p:nvPr/>
          </p:nvCxnSpPr>
          <p:spPr>
            <a:xfrm>
              <a:off x="4518470" y="985748"/>
              <a:ext cx="663023" cy="658834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501E73-343A-DC7B-CBA2-0E4C70E7EEFF}"/>
                </a:ext>
              </a:extLst>
            </p:cNvPr>
            <p:cNvCxnSpPr>
              <a:stCxn id="6" idx="6"/>
              <a:endCxn id="3" idx="6"/>
            </p:cNvCxnSpPr>
            <p:nvPr/>
          </p:nvCxnSpPr>
          <p:spPr>
            <a:xfrm flipH="1">
              <a:off x="3336759" y="985748"/>
              <a:ext cx="654645" cy="658834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43A0D1-E272-40D1-C1F4-E0A8543E1334}"/>
                </a:ext>
              </a:extLst>
            </p:cNvPr>
            <p:cNvCxnSpPr>
              <a:stCxn id="6" idx="7"/>
              <a:endCxn id="3" idx="7"/>
            </p:cNvCxnSpPr>
            <p:nvPr/>
          </p:nvCxnSpPr>
          <p:spPr>
            <a:xfrm flipH="1">
              <a:off x="2999126" y="818682"/>
              <a:ext cx="895811" cy="241166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20FABC-2442-E464-83B0-0F61D858D200}"/>
                </a:ext>
              </a:extLst>
            </p:cNvPr>
            <p:cNvCxnSpPr>
              <a:stCxn id="6" idx="2"/>
              <a:endCxn id="3" idx="2"/>
            </p:cNvCxnSpPr>
            <p:nvPr/>
          </p:nvCxnSpPr>
          <p:spPr>
            <a:xfrm>
              <a:off x="4614937" y="818682"/>
              <a:ext cx="904189" cy="241166"/>
            </a:xfrm>
            <a:prstGeom prst="straightConnector1">
              <a:avLst/>
            </a:prstGeom>
            <a:ln w="317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EEE6C14-032D-AEAD-56DC-B0881BBC50AD}"/>
              </a:ext>
            </a:extLst>
          </p:cNvPr>
          <p:cNvGrpSpPr/>
          <p:nvPr/>
        </p:nvGrpSpPr>
        <p:grpSpPr>
          <a:xfrm>
            <a:off x="1194937" y="-2337785"/>
            <a:ext cx="6120000" cy="6120000"/>
            <a:chOff x="1194937" y="-2337785"/>
            <a:chExt cx="6120000" cy="612000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7127D420-8466-A1D6-67B6-48A4BD735838}"/>
                </a:ext>
              </a:extLst>
            </p:cNvPr>
            <p:cNvSpPr/>
            <p:nvPr/>
          </p:nvSpPr>
          <p:spPr>
            <a:xfrm>
              <a:off x="2999126" y="-537785"/>
              <a:ext cx="2520000" cy="252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Dodecagon 5">
              <a:extLst>
                <a:ext uri="{FF2B5EF4-FFF2-40B4-BE49-F238E27FC236}">
                  <a16:creationId xmlns:a16="http://schemas.microsoft.com/office/drawing/2014/main" id="{4A93D118-9083-D98E-B5CF-F5293B1FA429}"/>
                </a:ext>
              </a:extLst>
            </p:cNvPr>
            <p:cNvSpPr/>
            <p:nvPr/>
          </p:nvSpPr>
          <p:spPr>
            <a:xfrm>
              <a:off x="3894937" y="362215"/>
              <a:ext cx="720000" cy="72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Dodecagon 38">
              <a:extLst>
                <a:ext uri="{FF2B5EF4-FFF2-40B4-BE49-F238E27FC236}">
                  <a16:creationId xmlns:a16="http://schemas.microsoft.com/office/drawing/2014/main" id="{2E02F9F1-F234-457E-B765-1CCCCD058847}"/>
                </a:ext>
              </a:extLst>
            </p:cNvPr>
            <p:cNvSpPr/>
            <p:nvPr/>
          </p:nvSpPr>
          <p:spPr>
            <a:xfrm>
              <a:off x="2459126" y="-1077785"/>
              <a:ext cx="3600000" cy="360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Dodecagon 39">
              <a:extLst>
                <a:ext uri="{FF2B5EF4-FFF2-40B4-BE49-F238E27FC236}">
                  <a16:creationId xmlns:a16="http://schemas.microsoft.com/office/drawing/2014/main" id="{289AA5AE-0C8D-6C87-E86B-F6BF0435F677}"/>
                </a:ext>
              </a:extLst>
            </p:cNvPr>
            <p:cNvSpPr/>
            <p:nvPr/>
          </p:nvSpPr>
          <p:spPr>
            <a:xfrm>
              <a:off x="1829126" y="-1707785"/>
              <a:ext cx="4860000" cy="486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Dodecagon 58">
              <a:extLst>
                <a:ext uri="{FF2B5EF4-FFF2-40B4-BE49-F238E27FC236}">
                  <a16:creationId xmlns:a16="http://schemas.microsoft.com/office/drawing/2014/main" id="{7517A335-3ED0-2B2D-9A3A-7EEF62EEDE01}"/>
                </a:ext>
              </a:extLst>
            </p:cNvPr>
            <p:cNvSpPr/>
            <p:nvPr/>
          </p:nvSpPr>
          <p:spPr>
            <a:xfrm>
              <a:off x="1968937" y="-1563785"/>
              <a:ext cx="4572000" cy="4572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Dodecagon 65">
              <a:extLst>
                <a:ext uri="{FF2B5EF4-FFF2-40B4-BE49-F238E27FC236}">
                  <a16:creationId xmlns:a16="http://schemas.microsoft.com/office/drawing/2014/main" id="{223FD27B-EA24-61D1-4900-45695EE7BB95}"/>
                </a:ext>
              </a:extLst>
            </p:cNvPr>
            <p:cNvSpPr/>
            <p:nvPr/>
          </p:nvSpPr>
          <p:spPr>
            <a:xfrm>
              <a:off x="1644937" y="-1887785"/>
              <a:ext cx="5220000" cy="522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Dodecagon 66">
              <a:extLst>
                <a:ext uri="{FF2B5EF4-FFF2-40B4-BE49-F238E27FC236}">
                  <a16:creationId xmlns:a16="http://schemas.microsoft.com/office/drawing/2014/main" id="{B830F9B5-FEF9-C527-C357-008290938335}"/>
                </a:ext>
              </a:extLst>
            </p:cNvPr>
            <p:cNvSpPr/>
            <p:nvPr/>
          </p:nvSpPr>
          <p:spPr>
            <a:xfrm>
              <a:off x="1194937" y="-2337785"/>
              <a:ext cx="6120000" cy="6120000"/>
            </a:xfrm>
            <a:prstGeom prst="dodecagon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592A94-345E-6F75-DB9B-5C964B33C88F}"/>
              </a:ext>
            </a:extLst>
          </p:cNvPr>
          <p:cNvCxnSpPr>
            <a:stCxn id="3" idx="4"/>
            <a:endCxn id="66" idx="4"/>
          </p:cNvCxnSpPr>
          <p:nvPr/>
        </p:nvCxnSpPr>
        <p:spPr>
          <a:xfrm>
            <a:off x="4596759" y="1982215"/>
            <a:ext cx="357561" cy="1350000"/>
          </a:xfrm>
          <a:prstGeom prst="straightConnector1">
            <a:avLst/>
          </a:prstGeom>
          <a:ln w="158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DA5EAD-9E8F-7281-606A-7DAA185E0424}"/>
              </a:ext>
            </a:extLst>
          </p:cNvPr>
          <p:cNvCxnSpPr>
            <a:stCxn id="39" idx="3"/>
            <a:endCxn id="67" idx="3"/>
          </p:cNvCxnSpPr>
          <p:nvPr/>
        </p:nvCxnSpPr>
        <p:spPr>
          <a:xfrm>
            <a:off x="5576793" y="2039882"/>
            <a:ext cx="918177" cy="922366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0CD5CC-EC2F-6B48-B74C-DBBE8CB3F283}"/>
              </a:ext>
            </a:extLst>
          </p:cNvPr>
          <p:cNvCxnSpPr>
            <a:stCxn id="23" idx="6"/>
          </p:cNvCxnSpPr>
          <p:nvPr/>
        </p:nvCxnSpPr>
        <p:spPr>
          <a:xfrm flipV="1">
            <a:off x="4751158" y="1914525"/>
            <a:ext cx="432347" cy="604184"/>
          </a:xfrm>
          <a:prstGeom prst="straightConnector1">
            <a:avLst/>
          </a:prstGeom>
          <a:ln w="158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27908E-73E4-980B-E871-8010D83B4AE9}"/>
              </a:ext>
            </a:extLst>
          </p:cNvPr>
          <p:cNvCxnSpPr>
            <a:cxnSpLocks/>
          </p:cNvCxnSpPr>
          <p:nvPr/>
        </p:nvCxnSpPr>
        <p:spPr>
          <a:xfrm flipH="1" flipV="1">
            <a:off x="3345544" y="1917449"/>
            <a:ext cx="432347" cy="604184"/>
          </a:xfrm>
          <a:prstGeom prst="straightConnector1">
            <a:avLst/>
          </a:prstGeom>
          <a:ln w="158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85B83D-68F4-E07D-2DDC-74ED2CC674BB}"/>
              </a:ext>
            </a:extLst>
          </p:cNvPr>
          <p:cNvCxnSpPr>
            <a:cxnSpLocks/>
            <a:stCxn id="59" idx="6"/>
          </p:cNvCxnSpPr>
          <p:nvPr/>
        </p:nvCxnSpPr>
        <p:spPr>
          <a:xfrm flipH="1" flipV="1">
            <a:off x="2144655" y="1644582"/>
            <a:ext cx="436845" cy="751070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48D564-6259-CA66-404D-8F1762BE6729}"/>
              </a:ext>
            </a:extLst>
          </p:cNvPr>
          <p:cNvCxnSpPr>
            <a:stCxn id="40" idx="3"/>
          </p:cNvCxnSpPr>
          <p:nvPr/>
        </p:nvCxnSpPr>
        <p:spPr>
          <a:xfrm flipV="1">
            <a:off x="6037976" y="1716438"/>
            <a:ext cx="450000" cy="784627"/>
          </a:xfrm>
          <a:prstGeom prst="straightConnector1">
            <a:avLst/>
          </a:prstGeom>
          <a:ln w="2540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03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32 Points 1">
            <a:extLst>
              <a:ext uri="{FF2B5EF4-FFF2-40B4-BE49-F238E27FC236}">
                <a16:creationId xmlns:a16="http://schemas.microsoft.com/office/drawing/2014/main" id="{036F12B1-585C-017A-A754-8D9E2FCCCA1A}"/>
              </a:ext>
            </a:extLst>
          </p:cNvPr>
          <p:cNvSpPr/>
          <p:nvPr/>
        </p:nvSpPr>
        <p:spPr>
          <a:xfrm>
            <a:off x="3133133" y="2184009"/>
            <a:ext cx="540000" cy="540000"/>
          </a:xfrm>
          <a:prstGeom prst="star32">
            <a:avLst>
              <a:gd name="adj" fmla="val 26212"/>
            </a:avLst>
          </a:prstGeom>
          <a:solidFill>
            <a:srgbClr val="FFE3AB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FBFE709-F767-71AE-2295-C67FFC776F97}"/>
              </a:ext>
            </a:extLst>
          </p:cNvPr>
          <p:cNvSpPr/>
          <p:nvPr/>
        </p:nvSpPr>
        <p:spPr>
          <a:xfrm>
            <a:off x="2143134" y="1194008"/>
            <a:ext cx="2520000" cy="252000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DBB7F9-9621-03D3-F76E-E5687B357C65}"/>
              </a:ext>
            </a:extLst>
          </p:cNvPr>
          <p:cNvSpPr/>
          <p:nvPr/>
        </p:nvSpPr>
        <p:spPr>
          <a:xfrm>
            <a:off x="3115133" y="2166008"/>
            <a:ext cx="576000" cy="57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B7E9ED-AA88-F663-24CE-C33C59D59495}"/>
              </a:ext>
            </a:extLst>
          </p:cNvPr>
          <p:cNvCxnSpPr>
            <a:cxnSpLocks/>
            <a:stCxn id="22" idx="3"/>
            <a:endCxn id="3" idx="3"/>
          </p:cNvCxnSpPr>
          <p:nvPr/>
        </p:nvCxnSpPr>
        <p:spPr>
          <a:xfrm flipH="1">
            <a:off x="2512179" y="2657655"/>
            <a:ext cx="687307" cy="68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1867E0-721F-72C2-8C2E-51A03F15103D}"/>
              </a:ext>
            </a:extLst>
          </p:cNvPr>
          <p:cNvCxnSpPr>
            <a:cxnSpLocks/>
            <a:stCxn id="22" idx="4"/>
            <a:endCxn id="3" idx="4"/>
          </p:cNvCxnSpPr>
          <p:nvPr/>
        </p:nvCxnSpPr>
        <p:spPr>
          <a:xfrm>
            <a:off x="3403133" y="2742008"/>
            <a:ext cx="1" cy="9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D7E42B-8C43-E574-FE4F-FE2FEA5D6634}"/>
              </a:ext>
            </a:extLst>
          </p:cNvPr>
          <p:cNvCxnSpPr>
            <a:stCxn id="22" idx="5"/>
            <a:endCxn id="3" idx="5"/>
          </p:cNvCxnSpPr>
          <p:nvPr/>
        </p:nvCxnSpPr>
        <p:spPr>
          <a:xfrm>
            <a:off x="3606780" y="2657655"/>
            <a:ext cx="687309" cy="68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327FC8-66FA-47E9-8B93-7D3699E01746}"/>
              </a:ext>
            </a:extLst>
          </p:cNvPr>
          <p:cNvCxnSpPr>
            <a:stCxn id="22" idx="6"/>
            <a:endCxn id="3" idx="6"/>
          </p:cNvCxnSpPr>
          <p:nvPr/>
        </p:nvCxnSpPr>
        <p:spPr>
          <a:xfrm>
            <a:off x="3691133" y="2454008"/>
            <a:ext cx="972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1DE3FA2-4D4E-EB9B-6AF8-857B1461BFFA}"/>
              </a:ext>
            </a:extLst>
          </p:cNvPr>
          <p:cNvGrpSpPr/>
          <p:nvPr/>
        </p:nvGrpSpPr>
        <p:grpSpPr>
          <a:xfrm>
            <a:off x="5010579" y="1194008"/>
            <a:ext cx="2520000" cy="2520000"/>
            <a:chOff x="5032179" y="1194008"/>
            <a:chExt cx="2520000" cy="2520000"/>
          </a:xfrm>
        </p:grpSpPr>
        <p:sp>
          <p:nvSpPr>
            <p:cNvPr id="82" name="Dodecagon 81">
              <a:extLst>
                <a:ext uri="{FF2B5EF4-FFF2-40B4-BE49-F238E27FC236}">
                  <a16:creationId xmlns:a16="http://schemas.microsoft.com/office/drawing/2014/main" id="{D970D6EE-E63E-BD0B-2A3E-5D32D21D0D86}"/>
                </a:ext>
              </a:extLst>
            </p:cNvPr>
            <p:cNvSpPr/>
            <p:nvPr/>
          </p:nvSpPr>
          <p:spPr>
            <a:xfrm>
              <a:off x="5032179" y="1194008"/>
              <a:ext cx="2520000" cy="2520000"/>
            </a:xfrm>
            <a:prstGeom prst="dodec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3" name="Star: 32 Points 82">
              <a:extLst>
                <a:ext uri="{FF2B5EF4-FFF2-40B4-BE49-F238E27FC236}">
                  <a16:creationId xmlns:a16="http://schemas.microsoft.com/office/drawing/2014/main" id="{F159334F-5EF9-DAA5-A5C0-168DAF947103}"/>
                </a:ext>
              </a:extLst>
            </p:cNvPr>
            <p:cNvSpPr/>
            <p:nvPr/>
          </p:nvSpPr>
          <p:spPr>
            <a:xfrm>
              <a:off x="6022179" y="2184008"/>
              <a:ext cx="540000" cy="540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4" name="Dodecagon 83">
              <a:extLst>
                <a:ext uri="{FF2B5EF4-FFF2-40B4-BE49-F238E27FC236}">
                  <a16:creationId xmlns:a16="http://schemas.microsoft.com/office/drawing/2014/main" id="{8324961B-7BBE-3243-2B85-399ED53D2746}"/>
                </a:ext>
              </a:extLst>
            </p:cNvPr>
            <p:cNvSpPr/>
            <p:nvPr/>
          </p:nvSpPr>
          <p:spPr>
            <a:xfrm>
              <a:off x="6004179" y="2166008"/>
              <a:ext cx="576000" cy="576000"/>
            </a:xfrm>
            <a:prstGeom prst="dodecagon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65403AB-5DDC-54CB-D743-CF679D217202}"/>
                </a:ext>
              </a:extLst>
            </p:cNvPr>
            <p:cNvCxnSpPr>
              <a:stCxn id="84" idx="5"/>
              <a:endCxn id="82" idx="5"/>
            </p:cNvCxnSpPr>
            <p:nvPr/>
          </p:nvCxnSpPr>
          <p:spPr>
            <a:xfrm flipH="1">
              <a:off x="5954546" y="2742008"/>
              <a:ext cx="260460" cy="972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160E704-FCD2-6FFD-63AD-41C4A1BAD780}"/>
                </a:ext>
              </a:extLst>
            </p:cNvPr>
            <p:cNvCxnSpPr>
              <a:stCxn id="84" idx="4"/>
              <a:endCxn id="82" idx="4"/>
            </p:cNvCxnSpPr>
            <p:nvPr/>
          </p:nvCxnSpPr>
          <p:spPr>
            <a:xfrm>
              <a:off x="6369352" y="2742008"/>
              <a:ext cx="260460" cy="97200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58932F4-8663-E278-FB7A-929AEC40D518}"/>
                </a:ext>
              </a:extLst>
            </p:cNvPr>
            <p:cNvCxnSpPr>
              <a:stCxn id="84" idx="3"/>
              <a:endCxn id="82" idx="3"/>
            </p:cNvCxnSpPr>
            <p:nvPr/>
          </p:nvCxnSpPr>
          <p:spPr>
            <a:xfrm>
              <a:off x="6503006" y="2664835"/>
              <a:ext cx="711540" cy="71154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2152CCD-D4F3-87CF-AC65-0EF14B96B27D}"/>
                </a:ext>
              </a:extLst>
            </p:cNvPr>
            <p:cNvCxnSpPr>
              <a:stCxn id="84" idx="6"/>
              <a:endCxn id="82" idx="6"/>
            </p:cNvCxnSpPr>
            <p:nvPr/>
          </p:nvCxnSpPr>
          <p:spPr>
            <a:xfrm flipH="1">
              <a:off x="5369812" y="2664835"/>
              <a:ext cx="711540" cy="71154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A08DBBB9-EAC4-65FC-79FB-36675A6339BE}"/>
                </a:ext>
              </a:extLst>
            </p:cNvPr>
            <p:cNvCxnSpPr>
              <a:stCxn id="84" idx="7"/>
              <a:endCxn id="82" idx="7"/>
            </p:cNvCxnSpPr>
            <p:nvPr/>
          </p:nvCxnSpPr>
          <p:spPr>
            <a:xfrm flipH="1">
              <a:off x="5032179" y="2531181"/>
              <a:ext cx="972000" cy="26046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EE13951-91D3-FD09-B85F-59D0F411DDDB}"/>
                </a:ext>
              </a:extLst>
            </p:cNvPr>
            <p:cNvCxnSpPr>
              <a:stCxn id="84" idx="2"/>
              <a:endCxn id="82" idx="2"/>
            </p:cNvCxnSpPr>
            <p:nvPr/>
          </p:nvCxnSpPr>
          <p:spPr>
            <a:xfrm>
              <a:off x="6580179" y="2531181"/>
              <a:ext cx="972000" cy="260460"/>
            </a:xfrm>
            <a:prstGeom prst="straightConnector1">
              <a:avLst/>
            </a:prstGeom>
            <a:ln w="28575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66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32 Points 1">
            <a:extLst>
              <a:ext uri="{FF2B5EF4-FFF2-40B4-BE49-F238E27FC236}">
                <a16:creationId xmlns:a16="http://schemas.microsoft.com/office/drawing/2014/main" id="{DBE4C723-4EEE-64D0-E036-5A2474A6B484}"/>
              </a:ext>
            </a:extLst>
          </p:cNvPr>
          <p:cNvSpPr/>
          <p:nvPr/>
        </p:nvSpPr>
        <p:spPr>
          <a:xfrm>
            <a:off x="3133133" y="2184009"/>
            <a:ext cx="540000" cy="540000"/>
          </a:xfrm>
          <a:prstGeom prst="star32">
            <a:avLst>
              <a:gd name="adj" fmla="val 26212"/>
            </a:avLst>
          </a:prstGeom>
          <a:solidFill>
            <a:srgbClr val="FFE3AB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A64EEB-73F2-28C1-3FFB-1676DB50FA79}"/>
              </a:ext>
            </a:extLst>
          </p:cNvPr>
          <p:cNvCxnSpPr>
            <a:cxnSpLocks/>
          </p:cNvCxnSpPr>
          <p:nvPr/>
        </p:nvCxnSpPr>
        <p:spPr>
          <a:xfrm flipH="1">
            <a:off x="2240095" y="2564798"/>
            <a:ext cx="897200" cy="373917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135D76-F7F2-C87A-BBF6-94F97FA84EE2}"/>
              </a:ext>
            </a:extLst>
          </p:cNvPr>
          <p:cNvCxnSpPr>
            <a:cxnSpLocks/>
          </p:cNvCxnSpPr>
          <p:nvPr/>
        </p:nvCxnSpPr>
        <p:spPr>
          <a:xfrm flipH="1">
            <a:off x="2923481" y="2720324"/>
            <a:ext cx="370017" cy="898816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95877F-FDB1-036A-4575-D9B29F542ACE}"/>
              </a:ext>
            </a:extLst>
          </p:cNvPr>
          <p:cNvCxnSpPr/>
          <p:nvPr/>
        </p:nvCxnSpPr>
        <p:spPr>
          <a:xfrm>
            <a:off x="3513923" y="2719846"/>
            <a:ext cx="373918" cy="897201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391C69-1B06-ED02-6530-66AEB166F04B}"/>
              </a:ext>
            </a:extLst>
          </p:cNvPr>
          <p:cNvCxnSpPr/>
          <p:nvPr/>
        </p:nvCxnSpPr>
        <p:spPr>
          <a:xfrm>
            <a:off x="3669449" y="2563643"/>
            <a:ext cx="898817" cy="370018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05D18C-CECA-BBE3-BA33-EF7262CE0262}"/>
              </a:ext>
            </a:extLst>
          </p:cNvPr>
          <p:cNvCxnSpPr>
            <a:cxnSpLocks/>
          </p:cNvCxnSpPr>
          <p:nvPr/>
        </p:nvCxnSpPr>
        <p:spPr>
          <a:xfrm flipH="1">
            <a:off x="2512179" y="2657655"/>
            <a:ext cx="687307" cy="687308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F2DD40-13D2-9E1F-2F3E-093AA536E597}"/>
              </a:ext>
            </a:extLst>
          </p:cNvPr>
          <p:cNvCxnSpPr>
            <a:cxnSpLocks/>
          </p:cNvCxnSpPr>
          <p:nvPr/>
        </p:nvCxnSpPr>
        <p:spPr>
          <a:xfrm>
            <a:off x="3403133" y="2742008"/>
            <a:ext cx="1" cy="972000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1FEB6E-92D5-71EA-9457-2F64DC816C22}"/>
              </a:ext>
            </a:extLst>
          </p:cNvPr>
          <p:cNvCxnSpPr/>
          <p:nvPr/>
        </p:nvCxnSpPr>
        <p:spPr>
          <a:xfrm>
            <a:off x="3606780" y="2657655"/>
            <a:ext cx="687309" cy="687308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36BA587-DAF2-EA81-6E50-7B42358A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02" y="879215"/>
            <a:ext cx="7391400" cy="41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7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9B87B1A-5430-A90F-3CCE-3210B8CA25C4}"/>
              </a:ext>
            </a:extLst>
          </p:cNvPr>
          <p:cNvSpPr/>
          <p:nvPr/>
        </p:nvSpPr>
        <p:spPr>
          <a:xfrm>
            <a:off x="1745087" y="0"/>
            <a:ext cx="7391400" cy="5143500"/>
          </a:xfrm>
          <a:prstGeom prst="rect">
            <a:avLst/>
          </a:prstGeom>
          <a:solidFill>
            <a:srgbClr val="81A7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654A90C2-ACFF-A814-1705-4E95B17FB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1" t="3285" r="2765" b="1"/>
          <a:stretch/>
        </p:blipFill>
        <p:spPr>
          <a:xfrm>
            <a:off x="1733425" y="2366084"/>
            <a:ext cx="7391400" cy="412735"/>
          </a:xfrm>
          <a:prstGeom prst="rect">
            <a:avLst/>
          </a:prstGeom>
        </p:spPr>
      </p:pic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8E5D3E4-6992-617A-3280-85FB37DA02DD}"/>
              </a:ext>
            </a:extLst>
          </p:cNvPr>
          <p:cNvSpPr/>
          <p:nvPr/>
        </p:nvSpPr>
        <p:spPr>
          <a:xfrm>
            <a:off x="1745814" y="2365376"/>
            <a:ext cx="7391836" cy="2784475"/>
          </a:xfrm>
          <a:custGeom>
            <a:avLst/>
            <a:gdLst>
              <a:gd name="connsiteX0" fmla="*/ 0 w 7397750"/>
              <a:gd name="connsiteY0" fmla="*/ 50800 h 2774950"/>
              <a:gd name="connsiteX1" fmla="*/ 0 w 7397750"/>
              <a:gd name="connsiteY1" fmla="*/ 50800 h 2774950"/>
              <a:gd name="connsiteX2" fmla="*/ 44450 w 7397750"/>
              <a:gd name="connsiteY2" fmla="*/ 127000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81400 w 7397750"/>
              <a:gd name="connsiteY103" fmla="*/ 17145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0 w 7397750"/>
              <a:gd name="connsiteY123" fmla="*/ 50800 h 2774950"/>
              <a:gd name="connsiteX0" fmla="*/ 0 w 7397750"/>
              <a:gd name="connsiteY0" fmla="*/ 5080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81400 w 7397750"/>
              <a:gd name="connsiteY103" fmla="*/ 17145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0 w 7397750"/>
              <a:gd name="connsiteY123" fmla="*/ 5080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81400 w 7397750"/>
              <a:gd name="connsiteY103" fmla="*/ 17145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56000 w 7397750"/>
              <a:gd name="connsiteY102" fmla="*/ 17780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79800 w 7397750"/>
              <a:gd name="connsiteY101" fmla="*/ 196850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97250 w 7397750"/>
              <a:gd name="connsiteY100" fmla="*/ 215900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70250 w 7397750"/>
              <a:gd name="connsiteY97" fmla="*/ 266700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187700 w 7397750"/>
              <a:gd name="connsiteY96" fmla="*/ 273050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2300 w 7397750"/>
              <a:gd name="connsiteY95" fmla="*/ 266700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0850 w 7397750"/>
              <a:gd name="connsiteY91" fmla="*/ 209550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46400 w 7397750"/>
              <a:gd name="connsiteY89" fmla="*/ 190500 h 2774950"/>
              <a:gd name="connsiteX90" fmla="*/ 2965450 w 7397750"/>
              <a:gd name="connsiteY90" fmla="*/ 203200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55925 w 7397750"/>
              <a:gd name="connsiteY89" fmla="*/ 169069 h 2774950"/>
              <a:gd name="connsiteX90" fmla="*/ 2965450 w 7397750"/>
              <a:gd name="connsiteY90" fmla="*/ 203200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21000 w 7397750"/>
              <a:gd name="connsiteY88" fmla="*/ 177800 h 2774950"/>
              <a:gd name="connsiteX89" fmla="*/ 2955925 w 7397750"/>
              <a:gd name="connsiteY89" fmla="*/ 169069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42431 w 7397750"/>
              <a:gd name="connsiteY88" fmla="*/ 153988 h 2774950"/>
              <a:gd name="connsiteX89" fmla="*/ 2955925 w 7397750"/>
              <a:gd name="connsiteY89" fmla="*/ 169069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0 w 7397750"/>
              <a:gd name="connsiteY87" fmla="*/ 158750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7982 w 7397750"/>
              <a:gd name="connsiteY87" fmla="*/ 123031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51150 w 7397750"/>
              <a:gd name="connsiteY86" fmla="*/ 133350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44800 w 7397750"/>
              <a:gd name="connsiteY85" fmla="*/ 114300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25750 w 7397750"/>
              <a:gd name="connsiteY84" fmla="*/ 107950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806700 w 7397750"/>
              <a:gd name="connsiteY84" fmla="*/ 8413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800350 w 7397750"/>
              <a:gd name="connsiteY83" fmla="*/ 88900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719387 w 7397750"/>
              <a:gd name="connsiteY83" fmla="*/ 57944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60650 w 7397750"/>
              <a:gd name="connsiteY82" fmla="*/ 82550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35250 w 7397750"/>
              <a:gd name="connsiteY81" fmla="*/ 88900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16200 w 7397750"/>
              <a:gd name="connsiteY80" fmla="*/ 107950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70150 w 7397750"/>
              <a:gd name="connsiteY76" fmla="*/ 209550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7450 w 7397750"/>
              <a:gd name="connsiteY75" fmla="*/ 228600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19350 w 7397750"/>
              <a:gd name="connsiteY74" fmla="*/ 26670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62200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79900 w 7397750"/>
              <a:gd name="connsiteY111" fmla="*/ 21590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56100 w 7397750"/>
              <a:gd name="connsiteY112" fmla="*/ 196850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6900 w 7397750"/>
              <a:gd name="connsiteY113" fmla="*/ 190500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45000 w 7397750"/>
              <a:gd name="connsiteY114" fmla="*/ 184150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838700 w 7397750"/>
              <a:gd name="connsiteY115" fmla="*/ 190500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83150 w 7397750"/>
              <a:gd name="connsiteY116" fmla="*/ 203200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7600 w 7397750"/>
              <a:gd name="connsiteY118" fmla="*/ 215900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054600 w 7397750"/>
              <a:gd name="connsiteY119" fmla="*/ 2159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061744 w 7397750"/>
              <a:gd name="connsiteY119" fmla="*/ 206375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061744 w 7397750"/>
              <a:gd name="connsiteY119" fmla="*/ 206375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4925219 w 7397750"/>
              <a:gd name="connsiteY118" fmla="*/ 208757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08550 w 7397750"/>
              <a:gd name="connsiteY117" fmla="*/ 209550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473575 w 7397750"/>
              <a:gd name="connsiteY114" fmla="*/ 162718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3750 w 7397750"/>
              <a:gd name="connsiteY65" fmla="*/ 254000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06600 w 7397750"/>
              <a:gd name="connsiteY63" fmla="*/ 190500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62150 w 7397750"/>
              <a:gd name="connsiteY62" fmla="*/ 133350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101600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892300 w 7397750"/>
              <a:gd name="connsiteY60" fmla="*/ 69850 h 2774950"/>
              <a:gd name="connsiteX61" fmla="*/ 1930400 w 7397750"/>
              <a:gd name="connsiteY61" fmla="*/ 75406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47850 w 7397750"/>
              <a:gd name="connsiteY59" fmla="*/ 25400 h 2774950"/>
              <a:gd name="connsiteX60" fmla="*/ 1904206 w 7397750"/>
              <a:gd name="connsiteY60" fmla="*/ 43656 h 2774950"/>
              <a:gd name="connsiteX61" fmla="*/ 1930400 w 7397750"/>
              <a:gd name="connsiteY61" fmla="*/ 75406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1750 h 2774950"/>
              <a:gd name="connsiteX1" fmla="*/ 0 w 7397750"/>
              <a:gd name="connsiteY1" fmla="*/ 50800 h 2774950"/>
              <a:gd name="connsiteX2" fmla="*/ 58738 w 7397750"/>
              <a:gd name="connsiteY2" fmla="*/ 103187 h 2774950"/>
              <a:gd name="connsiteX3" fmla="*/ 69850 w 7397750"/>
              <a:gd name="connsiteY3" fmla="*/ 139700 h 2774950"/>
              <a:gd name="connsiteX4" fmla="*/ 107950 w 7397750"/>
              <a:gd name="connsiteY4" fmla="*/ 171450 h 2774950"/>
              <a:gd name="connsiteX5" fmla="*/ 133350 w 7397750"/>
              <a:gd name="connsiteY5" fmla="*/ 209550 h 2774950"/>
              <a:gd name="connsiteX6" fmla="*/ 152400 w 7397750"/>
              <a:gd name="connsiteY6" fmla="*/ 228600 h 2774950"/>
              <a:gd name="connsiteX7" fmla="*/ 184150 w 7397750"/>
              <a:gd name="connsiteY7" fmla="*/ 266700 h 2774950"/>
              <a:gd name="connsiteX8" fmla="*/ 215900 w 7397750"/>
              <a:gd name="connsiteY8" fmla="*/ 304800 h 2774950"/>
              <a:gd name="connsiteX9" fmla="*/ 234950 w 7397750"/>
              <a:gd name="connsiteY9" fmla="*/ 330200 h 2774950"/>
              <a:gd name="connsiteX10" fmla="*/ 254000 w 7397750"/>
              <a:gd name="connsiteY10" fmla="*/ 342900 h 2774950"/>
              <a:gd name="connsiteX11" fmla="*/ 279400 w 7397750"/>
              <a:gd name="connsiteY11" fmla="*/ 361950 h 2774950"/>
              <a:gd name="connsiteX12" fmla="*/ 304800 w 7397750"/>
              <a:gd name="connsiteY12" fmla="*/ 387350 h 2774950"/>
              <a:gd name="connsiteX13" fmla="*/ 342900 w 7397750"/>
              <a:gd name="connsiteY13" fmla="*/ 412750 h 2774950"/>
              <a:gd name="connsiteX14" fmla="*/ 438150 w 7397750"/>
              <a:gd name="connsiteY14" fmla="*/ 406400 h 2774950"/>
              <a:gd name="connsiteX15" fmla="*/ 495300 w 7397750"/>
              <a:gd name="connsiteY15" fmla="*/ 342900 h 2774950"/>
              <a:gd name="connsiteX16" fmla="*/ 520700 w 7397750"/>
              <a:gd name="connsiteY16" fmla="*/ 323850 h 2774950"/>
              <a:gd name="connsiteX17" fmla="*/ 533400 w 7397750"/>
              <a:gd name="connsiteY17" fmla="*/ 304800 h 2774950"/>
              <a:gd name="connsiteX18" fmla="*/ 565150 w 7397750"/>
              <a:gd name="connsiteY18" fmla="*/ 273050 h 2774950"/>
              <a:gd name="connsiteX19" fmla="*/ 577850 w 7397750"/>
              <a:gd name="connsiteY19" fmla="*/ 254000 h 2774950"/>
              <a:gd name="connsiteX20" fmla="*/ 641350 w 7397750"/>
              <a:gd name="connsiteY20" fmla="*/ 196850 h 2774950"/>
              <a:gd name="connsiteX21" fmla="*/ 685800 w 7397750"/>
              <a:gd name="connsiteY21" fmla="*/ 127000 h 2774950"/>
              <a:gd name="connsiteX22" fmla="*/ 711200 w 7397750"/>
              <a:gd name="connsiteY22" fmla="*/ 101600 h 2774950"/>
              <a:gd name="connsiteX23" fmla="*/ 730250 w 7397750"/>
              <a:gd name="connsiteY23" fmla="*/ 95250 h 2774950"/>
              <a:gd name="connsiteX24" fmla="*/ 749300 w 7397750"/>
              <a:gd name="connsiteY24" fmla="*/ 76200 h 2774950"/>
              <a:gd name="connsiteX25" fmla="*/ 755650 w 7397750"/>
              <a:gd name="connsiteY25" fmla="*/ 57150 h 2774950"/>
              <a:gd name="connsiteX26" fmla="*/ 781050 w 7397750"/>
              <a:gd name="connsiteY26" fmla="*/ 38100 h 2774950"/>
              <a:gd name="connsiteX27" fmla="*/ 800100 w 7397750"/>
              <a:gd name="connsiteY27" fmla="*/ 25400 h 2774950"/>
              <a:gd name="connsiteX28" fmla="*/ 838200 w 7397750"/>
              <a:gd name="connsiteY28" fmla="*/ 12700 h 2774950"/>
              <a:gd name="connsiteX29" fmla="*/ 901700 w 7397750"/>
              <a:gd name="connsiteY29" fmla="*/ 19050 h 2774950"/>
              <a:gd name="connsiteX30" fmla="*/ 933450 w 7397750"/>
              <a:gd name="connsiteY30" fmla="*/ 25400 h 2774950"/>
              <a:gd name="connsiteX31" fmla="*/ 952500 w 7397750"/>
              <a:gd name="connsiteY31" fmla="*/ 50800 h 2774950"/>
              <a:gd name="connsiteX32" fmla="*/ 990600 w 7397750"/>
              <a:gd name="connsiteY32" fmla="*/ 69850 h 2774950"/>
              <a:gd name="connsiteX33" fmla="*/ 1009650 w 7397750"/>
              <a:gd name="connsiteY33" fmla="*/ 82550 h 2774950"/>
              <a:gd name="connsiteX34" fmla="*/ 1060450 w 7397750"/>
              <a:gd name="connsiteY34" fmla="*/ 146050 h 2774950"/>
              <a:gd name="connsiteX35" fmla="*/ 1073150 w 7397750"/>
              <a:gd name="connsiteY35" fmla="*/ 165100 h 2774950"/>
              <a:gd name="connsiteX36" fmla="*/ 1117600 w 7397750"/>
              <a:gd name="connsiteY36" fmla="*/ 209550 h 2774950"/>
              <a:gd name="connsiteX37" fmla="*/ 1123950 w 7397750"/>
              <a:gd name="connsiteY37" fmla="*/ 228600 h 2774950"/>
              <a:gd name="connsiteX38" fmla="*/ 1168400 w 7397750"/>
              <a:gd name="connsiteY38" fmla="*/ 279400 h 2774950"/>
              <a:gd name="connsiteX39" fmla="*/ 1193800 w 7397750"/>
              <a:gd name="connsiteY39" fmla="*/ 311150 h 2774950"/>
              <a:gd name="connsiteX40" fmla="*/ 1200150 w 7397750"/>
              <a:gd name="connsiteY40" fmla="*/ 330200 h 2774950"/>
              <a:gd name="connsiteX41" fmla="*/ 1225550 w 7397750"/>
              <a:gd name="connsiteY41" fmla="*/ 349250 h 2774950"/>
              <a:gd name="connsiteX42" fmla="*/ 1250950 w 7397750"/>
              <a:gd name="connsiteY42" fmla="*/ 374650 h 2774950"/>
              <a:gd name="connsiteX43" fmla="*/ 1270000 w 7397750"/>
              <a:gd name="connsiteY43" fmla="*/ 400050 h 2774950"/>
              <a:gd name="connsiteX44" fmla="*/ 1428750 w 7397750"/>
              <a:gd name="connsiteY44" fmla="*/ 381000 h 2774950"/>
              <a:gd name="connsiteX45" fmla="*/ 1441450 w 7397750"/>
              <a:gd name="connsiteY45" fmla="*/ 355600 h 2774950"/>
              <a:gd name="connsiteX46" fmla="*/ 1460500 w 7397750"/>
              <a:gd name="connsiteY46" fmla="*/ 349250 h 2774950"/>
              <a:gd name="connsiteX47" fmla="*/ 1473200 w 7397750"/>
              <a:gd name="connsiteY47" fmla="*/ 330200 h 2774950"/>
              <a:gd name="connsiteX48" fmla="*/ 1492250 w 7397750"/>
              <a:gd name="connsiteY48" fmla="*/ 298450 h 2774950"/>
              <a:gd name="connsiteX49" fmla="*/ 1536700 w 7397750"/>
              <a:gd name="connsiteY49" fmla="*/ 241300 h 2774950"/>
              <a:gd name="connsiteX50" fmla="*/ 1562100 w 7397750"/>
              <a:gd name="connsiteY50" fmla="*/ 209550 h 2774950"/>
              <a:gd name="connsiteX51" fmla="*/ 1587500 w 7397750"/>
              <a:gd name="connsiteY51" fmla="*/ 158750 h 2774950"/>
              <a:gd name="connsiteX52" fmla="*/ 1600200 w 7397750"/>
              <a:gd name="connsiteY52" fmla="*/ 133350 h 2774950"/>
              <a:gd name="connsiteX53" fmla="*/ 1612900 w 7397750"/>
              <a:gd name="connsiteY53" fmla="*/ 114300 h 2774950"/>
              <a:gd name="connsiteX54" fmla="*/ 1625600 w 7397750"/>
              <a:gd name="connsiteY54" fmla="*/ 88900 h 2774950"/>
              <a:gd name="connsiteX55" fmla="*/ 1670050 w 7397750"/>
              <a:gd name="connsiteY55" fmla="*/ 50800 h 2774950"/>
              <a:gd name="connsiteX56" fmla="*/ 1714500 w 7397750"/>
              <a:gd name="connsiteY56" fmla="*/ 12700 h 2774950"/>
              <a:gd name="connsiteX57" fmla="*/ 1771650 w 7397750"/>
              <a:gd name="connsiteY57" fmla="*/ 0 h 2774950"/>
              <a:gd name="connsiteX58" fmla="*/ 1822450 w 7397750"/>
              <a:gd name="connsiteY58" fmla="*/ 6350 h 2774950"/>
              <a:gd name="connsiteX59" fmla="*/ 1857375 w 7397750"/>
              <a:gd name="connsiteY59" fmla="*/ 15875 h 2774950"/>
              <a:gd name="connsiteX60" fmla="*/ 1904206 w 7397750"/>
              <a:gd name="connsiteY60" fmla="*/ 43656 h 2774950"/>
              <a:gd name="connsiteX61" fmla="*/ 1930400 w 7397750"/>
              <a:gd name="connsiteY61" fmla="*/ 75406 h 2774950"/>
              <a:gd name="connsiteX62" fmla="*/ 1976438 w 7397750"/>
              <a:gd name="connsiteY62" fmla="*/ 107156 h 2774950"/>
              <a:gd name="connsiteX63" fmla="*/ 2018506 w 7397750"/>
              <a:gd name="connsiteY63" fmla="*/ 178594 h 2774950"/>
              <a:gd name="connsiteX64" fmla="*/ 2038350 w 7397750"/>
              <a:gd name="connsiteY64" fmla="*/ 215900 h 2774950"/>
              <a:gd name="connsiteX65" fmla="*/ 2068512 w 7397750"/>
              <a:gd name="connsiteY65" fmla="*/ 246856 h 2774950"/>
              <a:gd name="connsiteX66" fmla="*/ 2101850 w 7397750"/>
              <a:gd name="connsiteY66" fmla="*/ 279400 h 2774950"/>
              <a:gd name="connsiteX67" fmla="*/ 2139950 w 7397750"/>
              <a:gd name="connsiteY67" fmla="*/ 317500 h 2774950"/>
              <a:gd name="connsiteX68" fmla="*/ 2152650 w 7397750"/>
              <a:gd name="connsiteY68" fmla="*/ 336550 h 2774950"/>
              <a:gd name="connsiteX69" fmla="*/ 2203450 w 7397750"/>
              <a:gd name="connsiteY69" fmla="*/ 368300 h 2774950"/>
              <a:gd name="connsiteX70" fmla="*/ 2222500 w 7397750"/>
              <a:gd name="connsiteY70" fmla="*/ 381000 h 2774950"/>
              <a:gd name="connsiteX71" fmla="*/ 2254250 w 7397750"/>
              <a:gd name="connsiteY71" fmla="*/ 387350 h 2774950"/>
              <a:gd name="connsiteX72" fmla="*/ 2336800 w 7397750"/>
              <a:gd name="connsiteY72" fmla="*/ 374650 h 2774950"/>
              <a:gd name="connsiteX73" fmla="*/ 2376488 w 7397750"/>
              <a:gd name="connsiteY73" fmla="*/ 342900 h 2774950"/>
              <a:gd name="connsiteX74" fmla="*/ 2431256 w 7397750"/>
              <a:gd name="connsiteY74" fmla="*/ 285750 h 2774950"/>
              <a:gd name="connsiteX75" fmla="*/ 2459831 w 7397750"/>
              <a:gd name="connsiteY75" fmla="*/ 254793 h 2774950"/>
              <a:gd name="connsiteX76" fmla="*/ 2482056 w 7397750"/>
              <a:gd name="connsiteY76" fmla="*/ 226219 h 2774950"/>
              <a:gd name="connsiteX77" fmla="*/ 2520950 w 7397750"/>
              <a:gd name="connsiteY77" fmla="*/ 171450 h 2774950"/>
              <a:gd name="connsiteX78" fmla="*/ 2546350 w 7397750"/>
              <a:gd name="connsiteY78" fmla="*/ 152400 h 2774950"/>
              <a:gd name="connsiteX79" fmla="*/ 2565400 w 7397750"/>
              <a:gd name="connsiteY79" fmla="*/ 133350 h 2774950"/>
              <a:gd name="connsiteX80" fmla="*/ 2601912 w 7397750"/>
              <a:gd name="connsiteY80" fmla="*/ 105568 h 2774950"/>
              <a:gd name="connsiteX81" fmla="*/ 2609057 w 7397750"/>
              <a:gd name="connsiteY81" fmla="*/ 84137 h 2774950"/>
              <a:gd name="connsiteX82" fmla="*/ 2648744 w 7397750"/>
              <a:gd name="connsiteY82" fmla="*/ 68263 h 2774950"/>
              <a:gd name="connsiteX83" fmla="*/ 2724150 w 7397750"/>
              <a:gd name="connsiteY83" fmla="*/ 65088 h 2774950"/>
              <a:gd name="connsiteX84" fmla="*/ 2759075 w 7397750"/>
              <a:gd name="connsiteY84" fmla="*/ 65088 h 2774950"/>
              <a:gd name="connsiteX85" fmla="*/ 2835275 w 7397750"/>
              <a:gd name="connsiteY85" fmla="*/ 92869 h 2774950"/>
              <a:gd name="connsiteX86" fmla="*/ 2863057 w 7397750"/>
              <a:gd name="connsiteY86" fmla="*/ 107157 h 2774950"/>
              <a:gd name="connsiteX87" fmla="*/ 2895601 w 7397750"/>
              <a:gd name="connsiteY87" fmla="*/ 132556 h 2774950"/>
              <a:gd name="connsiteX88" fmla="*/ 2942431 w 7397750"/>
              <a:gd name="connsiteY88" fmla="*/ 153988 h 2774950"/>
              <a:gd name="connsiteX89" fmla="*/ 2951162 w 7397750"/>
              <a:gd name="connsiteY89" fmla="*/ 161925 h 2774950"/>
              <a:gd name="connsiteX90" fmla="*/ 2979737 w 7397750"/>
              <a:gd name="connsiteY90" fmla="*/ 179387 h 2774950"/>
              <a:gd name="connsiteX91" fmla="*/ 2997994 w 7397750"/>
              <a:gd name="connsiteY91" fmla="*/ 197644 h 2774950"/>
              <a:gd name="connsiteX92" fmla="*/ 3048000 w 7397750"/>
              <a:gd name="connsiteY92" fmla="*/ 228600 h 2774950"/>
              <a:gd name="connsiteX93" fmla="*/ 3117850 w 7397750"/>
              <a:gd name="connsiteY93" fmla="*/ 241300 h 2774950"/>
              <a:gd name="connsiteX94" fmla="*/ 3143250 w 7397750"/>
              <a:gd name="connsiteY94" fmla="*/ 254000 h 2774950"/>
              <a:gd name="connsiteX95" fmla="*/ 3169444 w 7397750"/>
              <a:gd name="connsiteY95" fmla="*/ 259556 h 2774950"/>
              <a:gd name="connsiteX96" fmla="*/ 3201988 w 7397750"/>
              <a:gd name="connsiteY96" fmla="*/ 263525 h 2774950"/>
              <a:gd name="connsiteX97" fmla="*/ 3260725 w 7397750"/>
              <a:gd name="connsiteY97" fmla="*/ 257175 h 2774950"/>
              <a:gd name="connsiteX98" fmla="*/ 3289300 w 7397750"/>
              <a:gd name="connsiteY98" fmla="*/ 247650 h 2774950"/>
              <a:gd name="connsiteX99" fmla="*/ 3314700 w 7397750"/>
              <a:gd name="connsiteY99" fmla="*/ 234950 h 2774950"/>
              <a:gd name="connsiteX100" fmla="*/ 3378200 w 7397750"/>
              <a:gd name="connsiteY100" fmla="*/ 220663 h 2774950"/>
              <a:gd name="connsiteX101" fmla="*/ 3453606 w 7397750"/>
              <a:gd name="connsiteY101" fmla="*/ 184944 h 2774950"/>
              <a:gd name="connsiteX102" fmla="*/ 3527425 w 7397750"/>
              <a:gd name="connsiteY102" fmla="*/ 158750 h 2774950"/>
              <a:gd name="connsiteX103" fmla="*/ 3574256 w 7397750"/>
              <a:gd name="connsiteY103" fmla="*/ 152400 h 2774950"/>
              <a:gd name="connsiteX104" fmla="*/ 3619500 w 7397750"/>
              <a:gd name="connsiteY104" fmla="*/ 158750 h 2774950"/>
              <a:gd name="connsiteX105" fmla="*/ 3759200 w 7397750"/>
              <a:gd name="connsiteY105" fmla="*/ 165100 h 2774950"/>
              <a:gd name="connsiteX106" fmla="*/ 3848100 w 7397750"/>
              <a:gd name="connsiteY106" fmla="*/ 184150 h 2774950"/>
              <a:gd name="connsiteX107" fmla="*/ 3873500 w 7397750"/>
              <a:gd name="connsiteY107" fmla="*/ 190500 h 2774950"/>
              <a:gd name="connsiteX108" fmla="*/ 3898900 w 7397750"/>
              <a:gd name="connsiteY108" fmla="*/ 203200 h 2774950"/>
              <a:gd name="connsiteX109" fmla="*/ 3943350 w 7397750"/>
              <a:gd name="connsiteY109" fmla="*/ 209550 h 2774950"/>
              <a:gd name="connsiteX110" fmla="*/ 4089400 w 7397750"/>
              <a:gd name="connsiteY110" fmla="*/ 222250 h 2774950"/>
              <a:gd name="connsiteX111" fmla="*/ 4263232 w 7397750"/>
              <a:gd name="connsiteY111" fmla="*/ 196850 h 2774950"/>
              <a:gd name="connsiteX112" fmla="*/ 4360862 w 7397750"/>
              <a:gd name="connsiteY112" fmla="*/ 184944 h 2774950"/>
              <a:gd name="connsiteX113" fmla="*/ 4409281 w 7397750"/>
              <a:gd name="connsiteY113" fmla="*/ 178593 h 2774950"/>
              <a:gd name="connsiteX114" fmla="*/ 4525962 w 7397750"/>
              <a:gd name="connsiteY114" fmla="*/ 174624 h 2774950"/>
              <a:gd name="connsiteX115" fmla="*/ 4707731 w 7397750"/>
              <a:gd name="connsiteY115" fmla="*/ 183356 h 2774950"/>
              <a:gd name="connsiteX116" fmla="*/ 4840287 w 7397750"/>
              <a:gd name="connsiteY116" fmla="*/ 196057 h 2774950"/>
              <a:gd name="connsiteX117" fmla="*/ 4934743 w 7397750"/>
              <a:gd name="connsiteY117" fmla="*/ 207169 h 2774950"/>
              <a:gd name="connsiteX118" fmla="*/ 5120481 w 7397750"/>
              <a:gd name="connsiteY118" fmla="*/ 203994 h 2774950"/>
              <a:gd name="connsiteX119" fmla="*/ 5468938 w 7397750"/>
              <a:gd name="connsiteY119" fmla="*/ 177800 h 2774950"/>
              <a:gd name="connsiteX120" fmla="*/ 7391400 w 7397750"/>
              <a:gd name="connsiteY120" fmla="*/ 190500 h 2774950"/>
              <a:gd name="connsiteX121" fmla="*/ 7397750 w 7397750"/>
              <a:gd name="connsiteY121" fmla="*/ 2774950 h 2774950"/>
              <a:gd name="connsiteX122" fmla="*/ 6350 w 7397750"/>
              <a:gd name="connsiteY122" fmla="*/ 2768600 h 2774950"/>
              <a:gd name="connsiteX123" fmla="*/ 9525 w 7397750"/>
              <a:gd name="connsiteY123" fmla="*/ 31750 h 2774950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62100 w 7397750"/>
              <a:gd name="connsiteY50" fmla="*/ 211074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25600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62100 w 7397750"/>
              <a:gd name="connsiteY50" fmla="*/ 211074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36700 w 7397750"/>
              <a:gd name="connsiteY49" fmla="*/ 242824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92250 w 7397750"/>
              <a:gd name="connsiteY48" fmla="*/ 299974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73200 w 7397750"/>
              <a:gd name="connsiteY47" fmla="*/ 331724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60500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441450 w 7397750"/>
              <a:gd name="connsiteY45" fmla="*/ 357124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428750 w 7397750"/>
              <a:gd name="connsiteY44" fmla="*/ 382524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0000 w 7397750"/>
              <a:gd name="connsiteY43" fmla="*/ 401574 h 2776474"/>
              <a:gd name="connsiteX44" fmla="*/ 1352550 w 7397750"/>
              <a:gd name="connsiteY44" fmla="*/ 392049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4762 w 7397750"/>
              <a:gd name="connsiteY43" fmla="*/ 392049 h 2776474"/>
              <a:gd name="connsiteX44" fmla="*/ 1352550 w 7397750"/>
              <a:gd name="connsiteY44" fmla="*/ 392049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3274 h 2776474"/>
              <a:gd name="connsiteX1" fmla="*/ 0 w 7397750"/>
              <a:gd name="connsiteY1" fmla="*/ 52324 h 2776474"/>
              <a:gd name="connsiteX2" fmla="*/ 58738 w 7397750"/>
              <a:gd name="connsiteY2" fmla="*/ 104711 h 2776474"/>
              <a:gd name="connsiteX3" fmla="*/ 69850 w 7397750"/>
              <a:gd name="connsiteY3" fmla="*/ 141224 h 2776474"/>
              <a:gd name="connsiteX4" fmla="*/ 107950 w 7397750"/>
              <a:gd name="connsiteY4" fmla="*/ 172974 h 2776474"/>
              <a:gd name="connsiteX5" fmla="*/ 133350 w 7397750"/>
              <a:gd name="connsiteY5" fmla="*/ 211074 h 2776474"/>
              <a:gd name="connsiteX6" fmla="*/ 152400 w 7397750"/>
              <a:gd name="connsiteY6" fmla="*/ 230124 h 2776474"/>
              <a:gd name="connsiteX7" fmla="*/ 184150 w 7397750"/>
              <a:gd name="connsiteY7" fmla="*/ 268224 h 2776474"/>
              <a:gd name="connsiteX8" fmla="*/ 215900 w 7397750"/>
              <a:gd name="connsiteY8" fmla="*/ 306324 h 2776474"/>
              <a:gd name="connsiteX9" fmla="*/ 234950 w 7397750"/>
              <a:gd name="connsiteY9" fmla="*/ 331724 h 2776474"/>
              <a:gd name="connsiteX10" fmla="*/ 254000 w 7397750"/>
              <a:gd name="connsiteY10" fmla="*/ 344424 h 2776474"/>
              <a:gd name="connsiteX11" fmla="*/ 279400 w 7397750"/>
              <a:gd name="connsiteY11" fmla="*/ 363474 h 2776474"/>
              <a:gd name="connsiteX12" fmla="*/ 304800 w 7397750"/>
              <a:gd name="connsiteY12" fmla="*/ 388874 h 2776474"/>
              <a:gd name="connsiteX13" fmla="*/ 342900 w 7397750"/>
              <a:gd name="connsiteY13" fmla="*/ 414274 h 2776474"/>
              <a:gd name="connsiteX14" fmla="*/ 438150 w 7397750"/>
              <a:gd name="connsiteY14" fmla="*/ 407924 h 2776474"/>
              <a:gd name="connsiteX15" fmla="*/ 495300 w 7397750"/>
              <a:gd name="connsiteY15" fmla="*/ 344424 h 2776474"/>
              <a:gd name="connsiteX16" fmla="*/ 520700 w 7397750"/>
              <a:gd name="connsiteY16" fmla="*/ 325374 h 2776474"/>
              <a:gd name="connsiteX17" fmla="*/ 533400 w 7397750"/>
              <a:gd name="connsiteY17" fmla="*/ 306324 h 2776474"/>
              <a:gd name="connsiteX18" fmla="*/ 565150 w 7397750"/>
              <a:gd name="connsiteY18" fmla="*/ 274574 h 2776474"/>
              <a:gd name="connsiteX19" fmla="*/ 577850 w 7397750"/>
              <a:gd name="connsiteY19" fmla="*/ 255524 h 2776474"/>
              <a:gd name="connsiteX20" fmla="*/ 641350 w 7397750"/>
              <a:gd name="connsiteY20" fmla="*/ 198374 h 2776474"/>
              <a:gd name="connsiteX21" fmla="*/ 685800 w 7397750"/>
              <a:gd name="connsiteY21" fmla="*/ 128524 h 2776474"/>
              <a:gd name="connsiteX22" fmla="*/ 711200 w 7397750"/>
              <a:gd name="connsiteY22" fmla="*/ 103124 h 2776474"/>
              <a:gd name="connsiteX23" fmla="*/ 730250 w 7397750"/>
              <a:gd name="connsiteY23" fmla="*/ 96774 h 2776474"/>
              <a:gd name="connsiteX24" fmla="*/ 749300 w 7397750"/>
              <a:gd name="connsiteY24" fmla="*/ 77724 h 2776474"/>
              <a:gd name="connsiteX25" fmla="*/ 755650 w 7397750"/>
              <a:gd name="connsiteY25" fmla="*/ 58674 h 2776474"/>
              <a:gd name="connsiteX26" fmla="*/ 781050 w 7397750"/>
              <a:gd name="connsiteY26" fmla="*/ 39624 h 2776474"/>
              <a:gd name="connsiteX27" fmla="*/ 800100 w 7397750"/>
              <a:gd name="connsiteY27" fmla="*/ 26924 h 2776474"/>
              <a:gd name="connsiteX28" fmla="*/ 838200 w 7397750"/>
              <a:gd name="connsiteY28" fmla="*/ 14224 h 2776474"/>
              <a:gd name="connsiteX29" fmla="*/ 901700 w 7397750"/>
              <a:gd name="connsiteY29" fmla="*/ 20574 h 2776474"/>
              <a:gd name="connsiteX30" fmla="*/ 933450 w 7397750"/>
              <a:gd name="connsiteY30" fmla="*/ 26924 h 2776474"/>
              <a:gd name="connsiteX31" fmla="*/ 952500 w 7397750"/>
              <a:gd name="connsiteY31" fmla="*/ 52324 h 2776474"/>
              <a:gd name="connsiteX32" fmla="*/ 990600 w 7397750"/>
              <a:gd name="connsiteY32" fmla="*/ 71374 h 2776474"/>
              <a:gd name="connsiteX33" fmla="*/ 1009650 w 7397750"/>
              <a:gd name="connsiteY33" fmla="*/ 84074 h 2776474"/>
              <a:gd name="connsiteX34" fmla="*/ 1060450 w 7397750"/>
              <a:gd name="connsiteY34" fmla="*/ 147574 h 2776474"/>
              <a:gd name="connsiteX35" fmla="*/ 1073150 w 7397750"/>
              <a:gd name="connsiteY35" fmla="*/ 166624 h 2776474"/>
              <a:gd name="connsiteX36" fmla="*/ 1117600 w 7397750"/>
              <a:gd name="connsiteY36" fmla="*/ 211074 h 2776474"/>
              <a:gd name="connsiteX37" fmla="*/ 1123950 w 7397750"/>
              <a:gd name="connsiteY37" fmla="*/ 230124 h 2776474"/>
              <a:gd name="connsiteX38" fmla="*/ 1168400 w 7397750"/>
              <a:gd name="connsiteY38" fmla="*/ 280924 h 2776474"/>
              <a:gd name="connsiteX39" fmla="*/ 1193800 w 7397750"/>
              <a:gd name="connsiteY39" fmla="*/ 312674 h 2776474"/>
              <a:gd name="connsiteX40" fmla="*/ 1200150 w 7397750"/>
              <a:gd name="connsiteY40" fmla="*/ 331724 h 2776474"/>
              <a:gd name="connsiteX41" fmla="*/ 1225550 w 7397750"/>
              <a:gd name="connsiteY41" fmla="*/ 350774 h 2776474"/>
              <a:gd name="connsiteX42" fmla="*/ 1250950 w 7397750"/>
              <a:gd name="connsiteY42" fmla="*/ 376174 h 2776474"/>
              <a:gd name="connsiteX43" fmla="*/ 1274762 w 7397750"/>
              <a:gd name="connsiteY43" fmla="*/ 392049 h 2776474"/>
              <a:gd name="connsiteX44" fmla="*/ 1352550 w 7397750"/>
              <a:gd name="connsiteY44" fmla="*/ 392049 h 2776474"/>
              <a:gd name="connsiteX45" fmla="*/ 1393825 w 7397750"/>
              <a:gd name="connsiteY45" fmla="*/ 364267 h 2776474"/>
              <a:gd name="connsiteX46" fmla="*/ 1412875 w 7397750"/>
              <a:gd name="connsiteY46" fmla="*/ 350774 h 2776474"/>
              <a:gd name="connsiteX47" fmla="*/ 1432719 w 7397750"/>
              <a:gd name="connsiteY47" fmla="*/ 326962 h 2776474"/>
              <a:gd name="connsiteX48" fmla="*/ 1468438 w 7397750"/>
              <a:gd name="connsiteY48" fmla="*/ 290449 h 2776474"/>
              <a:gd name="connsiteX49" fmla="*/ 1508125 w 7397750"/>
              <a:gd name="connsiteY49" fmla="*/ 235681 h 2776474"/>
              <a:gd name="connsiteX50" fmla="*/ 1540669 w 7397750"/>
              <a:gd name="connsiteY50" fmla="*/ 196787 h 2776474"/>
              <a:gd name="connsiteX51" fmla="*/ 1587500 w 7397750"/>
              <a:gd name="connsiteY51" fmla="*/ 160274 h 2776474"/>
              <a:gd name="connsiteX52" fmla="*/ 1600200 w 7397750"/>
              <a:gd name="connsiteY52" fmla="*/ 134874 h 2776474"/>
              <a:gd name="connsiteX53" fmla="*/ 1612900 w 7397750"/>
              <a:gd name="connsiteY53" fmla="*/ 115824 h 2776474"/>
              <a:gd name="connsiteX54" fmla="*/ 1632743 w 7397750"/>
              <a:gd name="connsiteY54" fmla="*/ 90424 h 2776474"/>
              <a:gd name="connsiteX55" fmla="*/ 1670050 w 7397750"/>
              <a:gd name="connsiteY55" fmla="*/ 52324 h 2776474"/>
              <a:gd name="connsiteX56" fmla="*/ 1714500 w 7397750"/>
              <a:gd name="connsiteY56" fmla="*/ 14224 h 2776474"/>
              <a:gd name="connsiteX57" fmla="*/ 1771650 w 7397750"/>
              <a:gd name="connsiteY57" fmla="*/ 1524 h 2776474"/>
              <a:gd name="connsiteX58" fmla="*/ 1822450 w 7397750"/>
              <a:gd name="connsiteY58" fmla="*/ 730 h 2776474"/>
              <a:gd name="connsiteX59" fmla="*/ 1857375 w 7397750"/>
              <a:gd name="connsiteY59" fmla="*/ 17399 h 2776474"/>
              <a:gd name="connsiteX60" fmla="*/ 1904206 w 7397750"/>
              <a:gd name="connsiteY60" fmla="*/ 45180 h 2776474"/>
              <a:gd name="connsiteX61" fmla="*/ 1930400 w 7397750"/>
              <a:gd name="connsiteY61" fmla="*/ 76930 h 2776474"/>
              <a:gd name="connsiteX62" fmla="*/ 1976438 w 7397750"/>
              <a:gd name="connsiteY62" fmla="*/ 108680 h 2776474"/>
              <a:gd name="connsiteX63" fmla="*/ 2018506 w 7397750"/>
              <a:gd name="connsiteY63" fmla="*/ 180118 h 2776474"/>
              <a:gd name="connsiteX64" fmla="*/ 2038350 w 7397750"/>
              <a:gd name="connsiteY64" fmla="*/ 217424 h 2776474"/>
              <a:gd name="connsiteX65" fmla="*/ 2068512 w 7397750"/>
              <a:gd name="connsiteY65" fmla="*/ 248380 h 2776474"/>
              <a:gd name="connsiteX66" fmla="*/ 2101850 w 7397750"/>
              <a:gd name="connsiteY66" fmla="*/ 280924 h 2776474"/>
              <a:gd name="connsiteX67" fmla="*/ 2139950 w 7397750"/>
              <a:gd name="connsiteY67" fmla="*/ 319024 h 2776474"/>
              <a:gd name="connsiteX68" fmla="*/ 2152650 w 7397750"/>
              <a:gd name="connsiteY68" fmla="*/ 338074 h 2776474"/>
              <a:gd name="connsiteX69" fmla="*/ 2203450 w 7397750"/>
              <a:gd name="connsiteY69" fmla="*/ 369824 h 2776474"/>
              <a:gd name="connsiteX70" fmla="*/ 2222500 w 7397750"/>
              <a:gd name="connsiteY70" fmla="*/ 382524 h 2776474"/>
              <a:gd name="connsiteX71" fmla="*/ 2254250 w 7397750"/>
              <a:gd name="connsiteY71" fmla="*/ 388874 h 2776474"/>
              <a:gd name="connsiteX72" fmla="*/ 2336800 w 7397750"/>
              <a:gd name="connsiteY72" fmla="*/ 376174 h 2776474"/>
              <a:gd name="connsiteX73" fmla="*/ 2376488 w 7397750"/>
              <a:gd name="connsiteY73" fmla="*/ 344424 h 2776474"/>
              <a:gd name="connsiteX74" fmla="*/ 2431256 w 7397750"/>
              <a:gd name="connsiteY74" fmla="*/ 287274 h 2776474"/>
              <a:gd name="connsiteX75" fmla="*/ 2459831 w 7397750"/>
              <a:gd name="connsiteY75" fmla="*/ 256317 h 2776474"/>
              <a:gd name="connsiteX76" fmla="*/ 2482056 w 7397750"/>
              <a:gd name="connsiteY76" fmla="*/ 227743 h 2776474"/>
              <a:gd name="connsiteX77" fmla="*/ 2520950 w 7397750"/>
              <a:gd name="connsiteY77" fmla="*/ 172974 h 2776474"/>
              <a:gd name="connsiteX78" fmla="*/ 2546350 w 7397750"/>
              <a:gd name="connsiteY78" fmla="*/ 153924 h 2776474"/>
              <a:gd name="connsiteX79" fmla="*/ 2565400 w 7397750"/>
              <a:gd name="connsiteY79" fmla="*/ 134874 h 2776474"/>
              <a:gd name="connsiteX80" fmla="*/ 2601912 w 7397750"/>
              <a:gd name="connsiteY80" fmla="*/ 107092 h 2776474"/>
              <a:gd name="connsiteX81" fmla="*/ 2609057 w 7397750"/>
              <a:gd name="connsiteY81" fmla="*/ 85661 h 2776474"/>
              <a:gd name="connsiteX82" fmla="*/ 2648744 w 7397750"/>
              <a:gd name="connsiteY82" fmla="*/ 69787 h 2776474"/>
              <a:gd name="connsiteX83" fmla="*/ 2724150 w 7397750"/>
              <a:gd name="connsiteY83" fmla="*/ 66612 h 2776474"/>
              <a:gd name="connsiteX84" fmla="*/ 2759075 w 7397750"/>
              <a:gd name="connsiteY84" fmla="*/ 66612 h 2776474"/>
              <a:gd name="connsiteX85" fmla="*/ 2835275 w 7397750"/>
              <a:gd name="connsiteY85" fmla="*/ 94393 h 2776474"/>
              <a:gd name="connsiteX86" fmla="*/ 2863057 w 7397750"/>
              <a:gd name="connsiteY86" fmla="*/ 108681 h 2776474"/>
              <a:gd name="connsiteX87" fmla="*/ 2895601 w 7397750"/>
              <a:gd name="connsiteY87" fmla="*/ 134080 h 2776474"/>
              <a:gd name="connsiteX88" fmla="*/ 2942431 w 7397750"/>
              <a:gd name="connsiteY88" fmla="*/ 155512 h 2776474"/>
              <a:gd name="connsiteX89" fmla="*/ 2951162 w 7397750"/>
              <a:gd name="connsiteY89" fmla="*/ 163449 h 2776474"/>
              <a:gd name="connsiteX90" fmla="*/ 2979737 w 7397750"/>
              <a:gd name="connsiteY90" fmla="*/ 180911 h 2776474"/>
              <a:gd name="connsiteX91" fmla="*/ 2997994 w 7397750"/>
              <a:gd name="connsiteY91" fmla="*/ 199168 h 2776474"/>
              <a:gd name="connsiteX92" fmla="*/ 3048000 w 7397750"/>
              <a:gd name="connsiteY92" fmla="*/ 230124 h 2776474"/>
              <a:gd name="connsiteX93" fmla="*/ 3117850 w 7397750"/>
              <a:gd name="connsiteY93" fmla="*/ 242824 h 2776474"/>
              <a:gd name="connsiteX94" fmla="*/ 3143250 w 7397750"/>
              <a:gd name="connsiteY94" fmla="*/ 255524 h 2776474"/>
              <a:gd name="connsiteX95" fmla="*/ 3169444 w 7397750"/>
              <a:gd name="connsiteY95" fmla="*/ 261080 h 2776474"/>
              <a:gd name="connsiteX96" fmla="*/ 3201988 w 7397750"/>
              <a:gd name="connsiteY96" fmla="*/ 265049 h 2776474"/>
              <a:gd name="connsiteX97" fmla="*/ 3260725 w 7397750"/>
              <a:gd name="connsiteY97" fmla="*/ 258699 h 2776474"/>
              <a:gd name="connsiteX98" fmla="*/ 3289300 w 7397750"/>
              <a:gd name="connsiteY98" fmla="*/ 249174 h 2776474"/>
              <a:gd name="connsiteX99" fmla="*/ 3314700 w 7397750"/>
              <a:gd name="connsiteY99" fmla="*/ 236474 h 2776474"/>
              <a:gd name="connsiteX100" fmla="*/ 3378200 w 7397750"/>
              <a:gd name="connsiteY100" fmla="*/ 222187 h 2776474"/>
              <a:gd name="connsiteX101" fmla="*/ 3453606 w 7397750"/>
              <a:gd name="connsiteY101" fmla="*/ 186468 h 2776474"/>
              <a:gd name="connsiteX102" fmla="*/ 3527425 w 7397750"/>
              <a:gd name="connsiteY102" fmla="*/ 160274 h 2776474"/>
              <a:gd name="connsiteX103" fmla="*/ 3574256 w 7397750"/>
              <a:gd name="connsiteY103" fmla="*/ 153924 h 2776474"/>
              <a:gd name="connsiteX104" fmla="*/ 3619500 w 7397750"/>
              <a:gd name="connsiteY104" fmla="*/ 160274 h 2776474"/>
              <a:gd name="connsiteX105" fmla="*/ 3759200 w 7397750"/>
              <a:gd name="connsiteY105" fmla="*/ 166624 h 2776474"/>
              <a:gd name="connsiteX106" fmla="*/ 3848100 w 7397750"/>
              <a:gd name="connsiteY106" fmla="*/ 185674 h 2776474"/>
              <a:gd name="connsiteX107" fmla="*/ 3873500 w 7397750"/>
              <a:gd name="connsiteY107" fmla="*/ 192024 h 2776474"/>
              <a:gd name="connsiteX108" fmla="*/ 3898900 w 7397750"/>
              <a:gd name="connsiteY108" fmla="*/ 204724 h 2776474"/>
              <a:gd name="connsiteX109" fmla="*/ 3943350 w 7397750"/>
              <a:gd name="connsiteY109" fmla="*/ 211074 h 2776474"/>
              <a:gd name="connsiteX110" fmla="*/ 4089400 w 7397750"/>
              <a:gd name="connsiteY110" fmla="*/ 223774 h 2776474"/>
              <a:gd name="connsiteX111" fmla="*/ 4263232 w 7397750"/>
              <a:gd name="connsiteY111" fmla="*/ 198374 h 2776474"/>
              <a:gd name="connsiteX112" fmla="*/ 4360862 w 7397750"/>
              <a:gd name="connsiteY112" fmla="*/ 186468 h 2776474"/>
              <a:gd name="connsiteX113" fmla="*/ 4409281 w 7397750"/>
              <a:gd name="connsiteY113" fmla="*/ 180117 h 2776474"/>
              <a:gd name="connsiteX114" fmla="*/ 4525962 w 7397750"/>
              <a:gd name="connsiteY114" fmla="*/ 176148 h 2776474"/>
              <a:gd name="connsiteX115" fmla="*/ 4707731 w 7397750"/>
              <a:gd name="connsiteY115" fmla="*/ 184880 h 2776474"/>
              <a:gd name="connsiteX116" fmla="*/ 4840287 w 7397750"/>
              <a:gd name="connsiteY116" fmla="*/ 197581 h 2776474"/>
              <a:gd name="connsiteX117" fmla="*/ 4934743 w 7397750"/>
              <a:gd name="connsiteY117" fmla="*/ 208693 h 2776474"/>
              <a:gd name="connsiteX118" fmla="*/ 5120481 w 7397750"/>
              <a:gd name="connsiteY118" fmla="*/ 205518 h 2776474"/>
              <a:gd name="connsiteX119" fmla="*/ 5468938 w 7397750"/>
              <a:gd name="connsiteY119" fmla="*/ 179324 h 2776474"/>
              <a:gd name="connsiteX120" fmla="*/ 7391400 w 7397750"/>
              <a:gd name="connsiteY120" fmla="*/ 192024 h 2776474"/>
              <a:gd name="connsiteX121" fmla="*/ 7397750 w 7397750"/>
              <a:gd name="connsiteY121" fmla="*/ 2776474 h 2776474"/>
              <a:gd name="connsiteX122" fmla="*/ 6350 w 7397750"/>
              <a:gd name="connsiteY122" fmla="*/ 2770124 h 2776474"/>
              <a:gd name="connsiteX123" fmla="*/ 9525 w 7397750"/>
              <a:gd name="connsiteY123" fmla="*/ 33274 h 2776474"/>
              <a:gd name="connsiteX0" fmla="*/ 9525 w 7397750"/>
              <a:gd name="connsiteY0" fmla="*/ 38100 h 2781300"/>
              <a:gd name="connsiteX1" fmla="*/ 0 w 7397750"/>
              <a:gd name="connsiteY1" fmla="*/ 57150 h 2781300"/>
              <a:gd name="connsiteX2" fmla="*/ 58738 w 7397750"/>
              <a:gd name="connsiteY2" fmla="*/ 109537 h 2781300"/>
              <a:gd name="connsiteX3" fmla="*/ 69850 w 7397750"/>
              <a:gd name="connsiteY3" fmla="*/ 146050 h 2781300"/>
              <a:gd name="connsiteX4" fmla="*/ 107950 w 7397750"/>
              <a:gd name="connsiteY4" fmla="*/ 177800 h 2781300"/>
              <a:gd name="connsiteX5" fmla="*/ 133350 w 7397750"/>
              <a:gd name="connsiteY5" fmla="*/ 215900 h 2781300"/>
              <a:gd name="connsiteX6" fmla="*/ 152400 w 7397750"/>
              <a:gd name="connsiteY6" fmla="*/ 234950 h 2781300"/>
              <a:gd name="connsiteX7" fmla="*/ 184150 w 7397750"/>
              <a:gd name="connsiteY7" fmla="*/ 273050 h 2781300"/>
              <a:gd name="connsiteX8" fmla="*/ 215900 w 7397750"/>
              <a:gd name="connsiteY8" fmla="*/ 311150 h 2781300"/>
              <a:gd name="connsiteX9" fmla="*/ 234950 w 7397750"/>
              <a:gd name="connsiteY9" fmla="*/ 336550 h 2781300"/>
              <a:gd name="connsiteX10" fmla="*/ 254000 w 7397750"/>
              <a:gd name="connsiteY10" fmla="*/ 349250 h 2781300"/>
              <a:gd name="connsiteX11" fmla="*/ 279400 w 7397750"/>
              <a:gd name="connsiteY11" fmla="*/ 368300 h 2781300"/>
              <a:gd name="connsiteX12" fmla="*/ 304800 w 7397750"/>
              <a:gd name="connsiteY12" fmla="*/ 393700 h 2781300"/>
              <a:gd name="connsiteX13" fmla="*/ 342900 w 7397750"/>
              <a:gd name="connsiteY13" fmla="*/ 419100 h 2781300"/>
              <a:gd name="connsiteX14" fmla="*/ 438150 w 7397750"/>
              <a:gd name="connsiteY14" fmla="*/ 412750 h 2781300"/>
              <a:gd name="connsiteX15" fmla="*/ 495300 w 7397750"/>
              <a:gd name="connsiteY15" fmla="*/ 349250 h 2781300"/>
              <a:gd name="connsiteX16" fmla="*/ 520700 w 7397750"/>
              <a:gd name="connsiteY16" fmla="*/ 330200 h 2781300"/>
              <a:gd name="connsiteX17" fmla="*/ 533400 w 7397750"/>
              <a:gd name="connsiteY17" fmla="*/ 311150 h 2781300"/>
              <a:gd name="connsiteX18" fmla="*/ 565150 w 7397750"/>
              <a:gd name="connsiteY18" fmla="*/ 279400 h 2781300"/>
              <a:gd name="connsiteX19" fmla="*/ 577850 w 7397750"/>
              <a:gd name="connsiteY19" fmla="*/ 260350 h 2781300"/>
              <a:gd name="connsiteX20" fmla="*/ 641350 w 7397750"/>
              <a:gd name="connsiteY20" fmla="*/ 203200 h 2781300"/>
              <a:gd name="connsiteX21" fmla="*/ 685800 w 7397750"/>
              <a:gd name="connsiteY21" fmla="*/ 133350 h 2781300"/>
              <a:gd name="connsiteX22" fmla="*/ 711200 w 7397750"/>
              <a:gd name="connsiteY22" fmla="*/ 107950 h 2781300"/>
              <a:gd name="connsiteX23" fmla="*/ 730250 w 7397750"/>
              <a:gd name="connsiteY23" fmla="*/ 101600 h 2781300"/>
              <a:gd name="connsiteX24" fmla="*/ 749300 w 7397750"/>
              <a:gd name="connsiteY24" fmla="*/ 82550 h 2781300"/>
              <a:gd name="connsiteX25" fmla="*/ 755650 w 7397750"/>
              <a:gd name="connsiteY25" fmla="*/ 63500 h 2781300"/>
              <a:gd name="connsiteX26" fmla="*/ 781050 w 7397750"/>
              <a:gd name="connsiteY26" fmla="*/ 44450 h 2781300"/>
              <a:gd name="connsiteX27" fmla="*/ 800100 w 7397750"/>
              <a:gd name="connsiteY27" fmla="*/ 31750 h 2781300"/>
              <a:gd name="connsiteX28" fmla="*/ 826294 w 7397750"/>
              <a:gd name="connsiteY28" fmla="*/ 0 h 2781300"/>
              <a:gd name="connsiteX29" fmla="*/ 901700 w 7397750"/>
              <a:gd name="connsiteY29" fmla="*/ 25400 h 2781300"/>
              <a:gd name="connsiteX30" fmla="*/ 933450 w 7397750"/>
              <a:gd name="connsiteY30" fmla="*/ 31750 h 2781300"/>
              <a:gd name="connsiteX31" fmla="*/ 952500 w 7397750"/>
              <a:gd name="connsiteY31" fmla="*/ 57150 h 2781300"/>
              <a:gd name="connsiteX32" fmla="*/ 990600 w 7397750"/>
              <a:gd name="connsiteY32" fmla="*/ 76200 h 2781300"/>
              <a:gd name="connsiteX33" fmla="*/ 1009650 w 7397750"/>
              <a:gd name="connsiteY33" fmla="*/ 88900 h 2781300"/>
              <a:gd name="connsiteX34" fmla="*/ 1060450 w 7397750"/>
              <a:gd name="connsiteY34" fmla="*/ 152400 h 2781300"/>
              <a:gd name="connsiteX35" fmla="*/ 1073150 w 7397750"/>
              <a:gd name="connsiteY35" fmla="*/ 171450 h 2781300"/>
              <a:gd name="connsiteX36" fmla="*/ 1117600 w 7397750"/>
              <a:gd name="connsiteY36" fmla="*/ 215900 h 2781300"/>
              <a:gd name="connsiteX37" fmla="*/ 1123950 w 7397750"/>
              <a:gd name="connsiteY37" fmla="*/ 234950 h 2781300"/>
              <a:gd name="connsiteX38" fmla="*/ 1168400 w 7397750"/>
              <a:gd name="connsiteY38" fmla="*/ 285750 h 2781300"/>
              <a:gd name="connsiteX39" fmla="*/ 1193800 w 7397750"/>
              <a:gd name="connsiteY39" fmla="*/ 317500 h 2781300"/>
              <a:gd name="connsiteX40" fmla="*/ 1200150 w 7397750"/>
              <a:gd name="connsiteY40" fmla="*/ 336550 h 2781300"/>
              <a:gd name="connsiteX41" fmla="*/ 1225550 w 7397750"/>
              <a:gd name="connsiteY41" fmla="*/ 355600 h 2781300"/>
              <a:gd name="connsiteX42" fmla="*/ 1250950 w 7397750"/>
              <a:gd name="connsiteY42" fmla="*/ 381000 h 2781300"/>
              <a:gd name="connsiteX43" fmla="*/ 1274762 w 7397750"/>
              <a:gd name="connsiteY43" fmla="*/ 396875 h 2781300"/>
              <a:gd name="connsiteX44" fmla="*/ 1352550 w 7397750"/>
              <a:gd name="connsiteY44" fmla="*/ 396875 h 2781300"/>
              <a:gd name="connsiteX45" fmla="*/ 1393825 w 7397750"/>
              <a:gd name="connsiteY45" fmla="*/ 369093 h 2781300"/>
              <a:gd name="connsiteX46" fmla="*/ 1412875 w 7397750"/>
              <a:gd name="connsiteY46" fmla="*/ 355600 h 2781300"/>
              <a:gd name="connsiteX47" fmla="*/ 1432719 w 7397750"/>
              <a:gd name="connsiteY47" fmla="*/ 331788 h 2781300"/>
              <a:gd name="connsiteX48" fmla="*/ 1468438 w 7397750"/>
              <a:gd name="connsiteY48" fmla="*/ 295275 h 2781300"/>
              <a:gd name="connsiteX49" fmla="*/ 1508125 w 7397750"/>
              <a:gd name="connsiteY49" fmla="*/ 240507 h 2781300"/>
              <a:gd name="connsiteX50" fmla="*/ 1540669 w 7397750"/>
              <a:gd name="connsiteY50" fmla="*/ 201613 h 2781300"/>
              <a:gd name="connsiteX51" fmla="*/ 1587500 w 7397750"/>
              <a:gd name="connsiteY51" fmla="*/ 165100 h 2781300"/>
              <a:gd name="connsiteX52" fmla="*/ 1600200 w 7397750"/>
              <a:gd name="connsiteY52" fmla="*/ 139700 h 2781300"/>
              <a:gd name="connsiteX53" fmla="*/ 1612900 w 7397750"/>
              <a:gd name="connsiteY53" fmla="*/ 120650 h 2781300"/>
              <a:gd name="connsiteX54" fmla="*/ 1632743 w 7397750"/>
              <a:gd name="connsiteY54" fmla="*/ 95250 h 2781300"/>
              <a:gd name="connsiteX55" fmla="*/ 1670050 w 7397750"/>
              <a:gd name="connsiteY55" fmla="*/ 57150 h 2781300"/>
              <a:gd name="connsiteX56" fmla="*/ 1714500 w 7397750"/>
              <a:gd name="connsiteY56" fmla="*/ 19050 h 2781300"/>
              <a:gd name="connsiteX57" fmla="*/ 1771650 w 7397750"/>
              <a:gd name="connsiteY57" fmla="*/ 6350 h 2781300"/>
              <a:gd name="connsiteX58" fmla="*/ 1822450 w 7397750"/>
              <a:gd name="connsiteY58" fmla="*/ 5556 h 2781300"/>
              <a:gd name="connsiteX59" fmla="*/ 1857375 w 7397750"/>
              <a:gd name="connsiteY59" fmla="*/ 22225 h 2781300"/>
              <a:gd name="connsiteX60" fmla="*/ 1904206 w 7397750"/>
              <a:gd name="connsiteY60" fmla="*/ 50006 h 2781300"/>
              <a:gd name="connsiteX61" fmla="*/ 1930400 w 7397750"/>
              <a:gd name="connsiteY61" fmla="*/ 81756 h 2781300"/>
              <a:gd name="connsiteX62" fmla="*/ 1976438 w 7397750"/>
              <a:gd name="connsiteY62" fmla="*/ 113506 h 2781300"/>
              <a:gd name="connsiteX63" fmla="*/ 2018506 w 7397750"/>
              <a:gd name="connsiteY63" fmla="*/ 184944 h 2781300"/>
              <a:gd name="connsiteX64" fmla="*/ 2038350 w 7397750"/>
              <a:gd name="connsiteY64" fmla="*/ 222250 h 2781300"/>
              <a:gd name="connsiteX65" fmla="*/ 2068512 w 7397750"/>
              <a:gd name="connsiteY65" fmla="*/ 253206 h 2781300"/>
              <a:gd name="connsiteX66" fmla="*/ 2101850 w 7397750"/>
              <a:gd name="connsiteY66" fmla="*/ 285750 h 2781300"/>
              <a:gd name="connsiteX67" fmla="*/ 2139950 w 7397750"/>
              <a:gd name="connsiteY67" fmla="*/ 323850 h 2781300"/>
              <a:gd name="connsiteX68" fmla="*/ 2152650 w 7397750"/>
              <a:gd name="connsiteY68" fmla="*/ 342900 h 2781300"/>
              <a:gd name="connsiteX69" fmla="*/ 2203450 w 7397750"/>
              <a:gd name="connsiteY69" fmla="*/ 374650 h 2781300"/>
              <a:gd name="connsiteX70" fmla="*/ 2222500 w 7397750"/>
              <a:gd name="connsiteY70" fmla="*/ 387350 h 2781300"/>
              <a:gd name="connsiteX71" fmla="*/ 2254250 w 7397750"/>
              <a:gd name="connsiteY71" fmla="*/ 393700 h 2781300"/>
              <a:gd name="connsiteX72" fmla="*/ 2336800 w 7397750"/>
              <a:gd name="connsiteY72" fmla="*/ 381000 h 2781300"/>
              <a:gd name="connsiteX73" fmla="*/ 2376488 w 7397750"/>
              <a:gd name="connsiteY73" fmla="*/ 349250 h 2781300"/>
              <a:gd name="connsiteX74" fmla="*/ 2431256 w 7397750"/>
              <a:gd name="connsiteY74" fmla="*/ 292100 h 2781300"/>
              <a:gd name="connsiteX75" fmla="*/ 2459831 w 7397750"/>
              <a:gd name="connsiteY75" fmla="*/ 261143 h 2781300"/>
              <a:gd name="connsiteX76" fmla="*/ 2482056 w 7397750"/>
              <a:gd name="connsiteY76" fmla="*/ 232569 h 2781300"/>
              <a:gd name="connsiteX77" fmla="*/ 2520950 w 7397750"/>
              <a:gd name="connsiteY77" fmla="*/ 177800 h 2781300"/>
              <a:gd name="connsiteX78" fmla="*/ 2546350 w 7397750"/>
              <a:gd name="connsiteY78" fmla="*/ 158750 h 2781300"/>
              <a:gd name="connsiteX79" fmla="*/ 2565400 w 7397750"/>
              <a:gd name="connsiteY79" fmla="*/ 139700 h 2781300"/>
              <a:gd name="connsiteX80" fmla="*/ 2601912 w 7397750"/>
              <a:gd name="connsiteY80" fmla="*/ 111918 h 2781300"/>
              <a:gd name="connsiteX81" fmla="*/ 2609057 w 7397750"/>
              <a:gd name="connsiteY81" fmla="*/ 90487 h 2781300"/>
              <a:gd name="connsiteX82" fmla="*/ 2648744 w 7397750"/>
              <a:gd name="connsiteY82" fmla="*/ 74613 h 2781300"/>
              <a:gd name="connsiteX83" fmla="*/ 2724150 w 7397750"/>
              <a:gd name="connsiteY83" fmla="*/ 71438 h 2781300"/>
              <a:gd name="connsiteX84" fmla="*/ 2759075 w 7397750"/>
              <a:gd name="connsiteY84" fmla="*/ 71438 h 2781300"/>
              <a:gd name="connsiteX85" fmla="*/ 2835275 w 7397750"/>
              <a:gd name="connsiteY85" fmla="*/ 99219 h 2781300"/>
              <a:gd name="connsiteX86" fmla="*/ 2863057 w 7397750"/>
              <a:gd name="connsiteY86" fmla="*/ 113507 h 2781300"/>
              <a:gd name="connsiteX87" fmla="*/ 2895601 w 7397750"/>
              <a:gd name="connsiteY87" fmla="*/ 138906 h 2781300"/>
              <a:gd name="connsiteX88" fmla="*/ 2942431 w 7397750"/>
              <a:gd name="connsiteY88" fmla="*/ 160338 h 2781300"/>
              <a:gd name="connsiteX89" fmla="*/ 2951162 w 7397750"/>
              <a:gd name="connsiteY89" fmla="*/ 168275 h 2781300"/>
              <a:gd name="connsiteX90" fmla="*/ 2979737 w 7397750"/>
              <a:gd name="connsiteY90" fmla="*/ 185737 h 2781300"/>
              <a:gd name="connsiteX91" fmla="*/ 2997994 w 7397750"/>
              <a:gd name="connsiteY91" fmla="*/ 203994 h 2781300"/>
              <a:gd name="connsiteX92" fmla="*/ 3048000 w 7397750"/>
              <a:gd name="connsiteY92" fmla="*/ 234950 h 2781300"/>
              <a:gd name="connsiteX93" fmla="*/ 3117850 w 7397750"/>
              <a:gd name="connsiteY93" fmla="*/ 247650 h 2781300"/>
              <a:gd name="connsiteX94" fmla="*/ 3143250 w 7397750"/>
              <a:gd name="connsiteY94" fmla="*/ 260350 h 2781300"/>
              <a:gd name="connsiteX95" fmla="*/ 3169444 w 7397750"/>
              <a:gd name="connsiteY95" fmla="*/ 265906 h 2781300"/>
              <a:gd name="connsiteX96" fmla="*/ 3201988 w 7397750"/>
              <a:gd name="connsiteY96" fmla="*/ 269875 h 2781300"/>
              <a:gd name="connsiteX97" fmla="*/ 3260725 w 7397750"/>
              <a:gd name="connsiteY97" fmla="*/ 263525 h 2781300"/>
              <a:gd name="connsiteX98" fmla="*/ 3289300 w 7397750"/>
              <a:gd name="connsiteY98" fmla="*/ 254000 h 2781300"/>
              <a:gd name="connsiteX99" fmla="*/ 3314700 w 7397750"/>
              <a:gd name="connsiteY99" fmla="*/ 241300 h 2781300"/>
              <a:gd name="connsiteX100" fmla="*/ 3378200 w 7397750"/>
              <a:gd name="connsiteY100" fmla="*/ 227013 h 2781300"/>
              <a:gd name="connsiteX101" fmla="*/ 3453606 w 7397750"/>
              <a:gd name="connsiteY101" fmla="*/ 191294 h 2781300"/>
              <a:gd name="connsiteX102" fmla="*/ 3527425 w 7397750"/>
              <a:gd name="connsiteY102" fmla="*/ 165100 h 2781300"/>
              <a:gd name="connsiteX103" fmla="*/ 3574256 w 7397750"/>
              <a:gd name="connsiteY103" fmla="*/ 158750 h 2781300"/>
              <a:gd name="connsiteX104" fmla="*/ 3619500 w 7397750"/>
              <a:gd name="connsiteY104" fmla="*/ 165100 h 2781300"/>
              <a:gd name="connsiteX105" fmla="*/ 3759200 w 7397750"/>
              <a:gd name="connsiteY105" fmla="*/ 171450 h 2781300"/>
              <a:gd name="connsiteX106" fmla="*/ 3848100 w 7397750"/>
              <a:gd name="connsiteY106" fmla="*/ 190500 h 2781300"/>
              <a:gd name="connsiteX107" fmla="*/ 3873500 w 7397750"/>
              <a:gd name="connsiteY107" fmla="*/ 196850 h 2781300"/>
              <a:gd name="connsiteX108" fmla="*/ 3898900 w 7397750"/>
              <a:gd name="connsiteY108" fmla="*/ 209550 h 2781300"/>
              <a:gd name="connsiteX109" fmla="*/ 3943350 w 7397750"/>
              <a:gd name="connsiteY109" fmla="*/ 215900 h 2781300"/>
              <a:gd name="connsiteX110" fmla="*/ 4089400 w 7397750"/>
              <a:gd name="connsiteY110" fmla="*/ 228600 h 2781300"/>
              <a:gd name="connsiteX111" fmla="*/ 4263232 w 7397750"/>
              <a:gd name="connsiteY111" fmla="*/ 203200 h 2781300"/>
              <a:gd name="connsiteX112" fmla="*/ 4360862 w 7397750"/>
              <a:gd name="connsiteY112" fmla="*/ 191294 h 2781300"/>
              <a:gd name="connsiteX113" fmla="*/ 4409281 w 7397750"/>
              <a:gd name="connsiteY113" fmla="*/ 184943 h 2781300"/>
              <a:gd name="connsiteX114" fmla="*/ 4525962 w 7397750"/>
              <a:gd name="connsiteY114" fmla="*/ 180974 h 2781300"/>
              <a:gd name="connsiteX115" fmla="*/ 4707731 w 7397750"/>
              <a:gd name="connsiteY115" fmla="*/ 189706 h 2781300"/>
              <a:gd name="connsiteX116" fmla="*/ 4840287 w 7397750"/>
              <a:gd name="connsiteY116" fmla="*/ 202407 h 2781300"/>
              <a:gd name="connsiteX117" fmla="*/ 4934743 w 7397750"/>
              <a:gd name="connsiteY117" fmla="*/ 213519 h 2781300"/>
              <a:gd name="connsiteX118" fmla="*/ 5120481 w 7397750"/>
              <a:gd name="connsiteY118" fmla="*/ 210344 h 2781300"/>
              <a:gd name="connsiteX119" fmla="*/ 5468938 w 7397750"/>
              <a:gd name="connsiteY119" fmla="*/ 184150 h 2781300"/>
              <a:gd name="connsiteX120" fmla="*/ 7391400 w 7397750"/>
              <a:gd name="connsiteY120" fmla="*/ 196850 h 2781300"/>
              <a:gd name="connsiteX121" fmla="*/ 7397750 w 7397750"/>
              <a:gd name="connsiteY121" fmla="*/ 2781300 h 2781300"/>
              <a:gd name="connsiteX122" fmla="*/ 6350 w 7397750"/>
              <a:gd name="connsiteY122" fmla="*/ 2774950 h 2781300"/>
              <a:gd name="connsiteX123" fmla="*/ 9525 w 7397750"/>
              <a:gd name="connsiteY123" fmla="*/ 38100 h 2781300"/>
              <a:gd name="connsiteX0" fmla="*/ 9525 w 7397750"/>
              <a:gd name="connsiteY0" fmla="*/ 42534 h 2785734"/>
              <a:gd name="connsiteX1" fmla="*/ 0 w 7397750"/>
              <a:gd name="connsiteY1" fmla="*/ 61584 h 2785734"/>
              <a:gd name="connsiteX2" fmla="*/ 58738 w 7397750"/>
              <a:gd name="connsiteY2" fmla="*/ 113971 h 2785734"/>
              <a:gd name="connsiteX3" fmla="*/ 69850 w 7397750"/>
              <a:gd name="connsiteY3" fmla="*/ 150484 h 2785734"/>
              <a:gd name="connsiteX4" fmla="*/ 107950 w 7397750"/>
              <a:gd name="connsiteY4" fmla="*/ 182234 h 2785734"/>
              <a:gd name="connsiteX5" fmla="*/ 133350 w 7397750"/>
              <a:gd name="connsiteY5" fmla="*/ 220334 h 2785734"/>
              <a:gd name="connsiteX6" fmla="*/ 152400 w 7397750"/>
              <a:gd name="connsiteY6" fmla="*/ 239384 h 2785734"/>
              <a:gd name="connsiteX7" fmla="*/ 184150 w 7397750"/>
              <a:gd name="connsiteY7" fmla="*/ 277484 h 2785734"/>
              <a:gd name="connsiteX8" fmla="*/ 215900 w 7397750"/>
              <a:gd name="connsiteY8" fmla="*/ 315584 h 2785734"/>
              <a:gd name="connsiteX9" fmla="*/ 234950 w 7397750"/>
              <a:gd name="connsiteY9" fmla="*/ 340984 h 2785734"/>
              <a:gd name="connsiteX10" fmla="*/ 254000 w 7397750"/>
              <a:gd name="connsiteY10" fmla="*/ 353684 h 2785734"/>
              <a:gd name="connsiteX11" fmla="*/ 279400 w 7397750"/>
              <a:gd name="connsiteY11" fmla="*/ 372734 h 2785734"/>
              <a:gd name="connsiteX12" fmla="*/ 304800 w 7397750"/>
              <a:gd name="connsiteY12" fmla="*/ 398134 h 2785734"/>
              <a:gd name="connsiteX13" fmla="*/ 342900 w 7397750"/>
              <a:gd name="connsiteY13" fmla="*/ 423534 h 2785734"/>
              <a:gd name="connsiteX14" fmla="*/ 438150 w 7397750"/>
              <a:gd name="connsiteY14" fmla="*/ 417184 h 2785734"/>
              <a:gd name="connsiteX15" fmla="*/ 495300 w 7397750"/>
              <a:gd name="connsiteY15" fmla="*/ 353684 h 2785734"/>
              <a:gd name="connsiteX16" fmla="*/ 520700 w 7397750"/>
              <a:gd name="connsiteY16" fmla="*/ 334634 h 2785734"/>
              <a:gd name="connsiteX17" fmla="*/ 533400 w 7397750"/>
              <a:gd name="connsiteY17" fmla="*/ 315584 h 2785734"/>
              <a:gd name="connsiteX18" fmla="*/ 565150 w 7397750"/>
              <a:gd name="connsiteY18" fmla="*/ 283834 h 2785734"/>
              <a:gd name="connsiteX19" fmla="*/ 577850 w 7397750"/>
              <a:gd name="connsiteY19" fmla="*/ 264784 h 2785734"/>
              <a:gd name="connsiteX20" fmla="*/ 641350 w 7397750"/>
              <a:gd name="connsiteY20" fmla="*/ 207634 h 2785734"/>
              <a:gd name="connsiteX21" fmla="*/ 685800 w 7397750"/>
              <a:gd name="connsiteY21" fmla="*/ 137784 h 2785734"/>
              <a:gd name="connsiteX22" fmla="*/ 711200 w 7397750"/>
              <a:gd name="connsiteY22" fmla="*/ 112384 h 2785734"/>
              <a:gd name="connsiteX23" fmla="*/ 730250 w 7397750"/>
              <a:gd name="connsiteY23" fmla="*/ 106034 h 2785734"/>
              <a:gd name="connsiteX24" fmla="*/ 749300 w 7397750"/>
              <a:gd name="connsiteY24" fmla="*/ 86984 h 2785734"/>
              <a:gd name="connsiteX25" fmla="*/ 755650 w 7397750"/>
              <a:gd name="connsiteY25" fmla="*/ 67934 h 2785734"/>
              <a:gd name="connsiteX26" fmla="*/ 781050 w 7397750"/>
              <a:gd name="connsiteY26" fmla="*/ 48884 h 2785734"/>
              <a:gd name="connsiteX27" fmla="*/ 800100 w 7397750"/>
              <a:gd name="connsiteY27" fmla="*/ 36184 h 2785734"/>
              <a:gd name="connsiteX28" fmla="*/ 826294 w 7397750"/>
              <a:gd name="connsiteY28" fmla="*/ 4434 h 2785734"/>
              <a:gd name="connsiteX29" fmla="*/ 885032 w 7397750"/>
              <a:gd name="connsiteY29" fmla="*/ 3640 h 2785734"/>
              <a:gd name="connsiteX30" fmla="*/ 933450 w 7397750"/>
              <a:gd name="connsiteY30" fmla="*/ 36184 h 2785734"/>
              <a:gd name="connsiteX31" fmla="*/ 952500 w 7397750"/>
              <a:gd name="connsiteY31" fmla="*/ 61584 h 2785734"/>
              <a:gd name="connsiteX32" fmla="*/ 990600 w 7397750"/>
              <a:gd name="connsiteY32" fmla="*/ 80634 h 2785734"/>
              <a:gd name="connsiteX33" fmla="*/ 1009650 w 7397750"/>
              <a:gd name="connsiteY33" fmla="*/ 93334 h 2785734"/>
              <a:gd name="connsiteX34" fmla="*/ 1060450 w 7397750"/>
              <a:gd name="connsiteY34" fmla="*/ 156834 h 2785734"/>
              <a:gd name="connsiteX35" fmla="*/ 1073150 w 7397750"/>
              <a:gd name="connsiteY35" fmla="*/ 175884 h 2785734"/>
              <a:gd name="connsiteX36" fmla="*/ 1117600 w 7397750"/>
              <a:gd name="connsiteY36" fmla="*/ 220334 h 2785734"/>
              <a:gd name="connsiteX37" fmla="*/ 1123950 w 7397750"/>
              <a:gd name="connsiteY37" fmla="*/ 239384 h 2785734"/>
              <a:gd name="connsiteX38" fmla="*/ 1168400 w 7397750"/>
              <a:gd name="connsiteY38" fmla="*/ 290184 h 2785734"/>
              <a:gd name="connsiteX39" fmla="*/ 1193800 w 7397750"/>
              <a:gd name="connsiteY39" fmla="*/ 321934 h 2785734"/>
              <a:gd name="connsiteX40" fmla="*/ 1200150 w 7397750"/>
              <a:gd name="connsiteY40" fmla="*/ 340984 h 2785734"/>
              <a:gd name="connsiteX41" fmla="*/ 1225550 w 7397750"/>
              <a:gd name="connsiteY41" fmla="*/ 360034 h 2785734"/>
              <a:gd name="connsiteX42" fmla="*/ 1250950 w 7397750"/>
              <a:gd name="connsiteY42" fmla="*/ 385434 h 2785734"/>
              <a:gd name="connsiteX43" fmla="*/ 1274762 w 7397750"/>
              <a:gd name="connsiteY43" fmla="*/ 401309 h 2785734"/>
              <a:gd name="connsiteX44" fmla="*/ 1352550 w 7397750"/>
              <a:gd name="connsiteY44" fmla="*/ 401309 h 2785734"/>
              <a:gd name="connsiteX45" fmla="*/ 1393825 w 7397750"/>
              <a:gd name="connsiteY45" fmla="*/ 373527 h 2785734"/>
              <a:gd name="connsiteX46" fmla="*/ 1412875 w 7397750"/>
              <a:gd name="connsiteY46" fmla="*/ 360034 h 2785734"/>
              <a:gd name="connsiteX47" fmla="*/ 1432719 w 7397750"/>
              <a:gd name="connsiteY47" fmla="*/ 336222 h 2785734"/>
              <a:gd name="connsiteX48" fmla="*/ 1468438 w 7397750"/>
              <a:gd name="connsiteY48" fmla="*/ 299709 h 2785734"/>
              <a:gd name="connsiteX49" fmla="*/ 1508125 w 7397750"/>
              <a:gd name="connsiteY49" fmla="*/ 244941 h 2785734"/>
              <a:gd name="connsiteX50" fmla="*/ 1540669 w 7397750"/>
              <a:gd name="connsiteY50" fmla="*/ 206047 h 2785734"/>
              <a:gd name="connsiteX51" fmla="*/ 1587500 w 7397750"/>
              <a:gd name="connsiteY51" fmla="*/ 169534 h 2785734"/>
              <a:gd name="connsiteX52" fmla="*/ 1600200 w 7397750"/>
              <a:gd name="connsiteY52" fmla="*/ 144134 h 2785734"/>
              <a:gd name="connsiteX53" fmla="*/ 1612900 w 7397750"/>
              <a:gd name="connsiteY53" fmla="*/ 125084 h 2785734"/>
              <a:gd name="connsiteX54" fmla="*/ 1632743 w 7397750"/>
              <a:gd name="connsiteY54" fmla="*/ 99684 h 2785734"/>
              <a:gd name="connsiteX55" fmla="*/ 1670050 w 7397750"/>
              <a:gd name="connsiteY55" fmla="*/ 61584 h 2785734"/>
              <a:gd name="connsiteX56" fmla="*/ 1714500 w 7397750"/>
              <a:gd name="connsiteY56" fmla="*/ 23484 h 2785734"/>
              <a:gd name="connsiteX57" fmla="*/ 1771650 w 7397750"/>
              <a:gd name="connsiteY57" fmla="*/ 10784 h 2785734"/>
              <a:gd name="connsiteX58" fmla="*/ 1822450 w 7397750"/>
              <a:gd name="connsiteY58" fmla="*/ 9990 h 2785734"/>
              <a:gd name="connsiteX59" fmla="*/ 1857375 w 7397750"/>
              <a:gd name="connsiteY59" fmla="*/ 26659 h 2785734"/>
              <a:gd name="connsiteX60" fmla="*/ 1904206 w 7397750"/>
              <a:gd name="connsiteY60" fmla="*/ 54440 h 2785734"/>
              <a:gd name="connsiteX61" fmla="*/ 1930400 w 7397750"/>
              <a:gd name="connsiteY61" fmla="*/ 86190 h 2785734"/>
              <a:gd name="connsiteX62" fmla="*/ 1976438 w 7397750"/>
              <a:gd name="connsiteY62" fmla="*/ 117940 h 2785734"/>
              <a:gd name="connsiteX63" fmla="*/ 2018506 w 7397750"/>
              <a:gd name="connsiteY63" fmla="*/ 189378 h 2785734"/>
              <a:gd name="connsiteX64" fmla="*/ 2038350 w 7397750"/>
              <a:gd name="connsiteY64" fmla="*/ 226684 h 2785734"/>
              <a:gd name="connsiteX65" fmla="*/ 2068512 w 7397750"/>
              <a:gd name="connsiteY65" fmla="*/ 257640 h 2785734"/>
              <a:gd name="connsiteX66" fmla="*/ 2101850 w 7397750"/>
              <a:gd name="connsiteY66" fmla="*/ 290184 h 2785734"/>
              <a:gd name="connsiteX67" fmla="*/ 2139950 w 7397750"/>
              <a:gd name="connsiteY67" fmla="*/ 328284 h 2785734"/>
              <a:gd name="connsiteX68" fmla="*/ 2152650 w 7397750"/>
              <a:gd name="connsiteY68" fmla="*/ 347334 h 2785734"/>
              <a:gd name="connsiteX69" fmla="*/ 2203450 w 7397750"/>
              <a:gd name="connsiteY69" fmla="*/ 379084 h 2785734"/>
              <a:gd name="connsiteX70" fmla="*/ 2222500 w 7397750"/>
              <a:gd name="connsiteY70" fmla="*/ 391784 h 2785734"/>
              <a:gd name="connsiteX71" fmla="*/ 2254250 w 7397750"/>
              <a:gd name="connsiteY71" fmla="*/ 398134 h 2785734"/>
              <a:gd name="connsiteX72" fmla="*/ 2336800 w 7397750"/>
              <a:gd name="connsiteY72" fmla="*/ 385434 h 2785734"/>
              <a:gd name="connsiteX73" fmla="*/ 2376488 w 7397750"/>
              <a:gd name="connsiteY73" fmla="*/ 353684 h 2785734"/>
              <a:gd name="connsiteX74" fmla="*/ 2431256 w 7397750"/>
              <a:gd name="connsiteY74" fmla="*/ 296534 h 2785734"/>
              <a:gd name="connsiteX75" fmla="*/ 2459831 w 7397750"/>
              <a:gd name="connsiteY75" fmla="*/ 265577 h 2785734"/>
              <a:gd name="connsiteX76" fmla="*/ 2482056 w 7397750"/>
              <a:gd name="connsiteY76" fmla="*/ 237003 h 2785734"/>
              <a:gd name="connsiteX77" fmla="*/ 2520950 w 7397750"/>
              <a:gd name="connsiteY77" fmla="*/ 182234 h 2785734"/>
              <a:gd name="connsiteX78" fmla="*/ 2546350 w 7397750"/>
              <a:gd name="connsiteY78" fmla="*/ 163184 h 2785734"/>
              <a:gd name="connsiteX79" fmla="*/ 2565400 w 7397750"/>
              <a:gd name="connsiteY79" fmla="*/ 144134 h 2785734"/>
              <a:gd name="connsiteX80" fmla="*/ 2601912 w 7397750"/>
              <a:gd name="connsiteY80" fmla="*/ 116352 h 2785734"/>
              <a:gd name="connsiteX81" fmla="*/ 2609057 w 7397750"/>
              <a:gd name="connsiteY81" fmla="*/ 94921 h 2785734"/>
              <a:gd name="connsiteX82" fmla="*/ 2648744 w 7397750"/>
              <a:gd name="connsiteY82" fmla="*/ 79047 h 2785734"/>
              <a:gd name="connsiteX83" fmla="*/ 2724150 w 7397750"/>
              <a:gd name="connsiteY83" fmla="*/ 75872 h 2785734"/>
              <a:gd name="connsiteX84" fmla="*/ 2759075 w 7397750"/>
              <a:gd name="connsiteY84" fmla="*/ 75872 h 2785734"/>
              <a:gd name="connsiteX85" fmla="*/ 2835275 w 7397750"/>
              <a:gd name="connsiteY85" fmla="*/ 103653 h 2785734"/>
              <a:gd name="connsiteX86" fmla="*/ 2863057 w 7397750"/>
              <a:gd name="connsiteY86" fmla="*/ 117941 h 2785734"/>
              <a:gd name="connsiteX87" fmla="*/ 2895601 w 7397750"/>
              <a:gd name="connsiteY87" fmla="*/ 143340 h 2785734"/>
              <a:gd name="connsiteX88" fmla="*/ 2942431 w 7397750"/>
              <a:gd name="connsiteY88" fmla="*/ 164772 h 2785734"/>
              <a:gd name="connsiteX89" fmla="*/ 2951162 w 7397750"/>
              <a:gd name="connsiteY89" fmla="*/ 172709 h 2785734"/>
              <a:gd name="connsiteX90" fmla="*/ 2979737 w 7397750"/>
              <a:gd name="connsiteY90" fmla="*/ 190171 h 2785734"/>
              <a:gd name="connsiteX91" fmla="*/ 2997994 w 7397750"/>
              <a:gd name="connsiteY91" fmla="*/ 208428 h 2785734"/>
              <a:gd name="connsiteX92" fmla="*/ 3048000 w 7397750"/>
              <a:gd name="connsiteY92" fmla="*/ 239384 h 2785734"/>
              <a:gd name="connsiteX93" fmla="*/ 3117850 w 7397750"/>
              <a:gd name="connsiteY93" fmla="*/ 252084 h 2785734"/>
              <a:gd name="connsiteX94" fmla="*/ 3143250 w 7397750"/>
              <a:gd name="connsiteY94" fmla="*/ 264784 h 2785734"/>
              <a:gd name="connsiteX95" fmla="*/ 3169444 w 7397750"/>
              <a:gd name="connsiteY95" fmla="*/ 270340 h 2785734"/>
              <a:gd name="connsiteX96" fmla="*/ 3201988 w 7397750"/>
              <a:gd name="connsiteY96" fmla="*/ 274309 h 2785734"/>
              <a:gd name="connsiteX97" fmla="*/ 3260725 w 7397750"/>
              <a:gd name="connsiteY97" fmla="*/ 267959 h 2785734"/>
              <a:gd name="connsiteX98" fmla="*/ 3289300 w 7397750"/>
              <a:gd name="connsiteY98" fmla="*/ 258434 h 2785734"/>
              <a:gd name="connsiteX99" fmla="*/ 3314700 w 7397750"/>
              <a:gd name="connsiteY99" fmla="*/ 245734 h 2785734"/>
              <a:gd name="connsiteX100" fmla="*/ 3378200 w 7397750"/>
              <a:gd name="connsiteY100" fmla="*/ 231447 h 2785734"/>
              <a:gd name="connsiteX101" fmla="*/ 3453606 w 7397750"/>
              <a:gd name="connsiteY101" fmla="*/ 195728 h 2785734"/>
              <a:gd name="connsiteX102" fmla="*/ 3527425 w 7397750"/>
              <a:gd name="connsiteY102" fmla="*/ 169534 h 2785734"/>
              <a:gd name="connsiteX103" fmla="*/ 3574256 w 7397750"/>
              <a:gd name="connsiteY103" fmla="*/ 163184 h 2785734"/>
              <a:gd name="connsiteX104" fmla="*/ 3619500 w 7397750"/>
              <a:gd name="connsiteY104" fmla="*/ 169534 h 2785734"/>
              <a:gd name="connsiteX105" fmla="*/ 3759200 w 7397750"/>
              <a:gd name="connsiteY105" fmla="*/ 175884 h 2785734"/>
              <a:gd name="connsiteX106" fmla="*/ 3848100 w 7397750"/>
              <a:gd name="connsiteY106" fmla="*/ 194934 h 2785734"/>
              <a:gd name="connsiteX107" fmla="*/ 3873500 w 7397750"/>
              <a:gd name="connsiteY107" fmla="*/ 201284 h 2785734"/>
              <a:gd name="connsiteX108" fmla="*/ 3898900 w 7397750"/>
              <a:gd name="connsiteY108" fmla="*/ 213984 h 2785734"/>
              <a:gd name="connsiteX109" fmla="*/ 3943350 w 7397750"/>
              <a:gd name="connsiteY109" fmla="*/ 220334 h 2785734"/>
              <a:gd name="connsiteX110" fmla="*/ 4089400 w 7397750"/>
              <a:gd name="connsiteY110" fmla="*/ 233034 h 2785734"/>
              <a:gd name="connsiteX111" fmla="*/ 4263232 w 7397750"/>
              <a:gd name="connsiteY111" fmla="*/ 207634 h 2785734"/>
              <a:gd name="connsiteX112" fmla="*/ 4360862 w 7397750"/>
              <a:gd name="connsiteY112" fmla="*/ 195728 h 2785734"/>
              <a:gd name="connsiteX113" fmla="*/ 4409281 w 7397750"/>
              <a:gd name="connsiteY113" fmla="*/ 189377 h 2785734"/>
              <a:gd name="connsiteX114" fmla="*/ 4525962 w 7397750"/>
              <a:gd name="connsiteY114" fmla="*/ 185408 h 2785734"/>
              <a:gd name="connsiteX115" fmla="*/ 4707731 w 7397750"/>
              <a:gd name="connsiteY115" fmla="*/ 194140 h 2785734"/>
              <a:gd name="connsiteX116" fmla="*/ 4840287 w 7397750"/>
              <a:gd name="connsiteY116" fmla="*/ 206841 h 2785734"/>
              <a:gd name="connsiteX117" fmla="*/ 4934743 w 7397750"/>
              <a:gd name="connsiteY117" fmla="*/ 217953 h 2785734"/>
              <a:gd name="connsiteX118" fmla="*/ 5120481 w 7397750"/>
              <a:gd name="connsiteY118" fmla="*/ 214778 h 2785734"/>
              <a:gd name="connsiteX119" fmla="*/ 5468938 w 7397750"/>
              <a:gd name="connsiteY119" fmla="*/ 188584 h 2785734"/>
              <a:gd name="connsiteX120" fmla="*/ 7391400 w 7397750"/>
              <a:gd name="connsiteY120" fmla="*/ 201284 h 2785734"/>
              <a:gd name="connsiteX121" fmla="*/ 7397750 w 7397750"/>
              <a:gd name="connsiteY121" fmla="*/ 2785734 h 2785734"/>
              <a:gd name="connsiteX122" fmla="*/ 6350 w 7397750"/>
              <a:gd name="connsiteY122" fmla="*/ 2779384 h 2785734"/>
              <a:gd name="connsiteX123" fmla="*/ 9525 w 7397750"/>
              <a:gd name="connsiteY123" fmla="*/ 42534 h 2785734"/>
              <a:gd name="connsiteX0" fmla="*/ 9525 w 7397750"/>
              <a:gd name="connsiteY0" fmla="*/ 41633 h 2784833"/>
              <a:gd name="connsiteX1" fmla="*/ 0 w 7397750"/>
              <a:gd name="connsiteY1" fmla="*/ 60683 h 2784833"/>
              <a:gd name="connsiteX2" fmla="*/ 58738 w 7397750"/>
              <a:gd name="connsiteY2" fmla="*/ 113070 h 2784833"/>
              <a:gd name="connsiteX3" fmla="*/ 69850 w 7397750"/>
              <a:gd name="connsiteY3" fmla="*/ 149583 h 2784833"/>
              <a:gd name="connsiteX4" fmla="*/ 107950 w 7397750"/>
              <a:gd name="connsiteY4" fmla="*/ 181333 h 2784833"/>
              <a:gd name="connsiteX5" fmla="*/ 133350 w 7397750"/>
              <a:gd name="connsiteY5" fmla="*/ 219433 h 2784833"/>
              <a:gd name="connsiteX6" fmla="*/ 152400 w 7397750"/>
              <a:gd name="connsiteY6" fmla="*/ 238483 h 2784833"/>
              <a:gd name="connsiteX7" fmla="*/ 184150 w 7397750"/>
              <a:gd name="connsiteY7" fmla="*/ 276583 h 2784833"/>
              <a:gd name="connsiteX8" fmla="*/ 215900 w 7397750"/>
              <a:gd name="connsiteY8" fmla="*/ 314683 h 2784833"/>
              <a:gd name="connsiteX9" fmla="*/ 234950 w 7397750"/>
              <a:gd name="connsiteY9" fmla="*/ 340083 h 2784833"/>
              <a:gd name="connsiteX10" fmla="*/ 254000 w 7397750"/>
              <a:gd name="connsiteY10" fmla="*/ 352783 h 2784833"/>
              <a:gd name="connsiteX11" fmla="*/ 279400 w 7397750"/>
              <a:gd name="connsiteY11" fmla="*/ 371833 h 2784833"/>
              <a:gd name="connsiteX12" fmla="*/ 304800 w 7397750"/>
              <a:gd name="connsiteY12" fmla="*/ 397233 h 2784833"/>
              <a:gd name="connsiteX13" fmla="*/ 342900 w 7397750"/>
              <a:gd name="connsiteY13" fmla="*/ 422633 h 2784833"/>
              <a:gd name="connsiteX14" fmla="*/ 438150 w 7397750"/>
              <a:gd name="connsiteY14" fmla="*/ 416283 h 2784833"/>
              <a:gd name="connsiteX15" fmla="*/ 495300 w 7397750"/>
              <a:gd name="connsiteY15" fmla="*/ 352783 h 2784833"/>
              <a:gd name="connsiteX16" fmla="*/ 520700 w 7397750"/>
              <a:gd name="connsiteY16" fmla="*/ 333733 h 2784833"/>
              <a:gd name="connsiteX17" fmla="*/ 533400 w 7397750"/>
              <a:gd name="connsiteY17" fmla="*/ 314683 h 2784833"/>
              <a:gd name="connsiteX18" fmla="*/ 565150 w 7397750"/>
              <a:gd name="connsiteY18" fmla="*/ 282933 h 2784833"/>
              <a:gd name="connsiteX19" fmla="*/ 577850 w 7397750"/>
              <a:gd name="connsiteY19" fmla="*/ 263883 h 2784833"/>
              <a:gd name="connsiteX20" fmla="*/ 641350 w 7397750"/>
              <a:gd name="connsiteY20" fmla="*/ 206733 h 2784833"/>
              <a:gd name="connsiteX21" fmla="*/ 685800 w 7397750"/>
              <a:gd name="connsiteY21" fmla="*/ 136883 h 2784833"/>
              <a:gd name="connsiteX22" fmla="*/ 711200 w 7397750"/>
              <a:gd name="connsiteY22" fmla="*/ 111483 h 2784833"/>
              <a:gd name="connsiteX23" fmla="*/ 730250 w 7397750"/>
              <a:gd name="connsiteY23" fmla="*/ 105133 h 2784833"/>
              <a:gd name="connsiteX24" fmla="*/ 749300 w 7397750"/>
              <a:gd name="connsiteY24" fmla="*/ 86083 h 2784833"/>
              <a:gd name="connsiteX25" fmla="*/ 755650 w 7397750"/>
              <a:gd name="connsiteY25" fmla="*/ 67033 h 2784833"/>
              <a:gd name="connsiteX26" fmla="*/ 781050 w 7397750"/>
              <a:gd name="connsiteY26" fmla="*/ 47983 h 2784833"/>
              <a:gd name="connsiteX27" fmla="*/ 800100 w 7397750"/>
              <a:gd name="connsiteY27" fmla="*/ 35283 h 2784833"/>
              <a:gd name="connsiteX28" fmla="*/ 826294 w 7397750"/>
              <a:gd name="connsiteY28" fmla="*/ 3533 h 2784833"/>
              <a:gd name="connsiteX29" fmla="*/ 885032 w 7397750"/>
              <a:gd name="connsiteY29" fmla="*/ 2739 h 2784833"/>
              <a:gd name="connsiteX30" fmla="*/ 933450 w 7397750"/>
              <a:gd name="connsiteY30" fmla="*/ 35283 h 2784833"/>
              <a:gd name="connsiteX31" fmla="*/ 952500 w 7397750"/>
              <a:gd name="connsiteY31" fmla="*/ 60683 h 2784833"/>
              <a:gd name="connsiteX32" fmla="*/ 990600 w 7397750"/>
              <a:gd name="connsiteY32" fmla="*/ 79733 h 2784833"/>
              <a:gd name="connsiteX33" fmla="*/ 1009650 w 7397750"/>
              <a:gd name="connsiteY33" fmla="*/ 92433 h 2784833"/>
              <a:gd name="connsiteX34" fmla="*/ 1060450 w 7397750"/>
              <a:gd name="connsiteY34" fmla="*/ 155933 h 2784833"/>
              <a:gd name="connsiteX35" fmla="*/ 1073150 w 7397750"/>
              <a:gd name="connsiteY35" fmla="*/ 174983 h 2784833"/>
              <a:gd name="connsiteX36" fmla="*/ 1117600 w 7397750"/>
              <a:gd name="connsiteY36" fmla="*/ 219433 h 2784833"/>
              <a:gd name="connsiteX37" fmla="*/ 1123950 w 7397750"/>
              <a:gd name="connsiteY37" fmla="*/ 238483 h 2784833"/>
              <a:gd name="connsiteX38" fmla="*/ 1168400 w 7397750"/>
              <a:gd name="connsiteY38" fmla="*/ 289283 h 2784833"/>
              <a:gd name="connsiteX39" fmla="*/ 1193800 w 7397750"/>
              <a:gd name="connsiteY39" fmla="*/ 321033 h 2784833"/>
              <a:gd name="connsiteX40" fmla="*/ 1200150 w 7397750"/>
              <a:gd name="connsiteY40" fmla="*/ 340083 h 2784833"/>
              <a:gd name="connsiteX41" fmla="*/ 1225550 w 7397750"/>
              <a:gd name="connsiteY41" fmla="*/ 359133 h 2784833"/>
              <a:gd name="connsiteX42" fmla="*/ 1250950 w 7397750"/>
              <a:gd name="connsiteY42" fmla="*/ 384533 h 2784833"/>
              <a:gd name="connsiteX43" fmla="*/ 1274762 w 7397750"/>
              <a:gd name="connsiteY43" fmla="*/ 400408 h 2784833"/>
              <a:gd name="connsiteX44" fmla="*/ 1352550 w 7397750"/>
              <a:gd name="connsiteY44" fmla="*/ 400408 h 2784833"/>
              <a:gd name="connsiteX45" fmla="*/ 1393825 w 7397750"/>
              <a:gd name="connsiteY45" fmla="*/ 372626 h 2784833"/>
              <a:gd name="connsiteX46" fmla="*/ 1412875 w 7397750"/>
              <a:gd name="connsiteY46" fmla="*/ 359133 h 2784833"/>
              <a:gd name="connsiteX47" fmla="*/ 1432719 w 7397750"/>
              <a:gd name="connsiteY47" fmla="*/ 335321 h 2784833"/>
              <a:gd name="connsiteX48" fmla="*/ 1468438 w 7397750"/>
              <a:gd name="connsiteY48" fmla="*/ 298808 h 2784833"/>
              <a:gd name="connsiteX49" fmla="*/ 1508125 w 7397750"/>
              <a:gd name="connsiteY49" fmla="*/ 244040 h 2784833"/>
              <a:gd name="connsiteX50" fmla="*/ 1540669 w 7397750"/>
              <a:gd name="connsiteY50" fmla="*/ 205146 h 2784833"/>
              <a:gd name="connsiteX51" fmla="*/ 1587500 w 7397750"/>
              <a:gd name="connsiteY51" fmla="*/ 168633 h 2784833"/>
              <a:gd name="connsiteX52" fmla="*/ 1600200 w 7397750"/>
              <a:gd name="connsiteY52" fmla="*/ 143233 h 2784833"/>
              <a:gd name="connsiteX53" fmla="*/ 1612900 w 7397750"/>
              <a:gd name="connsiteY53" fmla="*/ 124183 h 2784833"/>
              <a:gd name="connsiteX54" fmla="*/ 1632743 w 7397750"/>
              <a:gd name="connsiteY54" fmla="*/ 98783 h 2784833"/>
              <a:gd name="connsiteX55" fmla="*/ 1670050 w 7397750"/>
              <a:gd name="connsiteY55" fmla="*/ 60683 h 2784833"/>
              <a:gd name="connsiteX56" fmla="*/ 1714500 w 7397750"/>
              <a:gd name="connsiteY56" fmla="*/ 22583 h 2784833"/>
              <a:gd name="connsiteX57" fmla="*/ 1771650 w 7397750"/>
              <a:gd name="connsiteY57" fmla="*/ 9883 h 2784833"/>
              <a:gd name="connsiteX58" fmla="*/ 1822450 w 7397750"/>
              <a:gd name="connsiteY58" fmla="*/ 9089 h 2784833"/>
              <a:gd name="connsiteX59" fmla="*/ 1857375 w 7397750"/>
              <a:gd name="connsiteY59" fmla="*/ 25758 h 2784833"/>
              <a:gd name="connsiteX60" fmla="*/ 1904206 w 7397750"/>
              <a:gd name="connsiteY60" fmla="*/ 53539 h 2784833"/>
              <a:gd name="connsiteX61" fmla="*/ 1930400 w 7397750"/>
              <a:gd name="connsiteY61" fmla="*/ 85289 h 2784833"/>
              <a:gd name="connsiteX62" fmla="*/ 1976438 w 7397750"/>
              <a:gd name="connsiteY62" fmla="*/ 117039 h 2784833"/>
              <a:gd name="connsiteX63" fmla="*/ 2018506 w 7397750"/>
              <a:gd name="connsiteY63" fmla="*/ 188477 h 2784833"/>
              <a:gd name="connsiteX64" fmla="*/ 2038350 w 7397750"/>
              <a:gd name="connsiteY64" fmla="*/ 225783 h 2784833"/>
              <a:gd name="connsiteX65" fmla="*/ 2068512 w 7397750"/>
              <a:gd name="connsiteY65" fmla="*/ 256739 h 2784833"/>
              <a:gd name="connsiteX66" fmla="*/ 2101850 w 7397750"/>
              <a:gd name="connsiteY66" fmla="*/ 289283 h 2784833"/>
              <a:gd name="connsiteX67" fmla="*/ 2139950 w 7397750"/>
              <a:gd name="connsiteY67" fmla="*/ 327383 h 2784833"/>
              <a:gd name="connsiteX68" fmla="*/ 2152650 w 7397750"/>
              <a:gd name="connsiteY68" fmla="*/ 346433 h 2784833"/>
              <a:gd name="connsiteX69" fmla="*/ 2203450 w 7397750"/>
              <a:gd name="connsiteY69" fmla="*/ 378183 h 2784833"/>
              <a:gd name="connsiteX70" fmla="*/ 2222500 w 7397750"/>
              <a:gd name="connsiteY70" fmla="*/ 390883 h 2784833"/>
              <a:gd name="connsiteX71" fmla="*/ 2254250 w 7397750"/>
              <a:gd name="connsiteY71" fmla="*/ 397233 h 2784833"/>
              <a:gd name="connsiteX72" fmla="*/ 2336800 w 7397750"/>
              <a:gd name="connsiteY72" fmla="*/ 384533 h 2784833"/>
              <a:gd name="connsiteX73" fmla="*/ 2376488 w 7397750"/>
              <a:gd name="connsiteY73" fmla="*/ 352783 h 2784833"/>
              <a:gd name="connsiteX74" fmla="*/ 2431256 w 7397750"/>
              <a:gd name="connsiteY74" fmla="*/ 295633 h 2784833"/>
              <a:gd name="connsiteX75" fmla="*/ 2459831 w 7397750"/>
              <a:gd name="connsiteY75" fmla="*/ 264676 h 2784833"/>
              <a:gd name="connsiteX76" fmla="*/ 2482056 w 7397750"/>
              <a:gd name="connsiteY76" fmla="*/ 236102 h 2784833"/>
              <a:gd name="connsiteX77" fmla="*/ 2520950 w 7397750"/>
              <a:gd name="connsiteY77" fmla="*/ 181333 h 2784833"/>
              <a:gd name="connsiteX78" fmla="*/ 2546350 w 7397750"/>
              <a:gd name="connsiteY78" fmla="*/ 162283 h 2784833"/>
              <a:gd name="connsiteX79" fmla="*/ 2565400 w 7397750"/>
              <a:gd name="connsiteY79" fmla="*/ 143233 h 2784833"/>
              <a:gd name="connsiteX80" fmla="*/ 2601912 w 7397750"/>
              <a:gd name="connsiteY80" fmla="*/ 115451 h 2784833"/>
              <a:gd name="connsiteX81" fmla="*/ 2609057 w 7397750"/>
              <a:gd name="connsiteY81" fmla="*/ 94020 h 2784833"/>
              <a:gd name="connsiteX82" fmla="*/ 2648744 w 7397750"/>
              <a:gd name="connsiteY82" fmla="*/ 78146 h 2784833"/>
              <a:gd name="connsiteX83" fmla="*/ 2724150 w 7397750"/>
              <a:gd name="connsiteY83" fmla="*/ 74971 h 2784833"/>
              <a:gd name="connsiteX84" fmla="*/ 2759075 w 7397750"/>
              <a:gd name="connsiteY84" fmla="*/ 74971 h 2784833"/>
              <a:gd name="connsiteX85" fmla="*/ 2835275 w 7397750"/>
              <a:gd name="connsiteY85" fmla="*/ 102752 h 2784833"/>
              <a:gd name="connsiteX86" fmla="*/ 2863057 w 7397750"/>
              <a:gd name="connsiteY86" fmla="*/ 117040 h 2784833"/>
              <a:gd name="connsiteX87" fmla="*/ 2895601 w 7397750"/>
              <a:gd name="connsiteY87" fmla="*/ 142439 h 2784833"/>
              <a:gd name="connsiteX88" fmla="*/ 2942431 w 7397750"/>
              <a:gd name="connsiteY88" fmla="*/ 163871 h 2784833"/>
              <a:gd name="connsiteX89" fmla="*/ 2951162 w 7397750"/>
              <a:gd name="connsiteY89" fmla="*/ 171808 h 2784833"/>
              <a:gd name="connsiteX90" fmla="*/ 2979737 w 7397750"/>
              <a:gd name="connsiteY90" fmla="*/ 189270 h 2784833"/>
              <a:gd name="connsiteX91" fmla="*/ 2997994 w 7397750"/>
              <a:gd name="connsiteY91" fmla="*/ 207527 h 2784833"/>
              <a:gd name="connsiteX92" fmla="*/ 3048000 w 7397750"/>
              <a:gd name="connsiteY92" fmla="*/ 238483 h 2784833"/>
              <a:gd name="connsiteX93" fmla="*/ 3117850 w 7397750"/>
              <a:gd name="connsiteY93" fmla="*/ 251183 h 2784833"/>
              <a:gd name="connsiteX94" fmla="*/ 3143250 w 7397750"/>
              <a:gd name="connsiteY94" fmla="*/ 263883 h 2784833"/>
              <a:gd name="connsiteX95" fmla="*/ 3169444 w 7397750"/>
              <a:gd name="connsiteY95" fmla="*/ 269439 h 2784833"/>
              <a:gd name="connsiteX96" fmla="*/ 3201988 w 7397750"/>
              <a:gd name="connsiteY96" fmla="*/ 273408 h 2784833"/>
              <a:gd name="connsiteX97" fmla="*/ 3260725 w 7397750"/>
              <a:gd name="connsiteY97" fmla="*/ 267058 h 2784833"/>
              <a:gd name="connsiteX98" fmla="*/ 3289300 w 7397750"/>
              <a:gd name="connsiteY98" fmla="*/ 257533 h 2784833"/>
              <a:gd name="connsiteX99" fmla="*/ 3314700 w 7397750"/>
              <a:gd name="connsiteY99" fmla="*/ 244833 h 2784833"/>
              <a:gd name="connsiteX100" fmla="*/ 3378200 w 7397750"/>
              <a:gd name="connsiteY100" fmla="*/ 230546 h 2784833"/>
              <a:gd name="connsiteX101" fmla="*/ 3453606 w 7397750"/>
              <a:gd name="connsiteY101" fmla="*/ 194827 h 2784833"/>
              <a:gd name="connsiteX102" fmla="*/ 3527425 w 7397750"/>
              <a:gd name="connsiteY102" fmla="*/ 168633 h 2784833"/>
              <a:gd name="connsiteX103" fmla="*/ 3574256 w 7397750"/>
              <a:gd name="connsiteY103" fmla="*/ 162283 h 2784833"/>
              <a:gd name="connsiteX104" fmla="*/ 3619500 w 7397750"/>
              <a:gd name="connsiteY104" fmla="*/ 168633 h 2784833"/>
              <a:gd name="connsiteX105" fmla="*/ 3759200 w 7397750"/>
              <a:gd name="connsiteY105" fmla="*/ 174983 h 2784833"/>
              <a:gd name="connsiteX106" fmla="*/ 3848100 w 7397750"/>
              <a:gd name="connsiteY106" fmla="*/ 194033 h 2784833"/>
              <a:gd name="connsiteX107" fmla="*/ 3873500 w 7397750"/>
              <a:gd name="connsiteY107" fmla="*/ 200383 h 2784833"/>
              <a:gd name="connsiteX108" fmla="*/ 3898900 w 7397750"/>
              <a:gd name="connsiteY108" fmla="*/ 213083 h 2784833"/>
              <a:gd name="connsiteX109" fmla="*/ 3943350 w 7397750"/>
              <a:gd name="connsiteY109" fmla="*/ 219433 h 2784833"/>
              <a:gd name="connsiteX110" fmla="*/ 4089400 w 7397750"/>
              <a:gd name="connsiteY110" fmla="*/ 232133 h 2784833"/>
              <a:gd name="connsiteX111" fmla="*/ 4263232 w 7397750"/>
              <a:gd name="connsiteY111" fmla="*/ 206733 h 2784833"/>
              <a:gd name="connsiteX112" fmla="*/ 4360862 w 7397750"/>
              <a:gd name="connsiteY112" fmla="*/ 194827 h 2784833"/>
              <a:gd name="connsiteX113" fmla="*/ 4409281 w 7397750"/>
              <a:gd name="connsiteY113" fmla="*/ 188476 h 2784833"/>
              <a:gd name="connsiteX114" fmla="*/ 4525962 w 7397750"/>
              <a:gd name="connsiteY114" fmla="*/ 184507 h 2784833"/>
              <a:gd name="connsiteX115" fmla="*/ 4707731 w 7397750"/>
              <a:gd name="connsiteY115" fmla="*/ 193239 h 2784833"/>
              <a:gd name="connsiteX116" fmla="*/ 4840287 w 7397750"/>
              <a:gd name="connsiteY116" fmla="*/ 205940 h 2784833"/>
              <a:gd name="connsiteX117" fmla="*/ 4934743 w 7397750"/>
              <a:gd name="connsiteY117" fmla="*/ 217052 h 2784833"/>
              <a:gd name="connsiteX118" fmla="*/ 5120481 w 7397750"/>
              <a:gd name="connsiteY118" fmla="*/ 213877 h 2784833"/>
              <a:gd name="connsiteX119" fmla="*/ 5468938 w 7397750"/>
              <a:gd name="connsiteY119" fmla="*/ 187683 h 2784833"/>
              <a:gd name="connsiteX120" fmla="*/ 7391400 w 7397750"/>
              <a:gd name="connsiteY120" fmla="*/ 200383 h 2784833"/>
              <a:gd name="connsiteX121" fmla="*/ 7397750 w 7397750"/>
              <a:gd name="connsiteY121" fmla="*/ 2784833 h 2784833"/>
              <a:gd name="connsiteX122" fmla="*/ 6350 w 7397750"/>
              <a:gd name="connsiteY122" fmla="*/ 2778483 h 2784833"/>
              <a:gd name="connsiteX123" fmla="*/ 9525 w 7397750"/>
              <a:gd name="connsiteY123" fmla="*/ 41633 h 2784833"/>
              <a:gd name="connsiteX0" fmla="*/ 9525 w 7397750"/>
              <a:gd name="connsiteY0" fmla="*/ 41633 h 2784833"/>
              <a:gd name="connsiteX1" fmla="*/ 0 w 7397750"/>
              <a:gd name="connsiteY1" fmla="*/ 60683 h 2784833"/>
              <a:gd name="connsiteX2" fmla="*/ 58738 w 7397750"/>
              <a:gd name="connsiteY2" fmla="*/ 113070 h 2784833"/>
              <a:gd name="connsiteX3" fmla="*/ 69850 w 7397750"/>
              <a:gd name="connsiteY3" fmla="*/ 149583 h 2784833"/>
              <a:gd name="connsiteX4" fmla="*/ 107950 w 7397750"/>
              <a:gd name="connsiteY4" fmla="*/ 181333 h 2784833"/>
              <a:gd name="connsiteX5" fmla="*/ 133350 w 7397750"/>
              <a:gd name="connsiteY5" fmla="*/ 219433 h 2784833"/>
              <a:gd name="connsiteX6" fmla="*/ 152400 w 7397750"/>
              <a:gd name="connsiteY6" fmla="*/ 238483 h 2784833"/>
              <a:gd name="connsiteX7" fmla="*/ 184150 w 7397750"/>
              <a:gd name="connsiteY7" fmla="*/ 276583 h 2784833"/>
              <a:gd name="connsiteX8" fmla="*/ 215900 w 7397750"/>
              <a:gd name="connsiteY8" fmla="*/ 314683 h 2784833"/>
              <a:gd name="connsiteX9" fmla="*/ 234950 w 7397750"/>
              <a:gd name="connsiteY9" fmla="*/ 340083 h 2784833"/>
              <a:gd name="connsiteX10" fmla="*/ 254000 w 7397750"/>
              <a:gd name="connsiteY10" fmla="*/ 352783 h 2784833"/>
              <a:gd name="connsiteX11" fmla="*/ 279400 w 7397750"/>
              <a:gd name="connsiteY11" fmla="*/ 371833 h 2784833"/>
              <a:gd name="connsiteX12" fmla="*/ 304800 w 7397750"/>
              <a:gd name="connsiteY12" fmla="*/ 397233 h 2784833"/>
              <a:gd name="connsiteX13" fmla="*/ 342900 w 7397750"/>
              <a:gd name="connsiteY13" fmla="*/ 422633 h 2784833"/>
              <a:gd name="connsiteX14" fmla="*/ 438150 w 7397750"/>
              <a:gd name="connsiteY14" fmla="*/ 416283 h 2784833"/>
              <a:gd name="connsiteX15" fmla="*/ 495300 w 7397750"/>
              <a:gd name="connsiteY15" fmla="*/ 352783 h 2784833"/>
              <a:gd name="connsiteX16" fmla="*/ 520700 w 7397750"/>
              <a:gd name="connsiteY16" fmla="*/ 333733 h 2784833"/>
              <a:gd name="connsiteX17" fmla="*/ 533400 w 7397750"/>
              <a:gd name="connsiteY17" fmla="*/ 314683 h 2784833"/>
              <a:gd name="connsiteX18" fmla="*/ 565150 w 7397750"/>
              <a:gd name="connsiteY18" fmla="*/ 282933 h 2784833"/>
              <a:gd name="connsiteX19" fmla="*/ 577850 w 7397750"/>
              <a:gd name="connsiteY19" fmla="*/ 263883 h 2784833"/>
              <a:gd name="connsiteX20" fmla="*/ 641350 w 7397750"/>
              <a:gd name="connsiteY20" fmla="*/ 206733 h 2784833"/>
              <a:gd name="connsiteX21" fmla="*/ 685800 w 7397750"/>
              <a:gd name="connsiteY21" fmla="*/ 136883 h 2784833"/>
              <a:gd name="connsiteX22" fmla="*/ 711200 w 7397750"/>
              <a:gd name="connsiteY22" fmla="*/ 111483 h 2784833"/>
              <a:gd name="connsiteX23" fmla="*/ 730250 w 7397750"/>
              <a:gd name="connsiteY23" fmla="*/ 105133 h 2784833"/>
              <a:gd name="connsiteX24" fmla="*/ 749300 w 7397750"/>
              <a:gd name="connsiteY24" fmla="*/ 86083 h 2784833"/>
              <a:gd name="connsiteX25" fmla="*/ 755650 w 7397750"/>
              <a:gd name="connsiteY25" fmla="*/ 67033 h 2784833"/>
              <a:gd name="connsiteX26" fmla="*/ 781050 w 7397750"/>
              <a:gd name="connsiteY26" fmla="*/ 47983 h 2784833"/>
              <a:gd name="connsiteX27" fmla="*/ 800100 w 7397750"/>
              <a:gd name="connsiteY27" fmla="*/ 35283 h 2784833"/>
              <a:gd name="connsiteX28" fmla="*/ 826294 w 7397750"/>
              <a:gd name="connsiteY28" fmla="*/ 3533 h 2784833"/>
              <a:gd name="connsiteX29" fmla="*/ 885032 w 7397750"/>
              <a:gd name="connsiteY29" fmla="*/ 2739 h 2784833"/>
              <a:gd name="connsiteX30" fmla="*/ 933450 w 7397750"/>
              <a:gd name="connsiteY30" fmla="*/ 35283 h 2784833"/>
              <a:gd name="connsiteX31" fmla="*/ 957263 w 7397750"/>
              <a:gd name="connsiteY31" fmla="*/ 48777 h 2784833"/>
              <a:gd name="connsiteX32" fmla="*/ 990600 w 7397750"/>
              <a:gd name="connsiteY32" fmla="*/ 79733 h 2784833"/>
              <a:gd name="connsiteX33" fmla="*/ 1009650 w 7397750"/>
              <a:gd name="connsiteY33" fmla="*/ 92433 h 2784833"/>
              <a:gd name="connsiteX34" fmla="*/ 1060450 w 7397750"/>
              <a:gd name="connsiteY34" fmla="*/ 155933 h 2784833"/>
              <a:gd name="connsiteX35" fmla="*/ 1073150 w 7397750"/>
              <a:gd name="connsiteY35" fmla="*/ 174983 h 2784833"/>
              <a:gd name="connsiteX36" fmla="*/ 1117600 w 7397750"/>
              <a:gd name="connsiteY36" fmla="*/ 219433 h 2784833"/>
              <a:gd name="connsiteX37" fmla="*/ 1123950 w 7397750"/>
              <a:gd name="connsiteY37" fmla="*/ 238483 h 2784833"/>
              <a:gd name="connsiteX38" fmla="*/ 1168400 w 7397750"/>
              <a:gd name="connsiteY38" fmla="*/ 289283 h 2784833"/>
              <a:gd name="connsiteX39" fmla="*/ 1193800 w 7397750"/>
              <a:gd name="connsiteY39" fmla="*/ 321033 h 2784833"/>
              <a:gd name="connsiteX40" fmla="*/ 1200150 w 7397750"/>
              <a:gd name="connsiteY40" fmla="*/ 340083 h 2784833"/>
              <a:gd name="connsiteX41" fmla="*/ 1225550 w 7397750"/>
              <a:gd name="connsiteY41" fmla="*/ 359133 h 2784833"/>
              <a:gd name="connsiteX42" fmla="*/ 1250950 w 7397750"/>
              <a:gd name="connsiteY42" fmla="*/ 384533 h 2784833"/>
              <a:gd name="connsiteX43" fmla="*/ 1274762 w 7397750"/>
              <a:gd name="connsiteY43" fmla="*/ 400408 h 2784833"/>
              <a:gd name="connsiteX44" fmla="*/ 1352550 w 7397750"/>
              <a:gd name="connsiteY44" fmla="*/ 400408 h 2784833"/>
              <a:gd name="connsiteX45" fmla="*/ 1393825 w 7397750"/>
              <a:gd name="connsiteY45" fmla="*/ 372626 h 2784833"/>
              <a:gd name="connsiteX46" fmla="*/ 1412875 w 7397750"/>
              <a:gd name="connsiteY46" fmla="*/ 359133 h 2784833"/>
              <a:gd name="connsiteX47" fmla="*/ 1432719 w 7397750"/>
              <a:gd name="connsiteY47" fmla="*/ 335321 h 2784833"/>
              <a:gd name="connsiteX48" fmla="*/ 1468438 w 7397750"/>
              <a:gd name="connsiteY48" fmla="*/ 298808 h 2784833"/>
              <a:gd name="connsiteX49" fmla="*/ 1508125 w 7397750"/>
              <a:gd name="connsiteY49" fmla="*/ 244040 h 2784833"/>
              <a:gd name="connsiteX50" fmla="*/ 1540669 w 7397750"/>
              <a:gd name="connsiteY50" fmla="*/ 205146 h 2784833"/>
              <a:gd name="connsiteX51" fmla="*/ 1587500 w 7397750"/>
              <a:gd name="connsiteY51" fmla="*/ 168633 h 2784833"/>
              <a:gd name="connsiteX52" fmla="*/ 1600200 w 7397750"/>
              <a:gd name="connsiteY52" fmla="*/ 143233 h 2784833"/>
              <a:gd name="connsiteX53" fmla="*/ 1612900 w 7397750"/>
              <a:gd name="connsiteY53" fmla="*/ 124183 h 2784833"/>
              <a:gd name="connsiteX54" fmla="*/ 1632743 w 7397750"/>
              <a:gd name="connsiteY54" fmla="*/ 98783 h 2784833"/>
              <a:gd name="connsiteX55" fmla="*/ 1670050 w 7397750"/>
              <a:gd name="connsiteY55" fmla="*/ 60683 h 2784833"/>
              <a:gd name="connsiteX56" fmla="*/ 1714500 w 7397750"/>
              <a:gd name="connsiteY56" fmla="*/ 22583 h 2784833"/>
              <a:gd name="connsiteX57" fmla="*/ 1771650 w 7397750"/>
              <a:gd name="connsiteY57" fmla="*/ 9883 h 2784833"/>
              <a:gd name="connsiteX58" fmla="*/ 1822450 w 7397750"/>
              <a:gd name="connsiteY58" fmla="*/ 9089 h 2784833"/>
              <a:gd name="connsiteX59" fmla="*/ 1857375 w 7397750"/>
              <a:gd name="connsiteY59" fmla="*/ 25758 h 2784833"/>
              <a:gd name="connsiteX60" fmla="*/ 1904206 w 7397750"/>
              <a:gd name="connsiteY60" fmla="*/ 53539 h 2784833"/>
              <a:gd name="connsiteX61" fmla="*/ 1930400 w 7397750"/>
              <a:gd name="connsiteY61" fmla="*/ 85289 h 2784833"/>
              <a:gd name="connsiteX62" fmla="*/ 1976438 w 7397750"/>
              <a:gd name="connsiteY62" fmla="*/ 117039 h 2784833"/>
              <a:gd name="connsiteX63" fmla="*/ 2018506 w 7397750"/>
              <a:gd name="connsiteY63" fmla="*/ 188477 h 2784833"/>
              <a:gd name="connsiteX64" fmla="*/ 2038350 w 7397750"/>
              <a:gd name="connsiteY64" fmla="*/ 225783 h 2784833"/>
              <a:gd name="connsiteX65" fmla="*/ 2068512 w 7397750"/>
              <a:gd name="connsiteY65" fmla="*/ 256739 h 2784833"/>
              <a:gd name="connsiteX66" fmla="*/ 2101850 w 7397750"/>
              <a:gd name="connsiteY66" fmla="*/ 289283 h 2784833"/>
              <a:gd name="connsiteX67" fmla="*/ 2139950 w 7397750"/>
              <a:gd name="connsiteY67" fmla="*/ 327383 h 2784833"/>
              <a:gd name="connsiteX68" fmla="*/ 2152650 w 7397750"/>
              <a:gd name="connsiteY68" fmla="*/ 346433 h 2784833"/>
              <a:gd name="connsiteX69" fmla="*/ 2203450 w 7397750"/>
              <a:gd name="connsiteY69" fmla="*/ 378183 h 2784833"/>
              <a:gd name="connsiteX70" fmla="*/ 2222500 w 7397750"/>
              <a:gd name="connsiteY70" fmla="*/ 390883 h 2784833"/>
              <a:gd name="connsiteX71" fmla="*/ 2254250 w 7397750"/>
              <a:gd name="connsiteY71" fmla="*/ 397233 h 2784833"/>
              <a:gd name="connsiteX72" fmla="*/ 2336800 w 7397750"/>
              <a:gd name="connsiteY72" fmla="*/ 384533 h 2784833"/>
              <a:gd name="connsiteX73" fmla="*/ 2376488 w 7397750"/>
              <a:gd name="connsiteY73" fmla="*/ 352783 h 2784833"/>
              <a:gd name="connsiteX74" fmla="*/ 2431256 w 7397750"/>
              <a:gd name="connsiteY74" fmla="*/ 295633 h 2784833"/>
              <a:gd name="connsiteX75" fmla="*/ 2459831 w 7397750"/>
              <a:gd name="connsiteY75" fmla="*/ 264676 h 2784833"/>
              <a:gd name="connsiteX76" fmla="*/ 2482056 w 7397750"/>
              <a:gd name="connsiteY76" fmla="*/ 236102 h 2784833"/>
              <a:gd name="connsiteX77" fmla="*/ 2520950 w 7397750"/>
              <a:gd name="connsiteY77" fmla="*/ 181333 h 2784833"/>
              <a:gd name="connsiteX78" fmla="*/ 2546350 w 7397750"/>
              <a:gd name="connsiteY78" fmla="*/ 162283 h 2784833"/>
              <a:gd name="connsiteX79" fmla="*/ 2565400 w 7397750"/>
              <a:gd name="connsiteY79" fmla="*/ 143233 h 2784833"/>
              <a:gd name="connsiteX80" fmla="*/ 2601912 w 7397750"/>
              <a:gd name="connsiteY80" fmla="*/ 115451 h 2784833"/>
              <a:gd name="connsiteX81" fmla="*/ 2609057 w 7397750"/>
              <a:gd name="connsiteY81" fmla="*/ 94020 h 2784833"/>
              <a:gd name="connsiteX82" fmla="*/ 2648744 w 7397750"/>
              <a:gd name="connsiteY82" fmla="*/ 78146 h 2784833"/>
              <a:gd name="connsiteX83" fmla="*/ 2724150 w 7397750"/>
              <a:gd name="connsiteY83" fmla="*/ 74971 h 2784833"/>
              <a:gd name="connsiteX84" fmla="*/ 2759075 w 7397750"/>
              <a:gd name="connsiteY84" fmla="*/ 74971 h 2784833"/>
              <a:gd name="connsiteX85" fmla="*/ 2835275 w 7397750"/>
              <a:gd name="connsiteY85" fmla="*/ 102752 h 2784833"/>
              <a:gd name="connsiteX86" fmla="*/ 2863057 w 7397750"/>
              <a:gd name="connsiteY86" fmla="*/ 117040 h 2784833"/>
              <a:gd name="connsiteX87" fmla="*/ 2895601 w 7397750"/>
              <a:gd name="connsiteY87" fmla="*/ 142439 h 2784833"/>
              <a:gd name="connsiteX88" fmla="*/ 2942431 w 7397750"/>
              <a:gd name="connsiteY88" fmla="*/ 163871 h 2784833"/>
              <a:gd name="connsiteX89" fmla="*/ 2951162 w 7397750"/>
              <a:gd name="connsiteY89" fmla="*/ 171808 h 2784833"/>
              <a:gd name="connsiteX90" fmla="*/ 2979737 w 7397750"/>
              <a:gd name="connsiteY90" fmla="*/ 189270 h 2784833"/>
              <a:gd name="connsiteX91" fmla="*/ 2997994 w 7397750"/>
              <a:gd name="connsiteY91" fmla="*/ 207527 h 2784833"/>
              <a:gd name="connsiteX92" fmla="*/ 3048000 w 7397750"/>
              <a:gd name="connsiteY92" fmla="*/ 238483 h 2784833"/>
              <a:gd name="connsiteX93" fmla="*/ 3117850 w 7397750"/>
              <a:gd name="connsiteY93" fmla="*/ 251183 h 2784833"/>
              <a:gd name="connsiteX94" fmla="*/ 3143250 w 7397750"/>
              <a:gd name="connsiteY94" fmla="*/ 263883 h 2784833"/>
              <a:gd name="connsiteX95" fmla="*/ 3169444 w 7397750"/>
              <a:gd name="connsiteY95" fmla="*/ 269439 h 2784833"/>
              <a:gd name="connsiteX96" fmla="*/ 3201988 w 7397750"/>
              <a:gd name="connsiteY96" fmla="*/ 273408 h 2784833"/>
              <a:gd name="connsiteX97" fmla="*/ 3260725 w 7397750"/>
              <a:gd name="connsiteY97" fmla="*/ 267058 h 2784833"/>
              <a:gd name="connsiteX98" fmla="*/ 3289300 w 7397750"/>
              <a:gd name="connsiteY98" fmla="*/ 257533 h 2784833"/>
              <a:gd name="connsiteX99" fmla="*/ 3314700 w 7397750"/>
              <a:gd name="connsiteY99" fmla="*/ 244833 h 2784833"/>
              <a:gd name="connsiteX100" fmla="*/ 3378200 w 7397750"/>
              <a:gd name="connsiteY100" fmla="*/ 230546 h 2784833"/>
              <a:gd name="connsiteX101" fmla="*/ 3453606 w 7397750"/>
              <a:gd name="connsiteY101" fmla="*/ 194827 h 2784833"/>
              <a:gd name="connsiteX102" fmla="*/ 3527425 w 7397750"/>
              <a:gd name="connsiteY102" fmla="*/ 168633 h 2784833"/>
              <a:gd name="connsiteX103" fmla="*/ 3574256 w 7397750"/>
              <a:gd name="connsiteY103" fmla="*/ 162283 h 2784833"/>
              <a:gd name="connsiteX104" fmla="*/ 3619500 w 7397750"/>
              <a:gd name="connsiteY104" fmla="*/ 168633 h 2784833"/>
              <a:gd name="connsiteX105" fmla="*/ 3759200 w 7397750"/>
              <a:gd name="connsiteY105" fmla="*/ 174983 h 2784833"/>
              <a:gd name="connsiteX106" fmla="*/ 3848100 w 7397750"/>
              <a:gd name="connsiteY106" fmla="*/ 194033 h 2784833"/>
              <a:gd name="connsiteX107" fmla="*/ 3873500 w 7397750"/>
              <a:gd name="connsiteY107" fmla="*/ 200383 h 2784833"/>
              <a:gd name="connsiteX108" fmla="*/ 3898900 w 7397750"/>
              <a:gd name="connsiteY108" fmla="*/ 213083 h 2784833"/>
              <a:gd name="connsiteX109" fmla="*/ 3943350 w 7397750"/>
              <a:gd name="connsiteY109" fmla="*/ 219433 h 2784833"/>
              <a:gd name="connsiteX110" fmla="*/ 4089400 w 7397750"/>
              <a:gd name="connsiteY110" fmla="*/ 232133 h 2784833"/>
              <a:gd name="connsiteX111" fmla="*/ 4263232 w 7397750"/>
              <a:gd name="connsiteY111" fmla="*/ 206733 h 2784833"/>
              <a:gd name="connsiteX112" fmla="*/ 4360862 w 7397750"/>
              <a:gd name="connsiteY112" fmla="*/ 194827 h 2784833"/>
              <a:gd name="connsiteX113" fmla="*/ 4409281 w 7397750"/>
              <a:gd name="connsiteY113" fmla="*/ 188476 h 2784833"/>
              <a:gd name="connsiteX114" fmla="*/ 4525962 w 7397750"/>
              <a:gd name="connsiteY114" fmla="*/ 184507 h 2784833"/>
              <a:gd name="connsiteX115" fmla="*/ 4707731 w 7397750"/>
              <a:gd name="connsiteY115" fmla="*/ 193239 h 2784833"/>
              <a:gd name="connsiteX116" fmla="*/ 4840287 w 7397750"/>
              <a:gd name="connsiteY116" fmla="*/ 205940 h 2784833"/>
              <a:gd name="connsiteX117" fmla="*/ 4934743 w 7397750"/>
              <a:gd name="connsiteY117" fmla="*/ 217052 h 2784833"/>
              <a:gd name="connsiteX118" fmla="*/ 5120481 w 7397750"/>
              <a:gd name="connsiteY118" fmla="*/ 213877 h 2784833"/>
              <a:gd name="connsiteX119" fmla="*/ 5468938 w 7397750"/>
              <a:gd name="connsiteY119" fmla="*/ 187683 h 2784833"/>
              <a:gd name="connsiteX120" fmla="*/ 7391400 w 7397750"/>
              <a:gd name="connsiteY120" fmla="*/ 200383 h 2784833"/>
              <a:gd name="connsiteX121" fmla="*/ 7397750 w 7397750"/>
              <a:gd name="connsiteY121" fmla="*/ 2784833 h 2784833"/>
              <a:gd name="connsiteX122" fmla="*/ 6350 w 7397750"/>
              <a:gd name="connsiteY122" fmla="*/ 2778483 h 2784833"/>
              <a:gd name="connsiteX123" fmla="*/ 9525 w 7397750"/>
              <a:gd name="connsiteY123" fmla="*/ 41633 h 2784833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09650 w 7397750"/>
              <a:gd name="connsiteY33" fmla="*/ 92432 h 2784832"/>
              <a:gd name="connsiteX34" fmla="*/ 1060450 w 7397750"/>
              <a:gd name="connsiteY34" fmla="*/ 155932 h 2784832"/>
              <a:gd name="connsiteX35" fmla="*/ 1073150 w 7397750"/>
              <a:gd name="connsiteY35" fmla="*/ 174982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3150 w 7397750"/>
              <a:gd name="connsiteY35" fmla="*/ 174982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3150 w 7397750"/>
              <a:gd name="connsiteY35" fmla="*/ 174982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17600 w 7397750"/>
              <a:gd name="connsiteY36" fmla="*/ 219432 h 2784832"/>
              <a:gd name="connsiteX37" fmla="*/ 1123950 w 7397750"/>
              <a:gd name="connsiteY37" fmla="*/ 23848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17600 w 7397750"/>
              <a:gd name="connsiteY36" fmla="*/ 219432 h 2784832"/>
              <a:gd name="connsiteX37" fmla="*/ 1131094 w 7397750"/>
              <a:gd name="connsiteY37" fmla="*/ 25753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68400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93800 w 7397750"/>
              <a:gd name="connsiteY39" fmla="*/ 321032 h 2784832"/>
              <a:gd name="connsiteX40" fmla="*/ 1200150 w 7397750"/>
              <a:gd name="connsiteY40" fmla="*/ 340082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93800 w 7397750"/>
              <a:gd name="connsiteY39" fmla="*/ 321032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38150 w 7397750"/>
              <a:gd name="connsiteY14" fmla="*/ 41628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41350 w 7397750"/>
              <a:gd name="connsiteY20" fmla="*/ 206732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85800 w 7397750"/>
              <a:gd name="connsiteY21" fmla="*/ 136882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711200 w 7397750"/>
              <a:gd name="connsiteY22" fmla="*/ 111482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30250 w 7397750"/>
              <a:gd name="connsiteY23" fmla="*/ 105132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49300 w 7397750"/>
              <a:gd name="connsiteY24" fmla="*/ 86082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39775 w 7397750"/>
              <a:gd name="connsiteY24" fmla="*/ 55126 h 2784832"/>
              <a:gd name="connsiteX25" fmla="*/ 755650 w 7397750"/>
              <a:gd name="connsiteY25" fmla="*/ 67032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39775 w 7397750"/>
              <a:gd name="connsiteY24" fmla="*/ 55126 h 2784832"/>
              <a:gd name="connsiteX25" fmla="*/ 755650 w 7397750"/>
              <a:gd name="connsiteY25" fmla="*/ 38457 h 2784832"/>
              <a:gd name="connsiteX26" fmla="*/ 781050 w 7397750"/>
              <a:gd name="connsiteY26" fmla="*/ 47982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1632 h 2784832"/>
              <a:gd name="connsiteX1" fmla="*/ 0 w 7397750"/>
              <a:gd name="connsiteY1" fmla="*/ 60682 h 2784832"/>
              <a:gd name="connsiteX2" fmla="*/ 58738 w 7397750"/>
              <a:gd name="connsiteY2" fmla="*/ 113069 h 2784832"/>
              <a:gd name="connsiteX3" fmla="*/ 69850 w 7397750"/>
              <a:gd name="connsiteY3" fmla="*/ 149582 h 2784832"/>
              <a:gd name="connsiteX4" fmla="*/ 107950 w 7397750"/>
              <a:gd name="connsiteY4" fmla="*/ 181332 h 2784832"/>
              <a:gd name="connsiteX5" fmla="*/ 133350 w 7397750"/>
              <a:gd name="connsiteY5" fmla="*/ 219432 h 2784832"/>
              <a:gd name="connsiteX6" fmla="*/ 152400 w 7397750"/>
              <a:gd name="connsiteY6" fmla="*/ 238482 h 2784832"/>
              <a:gd name="connsiteX7" fmla="*/ 184150 w 7397750"/>
              <a:gd name="connsiteY7" fmla="*/ 276582 h 2784832"/>
              <a:gd name="connsiteX8" fmla="*/ 215900 w 7397750"/>
              <a:gd name="connsiteY8" fmla="*/ 314682 h 2784832"/>
              <a:gd name="connsiteX9" fmla="*/ 234950 w 7397750"/>
              <a:gd name="connsiteY9" fmla="*/ 340082 h 2784832"/>
              <a:gd name="connsiteX10" fmla="*/ 254000 w 7397750"/>
              <a:gd name="connsiteY10" fmla="*/ 352782 h 2784832"/>
              <a:gd name="connsiteX11" fmla="*/ 279400 w 7397750"/>
              <a:gd name="connsiteY11" fmla="*/ 371832 h 2784832"/>
              <a:gd name="connsiteX12" fmla="*/ 304800 w 7397750"/>
              <a:gd name="connsiteY12" fmla="*/ 397232 h 2784832"/>
              <a:gd name="connsiteX13" fmla="*/ 342900 w 7397750"/>
              <a:gd name="connsiteY13" fmla="*/ 422632 h 2784832"/>
              <a:gd name="connsiteX14" fmla="*/ 421481 w 7397750"/>
              <a:gd name="connsiteY14" fmla="*/ 397232 h 2784832"/>
              <a:gd name="connsiteX15" fmla="*/ 495300 w 7397750"/>
              <a:gd name="connsiteY15" fmla="*/ 352782 h 2784832"/>
              <a:gd name="connsiteX16" fmla="*/ 520700 w 7397750"/>
              <a:gd name="connsiteY16" fmla="*/ 333732 h 2784832"/>
              <a:gd name="connsiteX17" fmla="*/ 533400 w 7397750"/>
              <a:gd name="connsiteY17" fmla="*/ 314682 h 2784832"/>
              <a:gd name="connsiteX18" fmla="*/ 565150 w 7397750"/>
              <a:gd name="connsiteY18" fmla="*/ 282932 h 2784832"/>
              <a:gd name="connsiteX19" fmla="*/ 577850 w 7397750"/>
              <a:gd name="connsiteY19" fmla="*/ 263882 h 2784832"/>
              <a:gd name="connsiteX20" fmla="*/ 624682 w 7397750"/>
              <a:gd name="connsiteY20" fmla="*/ 201970 h 2784832"/>
              <a:gd name="connsiteX21" fmla="*/ 678656 w 7397750"/>
              <a:gd name="connsiteY21" fmla="*/ 134501 h 2784832"/>
              <a:gd name="connsiteX22" fmla="*/ 689769 w 7397750"/>
              <a:gd name="connsiteY22" fmla="*/ 113863 h 2784832"/>
              <a:gd name="connsiteX23" fmla="*/ 713581 w 7397750"/>
              <a:gd name="connsiteY23" fmla="*/ 81320 h 2784832"/>
              <a:gd name="connsiteX24" fmla="*/ 739775 w 7397750"/>
              <a:gd name="connsiteY24" fmla="*/ 55126 h 2784832"/>
              <a:gd name="connsiteX25" fmla="*/ 755650 w 7397750"/>
              <a:gd name="connsiteY25" fmla="*/ 38457 h 2784832"/>
              <a:gd name="connsiteX26" fmla="*/ 783431 w 7397750"/>
              <a:gd name="connsiteY26" fmla="*/ 17026 h 2784832"/>
              <a:gd name="connsiteX27" fmla="*/ 800100 w 7397750"/>
              <a:gd name="connsiteY27" fmla="*/ 35282 h 2784832"/>
              <a:gd name="connsiteX28" fmla="*/ 826294 w 7397750"/>
              <a:gd name="connsiteY28" fmla="*/ 3532 h 2784832"/>
              <a:gd name="connsiteX29" fmla="*/ 885032 w 7397750"/>
              <a:gd name="connsiteY29" fmla="*/ 2738 h 2784832"/>
              <a:gd name="connsiteX30" fmla="*/ 928687 w 7397750"/>
              <a:gd name="connsiteY30" fmla="*/ 20994 h 2784832"/>
              <a:gd name="connsiteX31" fmla="*/ 957263 w 7397750"/>
              <a:gd name="connsiteY31" fmla="*/ 48776 h 2784832"/>
              <a:gd name="connsiteX32" fmla="*/ 990600 w 7397750"/>
              <a:gd name="connsiteY32" fmla="*/ 79732 h 2784832"/>
              <a:gd name="connsiteX33" fmla="*/ 1019175 w 7397750"/>
              <a:gd name="connsiteY33" fmla="*/ 106720 h 2784832"/>
              <a:gd name="connsiteX34" fmla="*/ 1060450 w 7397750"/>
              <a:gd name="connsiteY34" fmla="*/ 155932 h 2784832"/>
              <a:gd name="connsiteX35" fmla="*/ 1077913 w 7397750"/>
              <a:gd name="connsiteY35" fmla="*/ 186888 h 2784832"/>
              <a:gd name="connsiteX36" fmla="*/ 1105694 w 7397750"/>
              <a:gd name="connsiteY36" fmla="*/ 219432 h 2784832"/>
              <a:gd name="connsiteX37" fmla="*/ 1131094 w 7397750"/>
              <a:gd name="connsiteY37" fmla="*/ 257532 h 2784832"/>
              <a:gd name="connsiteX38" fmla="*/ 1158875 w 7397750"/>
              <a:gd name="connsiteY38" fmla="*/ 289282 h 2784832"/>
              <a:gd name="connsiteX39" fmla="*/ 1172369 w 7397750"/>
              <a:gd name="connsiteY39" fmla="*/ 313888 h 2784832"/>
              <a:gd name="connsiteX40" fmla="*/ 1209675 w 7397750"/>
              <a:gd name="connsiteY40" fmla="*/ 344845 h 2784832"/>
              <a:gd name="connsiteX41" fmla="*/ 1225550 w 7397750"/>
              <a:gd name="connsiteY41" fmla="*/ 359132 h 2784832"/>
              <a:gd name="connsiteX42" fmla="*/ 1250950 w 7397750"/>
              <a:gd name="connsiteY42" fmla="*/ 384532 h 2784832"/>
              <a:gd name="connsiteX43" fmla="*/ 1274762 w 7397750"/>
              <a:gd name="connsiteY43" fmla="*/ 400407 h 2784832"/>
              <a:gd name="connsiteX44" fmla="*/ 1352550 w 7397750"/>
              <a:gd name="connsiteY44" fmla="*/ 400407 h 2784832"/>
              <a:gd name="connsiteX45" fmla="*/ 1393825 w 7397750"/>
              <a:gd name="connsiteY45" fmla="*/ 372625 h 2784832"/>
              <a:gd name="connsiteX46" fmla="*/ 1412875 w 7397750"/>
              <a:gd name="connsiteY46" fmla="*/ 359132 h 2784832"/>
              <a:gd name="connsiteX47" fmla="*/ 1432719 w 7397750"/>
              <a:gd name="connsiteY47" fmla="*/ 335320 h 2784832"/>
              <a:gd name="connsiteX48" fmla="*/ 1468438 w 7397750"/>
              <a:gd name="connsiteY48" fmla="*/ 298807 h 2784832"/>
              <a:gd name="connsiteX49" fmla="*/ 1508125 w 7397750"/>
              <a:gd name="connsiteY49" fmla="*/ 244039 h 2784832"/>
              <a:gd name="connsiteX50" fmla="*/ 1540669 w 7397750"/>
              <a:gd name="connsiteY50" fmla="*/ 205145 h 2784832"/>
              <a:gd name="connsiteX51" fmla="*/ 1587500 w 7397750"/>
              <a:gd name="connsiteY51" fmla="*/ 168632 h 2784832"/>
              <a:gd name="connsiteX52" fmla="*/ 1600200 w 7397750"/>
              <a:gd name="connsiteY52" fmla="*/ 143232 h 2784832"/>
              <a:gd name="connsiteX53" fmla="*/ 1612900 w 7397750"/>
              <a:gd name="connsiteY53" fmla="*/ 124182 h 2784832"/>
              <a:gd name="connsiteX54" fmla="*/ 1632743 w 7397750"/>
              <a:gd name="connsiteY54" fmla="*/ 98782 h 2784832"/>
              <a:gd name="connsiteX55" fmla="*/ 1670050 w 7397750"/>
              <a:gd name="connsiteY55" fmla="*/ 60682 h 2784832"/>
              <a:gd name="connsiteX56" fmla="*/ 1714500 w 7397750"/>
              <a:gd name="connsiteY56" fmla="*/ 22582 h 2784832"/>
              <a:gd name="connsiteX57" fmla="*/ 1771650 w 7397750"/>
              <a:gd name="connsiteY57" fmla="*/ 9882 h 2784832"/>
              <a:gd name="connsiteX58" fmla="*/ 1822450 w 7397750"/>
              <a:gd name="connsiteY58" fmla="*/ 9088 h 2784832"/>
              <a:gd name="connsiteX59" fmla="*/ 1857375 w 7397750"/>
              <a:gd name="connsiteY59" fmla="*/ 25757 h 2784832"/>
              <a:gd name="connsiteX60" fmla="*/ 1904206 w 7397750"/>
              <a:gd name="connsiteY60" fmla="*/ 53538 h 2784832"/>
              <a:gd name="connsiteX61" fmla="*/ 1930400 w 7397750"/>
              <a:gd name="connsiteY61" fmla="*/ 85288 h 2784832"/>
              <a:gd name="connsiteX62" fmla="*/ 1976438 w 7397750"/>
              <a:gd name="connsiteY62" fmla="*/ 117038 h 2784832"/>
              <a:gd name="connsiteX63" fmla="*/ 2018506 w 7397750"/>
              <a:gd name="connsiteY63" fmla="*/ 188476 h 2784832"/>
              <a:gd name="connsiteX64" fmla="*/ 2038350 w 7397750"/>
              <a:gd name="connsiteY64" fmla="*/ 225782 h 2784832"/>
              <a:gd name="connsiteX65" fmla="*/ 2068512 w 7397750"/>
              <a:gd name="connsiteY65" fmla="*/ 256738 h 2784832"/>
              <a:gd name="connsiteX66" fmla="*/ 2101850 w 7397750"/>
              <a:gd name="connsiteY66" fmla="*/ 289282 h 2784832"/>
              <a:gd name="connsiteX67" fmla="*/ 2139950 w 7397750"/>
              <a:gd name="connsiteY67" fmla="*/ 327382 h 2784832"/>
              <a:gd name="connsiteX68" fmla="*/ 2152650 w 7397750"/>
              <a:gd name="connsiteY68" fmla="*/ 346432 h 2784832"/>
              <a:gd name="connsiteX69" fmla="*/ 2203450 w 7397750"/>
              <a:gd name="connsiteY69" fmla="*/ 378182 h 2784832"/>
              <a:gd name="connsiteX70" fmla="*/ 2222500 w 7397750"/>
              <a:gd name="connsiteY70" fmla="*/ 390882 h 2784832"/>
              <a:gd name="connsiteX71" fmla="*/ 2254250 w 7397750"/>
              <a:gd name="connsiteY71" fmla="*/ 397232 h 2784832"/>
              <a:gd name="connsiteX72" fmla="*/ 2336800 w 7397750"/>
              <a:gd name="connsiteY72" fmla="*/ 384532 h 2784832"/>
              <a:gd name="connsiteX73" fmla="*/ 2376488 w 7397750"/>
              <a:gd name="connsiteY73" fmla="*/ 352782 h 2784832"/>
              <a:gd name="connsiteX74" fmla="*/ 2431256 w 7397750"/>
              <a:gd name="connsiteY74" fmla="*/ 295632 h 2784832"/>
              <a:gd name="connsiteX75" fmla="*/ 2459831 w 7397750"/>
              <a:gd name="connsiteY75" fmla="*/ 264675 h 2784832"/>
              <a:gd name="connsiteX76" fmla="*/ 2482056 w 7397750"/>
              <a:gd name="connsiteY76" fmla="*/ 236101 h 2784832"/>
              <a:gd name="connsiteX77" fmla="*/ 2520950 w 7397750"/>
              <a:gd name="connsiteY77" fmla="*/ 181332 h 2784832"/>
              <a:gd name="connsiteX78" fmla="*/ 2546350 w 7397750"/>
              <a:gd name="connsiteY78" fmla="*/ 162282 h 2784832"/>
              <a:gd name="connsiteX79" fmla="*/ 2565400 w 7397750"/>
              <a:gd name="connsiteY79" fmla="*/ 143232 h 2784832"/>
              <a:gd name="connsiteX80" fmla="*/ 2601912 w 7397750"/>
              <a:gd name="connsiteY80" fmla="*/ 115450 h 2784832"/>
              <a:gd name="connsiteX81" fmla="*/ 2609057 w 7397750"/>
              <a:gd name="connsiteY81" fmla="*/ 94019 h 2784832"/>
              <a:gd name="connsiteX82" fmla="*/ 2648744 w 7397750"/>
              <a:gd name="connsiteY82" fmla="*/ 78145 h 2784832"/>
              <a:gd name="connsiteX83" fmla="*/ 2724150 w 7397750"/>
              <a:gd name="connsiteY83" fmla="*/ 74970 h 2784832"/>
              <a:gd name="connsiteX84" fmla="*/ 2759075 w 7397750"/>
              <a:gd name="connsiteY84" fmla="*/ 74970 h 2784832"/>
              <a:gd name="connsiteX85" fmla="*/ 2835275 w 7397750"/>
              <a:gd name="connsiteY85" fmla="*/ 102751 h 2784832"/>
              <a:gd name="connsiteX86" fmla="*/ 2863057 w 7397750"/>
              <a:gd name="connsiteY86" fmla="*/ 117039 h 2784832"/>
              <a:gd name="connsiteX87" fmla="*/ 2895601 w 7397750"/>
              <a:gd name="connsiteY87" fmla="*/ 142438 h 2784832"/>
              <a:gd name="connsiteX88" fmla="*/ 2942431 w 7397750"/>
              <a:gd name="connsiteY88" fmla="*/ 163870 h 2784832"/>
              <a:gd name="connsiteX89" fmla="*/ 2951162 w 7397750"/>
              <a:gd name="connsiteY89" fmla="*/ 171807 h 2784832"/>
              <a:gd name="connsiteX90" fmla="*/ 2979737 w 7397750"/>
              <a:gd name="connsiteY90" fmla="*/ 189269 h 2784832"/>
              <a:gd name="connsiteX91" fmla="*/ 2997994 w 7397750"/>
              <a:gd name="connsiteY91" fmla="*/ 207526 h 2784832"/>
              <a:gd name="connsiteX92" fmla="*/ 3048000 w 7397750"/>
              <a:gd name="connsiteY92" fmla="*/ 238482 h 2784832"/>
              <a:gd name="connsiteX93" fmla="*/ 3117850 w 7397750"/>
              <a:gd name="connsiteY93" fmla="*/ 251182 h 2784832"/>
              <a:gd name="connsiteX94" fmla="*/ 3143250 w 7397750"/>
              <a:gd name="connsiteY94" fmla="*/ 263882 h 2784832"/>
              <a:gd name="connsiteX95" fmla="*/ 3169444 w 7397750"/>
              <a:gd name="connsiteY95" fmla="*/ 269438 h 2784832"/>
              <a:gd name="connsiteX96" fmla="*/ 3201988 w 7397750"/>
              <a:gd name="connsiteY96" fmla="*/ 273407 h 2784832"/>
              <a:gd name="connsiteX97" fmla="*/ 3260725 w 7397750"/>
              <a:gd name="connsiteY97" fmla="*/ 267057 h 2784832"/>
              <a:gd name="connsiteX98" fmla="*/ 3289300 w 7397750"/>
              <a:gd name="connsiteY98" fmla="*/ 257532 h 2784832"/>
              <a:gd name="connsiteX99" fmla="*/ 3314700 w 7397750"/>
              <a:gd name="connsiteY99" fmla="*/ 244832 h 2784832"/>
              <a:gd name="connsiteX100" fmla="*/ 3378200 w 7397750"/>
              <a:gd name="connsiteY100" fmla="*/ 230545 h 2784832"/>
              <a:gd name="connsiteX101" fmla="*/ 3453606 w 7397750"/>
              <a:gd name="connsiteY101" fmla="*/ 194826 h 2784832"/>
              <a:gd name="connsiteX102" fmla="*/ 3527425 w 7397750"/>
              <a:gd name="connsiteY102" fmla="*/ 168632 h 2784832"/>
              <a:gd name="connsiteX103" fmla="*/ 3574256 w 7397750"/>
              <a:gd name="connsiteY103" fmla="*/ 162282 h 2784832"/>
              <a:gd name="connsiteX104" fmla="*/ 3619500 w 7397750"/>
              <a:gd name="connsiteY104" fmla="*/ 168632 h 2784832"/>
              <a:gd name="connsiteX105" fmla="*/ 3759200 w 7397750"/>
              <a:gd name="connsiteY105" fmla="*/ 174982 h 2784832"/>
              <a:gd name="connsiteX106" fmla="*/ 3848100 w 7397750"/>
              <a:gd name="connsiteY106" fmla="*/ 194032 h 2784832"/>
              <a:gd name="connsiteX107" fmla="*/ 3873500 w 7397750"/>
              <a:gd name="connsiteY107" fmla="*/ 200382 h 2784832"/>
              <a:gd name="connsiteX108" fmla="*/ 3898900 w 7397750"/>
              <a:gd name="connsiteY108" fmla="*/ 213082 h 2784832"/>
              <a:gd name="connsiteX109" fmla="*/ 3943350 w 7397750"/>
              <a:gd name="connsiteY109" fmla="*/ 219432 h 2784832"/>
              <a:gd name="connsiteX110" fmla="*/ 4089400 w 7397750"/>
              <a:gd name="connsiteY110" fmla="*/ 232132 h 2784832"/>
              <a:gd name="connsiteX111" fmla="*/ 4263232 w 7397750"/>
              <a:gd name="connsiteY111" fmla="*/ 206732 h 2784832"/>
              <a:gd name="connsiteX112" fmla="*/ 4360862 w 7397750"/>
              <a:gd name="connsiteY112" fmla="*/ 194826 h 2784832"/>
              <a:gd name="connsiteX113" fmla="*/ 4409281 w 7397750"/>
              <a:gd name="connsiteY113" fmla="*/ 188475 h 2784832"/>
              <a:gd name="connsiteX114" fmla="*/ 4525962 w 7397750"/>
              <a:gd name="connsiteY114" fmla="*/ 184506 h 2784832"/>
              <a:gd name="connsiteX115" fmla="*/ 4707731 w 7397750"/>
              <a:gd name="connsiteY115" fmla="*/ 193238 h 2784832"/>
              <a:gd name="connsiteX116" fmla="*/ 4840287 w 7397750"/>
              <a:gd name="connsiteY116" fmla="*/ 205939 h 2784832"/>
              <a:gd name="connsiteX117" fmla="*/ 4934743 w 7397750"/>
              <a:gd name="connsiteY117" fmla="*/ 217051 h 2784832"/>
              <a:gd name="connsiteX118" fmla="*/ 5120481 w 7397750"/>
              <a:gd name="connsiteY118" fmla="*/ 213876 h 2784832"/>
              <a:gd name="connsiteX119" fmla="*/ 5468938 w 7397750"/>
              <a:gd name="connsiteY119" fmla="*/ 187682 h 2784832"/>
              <a:gd name="connsiteX120" fmla="*/ 7391400 w 7397750"/>
              <a:gd name="connsiteY120" fmla="*/ 200382 h 2784832"/>
              <a:gd name="connsiteX121" fmla="*/ 7397750 w 7397750"/>
              <a:gd name="connsiteY121" fmla="*/ 2784832 h 2784832"/>
              <a:gd name="connsiteX122" fmla="*/ 6350 w 7397750"/>
              <a:gd name="connsiteY122" fmla="*/ 2778482 h 2784832"/>
              <a:gd name="connsiteX123" fmla="*/ 9525 w 7397750"/>
              <a:gd name="connsiteY123" fmla="*/ 41632 h 2784832"/>
              <a:gd name="connsiteX0" fmla="*/ 9525 w 7397750"/>
              <a:gd name="connsiteY0" fmla="*/ 47116 h 2790316"/>
              <a:gd name="connsiteX1" fmla="*/ 0 w 7397750"/>
              <a:gd name="connsiteY1" fmla="*/ 66166 h 2790316"/>
              <a:gd name="connsiteX2" fmla="*/ 58738 w 7397750"/>
              <a:gd name="connsiteY2" fmla="*/ 118553 h 2790316"/>
              <a:gd name="connsiteX3" fmla="*/ 69850 w 7397750"/>
              <a:gd name="connsiteY3" fmla="*/ 155066 h 2790316"/>
              <a:gd name="connsiteX4" fmla="*/ 107950 w 7397750"/>
              <a:gd name="connsiteY4" fmla="*/ 186816 h 2790316"/>
              <a:gd name="connsiteX5" fmla="*/ 133350 w 7397750"/>
              <a:gd name="connsiteY5" fmla="*/ 224916 h 2790316"/>
              <a:gd name="connsiteX6" fmla="*/ 152400 w 7397750"/>
              <a:gd name="connsiteY6" fmla="*/ 243966 h 2790316"/>
              <a:gd name="connsiteX7" fmla="*/ 184150 w 7397750"/>
              <a:gd name="connsiteY7" fmla="*/ 282066 h 2790316"/>
              <a:gd name="connsiteX8" fmla="*/ 215900 w 7397750"/>
              <a:gd name="connsiteY8" fmla="*/ 320166 h 2790316"/>
              <a:gd name="connsiteX9" fmla="*/ 234950 w 7397750"/>
              <a:gd name="connsiteY9" fmla="*/ 345566 h 2790316"/>
              <a:gd name="connsiteX10" fmla="*/ 254000 w 7397750"/>
              <a:gd name="connsiteY10" fmla="*/ 358266 h 2790316"/>
              <a:gd name="connsiteX11" fmla="*/ 279400 w 7397750"/>
              <a:gd name="connsiteY11" fmla="*/ 377316 h 2790316"/>
              <a:gd name="connsiteX12" fmla="*/ 304800 w 7397750"/>
              <a:gd name="connsiteY12" fmla="*/ 402716 h 2790316"/>
              <a:gd name="connsiteX13" fmla="*/ 342900 w 7397750"/>
              <a:gd name="connsiteY13" fmla="*/ 428116 h 2790316"/>
              <a:gd name="connsiteX14" fmla="*/ 421481 w 7397750"/>
              <a:gd name="connsiteY14" fmla="*/ 402716 h 2790316"/>
              <a:gd name="connsiteX15" fmla="*/ 495300 w 7397750"/>
              <a:gd name="connsiteY15" fmla="*/ 358266 h 2790316"/>
              <a:gd name="connsiteX16" fmla="*/ 520700 w 7397750"/>
              <a:gd name="connsiteY16" fmla="*/ 339216 h 2790316"/>
              <a:gd name="connsiteX17" fmla="*/ 533400 w 7397750"/>
              <a:gd name="connsiteY17" fmla="*/ 320166 h 2790316"/>
              <a:gd name="connsiteX18" fmla="*/ 565150 w 7397750"/>
              <a:gd name="connsiteY18" fmla="*/ 288416 h 2790316"/>
              <a:gd name="connsiteX19" fmla="*/ 577850 w 7397750"/>
              <a:gd name="connsiteY19" fmla="*/ 269366 h 2790316"/>
              <a:gd name="connsiteX20" fmla="*/ 624682 w 7397750"/>
              <a:gd name="connsiteY20" fmla="*/ 207454 h 2790316"/>
              <a:gd name="connsiteX21" fmla="*/ 678656 w 7397750"/>
              <a:gd name="connsiteY21" fmla="*/ 139985 h 2790316"/>
              <a:gd name="connsiteX22" fmla="*/ 689769 w 7397750"/>
              <a:gd name="connsiteY22" fmla="*/ 119347 h 2790316"/>
              <a:gd name="connsiteX23" fmla="*/ 713581 w 7397750"/>
              <a:gd name="connsiteY23" fmla="*/ 86804 h 2790316"/>
              <a:gd name="connsiteX24" fmla="*/ 739775 w 7397750"/>
              <a:gd name="connsiteY24" fmla="*/ 60610 h 2790316"/>
              <a:gd name="connsiteX25" fmla="*/ 755650 w 7397750"/>
              <a:gd name="connsiteY25" fmla="*/ 43941 h 2790316"/>
              <a:gd name="connsiteX26" fmla="*/ 783431 w 7397750"/>
              <a:gd name="connsiteY26" fmla="*/ 22510 h 2790316"/>
              <a:gd name="connsiteX27" fmla="*/ 800100 w 7397750"/>
              <a:gd name="connsiteY27" fmla="*/ 40766 h 2790316"/>
              <a:gd name="connsiteX28" fmla="*/ 850106 w 7397750"/>
              <a:gd name="connsiteY28" fmla="*/ 1873 h 2790316"/>
              <a:gd name="connsiteX29" fmla="*/ 885032 w 7397750"/>
              <a:gd name="connsiteY29" fmla="*/ 8222 h 2790316"/>
              <a:gd name="connsiteX30" fmla="*/ 928687 w 7397750"/>
              <a:gd name="connsiteY30" fmla="*/ 26478 h 2790316"/>
              <a:gd name="connsiteX31" fmla="*/ 957263 w 7397750"/>
              <a:gd name="connsiteY31" fmla="*/ 54260 h 2790316"/>
              <a:gd name="connsiteX32" fmla="*/ 990600 w 7397750"/>
              <a:gd name="connsiteY32" fmla="*/ 85216 h 2790316"/>
              <a:gd name="connsiteX33" fmla="*/ 1019175 w 7397750"/>
              <a:gd name="connsiteY33" fmla="*/ 112204 h 2790316"/>
              <a:gd name="connsiteX34" fmla="*/ 1060450 w 7397750"/>
              <a:gd name="connsiteY34" fmla="*/ 161416 h 2790316"/>
              <a:gd name="connsiteX35" fmla="*/ 1077913 w 7397750"/>
              <a:gd name="connsiteY35" fmla="*/ 192372 h 2790316"/>
              <a:gd name="connsiteX36" fmla="*/ 1105694 w 7397750"/>
              <a:gd name="connsiteY36" fmla="*/ 224916 h 2790316"/>
              <a:gd name="connsiteX37" fmla="*/ 1131094 w 7397750"/>
              <a:gd name="connsiteY37" fmla="*/ 263016 h 2790316"/>
              <a:gd name="connsiteX38" fmla="*/ 1158875 w 7397750"/>
              <a:gd name="connsiteY38" fmla="*/ 294766 h 2790316"/>
              <a:gd name="connsiteX39" fmla="*/ 1172369 w 7397750"/>
              <a:gd name="connsiteY39" fmla="*/ 319372 h 2790316"/>
              <a:gd name="connsiteX40" fmla="*/ 1209675 w 7397750"/>
              <a:gd name="connsiteY40" fmla="*/ 350329 h 2790316"/>
              <a:gd name="connsiteX41" fmla="*/ 1225550 w 7397750"/>
              <a:gd name="connsiteY41" fmla="*/ 364616 h 2790316"/>
              <a:gd name="connsiteX42" fmla="*/ 1250950 w 7397750"/>
              <a:gd name="connsiteY42" fmla="*/ 390016 h 2790316"/>
              <a:gd name="connsiteX43" fmla="*/ 1274762 w 7397750"/>
              <a:gd name="connsiteY43" fmla="*/ 405891 h 2790316"/>
              <a:gd name="connsiteX44" fmla="*/ 1352550 w 7397750"/>
              <a:gd name="connsiteY44" fmla="*/ 405891 h 2790316"/>
              <a:gd name="connsiteX45" fmla="*/ 1393825 w 7397750"/>
              <a:gd name="connsiteY45" fmla="*/ 378109 h 2790316"/>
              <a:gd name="connsiteX46" fmla="*/ 1412875 w 7397750"/>
              <a:gd name="connsiteY46" fmla="*/ 364616 h 2790316"/>
              <a:gd name="connsiteX47" fmla="*/ 1432719 w 7397750"/>
              <a:gd name="connsiteY47" fmla="*/ 340804 h 2790316"/>
              <a:gd name="connsiteX48" fmla="*/ 1468438 w 7397750"/>
              <a:gd name="connsiteY48" fmla="*/ 304291 h 2790316"/>
              <a:gd name="connsiteX49" fmla="*/ 1508125 w 7397750"/>
              <a:gd name="connsiteY49" fmla="*/ 249523 h 2790316"/>
              <a:gd name="connsiteX50" fmla="*/ 1540669 w 7397750"/>
              <a:gd name="connsiteY50" fmla="*/ 210629 h 2790316"/>
              <a:gd name="connsiteX51" fmla="*/ 1587500 w 7397750"/>
              <a:gd name="connsiteY51" fmla="*/ 174116 h 2790316"/>
              <a:gd name="connsiteX52" fmla="*/ 1600200 w 7397750"/>
              <a:gd name="connsiteY52" fmla="*/ 148716 h 2790316"/>
              <a:gd name="connsiteX53" fmla="*/ 1612900 w 7397750"/>
              <a:gd name="connsiteY53" fmla="*/ 129666 h 2790316"/>
              <a:gd name="connsiteX54" fmla="*/ 1632743 w 7397750"/>
              <a:gd name="connsiteY54" fmla="*/ 104266 h 2790316"/>
              <a:gd name="connsiteX55" fmla="*/ 1670050 w 7397750"/>
              <a:gd name="connsiteY55" fmla="*/ 66166 h 2790316"/>
              <a:gd name="connsiteX56" fmla="*/ 1714500 w 7397750"/>
              <a:gd name="connsiteY56" fmla="*/ 28066 h 2790316"/>
              <a:gd name="connsiteX57" fmla="*/ 1771650 w 7397750"/>
              <a:gd name="connsiteY57" fmla="*/ 15366 h 2790316"/>
              <a:gd name="connsiteX58" fmla="*/ 1822450 w 7397750"/>
              <a:gd name="connsiteY58" fmla="*/ 14572 h 2790316"/>
              <a:gd name="connsiteX59" fmla="*/ 1857375 w 7397750"/>
              <a:gd name="connsiteY59" fmla="*/ 31241 h 2790316"/>
              <a:gd name="connsiteX60" fmla="*/ 1904206 w 7397750"/>
              <a:gd name="connsiteY60" fmla="*/ 59022 h 2790316"/>
              <a:gd name="connsiteX61" fmla="*/ 1930400 w 7397750"/>
              <a:gd name="connsiteY61" fmla="*/ 90772 h 2790316"/>
              <a:gd name="connsiteX62" fmla="*/ 1976438 w 7397750"/>
              <a:gd name="connsiteY62" fmla="*/ 122522 h 2790316"/>
              <a:gd name="connsiteX63" fmla="*/ 2018506 w 7397750"/>
              <a:gd name="connsiteY63" fmla="*/ 193960 h 2790316"/>
              <a:gd name="connsiteX64" fmla="*/ 2038350 w 7397750"/>
              <a:gd name="connsiteY64" fmla="*/ 231266 h 2790316"/>
              <a:gd name="connsiteX65" fmla="*/ 2068512 w 7397750"/>
              <a:gd name="connsiteY65" fmla="*/ 262222 h 2790316"/>
              <a:gd name="connsiteX66" fmla="*/ 2101850 w 7397750"/>
              <a:gd name="connsiteY66" fmla="*/ 294766 h 2790316"/>
              <a:gd name="connsiteX67" fmla="*/ 2139950 w 7397750"/>
              <a:gd name="connsiteY67" fmla="*/ 332866 h 2790316"/>
              <a:gd name="connsiteX68" fmla="*/ 2152650 w 7397750"/>
              <a:gd name="connsiteY68" fmla="*/ 351916 h 2790316"/>
              <a:gd name="connsiteX69" fmla="*/ 2203450 w 7397750"/>
              <a:gd name="connsiteY69" fmla="*/ 383666 h 2790316"/>
              <a:gd name="connsiteX70" fmla="*/ 2222500 w 7397750"/>
              <a:gd name="connsiteY70" fmla="*/ 396366 h 2790316"/>
              <a:gd name="connsiteX71" fmla="*/ 2254250 w 7397750"/>
              <a:gd name="connsiteY71" fmla="*/ 402716 h 2790316"/>
              <a:gd name="connsiteX72" fmla="*/ 2336800 w 7397750"/>
              <a:gd name="connsiteY72" fmla="*/ 390016 h 2790316"/>
              <a:gd name="connsiteX73" fmla="*/ 2376488 w 7397750"/>
              <a:gd name="connsiteY73" fmla="*/ 358266 h 2790316"/>
              <a:gd name="connsiteX74" fmla="*/ 2431256 w 7397750"/>
              <a:gd name="connsiteY74" fmla="*/ 301116 h 2790316"/>
              <a:gd name="connsiteX75" fmla="*/ 2459831 w 7397750"/>
              <a:gd name="connsiteY75" fmla="*/ 270159 h 2790316"/>
              <a:gd name="connsiteX76" fmla="*/ 2482056 w 7397750"/>
              <a:gd name="connsiteY76" fmla="*/ 241585 h 2790316"/>
              <a:gd name="connsiteX77" fmla="*/ 2520950 w 7397750"/>
              <a:gd name="connsiteY77" fmla="*/ 186816 h 2790316"/>
              <a:gd name="connsiteX78" fmla="*/ 2546350 w 7397750"/>
              <a:gd name="connsiteY78" fmla="*/ 167766 h 2790316"/>
              <a:gd name="connsiteX79" fmla="*/ 2565400 w 7397750"/>
              <a:gd name="connsiteY79" fmla="*/ 148716 h 2790316"/>
              <a:gd name="connsiteX80" fmla="*/ 2601912 w 7397750"/>
              <a:gd name="connsiteY80" fmla="*/ 120934 h 2790316"/>
              <a:gd name="connsiteX81" fmla="*/ 2609057 w 7397750"/>
              <a:gd name="connsiteY81" fmla="*/ 99503 h 2790316"/>
              <a:gd name="connsiteX82" fmla="*/ 2648744 w 7397750"/>
              <a:gd name="connsiteY82" fmla="*/ 83629 h 2790316"/>
              <a:gd name="connsiteX83" fmla="*/ 2724150 w 7397750"/>
              <a:gd name="connsiteY83" fmla="*/ 80454 h 2790316"/>
              <a:gd name="connsiteX84" fmla="*/ 2759075 w 7397750"/>
              <a:gd name="connsiteY84" fmla="*/ 80454 h 2790316"/>
              <a:gd name="connsiteX85" fmla="*/ 2835275 w 7397750"/>
              <a:gd name="connsiteY85" fmla="*/ 108235 h 2790316"/>
              <a:gd name="connsiteX86" fmla="*/ 2863057 w 7397750"/>
              <a:gd name="connsiteY86" fmla="*/ 122523 h 2790316"/>
              <a:gd name="connsiteX87" fmla="*/ 2895601 w 7397750"/>
              <a:gd name="connsiteY87" fmla="*/ 147922 h 2790316"/>
              <a:gd name="connsiteX88" fmla="*/ 2942431 w 7397750"/>
              <a:gd name="connsiteY88" fmla="*/ 169354 h 2790316"/>
              <a:gd name="connsiteX89" fmla="*/ 2951162 w 7397750"/>
              <a:gd name="connsiteY89" fmla="*/ 177291 h 2790316"/>
              <a:gd name="connsiteX90" fmla="*/ 2979737 w 7397750"/>
              <a:gd name="connsiteY90" fmla="*/ 194753 h 2790316"/>
              <a:gd name="connsiteX91" fmla="*/ 2997994 w 7397750"/>
              <a:gd name="connsiteY91" fmla="*/ 213010 h 2790316"/>
              <a:gd name="connsiteX92" fmla="*/ 3048000 w 7397750"/>
              <a:gd name="connsiteY92" fmla="*/ 243966 h 2790316"/>
              <a:gd name="connsiteX93" fmla="*/ 3117850 w 7397750"/>
              <a:gd name="connsiteY93" fmla="*/ 256666 h 2790316"/>
              <a:gd name="connsiteX94" fmla="*/ 3143250 w 7397750"/>
              <a:gd name="connsiteY94" fmla="*/ 269366 h 2790316"/>
              <a:gd name="connsiteX95" fmla="*/ 3169444 w 7397750"/>
              <a:gd name="connsiteY95" fmla="*/ 274922 h 2790316"/>
              <a:gd name="connsiteX96" fmla="*/ 3201988 w 7397750"/>
              <a:gd name="connsiteY96" fmla="*/ 278891 h 2790316"/>
              <a:gd name="connsiteX97" fmla="*/ 3260725 w 7397750"/>
              <a:gd name="connsiteY97" fmla="*/ 272541 h 2790316"/>
              <a:gd name="connsiteX98" fmla="*/ 3289300 w 7397750"/>
              <a:gd name="connsiteY98" fmla="*/ 263016 h 2790316"/>
              <a:gd name="connsiteX99" fmla="*/ 3314700 w 7397750"/>
              <a:gd name="connsiteY99" fmla="*/ 250316 h 2790316"/>
              <a:gd name="connsiteX100" fmla="*/ 3378200 w 7397750"/>
              <a:gd name="connsiteY100" fmla="*/ 236029 h 2790316"/>
              <a:gd name="connsiteX101" fmla="*/ 3453606 w 7397750"/>
              <a:gd name="connsiteY101" fmla="*/ 200310 h 2790316"/>
              <a:gd name="connsiteX102" fmla="*/ 3527425 w 7397750"/>
              <a:gd name="connsiteY102" fmla="*/ 174116 h 2790316"/>
              <a:gd name="connsiteX103" fmla="*/ 3574256 w 7397750"/>
              <a:gd name="connsiteY103" fmla="*/ 167766 h 2790316"/>
              <a:gd name="connsiteX104" fmla="*/ 3619500 w 7397750"/>
              <a:gd name="connsiteY104" fmla="*/ 174116 h 2790316"/>
              <a:gd name="connsiteX105" fmla="*/ 3759200 w 7397750"/>
              <a:gd name="connsiteY105" fmla="*/ 180466 h 2790316"/>
              <a:gd name="connsiteX106" fmla="*/ 3848100 w 7397750"/>
              <a:gd name="connsiteY106" fmla="*/ 199516 h 2790316"/>
              <a:gd name="connsiteX107" fmla="*/ 3873500 w 7397750"/>
              <a:gd name="connsiteY107" fmla="*/ 205866 h 2790316"/>
              <a:gd name="connsiteX108" fmla="*/ 3898900 w 7397750"/>
              <a:gd name="connsiteY108" fmla="*/ 218566 h 2790316"/>
              <a:gd name="connsiteX109" fmla="*/ 3943350 w 7397750"/>
              <a:gd name="connsiteY109" fmla="*/ 224916 h 2790316"/>
              <a:gd name="connsiteX110" fmla="*/ 4089400 w 7397750"/>
              <a:gd name="connsiteY110" fmla="*/ 237616 h 2790316"/>
              <a:gd name="connsiteX111" fmla="*/ 4263232 w 7397750"/>
              <a:gd name="connsiteY111" fmla="*/ 212216 h 2790316"/>
              <a:gd name="connsiteX112" fmla="*/ 4360862 w 7397750"/>
              <a:gd name="connsiteY112" fmla="*/ 200310 h 2790316"/>
              <a:gd name="connsiteX113" fmla="*/ 4409281 w 7397750"/>
              <a:gd name="connsiteY113" fmla="*/ 193959 h 2790316"/>
              <a:gd name="connsiteX114" fmla="*/ 4525962 w 7397750"/>
              <a:gd name="connsiteY114" fmla="*/ 189990 h 2790316"/>
              <a:gd name="connsiteX115" fmla="*/ 4707731 w 7397750"/>
              <a:gd name="connsiteY115" fmla="*/ 198722 h 2790316"/>
              <a:gd name="connsiteX116" fmla="*/ 4840287 w 7397750"/>
              <a:gd name="connsiteY116" fmla="*/ 211423 h 2790316"/>
              <a:gd name="connsiteX117" fmla="*/ 4934743 w 7397750"/>
              <a:gd name="connsiteY117" fmla="*/ 222535 h 2790316"/>
              <a:gd name="connsiteX118" fmla="*/ 5120481 w 7397750"/>
              <a:gd name="connsiteY118" fmla="*/ 219360 h 2790316"/>
              <a:gd name="connsiteX119" fmla="*/ 5468938 w 7397750"/>
              <a:gd name="connsiteY119" fmla="*/ 193166 h 2790316"/>
              <a:gd name="connsiteX120" fmla="*/ 7391400 w 7397750"/>
              <a:gd name="connsiteY120" fmla="*/ 205866 h 2790316"/>
              <a:gd name="connsiteX121" fmla="*/ 7397750 w 7397750"/>
              <a:gd name="connsiteY121" fmla="*/ 2790316 h 2790316"/>
              <a:gd name="connsiteX122" fmla="*/ 6350 w 7397750"/>
              <a:gd name="connsiteY122" fmla="*/ 2783966 h 2790316"/>
              <a:gd name="connsiteX123" fmla="*/ 9525 w 7397750"/>
              <a:gd name="connsiteY123" fmla="*/ 47116 h 2790316"/>
              <a:gd name="connsiteX0" fmla="*/ 9525 w 7397750"/>
              <a:gd name="connsiteY0" fmla="*/ 45687 h 2788887"/>
              <a:gd name="connsiteX1" fmla="*/ 0 w 7397750"/>
              <a:gd name="connsiteY1" fmla="*/ 64737 h 2788887"/>
              <a:gd name="connsiteX2" fmla="*/ 58738 w 7397750"/>
              <a:gd name="connsiteY2" fmla="*/ 117124 h 2788887"/>
              <a:gd name="connsiteX3" fmla="*/ 69850 w 7397750"/>
              <a:gd name="connsiteY3" fmla="*/ 153637 h 2788887"/>
              <a:gd name="connsiteX4" fmla="*/ 107950 w 7397750"/>
              <a:gd name="connsiteY4" fmla="*/ 185387 h 2788887"/>
              <a:gd name="connsiteX5" fmla="*/ 133350 w 7397750"/>
              <a:gd name="connsiteY5" fmla="*/ 223487 h 2788887"/>
              <a:gd name="connsiteX6" fmla="*/ 152400 w 7397750"/>
              <a:gd name="connsiteY6" fmla="*/ 242537 h 2788887"/>
              <a:gd name="connsiteX7" fmla="*/ 184150 w 7397750"/>
              <a:gd name="connsiteY7" fmla="*/ 280637 h 2788887"/>
              <a:gd name="connsiteX8" fmla="*/ 215900 w 7397750"/>
              <a:gd name="connsiteY8" fmla="*/ 318737 h 2788887"/>
              <a:gd name="connsiteX9" fmla="*/ 234950 w 7397750"/>
              <a:gd name="connsiteY9" fmla="*/ 344137 h 2788887"/>
              <a:gd name="connsiteX10" fmla="*/ 254000 w 7397750"/>
              <a:gd name="connsiteY10" fmla="*/ 356837 h 2788887"/>
              <a:gd name="connsiteX11" fmla="*/ 279400 w 7397750"/>
              <a:gd name="connsiteY11" fmla="*/ 375887 h 2788887"/>
              <a:gd name="connsiteX12" fmla="*/ 304800 w 7397750"/>
              <a:gd name="connsiteY12" fmla="*/ 401287 h 2788887"/>
              <a:gd name="connsiteX13" fmla="*/ 342900 w 7397750"/>
              <a:gd name="connsiteY13" fmla="*/ 426687 h 2788887"/>
              <a:gd name="connsiteX14" fmla="*/ 421481 w 7397750"/>
              <a:gd name="connsiteY14" fmla="*/ 401287 h 2788887"/>
              <a:gd name="connsiteX15" fmla="*/ 495300 w 7397750"/>
              <a:gd name="connsiteY15" fmla="*/ 356837 h 2788887"/>
              <a:gd name="connsiteX16" fmla="*/ 520700 w 7397750"/>
              <a:gd name="connsiteY16" fmla="*/ 337787 h 2788887"/>
              <a:gd name="connsiteX17" fmla="*/ 533400 w 7397750"/>
              <a:gd name="connsiteY17" fmla="*/ 318737 h 2788887"/>
              <a:gd name="connsiteX18" fmla="*/ 565150 w 7397750"/>
              <a:gd name="connsiteY18" fmla="*/ 286987 h 2788887"/>
              <a:gd name="connsiteX19" fmla="*/ 577850 w 7397750"/>
              <a:gd name="connsiteY19" fmla="*/ 267937 h 2788887"/>
              <a:gd name="connsiteX20" fmla="*/ 624682 w 7397750"/>
              <a:gd name="connsiteY20" fmla="*/ 206025 h 2788887"/>
              <a:gd name="connsiteX21" fmla="*/ 678656 w 7397750"/>
              <a:gd name="connsiteY21" fmla="*/ 138556 h 2788887"/>
              <a:gd name="connsiteX22" fmla="*/ 689769 w 7397750"/>
              <a:gd name="connsiteY22" fmla="*/ 117918 h 2788887"/>
              <a:gd name="connsiteX23" fmla="*/ 713581 w 7397750"/>
              <a:gd name="connsiteY23" fmla="*/ 85375 h 2788887"/>
              <a:gd name="connsiteX24" fmla="*/ 739775 w 7397750"/>
              <a:gd name="connsiteY24" fmla="*/ 59181 h 2788887"/>
              <a:gd name="connsiteX25" fmla="*/ 755650 w 7397750"/>
              <a:gd name="connsiteY25" fmla="*/ 42512 h 2788887"/>
              <a:gd name="connsiteX26" fmla="*/ 783431 w 7397750"/>
              <a:gd name="connsiteY26" fmla="*/ 21081 h 2788887"/>
              <a:gd name="connsiteX27" fmla="*/ 800100 w 7397750"/>
              <a:gd name="connsiteY27" fmla="*/ 39337 h 2788887"/>
              <a:gd name="connsiteX28" fmla="*/ 850106 w 7397750"/>
              <a:gd name="connsiteY28" fmla="*/ 444 h 2788887"/>
              <a:gd name="connsiteX29" fmla="*/ 892176 w 7397750"/>
              <a:gd name="connsiteY29" fmla="*/ 18699 h 2788887"/>
              <a:gd name="connsiteX30" fmla="*/ 928687 w 7397750"/>
              <a:gd name="connsiteY30" fmla="*/ 25049 h 2788887"/>
              <a:gd name="connsiteX31" fmla="*/ 957263 w 7397750"/>
              <a:gd name="connsiteY31" fmla="*/ 52831 h 2788887"/>
              <a:gd name="connsiteX32" fmla="*/ 990600 w 7397750"/>
              <a:gd name="connsiteY32" fmla="*/ 83787 h 2788887"/>
              <a:gd name="connsiteX33" fmla="*/ 1019175 w 7397750"/>
              <a:gd name="connsiteY33" fmla="*/ 110775 h 2788887"/>
              <a:gd name="connsiteX34" fmla="*/ 1060450 w 7397750"/>
              <a:gd name="connsiteY34" fmla="*/ 159987 h 2788887"/>
              <a:gd name="connsiteX35" fmla="*/ 1077913 w 7397750"/>
              <a:gd name="connsiteY35" fmla="*/ 190943 h 2788887"/>
              <a:gd name="connsiteX36" fmla="*/ 1105694 w 7397750"/>
              <a:gd name="connsiteY36" fmla="*/ 223487 h 2788887"/>
              <a:gd name="connsiteX37" fmla="*/ 1131094 w 7397750"/>
              <a:gd name="connsiteY37" fmla="*/ 261587 h 2788887"/>
              <a:gd name="connsiteX38" fmla="*/ 1158875 w 7397750"/>
              <a:gd name="connsiteY38" fmla="*/ 293337 h 2788887"/>
              <a:gd name="connsiteX39" fmla="*/ 1172369 w 7397750"/>
              <a:gd name="connsiteY39" fmla="*/ 317943 h 2788887"/>
              <a:gd name="connsiteX40" fmla="*/ 1209675 w 7397750"/>
              <a:gd name="connsiteY40" fmla="*/ 348900 h 2788887"/>
              <a:gd name="connsiteX41" fmla="*/ 1225550 w 7397750"/>
              <a:gd name="connsiteY41" fmla="*/ 363187 h 2788887"/>
              <a:gd name="connsiteX42" fmla="*/ 1250950 w 7397750"/>
              <a:gd name="connsiteY42" fmla="*/ 388587 h 2788887"/>
              <a:gd name="connsiteX43" fmla="*/ 1274762 w 7397750"/>
              <a:gd name="connsiteY43" fmla="*/ 404462 h 2788887"/>
              <a:gd name="connsiteX44" fmla="*/ 1352550 w 7397750"/>
              <a:gd name="connsiteY44" fmla="*/ 404462 h 2788887"/>
              <a:gd name="connsiteX45" fmla="*/ 1393825 w 7397750"/>
              <a:gd name="connsiteY45" fmla="*/ 376680 h 2788887"/>
              <a:gd name="connsiteX46" fmla="*/ 1412875 w 7397750"/>
              <a:gd name="connsiteY46" fmla="*/ 363187 h 2788887"/>
              <a:gd name="connsiteX47" fmla="*/ 1432719 w 7397750"/>
              <a:gd name="connsiteY47" fmla="*/ 339375 h 2788887"/>
              <a:gd name="connsiteX48" fmla="*/ 1468438 w 7397750"/>
              <a:gd name="connsiteY48" fmla="*/ 302862 h 2788887"/>
              <a:gd name="connsiteX49" fmla="*/ 1508125 w 7397750"/>
              <a:gd name="connsiteY49" fmla="*/ 248094 h 2788887"/>
              <a:gd name="connsiteX50" fmla="*/ 1540669 w 7397750"/>
              <a:gd name="connsiteY50" fmla="*/ 209200 h 2788887"/>
              <a:gd name="connsiteX51" fmla="*/ 1587500 w 7397750"/>
              <a:gd name="connsiteY51" fmla="*/ 172687 h 2788887"/>
              <a:gd name="connsiteX52" fmla="*/ 1600200 w 7397750"/>
              <a:gd name="connsiteY52" fmla="*/ 147287 h 2788887"/>
              <a:gd name="connsiteX53" fmla="*/ 1612900 w 7397750"/>
              <a:gd name="connsiteY53" fmla="*/ 128237 h 2788887"/>
              <a:gd name="connsiteX54" fmla="*/ 1632743 w 7397750"/>
              <a:gd name="connsiteY54" fmla="*/ 102837 h 2788887"/>
              <a:gd name="connsiteX55" fmla="*/ 1670050 w 7397750"/>
              <a:gd name="connsiteY55" fmla="*/ 64737 h 2788887"/>
              <a:gd name="connsiteX56" fmla="*/ 1714500 w 7397750"/>
              <a:gd name="connsiteY56" fmla="*/ 26637 h 2788887"/>
              <a:gd name="connsiteX57" fmla="*/ 1771650 w 7397750"/>
              <a:gd name="connsiteY57" fmla="*/ 13937 h 2788887"/>
              <a:gd name="connsiteX58" fmla="*/ 1822450 w 7397750"/>
              <a:gd name="connsiteY58" fmla="*/ 13143 h 2788887"/>
              <a:gd name="connsiteX59" fmla="*/ 1857375 w 7397750"/>
              <a:gd name="connsiteY59" fmla="*/ 29812 h 2788887"/>
              <a:gd name="connsiteX60" fmla="*/ 1904206 w 7397750"/>
              <a:gd name="connsiteY60" fmla="*/ 57593 h 2788887"/>
              <a:gd name="connsiteX61" fmla="*/ 1930400 w 7397750"/>
              <a:gd name="connsiteY61" fmla="*/ 89343 h 2788887"/>
              <a:gd name="connsiteX62" fmla="*/ 1976438 w 7397750"/>
              <a:gd name="connsiteY62" fmla="*/ 121093 h 2788887"/>
              <a:gd name="connsiteX63" fmla="*/ 2018506 w 7397750"/>
              <a:gd name="connsiteY63" fmla="*/ 192531 h 2788887"/>
              <a:gd name="connsiteX64" fmla="*/ 2038350 w 7397750"/>
              <a:gd name="connsiteY64" fmla="*/ 229837 h 2788887"/>
              <a:gd name="connsiteX65" fmla="*/ 2068512 w 7397750"/>
              <a:gd name="connsiteY65" fmla="*/ 260793 h 2788887"/>
              <a:gd name="connsiteX66" fmla="*/ 2101850 w 7397750"/>
              <a:gd name="connsiteY66" fmla="*/ 293337 h 2788887"/>
              <a:gd name="connsiteX67" fmla="*/ 2139950 w 7397750"/>
              <a:gd name="connsiteY67" fmla="*/ 331437 h 2788887"/>
              <a:gd name="connsiteX68" fmla="*/ 2152650 w 7397750"/>
              <a:gd name="connsiteY68" fmla="*/ 350487 h 2788887"/>
              <a:gd name="connsiteX69" fmla="*/ 2203450 w 7397750"/>
              <a:gd name="connsiteY69" fmla="*/ 382237 h 2788887"/>
              <a:gd name="connsiteX70" fmla="*/ 2222500 w 7397750"/>
              <a:gd name="connsiteY70" fmla="*/ 394937 h 2788887"/>
              <a:gd name="connsiteX71" fmla="*/ 2254250 w 7397750"/>
              <a:gd name="connsiteY71" fmla="*/ 401287 h 2788887"/>
              <a:gd name="connsiteX72" fmla="*/ 2336800 w 7397750"/>
              <a:gd name="connsiteY72" fmla="*/ 388587 h 2788887"/>
              <a:gd name="connsiteX73" fmla="*/ 2376488 w 7397750"/>
              <a:gd name="connsiteY73" fmla="*/ 356837 h 2788887"/>
              <a:gd name="connsiteX74" fmla="*/ 2431256 w 7397750"/>
              <a:gd name="connsiteY74" fmla="*/ 299687 h 2788887"/>
              <a:gd name="connsiteX75" fmla="*/ 2459831 w 7397750"/>
              <a:gd name="connsiteY75" fmla="*/ 268730 h 2788887"/>
              <a:gd name="connsiteX76" fmla="*/ 2482056 w 7397750"/>
              <a:gd name="connsiteY76" fmla="*/ 240156 h 2788887"/>
              <a:gd name="connsiteX77" fmla="*/ 2520950 w 7397750"/>
              <a:gd name="connsiteY77" fmla="*/ 185387 h 2788887"/>
              <a:gd name="connsiteX78" fmla="*/ 2546350 w 7397750"/>
              <a:gd name="connsiteY78" fmla="*/ 166337 h 2788887"/>
              <a:gd name="connsiteX79" fmla="*/ 2565400 w 7397750"/>
              <a:gd name="connsiteY79" fmla="*/ 147287 h 2788887"/>
              <a:gd name="connsiteX80" fmla="*/ 2601912 w 7397750"/>
              <a:gd name="connsiteY80" fmla="*/ 119505 h 2788887"/>
              <a:gd name="connsiteX81" fmla="*/ 2609057 w 7397750"/>
              <a:gd name="connsiteY81" fmla="*/ 98074 h 2788887"/>
              <a:gd name="connsiteX82" fmla="*/ 2648744 w 7397750"/>
              <a:gd name="connsiteY82" fmla="*/ 82200 h 2788887"/>
              <a:gd name="connsiteX83" fmla="*/ 2724150 w 7397750"/>
              <a:gd name="connsiteY83" fmla="*/ 79025 h 2788887"/>
              <a:gd name="connsiteX84" fmla="*/ 2759075 w 7397750"/>
              <a:gd name="connsiteY84" fmla="*/ 79025 h 2788887"/>
              <a:gd name="connsiteX85" fmla="*/ 2835275 w 7397750"/>
              <a:gd name="connsiteY85" fmla="*/ 106806 h 2788887"/>
              <a:gd name="connsiteX86" fmla="*/ 2863057 w 7397750"/>
              <a:gd name="connsiteY86" fmla="*/ 121094 h 2788887"/>
              <a:gd name="connsiteX87" fmla="*/ 2895601 w 7397750"/>
              <a:gd name="connsiteY87" fmla="*/ 146493 h 2788887"/>
              <a:gd name="connsiteX88" fmla="*/ 2942431 w 7397750"/>
              <a:gd name="connsiteY88" fmla="*/ 167925 h 2788887"/>
              <a:gd name="connsiteX89" fmla="*/ 2951162 w 7397750"/>
              <a:gd name="connsiteY89" fmla="*/ 175862 h 2788887"/>
              <a:gd name="connsiteX90" fmla="*/ 2979737 w 7397750"/>
              <a:gd name="connsiteY90" fmla="*/ 193324 h 2788887"/>
              <a:gd name="connsiteX91" fmla="*/ 2997994 w 7397750"/>
              <a:gd name="connsiteY91" fmla="*/ 211581 h 2788887"/>
              <a:gd name="connsiteX92" fmla="*/ 3048000 w 7397750"/>
              <a:gd name="connsiteY92" fmla="*/ 242537 h 2788887"/>
              <a:gd name="connsiteX93" fmla="*/ 3117850 w 7397750"/>
              <a:gd name="connsiteY93" fmla="*/ 255237 h 2788887"/>
              <a:gd name="connsiteX94" fmla="*/ 3143250 w 7397750"/>
              <a:gd name="connsiteY94" fmla="*/ 267937 h 2788887"/>
              <a:gd name="connsiteX95" fmla="*/ 3169444 w 7397750"/>
              <a:gd name="connsiteY95" fmla="*/ 273493 h 2788887"/>
              <a:gd name="connsiteX96" fmla="*/ 3201988 w 7397750"/>
              <a:gd name="connsiteY96" fmla="*/ 277462 h 2788887"/>
              <a:gd name="connsiteX97" fmla="*/ 3260725 w 7397750"/>
              <a:gd name="connsiteY97" fmla="*/ 271112 h 2788887"/>
              <a:gd name="connsiteX98" fmla="*/ 3289300 w 7397750"/>
              <a:gd name="connsiteY98" fmla="*/ 261587 h 2788887"/>
              <a:gd name="connsiteX99" fmla="*/ 3314700 w 7397750"/>
              <a:gd name="connsiteY99" fmla="*/ 248887 h 2788887"/>
              <a:gd name="connsiteX100" fmla="*/ 3378200 w 7397750"/>
              <a:gd name="connsiteY100" fmla="*/ 234600 h 2788887"/>
              <a:gd name="connsiteX101" fmla="*/ 3453606 w 7397750"/>
              <a:gd name="connsiteY101" fmla="*/ 198881 h 2788887"/>
              <a:gd name="connsiteX102" fmla="*/ 3527425 w 7397750"/>
              <a:gd name="connsiteY102" fmla="*/ 172687 h 2788887"/>
              <a:gd name="connsiteX103" fmla="*/ 3574256 w 7397750"/>
              <a:gd name="connsiteY103" fmla="*/ 166337 h 2788887"/>
              <a:gd name="connsiteX104" fmla="*/ 3619500 w 7397750"/>
              <a:gd name="connsiteY104" fmla="*/ 172687 h 2788887"/>
              <a:gd name="connsiteX105" fmla="*/ 3759200 w 7397750"/>
              <a:gd name="connsiteY105" fmla="*/ 179037 h 2788887"/>
              <a:gd name="connsiteX106" fmla="*/ 3848100 w 7397750"/>
              <a:gd name="connsiteY106" fmla="*/ 198087 h 2788887"/>
              <a:gd name="connsiteX107" fmla="*/ 3873500 w 7397750"/>
              <a:gd name="connsiteY107" fmla="*/ 204437 h 2788887"/>
              <a:gd name="connsiteX108" fmla="*/ 3898900 w 7397750"/>
              <a:gd name="connsiteY108" fmla="*/ 217137 h 2788887"/>
              <a:gd name="connsiteX109" fmla="*/ 3943350 w 7397750"/>
              <a:gd name="connsiteY109" fmla="*/ 223487 h 2788887"/>
              <a:gd name="connsiteX110" fmla="*/ 4089400 w 7397750"/>
              <a:gd name="connsiteY110" fmla="*/ 236187 h 2788887"/>
              <a:gd name="connsiteX111" fmla="*/ 4263232 w 7397750"/>
              <a:gd name="connsiteY111" fmla="*/ 210787 h 2788887"/>
              <a:gd name="connsiteX112" fmla="*/ 4360862 w 7397750"/>
              <a:gd name="connsiteY112" fmla="*/ 198881 h 2788887"/>
              <a:gd name="connsiteX113" fmla="*/ 4409281 w 7397750"/>
              <a:gd name="connsiteY113" fmla="*/ 192530 h 2788887"/>
              <a:gd name="connsiteX114" fmla="*/ 4525962 w 7397750"/>
              <a:gd name="connsiteY114" fmla="*/ 188561 h 2788887"/>
              <a:gd name="connsiteX115" fmla="*/ 4707731 w 7397750"/>
              <a:gd name="connsiteY115" fmla="*/ 197293 h 2788887"/>
              <a:gd name="connsiteX116" fmla="*/ 4840287 w 7397750"/>
              <a:gd name="connsiteY116" fmla="*/ 209994 h 2788887"/>
              <a:gd name="connsiteX117" fmla="*/ 4934743 w 7397750"/>
              <a:gd name="connsiteY117" fmla="*/ 221106 h 2788887"/>
              <a:gd name="connsiteX118" fmla="*/ 5120481 w 7397750"/>
              <a:gd name="connsiteY118" fmla="*/ 217931 h 2788887"/>
              <a:gd name="connsiteX119" fmla="*/ 5468938 w 7397750"/>
              <a:gd name="connsiteY119" fmla="*/ 191737 h 2788887"/>
              <a:gd name="connsiteX120" fmla="*/ 7391400 w 7397750"/>
              <a:gd name="connsiteY120" fmla="*/ 204437 h 2788887"/>
              <a:gd name="connsiteX121" fmla="*/ 7397750 w 7397750"/>
              <a:gd name="connsiteY121" fmla="*/ 2788887 h 2788887"/>
              <a:gd name="connsiteX122" fmla="*/ 6350 w 7397750"/>
              <a:gd name="connsiteY122" fmla="*/ 2782537 h 2788887"/>
              <a:gd name="connsiteX123" fmla="*/ 9525 w 7397750"/>
              <a:gd name="connsiteY123" fmla="*/ 45687 h 2788887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76515 h 2789515"/>
              <a:gd name="connsiteX12" fmla="*/ 304800 w 7397750"/>
              <a:gd name="connsiteY12" fmla="*/ 401915 h 2789515"/>
              <a:gd name="connsiteX13" fmla="*/ 342900 w 7397750"/>
              <a:gd name="connsiteY13" fmla="*/ 42731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76515 h 2789515"/>
              <a:gd name="connsiteX12" fmla="*/ 304800 w 7397750"/>
              <a:gd name="connsiteY12" fmla="*/ 401915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76515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57465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34950 w 7397750"/>
              <a:gd name="connsiteY9" fmla="*/ 34476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19365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84150 w 7397750"/>
              <a:gd name="connsiteY7" fmla="*/ 281265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2400 w 7397750"/>
              <a:gd name="connsiteY6" fmla="*/ 243165 h 2789515"/>
              <a:gd name="connsiteX7" fmla="*/ 196056 w 7397750"/>
              <a:gd name="connsiteY7" fmla="*/ 259834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47637 w 7397750"/>
              <a:gd name="connsiteY6" fmla="*/ 219353 h 2789515"/>
              <a:gd name="connsiteX7" fmla="*/ 196056 w 7397750"/>
              <a:gd name="connsiteY7" fmla="*/ 259834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47637 w 7397750"/>
              <a:gd name="connsiteY6" fmla="*/ 219353 h 2789515"/>
              <a:gd name="connsiteX7" fmla="*/ 186531 w 7397750"/>
              <a:gd name="connsiteY7" fmla="*/ 259834 h 2789515"/>
              <a:gd name="connsiteX8" fmla="*/ 215900 w 7397750"/>
              <a:gd name="connsiteY8" fmla="*/ 302696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47637 w 7397750"/>
              <a:gd name="connsiteY6" fmla="*/ 21935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33350 w 7397750"/>
              <a:gd name="connsiteY5" fmla="*/ 224115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07950 w 7397750"/>
              <a:gd name="connsiteY4" fmla="*/ 186015 h 2789515"/>
              <a:gd name="connsiteX5" fmla="*/ 140494 w 7397750"/>
              <a:gd name="connsiteY5" fmla="*/ 209828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69850 w 7397750"/>
              <a:gd name="connsiteY3" fmla="*/ 154265 h 2789515"/>
              <a:gd name="connsiteX4" fmla="*/ 115094 w 7397750"/>
              <a:gd name="connsiteY4" fmla="*/ 190777 h 2789515"/>
              <a:gd name="connsiteX5" fmla="*/ 140494 w 7397750"/>
              <a:gd name="connsiteY5" fmla="*/ 209828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9525 w 7397750"/>
              <a:gd name="connsiteY0" fmla="*/ 46315 h 2789515"/>
              <a:gd name="connsiteX1" fmla="*/ 0 w 7397750"/>
              <a:gd name="connsiteY1" fmla="*/ 65365 h 2789515"/>
              <a:gd name="connsiteX2" fmla="*/ 58738 w 7397750"/>
              <a:gd name="connsiteY2" fmla="*/ 117752 h 2789515"/>
              <a:gd name="connsiteX3" fmla="*/ 98425 w 7397750"/>
              <a:gd name="connsiteY3" fmla="*/ 159028 h 2789515"/>
              <a:gd name="connsiteX4" fmla="*/ 115094 w 7397750"/>
              <a:gd name="connsiteY4" fmla="*/ 190777 h 2789515"/>
              <a:gd name="connsiteX5" fmla="*/ 140494 w 7397750"/>
              <a:gd name="connsiteY5" fmla="*/ 209828 h 2789515"/>
              <a:gd name="connsiteX6" fmla="*/ 159543 w 7397750"/>
              <a:gd name="connsiteY6" fmla="*/ 238403 h 2789515"/>
              <a:gd name="connsiteX7" fmla="*/ 186531 w 7397750"/>
              <a:gd name="connsiteY7" fmla="*/ 259834 h 2789515"/>
              <a:gd name="connsiteX8" fmla="*/ 223043 w 7397750"/>
              <a:gd name="connsiteY8" fmla="*/ 300314 h 2789515"/>
              <a:gd name="connsiteX9" fmla="*/ 242094 w 7397750"/>
              <a:gd name="connsiteY9" fmla="*/ 325715 h 2789515"/>
              <a:gd name="connsiteX10" fmla="*/ 254000 w 7397750"/>
              <a:gd name="connsiteY10" fmla="*/ 343178 h 2789515"/>
              <a:gd name="connsiteX11" fmla="*/ 279400 w 7397750"/>
              <a:gd name="connsiteY11" fmla="*/ 362228 h 2789515"/>
              <a:gd name="connsiteX12" fmla="*/ 304800 w 7397750"/>
              <a:gd name="connsiteY12" fmla="*/ 394771 h 2789515"/>
              <a:gd name="connsiteX13" fmla="*/ 354806 w 7397750"/>
              <a:gd name="connsiteY13" fmla="*/ 408265 h 2789515"/>
              <a:gd name="connsiteX14" fmla="*/ 421481 w 7397750"/>
              <a:gd name="connsiteY14" fmla="*/ 401915 h 2789515"/>
              <a:gd name="connsiteX15" fmla="*/ 495300 w 7397750"/>
              <a:gd name="connsiteY15" fmla="*/ 357465 h 2789515"/>
              <a:gd name="connsiteX16" fmla="*/ 520700 w 7397750"/>
              <a:gd name="connsiteY16" fmla="*/ 338415 h 2789515"/>
              <a:gd name="connsiteX17" fmla="*/ 533400 w 7397750"/>
              <a:gd name="connsiteY17" fmla="*/ 319365 h 2789515"/>
              <a:gd name="connsiteX18" fmla="*/ 565150 w 7397750"/>
              <a:gd name="connsiteY18" fmla="*/ 287615 h 2789515"/>
              <a:gd name="connsiteX19" fmla="*/ 577850 w 7397750"/>
              <a:gd name="connsiteY19" fmla="*/ 268565 h 2789515"/>
              <a:gd name="connsiteX20" fmla="*/ 624682 w 7397750"/>
              <a:gd name="connsiteY20" fmla="*/ 206653 h 2789515"/>
              <a:gd name="connsiteX21" fmla="*/ 678656 w 7397750"/>
              <a:gd name="connsiteY21" fmla="*/ 139184 h 2789515"/>
              <a:gd name="connsiteX22" fmla="*/ 689769 w 7397750"/>
              <a:gd name="connsiteY22" fmla="*/ 118546 h 2789515"/>
              <a:gd name="connsiteX23" fmla="*/ 713581 w 7397750"/>
              <a:gd name="connsiteY23" fmla="*/ 86003 h 2789515"/>
              <a:gd name="connsiteX24" fmla="*/ 739775 w 7397750"/>
              <a:gd name="connsiteY24" fmla="*/ 59809 h 2789515"/>
              <a:gd name="connsiteX25" fmla="*/ 755650 w 7397750"/>
              <a:gd name="connsiteY25" fmla="*/ 43140 h 2789515"/>
              <a:gd name="connsiteX26" fmla="*/ 783431 w 7397750"/>
              <a:gd name="connsiteY26" fmla="*/ 21709 h 2789515"/>
              <a:gd name="connsiteX27" fmla="*/ 819150 w 7397750"/>
              <a:gd name="connsiteY27" fmla="*/ 4246 h 2789515"/>
              <a:gd name="connsiteX28" fmla="*/ 850106 w 7397750"/>
              <a:gd name="connsiteY28" fmla="*/ 1072 h 2789515"/>
              <a:gd name="connsiteX29" fmla="*/ 892176 w 7397750"/>
              <a:gd name="connsiteY29" fmla="*/ 19327 h 2789515"/>
              <a:gd name="connsiteX30" fmla="*/ 928687 w 7397750"/>
              <a:gd name="connsiteY30" fmla="*/ 25677 h 2789515"/>
              <a:gd name="connsiteX31" fmla="*/ 957263 w 7397750"/>
              <a:gd name="connsiteY31" fmla="*/ 53459 h 2789515"/>
              <a:gd name="connsiteX32" fmla="*/ 990600 w 7397750"/>
              <a:gd name="connsiteY32" fmla="*/ 84415 h 2789515"/>
              <a:gd name="connsiteX33" fmla="*/ 1019175 w 7397750"/>
              <a:gd name="connsiteY33" fmla="*/ 111403 h 2789515"/>
              <a:gd name="connsiteX34" fmla="*/ 1060450 w 7397750"/>
              <a:gd name="connsiteY34" fmla="*/ 160615 h 2789515"/>
              <a:gd name="connsiteX35" fmla="*/ 1077913 w 7397750"/>
              <a:gd name="connsiteY35" fmla="*/ 191571 h 2789515"/>
              <a:gd name="connsiteX36" fmla="*/ 1105694 w 7397750"/>
              <a:gd name="connsiteY36" fmla="*/ 224115 h 2789515"/>
              <a:gd name="connsiteX37" fmla="*/ 1131094 w 7397750"/>
              <a:gd name="connsiteY37" fmla="*/ 262215 h 2789515"/>
              <a:gd name="connsiteX38" fmla="*/ 1158875 w 7397750"/>
              <a:gd name="connsiteY38" fmla="*/ 293965 h 2789515"/>
              <a:gd name="connsiteX39" fmla="*/ 1172369 w 7397750"/>
              <a:gd name="connsiteY39" fmla="*/ 318571 h 2789515"/>
              <a:gd name="connsiteX40" fmla="*/ 1209675 w 7397750"/>
              <a:gd name="connsiteY40" fmla="*/ 349528 h 2789515"/>
              <a:gd name="connsiteX41" fmla="*/ 1225550 w 7397750"/>
              <a:gd name="connsiteY41" fmla="*/ 363815 h 2789515"/>
              <a:gd name="connsiteX42" fmla="*/ 1250950 w 7397750"/>
              <a:gd name="connsiteY42" fmla="*/ 389215 h 2789515"/>
              <a:gd name="connsiteX43" fmla="*/ 1274762 w 7397750"/>
              <a:gd name="connsiteY43" fmla="*/ 405090 h 2789515"/>
              <a:gd name="connsiteX44" fmla="*/ 1352550 w 7397750"/>
              <a:gd name="connsiteY44" fmla="*/ 405090 h 2789515"/>
              <a:gd name="connsiteX45" fmla="*/ 1393825 w 7397750"/>
              <a:gd name="connsiteY45" fmla="*/ 377308 h 2789515"/>
              <a:gd name="connsiteX46" fmla="*/ 1412875 w 7397750"/>
              <a:gd name="connsiteY46" fmla="*/ 363815 h 2789515"/>
              <a:gd name="connsiteX47" fmla="*/ 1432719 w 7397750"/>
              <a:gd name="connsiteY47" fmla="*/ 340003 h 2789515"/>
              <a:gd name="connsiteX48" fmla="*/ 1468438 w 7397750"/>
              <a:gd name="connsiteY48" fmla="*/ 303490 h 2789515"/>
              <a:gd name="connsiteX49" fmla="*/ 1508125 w 7397750"/>
              <a:gd name="connsiteY49" fmla="*/ 248722 h 2789515"/>
              <a:gd name="connsiteX50" fmla="*/ 1540669 w 7397750"/>
              <a:gd name="connsiteY50" fmla="*/ 209828 h 2789515"/>
              <a:gd name="connsiteX51" fmla="*/ 1587500 w 7397750"/>
              <a:gd name="connsiteY51" fmla="*/ 173315 h 2789515"/>
              <a:gd name="connsiteX52" fmla="*/ 1600200 w 7397750"/>
              <a:gd name="connsiteY52" fmla="*/ 147915 h 2789515"/>
              <a:gd name="connsiteX53" fmla="*/ 1612900 w 7397750"/>
              <a:gd name="connsiteY53" fmla="*/ 128865 h 2789515"/>
              <a:gd name="connsiteX54" fmla="*/ 1632743 w 7397750"/>
              <a:gd name="connsiteY54" fmla="*/ 103465 h 2789515"/>
              <a:gd name="connsiteX55" fmla="*/ 1670050 w 7397750"/>
              <a:gd name="connsiteY55" fmla="*/ 65365 h 2789515"/>
              <a:gd name="connsiteX56" fmla="*/ 1714500 w 7397750"/>
              <a:gd name="connsiteY56" fmla="*/ 27265 h 2789515"/>
              <a:gd name="connsiteX57" fmla="*/ 1771650 w 7397750"/>
              <a:gd name="connsiteY57" fmla="*/ 14565 h 2789515"/>
              <a:gd name="connsiteX58" fmla="*/ 1822450 w 7397750"/>
              <a:gd name="connsiteY58" fmla="*/ 13771 h 2789515"/>
              <a:gd name="connsiteX59" fmla="*/ 1857375 w 7397750"/>
              <a:gd name="connsiteY59" fmla="*/ 30440 h 2789515"/>
              <a:gd name="connsiteX60" fmla="*/ 1904206 w 7397750"/>
              <a:gd name="connsiteY60" fmla="*/ 58221 h 2789515"/>
              <a:gd name="connsiteX61" fmla="*/ 1930400 w 7397750"/>
              <a:gd name="connsiteY61" fmla="*/ 89971 h 2789515"/>
              <a:gd name="connsiteX62" fmla="*/ 1976438 w 7397750"/>
              <a:gd name="connsiteY62" fmla="*/ 121721 h 2789515"/>
              <a:gd name="connsiteX63" fmla="*/ 2018506 w 7397750"/>
              <a:gd name="connsiteY63" fmla="*/ 193159 h 2789515"/>
              <a:gd name="connsiteX64" fmla="*/ 2038350 w 7397750"/>
              <a:gd name="connsiteY64" fmla="*/ 230465 h 2789515"/>
              <a:gd name="connsiteX65" fmla="*/ 2068512 w 7397750"/>
              <a:gd name="connsiteY65" fmla="*/ 261421 h 2789515"/>
              <a:gd name="connsiteX66" fmla="*/ 2101850 w 7397750"/>
              <a:gd name="connsiteY66" fmla="*/ 293965 h 2789515"/>
              <a:gd name="connsiteX67" fmla="*/ 2139950 w 7397750"/>
              <a:gd name="connsiteY67" fmla="*/ 332065 h 2789515"/>
              <a:gd name="connsiteX68" fmla="*/ 2152650 w 7397750"/>
              <a:gd name="connsiteY68" fmla="*/ 351115 h 2789515"/>
              <a:gd name="connsiteX69" fmla="*/ 2203450 w 7397750"/>
              <a:gd name="connsiteY69" fmla="*/ 382865 h 2789515"/>
              <a:gd name="connsiteX70" fmla="*/ 2222500 w 7397750"/>
              <a:gd name="connsiteY70" fmla="*/ 395565 h 2789515"/>
              <a:gd name="connsiteX71" fmla="*/ 2254250 w 7397750"/>
              <a:gd name="connsiteY71" fmla="*/ 401915 h 2789515"/>
              <a:gd name="connsiteX72" fmla="*/ 2336800 w 7397750"/>
              <a:gd name="connsiteY72" fmla="*/ 389215 h 2789515"/>
              <a:gd name="connsiteX73" fmla="*/ 2376488 w 7397750"/>
              <a:gd name="connsiteY73" fmla="*/ 357465 h 2789515"/>
              <a:gd name="connsiteX74" fmla="*/ 2431256 w 7397750"/>
              <a:gd name="connsiteY74" fmla="*/ 300315 h 2789515"/>
              <a:gd name="connsiteX75" fmla="*/ 2459831 w 7397750"/>
              <a:gd name="connsiteY75" fmla="*/ 269358 h 2789515"/>
              <a:gd name="connsiteX76" fmla="*/ 2482056 w 7397750"/>
              <a:gd name="connsiteY76" fmla="*/ 240784 h 2789515"/>
              <a:gd name="connsiteX77" fmla="*/ 2520950 w 7397750"/>
              <a:gd name="connsiteY77" fmla="*/ 186015 h 2789515"/>
              <a:gd name="connsiteX78" fmla="*/ 2546350 w 7397750"/>
              <a:gd name="connsiteY78" fmla="*/ 166965 h 2789515"/>
              <a:gd name="connsiteX79" fmla="*/ 2565400 w 7397750"/>
              <a:gd name="connsiteY79" fmla="*/ 147915 h 2789515"/>
              <a:gd name="connsiteX80" fmla="*/ 2601912 w 7397750"/>
              <a:gd name="connsiteY80" fmla="*/ 120133 h 2789515"/>
              <a:gd name="connsiteX81" fmla="*/ 2609057 w 7397750"/>
              <a:gd name="connsiteY81" fmla="*/ 98702 h 2789515"/>
              <a:gd name="connsiteX82" fmla="*/ 2648744 w 7397750"/>
              <a:gd name="connsiteY82" fmla="*/ 82828 h 2789515"/>
              <a:gd name="connsiteX83" fmla="*/ 2724150 w 7397750"/>
              <a:gd name="connsiteY83" fmla="*/ 79653 h 2789515"/>
              <a:gd name="connsiteX84" fmla="*/ 2759075 w 7397750"/>
              <a:gd name="connsiteY84" fmla="*/ 79653 h 2789515"/>
              <a:gd name="connsiteX85" fmla="*/ 2835275 w 7397750"/>
              <a:gd name="connsiteY85" fmla="*/ 107434 h 2789515"/>
              <a:gd name="connsiteX86" fmla="*/ 2863057 w 7397750"/>
              <a:gd name="connsiteY86" fmla="*/ 121722 h 2789515"/>
              <a:gd name="connsiteX87" fmla="*/ 2895601 w 7397750"/>
              <a:gd name="connsiteY87" fmla="*/ 147121 h 2789515"/>
              <a:gd name="connsiteX88" fmla="*/ 2942431 w 7397750"/>
              <a:gd name="connsiteY88" fmla="*/ 168553 h 2789515"/>
              <a:gd name="connsiteX89" fmla="*/ 2951162 w 7397750"/>
              <a:gd name="connsiteY89" fmla="*/ 176490 h 2789515"/>
              <a:gd name="connsiteX90" fmla="*/ 2979737 w 7397750"/>
              <a:gd name="connsiteY90" fmla="*/ 193952 h 2789515"/>
              <a:gd name="connsiteX91" fmla="*/ 2997994 w 7397750"/>
              <a:gd name="connsiteY91" fmla="*/ 212209 h 2789515"/>
              <a:gd name="connsiteX92" fmla="*/ 3048000 w 7397750"/>
              <a:gd name="connsiteY92" fmla="*/ 243165 h 2789515"/>
              <a:gd name="connsiteX93" fmla="*/ 3117850 w 7397750"/>
              <a:gd name="connsiteY93" fmla="*/ 255865 h 2789515"/>
              <a:gd name="connsiteX94" fmla="*/ 3143250 w 7397750"/>
              <a:gd name="connsiteY94" fmla="*/ 268565 h 2789515"/>
              <a:gd name="connsiteX95" fmla="*/ 3169444 w 7397750"/>
              <a:gd name="connsiteY95" fmla="*/ 274121 h 2789515"/>
              <a:gd name="connsiteX96" fmla="*/ 3201988 w 7397750"/>
              <a:gd name="connsiteY96" fmla="*/ 278090 h 2789515"/>
              <a:gd name="connsiteX97" fmla="*/ 3260725 w 7397750"/>
              <a:gd name="connsiteY97" fmla="*/ 271740 h 2789515"/>
              <a:gd name="connsiteX98" fmla="*/ 3289300 w 7397750"/>
              <a:gd name="connsiteY98" fmla="*/ 262215 h 2789515"/>
              <a:gd name="connsiteX99" fmla="*/ 3314700 w 7397750"/>
              <a:gd name="connsiteY99" fmla="*/ 249515 h 2789515"/>
              <a:gd name="connsiteX100" fmla="*/ 3378200 w 7397750"/>
              <a:gd name="connsiteY100" fmla="*/ 235228 h 2789515"/>
              <a:gd name="connsiteX101" fmla="*/ 3453606 w 7397750"/>
              <a:gd name="connsiteY101" fmla="*/ 199509 h 2789515"/>
              <a:gd name="connsiteX102" fmla="*/ 3527425 w 7397750"/>
              <a:gd name="connsiteY102" fmla="*/ 173315 h 2789515"/>
              <a:gd name="connsiteX103" fmla="*/ 3574256 w 7397750"/>
              <a:gd name="connsiteY103" fmla="*/ 166965 h 2789515"/>
              <a:gd name="connsiteX104" fmla="*/ 3619500 w 7397750"/>
              <a:gd name="connsiteY104" fmla="*/ 173315 h 2789515"/>
              <a:gd name="connsiteX105" fmla="*/ 3759200 w 7397750"/>
              <a:gd name="connsiteY105" fmla="*/ 179665 h 2789515"/>
              <a:gd name="connsiteX106" fmla="*/ 3848100 w 7397750"/>
              <a:gd name="connsiteY106" fmla="*/ 198715 h 2789515"/>
              <a:gd name="connsiteX107" fmla="*/ 3873500 w 7397750"/>
              <a:gd name="connsiteY107" fmla="*/ 205065 h 2789515"/>
              <a:gd name="connsiteX108" fmla="*/ 3898900 w 7397750"/>
              <a:gd name="connsiteY108" fmla="*/ 217765 h 2789515"/>
              <a:gd name="connsiteX109" fmla="*/ 3943350 w 7397750"/>
              <a:gd name="connsiteY109" fmla="*/ 224115 h 2789515"/>
              <a:gd name="connsiteX110" fmla="*/ 4089400 w 7397750"/>
              <a:gd name="connsiteY110" fmla="*/ 236815 h 2789515"/>
              <a:gd name="connsiteX111" fmla="*/ 4263232 w 7397750"/>
              <a:gd name="connsiteY111" fmla="*/ 211415 h 2789515"/>
              <a:gd name="connsiteX112" fmla="*/ 4360862 w 7397750"/>
              <a:gd name="connsiteY112" fmla="*/ 199509 h 2789515"/>
              <a:gd name="connsiteX113" fmla="*/ 4409281 w 7397750"/>
              <a:gd name="connsiteY113" fmla="*/ 193158 h 2789515"/>
              <a:gd name="connsiteX114" fmla="*/ 4525962 w 7397750"/>
              <a:gd name="connsiteY114" fmla="*/ 189189 h 2789515"/>
              <a:gd name="connsiteX115" fmla="*/ 4707731 w 7397750"/>
              <a:gd name="connsiteY115" fmla="*/ 197921 h 2789515"/>
              <a:gd name="connsiteX116" fmla="*/ 4840287 w 7397750"/>
              <a:gd name="connsiteY116" fmla="*/ 210622 h 2789515"/>
              <a:gd name="connsiteX117" fmla="*/ 4934743 w 7397750"/>
              <a:gd name="connsiteY117" fmla="*/ 221734 h 2789515"/>
              <a:gd name="connsiteX118" fmla="*/ 5120481 w 7397750"/>
              <a:gd name="connsiteY118" fmla="*/ 218559 h 2789515"/>
              <a:gd name="connsiteX119" fmla="*/ 5468938 w 7397750"/>
              <a:gd name="connsiteY119" fmla="*/ 192365 h 2789515"/>
              <a:gd name="connsiteX120" fmla="*/ 7391400 w 7397750"/>
              <a:gd name="connsiteY120" fmla="*/ 205065 h 2789515"/>
              <a:gd name="connsiteX121" fmla="*/ 7397750 w 7397750"/>
              <a:gd name="connsiteY121" fmla="*/ 2789515 h 2789515"/>
              <a:gd name="connsiteX122" fmla="*/ 6350 w 7397750"/>
              <a:gd name="connsiteY122" fmla="*/ 2783165 h 2789515"/>
              <a:gd name="connsiteX123" fmla="*/ 9525 w 7397750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298886 w 7391836"/>
              <a:gd name="connsiteY12" fmla="*/ 394771 h 2789515"/>
              <a:gd name="connsiteX13" fmla="*/ 348892 w 7391836"/>
              <a:gd name="connsiteY13" fmla="*/ 408265 h 2789515"/>
              <a:gd name="connsiteX14" fmla="*/ 415567 w 7391836"/>
              <a:gd name="connsiteY14" fmla="*/ 401915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48892 w 7391836"/>
              <a:gd name="connsiteY13" fmla="*/ 408265 h 2789515"/>
              <a:gd name="connsiteX14" fmla="*/ 415567 w 7391836"/>
              <a:gd name="connsiteY14" fmla="*/ 401915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51273 w 7391836"/>
              <a:gd name="connsiteY13" fmla="*/ 422552 h 2789515"/>
              <a:gd name="connsiteX14" fmla="*/ 415567 w 7391836"/>
              <a:gd name="connsiteY14" fmla="*/ 401915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51273 w 7391836"/>
              <a:gd name="connsiteY13" fmla="*/ 422552 h 2789515"/>
              <a:gd name="connsiteX14" fmla="*/ 429855 w 7391836"/>
              <a:gd name="connsiteY14" fmla="*/ 411440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6315 h 2789515"/>
              <a:gd name="connsiteX1" fmla="*/ 17899 w 7391836"/>
              <a:gd name="connsiteY1" fmla="*/ 60603 h 2789515"/>
              <a:gd name="connsiteX2" fmla="*/ 52824 w 7391836"/>
              <a:gd name="connsiteY2" fmla="*/ 117752 h 2789515"/>
              <a:gd name="connsiteX3" fmla="*/ 92511 w 7391836"/>
              <a:gd name="connsiteY3" fmla="*/ 159028 h 2789515"/>
              <a:gd name="connsiteX4" fmla="*/ 109180 w 7391836"/>
              <a:gd name="connsiteY4" fmla="*/ 190777 h 2789515"/>
              <a:gd name="connsiteX5" fmla="*/ 134580 w 7391836"/>
              <a:gd name="connsiteY5" fmla="*/ 209828 h 2789515"/>
              <a:gd name="connsiteX6" fmla="*/ 153629 w 7391836"/>
              <a:gd name="connsiteY6" fmla="*/ 238403 h 2789515"/>
              <a:gd name="connsiteX7" fmla="*/ 180617 w 7391836"/>
              <a:gd name="connsiteY7" fmla="*/ 259834 h 2789515"/>
              <a:gd name="connsiteX8" fmla="*/ 217129 w 7391836"/>
              <a:gd name="connsiteY8" fmla="*/ 300314 h 2789515"/>
              <a:gd name="connsiteX9" fmla="*/ 236180 w 7391836"/>
              <a:gd name="connsiteY9" fmla="*/ 325715 h 2789515"/>
              <a:gd name="connsiteX10" fmla="*/ 248086 w 7391836"/>
              <a:gd name="connsiteY10" fmla="*/ 343178 h 2789515"/>
              <a:gd name="connsiteX11" fmla="*/ 273486 w 7391836"/>
              <a:gd name="connsiteY11" fmla="*/ 362228 h 2789515"/>
              <a:gd name="connsiteX12" fmla="*/ 310792 w 7391836"/>
              <a:gd name="connsiteY12" fmla="*/ 390008 h 2789515"/>
              <a:gd name="connsiteX13" fmla="*/ 351273 w 7391836"/>
              <a:gd name="connsiteY13" fmla="*/ 408265 h 2789515"/>
              <a:gd name="connsiteX14" fmla="*/ 429855 w 7391836"/>
              <a:gd name="connsiteY14" fmla="*/ 411440 h 2789515"/>
              <a:gd name="connsiteX15" fmla="*/ 489386 w 7391836"/>
              <a:gd name="connsiteY15" fmla="*/ 357465 h 2789515"/>
              <a:gd name="connsiteX16" fmla="*/ 514786 w 7391836"/>
              <a:gd name="connsiteY16" fmla="*/ 338415 h 2789515"/>
              <a:gd name="connsiteX17" fmla="*/ 527486 w 7391836"/>
              <a:gd name="connsiteY17" fmla="*/ 319365 h 2789515"/>
              <a:gd name="connsiteX18" fmla="*/ 559236 w 7391836"/>
              <a:gd name="connsiteY18" fmla="*/ 287615 h 2789515"/>
              <a:gd name="connsiteX19" fmla="*/ 571936 w 7391836"/>
              <a:gd name="connsiteY19" fmla="*/ 268565 h 2789515"/>
              <a:gd name="connsiteX20" fmla="*/ 618768 w 7391836"/>
              <a:gd name="connsiteY20" fmla="*/ 206653 h 2789515"/>
              <a:gd name="connsiteX21" fmla="*/ 672742 w 7391836"/>
              <a:gd name="connsiteY21" fmla="*/ 139184 h 2789515"/>
              <a:gd name="connsiteX22" fmla="*/ 683855 w 7391836"/>
              <a:gd name="connsiteY22" fmla="*/ 118546 h 2789515"/>
              <a:gd name="connsiteX23" fmla="*/ 707667 w 7391836"/>
              <a:gd name="connsiteY23" fmla="*/ 86003 h 2789515"/>
              <a:gd name="connsiteX24" fmla="*/ 733861 w 7391836"/>
              <a:gd name="connsiteY24" fmla="*/ 59809 h 2789515"/>
              <a:gd name="connsiteX25" fmla="*/ 749736 w 7391836"/>
              <a:gd name="connsiteY25" fmla="*/ 43140 h 2789515"/>
              <a:gd name="connsiteX26" fmla="*/ 777517 w 7391836"/>
              <a:gd name="connsiteY26" fmla="*/ 21709 h 2789515"/>
              <a:gd name="connsiteX27" fmla="*/ 813236 w 7391836"/>
              <a:gd name="connsiteY27" fmla="*/ 4246 h 2789515"/>
              <a:gd name="connsiteX28" fmla="*/ 844192 w 7391836"/>
              <a:gd name="connsiteY28" fmla="*/ 1072 h 2789515"/>
              <a:gd name="connsiteX29" fmla="*/ 886262 w 7391836"/>
              <a:gd name="connsiteY29" fmla="*/ 19327 h 2789515"/>
              <a:gd name="connsiteX30" fmla="*/ 922773 w 7391836"/>
              <a:gd name="connsiteY30" fmla="*/ 25677 h 2789515"/>
              <a:gd name="connsiteX31" fmla="*/ 951349 w 7391836"/>
              <a:gd name="connsiteY31" fmla="*/ 53459 h 2789515"/>
              <a:gd name="connsiteX32" fmla="*/ 984686 w 7391836"/>
              <a:gd name="connsiteY32" fmla="*/ 84415 h 2789515"/>
              <a:gd name="connsiteX33" fmla="*/ 1013261 w 7391836"/>
              <a:gd name="connsiteY33" fmla="*/ 111403 h 2789515"/>
              <a:gd name="connsiteX34" fmla="*/ 1054536 w 7391836"/>
              <a:gd name="connsiteY34" fmla="*/ 160615 h 2789515"/>
              <a:gd name="connsiteX35" fmla="*/ 1071999 w 7391836"/>
              <a:gd name="connsiteY35" fmla="*/ 191571 h 2789515"/>
              <a:gd name="connsiteX36" fmla="*/ 1099780 w 7391836"/>
              <a:gd name="connsiteY36" fmla="*/ 224115 h 2789515"/>
              <a:gd name="connsiteX37" fmla="*/ 1125180 w 7391836"/>
              <a:gd name="connsiteY37" fmla="*/ 262215 h 2789515"/>
              <a:gd name="connsiteX38" fmla="*/ 1152961 w 7391836"/>
              <a:gd name="connsiteY38" fmla="*/ 293965 h 2789515"/>
              <a:gd name="connsiteX39" fmla="*/ 1166455 w 7391836"/>
              <a:gd name="connsiteY39" fmla="*/ 318571 h 2789515"/>
              <a:gd name="connsiteX40" fmla="*/ 1203761 w 7391836"/>
              <a:gd name="connsiteY40" fmla="*/ 349528 h 2789515"/>
              <a:gd name="connsiteX41" fmla="*/ 1219636 w 7391836"/>
              <a:gd name="connsiteY41" fmla="*/ 363815 h 2789515"/>
              <a:gd name="connsiteX42" fmla="*/ 1245036 w 7391836"/>
              <a:gd name="connsiteY42" fmla="*/ 389215 h 2789515"/>
              <a:gd name="connsiteX43" fmla="*/ 1268848 w 7391836"/>
              <a:gd name="connsiteY43" fmla="*/ 405090 h 2789515"/>
              <a:gd name="connsiteX44" fmla="*/ 1346636 w 7391836"/>
              <a:gd name="connsiteY44" fmla="*/ 405090 h 2789515"/>
              <a:gd name="connsiteX45" fmla="*/ 1387911 w 7391836"/>
              <a:gd name="connsiteY45" fmla="*/ 377308 h 2789515"/>
              <a:gd name="connsiteX46" fmla="*/ 1406961 w 7391836"/>
              <a:gd name="connsiteY46" fmla="*/ 363815 h 2789515"/>
              <a:gd name="connsiteX47" fmla="*/ 1426805 w 7391836"/>
              <a:gd name="connsiteY47" fmla="*/ 340003 h 2789515"/>
              <a:gd name="connsiteX48" fmla="*/ 1462524 w 7391836"/>
              <a:gd name="connsiteY48" fmla="*/ 303490 h 2789515"/>
              <a:gd name="connsiteX49" fmla="*/ 1502211 w 7391836"/>
              <a:gd name="connsiteY49" fmla="*/ 248722 h 2789515"/>
              <a:gd name="connsiteX50" fmla="*/ 1534755 w 7391836"/>
              <a:gd name="connsiteY50" fmla="*/ 209828 h 2789515"/>
              <a:gd name="connsiteX51" fmla="*/ 1581586 w 7391836"/>
              <a:gd name="connsiteY51" fmla="*/ 173315 h 2789515"/>
              <a:gd name="connsiteX52" fmla="*/ 1594286 w 7391836"/>
              <a:gd name="connsiteY52" fmla="*/ 147915 h 2789515"/>
              <a:gd name="connsiteX53" fmla="*/ 1606986 w 7391836"/>
              <a:gd name="connsiteY53" fmla="*/ 128865 h 2789515"/>
              <a:gd name="connsiteX54" fmla="*/ 1626829 w 7391836"/>
              <a:gd name="connsiteY54" fmla="*/ 103465 h 2789515"/>
              <a:gd name="connsiteX55" fmla="*/ 1664136 w 7391836"/>
              <a:gd name="connsiteY55" fmla="*/ 65365 h 2789515"/>
              <a:gd name="connsiteX56" fmla="*/ 1708586 w 7391836"/>
              <a:gd name="connsiteY56" fmla="*/ 27265 h 2789515"/>
              <a:gd name="connsiteX57" fmla="*/ 1765736 w 7391836"/>
              <a:gd name="connsiteY57" fmla="*/ 14565 h 2789515"/>
              <a:gd name="connsiteX58" fmla="*/ 1816536 w 7391836"/>
              <a:gd name="connsiteY58" fmla="*/ 13771 h 2789515"/>
              <a:gd name="connsiteX59" fmla="*/ 1851461 w 7391836"/>
              <a:gd name="connsiteY59" fmla="*/ 30440 h 2789515"/>
              <a:gd name="connsiteX60" fmla="*/ 1898292 w 7391836"/>
              <a:gd name="connsiteY60" fmla="*/ 58221 h 2789515"/>
              <a:gd name="connsiteX61" fmla="*/ 1924486 w 7391836"/>
              <a:gd name="connsiteY61" fmla="*/ 89971 h 2789515"/>
              <a:gd name="connsiteX62" fmla="*/ 1970524 w 7391836"/>
              <a:gd name="connsiteY62" fmla="*/ 121721 h 2789515"/>
              <a:gd name="connsiteX63" fmla="*/ 2012592 w 7391836"/>
              <a:gd name="connsiteY63" fmla="*/ 193159 h 2789515"/>
              <a:gd name="connsiteX64" fmla="*/ 2032436 w 7391836"/>
              <a:gd name="connsiteY64" fmla="*/ 230465 h 2789515"/>
              <a:gd name="connsiteX65" fmla="*/ 2062598 w 7391836"/>
              <a:gd name="connsiteY65" fmla="*/ 261421 h 2789515"/>
              <a:gd name="connsiteX66" fmla="*/ 2095936 w 7391836"/>
              <a:gd name="connsiteY66" fmla="*/ 293965 h 2789515"/>
              <a:gd name="connsiteX67" fmla="*/ 2134036 w 7391836"/>
              <a:gd name="connsiteY67" fmla="*/ 332065 h 2789515"/>
              <a:gd name="connsiteX68" fmla="*/ 2146736 w 7391836"/>
              <a:gd name="connsiteY68" fmla="*/ 351115 h 2789515"/>
              <a:gd name="connsiteX69" fmla="*/ 2197536 w 7391836"/>
              <a:gd name="connsiteY69" fmla="*/ 382865 h 2789515"/>
              <a:gd name="connsiteX70" fmla="*/ 2216586 w 7391836"/>
              <a:gd name="connsiteY70" fmla="*/ 395565 h 2789515"/>
              <a:gd name="connsiteX71" fmla="*/ 2248336 w 7391836"/>
              <a:gd name="connsiteY71" fmla="*/ 401915 h 2789515"/>
              <a:gd name="connsiteX72" fmla="*/ 2330886 w 7391836"/>
              <a:gd name="connsiteY72" fmla="*/ 389215 h 2789515"/>
              <a:gd name="connsiteX73" fmla="*/ 2370574 w 7391836"/>
              <a:gd name="connsiteY73" fmla="*/ 357465 h 2789515"/>
              <a:gd name="connsiteX74" fmla="*/ 2425342 w 7391836"/>
              <a:gd name="connsiteY74" fmla="*/ 300315 h 2789515"/>
              <a:gd name="connsiteX75" fmla="*/ 2453917 w 7391836"/>
              <a:gd name="connsiteY75" fmla="*/ 269358 h 2789515"/>
              <a:gd name="connsiteX76" fmla="*/ 2476142 w 7391836"/>
              <a:gd name="connsiteY76" fmla="*/ 240784 h 2789515"/>
              <a:gd name="connsiteX77" fmla="*/ 2515036 w 7391836"/>
              <a:gd name="connsiteY77" fmla="*/ 186015 h 2789515"/>
              <a:gd name="connsiteX78" fmla="*/ 2540436 w 7391836"/>
              <a:gd name="connsiteY78" fmla="*/ 166965 h 2789515"/>
              <a:gd name="connsiteX79" fmla="*/ 2559486 w 7391836"/>
              <a:gd name="connsiteY79" fmla="*/ 147915 h 2789515"/>
              <a:gd name="connsiteX80" fmla="*/ 2595998 w 7391836"/>
              <a:gd name="connsiteY80" fmla="*/ 120133 h 2789515"/>
              <a:gd name="connsiteX81" fmla="*/ 2603143 w 7391836"/>
              <a:gd name="connsiteY81" fmla="*/ 98702 h 2789515"/>
              <a:gd name="connsiteX82" fmla="*/ 2642830 w 7391836"/>
              <a:gd name="connsiteY82" fmla="*/ 82828 h 2789515"/>
              <a:gd name="connsiteX83" fmla="*/ 2718236 w 7391836"/>
              <a:gd name="connsiteY83" fmla="*/ 79653 h 2789515"/>
              <a:gd name="connsiteX84" fmla="*/ 2753161 w 7391836"/>
              <a:gd name="connsiteY84" fmla="*/ 79653 h 2789515"/>
              <a:gd name="connsiteX85" fmla="*/ 2829361 w 7391836"/>
              <a:gd name="connsiteY85" fmla="*/ 107434 h 2789515"/>
              <a:gd name="connsiteX86" fmla="*/ 2857143 w 7391836"/>
              <a:gd name="connsiteY86" fmla="*/ 121722 h 2789515"/>
              <a:gd name="connsiteX87" fmla="*/ 2889687 w 7391836"/>
              <a:gd name="connsiteY87" fmla="*/ 147121 h 2789515"/>
              <a:gd name="connsiteX88" fmla="*/ 2936517 w 7391836"/>
              <a:gd name="connsiteY88" fmla="*/ 168553 h 2789515"/>
              <a:gd name="connsiteX89" fmla="*/ 2945248 w 7391836"/>
              <a:gd name="connsiteY89" fmla="*/ 176490 h 2789515"/>
              <a:gd name="connsiteX90" fmla="*/ 2973823 w 7391836"/>
              <a:gd name="connsiteY90" fmla="*/ 193952 h 2789515"/>
              <a:gd name="connsiteX91" fmla="*/ 2992080 w 7391836"/>
              <a:gd name="connsiteY91" fmla="*/ 212209 h 2789515"/>
              <a:gd name="connsiteX92" fmla="*/ 3042086 w 7391836"/>
              <a:gd name="connsiteY92" fmla="*/ 243165 h 2789515"/>
              <a:gd name="connsiteX93" fmla="*/ 3111936 w 7391836"/>
              <a:gd name="connsiteY93" fmla="*/ 255865 h 2789515"/>
              <a:gd name="connsiteX94" fmla="*/ 3137336 w 7391836"/>
              <a:gd name="connsiteY94" fmla="*/ 268565 h 2789515"/>
              <a:gd name="connsiteX95" fmla="*/ 3163530 w 7391836"/>
              <a:gd name="connsiteY95" fmla="*/ 274121 h 2789515"/>
              <a:gd name="connsiteX96" fmla="*/ 3196074 w 7391836"/>
              <a:gd name="connsiteY96" fmla="*/ 278090 h 2789515"/>
              <a:gd name="connsiteX97" fmla="*/ 3254811 w 7391836"/>
              <a:gd name="connsiteY97" fmla="*/ 271740 h 2789515"/>
              <a:gd name="connsiteX98" fmla="*/ 3283386 w 7391836"/>
              <a:gd name="connsiteY98" fmla="*/ 262215 h 2789515"/>
              <a:gd name="connsiteX99" fmla="*/ 3308786 w 7391836"/>
              <a:gd name="connsiteY99" fmla="*/ 249515 h 2789515"/>
              <a:gd name="connsiteX100" fmla="*/ 3372286 w 7391836"/>
              <a:gd name="connsiteY100" fmla="*/ 235228 h 2789515"/>
              <a:gd name="connsiteX101" fmla="*/ 3447692 w 7391836"/>
              <a:gd name="connsiteY101" fmla="*/ 199509 h 2789515"/>
              <a:gd name="connsiteX102" fmla="*/ 3521511 w 7391836"/>
              <a:gd name="connsiteY102" fmla="*/ 173315 h 2789515"/>
              <a:gd name="connsiteX103" fmla="*/ 3568342 w 7391836"/>
              <a:gd name="connsiteY103" fmla="*/ 166965 h 2789515"/>
              <a:gd name="connsiteX104" fmla="*/ 3613586 w 7391836"/>
              <a:gd name="connsiteY104" fmla="*/ 173315 h 2789515"/>
              <a:gd name="connsiteX105" fmla="*/ 3753286 w 7391836"/>
              <a:gd name="connsiteY105" fmla="*/ 179665 h 2789515"/>
              <a:gd name="connsiteX106" fmla="*/ 3842186 w 7391836"/>
              <a:gd name="connsiteY106" fmla="*/ 198715 h 2789515"/>
              <a:gd name="connsiteX107" fmla="*/ 3867586 w 7391836"/>
              <a:gd name="connsiteY107" fmla="*/ 205065 h 2789515"/>
              <a:gd name="connsiteX108" fmla="*/ 3892986 w 7391836"/>
              <a:gd name="connsiteY108" fmla="*/ 217765 h 2789515"/>
              <a:gd name="connsiteX109" fmla="*/ 3937436 w 7391836"/>
              <a:gd name="connsiteY109" fmla="*/ 224115 h 2789515"/>
              <a:gd name="connsiteX110" fmla="*/ 4083486 w 7391836"/>
              <a:gd name="connsiteY110" fmla="*/ 236815 h 2789515"/>
              <a:gd name="connsiteX111" fmla="*/ 4257318 w 7391836"/>
              <a:gd name="connsiteY111" fmla="*/ 211415 h 2789515"/>
              <a:gd name="connsiteX112" fmla="*/ 4354948 w 7391836"/>
              <a:gd name="connsiteY112" fmla="*/ 199509 h 2789515"/>
              <a:gd name="connsiteX113" fmla="*/ 4403367 w 7391836"/>
              <a:gd name="connsiteY113" fmla="*/ 193158 h 2789515"/>
              <a:gd name="connsiteX114" fmla="*/ 4520048 w 7391836"/>
              <a:gd name="connsiteY114" fmla="*/ 189189 h 2789515"/>
              <a:gd name="connsiteX115" fmla="*/ 4701817 w 7391836"/>
              <a:gd name="connsiteY115" fmla="*/ 197921 h 2789515"/>
              <a:gd name="connsiteX116" fmla="*/ 4834373 w 7391836"/>
              <a:gd name="connsiteY116" fmla="*/ 210622 h 2789515"/>
              <a:gd name="connsiteX117" fmla="*/ 4928829 w 7391836"/>
              <a:gd name="connsiteY117" fmla="*/ 221734 h 2789515"/>
              <a:gd name="connsiteX118" fmla="*/ 5114567 w 7391836"/>
              <a:gd name="connsiteY118" fmla="*/ 218559 h 2789515"/>
              <a:gd name="connsiteX119" fmla="*/ 5463024 w 7391836"/>
              <a:gd name="connsiteY119" fmla="*/ 192365 h 2789515"/>
              <a:gd name="connsiteX120" fmla="*/ 7385486 w 7391836"/>
              <a:gd name="connsiteY120" fmla="*/ 205065 h 2789515"/>
              <a:gd name="connsiteX121" fmla="*/ 7391836 w 7391836"/>
              <a:gd name="connsiteY121" fmla="*/ 2789515 h 2789515"/>
              <a:gd name="connsiteX122" fmla="*/ 436 w 7391836"/>
              <a:gd name="connsiteY122" fmla="*/ 2783165 h 2789515"/>
              <a:gd name="connsiteX123" fmla="*/ 3611 w 7391836"/>
              <a:gd name="connsiteY123" fmla="*/ 46315 h 2789515"/>
              <a:gd name="connsiteX0" fmla="*/ 3611 w 7391836"/>
              <a:gd name="connsiteY0" fmla="*/ 42251 h 2785451"/>
              <a:gd name="connsiteX1" fmla="*/ 17899 w 7391836"/>
              <a:gd name="connsiteY1" fmla="*/ 56539 h 2785451"/>
              <a:gd name="connsiteX2" fmla="*/ 52824 w 7391836"/>
              <a:gd name="connsiteY2" fmla="*/ 113688 h 2785451"/>
              <a:gd name="connsiteX3" fmla="*/ 92511 w 7391836"/>
              <a:gd name="connsiteY3" fmla="*/ 154964 h 2785451"/>
              <a:gd name="connsiteX4" fmla="*/ 109180 w 7391836"/>
              <a:gd name="connsiteY4" fmla="*/ 186713 h 2785451"/>
              <a:gd name="connsiteX5" fmla="*/ 134580 w 7391836"/>
              <a:gd name="connsiteY5" fmla="*/ 205764 h 2785451"/>
              <a:gd name="connsiteX6" fmla="*/ 153629 w 7391836"/>
              <a:gd name="connsiteY6" fmla="*/ 234339 h 2785451"/>
              <a:gd name="connsiteX7" fmla="*/ 180617 w 7391836"/>
              <a:gd name="connsiteY7" fmla="*/ 255770 h 2785451"/>
              <a:gd name="connsiteX8" fmla="*/ 217129 w 7391836"/>
              <a:gd name="connsiteY8" fmla="*/ 296250 h 2785451"/>
              <a:gd name="connsiteX9" fmla="*/ 236180 w 7391836"/>
              <a:gd name="connsiteY9" fmla="*/ 321651 h 2785451"/>
              <a:gd name="connsiteX10" fmla="*/ 248086 w 7391836"/>
              <a:gd name="connsiteY10" fmla="*/ 339114 h 2785451"/>
              <a:gd name="connsiteX11" fmla="*/ 273486 w 7391836"/>
              <a:gd name="connsiteY11" fmla="*/ 358164 h 2785451"/>
              <a:gd name="connsiteX12" fmla="*/ 310792 w 7391836"/>
              <a:gd name="connsiteY12" fmla="*/ 385944 h 2785451"/>
              <a:gd name="connsiteX13" fmla="*/ 351273 w 7391836"/>
              <a:gd name="connsiteY13" fmla="*/ 404201 h 2785451"/>
              <a:gd name="connsiteX14" fmla="*/ 429855 w 7391836"/>
              <a:gd name="connsiteY14" fmla="*/ 407376 h 2785451"/>
              <a:gd name="connsiteX15" fmla="*/ 489386 w 7391836"/>
              <a:gd name="connsiteY15" fmla="*/ 353401 h 2785451"/>
              <a:gd name="connsiteX16" fmla="*/ 514786 w 7391836"/>
              <a:gd name="connsiteY16" fmla="*/ 334351 h 2785451"/>
              <a:gd name="connsiteX17" fmla="*/ 527486 w 7391836"/>
              <a:gd name="connsiteY17" fmla="*/ 315301 h 2785451"/>
              <a:gd name="connsiteX18" fmla="*/ 559236 w 7391836"/>
              <a:gd name="connsiteY18" fmla="*/ 283551 h 2785451"/>
              <a:gd name="connsiteX19" fmla="*/ 571936 w 7391836"/>
              <a:gd name="connsiteY19" fmla="*/ 264501 h 2785451"/>
              <a:gd name="connsiteX20" fmla="*/ 618768 w 7391836"/>
              <a:gd name="connsiteY20" fmla="*/ 202589 h 2785451"/>
              <a:gd name="connsiteX21" fmla="*/ 672742 w 7391836"/>
              <a:gd name="connsiteY21" fmla="*/ 135120 h 2785451"/>
              <a:gd name="connsiteX22" fmla="*/ 683855 w 7391836"/>
              <a:gd name="connsiteY22" fmla="*/ 114482 h 2785451"/>
              <a:gd name="connsiteX23" fmla="*/ 707667 w 7391836"/>
              <a:gd name="connsiteY23" fmla="*/ 81939 h 2785451"/>
              <a:gd name="connsiteX24" fmla="*/ 733861 w 7391836"/>
              <a:gd name="connsiteY24" fmla="*/ 55745 h 2785451"/>
              <a:gd name="connsiteX25" fmla="*/ 749736 w 7391836"/>
              <a:gd name="connsiteY25" fmla="*/ 39076 h 2785451"/>
              <a:gd name="connsiteX26" fmla="*/ 777517 w 7391836"/>
              <a:gd name="connsiteY26" fmla="*/ 17645 h 2785451"/>
              <a:gd name="connsiteX27" fmla="*/ 813236 w 7391836"/>
              <a:gd name="connsiteY27" fmla="*/ 182 h 2785451"/>
              <a:gd name="connsiteX28" fmla="*/ 844192 w 7391836"/>
              <a:gd name="connsiteY28" fmla="*/ 8914 h 2785451"/>
              <a:gd name="connsiteX29" fmla="*/ 886262 w 7391836"/>
              <a:gd name="connsiteY29" fmla="*/ 15263 h 2785451"/>
              <a:gd name="connsiteX30" fmla="*/ 922773 w 7391836"/>
              <a:gd name="connsiteY30" fmla="*/ 21613 h 2785451"/>
              <a:gd name="connsiteX31" fmla="*/ 951349 w 7391836"/>
              <a:gd name="connsiteY31" fmla="*/ 49395 h 2785451"/>
              <a:gd name="connsiteX32" fmla="*/ 984686 w 7391836"/>
              <a:gd name="connsiteY32" fmla="*/ 80351 h 2785451"/>
              <a:gd name="connsiteX33" fmla="*/ 1013261 w 7391836"/>
              <a:gd name="connsiteY33" fmla="*/ 107339 h 2785451"/>
              <a:gd name="connsiteX34" fmla="*/ 1054536 w 7391836"/>
              <a:gd name="connsiteY34" fmla="*/ 156551 h 2785451"/>
              <a:gd name="connsiteX35" fmla="*/ 1071999 w 7391836"/>
              <a:gd name="connsiteY35" fmla="*/ 187507 h 2785451"/>
              <a:gd name="connsiteX36" fmla="*/ 1099780 w 7391836"/>
              <a:gd name="connsiteY36" fmla="*/ 220051 h 2785451"/>
              <a:gd name="connsiteX37" fmla="*/ 1125180 w 7391836"/>
              <a:gd name="connsiteY37" fmla="*/ 258151 h 2785451"/>
              <a:gd name="connsiteX38" fmla="*/ 1152961 w 7391836"/>
              <a:gd name="connsiteY38" fmla="*/ 289901 h 2785451"/>
              <a:gd name="connsiteX39" fmla="*/ 1166455 w 7391836"/>
              <a:gd name="connsiteY39" fmla="*/ 314507 h 2785451"/>
              <a:gd name="connsiteX40" fmla="*/ 1203761 w 7391836"/>
              <a:gd name="connsiteY40" fmla="*/ 345464 h 2785451"/>
              <a:gd name="connsiteX41" fmla="*/ 1219636 w 7391836"/>
              <a:gd name="connsiteY41" fmla="*/ 359751 h 2785451"/>
              <a:gd name="connsiteX42" fmla="*/ 1245036 w 7391836"/>
              <a:gd name="connsiteY42" fmla="*/ 385151 h 2785451"/>
              <a:gd name="connsiteX43" fmla="*/ 1268848 w 7391836"/>
              <a:gd name="connsiteY43" fmla="*/ 401026 h 2785451"/>
              <a:gd name="connsiteX44" fmla="*/ 1346636 w 7391836"/>
              <a:gd name="connsiteY44" fmla="*/ 401026 h 2785451"/>
              <a:gd name="connsiteX45" fmla="*/ 1387911 w 7391836"/>
              <a:gd name="connsiteY45" fmla="*/ 373244 h 2785451"/>
              <a:gd name="connsiteX46" fmla="*/ 1406961 w 7391836"/>
              <a:gd name="connsiteY46" fmla="*/ 359751 h 2785451"/>
              <a:gd name="connsiteX47" fmla="*/ 1426805 w 7391836"/>
              <a:gd name="connsiteY47" fmla="*/ 335939 h 2785451"/>
              <a:gd name="connsiteX48" fmla="*/ 1462524 w 7391836"/>
              <a:gd name="connsiteY48" fmla="*/ 299426 h 2785451"/>
              <a:gd name="connsiteX49" fmla="*/ 1502211 w 7391836"/>
              <a:gd name="connsiteY49" fmla="*/ 244658 h 2785451"/>
              <a:gd name="connsiteX50" fmla="*/ 1534755 w 7391836"/>
              <a:gd name="connsiteY50" fmla="*/ 205764 h 2785451"/>
              <a:gd name="connsiteX51" fmla="*/ 1581586 w 7391836"/>
              <a:gd name="connsiteY51" fmla="*/ 169251 h 2785451"/>
              <a:gd name="connsiteX52" fmla="*/ 1594286 w 7391836"/>
              <a:gd name="connsiteY52" fmla="*/ 143851 h 2785451"/>
              <a:gd name="connsiteX53" fmla="*/ 1606986 w 7391836"/>
              <a:gd name="connsiteY53" fmla="*/ 124801 h 2785451"/>
              <a:gd name="connsiteX54" fmla="*/ 1626829 w 7391836"/>
              <a:gd name="connsiteY54" fmla="*/ 99401 h 2785451"/>
              <a:gd name="connsiteX55" fmla="*/ 1664136 w 7391836"/>
              <a:gd name="connsiteY55" fmla="*/ 61301 h 2785451"/>
              <a:gd name="connsiteX56" fmla="*/ 1708586 w 7391836"/>
              <a:gd name="connsiteY56" fmla="*/ 23201 h 2785451"/>
              <a:gd name="connsiteX57" fmla="*/ 1765736 w 7391836"/>
              <a:gd name="connsiteY57" fmla="*/ 10501 h 2785451"/>
              <a:gd name="connsiteX58" fmla="*/ 1816536 w 7391836"/>
              <a:gd name="connsiteY58" fmla="*/ 9707 h 2785451"/>
              <a:gd name="connsiteX59" fmla="*/ 1851461 w 7391836"/>
              <a:gd name="connsiteY59" fmla="*/ 26376 h 2785451"/>
              <a:gd name="connsiteX60" fmla="*/ 1898292 w 7391836"/>
              <a:gd name="connsiteY60" fmla="*/ 54157 h 2785451"/>
              <a:gd name="connsiteX61" fmla="*/ 1924486 w 7391836"/>
              <a:gd name="connsiteY61" fmla="*/ 85907 h 2785451"/>
              <a:gd name="connsiteX62" fmla="*/ 1970524 w 7391836"/>
              <a:gd name="connsiteY62" fmla="*/ 117657 h 2785451"/>
              <a:gd name="connsiteX63" fmla="*/ 2012592 w 7391836"/>
              <a:gd name="connsiteY63" fmla="*/ 189095 h 2785451"/>
              <a:gd name="connsiteX64" fmla="*/ 2032436 w 7391836"/>
              <a:gd name="connsiteY64" fmla="*/ 226401 h 2785451"/>
              <a:gd name="connsiteX65" fmla="*/ 2062598 w 7391836"/>
              <a:gd name="connsiteY65" fmla="*/ 257357 h 2785451"/>
              <a:gd name="connsiteX66" fmla="*/ 2095936 w 7391836"/>
              <a:gd name="connsiteY66" fmla="*/ 289901 h 2785451"/>
              <a:gd name="connsiteX67" fmla="*/ 2134036 w 7391836"/>
              <a:gd name="connsiteY67" fmla="*/ 328001 h 2785451"/>
              <a:gd name="connsiteX68" fmla="*/ 2146736 w 7391836"/>
              <a:gd name="connsiteY68" fmla="*/ 347051 h 2785451"/>
              <a:gd name="connsiteX69" fmla="*/ 2197536 w 7391836"/>
              <a:gd name="connsiteY69" fmla="*/ 378801 h 2785451"/>
              <a:gd name="connsiteX70" fmla="*/ 2216586 w 7391836"/>
              <a:gd name="connsiteY70" fmla="*/ 391501 h 2785451"/>
              <a:gd name="connsiteX71" fmla="*/ 2248336 w 7391836"/>
              <a:gd name="connsiteY71" fmla="*/ 397851 h 2785451"/>
              <a:gd name="connsiteX72" fmla="*/ 2330886 w 7391836"/>
              <a:gd name="connsiteY72" fmla="*/ 385151 h 2785451"/>
              <a:gd name="connsiteX73" fmla="*/ 2370574 w 7391836"/>
              <a:gd name="connsiteY73" fmla="*/ 353401 h 2785451"/>
              <a:gd name="connsiteX74" fmla="*/ 2425342 w 7391836"/>
              <a:gd name="connsiteY74" fmla="*/ 296251 h 2785451"/>
              <a:gd name="connsiteX75" fmla="*/ 2453917 w 7391836"/>
              <a:gd name="connsiteY75" fmla="*/ 265294 h 2785451"/>
              <a:gd name="connsiteX76" fmla="*/ 2476142 w 7391836"/>
              <a:gd name="connsiteY76" fmla="*/ 236720 h 2785451"/>
              <a:gd name="connsiteX77" fmla="*/ 2515036 w 7391836"/>
              <a:gd name="connsiteY77" fmla="*/ 181951 h 2785451"/>
              <a:gd name="connsiteX78" fmla="*/ 2540436 w 7391836"/>
              <a:gd name="connsiteY78" fmla="*/ 162901 h 2785451"/>
              <a:gd name="connsiteX79" fmla="*/ 2559486 w 7391836"/>
              <a:gd name="connsiteY79" fmla="*/ 143851 h 2785451"/>
              <a:gd name="connsiteX80" fmla="*/ 2595998 w 7391836"/>
              <a:gd name="connsiteY80" fmla="*/ 116069 h 2785451"/>
              <a:gd name="connsiteX81" fmla="*/ 2603143 w 7391836"/>
              <a:gd name="connsiteY81" fmla="*/ 94638 h 2785451"/>
              <a:gd name="connsiteX82" fmla="*/ 2642830 w 7391836"/>
              <a:gd name="connsiteY82" fmla="*/ 78764 h 2785451"/>
              <a:gd name="connsiteX83" fmla="*/ 2718236 w 7391836"/>
              <a:gd name="connsiteY83" fmla="*/ 75589 h 2785451"/>
              <a:gd name="connsiteX84" fmla="*/ 2753161 w 7391836"/>
              <a:gd name="connsiteY84" fmla="*/ 75589 h 2785451"/>
              <a:gd name="connsiteX85" fmla="*/ 2829361 w 7391836"/>
              <a:gd name="connsiteY85" fmla="*/ 103370 h 2785451"/>
              <a:gd name="connsiteX86" fmla="*/ 2857143 w 7391836"/>
              <a:gd name="connsiteY86" fmla="*/ 117658 h 2785451"/>
              <a:gd name="connsiteX87" fmla="*/ 2889687 w 7391836"/>
              <a:gd name="connsiteY87" fmla="*/ 143057 h 2785451"/>
              <a:gd name="connsiteX88" fmla="*/ 2936517 w 7391836"/>
              <a:gd name="connsiteY88" fmla="*/ 164489 h 2785451"/>
              <a:gd name="connsiteX89" fmla="*/ 2945248 w 7391836"/>
              <a:gd name="connsiteY89" fmla="*/ 172426 h 2785451"/>
              <a:gd name="connsiteX90" fmla="*/ 2973823 w 7391836"/>
              <a:gd name="connsiteY90" fmla="*/ 189888 h 2785451"/>
              <a:gd name="connsiteX91" fmla="*/ 2992080 w 7391836"/>
              <a:gd name="connsiteY91" fmla="*/ 208145 h 2785451"/>
              <a:gd name="connsiteX92" fmla="*/ 3042086 w 7391836"/>
              <a:gd name="connsiteY92" fmla="*/ 239101 h 2785451"/>
              <a:gd name="connsiteX93" fmla="*/ 3111936 w 7391836"/>
              <a:gd name="connsiteY93" fmla="*/ 251801 h 2785451"/>
              <a:gd name="connsiteX94" fmla="*/ 3137336 w 7391836"/>
              <a:gd name="connsiteY94" fmla="*/ 264501 h 2785451"/>
              <a:gd name="connsiteX95" fmla="*/ 3163530 w 7391836"/>
              <a:gd name="connsiteY95" fmla="*/ 270057 h 2785451"/>
              <a:gd name="connsiteX96" fmla="*/ 3196074 w 7391836"/>
              <a:gd name="connsiteY96" fmla="*/ 274026 h 2785451"/>
              <a:gd name="connsiteX97" fmla="*/ 3254811 w 7391836"/>
              <a:gd name="connsiteY97" fmla="*/ 267676 h 2785451"/>
              <a:gd name="connsiteX98" fmla="*/ 3283386 w 7391836"/>
              <a:gd name="connsiteY98" fmla="*/ 258151 h 2785451"/>
              <a:gd name="connsiteX99" fmla="*/ 3308786 w 7391836"/>
              <a:gd name="connsiteY99" fmla="*/ 245451 h 2785451"/>
              <a:gd name="connsiteX100" fmla="*/ 3372286 w 7391836"/>
              <a:gd name="connsiteY100" fmla="*/ 231164 h 2785451"/>
              <a:gd name="connsiteX101" fmla="*/ 3447692 w 7391836"/>
              <a:gd name="connsiteY101" fmla="*/ 195445 h 2785451"/>
              <a:gd name="connsiteX102" fmla="*/ 3521511 w 7391836"/>
              <a:gd name="connsiteY102" fmla="*/ 169251 h 2785451"/>
              <a:gd name="connsiteX103" fmla="*/ 3568342 w 7391836"/>
              <a:gd name="connsiteY103" fmla="*/ 162901 h 2785451"/>
              <a:gd name="connsiteX104" fmla="*/ 3613586 w 7391836"/>
              <a:gd name="connsiteY104" fmla="*/ 169251 h 2785451"/>
              <a:gd name="connsiteX105" fmla="*/ 3753286 w 7391836"/>
              <a:gd name="connsiteY105" fmla="*/ 175601 h 2785451"/>
              <a:gd name="connsiteX106" fmla="*/ 3842186 w 7391836"/>
              <a:gd name="connsiteY106" fmla="*/ 194651 h 2785451"/>
              <a:gd name="connsiteX107" fmla="*/ 3867586 w 7391836"/>
              <a:gd name="connsiteY107" fmla="*/ 201001 h 2785451"/>
              <a:gd name="connsiteX108" fmla="*/ 3892986 w 7391836"/>
              <a:gd name="connsiteY108" fmla="*/ 213701 h 2785451"/>
              <a:gd name="connsiteX109" fmla="*/ 3937436 w 7391836"/>
              <a:gd name="connsiteY109" fmla="*/ 220051 h 2785451"/>
              <a:gd name="connsiteX110" fmla="*/ 4083486 w 7391836"/>
              <a:gd name="connsiteY110" fmla="*/ 232751 h 2785451"/>
              <a:gd name="connsiteX111" fmla="*/ 4257318 w 7391836"/>
              <a:gd name="connsiteY111" fmla="*/ 207351 h 2785451"/>
              <a:gd name="connsiteX112" fmla="*/ 4354948 w 7391836"/>
              <a:gd name="connsiteY112" fmla="*/ 195445 h 2785451"/>
              <a:gd name="connsiteX113" fmla="*/ 4403367 w 7391836"/>
              <a:gd name="connsiteY113" fmla="*/ 189094 h 2785451"/>
              <a:gd name="connsiteX114" fmla="*/ 4520048 w 7391836"/>
              <a:gd name="connsiteY114" fmla="*/ 185125 h 2785451"/>
              <a:gd name="connsiteX115" fmla="*/ 4701817 w 7391836"/>
              <a:gd name="connsiteY115" fmla="*/ 193857 h 2785451"/>
              <a:gd name="connsiteX116" fmla="*/ 4834373 w 7391836"/>
              <a:gd name="connsiteY116" fmla="*/ 206558 h 2785451"/>
              <a:gd name="connsiteX117" fmla="*/ 4928829 w 7391836"/>
              <a:gd name="connsiteY117" fmla="*/ 217670 h 2785451"/>
              <a:gd name="connsiteX118" fmla="*/ 5114567 w 7391836"/>
              <a:gd name="connsiteY118" fmla="*/ 214495 h 2785451"/>
              <a:gd name="connsiteX119" fmla="*/ 5463024 w 7391836"/>
              <a:gd name="connsiteY119" fmla="*/ 188301 h 2785451"/>
              <a:gd name="connsiteX120" fmla="*/ 7385486 w 7391836"/>
              <a:gd name="connsiteY120" fmla="*/ 201001 h 2785451"/>
              <a:gd name="connsiteX121" fmla="*/ 7391836 w 7391836"/>
              <a:gd name="connsiteY121" fmla="*/ 2785451 h 2785451"/>
              <a:gd name="connsiteX122" fmla="*/ 436 w 7391836"/>
              <a:gd name="connsiteY122" fmla="*/ 2779101 h 2785451"/>
              <a:gd name="connsiteX123" fmla="*/ 3611 w 7391836"/>
              <a:gd name="connsiteY123" fmla="*/ 42251 h 2785451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46843 h 2776549"/>
              <a:gd name="connsiteX25" fmla="*/ 749736 w 7391836"/>
              <a:gd name="connsiteY25" fmla="*/ 30174 h 2776549"/>
              <a:gd name="connsiteX26" fmla="*/ 777517 w 7391836"/>
              <a:gd name="connsiteY26" fmla="*/ 8743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46843 h 2776549"/>
              <a:gd name="connsiteX25" fmla="*/ 749736 w 7391836"/>
              <a:gd name="connsiteY25" fmla="*/ 30174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46843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07667 w 7391836"/>
              <a:gd name="connsiteY23" fmla="*/ 73037 h 2776549"/>
              <a:gd name="connsiteX24" fmla="*/ 733861 w 7391836"/>
              <a:gd name="connsiteY24" fmla="*/ 63511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3855 w 7391836"/>
              <a:gd name="connsiteY22" fmla="*/ 105580 h 2776549"/>
              <a:gd name="connsiteX23" fmla="*/ 710049 w 7391836"/>
              <a:gd name="connsiteY23" fmla="*/ 82562 h 2776549"/>
              <a:gd name="connsiteX24" fmla="*/ 733861 w 7391836"/>
              <a:gd name="connsiteY24" fmla="*/ 63511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3349 h 2776549"/>
              <a:gd name="connsiteX1" fmla="*/ 17899 w 7391836"/>
              <a:gd name="connsiteY1" fmla="*/ 47637 h 2776549"/>
              <a:gd name="connsiteX2" fmla="*/ 52824 w 7391836"/>
              <a:gd name="connsiteY2" fmla="*/ 104786 h 2776549"/>
              <a:gd name="connsiteX3" fmla="*/ 92511 w 7391836"/>
              <a:gd name="connsiteY3" fmla="*/ 146062 h 2776549"/>
              <a:gd name="connsiteX4" fmla="*/ 109180 w 7391836"/>
              <a:gd name="connsiteY4" fmla="*/ 177811 h 2776549"/>
              <a:gd name="connsiteX5" fmla="*/ 134580 w 7391836"/>
              <a:gd name="connsiteY5" fmla="*/ 196862 h 2776549"/>
              <a:gd name="connsiteX6" fmla="*/ 153629 w 7391836"/>
              <a:gd name="connsiteY6" fmla="*/ 225437 h 2776549"/>
              <a:gd name="connsiteX7" fmla="*/ 180617 w 7391836"/>
              <a:gd name="connsiteY7" fmla="*/ 246868 h 2776549"/>
              <a:gd name="connsiteX8" fmla="*/ 217129 w 7391836"/>
              <a:gd name="connsiteY8" fmla="*/ 287348 h 2776549"/>
              <a:gd name="connsiteX9" fmla="*/ 236180 w 7391836"/>
              <a:gd name="connsiteY9" fmla="*/ 312749 h 2776549"/>
              <a:gd name="connsiteX10" fmla="*/ 248086 w 7391836"/>
              <a:gd name="connsiteY10" fmla="*/ 330212 h 2776549"/>
              <a:gd name="connsiteX11" fmla="*/ 273486 w 7391836"/>
              <a:gd name="connsiteY11" fmla="*/ 349262 h 2776549"/>
              <a:gd name="connsiteX12" fmla="*/ 310792 w 7391836"/>
              <a:gd name="connsiteY12" fmla="*/ 377042 h 2776549"/>
              <a:gd name="connsiteX13" fmla="*/ 351273 w 7391836"/>
              <a:gd name="connsiteY13" fmla="*/ 395299 h 2776549"/>
              <a:gd name="connsiteX14" fmla="*/ 429855 w 7391836"/>
              <a:gd name="connsiteY14" fmla="*/ 398474 h 2776549"/>
              <a:gd name="connsiteX15" fmla="*/ 489386 w 7391836"/>
              <a:gd name="connsiteY15" fmla="*/ 344499 h 2776549"/>
              <a:gd name="connsiteX16" fmla="*/ 514786 w 7391836"/>
              <a:gd name="connsiteY16" fmla="*/ 325449 h 2776549"/>
              <a:gd name="connsiteX17" fmla="*/ 527486 w 7391836"/>
              <a:gd name="connsiteY17" fmla="*/ 306399 h 2776549"/>
              <a:gd name="connsiteX18" fmla="*/ 559236 w 7391836"/>
              <a:gd name="connsiteY18" fmla="*/ 274649 h 2776549"/>
              <a:gd name="connsiteX19" fmla="*/ 571936 w 7391836"/>
              <a:gd name="connsiteY19" fmla="*/ 255599 h 2776549"/>
              <a:gd name="connsiteX20" fmla="*/ 618768 w 7391836"/>
              <a:gd name="connsiteY20" fmla="*/ 193687 h 2776549"/>
              <a:gd name="connsiteX21" fmla="*/ 672742 w 7391836"/>
              <a:gd name="connsiteY21" fmla="*/ 126218 h 2776549"/>
              <a:gd name="connsiteX22" fmla="*/ 686236 w 7391836"/>
              <a:gd name="connsiteY22" fmla="*/ 110343 h 2776549"/>
              <a:gd name="connsiteX23" fmla="*/ 710049 w 7391836"/>
              <a:gd name="connsiteY23" fmla="*/ 82562 h 2776549"/>
              <a:gd name="connsiteX24" fmla="*/ 733861 w 7391836"/>
              <a:gd name="connsiteY24" fmla="*/ 63511 h 2776549"/>
              <a:gd name="connsiteX25" fmla="*/ 752117 w 7391836"/>
              <a:gd name="connsiteY25" fmla="*/ 42080 h 2776549"/>
              <a:gd name="connsiteX26" fmla="*/ 777517 w 7391836"/>
              <a:gd name="connsiteY26" fmla="*/ 15887 h 2776549"/>
              <a:gd name="connsiteX27" fmla="*/ 815617 w 7391836"/>
              <a:gd name="connsiteY27" fmla="*/ 7949 h 2776549"/>
              <a:gd name="connsiteX28" fmla="*/ 844192 w 7391836"/>
              <a:gd name="connsiteY28" fmla="*/ 12 h 2776549"/>
              <a:gd name="connsiteX29" fmla="*/ 886262 w 7391836"/>
              <a:gd name="connsiteY29" fmla="*/ 6361 h 2776549"/>
              <a:gd name="connsiteX30" fmla="*/ 922773 w 7391836"/>
              <a:gd name="connsiteY30" fmla="*/ 12711 h 2776549"/>
              <a:gd name="connsiteX31" fmla="*/ 951349 w 7391836"/>
              <a:gd name="connsiteY31" fmla="*/ 40493 h 2776549"/>
              <a:gd name="connsiteX32" fmla="*/ 984686 w 7391836"/>
              <a:gd name="connsiteY32" fmla="*/ 71449 h 2776549"/>
              <a:gd name="connsiteX33" fmla="*/ 1013261 w 7391836"/>
              <a:gd name="connsiteY33" fmla="*/ 98437 h 2776549"/>
              <a:gd name="connsiteX34" fmla="*/ 1054536 w 7391836"/>
              <a:gd name="connsiteY34" fmla="*/ 147649 h 2776549"/>
              <a:gd name="connsiteX35" fmla="*/ 1071999 w 7391836"/>
              <a:gd name="connsiteY35" fmla="*/ 178605 h 2776549"/>
              <a:gd name="connsiteX36" fmla="*/ 1099780 w 7391836"/>
              <a:gd name="connsiteY36" fmla="*/ 211149 h 2776549"/>
              <a:gd name="connsiteX37" fmla="*/ 1125180 w 7391836"/>
              <a:gd name="connsiteY37" fmla="*/ 249249 h 2776549"/>
              <a:gd name="connsiteX38" fmla="*/ 1152961 w 7391836"/>
              <a:gd name="connsiteY38" fmla="*/ 280999 h 2776549"/>
              <a:gd name="connsiteX39" fmla="*/ 1166455 w 7391836"/>
              <a:gd name="connsiteY39" fmla="*/ 305605 h 2776549"/>
              <a:gd name="connsiteX40" fmla="*/ 1203761 w 7391836"/>
              <a:gd name="connsiteY40" fmla="*/ 336562 h 2776549"/>
              <a:gd name="connsiteX41" fmla="*/ 1219636 w 7391836"/>
              <a:gd name="connsiteY41" fmla="*/ 350849 h 2776549"/>
              <a:gd name="connsiteX42" fmla="*/ 1245036 w 7391836"/>
              <a:gd name="connsiteY42" fmla="*/ 376249 h 2776549"/>
              <a:gd name="connsiteX43" fmla="*/ 1268848 w 7391836"/>
              <a:gd name="connsiteY43" fmla="*/ 392124 h 2776549"/>
              <a:gd name="connsiteX44" fmla="*/ 1346636 w 7391836"/>
              <a:gd name="connsiteY44" fmla="*/ 392124 h 2776549"/>
              <a:gd name="connsiteX45" fmla="*/ 1387911 w 7391836"/>
              <a:gd name="connsiteY45" fmla="*/ 364342 h 2776549"/>
              <a:gd name="connsiteX46" fmla="*/ 1406961 w 7391836"/>
              <a:gd name="connsiteY46" fmla="*/ 350849 h 2776549"/>
              <a:gd name="connsiteX47" fmla="*/ 1426805 w 7391836"/>
              <a:gd name="connsiteY47" fmla="*/ 327037 h 2776549"/>
              <a:gd name="connsiteX48" fmla="*/ 1462524 w 7391836"/>
              <a:gd name="connsiteY48" fmla="*/ 290524 h 2776549"/>
              <a:gd name="connsiteX49" fmla="*/ 1502211 w 7391836"/>
              <a:gd name="connsiteY49" fmla="*/ 235756 h 2776549"/>
              <a:gd name="connsiteX50" fmla="*/ 1534755 w 7391836"/>
              <a:gd name="connsiteY50" fmla="*/ 196862 h 2776549"/>
              <a:gd name="connsiteX51" fmla="*/ 1581586 w 7391836"/>
              <a:gd name="connsiteY51" fmla="*/ 160349 h 2776549"/>
              <a:gd name="connsiteX52" fmla="*/ 1594286 w 7391836"/>
              <a:gd name="connsiteY52" fmla="*/ 134949 h 2776549"/>
              <a:gd name="connsiteX53" fmla="*/ 1606986 w 7391836"/>
              <a:gd name="connsiteY53" fmla="*/ 115899 h 2776549"/>
              <a:gd name="connsiteX54" fmla="*/ 1626829 w 7391836"/>
              <a:gd name="connsiteY54" fmla="*/ 90499 h 2776549"/>
              <a:gd name="connsiteX55" fmla="*/ 1664136 w 7391836"/>
              <a:gd name="connsiteY55" fmla="*/ 52399 h 2776549"/>
              <a:gd name="connsiteX56" fmla="*/ 1708586 w 7391836"/>
              <a:gd name="connsiteY56" fmla="*/ 14299 h 2776549"/>
              <a:gd name="connsiteX57" fmla="*/ 1765736 w 7391836"/>
              <a:gd name="connsiteY57" fmla="*/ 1599 h 2776549"/>
              <a:gd name="connsiteX58" fmla="*/ 1816536 w 7391836"/>
              <a:gd name="connsiteY58" fmla="*/ 805 h 2776549"/>
              <a:gd name="connsiteX59" fmla="*/ 1851461 w 7391836"/>
              <a:gd name="connsiteY59" fmla="*/ 17474 h 2776549"/>
              <a:gd name="connsiteX60" fmla="*/ 1898292 w 7391836"/>
              <a:gd name="connsiteY60" fmla="*/ 45255 h 2776549"/>
              <a:gd name="connsiteX61" fmla="*/ 1924486 w 7391836"/>
              <a:gd name="connsiteY61" fmla="*/ 77005 h 2776549"/>
              <a:gd name="connsiteX62" fmla="*/ 1970524 w 7391836"/>
              <a:gd name="connsiteY62" fmla="*/ 108755 h 2776549"/>
              <a:gd name="connsiteX63" fmla="*/ 2012592 w 7391836"/>
              <a:gd name="connsiteY63" fmla="*/ 180193 h 2776549"/>
              <a:gd name="connsiteX64" fmla="*/ 2032436 w 7391836"/>
              <a:gd name="connsiteY64" fmla="*/ 217499 h 2776549"/>
              <a:gd name="connsiteX65" fmla="*/ 2062598 w 7391836"/>
              <a:gd name="connsiteY65" fmla="*/ 248455 h 2776549"/>
              <a:gd name="connsiteX66" fmla="*/ 2095936 w 7391836"/>
              <a:gd name="connsiteY66" fmla="*/ 280999 h 2776549"/>
              <a:gd name="connsiteX67" fmla="*/ 2134036 w 7391836"/>
              <a:gd name="connsiteY67" fmla="*/ 319099 h 2776549"/>
              <a:gd name="connsiteX68" fmla="*/ 2146736 w 7391836"/>
              <a:gd name="connsiteY68" fmla="*/ 338149 h 2776549"/>
              <a:gd name="connsiteX69" fmla="*/ 2197536 w 7391836"/>
              <a:gd name="connsiteY69" fmla="*/ 369899 h 2776549"/>
              <a:gd name="connsiteX70" fmla="*/ 2216586 w 7391836"/>
              <a:gd name="connsiteY70" fmla="*/ 382599 h 2776549"/>
              <a:gd name="connsiteX71" fmla="*/ 2248336 w 7391836"/>
              <a:gd name="connsiteY71" fmla="*/ 388949 h 2776549"/>
              <a:gd name="connsiteX72" fmla="*/ 2330886 w 7391836"/>
              <a:gd name="connsiteY72" fmla="*/ 376249 h 2776549"/>
              <a:gd name="connsiteX73" fmla="*/ 2370574 w 7391836"/>
              <a:gd name="connsiteY73" fmla="*/ 344499 h 2776549"/>
              <a:gd name="connsiteX74" fmla="*/ 2425342 w 7391836"/>
              <a:gd name="connsiteY74" fmla="*/ 287349 h 2776549"/>
              <a:gd name="connsiteX75" fmla="*/ 2453917 w 7391836"/>
              <a:gd name="connsiteY75" fmla="*/ 256392 h 2776549"/>
              <a:gd name="connsiteX76" fmla="*/ 2476142 w 7391836"/>
              <a:gd name="connsiteY76" fmla="*/ 227818 h 2776549"/>
              <a:gd name="connsiteX77" fmla="*/ 2515036 w 7391836"/>
              <a:gd name="connsiteY77" fmla="*/ 173049 h 2776549"/>
              <a:gd name="connsiteX78" fmla="*/ 2540436 w 7391836"/>
              <a:gd name="connsiteY78" fmla="*/ 153999 h 2776549"/>
              <a:gd name="connsiteX79" fmla="*/ 2559486 w 7391836"/>
              <a:gd name="connsiteY79" fmla="*/ 134949 h 2776549"/>
              <a:gd name="connsiteX80" fmla="*/ 2595998 w 7391836"/>
              <a:gd name="connsiteY80" fmla="*/ 107167 h 2776549"/>
              <a:gd name="connsiteX81" fmla="*/ 2603143 w 7391836"/>
              <a:gd name="connsiteY81" fmla="*/ 85736 h 2776549"/>
              <a:gd name="connsiteX82" fmla="*/ 2642830 w 7391836"/>
              <a:gd name="connsiteY82" fmla="*/ 69862 h 2776549"/>
              <a:gd name="connsiteX83" fmla="*/ 2718236 w 7391836"/>
              <a:gd name="connsiteY83" fmla="*/ 66687 h 2776549"/>
              <a:gd name="connsiteX84" fmla="*/ 2753161 w 7391836"/>
              <a:gd name="connsiteY84" fmla="*/ 66687 h 2776549"/>
              <a:gd name="connsiteX85" fmla="*/ 2829361 w 7391836"/>
              <a:gd name="connsiteY85" fmla="*/ 94468 h 2776549"/>
              <a:gd name="connsiteX86" fmla="*/ 2857143 w 7391836"/>
              <a:gd name="connsiteY86" fmla="*/ 108756 h 2776549"/>
              <a:gd name="connsiteX87" fmla="*/ 2889687 w 7391836"/>
              <a:gd name="connsiteY87" fmla="*/ 134155 h 2776549"/>
              <a:gd name="connsiteX88" fmla="*/ 2936517 w 7391836"/>
              <a:gd name="connsiteY88" fmla="*/ 155587 h 2776549"/>
              <a:gd name="connsiteX89" fmla="*/ 2945248 w 7391836"/>
              <a:gd name="connsiteY89" fmla="*/ 163524 h 2776549"/>
              <a:gd name="connsiteX90" fmla="*/ 2973823 w 7391836"/>
              <a:gd name="connsiteY90" fmla="*/ 180986 h 2776549"/>
              <a:gd name="connsiteX91" fmla="*/ 2992080 w 7391836"/>
              <a:gd name="connsiteY91" fmla="*/ 199243 h 2776549"/>
              <a:gd name="connsiteX92" fmla="*/ 3042086 w 7391836"/>
              <a:gd name="connsiteY92" fmla="*/ 230199 h 2776549"/>
              <a:gd name="connsiteX93" fmla="*/ 3111936 w 7391836"/>
              <a:gd name="connsiteY93" fmla="*/ 242899 h 2776549"/>
              <a:gd name="connsiteX94" fmla="*/ 3137336 w 7391836"/>
              <a:gd name="connsiteY94" fmla="*/ 255599 h 2776549"/>
              <a:gd name="connsiteX95" fmla="*/ 3163530 w 7391836"/>
              <a:gd name="connsiteY95" fmla="*/ 261155 h 2776549"/>
              <a:gd name="connsiteX96" fmla="*/ 3196074 w 7391836"/>
              <a:gd name="connsiteY96" fmla="*/ 265124 h 2776549"/>
              <a:gd name="connsiteX97" fmla="*/ 3254811 w 7391836"/>
              <a:gd name="connsiteY97" fmla="*/ 258774 h 2776549"/>
              <a:gd name="connsiteX98" fmla="*/ 3283386 w 7391836"/>
              <a:gd name="connsiteY98" fmla="*/ 249249 h 2776549"/>
              <a:gd name="connsiteX99" fmla="*/ 3308786 w 7391836"/>
              <a:gd name="connsiteY99" fmla="*/ 236549 h 2776549"/>
              <a:gd name="connsiteX100" fmla="*/ 3372286 w 7391836"/>
              <a:gd name="connsiteY100" fmla="*/ 222262 h 2776549"/>
              <a:gd name="connsiteX101" fmla="*/ 3447692 w 7391836"/>
              <a:gd name="connsiteY101" fmla="*/ 186543 h 2776549"/>
              <a:gd name="connsiteX102" fmla="*/ 3521511 w 7391836"/>
              <a:gd name="connsiteY102" fmla="*/ 160349 h 2776549"/>
              <a:gd name="connsiteX103" fmla="*/ 3568342 w 7391836"/>
              <a:gd name="connsiteY103" fmla="*/ 153999 h 2776549"/>
              <a:gd name="connsiteX104" fmla="*/ 3613586 w 7391836"/>
              <a:gd name="connsiteY104" fmla="*/ 160349 h 2776549"/>
              <a:gd name="connsiteX105" fmla="*/ 3753286 w 7391836"/>
              <a:gd name="connsiteY105" fmla="*/ 166699 h 2776549"/>
              <a:gd name="connsiteX106" fmla="*/ 3842186 w 7391836"/>
              <a:gd name="connsiteY106" fmla="*/ 185749 h 2776549"/>
              <a:gd name="connsiteX107" fmla="*/ 3867586 w 7391836"/>
              <a:gd name="connsiteY107" fmla="*/ 192099 h 2776549"/>
              <a:gd name="connsiteX108" fmla="*/ 3892986 w 7391836"/>
              <a:gd name="connsiteY108" fmla="*/ 204799 h 2776549"/>
              <a:gd name="connsiteX109" fmla="*/ 3937436 w 7391836"/>
              <a:gd name="connsiteY109" fmla="*/ 211149 h 2776549"/>
              <a:gd name="connsiteX110" fmla="*/ 4083486 w 7391836"/>
              <a:gd name="connsiteY110" fmla="*/ 223849 h 2776549"/>
              <a:gd name="connsiteX111" fmla="*/ 4257318 w 7391836"/>
              <a:gd name="connsiteY111" fmla="*/ 198449 h 2776549"/>
              <a:gd name="connsiteX112" fmla="*/ 4354948 w 7391836"/>
              <a:gd name="connsiteY112" fmla="*/ 186543 h 2776549"/>
              <a:gd name="connsiteX113" fmla="*/ 4403367 w 7391836"/>
              <a:gd name="connsiteY113" fmla="*/ 180192 h 2776549"/>
              <a:gd name="connsiteX114" fmla="*/ 4520048 w 7391836"/>
              <a:gd name="connsiteY114" fmla="*/ 176223 h 2776549"/>
              <a:gd name="connsiteX115" fmla="*/ 4701817 w 7391836"/>
              <a:gd name="connsiteY115" fmla="*/ 184955 h 2776549"/>
              <a:gd name="connsiteX116" fmla="*/ 4834373 w 7391836"/>
              <a:gd name="connsiteY116" fmla="*/ 197656 h 2776549"/>
              <a:gd name="connsiteX117" fmla="*/ 4928829 w 7391836"/>
              <a:gd name="connsiteY117" fmla="*/ 208768 h 2776549"/>
              <a:gd name="connsiteX118" fmla="*/ 5114567 w 7391836"/>
              <a:gd name="connsiteY118" fmla="*/ 205593 h 2776549"/>
              <a:gd name="connsiteX119" fmla="*/ 5463024 w 7391836"/>
              <a:gd name="connsiteY119" fmla="*/ 179399 h 2776549"/>
              <a:gd name="connsiteX120" fmla="*/ 7385486 w 7391836"/>
              <a:gd name="connsiteY120" fmla="*/ 192099 h 2776549"/>
              <a:gd name="connsiteX121" fmla="*/ 7391836 w 7391836"/>
              <a:gd name="connsiteY121" fmla="*/ 2776549 h 2776549"/>
              <a:gd name="connsiteX122" fmla="*/ 436 w 7391836"/>
              <a:gd name="connsiteY122" fmla="*/ 2770199 h 2776549"/>
              <a:gd name="connsiteX123" fmla="*/ 3611 w 7391836"/>
              <a:gd name="connsiteY123" fmla="*/ 33349 h 2776549"/>
              <a:gd name="connsiteX0" fmla="*/ 3611 w 7391836"/>
              <a:gd name="connsiteY0" fmla="*/ 35999 h 2779199"/>
              <a:gd name="connsiteX1" fmla="*/ 17899 w 7391836"/>
              <a:gd name="connsiteY1" fmla="*/ 50287 h 2779199"/>
              <a:gd name="connsiteX2" fmla="*/ 52824 w 7391836"/>
              <a:gd name="connsiteY2" fmla="*/ 107436 h 2779199"/>
              <a:gd name="connsiteX3" fmla="*/ 92511 w 7391836"/>
              <a:gd name="connsiteY3" fmla="*/ 148712 h 2779199"/>
              <a:gd name="connsiteX4" fmla="*/ 109180 w 7391836"/>
              <a:gd name="connsiteY4" fmla="*/ 180461 h 2779199"/>
              <a:gd name="connsiteX5" fmla="*/ 134580 w 7391836"/>
              <a:gd name="connsiteY5" fmla="*/ 199512 h 2779199"/>
              <a:gd name="connsiteX6" fmla="*/ 153629 w 7391836"/>
              <a:gd name="connsiteY6" fmla="*/ 228087 h 2779199"/>
              <a:gd name="connsiteX7" fmla="*/ 180617 w 7391836"/>
              <a:gd name="connsiteY7" fmla="*/ 249518 h 2779199"/>
              <a:gd name="connsiteX8" fmla="*/ 217129 w 7391836"/>
              <a:gd name="connsiteY8" fmla="*/ 289998 h 2779199"/>
              <a:gd name="connsiteX9" fmla="*/ 236180 w 7391836"/>
              <a:gd name="connsiteY9" fmla="*/ 315399 h 2779199"/>
              <a:gd name="connsiteX10" fmla="*/ 248086 w 7391836"/>
              <a:gd name="connsiteY10" fmla="*/ 332862 h 2779199"/>
              <a:gd name="connsiteX11" fmla="*/ 273486 w 7391836"/>
              <a:gd name="connsiteY11" fmla="*/ 351912 h 2779199"/>
              <a:gd name="connsiteX12" fmla="*/ 310792 w 7391836"/>
              <a:gd name="connsiteY12" fmla="*/ 379692 h 2779199"/>
              <a:gd name="connsiteX13" fmla="*/ 351273 w 7391836"/>
              <a:gd name="connsiteY13" fmla="*/ 397949 h 2779199"/>
              <a:gd name="connsiteX14" fmla="*/ 429855 w 7391836"/>
              <a:gd name="connsiteY14" fmla="*/ 401124 h 2779199"/>
              <a:gd name="connsiteX15" fmla="*/ 489386 w 7391836"/>
              <a:gd name="connsiteY15" fmla="*/ 347149 h 2779199"/>
              <a:gd name="connsiteX16" fmla="*/ 514786 w 7391836"/>
              <a:gd name="connsiteY16" fmla="*/ 328099 h 2779199"/>
              <a:gd name="connsiteX17" fmla="*/ 527486 w 7391836"/>
              <a:gd name="connsiteY17" fmla="*/ 309049 h 2779199"/>
              <a:gd name="connsiteX18" fmla="*/ 559236 w 7391836"/>
              <a:gd name="connsiteY18" fmla="*/ 277299 h 2779199"/>
              <a:gd name="connsiteX19" fmla="*/ 571936 w 7391836"/>
              <a:gd name="connsiteY19" fmla="*/ 258249 h 2779199"/>
              <a:gd name="connsiteX20" fmla="*/ 618768 w 7391836"/>
              <a:gd name="connsiteY20" fmla="*/ 196337 h 2779199"/>
              <a:gd name="connsiteX21" fmla="*/ 672742 w 7391836"/>
              <a:gd name="connsiteY21" fmla="*/ 128868 h 2779199"/>
              <a:gd name="connsiteX22" fmla="*/ 686236 w 7391836"/>
              <a:gd name="connsiteY22" fmla="*/ 112993 h 2779199"/>
              <a:gd name="connsiteX23" fmla="*/ 710049 w 7391836"/>
              <a:gd name="connsiteY23" fmla="*/ 85212 h 2779199"/>
              <a:gd name="connsiteX24" fmla="*/ 733861 w 7391836"/>
              <a:gd name="connsiteY24" fmla="*/ 66161 h 2779199"/>
              <a:gd name="connsiteX25" fmla="*/ 752117 w 7391836"/>
              <a:gd name="connsiteY25" fmla="*/ 44730 h 2779199"/>
              <a:gd name="connsiteX26" fmla="*/ 777517 w 7391836"/>
              <a:gd name="connsiteY26" fmla="*/ 18537 h 2779199"/>
              <a:gd name="connsiteX27" fmla="*/ 813236 w 7391836"/>
              <a:gd name="connsiteY27" fmla="*/ 1074 h 2779199"/>
              <a:gd name="connsiteX28" fmla="*/ 844192 w 7391836"/>
              <a:gd name="connsiteY28" fmla="*/ 2662 h 2779199"/>
              <a:gd name="connsiteX29" fmla="*/ 886262 w 7391836"/>
              <a:gd name="connsiteY29" fmla="*/ 9011 h 2779199"/>
              <a:gd name="connsiteX30" fmla="*/ 922773 w 7391836"/>
              <a:gd name="connsiteY30" fmla="*/ 15361 h 2779199"/>
              <a:gd name="connsiteX31" fmla="*/ 951349 w 7391836"/>
              <a:gd name="connsiteY31" fmla="*/ 43143 h 2779199"/>
              <a:gd name="connsiteX32" fmla="*/ 984686 w 7391836"/>
              <a:gd name="connsiteY32" fmla="*/ 74099 h 2779199"/>
              <a:gd name="connsiteX33" fmla="*/ 1013261 w 7391836"/>
              <a:gd name="connsiteY33" fmla="*/ 101087 h 2779199"/>
              <a:gd name="connsiteX34" fmla="*/ 1054536 w 7391836"/>
              <a:gd name="connsiteY34" fmla="*/ 150299 h 2779199"/>
              <a:gd name="connsiteX35" fmla="*/ 1071999 w 7391836"/>
              <a:gd name="connsiteY35" fmla="*/ 181255 h 2779199"/>
              <a:gd name="connsiteX36" fmla="*/ 1099780 w 7391836"/>
              <a:gd name="connsiteY36" fmla="*/ 213799 h 2779199"/>
              <a:gd name="connsiteX37" fmla="*/ 1125180 w 7391836"/>
              <a:gd name="connsiteY37" fmla="*/ 251899 h 2779199"/>
              <a:gd name="connsiteX38" fmla="*/ 1152961 w 7391836"/>
              <a:gd name="connsiteY38" fmla="*/ 283649 h 2779199"/>
              <a:gd name="connsiteX39" fmla="*/ 1166455 w 7391836"/>
              <a:gd name="connsiteY39" fmla="*/ 308255 h 2779199"/>
              <a:gd name="connsiteX40" fmla="*/ 1203761 w 7391836"/>
              <a:gd name="connsiteY40" fmla="*/ 339212 h 2779199"/>
              <a:gd name="connsiteX41" fmla="*/ 1219636 w 7391836"/>
              <a:gd name="connsiteY41" fmla="*/ 353499 h 2779199"/>
              <a:gd name="connsiteX42" fmla="*/ 1245036 w 7391836"/>
              <a:gd name="connsiteY42" fmla="*/ 378899 h 2779199"/>
              <a:gd name="connsiteX43" fmla="*/ 1268848 w 7391836"/>
              <a:gd name="connsiteY43" fmla="*/ 394774 h 2779199"/>
              <a:gd name="connsiteX44" fmla="*/ 1346636 w 7391836"/>
              <a:gd name="connsiteY44" fmla="*/ 394774 h 2779199"/>
              <a:gd name="connsiteX45" fmla="*/ 1387911 w 7391836"/>
              <a:gd name="connsiteY45" fmla="*/ 366992 h 2779199"/>
              <a:gd name="connsiteX46" fmla="*/ 1406961 w 7391836"/>
              <a:gd name="connsiteY46" fmla="*/ 353499 h 2779199"/>
              <a:gd name="connsiteX47" fmla="*/ 1426805 w 7391836"/>
              <a:gd name="connsiteY47" fmla="*/ 329687 h 2779199"/>
              <a:gd name="connsiteX48" fmla="*/ 1462524 w 7391836"/>
              <a:gd name="connsiteY48" fmla="*/ 293174 h 2779199"/>
              <a:gd name="connsiteX49" fmla="*/ 1502211 w 7391836"/>
              <a:gd name="connsiteY49" fmla="*/ 238406 h 2779199"/>
              <a:gd name="connsiteX50" fmla="*/ 1534755 w 7391836"/>
              <a:gd name="connsiteY50" fmla="*/ 199512 h 2779199"/>
              <a:gd name="connsiteX51" fmla="*/ 1581586 w 7391836"/>
              <a:gd name="connsiteY51" fmla="*/ 162999 h 2779199"/>
              <a:gd name="connsiteX52" fmla="*/ 1594286 w 7391836"/>
              <a:gd name="connsiteY52" fmla="*/ 137599 h 2779199"/>
              <a:gd name="connsiteX53" fmla="*/ 1606986 w 7391836"/>
              <a:gd name="connsiteY53" fmla="*/ 118549 h 2779199"/>
              <a:gd name="connsiteX54" fmla="*/ 1626829 w 7391836"/>
              <a:gd name="connsiteY54" fmla="*/ 93149 h 2779199"/>
              <a:gd name="connsiteX55" fmla="*/ 1664136 w 7391836"/>
              <a:gd name="connsiteY55" fmla="*/ 55049 h 2779199"/>
              <a:gd name="connsiteX56" fmla="*/ 1708586 w 7391836"/>
              <a:gd name="connsiteY56" fmla="*/ 16949 h 2779199"/>
              <a:gd name="connsiteX57" fmla="*/ 1765736 w 7391836"/>
              <a:gd name="connsiteY57" fmla="*/ 4249 h 2779199"/>
              <a:gd name="connsiteX58" fmla="*/ 1816536 w 7391836"/>
              <a:gd name="connsiteY58" fmla="*/ 3455 h 2779199"/>
              <a:gd name="connsiteX59" fmla="*/ 1851461 w 7391836"/>
              <a:gd name="connsiteY59" fmla="*/ 20124 h 2779199"/>
              <a:gd name="connsiteX60" fmla="*/ 1898292 w 7391836"/>
              <a:gd name="connsiteY60" fmla="*/ 47905 h 2779199"/>
              <a:gd name="connsiteX61" fmla="*/ 1924486 w 7391836"/>
              <a:gd name="connsiteY61" fmla="*/ 79655 h 2779199"/>
              <a:gd name="connsiteX62" fmla="*/ 1970524 w 7391836"/>
              <a:gd name="connsiteY62" fmla="*/ 111405 h 2779199"/>
              <a:gd name="connsiteX63" fmla="*/ 2012592 w 7391836"/>
              <a:gd name="connsiteY63" fmla="*/ 182843 h 2779199"/>
              <a:gd name="connsiteX64" fmla="*/ 2032436 w 7391836"/>
              <a:gd name="connsiteY64" fmla="*/ 220149 h 2779199"/>
              <a:gd name="connsiteX65" fmla="*/ 2062598 w 7391836"/>
              <a:gd name="connsiteY65" fmla="*/ 251105 h 2779199"/>
              <a:gd name="connsiteX66" fmla="*/ 2095936 w 7391836"/>
              <a:gd name="connsiteY66" fmla="*/ 283649 h 2779199"/>
              <a:gd name="connsiteX67" fmla="*/ 2134036 w 7391836"/>
              <a:gd name="connsiteY67" fmla="*/ 321749 h 2779199"/>
              <a:gd name="connsiteX68" fmla="*/ 2146736 w 7391836"/>
              <a:gd name="connsiteY68" fmla="*/ 340799 h 2779199"/>
              <a:gd name="connsiteX69" fmla="*/ 2197536 w 7391836"/>
              <a:gd name="connsiteY69" fmla="*/ 372549 h 2779199"/>
              <a:gd name="connsiteX70" fmla="*/ 2216586 w 7391836"/>
              <a:gd name="connsiteY70" fmla="*/ 385249 h 2779199"/>
              <a:gd name="connsiteX71" fmla="*/ 2248336 w 7391836"/>
              <a:gd name="connsiteY71" fmla="*/ 391599 h 2779199"/>
              <a:gd name="connsiteX72" fmla="*/ 2330886 w 7391836"/>
              <a:gd name="connsiteY72" fmla="*/ 378899 h 2779199"/>
              <a:gd name="connsiteX73" fmla="*/ 2370574 w 7391836"/>
              <a:gd name="connsiteY73" fmla="*/ 347149 h 2779199"/>
              <a:gd name="connsiteX74" fmla="*/ 2425342 w 7391836"/>
              <a:gd name="connsiteY74" fmla="*/ 289999 h 2779199"/>
              <a:gd name="connsiteX75" fmla="*/ 2453917 w 7391836"/>
              <a:gd name="connsiteY75" fmla="*/ 259042 h 2779199"/>
              <a:gd name="connsiteX76" fmla="*/ 2476142 w 7391836"/>
              <a:gd name="connsiteY76" fmla="*/ 230468 h 2779199"/>
              <a:gd name="connsiteX77" fmla="*/ 2515036 w 7391836"/>
              <a:gd name="connsiteY77" fmla="*/ 175699 h 2779199"/>
              <a:gd name="connsiteX78" fmla="*/ 2540436 w 7391836"/>
              <a:gd name="connsiteY78" fmla="*/ 156649 h 2779199"/>
              <a:gd name="connsiteX79" fmla="*/ 2559486 w 7391836"/>
              <a:gd name="connsiteY79" fmla="*/ 137599 h 2779199"/>
              <a:gd name="connsiteX80" fmla="*/ 2595998 w 7391836"/>
              <a:gd name="connsiteY80" fmla="*/ 109817 h 2779199"/>
              <a:gd name="connsiteX81" fmla="*/ 2603143 w 7391836"/>
              <a:gd name="connsiteY81" fmla="*/ 88386 h 2779199"/>
              <a:gd name="connsiteX82" fmla="*/ 2642830 w 7391836"/>
              <a:gd name="connsiteY82" fmla="*/ 72512 h 2779199"/>
              <a:gd name="connsiteX83" fmla="*/ 2718236 w 7391836"/>
              <a:gd name="connsiteY83" fmla="*/ 69337 h 2779199"/>
              <a:gd name="connsiteX84" fmla="*/ 2753161 w 7391836"/>
              <a:gd name="connsiteY84" fmla="*/ 69337 h 2779199"/>
              <a:gd name="connsiteX85" fmla="*/ 2829361 w 7391836"/>
              <a:gd name="connsiteY85" fmla="*/ 97118 h 2779199"/>
              <a:gd name="connsiteX86" fmla="*/ 2857143 w 7391836"/>
              <a:gd name="connsiteY86" fmla="*/ 111406 h 2779199"/>
              <a:gd name="connsiteX87" fmla="*/ 2889687 w 7391836"/>
              <a:gd name="connsiteY87" fmla="*/ 136805 h 2779199"/>
              <a:gd name="connsiteX88" fmla="*/ 2936517 w 7391836"/>
              <a:gd name="connsiteY88" fmla="*/ 158237 h 2779199"/>
              <a:gd name="connsiteX89" fmla="*/ 2945248 w 7391836"/>
              <a:gd name="connsiteY89" fmla="*/ 166174 h 2779199"/>
              <a:gd name="connsiteX90" fmla="*/ 2973823 w 7391836"/>
              <a:gd name="connsiteY90" fmla="*/ 183636 h 2779199"/>
              <a:gd name="connsiteX91" fmla="*/ 2992080 w 7391836"/>
              <a:gd name="connsiteY91" fmla="*/ 201893 h 2779199"/>
              <a:gd name="connsiteX92" fmla="*/ 3042086 w 7391836"/>
              <a:gd name="connsiteY92" fmla="*/ 232849 h 2779199"/>
              <a:gd name="connsiteX93" fmla="*/ 3111936 w 7391836"/>
              <a:gd name="connsiteY93" fmla="*/ 245549 h 2779199"/>
              <a:gd name="connsiteX94" fmla="*/ 3137336 w 7391836"/>
              <a:gd name="connsiteY94" fmla="*/ 258249 h 2779199"/>
              <a:gd name="connsiteX95" fmla="*/ 3163530 w 7391836"/>
              <a:gd name="connsiteY95" fmla="*/ 263805 h 2779199"/>
              <a:gd name="connsiteX96" fmla="*/ 3196074 w 7391836"/>
              <a:gd name="connsiteY96" fmla="*/ 267774 h 2779199"/>
              <a:gd name="connsiteX97" fmla="*/ 3254811 w 7391836"/>
              <a:gd name="connsiteY97" fmla="*/ 261424 h 2779199"/>
              <a:gd name="connsiteX98" fmla="*/ 3283386 w 7391836"/>
              <a:gd name="connsiteY98" fmla="*/ 251899 h 2779199"/>
              <a:gd name="connsiteX99" fmla="*/ 3308786 w 7391836"/>
              <a:gd name="connsiteY99" fmla="*/ 239199 h 2779199"/>
              <a:gd name="connsiteX100" fmla="*/ 3372286 w 7391836"/>
              <a:gd name="connsiteY100" fmla="*/ 224912 h 2779199"/>
              <a:gd name="connsiteX101" fmla="*/ 3447692 w 7391836"/>
              <a:gd name="connsiteY101" fmla="*/ 189193 h 2779199"/>
              <a:gd name="connsiteX102" fmla="*/ 3521511 w 7391836"/>
              <a:gd name="connsiteY102" fmla="*/ 162999 h 2779199"/>
              <a:gd name="connsiteX103" fmla="*/ 3568342 w 7391836"/>
              <a:gd name="connsiteY103" fmla="*/ 156649 h 2779199"/>
              <a:gd name="connsiteX104" fmla="*/ 3613586 w 7391836"/>
              <a:gd name="connsiteY104" fmla="*/ 162999 h 2779199"/>
              <a:gd name="connsiteX105" fmla="*/ 3753286 w 7391836"/>
              <a:gd name="connsiteY105" fmla="*/ 169349 h 2779199"/>
              <a:gd name="connsiteX106" fmla="*/ 3842186 w 7391836"/>
              <a:gd name="connsiteY106" fmla="*/ 188399 h 2779199"/>
              <a:gd name="connsiteX107" fmla="*/ 3867586 w 7391836"/>
              <a:gd name="connsiteY107" fmla="*/ 194749 h 2779199"/>
              <a:gd name="connsiteX108" fmla="*/ 3892986 w 7391836"/>
              <a:gd name="connsiteY108" fmla="*/ 207449 h 2779199"/>
              <a:gd name="connsiteX109" fmla="*/ 3937436 w 7391836"/>
              <a:gd name="connsiteY109" fmla="*/ 213799 h 2779199"/>
              <a:gd name="connsiteX110" fmla="*/ 4083486 w 7391836"/>
              <a:gd name="connsiteY110" fmla="*/ 226499 h 2779199"/>
              <a:gd name="connsiteX111" fmla="*/ 4257318 w 7391836"/>
              <a:gd name="connsiteY111" fmla="*/ 201099 h 2779199"/>
              <a:gd name="connsiteX112" fmla="*/ 4354948 w 7391836"/>
              <a:gd name="connsiteY112" fmla="*/ 189193 h 2779199"/>
              <a:gd name="connsiteX113" fmla="*/ 4403367 w 7391836"/>
              <a:gd name="connsiteY113" fmla="*/ 182842 h 2779199"/>
              <a:gd name="connsiteX114" fmla="*/ 4520048 w 7391836"/>
              <a:gd name="connsiteY114" fmla="*/ 178873 h 2779199"/>
              <a:gd name="connsiteX115" fmla="*/ 4701817 w 7391836"/>
              <a:gd name="connsiteY115" fmla="*/ 187605 h 2779199"/>
              <a:gd name="connsiteX116" fmla="*/ 4834373 w 7391836"/>
              <a:gd name="connsiteY116" fmla="*/ 200306 h 2779199"/>
              <a:gd name="connsiteX117" fmla="*/ 4928829 w 7391836"/>
              <a:gd name="connsiteY117" fmla="*/ 211418 h 2779199"/>
              <a:gd name="connsiteX118" fmla="*/ 5114567 w 7391836"/>
              <a:gd name="connsiteY118" fmla="*/ 208243 h 2779199"/>
              <a:gd name="connsiteX119" fmla="*/ 5463024 w 7391836"/>
              <a:gd name="connsiteY119" fmla="*/ 182049 h 2779199"/>
              <a:gd name="connsiteX120" fmla="*/ 7385486 w 7391836"/>
              <a:gd name="connsiteY120" fmla="*/ 194749 h 2779199"/>
              <a:gd name="connsiteX121" fmla="*/ 7391836 w 7391836"/>
              <a:gd name="connsiteY121" fmla="*/ 2779199 h 2779199"/>
              <a:gd name="connsiteX122" fmla="*/ 436 w 7391836"/>
              <a:gd name="connsiteY122" fmla="*/ 2772849 h 2779199"/>
              <a:gd name="connsiteX123" fmla="*/ 3611 w 7391836"/>
              <a:gd name="connsiteY123" fmla="*/ 35999 h 2779199"/>
              <a:gd name="connsiteX0" fmla="*/ 3611 w 7391836"/>
              <a:gd name="connsiteY0" fmla="*/ 35999 h 2779199"/>
              <a:gd name="connsiteX1" fmla="*/ 17899 w 7391836"/>
              <a:gd name="connsiteY1" fmla="*/ 50287 h 2779199"/>
              <a:gd name="connsiteX2" fmla="*/ 52824 w 7391836"/>
              <a:gd name="connsiteY2" fmla="*/ 107436 h 2779199"/>
              <a:gd name="connsiteX3" fmla="*/ 92511 w 7391836"/>
              <a:gd name="connsiteY3" fmla="*/ 148712 h 2779199"/>
              <a:gd name="connsiteX4" fmla="*/ 109180 w 7391836"/>
              <a:gd name="connsiteY4" fmla="*/ 180461 h 2779199"/>
              <a:gd name="connsiteX5" fmla="*/ 134580 w 7391836"/>
              <a:gd name="connsiteY5" fmla="*/ 199512 h 2779199"/>
              <a:gd name="connsiteX6" fmla="*/ 153629 w 7391836"/>
              <a:gd name="connsiteY6" fmla="*/ 228087 h 2779199"/>
              <a:gd name="connsiteX7" fmla="*/ 180617 w 7391836"/>
              <a:gd name="connsiteY7" fmla="*/ 249518 h 2779199"/>
              <a:gd name="connsiteX8" fmla="*/ 217129 w 7391836"/>
              <a:gd name="connsiteY8" fmla="*/ 289998 h 2779199"/>
              <a:gd name="connsiteX9" fmla="*/ 236180 w 7391836"/>
              <a:gd name="connsiteY9" fmla="*/ 315399 h 2779199"/>
              <a:gd name="connsiteX10" fmla="*/ 248086 w 7391836"/>
              <a:gd name="connsiteY10" fmla="*/ 332862 h 2779199"/>
              <a:gd name="connsiteX11" fmla="*/ 273486 w 7391836"/>
              <a:gd name="connsiteY11" fmla="*/ 351912 h 2779199"/>
              <a:gd name="connsiteX12" fmla="*/ 310792 w 7391836"/>
              <a:gd name="connsiteY12" fmla="*/ 379692 h 2779199"/>
              <a:gd name="connsiteX13" fmla="*/ 351273 w 7391836"/>
              <a:gd name="connsiteY13" fmla="*/ 397949 h 2779199"/>
              <a:gd name="connsiteX14" fmla="*/ 429855 w 7391836"/>
              <a:gd name="connsiteY14" fmla="*/ 401124 h 2779199"/>
              <a:gd name="connsiteX15" fmla="*/ 489386 w 7391836"/>
              <a:gd name="connsiteY15" fmla="*/ 347149 h 2779199"/>
              <a:gd name="connsiteX16" fmla="*/ 514786 w 7391836"/>
              <a:gd name="connsiteY16" fmla="*/ 328099 h 2779199"/>
              <a:gd name="connsiteX17" fmla="*/ 527486 w 7391836"/>
              <a:gd name="connsiteY17" fmla="*/ 309049 h 2779199"/>
              <a:gd name="connsiteX18" fmla="*/ 559236 w 7391836"/>
              <a:gd name="connsiteY18" fmla="*/ 277299 h 2779199"/>
              <a:gd name="connsiteX19" fmla="*/ 571936 w 7391836"/>
              <a:gd name="connsiteY19" fmla="*/ 258249 h 2779199"/>
              <a:gd name="connsiteX20" fmla="*/ 618768 w 7391836"/>
              <a:gd name="connsiteY20" fmla="*/ 196337 h 2779199"/>
              <a:gd name="connsiteX21" fmla="*/ 672742 w 7391836"/>
              <a:gd name="connsiteY21" fmla="*/ 128868 h 2779199"/>
              <a:gd name="connsiteX22" fmla="*/ 686236 w 7391836"/>
              <a:gd name="connsiteY22" fmla="*/ 112993 h 2779199"/>
              <a:gd name="connsiteX23" fmla="*/ 710049 w 7391836"/>
              <a:gd name="connsiteY23" fmla="*/ 85212 h 2779199"/>
              <a:gd name="connsiteX24" fmla="*/ 733861 w 7391836"/>
              <a:gd name="connsiteY24" fmla="*/ 66161 h 2779199"/>
              <a:gd name="connsiteX25" fmla="*/ 752117 w 7391836"/>
              <a:gd name="connsiteY25" fmla="*/ 44730 h 2779199"/>
              <a:gd name="connsiteX26" fmla="*/ 777517 w 7391836"/>
              <a:gd name="connsiteY26" fmla="*/ 18537 h 2779199"/>
              <a:gd name="connsiteX27" fmla="*/ 813236 w 7391836"/>
              <a:gd name="connsiteY27" fmla="*/ 1074 h 2779199"/>
              <a:gd name="connsiteX28" fmla="*/ 844192 w 7391836"/>
              <a:gd name="connsiteY28" fmla="*/ 2662 h 2779199"/>
              <a:gd name="connsiteX29" fmla="*/ 886262 w 7391836"/>
              <a:gd name="connsiteY29" fmla="*/ 9011 h 2779199"/>
              <a:gd name="connsiteX30" fmla="*/ 922773 w 7391836"/>
              <a:gd name="connsiteY30" fmla="*/ 15361 h 2779199"/>
              <a:gd name="connsiteX31" fmla="*/ 951349 w 7391836"/>
              <a:gd name="connsiteY31" fmla="*/ 43143 h 2779199"/>
              <a:gd name="connsiteX32" fmla="*/ 984686 w 7391836"/>
              <a:gd name="connsiteY32" fmla="*/ 74099 h 2779199"/>
              <a:gd name="connsiteX33" fmla="*/ 1013261 w 7391836"/>
              <a:gd name="connsiteY33" fmla="*/ 101087 h 2779199"/>
              <a:gd name="connsiteX34" fmla="*/ 1054536 w 7391836"/>
              <a:gd name="connsiteY34" fmla="*/ 150299 h 2779199"/>
              <a:gd name="connsiteX35" fmla="*/ 1071999 w 7391836"/>
              <a:gd name="connsiteY35" fmla="*/ 181255 h 2779199"/>
              <a:gd name="connsiteX36" fmla="*/ 1099780 w 7391836"/>
              <a:gd name="connsiteY36" fmla="*/ 213799 h 2779199"/>
              <a:gd name="connsiteX37" fmla="*/ 1125180 w 7391836"/>
              <a:gd name="connsiteY37" fmla="*/ 251899 h 2779199"/>
              <a:gd name="connsiteX38" fmla="*/ 1152961 w 7391836"/>
              <a:gd name="connsiteY38" fmla="*/ 283649 h 2779199"/>
              <a:gd name="connsiteX39" fmla="*/ 1166455 w 7391836"/>
              <a:gd name="connsiteY39" fmla="*/ 308255 h 2779199"/>
              <a:gd name="connsiteX40" fmla="*/ 1203761 w 7391836"/>
              <a:gd name="connsiteY40" fmla="*/ 339212 h 2779199"/>
              <a:gd name="connsiteX41" fmla="*/ 1219636 w 7391836"/>
              <a:gd name="connsiteY41" fmla="*/ 353499 h 2779199"/>
              <a:gd name="connsiteX42" fmla="*/ 1245036 w 7391836"/>
              <a:gd name="connsiteY42" fmla="*/ 378899 h 2779199"/>
              <a:gd name="connsiteX43" fmla="*/ 1268848 w 7391836"/>
              <a:gd name="connsiteY43" fmla="*/ 394774 h 2779199"/>
              <a:gd name="connsiteX44" fmla="*/ 1346636 w 7391836"/>
              <a:gd name="connsiteY44" fmla="*/ 394774 h 2779199"/>
              <a:gd name="connsiteX45" fmla="*/ 1387911 w 7391836"/>
              <a:gd name="connsiteY45" fmla="*/ 366992 h 2779199"/>
              <a:gd name="connsiteX46" fmla="*/ 1406961 w 7391836"/>
              <a:gd name="connsiteY46" fmla="*/ 353499 h 2779199"/>
              <a:gd name="connsiteX47" fmla="*/ 1426805 w 7391836"/>
              <a:gd name="connsiteY47" fmla="*/ 329687 h 2779199"/>
              <a:gd name="connsiteX48" fmla="*/ 1462524 w 7391836"/>
              <a:gd name="connsiteY48" fmla="*/ 293174 h 2779199"/>
              <a:gd name="connsiteX49" fmla="*/ 1502211 w 7391836"/>
              <a:gd name="connsiteY49" fmla="*/ 238406 h 2779199"/>
              <a:gd name="connsiteX50" fmla="*/ 1534755 w 7391836"/>
              <a:gd name="connsiteY50" fmla="*/ 199512 h 2779199"/>
              <a:gd name="connsiteX51" fmla="*/ 1581586 w 7391836"/>
              <a:gd name="connsiteY51" fmla="*/ 162999 h 2779199"/>
              <a:gd name="connsiteX52" fmla="*/ 1594286 w 7391836"/>
              <a:gd name="connsiteY52" fmla="*/ 137599 h 2779199"/>
              <a:gd name="connsiteX53" fmla="*/ 1606986 w 7391836"/>
              <a:gd name="connsiteY53" fmla="*/ 118549 h 2779199"/>
              <a:gd name="connsiteX54" fmla="*/ 1626829 w 7391836"/>
              <a:gd name="connsiteY54" fmla="*/ 93149 h 2779199"/>
              <a:gd name="connsiteX55" fmla="*/ 1664136 w 7391836"/>
              <a:gd name="connsiteY55" fmla="*/ 55049 h 2779199"/>
              <a:gd name="connsiteX56" fmla="*/ 1708586 w 7391836"/>
              <a:gd name="connsiteY56" fmla="*/ 16949 h 2779199"/>
              <a:gd name="connsiteX57" fmla="*/ 1765736 w 7391836"/>
              <a:gd name="connsiteY57" fmla="*/ 4249 h 2779199"/>
              <a:gd name="connsiteX58" fmla="*/ 1816536 w 7391836"/>
              <a:gd name="connsiteY58" fmla="*/ 3455 h 2779199"/>
              <a:gd name="connsiteX59" fmla="*/ 1851461 w 7391836"/>
              <a:gd name="connsiteY59" fmla="*/ 20124 h 2779199"/>
              <a:gd name="connsiteX60" fmla="*/ 1898292 w 7391836"/>
              <a:gd name="connsiteY60" fmla="*/ 47905 h 2779199"/>
              <a:gd name="connsiteX61" fmla="*/ 1924486 w 7391836"/>
              <a:gd name="connsiteY61" fmla="*/ 79655 h 2779199"/>
              <a:gd name="connsiteX62" fmla="*/ 1970524 w 7391836"/>
              <a:gd name="connsiteY62" fmla="*/ 111405 h 2779199"/>
              <a:gd name="connsiteX63" fmla="*/ 2012592 w 7391836"/>
              <a:gd name="connsiteY63" fmla="*/ 182843 h 2779199"/>
              <a:gd name="connsiteX64" fmla="*/ 2032436 w 7391836"/>
              <a:gd name="connsiteY64" fmla="*/ 220149 h 2779199"/>
              <a:gd name="connsiteX65" fmla="*/ 2062598 w 7391836"/>
              <a:gd name="connsiteY65" fmla="*/ 251105 h 2779199"/>
              <a:gd name="connsiteX66" fmla="*/ 2095936 w 7391836"/>
              <a:gd name="connsiteY66" fmla="*/ 283649 h 2779199"/>
              <a:gd name="connsiteX67" fmla="*/ 2134036 w 7391836"/>
              <a:gd name="connsiteY67" fmla="*/ 321749 h 2779199"/>
              <a:gd name="connsiteX68" fmla="*/ 2146736 w 7391836"/>
              <a:gd name="connsiteY68" fmla="*/ 340799 h 2779199"/>
              <a:gd name="connsiteX69" fmla="*/ 2197536 w 7391836"/>
              <a:gd name="connsiteY69" fmla="*/ 372549 h 2779199"/>
              <a:gd name="connsiteX70" fmla="*/ 2216586 w 7391836"/>
              <a:gd name="connsiteY70" fmla="*/ 385249 h 2779199"/>
              <a:gd name="connsiteX71" fmla="*/ 2248336 w 7391836"/>
              <a:gd name="connsiteY71" fmla="*/ 391599 h 2779199"/>
              <a:gd name="connsiteX72" fmla="*/ 2330886 w 7391836"/>
              <a:gd name="connsiteY72" fmla="*/ 378899 h 2779199"/>
              <a:gd name="connsiteX73" fmla="*/ 2370574 w 7391836"/>
              <a:gd name="connsiteY73" fmla="*/ 347149 h 2779199"/>
              <a:gd name="connsiteX74" fmla="*/ 2425342 w 7391836"/>
              <a:gd name="connsiteY74" fmla="*/ 289999 h 2779199"/>
              <a:gd name="connsiteX75" fmla="*/ 2453917 w 7391836"/>
              <a:gd name="connsiteY75" fmla="*/ 259042 h 2779199"/>
              <a:gd name="connsiteX76" fmla="*/ 2476142 w 7391836"/>
              <a:gd name="connsiteY76" fmla="*/ 230468 h 2779199"/>
              <a:gd name="connsiteX77" fmla="*/ 2515036 w 7391836"/>
              <a:gd name="connsiteY77" fmla="*/ 175699 h 2779199"/>
              <a:gd name="connsiteX78" fmla="*/ 2540436 w 7391836"/>
              <a:gd name="connsiteY78" fmla="*/ 156649 h 2779199"/>
              <a:gd name="connsiteX79" fmla="*/ 2559486 w 7391836"/>
              <a:gd name="connsiteY79" fmla="*/ 137599 h 2779199"/>
              <a:gd name="connsiteX80" fmla="*/ 2595998 w 7391836"/>
              <a:gd name="connsiteY80" fmla="*/ 109817 h 2779199"/>
              <a:gd name="connsiteX81" fmla="*/ 2603143 w 7391836"/>
              <a:gd name="connsiteY81" fmla="*/ 88386 h 2779199"/>
              <a:gd name="connsiteX82" fmla="*/ 2642830 w 7391836"/>
              <a:gd name="connsiteY82" fmla="*/ 72512 h 2779199"/>
              <a:gd name="connsiteX83" fmla="*/ 2718236 w 7391836"/>
              <a:gd name="connsiteY83" fmla="*/ 69337 h 2779199"/>
              <a:gd name="connsiteX84" fmla="*/ 2753161 w 7391836"/>
              <a:gd name="connsiteY84" fmla="*/ 69337 h 2779199"/>
              <a:gd name="connsiteX85" fmla="*/ 2829361 w 7391836"/>
              <a:gd name="connsiteY85" fmla="*/ 97118 h 2779199"/>
              <a:gd name="connsiteX86" fmla="*/ 2857143 w 7391836"/>
              <a:gd name="connsiteY86" fmla="*/ 111406 h 2779199"/>
              <a:gd name="connsiteX87" fmla="*/ 2889687 w 7391836"/>
              <a:gd name="connsiteY87" fmla="*/ 136805 h 2779199"/>
              <a:gd name="connsiteX88" fmla="*/ 2936517 w 7391836"/>
              <a:gd name="connsiteY88" fmla="*/ 158237 h 2779199"/>
              <a:gd name="connsiteX89" fmla="*/ 2945248 w 7391836"/>
              <a:gd name="connsiteY89" fmla="*/ 166174 h 2779199"/>
              <a:gd name="connsiteX90" fmla="*/ 2973823 w 7391836"/>
              <a:gd name="connsiteY90" fmla="*/ 183636 h 2779199"/>
              <a:gd name="connsiteX91" fmla="*/ 2992080 w 7391836"/>
              <a:gd name="connsiteY91" fmla="*/ 201893 h 2779199"/>
              <a:gd name="connsiteX92" fmla="*/ 3042086 w 7391836"/>
              <a:gd name="connsiteY92" fmla="*/ 232849 h 2779199"/>
              <a:gd name="connsiteX93" fmla="*/ 3111936 w 7391836"/>
              <a:gd name="connsiteY93" fmla="*/ 245549 h 2779199"/>
              <a:gd name="connsiteX94" fmla="*/ 3137336 w 7391836"/>
              <a:gd name="connsiteY94" fmla="*/ 258249 h 2779199"/>
              <a:gd name="connsiteX95" fmla="*/ 3163530 w 7391836"/>
              <a:gd name="connsiteY95" fmla="*/ 263805 h 2779199"/>
              <a:gd name="connsiteX96" fmla="*/ 3196074 w 7391836"/>
              <a:gd name="connsiteY96" fmla="*/ 267774 h 2779199"/>
              <a:gd name="connsiteX97" fmla="*/ 3254811 w 7391836"/>
              <a:gd name="connsiteY97" fmla="*/ 261424 h 2779199"/>
              <a:gd name="connsiteX98" fmla="*/ 3283386 w 7391836"/>
              <a:gd name="connsiteY98" fmla="*/ 251899 h 2779199"/>
              <a:gd name="connsiteX99" fmla="*/ 3308786 w 7391836"/>
              <a:gd name="connsiteY99" fmla="*/ 239199 h 2779199"/>
              <a:gd name="connsiteX100" fmla="*/ 3372286 w 7391836"/>
              <a:gd name="connsiteY100" fmla="*/ 224912 h 2779199"/>
              <a:gd name="connsiteX101" fmla="*/ 3447692 w 7391836"/>
              <a:gd name="connsiteY101" fmla="*/ 189193 h 2779199"/>
              <a:gd name="connsiteX102" fmla="*/ 3521511 w 7391836"/>
              <a:gd name="connsiteY102" fmla="*/ 162999 h 2779199"/>
              <a:gd name="connsiteX103" fmla="*/ 3568342 w 7391836"/>
              <a:gd name="connsiteY103" fmla="*/ 156649 h 2779199"/>
              <a:gd name="connsiteX104" fmla="*/ 3613586 w 7391836"/>
              <a:gd name="connsiteY104" fmla="*/ 162999 h 2779199"/>
              <a:gd name="connsiteX105" fmla="*/ 3753286 w 7391836"/>
              <a:gd name="connsiteY105" fmla="*/ 169349 h 2779199"/>
              <a:gd name="connsiteX106" fmla="*/ 3842186 w 7391836"/>
              <a:gd name="connsiteY106" fmla="*/ 188399 h 2779199"/>
              <a:gd name="connsiteX107" fmla="*/ 3867586 w 7391836"/>
              <a:gd name="connsiteY107" fmla="*/ 194749 h 2779199"/>
              <a:gd name="connsiteX108" fmla="*/ 3892986 w 7391836"/>
              <a:gd name="connsiteY108" fmla="*/ 207449 h 2779199"/>
              <a:gd name="connsiteX109" fmla="*/ 3937436 w 7391836"/>
              <a:gd name="connsiteY109" fmla="*/ 213799 h 2779199"/>
              <a:gd name="connsiteX110" fmla="*/ 4083486 w 7391836"/>
              <a:gd name="connsiteY110" fmla="*/ 226499 h 2779199"/>
              <a:gd name="connsiteX111" fmla="*/ 4257318 w 7391836"/>
              <a:gd name="connsiteY111" fmla="*/ 201099 h 2779199"/>
              <a:gd name="connsiteX112" fmla="*/ 4354948 w 7391836"/>
              <a:gd name="connsiteY112" fmla="*/ 189193 h 2779199"/>
              <a:gd name="connsiteX113" fmla="*/ 4403367 w 7391836"/>
              <a:gd name="connsiteY113" fmla="*/ 182842 h 2779199"/>
              <a:gd name="connsiteX114" fmla="*/ 4520048 w 7391836"/>
              <a:gd name="connsiteY114" fmla="*/ 178873 h 2779199"/>
              <a:gd name="connsiteX115" fmla="*/ 4701817 w 7391836"/>
              <a:gd name="connsiteY115" fmla="*/ 187605 h 2779199"/>
              <a:gd name="connsiteX116" fmla="*/ 4834373 w 7391836"/>
              <a:gd name="connsiteY116" fmla="*/ 200306 h 2779199"/>
              <a:gd name="connsiteX117" fmla="*/ 4928829 w 7391836"/>
              <a:gd name="connsiteY117" fmla="*/ 211418 h 2779199"/>
              <a:gd name="connsiteX118" fmla="*/ 5114567 w 7391836"/>
              <a:gd name="connsiteY118" fmla="*/ 208243 h 2779199"/>
              <a:gd name="connsiteX119" fmla="*/ 5463024 w 7391836"/>
              <a:gd name="connsiteY119" fmla="*/ 182049 h 2779199"/>
              <a:gd name="connsiteX120" fmla="*/ 7385486 w 7391836"/>
              <a:gd name="connsiteY120" fmla="*/ 194749 h 2779199"/>
              <a:gd name="connsiteX121" fmla="*/ 7391836 w 7391836"/>
              <a:gd name="connsiteY121" fmla="*/ 2779199 h 2779199"/>
              <a:gd name="connsiteX122" fmla="*/ 436 w 7391836"/>
              <a:gd name="connsiteY122" fmla="*/ 2772849 h 2779199"/>
              <a:gd name="connsiteX123" fmla="*/ 3611 w 7391836"/>
              <a:gd name="connsiteY123" fmla="*/ 35999 h 2779199"/>
              <a:gd name="connsiteX0" fmla="*/ 3611 w 7391836"/>
              <a:gd name="connsiteY0" fmla="*/ 35869 h 2779069"/>
              <a:gd name="connsiteX1" fmla="*/ 17899 w 7391836"/>
              <a:gd name="connsiteY1" fmla="*/ 50157 h 2779069"/>
              <a:gd name="connsiteX2" fmla="*/ 52824 w 7391836"/>
              <a:gd name="connsiteY2" fmla="*/ 107306 h 2779069"/>
              <a:gd name="connsiteX3" fmla="*/ 92511 w 7391836"/>
              <a:gd name="connsiteY3" fmla="*/ 148582 h 2779069"/>
              <a:gd name="connsiteX4" fmla="*/ 109180 w 7391836"/>
              <a:gd name="connsiteY4" fmla="*/ 180331 h 2779069"/>
              <a:gd name="connsiteX5" fmla="*/ 134580 w 7391836"/>
              <a:gd name="connsiteY5" fmla="*/ 199382 h 2779069"/>
              <a:gd name="connsiteX6" fmla="*/ 153629 w 7391836"/>
              <a:gd name="connsiteY6" fmla="*/ 227957 h 2779069"/>
              <a:gd name="connsiteX7" fmla="*/ 180617 w 7391836"/>
              <a:gd name="connsiteY7" fmla="*/ 249388 h 2779069"/>
              <a:gd name="connsiteX8" fmla="*/ 217129 w 7391836"/>
              <a:gd name="connsiteY8" fmla="*/ 289868 h 2779069"/>
              <a:gd name="connsiteX9" fmla="*/ 236180 w 7391836"/>
              <a:gd name="connsiteY9" fmla="*/ 315269 h 2779069"/>
              <a:gd name="connsiteX10" fmla="*/ 248086 w 7391836"/>
              <a:gd name="connsiteY10" fmla="*/ 332732 h 2779069"/>
              <a:gd name="connsiteX11" fmla="*/ 273486 w 7391836"/>
              <a:gd name="connsiteY11" fmla="*/ 351782 h 2779069"/>
              <a:gd name="connsiteX12" fmla="*/ 310792 w 7391836"/>
              <a:gd name="connsiteY12" fmla="*/ 379562 h 2779069"/>
              <a:gd name="connsiteX13" fmla="*/ 351273 w 7391836"/>
              <a:gd name="connsiteY13" fmla="*/ 397819 h 2779069"/>
              <a:gd name="connsiteX14" fmla="*/ 429855 w 7391836"/>
              <a:gd name="connsiteY14" fmla="*/ 400994 h 2779069"/>
              <a:gd name="connsiteX15" fmla="*/ 489386 w 7391836"/>
              <a:gd name="connsiteY15" fmla="*/ 347019 h 2779069"/>
              <a:gd name="connsiteX16" fmla="*/ 514786 w 7391836"/>
              <a:gd name="connsiteY16" fmla="*/ 327969 h 2779069"/>
              <a:gd name="connsiteX17" fmla="*/ 527486 w 7391836"/>
              <a:gd name="connsiteY17" fmla="*/ 308919 h 2779069"/>
              <a:gd name="connsiteX18" fmla="*/ 559236 w 7391836"/>
              <a:gd name="connsiteY18" fmla="*/ 277169 h 2779069"/>
              <a:gd name="connsiteX19" fmla="*/ 571936 w 7391836"/>
              <a:gd name="connsiteY19" fmla="*/ 258119 h 2779069"/>
              <a:gd name="connsiteX20" fmla="*/ 618768 w 7391836"/>
              <a:gd name="connsiteY20" fmla="*/ 196207 h 2779069"/>
              <a:gd name="connsiteX21" fmla="*/ 672742 w 7391836"/>
              <a:gd name="connsiteY21" fmla="*/ 128738 h 2779069"/>
              <a:gd name="connsiteX22" fmla="*/ 686236 w 7391836"/>
              <a:gd name="connsiteY22" fmla="*/ 112863 h 2779069"/>
              <a:gd name="connsiteX23" fmla="*/ 710049 w 7391836"/>
              <a:gd name="connsiteY23" fmla="*/ 85082 h 2779069"/>
              <a:gd name="connsiteX24" fmla="*/ 733861 w 7391836"/>
              <a:gd name="connsiteY24" fmla="*/ 66031 h 2779069"/>
              <a:gd name="connsiteX25" fmla="*/ 752117 w 7391836"/>
              <a:gd name="connsiteY25" fmla="*/ 44600 h 2779069"/>
              <a:gd name="connsiteX26" fmla="*/ 777517 w 7391836"/>
              <a:gd name="connsiteY26" fmla="*/ 18407 h 2779069"/>
              <a:gd name="connsiteX27" fmla="*/ 813236 w 7391836"/>
              <a:gd name="connsiteY27" fmla="*/ 944 h 2779069"/>
              <a:gd name="connsiteX28" fmla="*/ 844192 w 7391836"/>
              <a:gd name="connsiteY28" fmla="*/ 2532 h 2779069"/>
              <a:gd name="connsiteX29" fmla="*/ 886262 w 7391836"/>
              <a:gd name="connsiteY29" fmla="*/ 4118 h 2779069"/>
              <a:gd name="connsiteX30" fmla="*/ 922773 w 7391836"/>
              <a:gd name="connsiteY30" fmla="*/ 15231 h 2779069"/>
              <a:gd name="connsiteX31" fmla="*/ 951349 w 7391836"/>
              <a:gd name="connsiteY31" fmla="*/ 43013 h 2779069"/>
              <a:gd name="connsiteX32" fmla="*/ 984686 w 7391836"/>
              <a:gd name="connsiteY32" fmla="*/ 73969 h 2779069"/>
              <a:gd name="connsiteX33" fmla="*/ 1013261 w 7391836"/>
              <a:gd name="connsiteY33" fmla="*/ 100957 h 2779069"/>
              <a:gd name="connsiteX34" fmla="*/ 1054536 w 7391836"/>
              <a:gd name="connsiteY34" fmla="*/ 150169 h 2779069"/>
              <a:gd name="connsiteX35" fmla="*/ 1071999 w 7391836"/>
              <a:gd name="connsiteY35" fmla="*/ 181125 h 2779069"/>
              <a:gd name="connsiteX36" fmla="*/ 1099780 w 7391836"/>
              <a:gd name="connsiteY36" fmla="*/ 213669 h 2779069"/>
              <a:gd name="connsiteX37" fmla="*/ 1125180 w 7391836"/>
              <a:gd name="connsiteY37" fmla="*/ 251769 h 2779069"/>
              <a:gd name="connsiteX38" fmla="*/ 1152961 w 7391836"/>
              <a:gd name="connsiteY38" fmla="*/ 283519 h 2779069"/>
              <a:gd name="connsiteX39" fmla="*/ 1166455 w 7391836"/>
              <a:gd name="connsiteY39" fmla="*/ 308125 h 2779069"/>
              <a:gd name="connsiteX40" fmla="*/ 1203761 w 7391836"/>
              <a:gd name="connsiteY40" fmla="*/ 339082 h 2779069"/>
              <a:gd name="connsiteX41" fmla="*/ 1219636 w 7391836"/>
              <a:gd name="connsiteY41" fmla="*/ 353369 h 2779069"/>
              <a:gd name="connsiteX42" fmla="*/ 1245036 w 7391836"/>
              <a:gd name="connsiteY42" fmla="*/ 378769 h 2779069"/>
              <a:gd name="connsiteX43" fmla="*/ 1268848 w 7391836"/>
              <a:gd name="connsiteY43" fmla="*/ 394644 h 2779069"/>
              <a:gd name="connsiteX44" fmla="*/ 1346636 w 7391836"/>
              <a:gd name="connsiteY44" fmla="*/ 394644 h 2779069"/>
              <a:gd name="connsiteX45" fmla="*/ 1387911 w 7391836"/>
              <a:gd name="connsiteY45" fmla="*/ 366862 h 2779069"/>
              <a:gd name="connsiteX46" fmla="*/ 1406961 w 7391836"/>
              <a:gd name="connsiteY46" fmla="*/ 353369 h 2779069"/>
              <a:gd name="connsiteX47" fmla="*/ 1426805 w 7391836"/>
              <a:gd name="connsiteY47" fmla="*/ 329557 h 2779069"/>
              <a:gd name="connsiteX48" fmla="*/ 1462524 w 7391836"/>
              <a:gd name="connsiteY48" fmla="*/ 293044 h 2779069"/>
              <a:gd name="connsiteX49" fmla="*/ 1502211 w 7391836"/>
              <a:gd name="connsiteY49" fmla="*/ 238276 h 2779069"/>
              <a:gd name="connsiteX50" fmla="*/ 1534755 w 7391836"/>
              <a:gd name="connsiteY50" fmla="*/ 199382 h 2779069"/>
              <a:gd name="connsiteX51" fmla="*/ 1581586 w 7391836"/>
              <a:gd name="connsiteY51" fmla="*/ 162869 h 2779069"/>
              <a:gd name="connsiteX52" fmla="*/ 1594286 w 7391836"/>
              <a:gd name="connsiteY52" fmla="*/ 137469 h 2779069"/>
              <a:gd name="connsiteX53" fmla="*/ 1606986 w 7391836"/>
              <a:gd name="connsiteY53" fmla="*/ 118419 h 2779069"/>
              <a:gd name="connsiteX54" fmla="*/ 1626829 w 7391836"/>
              <a:gd name="connsiteY54" fmla="*/ 93019 h 2779069"/>
              <a:gd name="connsiteX55" fmla="*/ 1664136 w 7391836"/>
              <a:gd name="connsiteY55" fmla="*/ 54919 h 2779069"/>
              <a:gd name="connsiteX56" fmla="*/ 1708586 w 7391836"/>
              <a:gd name="connsiteY56" fmla="*/ 16819 h 2779069"/>
              <a:gd name="connsiteX57" fmla="*/ 1765736 w 7391836"/>
              <a:gd name="connsiteY57" fmla="*/ 4119 h 2779069"/>
              <a:gd name="connsiteX58" fmla="*/ 1816536 w 7391836"/>
              <a:gd name="connsiteY58" fmla="*/ 3325 h 2779069"/>
              <a:gd name="connsiteX59" fmla="*/ 1851461 w 7391836"/>
              <a:gd name="connsiteY59" fmla="*/ 19994 h 2779069"/>
              <a:gd name="connsiteX60" fmla="*/ 1898292 w 7391836"/>
              <a:gd name="connsiteY60" fmla="*/ 47775 h 2779069"/>
              <a:gd name="connsiteX61" fmla="*/ 1924486 w 7391836"/>
              <a:gd name="connsiteY61" fmla="*/ 79525 h 2779069"/>
              <a:gd name="connsiteX62" fmla="*/ 1970524 w 7391836"/>
              <a:gd name="connsiteY62" fmla="*/ 111275 h 2779069"/>
              <a:gd name="connsiteX63" fmla="*/ 2012592 w 7391836"/>
              <a:gd name="connsiteY63" fmla="*/ 182713 h 2779069"/>
              <a:gd name="connsiteX64" fmla="*/ 2032436 w 7391836"/>
              <a:gd name="connsiteY64" fmla="*/ 220019 h 2779069"/>
              <a:gd name="connsiteX65" fmla="*/ 2062598 w 7391836"/>
              <a:gd name="connsiteY65" fmla="*/ 250975 h 2779069"/>
              <a:gd name="connsiteX66" fmla="*/ 2095936 w 7391836"/>
              <a:gd name="connsiteY66" fmla="*/ 283519 h 2779069"/>
              <a:gd name="connsiteX67" fmla="*/ 2134036 w 7391836"/>
              <a:gd name="connsiteY67" fmla="*/ 321619 h 2779069"/>
              <a:gd name="connsiteX68" fmla="*/ 2146736 w 7391836"/>
              <a:gd name="connsiteY68" fmla="*/ 340669 h 2779069"/>
              <a:gd name="connsiteX69" fmla="*/ 2197536 w 7391836"/>
              <a:gd name="connsiteY69" fmla="*/ 372419 h 2779069"/>
              <a:gd name="connsiteX70" fmla="*/ 2216586 w 7391836"/>
              <a:gd name="connsiteY70" fmla="*/ 385119 h 2779069"/>
              <a:gd name="connsiteX71" fmla="*/ 2248336 w 7391836"/>
              <a:gd name="connsiteY71" fmla="*/ 391469 h 2779069"/>
              <a:gd name="connsiteX72" fmla="*/ 2330886 w 7391836"/>
              <a:gd name="connsiteY72" fmla="*/ 378769 h 2779069"/>
              <a:gd name="connsiteX73" fmla="*/ 2370574 w 7391836"/>
              <a:gd name="connsiteY73" fmla="*/ 347019 h 2779069"/>
              <a:gd name="connsiteX74" fmla="*/ 2425342 w 7391836"/>
              <a:gd name="connsiteY74" fmla="*/ 289869 h 2779069"/>
              <a:gd name="connsiteX75" fmla="*/ 2453917 w 7391836"/>
              <a:gd name="connsiteY75" fmla="*/ 258912 h 2779069"/>
              <a:gd name="connsiteX76" fmla="*/ 2476142 w 7391836"/>
              <a:gd name="connsiteY76" fmla="*/ 230338 h 2779069"/>
              <a:gd name="connsiteX77" fmla="*/ 2515036 w 7391836"/>
              <a:gd name="connsiteY77" fmla="*/ 175569 h 2779069"/>
              <a:gd name="connsiteX78" fmla="*/ 2540436 w 7391836"/>
              <a:gd name="connsiteY78" fmla="*/ 156519 h 2779069"/>
              <a:gd name="connsiteX79" fmla="*/ 2559486 w 7391836"/>
              <a:gd name="connsiteY79" fmla="*/ 137469 h 2779069"/>
              <a:gd name="connsiteX80" fmla="*/ 2595998 w 7391836"/>
              <a:gd name="connsiteY80" fmla="*/ 109687 h 2779069"/>
              <a:gd name="connsiteX81" fmla="*/ 2603143 w 7391836"/>
              <a:gd name="connsiteY81" fmla="*/ 88256 h 2779069"/>
              <a:gd name="connsiteX82" fmla="*/ 2642830 w 7391836"/>
              <a:gd name="connsiteY82" fmla="*/ 72382 h 2779069"/>
              <a:gd name="connsiteX83" fmla="*/ 2718236 w 7391836"/>
              <a:gd name="connsiteY83" fmla="*/ 69207 h 2779069"/>
              <a:gd name="connsiteX84" fmla="*/ 2753161 w 7391836"/>
              <a:gd name="connsiteY84" fmla="*/ 69207 h 2779069"/>
              <a:gd name="connsiteX85" fmla="*/ 2829361 w 7391836"/>
              <a:gd name="connsiteY85" fmla="*/ 96988 h 2779069"/>
              <a:gd name="connsiteX86" fmla="*/ 2857143 w 7391836"/>
              <a:gd name="connsiteY86" fmla="*/ 111276 h 2779069"/>
              <a:gd name="connsiteX87" fmla="*/ 2889687 w 7391836"/>
              <a:gd name="connsiteY87" fmla="*/ 136675 h 2779069"/>
              <a:gd name="connsiteX88" fmla="*/ 2936517 w 7391836"/>
              <a:gd name="connsiteY88" fmla="*/ 158107 h 2779069"/>
              <a:gd name="connsiteX89" fmla="*/ 2945248 w 7391836"/>
              <a:gd name="connsiteY89" fmla="*/ 166044 h 2779069"/>
              <a:gd name="connsiteX90" fmla="*/ 2973823 w 7391836"/>
              <a:gd name="connsiteY90" fmla="*/ 183506 h 2779069"/>
              <a:gd name="connsiteX91" fmla="*/ 2992080 w 7391836"/>
              <a:gd name="connsiteY91" fmla="*/ 201763 h 2779069"/>
              <a:gd name="connsiteX92" fmla="*/ 3042086 w 7391836"/>
              <a:gd name="connsiteY92" fmla="*/ 232719 h 2779069"/>
              <a:gd name="connsiteX93" fmla="*/ 3111936 w 7391836"/>
              <a:gd name="connsiteY93" fmla="*/ 245419 h 2779069"/>
              <a:gd name="connsiteX94" fmla="*/ 3137336 w 7391836"/>
              <a:gd name="connsiteY94" fmla="*/ 258119 h 2779069"/>
              <a:gd name="connsiteX95" fmla="*/ 3163530 w 7391836"/>
              <a:gd name="connsiteY95" fmla="*/ 263675 h 2779069"/>
              <a:gd name="connsiteX96" fmla="*/ 3196074 w 7391836"/>
              <a:gd name="connsiteY96" fmla="*/ 267644 h 2779069"/>
              <a:gd name="connsiteX97" fmla="*/ 3254811 w 7391836"/>
              <a:gd name="connsiteY97" fmla="*/ 261294 h 2779069"/>
              <a:gd name="connsiteX98" fmla="*/ 3283386 w 7391836"/>
              <a:gd name="connsiteY98" fmla="*/ 251769 h 2779069"/>
              <a:gd name="connsiteX99" fmla="*/ 3308786 w 7391836"/>
              <a:gd name="connsiteY99" fmla="*/ 239069 h 2779069"/>
              <a:gd name="connsiteX100" fmla="*/ 3372286 w 7391836"/>
              <a:gd name="connsiteY100" fmla="*/ 224782 h 2779069"/>
              <a:gd name="connsiteX101" fmla="*/ 3447692 w 7391836"/>
              <a:gd name="connsiteY101" fmla="*/ 189063 h 2779069"/>
              <a:gd name="connsiteX102" fmla="*/ 3521511 w 7391836"/>
              <a:gd name="connsiteY102" fmla="*/ 162869 h 2779069"/>
              <a:gd name="connsiteX103" fmla="*/ 3568342 w 7391836"/>
              <a:gd name="connsiteY103" fmla="*/ 156519 h 2779069"/>
              <a:gd name="connsiteX104" fmla="*/ 3613586 w 7391836"/>
              <a:gd name="connsiteY104" fmla="*/ 162869 h 2779069"/>
              <a:gd name="connsiteX105" fmla="*/ 3753286 w 7391836"/>
              <a:gd name="connsiteY105" fmla="*/ 169219 h 2779069"/>
              <a:gd name="connsiteX106" fmla="*/ 3842186 w 7391836"/>
              <a:gd name="connsiteY106" fmla="*/ 188269 h 2779069"/>
              <a:gd name="connsiteX107" fmla="*/ 3867586 w 7391836"/>
              <a:gd name="connsiteY107" fmla="*/ 194619 h 2779069"/>
              <a:gd name="connsiteX108" fmla="*/ 3892986 w 7391836"/>
              <a:gd name="connsiteY108" fmla="*/ 207319 h 2779069"/>
              <a:gd name="connsiteX109" fmla="*/ 3937436 w 7391836"/>
              <a:gd name="connsiteY109" fmla="*/ 213669 h 2779069"/>
              <a:gd name="connsiteX110" fmla="*/ 4083486 w 7391836"/>
              <a:gd name="connsiteY110" fmla="*/ 226369 h 2779069"/>
              <a:gd name="connsiteX111" fmla="*/ 4257318 w 7391836"/>
              <a:gd name="connsiteY111" fmla="*/ 200969 h 2779069"/>
              <a:gd name="connsiteX112" fmla="*/ 4354948 w 7391836"/>
              <a:gd name="connsiteY112" fmla="*/ 189063 h 2779069"/>
              <a:gd name="connsiteX113" fmla="*/ 4403367 w 7391836"/>
              <a:gd name="connsiteY113" fmla="*/ 182712 h 2779069"/>
              <a:gd name="connsiteX114" fmla="*/ 4520048 w 7391836"/>
              <a:gd name="connsiteY114" fmla="*/ 178743 h 2779069"/>
              <a:gd name="connsiteX115" fmla="*/ 4701817 w 7391836"/>
              <a:gd name="connsiteY115" fmla="*/ 187475 h 2779069"/>
              <a:gd name="connsiteX116" fmla="*/ 4834373 w 7391836"/>
              <a:gd name="connsiteY116" fmla="*/ 200176 h 2779069"/>
              <a:gd name="connsiteX117" fmla="*/ 4928829 w 7391836"/>
              <a:gd name="connsiteY117" fmla="*/ 211288 h 2779069"/>
              <a:gd name="connsiteX118" fmla="*/ 5114567 w 7391836"/>
              <a:gd name="connsiteY118" fmla="*/ 208113 h 2779069"/>
              <a:gd name="connsiteX119" fmla="*/ 5463024 w 7391836"/>
              <a:gd name="connsiteY119" fmla="*/ 181919 h 2779069"/>
              <a:gd name="connsiteX120" fmla="*/ 7385486 w 7391836"/>
              <a:gd name="connsiteY120" fmla="*/ 194619 h 2779069"/>
              <a:gd name="connsiteX121" fmla="*/ 7391836 w 7391836"/>
              <a:gd name="connsiteY121" fmla="*/ 2779069 h 2779069"/>
              <a:gd name="connsiteX122" fmla="*/ 436 w 7391836"/>
              <a:gd name="connsiteY122" fmla="*/ 2772719 h 2779069"/>
              <a:gd name="connsiteX123" fmla="*/ 3611 w 7391836"/>
              <a:gd name="connsiteY123" fmla="*/ 35869 h 2779069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22225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70524 w 7391836"/>
              <a:gd name="connsiteY62" fmla="*/ 116681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70524 w 7391836"/>
              <a:gd name="connsiteY62" fmla="*/ 116681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  <a:gd name="connsiteX0" fmla="*/ 3611 w 7391836"/>
              <a:gd name="connsiteY0" fmla="*/ 41275 h 2784475"/>
              <a:gd name="connsiteX1" fmla="*/ 17899 w 7391836"/>
              <a:gd name="connsiteY1" fmla="*/ 55563 h 2784475"/>
              <a:gd name="connsiteX2" fmla="*/ 52824 w 7391836"/>
              <a:gd name="connsiteY2" fmla="*/ 112712 h 2784475"/>
              <a:gd name="connsiteX3" fmla="*/ 92511 w 7391836"/>
              <a:gd name="connsiteY3" fmla="*/ 153988 h 2784475"/>
              <a:gd name="connsiteX4" fmla="*/ 109180 w 7391836"/>
              <a:gd name="connsiteY4" fmla="*/ 185737 h 2784475"/>
              <a:gd name="connsiteX5" fmla="*/ 134580 w 7391836"/>
              <a:gd name="connsiteY5" fmla="*/ 204788 h 2784475"/>
              <a:gd name="connsiteX6" fmla="*/ 153629 w 7391836"/>
              <a:gd name="connsiteY6" fmla="*/ 233363 h 2784475"/>
              <a:gd name="connsiteX7" fmla="*/ 180617 w 7391836"/>
              <a:gd name="connsiteY7" fmla="*/ 254794 h 2784475"/>
              <a:gd name="connsiteX8" fmla="*/ 217129 w 7391836"/>
              <a:gd name="connsiteY8" fmla="*/ 295274 h 2784475"/>
              <a:gd name="connsiteX9" fmla="*/ 236180 w 7391836"/>
              <a:gd name="connsiteY9" fmla="*/ 320675 h 2784475"/>
              <a:gd name="connsiteX10" fmla="*/ 248086 w 7391836"/>
              <a:gd name="connsiteY10" fmla="*/ 338138 h 2784475"/>
              <a:gd name="connsiteX11" fmla="*/ 273486 w 7391836"/>
              <a:gd name="connsiteY11" fmla="*/ 357188 h 2784475"/>
              <a:gd name="connsiteX12" fmla="*/ 310792 w 7391836"/>
              <a:gd name="connsiteY12" fmla="*/ 384968 h 2784475"/>
              <a:gd name="connsiteX13" fmla="*/ 351273 w 7391836"/>
              <a:gd name="connsiteY13" fmla="*/ 403225 h 2784475"/>
              <a:gd name="connsiteX14" fmla="*/ 429855 w 7391836"/>
              <a:gd name="connsiteY14" fmla="*/ 406400 h 2784475"/>
              <a:gd name="connsiteX15" fmla="*/ 489386 w 7391836"/>
              <a:gd name="connsiteY15" fmla="*/ 352425 h 2784475"/>
              <a:gd name="connsiteX16" fmla="*/ 514786 w 7391836"/>
              <a:gd name="connsiteY16" fmla="*/ 333375 h 2784475"/>
              <a:gd name="connsiteX17" fmla="*/ 527486 w 7391836"/>
              <a:gd name="connsiteY17" fmla="*/ 314325 h 2784475"/>
              <a:gd name="connsiteX18" fmla="*/ 559236 w 7391836"/>
              <a:gd name="connsiteY18" fmla="*/ 282575 h 2784475"/>
              <a:gd name="connsiteX19" fmla="*/ 571936 w 7391836"/>
              <a:gd name="connsiteY19" fmla="*/ 263525 h 2784475"/>
              <a:gd name="connsiteX20" fmla="*/ 618768 w 7391836"/>
              <a:gd name="connsiteY20" fmla="*/ 201613 h 2784475"/>
              <a:gd name="connsiteX21" fmla="*/ 672742 w 7391836"/>
              <a:gd name="connsiteY21" fmla="*/ 134144 h 2784475"/>
              <a:gd name="connsiteX22" fmla="*/ 686236 w 7391836"/>
              <a:gd name="connsiteY22" fmla="*/ 118269 h 2784475"/>
              <a:gd name="connsiteX23" fmla="*/ 710049 w 7391836"/>
              <a:gd name="connsiteY23" fmla="*/ 90488 h 2784475"/>
              <a:gd name="connsiteX24" fmla="*/ 733861 w 7391836"/>
              <a:gd name="connsiteY24" fmla="*/ 71437 h 2784475"/>
              <a:gd name="connsiteX25" fmla="*/ 752117 w 7391836"/>
              <a:gd name="connsiteY25" fmla="*/ 50006 h 2784475"/>
              <a:gd name="connsiteX26" fmla="*/ 777517 w 7391836"/>
              <a:gd name="connsiteY26" fmla="*/ 23813 h 2784475"/>
              <a:gd name="connsiteX27" fmla="*/ 813236 w 7391836"/>
              <a:gd name="connsiteY27" fmla="*/ 6350 h 2784475"/>
              <a:gd name="connsiteX28" fmla="*/ 844192 w 7391836"/>
              <a:gd name="connsiteY28" fmla="*/ 7938 h 2784475"/>
              <a:gd name="connsiteX29" fmla="*/ 886262 w 7391836"/>
              <a:gd name="connsiteY29" fmla="*/ 9524 h 2784475"/>
              <a:gd name="connsiteX30" fmla="*/ 922773 w 7391836"/>
              <a:gd name="connsiteY30" fmla="*/ 20637 h 2784475"/>
              <a:gd name="connsiteX31" fmla="*/ 951349 w 7391836"/>
              <a:gd name="connsiteY31" fmla="*/ 48419 h 2784475"/>
              <a:gd name="connsiteX32" fmla="*/ 984686 w 7391836"/>
              <a:gd name="connsiteY32" fmla="*/ 79375 h 2784475"/>
              <a:gd name="connsiteX33" fmla="*/ 1013261 w 7391836"/>
              <a:gd name="connsiteY33" fmla="*/ 106363 h 2784475"/>
              <a:gd name="connsiteX34" fmla="*/ 1054536 w 7391836"/>
              <a:gd name="connsiteY34" fmla="*/ 155575 h 2784475"/>
              <a:gd name="connsiteX35" fmla="*/ 1071999 w 7391836"/>
              <a:gd name="connsiteY35" fmla="*/ 186531 h 2784475"/>
              <a:gd name="connsiteX36" fmla="*/ 1099780 w 7391836"/>
              <a:gd name="connsiteY36" fmla="*/ 219075 h 2784475"/>
              <a:gd name="connsiteX37" fmla="*/ 1125180 w 7391836"/>
              <a:gd name="connsiteY37" fmla="*/ 257175 h 2784475"/>
              <a:gd name="connsiteX38" fmla="*/ 1152961 w 7391836"/>
              <a:gd name="connsiteY38" fmla="*/ 288925 h 2784475"/>
              <a:gd name="connsiteX39" fmla="*/ 1166455 w 7391836"/>
              <a:gd name="connsiteY39" fmla="*/ 313531 h 2784475"/>
              <a:gd name="connsiteX40" fmla="*/ 1203761 w 7391836"/>
              <a:gd name="connsiteY40" fmla="*/ 344488 h 2784475"/>
              <a:gd name="connsiteX41" fmla="*/ 1219636 w 7391836"/>
              <a:gd name="connsiteY41" fmla="*/ 358775 h 2784475"/>
              <a:gd name="connsiteX42" fmla="*/ 1245036 w 7391836"/>
              <a:gd name="connsiteY42" fmla="*/ 384175 h 2784475"/>
              <a:gd name="connsiteX43" fmla="*/ 1268848 w 7391836"/>
              <a:gd name="connsiteY43" fmla="*/ 400050 h 2784475"/>
              <a:gd name="connsiteX44" fmla="*/ 1346636 w 7391836"/>
              <a:gd name="connsiteY44" fmla="*/ 400050 h 2784475"/>
              <a:gd name="connsiteX45" fmla="*/ 1387911 w 7391836"/>
              <a:gd name="connsiteY45" fmla="*/ 372268 h 2784475"/>
              <a:gd name="connsiteX46" fmla="*/ 1406961 w 7391836"/>
              <a:gd name="connsiteY46" fmla="*/ 358775 h 2784475"/>
              <a:gd name="connsiteX47" fmla="*/ 1426805 w 7391836"/>
              <a:gd name="connsiteY47" fmla="*/ 334963 h 2784475"/>
              <a:gd name="connsiteX48" fmla="*/ 1462524 w 7391836"/>
              <a:gd name="connsiteY48" fmla="*/ 298450 h 2784475"/>
              <a:gd name="connsiteX49" fmla="*/ 1502211 w 7391836"/>
              <a:gd name="connsiteY49" fmla="*/ 243682 h 2784475"/>
              <a:gd name="connsiteX50" fmla="*/ 1534755 w 7391836"/>
              <a:gd name="connsiteY50" fmla="*/ 204788 h 2784475"/>
              <a:gd name="connsiteX51" fmla="*/ 1581586 w 7391836"/>
              <a:gd name="connsiteY51" fmla="*/ 168275 h 2784475"/>
              <a:gd name="connsiteX52" fmla="*/ 1594286 w 7391836"/>
              <a:gd name="connsiteY52" fmla="*/ 142875 h 2784475"/>
              <a:gd name="connsiteX53" fmla="*/ 1606986 w 7391836"/>
              <a:gd name="connsiteY53" fmla="*/ 123825 h 2784475"/>
              <a:gd name="connsiteX54" fmla="*/ 1626829 w 7391836"/>
              <a:gd name="connsiteY54" fmla="*/ 98425 h 2784475"/>
              <a:gd name="connsiteX55" fmla="*/ 1664136 w 7391836"/>
              <a:gd name="connsiteY55" fmla="*/ 60325 h 2784475"/>
              <a:gd name="connsiteX56" fmla="*/ 1708586 w 7391836"/>
              <a:gd name="connsiteY56" fmla="*/ 19844 h 2784475"/>
              <a:gd name="connsiteX57" fmla="*/ 1765736 w 7391836"/>
              <a:gd name="connsiteY57" fmla="*/ 0 h 2784475"/>
              <a:gd name="connsiteX58" fmla="*/ 1816536 w 7391836"/>
              <a:gd name="connsiteY58" fmla="*/ 8731 h 2784475"/>
              <a:gd name="connsiteX59" fmla="*/ 1851461 w 7391836"/>
              <a:gd name="connsiteY59" fmla="*/ 25400 h 2784475"/>
              <a:gd name="connsiteX60" fmla="*/ 1898292 w 7391836"/>
              <a:gd name="connsiteY60" fmla="*/ 53181 h 2784475"/>
              <a:gd name="connsiteX61" fmla="*/ 1924486 w 7391836"/>
              <a:gd name="connsiteY61" fmla="*/ 84931 h 2784475"/>
              <a:gd name="connsiteX62" fmla="*/ 1970524 w 7391836"/>
              <a:gd name="connsiteY62" fmla="*/ 116681 h 2784475"/>
              <a:gd name="connsiteX63" fmla="*/ 2012592 w 7391836"/>
              <a:gd name="connsiteY63" fmla="*/ 188119 h 2784475"/>
              <a:gd name="connsiteX64" fmla="*/ 2032436 w 7391836"/>
              <a:gd name="connsiteY64" fmla="*/ 225425 h 2784475"/>
              <a:gd name="connsiteX65" fmla="*/ 2062598 w 7391836"/>
              <a:gd name="connsiteY65" fmla="*/ 256381 h 2784475"/>
              <a:gd name="connsiteX66" fmla="*/ 2095936 w 7391836"/>
              <a:gd name="connsiteY66" fmla="*/ 288925 h 2784475"/>
              <a:gd name="connsiteX67" fmla="*/ 2134036 w 7391836"/>
              <a:gd name="connsiteY67" fmla="*/ 327025 h 2784475"/>
              <a:gd name="connsiteX68" fmla="*/ 2146736 w 7391836"/>
              <a:gd name="connsiteY68" fmla="*/ 346075 h 2784475"/>
              <a:gd name="connsiteX69" fmla="*/ 2197536 w 7391836"/>
              <a:gd name="connsiteY69" fmla="*/ 377825 h 2784475"/>
              <a:gd name="connsiteX70" fmla="*/ 2216586 w 7391836"/>
              <a:gd name="connsiteY70" fmla="*/ 390525 h 2784475"/>
              <a:gd name="connsiteX71" fmla="*/ 2248336 w 7391836"/>
              <a:gd name="connsiteY71" fmla="*/ 396875 h 2784475"/>
              <a:gd name="connsiteX72" fmla="*/ 2330886 w 7391836"/>
              <a:gd name="connsiteY72" fmla="*/ 384175 h 2784475"/>
              <a:gd name="connsiteX73" fmla="*/ 2370574 w 7391836"/>
              <a:gd name="connsiteY73" fmla="*/ 352425 h 2784475"/>
              <a:gd name="connsiteX74" fmla="*/ 2425342 w 7391836"/>
              <a:gd name="connsiteY74" fmla="*/ 295275 h 2784475"/>
              <a:gd name="connsiteX75" fmla="*/ 2453917 w 7391836"/>
              <a:gd name="connsiteY75" fmla="*/ 264318 h 2784475"/>
              <a:gd name="connsiteX76" fmla="*/ 2476142 w 7391836"/>
              <a:gd name="connsiteY76" fmla="*/ 235744 h 2784475"/>
              <a:gd name="connsiteX77" fmla="*/ 2515036 w 7391836"/>
              <a:gd name="connsiteY77" fmla="*/ 180975 h 2784475"/>
              <a:gd name="connsiteX78" fmla="*/ 2540436 w 7391836"/>
              <a:gd name="connsiteY78" fmla="*/ 161925 h 2784475"/>
              <a:gd name="connsiteX79" fmla="*/ 2559486 w 7391836"/>
              <a:gd name="connsiteY79" fmla="*/ 142875 h 2784475"/>
              <a:gd name="connsiteX80" fmla="*/ 2595998 w 7391836"/>
              <a:gd name="connsiteY80" fmla="*/ 115093 h 2784475"/>
              <a:gd name="connsiteX81" fmla="*/ 2603143 w 7391836"/>
              <a:gd name="connsiteY81" fmla="*/ 93662 h 2784475"/>
              <a:gd name="connsiteX82" fmla="*/ 2642830 w 7391836"/>
              <a:gd name="connsiteY82" fmla="*/ 77788 h 2784475"/>
              <a:gd name="connsiteX83" fmla="*/ 2718236 w 7391836"/>
              <a:gd name="connsiteY83" fmla="*/ 74613 h 2784475"/>
              <a:gd name="connsiteX84" fmla="*/ 2753161 w 7391836"/>
              <a:gd name="connsiteY84" fmla="*/ 74613 h 2784475"/>
              <a:gd name="connsiteX85" fmla="*/ 2829361 w 7391836"/>
              <a:gd name="connsiteY85" fmla="*/ 102394 h 2784475"/>
              <a:gd name="connsiteX86" fmla="*/ 2857143 w 7391836"/>
              <a:gd name="connsiteY86" fmla="*/ 116682 h 2784475"/>
              <a:gd name="connsiteX87" fmla="*/ 2889687 w 7391836"/>
              <a:gd name="connsiteY87" fmla="*/ 142081 h 2784475"/>
              <a:gd name="connsiteX88" fmla="*/ 2936517 w 7391836"/>
              <a:gd name="connsiteY88" fmla="*/ 163513 h 2784475"/>
              <a:gd name="connsiteX89" fmla="*/ 2945248 w 7391836"/>
              <a:gd name="connsiteY89" fmla="*/ 171450 h 2784475"/>
              <a:gd name="connsiteX90" fmla="*/ 2973823 w 7391836"/>
              <a:gd name="connsiteY90" fmla="*/ 188912 h 2784475"/>
              <a:gd name="connsiteX91" fmla="*/ 2992080 w 7391836"/>
              <a:gd name="connsiteY91" fmla="*/ 207169 h 2784475"/>
              <a:gd name="connsiteX92" fmla="*/ 3042086 w 7391836"/>
              <a:gd name="connsiteY92" fmla="*/ 238125 h 2784475"/>
              <a:gd name="connsiteX93" fmla="*/ 3111936 w 7391836"/>
              <a:gd name="connsiteY93" fmla="*/ 250825 h 2784475"/>
              <a:gd name="connsiteX94" fmla="*/ 3137336 w 7391836"/>
              <a:gd name="connsiteY94" fmla="*/ 263525 h 2784475"/>
              <a:gd name="connsiteX95" fmla="*/ 3163530 w 7391836"/>
              <a:gd name="connsiteY95" fmla="*/ 269081 h 2784475"/>
              <a:gd name="connsiteX96" fmla="*/ 3196074 w 7391836"/>
              <a:gd name="connsiteY96" fmla="*/ 273050 h 2784475"/>
              <a:gd name="connsiteX97" fmla="*/ 3254811 w 7391836"/>
              <a:gd name="connsiteY97" fmla="*/ 266700 h 2784475"/>
              <a:gd name="connsiteX98" fmla="*/ 3283386 w 7391836"/>
              <a:gd name="connsiteY98" fmla="*/ 257175 h 2784475"/>
              <a:gd name="connsiteX99" fmla="*/ 3308786 w 7391836"/>
              <a:gd name="connsiteY99" fmla="*/ 244475 h 2784475"/>
              <a:gd name="connsiteX100" fmla="*/ 3372286 w 7391836"/>
              <a:gd name="connsiteY100" fmla="*/ 230188 h 2784475"/>
              <a:gd name="connsiteX101" fmla="*/ 3447692 w 7391836"/>
              <a:gd name="connsiteY101" fmla="*/ 194469 h 2784475"/>
              <a:gd name="connsiteX102" fmla="*/ 3521511 w 7391836"/>
              <a:gd name="connsiteY102" fmla="*/ 168275 h 2784475"/>
              <a:gd name="connsiteX103" fmla="*/ 3568342 w 7391836"/>
              <a:gd name="connsiteY103" fmla="*/ 161925 h 2784475"/>
              <a:gd name="connsiteX104" fmla="*/ 3613586 w 7391836"/>
              <a:gd name="connsiteY104" fmla="*/ 168275 h 2784475"/>
              <a:gd name="connsiteX105" fmla="*/ 3753286 w 7391836"/>
              <a:gd name="connsiteY105" fmla="*/ 174625 h 2784475"/>
              <a:gd name="connsiteX106" fmla="*/ 3842186 w 7391836"/>
              <a:gd name="connsiteY106" fmla="*/ 193675 h 2784475"/>
              <a:gd name="connsiteX107" fmla="*/ 3867586 w 7391836"/>
              <a:gd name="connsiteY107" fmla="*/ 200025 h 2784475"/>
              <a:gd name="connsiteX108" fmla="*/ 3892986 w 7391836"/>
              <a:gd name="connsiteY108" fmla="*/ 212725 h 2784475"/>
              <a:gd name="connsiteX109" fmla="*/ 3937436 w 7391836"/>
              <a:gd name="connsiteY109" fmla="*/ 219075 h 2784475"/>
              <a:gd name="connsiteX110" fmla="*/ 4083486 w 7391836"/>
              <a:gd name="connsiteY110" fmla="*/ 231775 h 2784475"/>
              <a:gd name="connsiteX111" fmla="*/ 4257318 w 7391836"/>
              <a:gd name="connsiteY111" fmla="*/ 206375 h 2784475"/>
              <a:gd name="connsiteX112" fmla="*/ 4354948 w 7391836"/>
              <a:gd name="connsiteY112" fmla="*/ 194469 h 2784475"/>
              <a:gd name="connsiteX113" fmla="*/ 4403367 w 7391836"/>
              <a:gd name="connsiteY113" fmla="*/ 188118 h 2784475"/>
              <a:gd name="connsiteX114" fmla="*/ 4520048 w 7391836"/>
              <a:gd name="connsiteY114" fmla="*/ 184149 h 2784475"/>
              <a:gd name="connsiteX115" fmla="*/ 4701817 w 7391836"/>
              <a:gd name="connsiteY115" fmla="*/ 192881 h 2784475"/>
              <a:gd name="connsiteX116" fmla="*/ 4834373 w 7391836"/>
              <a:gd name="connsiteY116" fmla="*/ 205582 h 2784475"/>
              <a:gd name="connsiteX117" fmla="*/ 4928829 w 7391836"/>
              <a:gd name="connsiteY117" fmla="*/ 216694 h 2784475"/>
              <a:gd name="connsiteX118" fmla="*/ 5114567 w 7391836"/>
              <a:gd name="connsiteY118" fmla="*/ 213519 h 2784475"/>
              <a:gd name="connsiteX119" fmla="*/ 5463024 w 7391836"/>
              <a:gd name="connsiteY119" fmla="*/ 187325 h 2784475"/>
              <a:gd name="connsiteX120" fmla="*/ 7385486 w 7391836"/>
              <a:gd name="connsiteY120" fmla="*/ 200025 h 2784475"/>
              <a:gd name="connsiteX121" fmla="*/ 7391836 w 7391836"/>
              <a:gd name="connsiteY121" fmla="*/ 2784475 h 2784475"/>
              <a:gd name="connsiteX122" fmla="*/ 436 w 7391836"/>
              <a:gd name="connsiteY122" fmla="*/ 2778125 h 2784475"/>
              <a:gd name="connsiteX123" fmla="*/ 3611 w 7391836"/>
              <a:gd name="connsiteY123" fmla="*/ 41275 h 278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7391836" h="2784475">
                <a:moveTo>
                  <a:pt x="3611" y="41275"/>
                </a:moveTo>
                <a:lnTo>
                  <a:pt x="17899" y="55563"/>
                </a:lnTo>
                <a:cubicBezTo>
                  <a:pt x="25366" y="70498"/>
                  <a:pt x="40389" y="96308"/>
                  <a:pt x="52824" y="112712"/>
                </a:cubicBezTo>
                <a:cubicBezTo>
                  <a:pt x="65259" y="129116"/>
                  <a:pt x="84044" y="149755"/>
                  <a:pt x="92511" y="153988"/>
                </a:cubicBezTo>
                <a:cubicBezTo>
                  <a:pt x="136443" y="219886"/>
                  <a:pt x="102169" y="177271"/>
                  <a:pt x="109180" y="185737"/>
                </a:cubicBezTo>
                <a:cubicBezTo>
                  <a:pt x="116191" y="194203"/>
                  <a:pt x="127172" y="196850"/>
                  <a:pt x="134580" y="204788"/>
                </a:cubicBezTo>
                <a:cubicBezTo>
                  <a:pt x="141988" y="212726"/>
                  <a:pt x="145956" y="225029"/>
                  <a:pt x="153629" y="233363"/>
                </a:cubicBezTo>
                <a:cubicBezTo>
                  <a:pt x="161302" y="241697"/>
                  <a:pt x="143062" y="229757"/>
                  <a:pt x="180617" y="254794"/>
                </a:cubicBezTo>
                <a:cubicBezTo>
                  <a:pt x="207863" y="309285"/>
                  <a:pt x="207868" y="284294"/>
                  <a:pt x="217129" y="295274"/>
                </a:cubicBezTo>
                <a:cubicBezTo>
                  <a:pt x="226390" y="306254"/>
                  <a:pt x="231021" y="313531"/>
                  <a:pt x="236180" y="320675"/>
                </a:cubicBezTo>
                <a:cubicBezTo>
                  <a:pt x="241339" y="327819"/>
                  <a:pt x="241868" y="332052"/>
                  <a:pt x="248086" y="338138"/>
                </a:cubicBezTo>
                <a:cubicBezTo>
                  <a:pt x="254304" y="344224"/>
                  <a:pt x="263035" y="349383"/>
                  <a:pt x="273486" y="357188"/>
                </a:cubicBezTo>
                <a:cubicBezTo>
                  <a:pt x="283937" y="364993"/>
                  <a:pt x="297828" y="377295"/>
                  <a:pt x="310792" y="384968"/>
                </a:cubicBezTo>
                <a:cubicBezTo>
                  <a:pt x="323756" y="392641"/>
                  <a:pt x="351273" y="403225"/>
                  <a:pt x="351273" y="403225"/>
                </a:cubicBezTo>
                <a:lnTo>
                  <a:pt x="429855" y="406400"/>
                </a:lnTo>
                <a:cubicBezTo>
                  <a:pt x="456133" y="387319"/>
                  <a:pt x="475231" y="364596"/>
                  <a:pt x="489386" y="352425"/>
                </a:cubicBezTo>
                <a:cubicBezTo>
                  <a:pt x="503541" y="340254"/>
                  <a:pt x="507302" y="340859"/>
                  <a:pt x="514786" y="333375"/>
                </a:cubicBezTo>
                <a:cubicBezTo>
                  <a:pt x="520182" y="327979"/>
                  <a:pt x="522460" y="320068"/>
                  <a:pt x="527486" y="314325"/>
                </a:cubicBezTo>
                <a:cubicBezTo>
                  <a:pt x="537342" y="303061"/>
                  <a:pt x="549380" y="293839"/>
                  <a:pt x="559236" y="282575"/>
                </a:cubicBezTo>
                <a:cubicBezTo>
                  <a:pt x="564262" y="276832"/>
                  <a:pt x="562014" y="277019"/>
                  <a:pt x="571936" y="263525"/>
                </a:cubicBezTo>
                <a:cubicBezTo>
                  <a:pt x="581858" y="250031"/>
                  <a:pt x="597074" y="219691"/>
                  <a:pt x="618768" y="201613"/>
                </a:cubicBezTo>
                <a:cubicBezTo>
                  <a:pt x="634602" y="173903"/>
                  <a:pt x="661497" y="148035"/>
                  <a:pt x="672742" y="134144"/>
                </a:cubicBezTo>
                <a:cubicBezTo>
                  <a:pt x="683987" y="120253"/>
                  <a:pt x="680018" y="125545"/>
                  <a:pt x="686236" y="118269"/>
                </a:cubicBezTo>
                <a:cubicBezTo>
                  <a:pt x="692454" y="110993"/>
                  <a:pt x="703699" y="92605"/>
                  <a:pt x="710049" y="90488"/>
                </a:cubicBezTo>
                <a:cubicBezTo>
                  <a:pt x="718780" y="81757"/>
                  <a:pt x="726850" y="78184"/>
                  <a:pt x="733861" y="71437"/>
                </a:cubicBezTo>
                <a:cubicBezTo>
                  <a:pt x="740872" y="64690"/>
                  <a:pt x="744841" y="57943"/>
                  <a:pt x="752117" y="50006"/>
                </a:cubicBezTo>
                <a:cubicBezTo>
                  <a:pt x="759393" y="42069"/>
                  <a:pt x="767331" y="31089"/>
                  <a:pt x="777517" y="23813"/>
                </a:cubicBezTo>
                <a:cubicBezTo>
                  <a:pt x="787703" y="16537"/>
                  <a:pt x="802123" y="8996"/>
                  <a:pt x="813236" y="6350"/>
                </a:cubicBezTo>
                <a:cubicBezTo>
                  <a:pt x="824349" y="3704"/>
                  <a:pt x="832021" y="7409"/>
                  <a:pt x="844192" y="7938"/>
                </a:cubicBezTo>
                <a:cubicBezTo>
                  <a:pt x="856363" y="8467"/>
                  <a:pt x="873165" y="7408"/>
                  <a:pt x="886262" y="9524"/>
                </a:cubicBezTo>
                <a:cubicBezTo>
                  <a:pt x="899359" y="11640"/>
                  <a:pt x="911925" y="14155"/>
                  <a:pt x="922773" y="20637"/>
                </a:cubicBezTo>
                <a:cubicBezTo>
                  <a:pt x="933621" y="27119"/>
                  <a:pt x="941030" y="38629"/>
                  <a:pt x="951349" y="48419"/>
                </a:cubicBezTo>
                <a:cubicBezTo>
                  <a:pt x="961668" y="58209"/>
                  <a:pt x="974368" y="69718"/>
                  <a:pt x="984686" y="79375"/>
                </a:cubicBezTo>
                <a:cubicBezTo>
                  <a:pt x="995004" y="89032"/>
                  <a:pt x="1006911" y="102130"/>
                  <a:pt x="1013261" y="106363"/>
                </a:cubicBezTo>
                <a:cubicBezTo>
                  <a:pt x="1021949" y="134809"/>
                  <a:pt x="1044746" y="142214"/>
                  <a:pt x="1054536" y="155575"/>
                </a:cubicBezTo>
                <a:cubicBezTo>
                  <a:pt x="1064326" y="168936"/>
                  <a:pt x="1064458" y="175948"/>
                  <a:pt x="1071999" y="186531"/>
                </a:cubicBezTo>
                <a:cubicBezTo>
                  <a:pt x="1079540" y="197114"/>
                  <a:pt x="1090917" y="207301"/>
                  <a:pt x="1099780" y="219075"/>
                </a:cubicBezTo>
                <a:cubicBezTo>
                  <a:pt x="1108644" y="230849"/>
                  <a:pt x="1116317" y="245533"/>
                  <a:pt x="1125180" y="257175"/>
                </a:cubicBezTo>
                <a:cubicBezTo>
                  <a:pt x="1134044" y="268817"/>
                  <a:pt x="1136567" y="272531"/>
                  <a:pt x="1152961" y="288925"/>
                </a:cubicBezTo>
                <a:cubicBezTo>
                  <a:pt x="1168922" y="320140"/>
                  <a:pt x="1157988" y="304270"/>
                  <a:pt x="1166455" y="313531"/>
                </a:cubicBezTo>
                <a:cubicBezTo>
                  <a:pt x="1174922" y="322792"/>
                  <a:pt x="1194897" y="336947"/>
                  <a:pt x="1203761" y="344488"/>
                </a:cubicBezTo>
                <a:cubicBezTo>
                  <a:pt x="1212625" y="352029"/>
                  <a:pt x="1211169" y="352425"/>
                  <a:pt x="1219636" y="358775"/>
                </a:cubicBezTo>
                <a:cubicBezTo>
                  <a:pt x="1233964" y="401760"/>
                  <a:pt x="1236834" y="377296"/>
                  <a:pt x="1245036" y="384175"/>
                </a:cubicBezTo>
                <a:cubicBezTo>
                  <a:pt x="1253238" y="391054"/>
                  <a:pt x="1262498" y="391583"/>
                  <a:pt x="1268848" y="400050"/>
                </a:cubicBezTo>
                <a:cubicBezTo>
                  <a:pt x="1319384" y="403225"/>
                  <a:pt x="1326792" y="404680"/>
                  <a:pt x="1346636" y="400050"/>
                </a:cubicBezTo>
                <a:cubicBezTo>
                  <a:pt x="1366480" y="395420"/>
                  <a:pt x="1377857" y="379147"/>
                  <a:pt x="1387911" y="372268"/>
                </a:cubicBezTo>
                <a:cubicBezTo>
                  <a:pt x="1397965" y="365389"/>
                  <a:pt x="1400611" y="360892"/>
                  <a:pt x="1406961" y="358775"/>
                </a:cubicBezTo>
                <a:cubicBezTo>
                  <a:pt x="1411194" y="352425"/>
                  <a:pt x="1417545" y="345017"/>
                  <a:pt x="1426805" y="334963"/>
                </a:cubicBezTo>
                <a:cubicBezTo>
                  <a:pt x="1436065" y="324909"/>
                  <a:pt x="1449956" y="313663"/>
                  <a:pt x="1462524" y="298450"/>
                </a:cubicBezTo>
                <a:cubicBezTo>
                  <a:pt x="1475092" y="283237"/>
                  <a:pt x="1490172" y="259292"/>
                  <a:pt x="1502211" y="243682"/>
                </a:cubicBezTo>
                <a:cubicBezTo>
                  <a:pt x="1514250" y="228072"/>
                  <a:pt x="1521526" y="217356"/>
                  <a:pt x="1534755" y="204788"/>
                </a:cubicBezTo>
                <a:cubicBezTo>
                  <a:pt x="1547984" y="192220"/>
                  <a:pt x="1571664" y="178594"/>
                  <a:pt x="1581586" y="168275"/>
                </a:cubicBezTo>
                <a:cubicBezTo>
                  <a:pt x="1591508" y="157956"/>
                  <a:pt x="1589590" y="151094"/>
                  <a:pt x="1594286" y="142875"/>
                </a:cubicBezTo>
                <a:cubicBezTo>
                  <a:pt x="1598072" y="136249"/>
                  <a:pt x="1601562" y="131233"/>
                  <a:pt x="1606986" y="123825"/>
                </a:cubicBezTo>
                <a:cubicBezTo>
                  <a:pt x="1612410" y="116417"/>
                  <a:pt x="1621327" y="106128"/>
                  <a:pt x="1626829" y="98425"/>
                </a:cubicBezTo>
                <a:cubicBezTo>
                  <a:pt x="1639268" y="81010"/>
                  <a:pt x="1650510" y="73422"/>
                  <a:pt x="1664136" y="60325"/>
                </a:cubicBezTo>
                <a:cubicBezTo>
                  <a:pt x="1677762" y="47228"/>
                  <a:pt x="1691653" y="29898"/>
                  <a:pt x="1708586" y="19844"/>
                </a:cubicBezTo>
                <a:cubicBezTo>
                  <a:pt x="1725519" y="9790"/>
                  <a:pt x="1762396" y="668"/>
                  <a:pt x="1765736" y="0"/>
                </a:cubicBezTo>
                <a:cubicBezTo>
                  <a:pt x="1782669" y="2117"/>
                  <a:pt x="1802249" y="4498"/>
                  <a:pt x="1816536" y="8731"/>
                </a:cubicBezTo>
                <a:cubicBezTo>
                  <a:pt x="1830823" y="12964"/>
                  <a:pt x="1837835" y="17992"/>
                  <a:pt x="1851461" y="25400"/>
                </a:cubicBezTo>
                <a:cubicBezTo>
                  <a:pt x="1865087" y="32808"/>
                  <a:pt x="1886121" y="43259"/>
                  <a:pt x="1898292" y="53181"/>
                </a:cubicBezTo>
                <a:cubicBezTo>
                  <a:pt x="1910463" y="63103"/>
                  <a:pt x="1912447" y="74348"/>
                  <a:pt x="1924486" y="84931"/>
                </a:cubicBezTo>
                <a:cubicBezTo>
                  <a:pt x="1936525" y="95514"/>
                  <a:pt x="1919724" y="82814"/>
                  <a:pt x="1970524" y="116681"/>
                </a:cubicBezTo>
                <a:cubicBezTo>
                  <a:pt x="2007460" y="178241"/>
                  <a:pt x="2002273" y="169995"/>
                  <a:pt x="2012592" y="188119"/>
                </a:cubicBezTo>
                <a:cubicBezTo>
                  <a:pt x="2022911" y="206243"/>
                  <a:pt x="2000388" y="214742"/>
                  <a:pt x="2032436" y="225425"/>
                </a:cubicBezTo>
                <a:cubicBezTo>
                  <a:pt x="2039853" y="247676"/>
                  <a:pt x="2041193" y="239733"/>
                  <a:pt x="2062598" y="256381"/>
                </a:cubicBezTo>
                <a:cubicBezTo>
                  <a:pt x="2074646" y="265752"/>
                  <a:pt x="2084030" y="277151"/>
                  <a:pt x="2095936" y="288925"/>
                </a:cubicBezTo>
                <a:cubicBezTo>
                  <a:pt x="2107842" y="300699"/>
                  <a:pt x="2086778" y="279767"/>
                  <a:pt x="2134036" y="327025"/>
                </a:cubicBezTo>
                <a:cubicBezTo>
                  <a:pt x="2139432" y="332421"/>
                  <a:pt x="2140777" y="341307"/>
                  <a:pt x="2146736" y="346075"/>
                </a:cubicBezTo>
                <a:cubicBezTo>
                  <a:pt x="2162329" y="358549"/>
                  <a:pt x="2180921" y="366748"/>
                  <a:pt x="2197536" y="377825"/>
                </a:cubicBezTo>
                <a:cubicBezTo>
                  <a:pt x="2203886" y="382058"/>
                  <a:pt x="2209440" y="387845"/>
                  <a:pt x="2216586" y="390525"/>
                </a:cubicBezTo>
                <a:cubicBezTo>
                  <a:pt x="2226692" y="394315"/>
                  <a:pt x="2237753" y="394758"/>
                  <a:pt x="2248336" y="396875"/>
                </a:cubicBezTo>
                <a:cubicBezTo>
                  <a:pt x="2275853" y="392642"/>
                  <a:pt x="2310513" y="391583"/>
                  <a:pt x="2330886" y="384175"/>
                </a:cubicBezTo>
                <a:cubicBezTo>
                  <a:pt x="2351259" y="376767"/>
                  <a:pt x="2354831" y="367242"/>
                  <a:pt x="2370574" y="352425"/>
                </a:cubicBezTo>
                <a:cubicBezTo>
                  <a:pt x="2386317" y="337608"/>
                  <a:pt x="2411452" y="309960"/>
                  <a:pt x="2425342" y="295275"/>
                </a:cubicBezTo>
                <a:cubicBezTo>
                  <a:pt x="2439233" y="280591"/>
                  <a:pt x="2445450" y="274240"/>
                  <a:pt x="2453917" y="264318"/>
                </a:cubicBezTo>
                <a:cubicBezTo>
                  <a:pt x="2462384" y="254396"/>
                  <a:pt x="2465955" y="249635"/>
                  <a:pt x="2476142" y="235744"/>
                </a:cubicBezTo>
                <a:cubicBezTo>
                  <a:pt x="2486329" y="221853"/>
                  <a:pt x="2504320" y="193278"/>
                  <a:pt x="2515036" y="180975"/>
                </a:cubicBezTo>
                <a:cubicBezTo>
                  <a:pt x="2525752" y="168672"/>
                  <a:pt x="2532952" y="169409"/>
                  <a:pt x="2540436" y="161925"/>
                </a:cubicBezTo>
                <a:cubicBezTo>
                  <a:pt x="2546786" y="155575"/>
                  <a:pt x="2550226" y="150680"/>
                  <a:pt x="2559486" y="142875"/>
                </a:cubicBezTo>
                <a:cubicBezTo>
                  <a:pt x="2568746" y="135070"/>
                  <a:pt x="2572559" y="122906"/>
                  <a:pt x="2595998" y="115093"/>
                </a:cubicBezTo>
                <a:cubicBezTo>
                  <a:pt x="2602348" y="108743"/>
                  <a:pt x="2595338" y="99879"/>
                  <a:pt x="2603143" y="93662"/>
                </a:cubicBezTo>
                <a:cubicBezTo>
                  <a:pt x="2610948" y="87445"/>
                  <a:pt x="2623648" y="80963"/>
                  <a:pt x="2642830" y="77788"/>
                </a:cubicBezTo>
                <a:cubicBezTo>
                  <a:pt x="2662012" y="74613"/>
                  <a:pt x="2671669" y="72496"/>
                  <a:pt x="2718236" y="74613"/>
                </a:cubicBezTo>
                <a:cubicBezTo>
                  <a:pt x="2726703" y="80963"/>
                  <a:pt x="2734640" y="69983"/>
                  <a:pt x="2753161" y="74613"/>
                </a:cubicBezTo>
                <a:cubicBezTo>
                  <a:pt x="2771682" y="79243"/>
                  <a:pt x="2812031" y="95383"/>
                  <a:pt x="2829361" y="102394"/>
                </a:cubicBezTo>
                <a:cubicBezTo>
                  <a:pt x="2846691" y="109406"/>
                  <a:pt x="2847089" y="110068"/>
                  <a:pt x="2857143" y="116682"/>
                </a:cubicBezTo>
                <a:cubicBezTo>
                  <a:pt x="2867197" y="123297"/>
                  <a:pt x="2876458" y="134276"/>
                  <a:pt x="2889687" y="142081"/>
                </a:cubicBezTo>
                <a:cubicBezTo>
                  <a:pt x="2902916" y="149886"/>
                  <a:pt x="2927257" y="158618"/>
                  <a:pt x="2936517" y="163513"/>
                </a:cubicBezTo>
                <a:cubicBezTo>
                  <a:pt x="2945777" y="168408"/>
                  <a:pt x="2939030" y="167217"/>
                  <a:pt x="2945248" y="171450"/>
                </a:cubicBezTo>
                <a:cubicBezTo>
                  <a:pt x="2951466" y="175683"/>
                  <a:pt x="2966018" y="182959"/>
                  <a:pt x="2973823" y="188912"/>
                </a:cubicBezTo>
                <a:cubicBezTo>
                  <a:pt x="2981628" y="194865"/>
                  <a:pt x="2980703" y="198967"/>
                  <a:pt x="2992080" y="207169"/>
                </a:cubicBezTo>
                <a:cubicBezTo>
                  <a:pt x="3003457" y="215371"/>
                  <a:pt x="3022110" y="230849"/>
                  <a:pt x="3042086" y="238125"/>
                </a:cubicBezTo>
                <a:cubicBezTo>
                  <a:pt x="3062062" y="245401"/>
                  <a:pt x="3063190" y="242701"/>
                  <a:pt x="3111936" y="250825"/>
                </a:cubicBezTo>
                <a:cubicBezTo>
                  <a:pt x="3120403" y="255058"/>
                  <a:pt x="3128737" y="260482"/>
                  <a:pt x="3137336" y="263525"/>
                </a:cubicBezTo>
                <a:cubicBezTo>
                  <a:pt x="3145935" y="266568"/>
                  <a:pt x="3153740" y="267494"/>
                  <a:pt x="3163530" y="269081"/>
                </a:cubicBezTo>
                <a:cubicBezTo>
                  <a:pt x="3173320" y="270669"/>
                  <a:pt x="3187607" y="270933"/>
                  <a:pt x="3196074" y="273050"/>
                </a:cubicBezTo>
                <a:cubicBezTo>
                  <a:pt x="3223591" y="270933"/>
                  <a:pt x="3240259" y="269346"/>
                  <a:pt x="3254811" y="266700"/>
                </a:cubicBezTo>
                <a:cubicBezTo>
                  <a:pt x="3269363" y="264054"/>
                  <a:pt x="3274390" y="260879"/>
                  <a:pt x="3283386" y="257175"/>
                </a:cubicBezTo>
                <a:cubicBezTo>
                  <a:pt x="3292382" y="253471"/>
                  <a:pt x="3293969" y="248973"/>
                  <a:pt x="3308786" y="244475"/>
                </a:cubicBezTo>
                <a:cubicBezTo>
                  <a:pt x="3323603" y="239977"/>
                  <a:pt x="3349135" y="238522"/>
                  <a:pt x="3372286" y="230188"/>
                </a:cubicBezTo>
                <a:cubicBezTo>
                  <a:pt x="3395437" y="221854"/>
                  <a:pt x="3407495" y="204518"/>
                  <a:pt x="3447692" y="194469"/>
                </a:cubicBezTo>
                <a:lnTo>
                  <a:pt x="3521511" y="168275"/>
                </a:lnTo>
                <a:cubicBezTo>
                  <a:pt x="3529978" y="166158"/>
                  <a:pt x="3560063" y="164685"/>
                  <a:pt x="3568342" y="161925"/>
                </a:cubicBezTo>
                <a:lnTo>
                  <a:pt x="3613586" y="168275"/>
                </a:lnTo>
                <a:cubicBezTo>
                  <a:pt x="3660153" y="170392"/>
                  <a:pt x="3706956" y="169477"/>
                  <a:pt x="3753286" y="174625"/>
                </a:cubicBezTo>
                <a:cubicBezTo>
                  <a:pt x="3783407" y="177972"/>
                  <a:pt x="3812785" y="186325"/>
                  <a:pt x="3842186" y="193675"/>
                </a:cubicBezTo>
                <a:cubicBezTo>
                  <a:pt x="3850653" y="195792"/>
                  <a:pt x="3859414" y="196961"/>
                  <a:pt x="3867586" y="200025"/>
                </a:cubicBezTo>
                <a:cubicBezTo>
                  <a:pt x="3876449" y="203349"/>
                  <a:pt x="3883854" y="210234"/>
                  <a:pt x="3892986" y="212725"/>
                </a:cubicBezTo>
                <a:cubicBezTo>
                  <a:pt x="3907426" y="216663"/>
                  <a:pt x="3922600" y="217097"/>
                  <a:pt x="3937436" y="219075"/>
                </a:cubicBezTo>
                <a:cubicBezTo>
                  <a:pt x="4009514" y="228685"/>
                  <a:pt x="4030172" y="233892"/>
                  <a:pt x="4083486" y="231775"/>
                </a:cubicBezTo>
                <a:cubicBezTo>
                  <a:pt x="4136800" y="229658"/>
                  <a:pt x="4212074" y="212593"/>
                  <a:pt x="4257318" y="206375"/>
                </a:cubicBezTo>
                <a:cubicBezTo>
                  <a:pt x="4302562" y="200157"/>
                  <a:pt x="4330607" y="197512"/>
                  <a:pt x="4354948" y="194469"/>
                </a:cubicBezTo>
                <a:cubicBezTo>
                  <a:pt x="4379289" y="191426"/>
                  <a:pt x="4375850" y="189838"/>
                  <a:pt x="4403367" y="188118"/>
                </a:cubicBezTo>
                <a:cubicBezTo>
                  <a:pt x="4430884" y="186398"/>
                  <a:pt x="4507348" y="186266"/>
                  <a:pt x="4520048" y="184149"/>
                </a:cubicBezTo>
                <a:lnTo>
                  <a:pt x="4701817" y="192881"/>
                </a:lnTo>
                <a:cubicBezTo>
                  <a:pt x="4712920" y="193217"/>
                  <a:pt x="4796538" y="201613"/>
                  <a:pt x="4834373" y="205582"/>
                </a:cubicBezTo>
                <a:cubicBezTo>
                  <a:pt x="4872208" y="209551"/>
                  <a:pt x="4882130" y="215371"/>
                  <a:pt x="4928829" y="216694"/>
                </a:cubicBezTo>
                <a:cubicBezTo>
                  <a:pt x="4975528" y="218017"/>
                  <a:pt x="5025535" y="218414"/>
                  <a:pt x="5114567" y="213519"/>
                </a:cubicBezTo>
                <a:cubicBezTo>
                  <a:pt x="5203599" y="208624"/>
                  <a:pt x="5346872" y="196056"/>
                  <a:pt x="5463024" y="187325"/>
                </a:cubicBezTo>
                <a:cubicBezTo>
                  <a:pt x="5815714" y="210608"/>
                  <a:pt x="6608934" y="205317"/>
                  <a:pt x="7385486" y="200025"/>
                </a:cubicBezTo>
                <a:cubicBezTo>
                  <a:pt x="7387603" y="1061508"/>
                  <a:pt x="7389719" y="1922992"/>
                  <a:pt x="7391836" y="2784475"/>
                </a:cubicBezTo>
                <a:lnTo>
                  <a:pt x="436" y="2778125"/>
                </a:lnTo>
                <a:cubicBezTo>
                  <a:pt x="-1681" y="1872192"/>
                  <a:pt x="4669" y="494242"/>
                  <a:pt x="3611" y="41275"/>
                </a:cubicBezTo>
                <a:close/>
              </a:path>
            </a:pathLst>
          </a:custGeom>
          <a:gradFill>
            <a:gsLst>
              <a:gs pos="0">
                <a:srgbClr val="5587B5">
                  <a:alpha val="63000"/>
                </a:srgbClr>
              </a:gs>
              <a:gs pos="77600">
                <a:srgbClr val="0F5272"/>
              </a:gs>
              <a:gs pos="100000">
                <a:srgbClr val="0049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24FDA-4F24-D0CA-14C8-7EC5D6F9B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627" y="1069347"/>
            <a:ext cx="5426169" cy="3999646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B19E76-557B-757D-38F2-66E32EDCE735}"/>
              </a:ext>
            </a:extLst>
          </p:cNvPr>
          <p:cNvSpPr/>
          <p:nvPr/>
        </p:nvSpPr>
        <p:spPr>
          <a:xfrm>
            <a:off x="8547579" y="2398951"/>
            <a:ext cx="907403" cy="445214"/>
          </a:xfrm>
          <a:custGeom>
            <a:avLst/>
            <a:gdLst>
              <a:gd name="connsiteX0" fmla="*/ 228600 w 554182"/>
              <a:gd name="connsiteY0" fmla="*/ 0 h 249382"/>
              <a:gd name="connsiteX1" fmla="*/ 228600 w 554182"/>
              <a:gd name="connsiteY1" fmla="*/ 0 h 249382"/>
              <a:gd name="connsiteX2" fmla="*/ 27709 w 554182"/>
              <a:gd name="connsiteY2" fmla="*/ 20782 h 249382"/>
              <a:gd name="connsiteX3" fmla="*/ 0 w 554182"/>
              <a:gd name="connsiteY3" fmla="*/ 90055 h 249382"/>
              <a:gd name="connsiteX4" fmla="*/ 34637 w 554182"/>
              <a:gd name="connsiteY4" fmla="*/ 145473 h 249382"/>
              <a:gd name="connsiteX5" fmla="*/ 41564 w 554182"/>
              <a:gd name="connsiteY5" fmla="*/ 166255 h 249382"/>
              <a:gd name="connsiteX6" fmla="*/ 62346 w 554182"/>
              <a:gd name="connsiteY6" fmla="*/ 173182 h 249382"/>
              <a:gd name="connsiteX7" fmla="*/ 173182 w 554182"/>
              <a:gd name="connsiteY7" fmla="*/ 180109 h 249382"/>
              <a:gd name="connsiteX8" fmla="*/ 221673 w 554182"/>
              <a:gd name="connsiteY8" fmla="*/ 200891 h 249382"/>
              <a:gd name="connsiteX9" fmla="*/ 318655 w 554182"/>
              <a:gd name="connsiteY9" fmla="*/ 249382 h 249382"/>
              <a:gd name="connsiteX10" fmla="*/ 443346 w 554182"/>
              <a:gd name="connsiteY10" fmla="*/ 235527 h 249382"/>
              <a:gd name="connsiteX11" fmla="*/ 471055 w 554182"/>
              <a:gd name="connsiteY11" fmla="*/ 214746 h 249382"/>
              <a:gd name="connsiteX12" fmla="*/ 491837 w 554182"/>
              <a:gd name="connsiteY12" fmla="*/ 207818 h 249382"/>
              <a:gd name="connsiteX13" fmla="*/ 512619 w 554182"/>
              <a:gd name="connsiteY13" fmla="*/ 187037 h 249382"/>
              <a:gd name="connsiteX14" fmla="*/ 540328 w 554182"/>
              <a:gd name="connsiteY14" fmla="*/ 166255 h 249382"/>
              <a:gd name="connsiteX15" fmla="*/ 554182 w 554182"/>
              <a:gd name="connsiteY15" fmla="*/ 124691 h 249382"/>
              <a:gd name="connsiteX16" fmla="*/ 540328 w 554182"/>
              <a:gd name="connsiteY16" fmla="*/ 83127 h 249382"/>
              <a:gd name="connsiteX17" fmla="*/ 491837 w 554182"/>
              <a:gd name="connsiteY17" fmla="*/ 48491 h 249382"/>
              <a:gd name="connsiteX18" fmla="*/ 450273 w 554182"/>
              <a:gd name="connsiteY18" fmla="*/ 34637 h 249382"/>
              <a:gd name="connsiteX19" fmla="*/ 408709 w 554182"/>
              <a:gd name="connsiteY19" fmla="*/ 27709 h 249382"/>
              <a:gd name="connsiteX20" fmla="*/ 228600 w 554182"/>
              <a:gd name="connsiteY20" fmla="*/ 0 h 24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54182" h="249382">
                <a:moveTo>
                  <a:pt x="228600" y="0"/>
                </a:moveTo>
                <a:lnTo>
                  <a:pt x="228600" y="0"/>
                </a:lnTo>
                <a:cubicBezTo>
                  <a:pt x="226821" y="105"/>
                  <a:pt x="46732" y="6515"/>
                  <a:pt x="27709" y="20782"/>
                </a:cubicBezTo>
                <a:cubicBezTo>
                  <a:pt x="7813" y="35704"/>
                  <a:pt x="9236" y="66964"/>
                  <a:pt x="0" y="90055"/>
                </a:cubicBezTo>
                <a:cubicBezTo>
                  <a:pt x="13677" y="158433"/>
                  <a:pt x="-6889" y="95641"/>
                  <a:pt x="34637" y="145473"/>
                </a:cubicBezTo>
                <a:cubicBezTo>
                  <a:pt x="39312" y="151083"/>
                  <a:pt x="36401" y="161092"/>
                  <a:pt x="41564" y="166255"/>
                </a:cubicBezTo>
                <a:cubicBezTo>
                  <a:pt x="46727" y="171418"/>
                  <a:pt x="55084" y="172418"/>
                  <a:pt x="62346" y="173182"/>
                </a:cubicBezTo>
                <a:cubicBezTo>
                  <a:pt x="99160" y="177057"/>
                  <a:pt x="136237" y="177800"/>
                  <a:pt x="173182" y="180109"/>
                </a:cubicBezTo>
                <a:cubicBezTo>
                  <a:pt x="189346" y="187036"/>
                  <a:pt x="205944" y="193027"/>
                  <a:pt x="221673" y="200891"/>
                </a:cubicBezTo>
                <a:cubicBezTo>
                  <a:pt x="335569" y="257838"/>
                  <a:pt x="240668" y="218186"/>
                  <a:pt x="318655" y="249382"/>
                </a:cubicBezTo>
                <a:cubicBezTo>
                  <a:pt x="360219" y="244764"/>
                  <a:pt x="402566" y="244795"/>
                  <a:pt x="443346" y="235527"/>
                </a:cubicBezTo>
                <a:cubicBezTo>
                  <a:pt x="454604" y="232968"/>
                  <a:pt x="461031" y="220474"/>
                  <a:pt x="471055" y="214746"/>
                </a:cubicBezTo>
                <a:cubicBezTo>
                  <a:pt x="477395" y="211123"/>
                  <a:pt x="484910" y="210127"/>
                  <a:pt x="491837" y="207818"/>
                </a:cubicBezTo>
                <a:cubicBezTo>
                  <a:pt x="498764" y="200891"/>
                  <a:pt x="505181" y="193412"/>
                  <a:pt x="512619" y="187037"/>
                </a:cubicBezTo>
                <a:cubicBezTo>
                  <a:pt x="521385" y="179523"/>
                  <a:pt x="533924" y="175861"/>
                  <a:pt x="540328" y="166255"/>
                </a:cubicBezTo>
                <a:cubicBezTo>
                  <a:pt x="548429" y="154104"/>
                  <a:pt x="554182" y="124691"/>
                  <a:pt x="554182" y="124691"/>
                </a:cubicBezTo>
                <a:cubicBezTo>
                  <a:pt x="549564" y="110836"/>
                  <a:pt x="547420" y="95893"/>
                  <a:pt x="540328" y="83127"/>
                </a:cubicBezTo>
                <a:cubicBezTo>
                  <a:pt x="530765" y="65913"/>
                  <a:pt x="508785" y="55270"/>
                  <a:pt x="491837" y="48491"/>
                </a:cubicBezTo>
                <a:cubicBezTo>
                  <a:pt x="478277" y="43067"/>
                  <a:pt x="464441" y="38179"/>
                  <a:pt x="450273" y="34637"/>
                </a:cubicBezTo>
                <a:cubicBezTo>
                  <a:pt x="436647" y="31230"/>
                  <a:pt x="422719" y="28710"/>
                  <a:pt x="408709" y="27709"/>
                </a:cubicBezTo>
                <a:cubicBezTo>
                  <a:pt x="310266" y="20677"/>
                  <a:pt x="258618" y="4618"/>
                  <a:pt x="2286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F75034-AE1E-FF8B-EC14-6FEF5517AA82}"/>
              </a:ext>
            </a:extLst>
          </p:cNvPr>
          <p:cNvSpPr/>
          <p:nvPr/>
        </p:nvSpPr>
        <p:spPr>
          <a:xfrm>
            <a:off x="7046956" y="2461260"/>
            <a:ext cx="638443" cy="256540"/>
          </a:xfrm>
          <a:custGeom>
            <a:avLst/>
            <a:gdLst>
              <a:gd name="connsiteX0" fmla="*/ 279956 w 638443"/>
              <a:gd name="connsiteY0" fmla="*/ 0 h 256540"/>
              <a:gd name="connsiteX1" fmla="*/ 279956 w 638443"/>
              <a:gd name="connsiteY1" fmla="*/ 0 h 256540"/>
              <a:gd name="connsiteX2" fmla="*/ 165656 w 638443"/>
              <a:gd name="connsiteY2" fmla="*/ 7620 h 256540"/>
              <a:gd name="connsiteX3" fmla="*/ 112316 w 638443"/>
              <a:gd name="connsiteY3" fmla="*/ 48260 h 256540"/>
              <a:gd name="connsiteX4" fmla="*/ 91996 w 638443"/>
              <a:gd name="connsiteY4" fmla="*/ 63500 h 256540"/>
              <a:gd name="connsiteX5" fmla="*/ 66596 w 638443"/>
              <a:gd name="connsiteY5" fmla="*/ 86360 h 256540"/>
              <a:gd name="connsiteX6" fmla="*/ 38656 w 638443"/>
              <a:gd name="connsiteY6" fmla="*/ 104140 h 256540"/>
              <a:gd name="connsiteX7" fmla="*/ 8176 w 638443"/>
              <a:gd name="connsiteY7" fmla="*/ 124460 h 256540"/>
              <a:gd name="connsiteX8" fmla="*/ 556 w 638443"/>
              <a:gd name="connsiteY8" fmla="*/ 157480 h 256540"/>
              <a:gd name="connsiteX9" fmla="*/ 20876 w 638443"/>
              <a:gd name="connsiteY9" fmla="*/ 187960 h 256540"/>
              <a:gd name="connsiteX10" fmla="*/ 38656 w 638443"/>
              <a:gd name="connsiteY10" fmla="*/ 203200 h 256540"/>
              <a:gd name="connsiteX11" fmla="*/ 64056 w 638443"/>
              <a:gd name="connsiteY11" fmla="*/ 210820 h 256540"/>
              <a:gd name="connsiteX12" fmla="*/ 201216 w 638443"/>
              <a:gd name="connsiteY12" fmla="*/ 226060 h 256540"/>
              <a:gd name="connsiteX13" fmla="*/ 264716 w 638443"/>
              <a:gd name="connsiteY13" fmla="*/ 238760 h 256540"/>
              <a:gd name="connsiteX14" fmla="*/ 279956 w 638443"/>
              <a:gd name="connsiteY14" fmla="*/ 241300 h 256540"/>
              <a:gd name="connsiteX15" fmla="*/ 333296 w 638443"/>
              <a:gd name="connsiteY15" fmla="*/ 256540 h 256540"/>
              <a:gd name="connsiteX16" fmla="*/ 445056 w 638443"/>
              <a:gd name="connsiteY16" fmla="*/ 248920 h 256540"/>
              <a:gd name="connsiteX17" fmla="*/ 483156 w 638443"/>
              <a:gd name="connsiteY17" fmla="*/ 236220 h 256540"/>
              <a:gd name="connsiteX18" fmla="*/ 559356 w 638443"/>
              <a:gd name="connsiteY18" fmla="*/ 226060 h 256540"/>
              <a:gd name="connsiteX19" fmla="*/ 569516 w 638443"/>
              <a:gd name="connsiteY19" fmla="*/ 218440 h 256540"/>
              <a:gd name="connsiteX20" fmla="*/ 589836 w 638443"/>
              <a:gd name="connsiteY20" fmla="*/ 210820 h 256540"/>
              <a:gd name="connsiteX21" fmla="*/ 615236 w 638443"/>
              <a:gd name="connsiteY21" fmla="*/ 187960 h 256540"/>
              <a:gd name="connsiteX22" fmla="*/ 627936 w 638443"/>
              <a:gd name="connsiteY22" fmla="*/ 177800 h 256540"/>
              <a:gd name="connsiteX23" fmla="*/ 633016 w 638443"/>
              <a:gd name="connsiteY23" fmla="*/ 154940 h 256540"/>
              <a:gd name="connsiteX24" fmla="*/ 638096 w 638443"/>
              <a:gd name="connsiteY24" fmla="*/ 144780 h 256540"/>
              <a:gd name="connsiteX25" fmla="*/ 625396 w 638443"/>
              <a:gd name="connsiteY25" fmla="*/ 96520 h 256540"/>
              <a:gd name="connsiteX26" fmla="*/ 610156 w 638443"/>
              <a:gd name="connsiteY26" fmla="*/ 73660 h 256540"/>
              <a:gd name="connsiteX27" fmla="*/ 594916 w 638443"/>
              <a:gd name="connsiteY27" fmla="*/ 66040 h 256540"/>
              <a:gd name="connsiteX28" fmla="*/ 549196 w 638443"/>
              <a:gd name="connsiteY28" fmla="*/ 27940 h 256540"/>
              <a:gd name="connsiteX29" fmla="*/ 508556 w 638443"/>
              <a:gd name="connsiteY29" fmla="*/ 17780 h 256540"/>
              <a:gd name="connsiteX30" fmla="*/ 483156 w 638443"/>
              <a:gd name="connsiteY30" fmla="*/ 7620 h 256540"/>
              <a:gd name="connsiteX31" fmla="*/ 315516 w 638443"/>
              <a:gd name="connsiteY31" fmla="*/ 10160 h 256540"/>
              <a:gd name="connsiteX32" fmla="*/ 279956 w 638443"/>
              <a:gd name="connsiteY32" fmla="*/ 0 h 25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8443" h="256540">
                <a:moveTo>
                  <a:pt x="279956" y="0"/>
                </a:moveTo>
                <a:lnTo>
                  <a:pt x="279956" y="0"/>
                </a:lnTo>
                <a:cubicBezTo>
                  <a:pt x="241856" y="2540"/>
                  <a:pt x="203589" y="3243"/>
                  <a:pt x="165656" y="7620"/>
                </a:cubicBezTo>
                <a:cubicBezTo>
                  <a:pt x="144601" y="10049"/>
                  <a:pt x="123518" y="39858"/>
                  <a:pt x="112316" y="48260"/>
                </a:cubicBezTo>
                <a:cubicBezTo>
                  <a:pt x="105543" y="53340"/>
                  <a:pt x="98500" y="58080"/>
                  <a:pt x="91996" y="63500"/>
                </a:cubicBezTo>
                <a:cubicBezTo>
                  <a:pt x="71462" y="80611"/>
                  <a:pt x="93382" y="67452"/>
                  <a:pt x="66596" y="86360"/>
                </a:cubicBezTo>
                <a:cubicBezTo>
                  <a:pt x="57577" y="92726"/>
                  <a:pt x="47558" y="97612"/>
                  <a:pt x="38656" y="104140"/>
                </a:cubicBezTo>
                <a:cubicBezTo>
                  <a:pt x="5410" y="128520"/>
                  <a:pt x="60815" y="98140"/>
                  <a:pt x="8176" y="124460"/>
                </a:cubicBezTo>
                <a:cubicBezTo>
                  <a:pt x="4265" y="134237"/>
                  <a:pt x="-1884" y="146500"/>
                  <a:pt x="556" y="157480"/>
                </a:cubicBezTo>
                <a:cubicBezTo>
                  <a:pt x="7215" y="187448"/>
                  <a:pt x="7768" y="177037"/>
                  <a:pt x="20876" y="187960"/>
                </a:cubicBezTo>
                <a:cubicBezTo>
                  <a:pt x="27077" y="193128"/>
                  <a:pt x="30822" y="199843"/>
                  <a:pt x="38656" y="203200"/>
                </a:cubicBezTo>
                <a:cubicBezTo>
                  <a:pt x="46781" y="206682"/>
                  <a:pt x="55413" y="208968"/>
                  <a:pt x="64056" y="210820"/>
                </a:cubicBezTo>
                <a:cubicBezTo>
                  <a:pt x="117339" y="222238"/>
                  <a:pt x="139132" y="219593"/>
                  <a:pt x="201216" y="226060"/>
                </a:cubicBezTo>
                <a:cubicBezTo>
                  <a:pt x="225852" y="228626"/>
                  <a:pt x="240288" y="233617"/>
                  <a:pt x="264716" y="238760"/>
                </a:cubicBezTo>
                <a:cubicBezTo>
                  <a:pt x="269756" y="239821"/>
                  <a:pt x="274971" y="240008"/>
                  <a:pt x="279956" y="241300"/>
                </a:cubicBezTo>
                <a:cubicBezTo>
                  <a:pt x="297856" y="245941"/>
                  <a:pt x="315516" y="251460"/>
                  <a:pt x="333296" y="256540"/>
                </a:cubicBezTo>
                <a:cubicBezTo>
                  <a:pt x="370549" y="254000"/>
                  <a:pt x="408055" y="253937"/>
                  <a:pt x="445056" y="248920"/>
                </a:cubicBezTo>
                <a:cubicBezTo>
                  <a:pt x="458322" y="247121"/>
                  <a:pt x="470251" y="239780"/>
                  <a:pt x="483156" y="236220"/>
                </a:cubicBezTo>
                <a:cubicBezTo>
                  <a:pt x="517895" y="226637"/>
                  <a:pt x="522397" y="228370"/>
                  <a:pt x="559356" y="226060"/>
                </a:cubicBezTo>
                <a:cubicBezTo>
                  <a:pt x="562743" y="223520"/>
                  <a:pt x="565730" y="220333"/>
                  <a:pt x="569516" y="218440"/>
                </a:cubicBezTo>
                <a:cubicBezTo>
                  <a:pt x="575986" y="215205"/>
                  <a:pt x="583633" y="214542"/>
                  <a:pt x="589836" y="210820"/>
                </a:cubicBezTo>
                <a:cubicBezTo>
                  <a:pt x="604146" y="202234"/>
                  <a:pt x="604948" y="196962"/>
                  <a:pt x="615236" y="187960"/>
                </a:cubicBezTo>
                <a:cubicBezTo>
                  <a:pt x="619316" y="184390"/>
                  <a:pt x="623703" y="181187"/>
                  <a:pt x="627936" y="177800"/>
                </a:cubicBezTo>
                <a:cubicBezTo>
                  <a:pt x="629629" y="170180"/>
                  <a:pt x="630720" y="162401"/>
                  <a:pt x="633016" y="154940"/>
                </a:cubicBezTo>
                <a:cubicBezTo>
                  <a:pt x="634130" y="151321"/>
                  <a:pt x="637844" y="148558"/>
                  <a:pt x="638096" y="144780"/>
                </a:cubicBezTo>
                <a:cubicBezTo>
                  <a:pt x="639695" y="120789"/>
                  <a:pt x="635831" y="115899"/>
                  <a:pt x="625396" y="96520"/>
                </a:cubicBezTo>
                <a:cubicBezTo>
                  <a:pt x="623679" y="93331"/>
                  <a:pt x="613809" y="76501"/>
                  <a:pt x="610156" y="73660"/>
                </a:cubicBezTo>
                <a:cubicBezTo>
                  <a:pt x="605673" y="70173"/>
                  <a:pt x="599996" y="68580"/>
                  <a:pt x="594916" y="66040"/>
                </a:cubicBezTo>
                <a:cubicBezTo>
                  <a:pt x="579813" y="47916"/>
                  <a:pt x="575169" y="39583"/>
                  <a:pt x="549196" y="27940"/>
                </a:cubicBezTo>
                <a:cubicBezTo>
                  <a:pt x="536454" y="22228"/>
                  <a:pt x="521902" y="21886"/>
                  <a:pt x="508556" y="17780"/>
                </a:cubicBezTo>
                <a:cubicBezTo>
                  <a:pt x="499840" y="15098"/>
                  <a:pt x="491623" y="11007"/>
                  <a:pt x="483156" y="7620"/>
                </a:cubicBezTo>
                <a:cubicBezTo>
                  <a:pt x="427276" y="8467"/>
                  <a:pt x="371382" y="11670"/>
                  <a:pt x="315516" y="10160"/>
                </a:cubicBezTo>
                <a:cubicBezTo>
                  <a:pt x="308285" y="9965"/>
                  <a:pt x="285883" y="1693"/>
                  <a:pt x="2799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B50042-DA4F-6AA8-03D1-637BA5254922}"/>
              </a:ext>
            </a:extLst>
          </p:cNvPr>
          <p:cNvSpPr/>
          <p:nvPr/>
        </p:nvSpPr>
        <p:spPr>
          <a:xfrm>
            <a:off x="4999546" y="2475519"/>
            <a:ext cx="337933" cy="175748"/>
          </a:xfrm>
          <a:custGeom>
            <a:avLst/>
            <a:gdLst>
              <a:gd name="connsiteX0" fmla="*/ 157480 w 337933"/>
              <a:gd name="connsiteY0" fmla="*/ 0 h 175748"/>
              <a:gd name="connsiteX1" fmla="*/ 157480 w 337933"/>
              <a:gd name="connsiteY1" fmla="*/ 0 h 175748"/>
              <a:gd name="connsiteX2" fmla="*/ 116840 w 337933"/>
              <a:gd name="connsiteY2" fmla="*/ 10160 h 175748"/>
              <a:gd name="connsiteX3" fmla="*/ 60960 w 337933"/>
              <a:gd name="connsiteY3" fmla="*/ 35560 h 175748"/>
              <a:gd name="connsiteX4" fmla="*/ 22860 w 337933"/>
              <a:gd name="connsiteY4" fmla="*/ 58420 h 175748"/>
              <a:gd name="connsiteX5" fmla="*/ 17780 w 337933"/>
              <a:gd name="connsiteY5" fmla="*/ 76200 h 175748"/>
              <a:gd name="connsiteX6" fmla="*/ 15240 w 337933"/>
              <a:gd name="connsiteY6" fmla="*/ 109220 h 175748"/>
              <a:gd name="connsiteX7" fmla="*/ 0 w 337933"/>
              <a:gd name="connsiteY7" fmla="*/ 139700 h 175748"/>
              <a:gd name="connsiteX8" fmla="*/ 17780 w 337933"/>
              <a:gd name="connsiteY8" fmla="*/ 154940 h 175748"/>
              <a:gd name="connsiteX9" fmla="*/ 55880 w 337933"/>
              <a:gd name="connsiteY9" fmla="*/ 162560 h 175748"/>
              <a:gd name="connsiteX10" fmla="*/ 119380 w 337933"/>
              <a:gd name="connsiteY10" fmla="*/ 175260 h 175748"/>
              <a:gd name="connsiteX11" fmla="*/ 208280 w 337933"/>
              <a:gd name="connsiteY11" fmla="*/ 172720 h 175748"/>
              <a:gd name="connsiteX12" fmla="*/ 264160 w 337933"/>
              <a:gd name="connsiteY12" fmla="*/ 134620 h 175748"/>
              <a:gd name="connsiteX13" fmla="*/ 271780 w 337933"/>
              <a:gd name="connsiteY13" fmla="*/ 127000 h 175748"/>
              <a:gd name="connsiteX14" fmla="*/ 284480 w 337933"/>
              <a:gd name="connsiteY14" fmla="*/ 121920 h 175748"/>
              <a:gd name="connsiteX15" fmla="*/ 320040 w 337933"/>
              <a:gd name="connsiteY15" fmla="*/ 114300 h 175748"/>
              <a:gd name="connsiteX16" fmla="*/ 335280 w 337933"/>
              <a:gd name="connsiteY16" fmla="*/ 104140 h 175748"/>
              <a:gd name="connsiteX17" fmla="*/ 337820 w 337933"/>
              <a:gd name="connsiteY17" fmla="*/ 88900 h 175748"/>
              <a:gd name="connsiteX18" fmla="*/ 332740 w 337933"/>
              <a:gd name="connsiteY18" fmla="*/ 45720 h 175748"/>
              <a:gd name="connsiteX19" fmla="*/ 327660 w 337933"/>
              <a:gd name="connsiteY19" fmla="*/ 35560 h 175748"/>
              <a:gd name="connsiteX20" fmla="*/ 302260 w 337933"/>
              <a:gd name="connsiteY20" fmla="*/ 27940 h 175748"/>
              <a:gd name="connsiteX21" fmla="*/ 256540 w 337933"/>
              <a:gd name="connsiteY21" fmla="*/ 20320 h 175748"/>
              <a:gd name="connsiteX22" fmla="*/ 226060 w 337933"/>
              <a:gd name="connsiteY22" fmla="*/ 17780 h 175748"/>
              <a:gd name="connsiteX23" fmla="*/ 187960 w 337933"/>
              <a:gd name="connsiteY23" fmla="*/ 12700 h 175748"/>
              <a:gd name="connsiteX24" fmla="*/ 172720 w 337933"/>
              <a:gd name="connsiteY24" fmla="*/ 10160 h 175748"/>
              <a:gd name="connsiteX25" fmla="*/ 165100 w 337933"/>
              <a:gd name="connsiteY25" fmla="*/ 7620 h 175748"/>
              <a:gd name="connsiteX26" fmla="*/ 157480 w 337933"/>
              <a:gd name="connsiteY26" fmla="*/ 0 h 175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37933" h="175748">
                <a:moveTo>
                  <a:pt x="157480" y="0"/>
                </a:moveTo>
                <a:lnTo>
                  <a:pt x="157480" y="0"/>
                </a:lnTo>
                <a:cubicBezTo>
                  <a:pt x="143933" y="3387"/>
                  <a:pt x="130176" y="6021"/>
                  <a:pt x="116840" y="10160"/>
                </a:cubicBezTo>
                <a:cubicBezTo>
                  <a:pt x="84920" y="20066"/>
                  <a:pt x="87302" y="21511"/>
                  <a:pt x="60960" y="35560"/>
                </a:cubicBezTo>
                <a:cubicBezTo>
                  <a:pt x="31671" y="51181"/>
                  <a:pt x="59891" y="33733"/>
                  <a:pt x="22860" y="58420"/>
                </a:cubicBezTo>
                <a:cubicBezTo>
                  <a:pt x="21167" y="64347"/>
                  <a:pt x="18694" y="70104"/>
                  <a:pt x="17780" y="76200"/>
                </a:cubicBezTo>
                <a:cubicBezTo>
                  <a:pt x="16142" y="87117"/>
                  <a:pt x="18216" y="98590"/>
                  <a:pt x="15240" y="109220"/>
                </a:cubicBezTo>
                <a:cubicBezTo>
                  <a:pt x="12177" y="120159"/>
                  <a:pt x="5080" y="129540"/>
                  <a:pt x="0" y="139700"/>
                </a:cubicBezTo>
                <a:cubicBezTo>
                  <a:pt x="3680" y="150739"/>
                  <a:pt x="1537" y="150299"/>
                  <a:pt x="17780" y="154940"/>
                </a:cubicBezTo>
                <a:cubicBezTo>
                  <a:pt x="30233" y="158498"/>
                  <a:pt x="43315" y="159419"/>
                  <a:pt x="55880" y="162560"/>
                </a:cubicBezTo>
                <a:cubicBezTo>
                  <a:pt x="76843" y="167801"/>
                  <a:pt x="98075" y="171709"/>
                  <a:pt x="119380" y="175260"/>
                </a:cubicBezTo>
                <a:cubicBezTo>
                  <a:pt x="149013" y="174413"/>
                  <a:pt x="179142" y="178183"/>
                  <a:pt x="208280" y="172720"/>
                </a:cubicBezTo>
                <a:cubicBezTo>
                  <a:pt x="215697" y="171329"/>
                  <a:pt x="256364" y="142416"/>
                  <a:pt x="264160" y="134620"/>
                </a:cubicBezTo>
                <a:cubicBezTo>
                  <a:pt x="266700" y="132080"/>
                  <a:pt x="268734" y="128904"/>
                  <a:pt x="271780" y="127000"/>
                </a:cubicBezTo>
                <a:cubicBezTo>
                  <a:pt x="275646" y="124584"/>
                  <a:pt x="280314" y="123772"/>
                  <a:pt x="284480" y="121920"/>
                </a:cubicBezTo>
                <a:cubicBezTo>
                  <a:pt x="305117" y="112748"/>
                  <a:pt x="284431" y="117861"/>
                  <a:pt x="320040" y="114300"/>
                </a:cubicBezTo>
                <a:cubicBezTo>
                  <a:pt x="325120" y="110913"/>
                  <a:pt x="331779" y="109142"/>
                  <a:pt x="335280" y="104140"/>
                </a:cubicBezTo>
                <a:cubicBezTo>
                  <a:pt x="338233" y="99921"/>
                  <a:pt x="338044" y="94045"/>
                  <a:pt x="337820" y="88900"/>
                </a:cubicBezTo>
                <a:cubicBezTo>
                  <a:pt x="337190" y="74421"/>
                  <a:pt x="335452" y="59957"/>
                  <a:pt x="332740" y="45720"/>
                </a:cubicBezTo>
                <a:cubicBezTo>
                  <a:pt x="332032" y="42000"/>
                  <a:pt x="330931" y="37468"/>
                  <a:pt x="327660" y="35560"/>
                </a:cubicBezTo>
                <a:cubicBezTo>
                  <a:pt x="320025" y="31106"/>
                  <a:pt x="310836" y="30084"/>
                  <a:pt x="302260" y="27940"/>
                </a:cubicBezTo>
                <a:cubicBezTo>
                  <a:pt x="286954" y="24114"/>
                  <a:pt x="272156" y="21882"/>
                  <a:pt x="256540" y="20320"/>
                </a:cubicBezTo>
                <a:cubicBezTo>
                  <a:pt x="246395" y="19306"/>
                  <a:pt x="236193" y="18906"/>
                  <a:pt x="226060" y="17780"/>
                </a:cubicBezTo>
                <a:cubicBezTo>
                  <a:pt x="213326" y="16365"/>
                  <a:pt x="200644" y="14512"/>
                  <a:pt x="187960" y="12700"/>
                </a:cubicBezTo>
                <a:cubicBezTo>
                  <a:pt x="182862" y="11972"/>
                  <a:pt x="177747" y="11277"/>
                  <a:pt x="172720" y="10160"/>
                </a:cubicBezTo>
                <a:cubicBezTo>
                  <a:pt x="170106" y="9579"/>
                  <a:pt x="167714" y="8201"/>
                  <a:pt x="165100" y="7620"/>
                </a:cubicBezTo>
                <a:cubicBezTo>
                  <a:pt x="160073" y="6503"/>
                  <a:pt x="158750" y="1270"/>
                  <a:pt x="157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D6F5B6A-D025-EBBB-EA9A-411165BE97AE}"/>
              </a:ext>
            </a:extLst>
          </p:cNvPr>
          <p:cNvSpPr/>
          <p:nvPr/>
        </p:nvSpPr>
        <p:spPr>
          <a:xfrm>
            <a:off x="6717250" y="2454082"/>
            <a:ext cx="318624" cy="240258"/>
          </a:xfrm>
          <a:custGeom>
            <a:avLst/>
            <a:gdLst>
              <a:gd name="connsiteX0" fmla="*/ 186544 w 318624"/>
              <a:gd name="connsiteY0" fmla="*/ 0 h 267547"/>
              <a:gd name="connsiteX1" fmla="*/ 186544 w 318624"/>
              <a:gd name="connsiteY1" fmla="*/ 0 h 267547"/>
              <a:gd name="connsiteX2" fmla="*/ 128970 w 318624"/>
              <a:gd name="connsiteY2" fmla="*/ 3387 h 267547"/>
              <a:gd name="connsiteX3" fmla="*/ 81557 w 318624"/>
              <a:gd name="connsiteY3" fmla="*/ 10160 h 267547"/>
              <a:gd name="connsiteX4" fmla="*/ 30757 w 318624"/>
              <a:gd name="connsiteY4" fmla="*/ 13547 h 267547"/>
              <a:gd name="connsiteX5" fmla="*/ 13824 w 318624"/>
              <a:gd name="connsiteY5" fmla="*/ 16934 h 267547"/>
              <a:gd name="connsiteX6" fmla="*/ 3664 w 318624"/>
              <a:gd name="connsiteY6" fmla="*/ 33867 h 267547"/>
              <a:gd name="connsiteX7" fmla="*/ 7050 w 318624"/>
              <a:gd name="connsiteY7" fmla="*/ 98214 h 267547"/>
              <a:gd name="connsiteX8" fmla="*/ 10437 w 318624"/>
              <a:gd name="connsiteY8" fmla="*/ 108374 h 267547"/>
              <a:gd name="connsiteX9" fmla="*/ 13824 w 318624"/>
              <a:gd name="connsiteY9" fmla="*/ 121920 h 267547"/>
              <a:gd name="connsiteX10" fmla="*/ 7050 w 318624"/>
              <a:gd name="connsiteY10" fmla="*/ 233680 h 267547"/>
              <a:gd name="connsiteX11" fmla="*/ 88330 w 318624"/>
              <a:gd name="connsiteY11" fmla="*/ 267547 h 267547"/>
              <a:gd name="connsiteX12" fmla="*/ 186544 w 318624"/>
              <a:gd name="connsiteY12" fmla="*/ 260774 h 267547"/>
              <a:gd name="connsiteX13" fmla="*/ 196704 w 318624"/>
              <a:gd name="connsiteY13" fmla="*/ 257387 h 267547"/>
              <a:gd name="connsiteX14" fmla="*/ 223797 w 318624"/>
              <a:gd name="connsiteY14" fmla="*/ 250614 h 267547"/>
              <a:gd name="connsiteX15" fmla="*/ 237344 w 318624"/>
              <a:gd name="connsiteY15" fmla="*/ 247227 h 267547"/>
              <a:gd name="connsiteX16" fmla="*/ 250890 w 318624"/>
              <a:gd name="connsiteY16" fmla="*/ 233680 h 267547"/>
              <a:gd name="connsiteX17" fmla="*/ 257664 w 318624"/>
              <a:gd name="connsiteY17" fmla="*/ 220134 h 267547"/>
              <a:gd name="connsiteX18" fmla="*/ 264437 w 318624"/>
              <a:gd name="connsiteY18" fmla="*/ 203200 h 267547"/>
              <a:gd name="connsiteX19" fmla="*/ 288144 w 318624"/>
              <a:gd name="connsiteY19" fmla="*/ 182880 h 267547"/>
              <a:gd name="connsiteX20" fmla="*/ 298304 w 318624"/>
              <a:gd name="connsiteY20" fmla="*/ 169334 h 267547"/>
              <a:gd name="connsiteX21" fmla="*/ 305077 w 318624"/>
              <a:gd name="connsiteY21" fmla="*/ 162560 h 267547"/>
              <a:gd name="connsiteX22" fmla="*/ 315237 w 318624"/>
              <a:gd name="connsiteY22" fmla="*/ 142240 h 267547"/>
              <a:gd name="connsiteX23" fmla="*/ 318624 w 318624"/>
              <a:gd name="connsiteY23" fmla="*/ 132080 h 267547"/>
              <a:gd name="connsiteX24" fmla="*/ 311850 w 318624"/>
              <a:gd name="connsiteY24" fmla="*/ 67734 h 267547"/>
              <a:gd name="connsiteX25" fmla="*/ 301690 w 318624"/>
              <a:gd name="connsiteY25" fmla="*/ 33867 h 267547"/>
              <a:gd name="connsiteX26" fmla="*/ 244117 w 318624"/>
              <a:gd name="connsiteY26" fmla="*/ 16934 h 267547"/>
              <a:gd name="connsiteX27" fmla="*/ 230570 w 318624"/>
              <a:gd name="connsiteY27" fmla="*/ 6774 h 267547"/>
              <a:gd name="connsiteX28" fmla="*/ 186544 w 318624"/>
              <a:gd name="connsiteY28" fmla="*/ 0 h 2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624" h="267547">
                <a:moveTo>
                  <a:pt x="186544" y="0"/>
                </a:moveTo>
                <a:lnTo>
                  <a:pt x="186544" y="0"/>
                </a:lnTo>
                <a:cubicBezTo>
                  <a:pt x="167353" y="1129"/>
                  <a:pt x="148105" y="1535"/>
                  <a:pt x="128970" y="3387"/>
                </a:cubicBezTo>
                <a:cubicBezTo>
                  <a:pt x="113079" y="4925"/>
                  <a:pt x="97486" y="9098"/>
                  <a:pt x="81557" y="10160"/>
                </a:cubicBezTo>
                <a:lnTo>
                  <a:pt x="30757" y="13547"/>
                </a:lnTo>
                <a:cubicBezTo>
                  <a:pt x="25113" y="14676"/>
                  <a:pt x="18429" y="13480"/>
                  <a:pt x="13824" y="16934"/>
                </a:cubicBezTo>
                <a:cubicBezTo>
                  <a:pt x="8558" y="20883"/>
                  <a:pt x="4211" y="27307"/>
                  <a:pt x="3664" y="33867"/>
                </a:cubicBezTo>
                <a:cubicBezTo>
                  <a:pt x="1880" y="55271"/>
                  <a:pt x="5106" y="76824"/>
                  <a:pt x="7050" y="98214"/>
                </a:cubicBezTo>
                <a:cubicBezTo>
                  <a:pt x="7373" y="101769"/>
                  <a:pt x="9456" y="104941"/>
                  <a:pt x="10437" y="108374"/>
                </a:cubicBezTo>
                <a:cubicBezTo>
                  <a:pt x="11716" y="112849"/>
                  <a:pt x="12695" y="117405"/>
                  <a:pt x="13824" y="121920"/>
                </a:cubicBezTo>
                <a:cubicBezTo>
                  <a:pt x="8924" y="144785"/>
                  <a:pt x="-10156" y="213721"/>
                  <a:pt x="7050" y="233680"/>
                </a:cubicBezTo>
                <a:cubicBezTo>
                  <a:pt x="26214" y="255911"/>
                  <a:pt x="88330" y="267547"/>
                  <a:pt x="88330" y="267547"/>
                </a:cubicBezTo>
                <a:cubicBezTo>
                  <a:pt x="118998" y="266213"/>
                  <a:pt x="154879" y="267810"/>
                  <a:pt x="186544" y="260774"/>
                </a:cubicBezTo>
                <a:cubicBezTo>
                  <a:pt x="190029" y="260000"/>
                  <a:pt x="193260" y="258326"/>
                  <a:pt x="196704" y="257387"/>
                </a:cubicBezTo>
                <a:cubicBezTo>
                  <a:pt x="205685" y="254938"/>
                  <a:pt x="214766" y="252872"/>
                  <a:pt x="223797" y="250614"/>
                </a:cubicBezTo>
                <a:lnTo>
                  <a:pt x="237344" y="247227"/>
                </a:lnTo>
                <a:cubicBezTo>
                  <a:pt x="241859" y="242711"/>
                  <a:pt x="247058" y="238789"/>
                  <a:pt x="250890" y="233680"/>
                </a:cubicBezTo>
                <a:cubicBezTo>
                  <a:pt x="253919" y="229641"/>
                  <a:pt x="255614" y="224747"/>
                  <a:pt x="257664" y="220134"/>
                </a:cubicBezTo>
                <a:cubicBezTo>
                  <a:pt x="260133" y="214579"/>
                  <a:pt x="260587" y="207905"/>
                  <a:pt x="264437" y="203200"/>
                </a:cubicBezTo>
                <a:cubicBezTo>
                  <a:pt x="271028" y="195145"/>
                  <a:pt x="280784" y="190239"/>
                  <a:pt x="288144" y="182880"/>
                </a:cubicBezTo>
                <a:cubicBezTo>
                  <a:pt x="292135" y="178889"/>
                  <a:pt x="294691" y="173670"/>
                  <a:pt x="298304" y="169334"/>
                </a:cubicBezTo>
                <a:cubicBezTo>
                  <a:pt x="300348" y="166881"/>
                  <a:pt x="302819" y="164818"/>
                  <a:pt x="305077" y="162560"/>
                </a:cubicBezTo>
                <a:cubicBezTo>
                  <a:pt x="313590" y="137022"/>
                  <a:pt x="302107" y="168501"/>
                  <a:pt x="315237" y="142240"/>
                </a:cubicBezTo>
                <a:cubicBezTo>
                  <a:pt x="316834" y="139047"/>
                  <a:pt x="317495" y="135467"/>
                  <a:pt x="318624" y="132080"/>
                </a:cubicBezTo>
                <a:cubicBezTo>
                  <a:pt x="312633" y="54205"/>
                  <a:pt x="318626" y="115170"/>
                  <a:pt x="311850" y="67734"/>
                </a:cubicBezTo>
                <a:cubicBezTo>
                  <a:pt x="311082" y="62359"/>
                  <a:pt x="313843" y="38344"/>
                  <a:pt x="301690" y="33867"/>
                </a:cubicBezTo>
                <a:cubicBezTo>
                  <a:pt x="282919" y="26952"/>
                  <a:pt x="263308" y="22578"/>
                  <a:pt x="244117" y="16934"/>
                </a:cubicBezTo>
                <a:cubicBezTo>
                  <a:pt x="239601" y="13547"/>
                  <a:pt x="236029" y="8211"/>
                  <a:pt x="230570" y="6774"/>
                </a:cubicBezTo>
                <a:cubicBezTo>
                  <a:pt x="214049" y="2426"/>
                  <a:pt x="193882" y="1129"/>
                  <a:pt x="18654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793EAA1-AC1B-BF85-7728-570B5CACFFFD}"/>
              </a:ext>
            </a:extLst>
          </p:cNvPr>
          <p:cNvSpPr/>
          <p:nvPr/>
        </p:nvSpPr>
        <p:spPr>
          <a:xfrm rot="630448">
            <a:off x="8258810" y="2418399"/>
            <a:ext cx="372020" cy="328709"/>
          </a:xfrm>
          <a:custGeom>
            <a:avLst/>
            <a:gdLst>
              <a:gd name="connsiteX0" fmla="*/ 196427 w 379307"/>
              <a:gd name="connsiteY0" fmla="*/ 6848 h 284555"/>
              <a:gd name="connsiteX1" fmla="*/ 196427 w 379307"/>
              <a:gd name="connsiteY1" fmla="*/ 6848 h 284555"/>
              <a:gd name="connsiteX2" fmla="*/ 57573 w 379307"/>
              <a:gd name="connsiteY2" fmla="*/ 23781 h 284555"/>
              <a:gd name="connsiteX3" fmla="*/ 10160 w 379307"/>
              <a:gd name="connsiteY3" fmla="*/ 27168 h 284555"/>
              <a:gd name="connsiteX4" fmla="*/ 0 w 379307"/>
              <a:gd name="connsiteY4" fmla="*/ 54261 h 284555"/>
              <a:gd name="connsiteX5" fmla="*/ 10160 w 379307"/>
              <a:gd name="connsiteY5" fmla="*/ 91515 h 284555"/>
              <a:gd name="connsiteX6" fmla="*/ 23707 w 379307"/>
              <a:gd name="connsiteY6" fmla="*/ 108448 h 284555"/>
              <a:gd name="connsiteX7" fmla="*/ 33867 w 379307"/>
              <a:gd name="connsiteY7" fmla="*/ 115221 h 284555"/>
              <a:gd name="connsiteX8" fmla="*/ 47413 w 379307"/>
              <a:gd name="connsiteY8" fmla="*/ 142315 h 284555"/>
              <a:gd name="connsiteX9" fmla="*/ 57573 w 379307"/>
              <a:gd name="connsiteY9" fmla="*/ 210048 h 284555"/>
              <a:gd name="connsiteX10" fmla="*/ 71120 w 379307"/>
              <a:gd name="connsiteY10" fmla="*/ 233755 h 284555"/>
              <a:gd name="connsiteX11" fmla="*/ 77893 w 379307"/>
              <a:gd name="connsiteY11" fmla="*/ 243915 h 284555"/>
              <a:gd name="connsiteX12" fmla="*/ 94827 w 379307"/>
              <a:gd name="connsiteY12" fmla="*/ 257461 h 284555"/>
              <a:gd name="connsiteX13" fmla="*/ 138853 w 379307"/>
              <a:gd name="connsiteY13" fmla="*/ 277781 h 284555"/>
              <a:gd name="connsiteX14" fmla="*/ 162560 w 379307"/>
              <a:gd name="connsiteY14" fmla="*/ 281168 h 284555"/>
              <a:gd name="connsiteX15" fmla="*/ 182880 w 379307"/>
              <a:gd name="connsiteY15" fmla="*/ 284555 h 284555"/>
              <a:gd name="connsiteX16" fmla="*/ 298027 w 379307"/>
              <a:gd name="connsiteY16" fmla="*/ 281168 h 284555"/>
              <a:gd name="connsiteX17" fmla="*/ 348827 w 379307"/>
              <a:gd name="connsiteY17" fmla="*/ 264235 h 284555"/>
              <a:gd name="connsiteX18" fmla="*/ 375920 w 379307"/>
              <a:gd name="connsiteY18" fmla="*/ 257461 h 284555"/>
              <a:gd name="connsiteX19" fmla="*/ 379307 w 379307"/>
              <a:gd name="connsiteY19" fmla="*/ 243915 h 284555"/>
              <a:gd name="connsiteX20" fmla="*/ 375920 w 379307"/>
              <a:gd name="connsiteY20" fmla="*/ 223595 h 284555"/>
              <a:gd name="connsiteX21" fmla="*/ 362373 w 379307"/>
              <a:gd name="connsiteY21" fmla="*/ 186341 h 284555"/>
              <a:gd name="connsiteX22" fmla="*/ 358987 w 379307"/>
              <a:gd name="connsiteY22" fmla="*/ 169408 h 284555"/>
              <a:gd name="connsiteX23" fmla="*/ 348827 w 379307"/>
              <a:gd name="connsiteY23" fmla="*/ 166021 h 284555"/>
              <a:gd name="connsiteX24" fmla="*/ 342053 w 379307"/>
              <a:gd name="connsiteY24" fmla="*/ 138928 h 284555"/>
              <a:gd name="connsiteX25" fmla="*/ 338667 w 379307"/>
              <a:gd name="connsiteY25" fmla="*/ 57648 h 284555"/>
              <a:gd name="connsiteX26" fmla="*/ 331893 w 379307"/>
              <a:gd name="connsiteY26" fmla="*/ 44101 h 284555"/>
              <a:gd name="connsiteX27" fmla="*/ 294640 w 379307"/>
              <a:gd name="connsiteY27" fmla="*/ 33941 h 284555"/>
              <a:gd name="connsiteX28" fmla="*/ 277707 w 379307"/>
              <a:gd name="connsiteY28" fmla="*/ 23781 h 284555"/>
              <a:gd name="connsiteX29" fmla="*/ 264160 w 379307"/>
              <a:gd name="connsiteY29" fmla="*/ 13621 h 284555"/>
              <a:gd name="connsiteX30" fmla="*/ 233680 w 379307"/>
              <a:gd name="connsiteY30" fmla="*/ 75 h 284555"/>
              <a:gd name="connsiteX31" fmla="*/ 196427 w 379307"/>
              <a:gd name="connsiteY31" fmla="*/ 6848 h 28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9307" h="284555">
                <a:moveTo>
                  <a:pt x="196427" y="6848"/>
                </a:moveTo>
                <a:lnTo>
                  <a:pt x="196427" y="6848"/>
                </a:lnTo>
                <a:cubicBezTo>
                  <a:pt x="173167" y="9882"/>
                  <a:pt x="86070" y="21745"/>
                  <a:pt x="57573" y="23781"/>
                </a:cubicBezTo>
                <a:lnTo>
                  <a:pt x="10160" y="27168"/>
                </a:lnTo>
                <a:cubicBezTo>
                  <a:pt x="6308" y="34873"/>
                  <a:pt x="0" y="45041"/>
                  <a:pt x="0" y="54261"/>
                </a:cubicBezTo>
                <a:cubicBezTo>
                  <a:pt x="0" y="64489"/>
                  <a:pt x="4721" y="82449"/>
                  <a:pt x="10160" y="91515"/>
                </a:cubicBezTo>
                <a:cubicBezTo>
                  <a:pt x="13879" y="97713"/>
                  <a:pt x="18596" y="103337"/>
                  <a:pt x="23707" y="108448"/>
                </a:cubicBezTo>
                <a:cubicBezTo>
                  <a:pt x="26585" y="111326"/>
                  <a:pt x="30480" y="112963"/>
                  <a:pt x="33867" y="115221"/>
                </a:cubicBezTo>
                <a:cubicBezTo>
                  <a:pt x="40483" y="125145"/>
                  <a:pt x="44400" y="129509"/>
                  <a:pt x="47413" y="142315"/>
                </a:cubicBezTo>
                <a:cubicBezTo>
                  <a:pt x="59474" y="193574"/>
                  <a:pt x="49972" y="168240"/>
                  <a:pt x="57573" y="210048"/>
                </a:cubicBezTo>
                <a:cubicBezTo>
                  <a:pt x="59717" y="221843"/>
                  <a:pt x="63605" y="223234"/>
                  <a:pt x="71120" y="233755"/>
                </a:cubicBezTo>
                <a:cubicBezTo>
                  <a:pt x="73486" y="237067"/>
                  <a:pt x="75015" y="241037"/>
                  <a:pt x="77893" y="243915"/>
                </a:cubicBezTo>
                <a:cubicBezTo>
                  <a:pt x="83004" y="249026"/>
                  <a:pt x="88905" y="253316"/>
                  <a:pt x="94827" y="257461"/>
                </a:cubicBezTo>
                <a:cubicBezTo>
                  <a:pt x="108542" y="267061"/>
                  <a:pt x="122431" y="273402"/>
                  <a:pt x="138853" y="277781"/>
                </a:cubicBezTo>
                <a:cubicBezTo>
                  <a:pt x="146566" y="279838"/>
                  <a:pt x="154670" y="279954"/>
                  <a:pt x="162560" y="281168"/>
                </a:cubicBezTo>
                <a:cubicBezTo>
                  <a:pt x="169347" y="282212"/>
                  <a:pt x="176107" y="283426"/>
                  <a:pt x="182880" y="284555"/>
                </a:cubicBezTo>
                <a:cubicBezTo>
                  <a:pt x="221262" y="283426"/>
                  <a:pt x="259730" y="283970"/>
                  <a:pt x="298027" y="281168"/>
                </a:cubicBezTo>
                <a:cubicBezTo>
                  <a:pt x="309458" y="280332"/>
                  <a:pt x="339330" y="267203"/>
                  <a:pt x="348827" y="264235"/>
                </a:cubicBezTo>
                <a:cubicBezTo>
                  <a:pt x="357712" y="261458"/>
                  <a:pt x="366889" y="259719"/>
                  <a:pt x="375920" y="257461"/>
                </a:cubicBezTo>
                <a:cubicBezTo>
                  <a:pt x="377049" y="252946"/>
                  <a:pt x="379307" y="248569"/>
                  <a:pt x="379307" y="243915"/>
                </a:cubicBezTo>
                <a:cubicBezTo>
                  <a:pt x="379307" y="237048"/>
                  <a:pt x="377359" y="230309"/>
                  <a:pt x="375920" y="223595"/>
                </a:cubicBezTo>
                <a:cubicBezTo>
                  <a:pt x="369793" y="195001"/>
                  <a:pt x="373597" y="203176"/>
                  <a:pt x="362373" y="186341"/>
                </a:cubicBezTo>
                <a:cubicBezTo>
                  <a:pt x="361244" y="180697"/>
                  <a:pt x="362180" y="174197"/>
                  <a:pt x="358987" y="169408"/>
                </a:cubicBezTo>
                <a:cubicBezTo>
                  <a:pt x="357007" y="166438"/>
                  <a:pt x="350561" y="169142"/>
                  <a:pt x="348827" y="166021"/>
                </a:cubicBezTo>
                <a:cubicBezTo>
                  <a:pt x="344306" y="157884"/>
                  <a:pt x="342053" y="138928"/>
                  <a:pt x="342053" y="138928"/>
                </a:cubicBezTo>
                <a:cubicBezTo>
                  <a:pt x="340924" y="111835"/>
                  <a:pt x="341556" y="84611"/>
                  <a:pt x="338667" y="57648"/>
                </a:cubicBezTo>
                <a:cubicBezTo>
                  <a:pt x="338129" y="52628"/>
                  <a:pt x="336338" y="46495"/>
                  <a:pt x="331893" y="44101"/>
                </a:cubicBezTo>
                <a:cubicBezTo>
                  <a:pt x="320560" y="37999"/>
                  <a:pt x="307058" y="37328"/>
                  <a:pt x="294640" y="33941"/>
                </a:cubicBezTo>
                <a:cubicBezTo>
                  <a:pt x="288996" y="30554"/>
                  <a:pt x="283184" y="27432"/>
                  <a:pt x="277707" y="23781"/>
                </a:cubicBezTo>
                <a:cubicBezTo>
                  <a:pt x="273010" y="20650"/>
                  <a:pt x="268857" y="16752"/>
                  <a:pt x="264160" y="13621"/>
                </a:cubicBezTo>
                <a:cubicBezTo>
                  <a:pt x="254290" y="7041"/>
                  <a:pt x="245796" y="832"/>
                  <a:pt x="233680" y="75"/>
                </a:cubicBezTo>
                <a:cubicBezTo>
                  <a:pt x="220160" y="-770"/>
                  <a:pt x="202636" y="5719"/>
                  <a:pt x="196427" y="68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B4592C-3161-8FE9-B456-6842A604B8E6}"/>
              </a:ext>
            </a:extLst>
          </p:cNvPr>
          <p:cNvSpPr/>
          <p:nvPr/>
        </p:nvSpPr>
        <p:spPr>
          <a:xfrm>
            <a:off x="7704930" y="2415738"/>
            <a:ext cx="603944" cy="331526"/>
          </a:xfrm>
          <a:custGeom>
            <a:avLst/>
            <a:gdLst>
              <a:gd name="connsiteX0" fmla="*/ 373394 w 539561"/>
              <a:gd name="connsiteY0" fmla="*/ 3866 h 331526"/>
              <a:gd name="connsiteX1" fmla="*/ 373394 w 539561"/>
              <a:gd name="connsiteY1" fmla="*/ 3866 h 331526"/>
              <a:gd name="connsiteX2" fmla="*/ 331484 w 539561"/>
              <a:gd name="connsiteY2" fmla="*/ 9581 h 331526"/>
              <a:gd name="connsiteX3" fmla="*/ 220994 w 539561"/>
              <a:gd name="connsiteY3" fmla="*/ 1961 h 331526"/>
              <a:gd name="connsiteX4" fmla="*/ 142889 w 539561"/>
              <a:gd name="connsiteY4" fmla="*/ 5771 h 331526"/>
              <a:gd name="connsiteX5" fmla="*/ 123839 w 539561"/>
              <a:gd name="connsiteY5" fmla="*/ 13391 h 331526"/>
              <a:gd name="connsiteX6" fmla="*/ 85739 w 539561"/>
              <a:gd name="connsiteY6" fmla="*/ 24821 h 331526"/>
              <a:gd name="connsiteX7" fmla="*/ 55259 w 539561"/>
              <a:gd name="connsiteY7" fmla="*/ 55301 h 331526"/>
              <a:gd name="connsiteX8" fmla="*/ 36209 w 539561"/>
              <a:gd name="connsiteY8" fmla="*/ 74351 h 331526"/>
              <a:gd name="connsiteX9" fmla="*/ 17159 w 539561"/>
              <a:gd name="connsiteY9" fmla="*/ 108641 h 331526"/>
              <a:gd name="connsiteX10" fmla="*/ 11444 w 539561"/>
              <a:gd name="connsiteY10" fmla="*/ 139121 h 331526"/>
              <a:gd name="connsiteX11" fmla="*/ 7634 w 539561"/>
              <a:gd name="connsiteY11" fmla="*/ 150551 h 331526"/>
              <a:gd name="connsiteX12" fmla="*/ 1919 w 539561"/>
              <a:gd name="connsiteY12" fmla="*/ 173411 h 331526"/>
              <a:gd name="connsiteX13" fmla="*/ 3824 w 539561"/>
              <a:gd name="connsiteY13" fmla="*/ 253421 h 331526"/>
              <a:gd name="connsiteX14" fmla="*/ 22874 w 539561"/>
              <a:gd name="connsiteY14" fmla="*/ 266756 h 331526"/>
              <a:gd name="connsiteX15" fmla="*/ 66689 w 539561"/>
              <a:gd name="connsiteY15" fmla="*/ 276281 h 331526"/>
              <a:gd name="connsiteX16" fmla="*/ 102884 w 539561"/>
              <a:gd name="connsiteY16" fmla="*/ 278186 h 331526"/>
              <a:gd name="connsiteX17" fmla="*/ 205754 w 539561"/>
              <a:gd name="connsiteY17" fmla="*/ 278186 h 331526"/>
              <a:gd name="connsiteX18" fmla="*/ 217184 w 539561"/>
              <a:gd name="connsiteY18" fmla="*/ 280091 h 331526"/>
              <a:gd name="connsiteX19" fmla="*/ 295289 w 539561"/>
              <a:gd name="connsiteY19" fmla="*/ 304856 h 331526"/>
              <a:gd name="connsiteX20" fmla="*/ 308624 w 539561"/>
              <a:gd name="connsiteY20" fmla="*/ 306761 h 331526"/>
              <a:gd name="connsiteX21" fmla="*/ 333389 w 539561"/>
              <a:gd name="connsiteY21" fmla="*/ 314381 h 331526"/>
              <a:gd name="connsiteX22" fmla="*/ 358154 w 539561"/>
              <a:gd name="connsiteY22" fmla="*/ 318191 h 331526"/>
              <a:gd name="connsiteX23" fmla="*/ 390539 w 539561"/>
              <a:gd name="connsiteY23" fmla="*/ 323906 h 331526"/>
              <a:gd name="connsiteX24" fmla="*/ 409589 w 539561"/>
              <a:gd name="connsiteY24" fmla="*/ 327716 h 331526"/>
              <a:gd name="connsiteX25" fmla="*/ 459119 w 539561"/>
              <a:gd name="connsiteY25" fmla="*/ 331526 h 331526"/>
              <a:gd name="connsiteX26" fmla="*/ 487694 w 539561"/>
              <a:gd name="connsiteY26" fmla="*/ 327716 h 331526"/>
              <a:gd name="connsiteX27" fmla="*/ 495314 w 539561"/>
              <a:gd name="connsiteY27" fmla="*/ 325811 h 331526"/>
              <a:gd name="connsiteX28" fmla="*/ 508649 w 539561"/>
              <a:gd name="connsiteY28" fmla="*/ 306761 h 331526"/>
              <a:gd name="connsiteX29" fmla="*/ 512459 w 539561"/>
              <a:gd name="connsiteY29" fmla="*/ 299141 h 331526"/>
              <a:gd name="connsiteX30" fmla="*/ 520079 w 539561"/>
              <a:gd name="connsiteY30" fmla="*/ 291521 h 331526"/>
              <a:gd name="connsiteX31" fmla="*/ 531509 w 539561"/>
              <a:gd name="connsiteY31" fmla="*/ 268661 h 331526"/>
              <a:gd name="connsiteX32" fmla="*/ 535319 w 539561"/>
              <a:gd name="connsiteY32" fmla="*/ 259136 h 331526"/>
              <a:gd name="connsiteX33" fmla="*/ 537224 w 539561"/>
              <a:gd name="connsiteY33" fmla="*/ 247706 h 331526"/>
              <a:gd name="connsiteX34" fmla="*/ 537224 w 539561"/>
              <a:gd name="connsiteY34" fmla="*/ 131501 h 331526"/>
              <a:gd name="connsiteX35" fmla="*/ 527699 w 539561"/>
              <a:gd name="connsiteY35" fmla="*/ 78161 h 331526"/>
              <a:gd name="connsiteX36" fmla="*/ 510554 w 539561"/>
              <a:gd name="connsiteY36" fmla="*/ 51491 h 331526"/>
              <a:gd name="connsiteX37" fmla="*/ 504839 w 539561"/>
              <a:gd name="connsiteY37" fmla="*/ 45776 h 331526"/>
              <a:gd name="connsiteX38" fmla="*/ 497219 w 539561"/>
              <a:gd name="connsiteY38" fmla="*/ 36251 h 331526"/>
              <a:gd name="connsiteX39" fmla="*/ 447689 w 539561"/>
              <a:gd name="connsiteY39" fmla="*/ 9581 h 331526"/>
              <a:gd name="connsiteX40" fmla="*/ 432449 w 539561"/>
              <a:gd name="connsiteY40" fmla="*/ 1961 h 331526"/>
              <a:gd name="connsiteX41" fmla="*/ 422924 w 539561"/>
              <a:gd name="connsiteY41" fmla="*/ 56 h 331526"/>
              <a:gd name="connsiteX42" fmla="*/ 373394 w 539561"/>
              <a:gd name="connsiteY42" fmla="*/ 3866 h 33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9561" h="331526">
                <a:moveTo>
                  <a:pt x="373394" y="3866"/>
                </a:moveTo>
                <a:lnTo>
                  <a:pt x="373394" y="3866"/>
                </a:lnTo>
                <a:cubicBezTo>
                  <a:pt x="359424" y="5771"/>
                  <a:pt x="345582" y="9757"/>
                  <a:pt x="331484" y="9581"/>
                </a:cubicBezTo>
                <a:cubicBezTo>
                  <a:pt x="294569" y="9120"/>
                  <a:pt x="220994" y="1961"/>
                  <a:pt x="220994" y="1961"/>
                </a:cubicBezTo>
                <a:cubicBezTo>
                  <a:pt x="194959" y="3231"/>
                  <a:pt x="168776" y="2725"/>
                  <a:pt x="142889" y="5771"/>
                </a:cubicBezTo>
                <a:cubicBezTo>
                  <a:pt x="136097" y="6570"/>
                  <a:pt x="130327" y="11228"/>
                  <a:pt x="123839" y="13391"/>
                </a:cubicBezTo>
                <a:cubicBezTo>
                  <a:pt x="111260" y="17584"/>
                  <a:pt x="98439" y="21011"/>
                  <a:pt x="85739" y="24821"/>
                </a:cubicBezTo>
                <a:cubicBezTo>
                  <a:pt x="53259" y="53693"/>
                  <a:pt x="82713" y="26232"/>
                  <a:pt x="55259" y="55301"/>
                </a:cubicBezTo>
                <a:cubicBezTo>
                  <a:pt x="49093" y="61830"/>
                  <a:pt x="41429" y="67043"/>
                  <a:pt x="36209" y="74351"/>
                </a:cubicBezTo>
                <a:cubicBezTo>
                  <a:pt x="28609" y="84991"/>
                  <a:pt x="17159" y="108641"/>
                  <a:pt x="17159" y="108641"/>
                </a:cubicBezTo>
                <a:cubicBezTo>
                  <a:pt x="15552" y="118286"/>
                  <a:pt x="13728" y="129986"/>
                  <a:pt x="11444" y="139121"/>
                </a:cubicBezTo>
                <a:cubicBezTo>
                  <a:pt x="10470" y="143017"/>
                  <a:pt x="8709" y="146681"/>
                  <a:pt x="7634" y="150551"/>
                </a:cubicBezTo>
                <a:cubicBezTo>
                  <a:pt x="5532" y="158119"/>
                  <a:pt x="3824" y="165791"/>
                  <a:pt x="1919" y="173411"/>
                </a:cubicBezTo>
                <a:cubicBezTo>
                  <a:pt x="1681" y="179604"/>
                  <a:pt x="-3312" y="239743"/>
                  <a:pt x="3824" y="253421"/>
                </a:cubicBezTo>
                <a:cubicBezTo>
                  <a:pt x="7409" y="260293"/>
                  <a:pt x="16082" y="263021"/>
                  <a:pt x="22874" y="266756"/>
                </a:cubicBezTo>
                <a:cubicBezTo>
                  <a:pt x="40612" y="276512"/>
                  <a:pt x="45999" y="274988"/>
                  <a:pt x="66689" y="276281"/>
                </a:cubicBezTo>
                <a:lnTo>
                  <a:pt x="102884" y="278186"/>
                </a:lnTo>
                <a:cubicBezTo>
                  <a:pt x="152304" y="275440"/>
                  <a:pt x="141120" y="275108"/>
                  <a:pt x="205754" y="278186"/>
                </a:cubicBezTo>
                <a:cubicBezTo>
                  <a:pt x="209612" y="278370"/>
                  <a:pt x="213449" y="279108"/>
                  <a:pt x="217184" y="280091"/>
                </a:cubicBezTo>
                <a:cubicBezTo>
                  <a:pt x="243666" y="287060"/>
                  <a:pt x="268521" y="298908"/>
                  <a:pt x="295289" y="304856"/>
                </a:cubicBezTo>
                <a:cubicBezTo>
                  <a:pt x="299672" y="305830"/>
                  <a:pt x="304179" y="306126"/>
                  <a:pt x="308624" y="306761"/>
                </a:cubicBezTo>
                <a:cubicBezTo>
                  <a:pt x="316879" y="309301"/>
                  <a:pt x="324973" y="312439"/>
                  <a:pt x="333389" y="314381"/>
                </a:cubicBezTo>
                <a:cubicBezTo>
                  <a:pt x="341527" y="316259"/>
                  <a:pt x="349916" y="316818"/>
                  <a:pt x="358154" y="318191"/>
                </a:cubicBezTo>
                <a:lnTo>
                  <a:pt x="390539" y="323906"/>
                </a:lnTo>
                <a:cubicBezTo>
                  <a:pt x="396906" y="325085"/>
                  <a:pt x="403153" y="327001"/>
                  <a:pt x="409589" y="327716"/>
                </a:cubicBezTo>
                <a:cubicBezTo>
                  <a:pt x="426046" y="329545"/>
                  <a:pt x="442609" y="330256"/>
                  <a:pt x="459119" y="331526"/>
                </a:cubicBezTo>
                <a:cubicBezTo>
                  <a:pt x="468644" y="330256"/>
                  <a:pt x="478202" y="329215"/>
                  <a:pt x="487694" y="327716"/>
                </a:cubicBezTo>
                <a:cubicBezTo>
                  <a:pt x="490280" y="327308"/>
                  <a:pt x="493219" y="327382"/>
                  <a:pt x="495314" y="325811"/>
                </a:cubicBezTo>
                <a:cubicBezTo>
                  <a:pt x="499428" y="322725"/>
                  <a:pt x="506141" y="311276"/>
                  <a:pt x="508649" y="306761"/>
                </a:cubicBezTo>
                <a:cubicBezTo>
                  <a:pt x="510028" y="304279"/>
                  <a:pt x="510755" y="301413"/>
                  <a:pt x="512459" y="299141"/>
                </a:cubicBezTo>
                <a:cubicBezTo>
                  <a:pt x="514614" y="296267"/>
                  <a:pt x="517539" y="294061"/>
                  <a:pt x="520079" y="291521"/>
                </a:cubicBezTo>
                <a:cubicBezTo>
                  <a:pt x="528902" y="269464"/>
                  <a:pt x="517534" y="296611"/>
                  <a:pt x="531509" y="268661"/>
                </a:cubicBezTo>
                <a:cubicBezTo>
                  <a:pt x="533038" y="265602"/>
                  <a:pt x="534049" y="262311"/>
                  <a:pt x="535319" y="259136"/>
                </a:cubicBezTo>
                <a:cubicBezTo>
                  <a:pt x="535954" y="255326"/>
                  <a:pt x="536858" y="251551"/>
                  <a:pt x="537224" y="247706"/>
                </a:cubicBezTo>
                <a:cubicBezTo>
                  <a:pt x="540974" y="208327"/>
                  <a:pt x="539637" y="172518"/>
                  <a:pt x="537224" y="131501"/>
                </a:cubicBezTo>
                <a:cubicBezTo>
                  <a:pt x="536934" y="126576"/>
                  <a:pt x="534268" y="91298"/>
                  <a:pt x="527699" y="78161"/>
                </a:cubicBezTo>
                <a:cubicBezTo>
                  <a:pt x="524599" y="71962"/>
                  <a:pt x="516440" y="58358"/>
                  <a:pt x="510554" y="51491"/>
                </a:cubicBezTo>
                <a:cubicBezTo>
                  <a:pt x="508801" y="49446"/>
                  <a:pt x="506613" y="47803"/>
                  <a:pt x="504839" y="45776"/>
                </a:cubicBezTo>
                <a:cubicBezTo>
                  <a:pt x="502162" y="42716"/>
                  <a:pt x="500323" y="38877"/>
                  <a:pt x="497219" y="36251"/>
                </a:cubicBezTo>
                <a:cubicBezTo>
                  <a:pt x="482679" y="23948"/>
                  <a:pt x="464627" y="17552"/>
                  <a:pt x="447689" y="9581"/>
                </a:cubicBezTo>
                <a:cubicBezTo>
                  <a:pt x="442550" y="7163"/>
                  <a:pt x="437750" y="4000"/>
                  <a:pt x="432449" y="1961"/>
                </a:cubicBezTo>
                <a:cubicBezTo>
                  <a:pt x="429427" y="799"/>
                  <a:pt x="426161" y="137"/>
                  <a:pt x="422924" y="56"/>
                </a:cubicBezTo>
                <a:cubicBezTo>
                  <a:pt x="400706" y="-499"/>
                  <a:pt x="381649" y="3231"/>
                  <a:pt x="373394" y="386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B81AF9-B1DE-99F8-972E-D6AD47B54370}"/>
              </a:ext>
            </a:extLst>
          </p:cNvPr>
          <p:cNvSpPr/>
          <p:nvPr/>
        </p:nvSpPr>
        <p:spPr>
          <a:xfrm>
            <a:off x="5827291" y="2461260"/>
            <a:ext cx="449624" cy="213360"/>
          </a:xfrm>
          <a:custGeom>
            <a:avLst/>
            <a:gdLst>
              <a:gd name="connsiteX0" fmla="*/ 55577 w 383237"/>
              <a:gd name="connsiteY0" fmla="*/ 26670 h 213360"/>
              <a:gd name="connsiteX1" fmla="*/ 55577 w 383237"/>
              <a:gd name="connsiteY1" fmla="*/ 26670 h 213360"/>
              <a:gd name="connsiteX2" fmla="*/ 147017 w 383237"/>
              <a:gd name="connsiteY2" fmla="*/ 7620 h 213360"/>
              <a:gd name="connsiteX3" fmla="*/ 185117 w 383237"/>
              <a:gd name="connsiteY3" fmla="*/ 3810 h 213360"/>
              <a:gd name="connsiteX4" fmla="*/ 215597 w 383237"/>
              <a:gd name="connsiteY4" fmla="*/ 0 h 213360"/>
              <a:gd name="connsiteX5" fmla="*/ 246077 w 383237"/>
              <a:gd name="connsiteY5" fmla="*/ 3810 h 213360"/>
              <a:gd name="connsiteX6" fmla="*/ 284177 w 383237"/>
              <a:gd name="connsiteY6" fmla="*/ 30480 h 213360"/>
              <a:gd name="connsiteX7" fmla="*/ 299417 w 383237"/>
              <a:gd name="connsiteY7" fmla="*/ 38100 h 213360"/>
              <a:gd name="connsiteX8" fmla="*/ 333707 w 383237"/>
              <a:gd name="connsiteY8" fmla="*/ 64770 h 213360"/>
              <a:gd name="connsiteX9" fmla="*/ 367997 w 383237"/>
              <a:gd name="connsiteY9" fmla="*/ 95250 h 213360"/>
              <a:gd name="connsiteX10" fmla="*/ 383237 w 383237"/>
              <a:gd name="connsiteY10" fmla="*/ 129540 h 213360"/>
              <a:gd name="connsiteX11" fmla="*/ 375617 w 383237"/>
              <a:gd name="connsiteY11" fmla="*/ 156210 h 213360"/>
              <a:gd name="connsiteX12" fmla="*/ 345137 w 383237"/>
              <a:gd name="connsiteY12" fmla="*/ 179070 h 213360"/>
              <a:gd name="connsiteX13" fmla="*/ 318467 w 383237"/>
              <a:gd name="connsiteY13" fmla="*/ 201930 h 213360"/>
              <a:gd name="connsiteX14" fmla="*/ 272747 w 383237"/>
              <a:gd name="connsiteY14" fmla="*/ 213360 h 213360"/>
              <a:gd name="connsiteX15" fmla="*/ 207977 w 383237"/>
              <a:gd name="connsiteY15" fmla="*/ 209550 h 213360"/>
              <a:gd name="connsiteX16" fmla="*/ 181307 w 383237"/>
              <a:gd name="connsiteY16" fmla="*/ 198120 h 213360"/>
              <a:gd name="connsiteX17" fmla="*/ 86057 w 383237"/>
              <a:gd name="connsiteY17" fmla="*/ 186690 h 213360"/>
              <a:gd name="connsiteX18" fmla="*/ 25097 w 383237"/>
              <a:gd name="connsiteY18" fmla="*/ 179070 h 213360"/>
              <a:gd name="connsiteX19" fmla="*/ 9857 w 383237"/>
              <a:gd name="connsiteY19" fmla="*/ 156210 h 213360"/>
              <a:gd name="connsiteX20" fmla="*/ 6047 w 383237"/>
              <a:gd name="connsiteY20" fmla="*/ 68580 h 213360"/>
              <a:gd name="connsiteX21" fmla="*/ 13667 w 383237"/>
              <a:gd name="connsiteY21" fmla="*/ 57150 h 213360"/>
              <a:gd name="connsiteX22" fmla="*/ 36527 w 383237"/>
              <a:gd name="connsiteY22" fmla="*/ 34290 h 213360"/>
              <a:gd name="connsiteX23" fmla="*/ 55577 w 383237"/>
              <a:gd name="connsiteY23" fmla="*/ 2667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237" h="213360">
                <a:moveTo>
                  <a:pt x="55577" y="26670"/>
                </a:moveTo>
                <a:lnTo>
                  <a:pt x="55577" y="26670"/>
                </a:lnTo>
                <a:cubicBezTo>
                  <a:pt x="159553" y="18005"/>
                  <a:pt x="42410" y="31394"/>
                  <a:pt x="147017" y="7620"/>
                </a:cubicBezTo>
                <a:cubicBezTo>
                  <a:pt x="159463" y="4791"/>
                  <a:pt x="172432" y="5219"/>
                  <a:pt x="185117" y="3810"/>
                </a:cubicBezTo>
                <a:cubicBezTo>
                  <a:pt x="195293" y="2679"/>
                  <a:pt x="205437" y="1270"/>
                  <a:pt x="215597" y="0"/>
                </a:cubicBezTo>
                <a:cubicBezTo>
                  <a:pt x="225757" y="1270"/>
                  <a:pt x="236363" y="572"/>
                  <a:pt x="246077" y="3810"/>
                </a:cubicBezTo>
                <a:cubicBezTo>
                  <a:pt x="284442" y="16598"/>
                  <a:pt x="261815" y="14507"/>
                  <a:pt x="284177" y="30480"/>
                </a:cubicBezTo>
                <a:cubicBezTo>
                  <a:pt x="288799" y="33781"/>
                  <a:pt x="294747" y="34867"/>
                  <a:pt x="299417" y="38100"/>
                </a:cubicBezTo>
                <a:cubicBezTo>
                  <a:pt x="311323" y="46342"/>
                  <a:pt x="321659" y="56738"/>
                  <a:pt x="333707" y="64770"/>
                </a:cubicBezTo>
                <a:cubicBezTo>
                  <a:pt x="348559" y="74671"/>
                  <a:pt x="354948" y="77851"/>
                  <a:pt x="367997" y="95250"/>
                </a:cubicBezTo>
                <a:cubicBezTo>
                  <a:pt x="375933" y="105831"/>
                  <a:pt x="379227" y="117510"/>
                  <a:pt x="383237" y="129540"/>
                </a:cubicBezTo>
                <a:cubicBezTo>
                  <a:pt x="380697" y="138430"/>
                  <a:pt x="380581" y="148410"/>
                  <a:pt x="375617" y="156210"/>
                </a:cubicBezTo>
                <a:cubicBezTo>
                  <a:pt x="369342" y="166071"/>
                  <a:pt x="354126" y="171579"/>
                  <a:pt x="345137" y="179070"/>
                </a:cubicBezTo>
                <a:cubicBezTo>
                  <a:pt x="333699" y="188602"/>
                  <a:pt x="332736" y="194796"/>
                  <a:pt x="318467" y="201930"/>
                </a:cubicBezTo>
                <a:cubicBezTo>
                  <a:pt x="303373" y="209477"/>
                  <a:pt x="289013" y="210649"/>
                  <a:pt x="272747" y="213360"/>
                </a:cubicBezTo>
                <a:cubicBezTo>
                  <a:pt x="251157" y="212090"/>
                  <a:pt x="229497" y="211702"/>
                  <a:pt x="207977" y="209550"/>
                </a:cubicBezTo>
                <a:cubicBezTo>
                  <a:pt x="185110" y="207263"/>
                  <a:pt x="208693" y="202842"/>
                  <a:pt x="181307" y="198120"/>
                </a:cubicBezTo>
                <a:cubicBezTo>
                  <a:pt x="149794" y="192687"/>
                  <a:pt x="117713" y="191212"/>
                  <a:pt x="86057" y="186690"/>
                </a:cubicBezTo>
                <a:cubicBezTo>
                  <a:pt x="48002" y="181254"/>
                  <a:pt x="68312" y="183872"/>
                  <a:pt x="25097" y="179070"/>
                </a:cubicBezTo>
                <a:cubicBezTo>
                  <a:pt x="20017" y="171450"/>
                  <a:pt x="14242" y="164250"/>
                  <a:pt x="9857" y="156210"/>
                </a:cubicBezTo>
                <a:cubicBezTo>
                  <a:pt x="-5925" y="127277"/>
                  <a:pt x="714" y="105909"/>
                  <a:pt x="6047" y="68580"/>
                </a:cubicBezTo>
                <a:cubicBezTo>
                  <a:pt x="6695" y="64047"/>
                  <a:pt x="11005" y="60876"/>
                  <a:pt x="13667" y="57150"/>
                </a:cubicBezTo>
                <a:cubicBezTo>
                  <a:pt x="28076" y="36978"/>
                  <a:pt x="19647" y="46347"/>
                  <a:pt x="36527" y="34290"/>
                </a:cubicBezTo>
                <a:cubicBezTo>
                  <a:pt x="53596" y="22098"/>
                  <a:pt x="52402" y="27940"/>
                  <a:pt x="55577" y="266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DE1D21-513F-8F3A-4BD6-AFF098B58DFC}"/>
              </a:ext>
            </a:extLst>
          </p:cNvPr>
          <p:cNvSpPr/>
          <p:nvPr/>
        </p:nvSpPr>
        <p:spPr>
          <a:xfrm>
            <a:off x="4138569" y="2440748"/>
            <a:ext cx="342900" cy="175260"/>
          </a:xfrm>
          <a:custGeom>
            <a:avLst/>
            <a:gdLst>
              <a:gd name="connsiteX0" fmla="*/ 240030 w 342900"/>
              <a:gd name="connsiteY0" fmla="*/ 0 h 175260"/>
              <a:gd name="connsiteX1" fmla="*/ 240030 w 342900"/>
              <a:gd name="connsiteY1" fmla="*/ 0 h 175260"/>
              <a:gd name="connsiteX2" fmla="*/ 110490 w 342900"/>
              <a:gd name="connsiteY2" fmla="*/ 11430 h 175260"/>
              <a:gd name="connsiteX3" fmla="*/ 38100 w 342900"/>
              <a:gd name="connsiteY3" fmla="*/ 34290 h 175260"/>
              <a:gd name="connsiteX4" fmla="*/ 0 w 342900"/>
              <a:gd name="connsiteY4" fmla="*/ 68580 h 175260"/>
              <a:gd name="connsiteX5" fmla="*/ 7620 w 342900"/>
              <a:gd name="connsiteY5" fmla="*/ 95250 h 175260"/>
              <a:gd name="connsiteX6" fmla="*/ 15240 w 342900"/>
              <a:gd name="connsiteY6" fmla="*/ 106680 h 175260"/>
              <a:gd name="connsiteX7" fmla="*/ 30480 w 342900"/>
              <a:gd name="connsiteY7" fmla="*/ 140970 h 175260"/>
              <a:gd name="connsiteX8" fmla="*/ 91440 w 342900"/>
              <a:gd name="connsiteY8" fmla="*/ 156210 h 175260"/>
              <a:gd name="connsiteX9" fmla="*/ 137160 w 342900"/>
              <a:gd name="connsiteY9" fmla="*/ 163830 h 175260"/>
              <a:gd name="connsiteX10" fmla="*/ 179070 w 342900"/>
              <a:gd name="connsiteY10" fmla="*/ 175260 h 175260"/>
              <a:gd name="connsiteX11" fmla="*/ 251460 w 342900"/>
              <a:gd name="connsiteY11" fmla="*/ 163830 h 175260"/>
              <a:gd name="connsiteX12" fmla="*/ 278130 w 342900"/>
              <a:gd name="connsiteY12" fmla="*/ 148590 h 175260"/>
              <a:gd name="connsiteX13" fmla="*/ 289560 w 342900"/>
              <a:gd name="connsiteY13" fmla="*/ 137160 h 175260"/>
              <a:gd name="connsiteX14" fmla="*/ 300990 w 342900"/>
              <a:gd name="connsiteY14" fmla="*/ 129540 h 175260"/>
              <a:gd name="connsiteX15" fmla="*/ 323850 w 342900"/>
              <a:gd name="connsiteY15" fmla="*/ 102870 h 175260"/>
              <a:gd name="connsiteX16" fmla="*/ 342900 w 342900"/>
              <a:gd name="connsiteY16" fmla="*/ 76200 h 175260"/>
              <a:gd name="connsiteX17" fmla="*/ 339090 w 342900"/>
              <a:gd name="connsiteY17" fmla="*/ 45720 h 175260"/>
              <a:gd name="connsiteX18" fmla="*/ 320040 w 342900"/>
              <a:gd name="connsiteY18" fmla="*/ 41910 h 175260"/>
              <a:gd name="connsiteX19" fmla="*/ 308610 w 342900"/>
              <a:gd name="connsiteY19" fmla="*/ 30480 h 175260"/>
              <a:gd name="connsiteX20" fmla="*/ 297180 w 342900"/>
              <a:gd name="connsiteY20" fmla="*/ 26670 h 175260"/>
              <a:gd name="connsiteX21" fmla="*/ 285750 w 342900"/>
              <a:gd name="connsiteY21" fmla="*/ 15240 h 175260"/>
              <a:gd name="connsiteX22" fmla="*/ 240030 w 342900"/>
              <a:gd name="connsiteY22" fmla="*/ 0 h 175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2900" h="175260">
                <a:moveTo>
                  <a:pt x="240030" y="0"/>
                </a:moveTo>
                <a:lnTo>
                  <a:pt x="240030" y="0"/>
                </a:lnTo>
                <a:cubicBezTo>
                  <a:pt x="208475" y="1856"/>
                  <a:pt x="141540" y="4530"/>
                  <a:pt x="110490" y="11430"/>
                </a:cubicBezTo>
                <a:cubicBezTo>
                  <a:pt x="85788" y="16919"/>
                  <a:pt x="62230" y="26670"/>
                  <a:pt x="38100" y="34290"/>
                </a:cubicBezTo>
                <a:cubicBezTo>
                  <a:pt x="8474" y="54041"/>
                  <a:pt x="20961" y="42379"/>
                  <a:pt x="0" y="68580"/>
                </a:cubicBezTo>
                <a:cubicBezTo>
                  <a:pt x="2540" y="77470"/>
                  <a:pt x="4186" y="86666"/>
                  <a:pt x="7620" y="95250"/>
                </a:cubicBezTo>
                <a:cubicBezTo>
                  <a:pt x="9321" y="99502"/>
                  <a:pt x="13632" y="102393"/>
                  <a:pt x="15240" y="106680"/>
                </a:cubicBezTo>
                <a:cubicBezTo>
                  <a:pt x="20987" y="122005"/>
                  <a:pt x="14486" y="130308"/>
                  <a:pt x="30480" y="140970"/>
                </a:cubicBezTo>
                <a:cubicBezTo>
                  <a:pt x="40394" y="147579"/>
                  <a:pt x="86150" y="155248"/>
                  <a:pt x="91440" y="156210"/>
                </a:cubicBezTo>
                <a:cubicBezTo>
                  <a:pt x="106641" y="158974"/>
                  <a:pt x="121974" y="160983"/>
                  <a:pt x="137160" y="163830"/>
                </a:cubicBezTo>
                <a:cubicBezTo>
                  <a:pt x="145964" y="165481"/>
                  <a:pt x="174568" y="173974"/>
                  <a:pt x="179070" y="175260"/>
                </a:cubicBezTo>
                <a:cubicBezTo>
                  <a:pt x="203200" y="171450"/>
                  <a:pt x="227589" y="169019"/>
                  <a:pt x="251460" y="163830"/>
                </a:cubicBezTo>
                <a:cubicBezTo>
                  <a:pt x="256502" y="162734"/>
                  <a:pt x="273498" y="152450"/>
                  <a:pt x="278130" y="148590"/>
                </a:cubicBezTo>
                <a:cubicBezTo>
                  <a:pt x="282269" y="145141"/>
                  <a:pt x="285421" y="140609"/>
                  <a:pt x="289560" y="137160"/>
                </a:cubicBezTo>
                <a:cubicBezTo>
                  <a:pt x="293078" y="134229"/>
                  <a:pt x="297472" y="132471"/>
                  <a:pt x="300990" y="129540"/>
                </a:cubicBezTo>
                <a:cubicBezTo>
                  <a:pt x="315171" y="117722"/>
                  <a:pt x="311237" y="117586"/>
                  <a:pt x="323850" y="102870"/>
                </a:cubicBezTo>
                <a:cubicBezTo>
                  <a:pt x="342385" y="81245"/>
                  <a:pt x="329614" y="102772"/>
                  <a:pt x="342900" y="76200"/>
                </a:cubicBezTo>
                <a:cubicBezTo>
                  <a:pt x="341630" y="66040"/>
                  <a:pt x="344770" y="54239"/>
                  <a:pt x="339090" y="45720"/>
                </a:cubicBezTo>
                <a:cubicBezTo>
                  <a:pt x="335498" y="40332"/>
                  <a:pt x="325832" y="44806"/>
                  <a:pt x="320040" y="41910"/>
                </a:cubicBezTo>
                <a:cubicBezTo>
                  <a:pt x="315221" y="39500"/>
                  <a:pt x="313093" y="33469"/>
                  <a:pt x="308610" y="30480"/>
                </a:cubicBezTo>
                <a:cubicBezTo>
                  <a:pt x="305268" y="28252"/>
                  <a:pt x="300990" y="27940"/>
                  <a:pt x="297180" y="26670"/>
                </a:cubicBezTo>
                <a:cubicBezTo>
                  <a:pt x="293370" y="22860"/>
                  <a:pt x="290569" y="17650"/>
                  <a:pt x="285750" y="15240"/>
                </a:cubicBezTo>
                <a:cubicBezTo>
                  <a:pt x="268417" y="6573"/>
                  <a:pt x="247650" y="2540"/>
                  <a:pt x="2400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6890C4-F7F2-4C98-361D-E187FE112068}"/>
              </a:ext>
            </a:extLst>
          </p:cNvPr>
          <p:cNvSpPr/>
          <p:nvPr/>
        </p:nvSpPr>
        <p:spPr>
          <a:xfrm>
            <a:off x="11914745" y="-537785"/>
            <a:ext cx="335280" cy="186727"/>
          </a:xfrm>
          <a:custGeom>
            <a:avLst/>
            <a:gdLst>
              <a:gd name="connsiteX0" fmla="*/ 232410 w 335280"/>
              <a:gd name="connsiteY0" fmla="*/ 3847 h 186727"/>
              <a:gd name="connsiteX1" fmla="*/ 232410 w 335280"/>
              <a:gd name="connsiteY1" fmla="*/ 3847 h 186727"/>
              <a:gd name="connsiteX2" fmla="*/ 72390 w 335280"/>
              <a:gd name="connsiteY2" fmla="*/ 3847 h 186727"/>
              <a:gd name="connsiteX3" fmla="*/ 49530 w 335280"/>
              <a:gd name="connsiteY3" fmla="*/ 15277 h 186727"/>
              <a:gd name="connsiteX4" fmla="*/ 11430 w 335280"/>
              <a:gd name="connsiteY4" fmla="*/ 60997 h 186727"/>
              <a:gd name="connsiteX5" fmla="*/ 3810 w 335280"/>
              <a:gd name="connsiteY5" fmla="*/ 83857 h 186727"/>
              <a:gd name="connsiteX6" fmla="*/ 0 w 335280"/>
              <a:gd name="connsiteY6" fmla="*/ 95287 h 186727"/>
              <a:gd name="connsiteX7" fmla="*/ 3810 w 335280"/>
              <a:gd name="connsiteY7" fmla="*/ 118147 h 186727"/>
              <a:gd name="connsiteX8" fmla="*/ 30480 w 335280"/>
              <a:gd name="connsiteY8" fmla="*/ 137197 h 186727"/>
              <a:gd name="connsiteX9" fmla="*/ 57150 w 335280"/>
              <a:gd name="connsiteY9" fmla="*/ 160057 h 186727"/>
              <a:gd name="connsiteX10" fmla="*/ 72390 w 335280"/>
              <a:gd name="connsiteY10" fmla="*/ 163867 h 186727"/>
              <a:gd name="connsiteX11" fmla="*/ 121920 w 335280"/>
              <a:gd name="connsiteY11" fmla="*/ 179107 h 186727"/>
              <a:gd name="connsiteX12" fmla="*/ 156210 w 335280"/>
              <a:gd name="connsiteY12" fmla="*/ 186727 h 186727"/>
              <a:gd name="connsiteX13" fmla="*/ 270510 w 335280"/>
              <a:gd name="connsiteY13" fmla="*/ 179107 h 186727"/>
              <a:gd name="connsiteX14" fmla="*/ 293370 w 335280"/>
              <a:gd name="connsiteY14" fmla="*/ 175297 h 186727"/>
              <a:gd name="connsiteX15" fmla="*/ 320040 w 335280"/>
              <a:gd name="connsiteY15" fmla="*/ 141007 h 186727"/>
              <a:gd name="connsiteX16" fmla="*/ 323850 w 335280"/>
              <a:gd name="connsiteY16" fmla="*/ 125767 h 186727"/>
              <a:gd name="connsiteX17" fmla="*/ 331470 w 335280"/>
              <a:gd name="connsiteY17" fmla="*/ 110527 h 186727"/>
              <a:gd name="connsiteX18" fmla="*/ 335280 w 335280"/>
              <a:gd name="connsiteY18" fmla="*/ 72427 h 186727"/>
              <a:gd name="connsiteX19" fmla="*/ 312420 w 335280"/>
              <a:gd name="connsiteY19" fmla="*/ 34327 h 186727"/>
              <a:gd name="connsiteX20" fmla="*/ 285750 w 335280"/>
              <a:gd name="connsiteY20" fmla="*/ 30517 h 186727"/>
              <a:gd name="connsiteX21" fmla="*/ 255270 w 335280"/>
              <a:gd name="connsiteY21" fmla="*/ 37 h 186727"/>
              <a:gd name="connsiteX22" fmla="*/ 232410 w 335280"/>
              <a:gd name="connsiteY22" fmla="*/ 3847 h 18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5280" h="186727">
                <a:moveTo>
                  <a:pt x="232410" y="3847"/>
                </a:moveTo>
                <a:lnTo>
                  <a:pt x="232410" y="3847"/>
                </a:lnTo>
                <a:cubicBezTo>
                  <a:pt x="210070" y="3077"/>
                  <a:pt x="111619" y="-4412"/>
                  <a:pt x="72390" y="3847"/>
                </a:cubicBezTo>
                <a:cubicBezTo>
                  <a:pt x="64053" y="5602"/>
                  <a:pt x="56346" y="10165"/>
                  <a:pt x="49530" y="15277"/>
                </a:cubicBezTo>
                <a:cubicBezTo>
                  <a:pt x="36048" y="25388"/>
                  <a:pt x="19174" y="45508"/>
                  <a:pt x="11430" y="60997"/>
                </a:cubicBezTo>
                <a:cubicBezTo>
                  <a:pt x="7838" y="68181"/>
                  <a:pt x="6350" y="76237"/>
                  <a:pt x="3810" y="83857"/>
                </a:cubicBezTo>
                <a:lnTo>
                  <a:pt x="0" y="95287"/>
                </a:lnTo>
                <a:cubicBezTo>
                  <a:pt x="1270" y="102907"/>
                  <a:pt x="673" y="111088"/>
                  <a:pt x="3810" y="118147"/>
                </a:cubicBezTo>
                <a:cubicBezTo>
                  <a:pt x="9339" y="130587"/>
                  <a:pt x="20874" y="130336"/>
                  <a:pt x="30480" y="137197"/>
                </a:cubicBezTo>
                <a:cubicBezTo>
                  <a:pt x="48273" y="149906"/>
                  <a:pt x="35392" y="149178"/>
                  <a:pt x="57150" y="160057"/>
                </a:cubicBezTo>
                <a:cubicBezTo>
                  <a:pt x="61834" y="162399"/>
                  <a:pt x="67374" y="162362"/>
                  <a:pt x="72390" y="163867"/>
                </a:cubicBezTo>
                <a:cubicBezTo>
                  <a:pt x="103767" y="173280"/>
                  <a:pt x="87820" y="170582"/>
                  <a:pt x="121920" y="179107"/>
                </a:cubicBezTo>
                <a:cubicBezTo>
                  <a:pt x="133279" y="181947"/>
                  <a:pt x="144780" y="184187"/>
                  <a:pt x="156210" y="186727"/>
                </a:cubicBezTo>
                <a:lnTo>
                  <a:pt x="270510" y="179107"/>
                </a:lnTo>
                <a:cubicBezTo>
                  <a:pt x="278208" y="178465"/>
                  <a:pt x="286853" y="179444"/>
                  <a:pt x="293370" y="175297"/>
                </a:cubicBezTo>
                <a:cubicBezTo>
                  <a:pt x="301006" y="170438"/>
                  <a:pt x="313541" y="150756"/>
                  <a:pt x="320040" y="141007"/>
                </a:cubicBezTo>
                <a:cubicBezTo>
                  <a:pt x="321310" y="135927"/>
                  <a:pt x="322011" y="130670"/>
                  <a:pt x="323850" y="125767"/>
                </a:cubicBezTo>
                <a:cubicBezTo>
                  <a:pt x="325844" y="120449"/>
                  <a:pt x="330280" y="116081"/>
                  <a:pt x="331470" y="110527"/>
                </a:cubicBezTo>
                <a:cubicBezTo>
                  <a:pt x="334144" y="98047"/>
                  <a:pt x="334010" y="85127"/>
                  <a:pt x="335280" y="72427"/>
                </a:cubicBezTo>
                <a:cubicBezTo>
                  <a:pt x="333340" y="68546"/>
                  <a:pt x="319772" y="38003"/>
                  <a:pt x="312420" y="34327"/>
                </a:cubicBezTo>
                <a:cubicBezTo>
                  <a:pt x="304388" y="30311"/>
                  <a:pt x="294640" y="31787"/>
                  <a:pt x="285750" y="30517"/>
                </a:cubicBezTo>
                <a:cubicBezTo>
                  <a:pt x="275590" y="20357"/>
                  <a:pt x="268121" y="6463"/>
                  <a:pt x="255270" y="37"/>
                </a:cubicBezTo>
                <a:lnTo>
                  <a:pt x="232410" y="3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149B0AD-5B96-B36D-B956-351EB2DFDA0D}"/>
              </a:ext>
            </a:extLst>
          </p:cNvPr>
          <p:cNvSpPr/>
          <p:nvPr/>
        </p:nvSpPr>
        <p:spPr>
          <a:xfrm>
            <a:off x="5391670" y="2501266"/>
            <a:ext cx="352531" cy="163830"/>
          </a:xfrm>
          <a:custGeom>
            <a:avLst/>
            <a:gdLst>
              <a:gd name="connsiteX0" fmla="*/ 293476 w 352531"/>
              <a:gd name="connsiteY0" fmla="*/ 5715 h 163830"/>
              <a:gd name="connsiteX1" fmla="*/ 293476 w 352531"/>
              <a:gd name="connsiteY1" fmla="*/ 5715 h 163830"/>
              <a:gd name="connsiteX2" fmla="*/ 219181 w 352531"/>
              <a:gd name="connsiteY2" fmla="*/ 0 h 163830"/>
              <a:gd name="connsiteX3" fmla="*/ 152506 w 352531"/>
              <a:gd name="connsiteY3" fmla="*/ 1905 h 163830"/>
              <a:gd name="connsiteX4" fmla="*/ 64876 w 352531"/>
              <a:gd name="connsiteY4" fmla="*/ 3810 h 163830"/>
              <a:gd name="connsiteX5" fmla="*/ 45826 w 352531"/>
              <a:gd name="connsiteY5" fmla="*/ 5715 h 163830"/>
              <a:gd name="connsiteX6" fmla="*/ 26776 w 352531"/>
              <a:gd name="connsiteY6" fmla="*/ 11430 h 163830"/>
              <a:gd name="connsiteX7" fmla="*/ 13441 w 352531"/>
              <a:gd name="connsiteY7" fmla="*/ 22860 h 163830"/>
              <a:gd name="connsiteX8" fmla="*/ 2011 w 352531"/>
              <a:gd name="connsiteY8" fmla="*/ 38100 h 163830"/>
              <a:gd name="connsiteX9" fmla="*/ 106 w 352531"/>
              <a:gd name="connsiteY9" fmla="*/ 53340 h 163830"/>
              <a:gd name="connsiteX10" fmla="*/ 13441 w 352531"/>
              <a:gd name="connsiteY10" fmla="*/ 100965 h 163830"/>
              <a:gd name="connsiteX11" fmla="*/ 21061 w 352531"/>
              <a:gd name="connsiteY11" fmla="*/ 108585 h 163830"/>
              <a:gd name="connsiteX12" fmla="*/ 32491 w 352531"/>
              <a:gd name="connsiteY12" fmla="*/ 127635 h 163830"/>
              <a:gd name="connsiteX13" fmla="*/ 53446 w 352531"/>
              <a:gd name="connsiteY13" fmla="*/ 152400 h 163830"/>
              <a:gd name="connsiteX14" fmla="*/ 59161 w 352531"/>
              <a:gd name="connsiteY14" fmla="*/ 154305 h 163830"/>
              <a:gd name="connsiteX15" fmla="*/ 74401 w 352531"/>
              <a:gd name="connsiteY15" fmla="*/ 160020 h 163830"/>
              <a:gd name="connsiteX16" fmla="*/ 120121 w 352531"/>
              <a:gd name="connsiteY16" fmla="*/ 163830 h 163830"/>
              <a:gd name="connsiteX17" fmla="*/ 283951 w 352531"/>
              <a:gd name="connsiteY17" fmla="*/ 160020 h 163830"/>
              <a:gd name="connsiteX18" fmla="*/ 291571 w 352531"/>
              <a:gd name="connsiteY18" fmla="*/ 156210 h 163830"/>
              <a:gd name="connsiteX19" fmla="*/ 303001 w 352531"/>
              <a:gd name="connsiteY19" fmla="*/ 140970 h 163830"/>
              <a:gd name="connsiteX20" fmla="*/ 316336 w 352531"/>
              <a:gd name="connsiteY20" fmla="*/ 131445 h 163830"/>
              <a:gd name="connsiteX21" fmla="*/ 323956 w 352531"/>
              <a:gd name="connsiteY21" fmla="*/ 120015 h 163830"/>
              <a:gd name="connsiteX22" fmla="*/ 335386 w 352531"/>
              <a:gd name="connsiteY22" fmla="*/ 104775 h 163830"/>
              <a:gd name="connsiteX23" fmla="*/ 337291 w 352531"/>
              <a:gd name="connsiteY23" fmla="*/ 93345 h 163830"/>
              <a:gd name="connsiteX24" fmla="*/ 344911 w 352531"/>
              <a:gd name="connsiteY24" fmla="*/ 76200 h 163830"/>
              <a:gd name="connsiteX25" fmla="*/ 352531 w 352531"/>
              <a:gd name="connsiteY25" fmla="*/ 41910 h 163830"/>
              <a:gd name="connsiteX26" fmla="*/ 348721 w 352531"/>
              <a:gd name="connsiteY26" fmla="*/ 30480 h 163830"/>
              <a:gd name="connsiteX27" fmla="*/ 341101 w 352531"/>
              <a:gd name="connsiteY27" fmla="*/ 20955 h 163830"/>
              <a:gd name="connsiteX28" fmla="*/ 327766 w 352531"/>
              <a:gd name="connsiteY28" fmla="*/ 15240 h 163830"/>
              <a:gd name="connsiteX29" fmla="*/ 304906 w 352531"/>
              <a:gd name="connsiteY29" fmla="*/ 9525 h 163830"/>
              <a:gd name="connsiteX30" fmla="*/ 295381 w 352531"/>
              <a:gd name="connsiteY30" fmla="*/ 5715 h 163830"/>
              <a:gd name="connsiteX31" fmla="*/ 293476 w 352531"/>
              <a:gd name="connsiteY31" fmla="*/ 5715 h 16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531" h="163830">
                <a:moveTo>
                  <a:pt x="293476" y="5715"/>
                </a:moveTo>
                <a:lnTo>
                  <a:pt x="293476" y="5715"/>
                </a:lnTo>
                <a:cubicBezTo>
                  <a:pt x="274610" y="3918"/>
                  <a:pt x="239041" y="0"/>
                  <a:pt x="219181" y="0"/>
                </a:cubicBezTo>
                <a:cubicBezTo>
                  <a:pt x="196947" y="0"/>
                  <a:pt x="174733" y="1356"/>
                  <a:pt x="152506" y="1905"/>
                </a:cubicBezTo>
                <a:lnTo>
                  <a:pt x="64876" y="3810"/>
                </a:lnTo>
                <a:cubicBezTo>
                  <a:pt x="58526" y="4445"/>
                  <a:pt x="52144" y="4812"/>
                  <a:pt x="45826" y="5715"/>
                </a:cubicBezTo>
                <a:cubicBezTo>
                  <a:pt x="40788" y="6435"/>
                  <a:pt x="30753" y="10104"/>
                  <a:pt x="26776" y="11430"/>
                </a:cubicBezTo>
                <a:cubicBezTo>
                  <a:pt x="22331" y="15240"/>
                  <a:pt x="17425" y="18570"/>
                  <a:pt x="13441" y="22860"/>
                </a:cubicBezTo>
                <a:cubicBezTo>
                  <a:pt x="9120" y="27513"/>
                  <a:pt x="2011" y="38100"/>
                  <a:pt x="2011" y="38100"/>
                </a:cubicBezTo>
                <a:cubicBezTo>
                  <a:pt x="1376" y="43180"/>
                  <a:pt x="-459" y="48252"/>
                  <a:pt x="106" y="53340"/>
                </a:cubicBezTo>
                <a:cubicBezTo>
                  <a:pt x="1381" y="64813"/>
                  <a:pt x="4707" y="88489"/>
                  <a:pt x="13441" y="100965"/>
                </a:cubicBezTo>
                <a:cubicBezTo>
                  <a:pt x="15501" y="103908"/>
                  <a:pt x="18521" y="106045"/>
                  <a:pt x="21061" y="108585"/>
                </a:cubicBezTo>
                <a:cubicBezTo>
                  <a:pt x="29572" y="129862"/>
                  <a:pt x="18941" y="105955"/>
                  <a:pt x="32491" y="127635"/>
                </a:cubicBezTo>
                <a:cubicBezTo>
                  <a:pt x="40071" y="139763"/>
                  <a:pt x="20297" y="141350"/>
                  <a:pt x="53446" y="152400"/>
                </a:cubicBezTo>
                <a:cubicBezTo>
                  <a:pt x="55351" y="153035"/>
                  <a:pt x="57274" y="153619"/>
                  <a:pt x="59161" y="154305"/>
                </a:cubicBezTo>
                <a:cubicBezTo>
                  <a:pt x="64260" y="156159"/>
                  <a:pt x="69138" y="158704"/>
                  <a:pt x="74401" y="160020"/>
                </a:cubicBezTo>
                <a:cubicBezTo>
                  <a:pt x="82848" y="162132"/>
                  <a:pt x="118124" y="163705"/>
                  <a:pt x="120121" y="163830"/>
                </a:cubicBezTo>
                <a:cubicBezTo>
                  <a:pt x="174731" y="162560"/>
                  <a:pt x="229380" y="162445"/>
                  <a:pt x="283951" y="160020"/>
                </a:cubicBezTo>
                <a:cubicBezTo>
                  <a:pt x="286788" y="159894"/>
                  <a:pt x="289563" y="158218"/>
                  <a:pt x="291571" y="156210"/>
                </a:cubicBezTo>
                <a:cubicBezTo>
                  <a:pt x="296061" y="151720"/>
                  <a:pt x="297717" y="144492"/>
                  <a:pt x="303001" y="140970"/>
                </a:cubicBezTo>
                <a:cubicBezTo>
                  <a:pt x="305781" y="139116"/>
                  <a:pt x="314618" y="133378"/>
                  <a:pt x="316336" y="131445"/>
                </a:cubicBezTo>
                <a:cubicBezTo>
                  <a:pt x="319378" y="128023"/>
                  <a:pt x="321294" y="123741"/>
                  <a:pt x="323956" y="120015"/>
                </a:cubicBezTo>
                <a:cubicBezTo>
                  <a:pt x="327647" y="114848"/>
                  <a:pt x="335386" y="104775"/>
                  <a:pt x="335386" y="104775"/>
                </a:cubicBezTo>
                <a:cubicBezTo>
                  <a:pt x="336021" y="100965"/>
                  <a:pt x="336181" y="97045"/>
                  <a:pt x="337291" y="93345"/>
                </a:cubicBezTo>
                <a:cubicBezTo>
                  <a:pt x="344219" y="70251"/>
                  <a:pt x="338133" y="103311"/>
                  <a:pt x="344911" y="76200"/>
                </a:cubicBezTo>
                <a:cubicBezTo>
                  <a:pt x="357129" y="27330"/>
                  <a:pt x="346291" y="60629"/>
                  <a:pt x="352531" y="41910"/>
                </a:cubicBezTo>
                <a:cubicBezTo>
                  <a:pt x="351261" y="38100"/>
                  <a:pt x="350644" y="34006"/>
                  <a:pt x="348721" y="30480"/>
                </a:cubicBezTo>
                <a:cubicBezTo>
                  <a:pt x="346774" y="26910"/>
                  <a:pt x="344161" y="23632"/>
                  <a:pt x="341101" y="20955"/>
                </a:cubicBezTo>
                <a:cubicBezTo>
                  <a:pt x="337756" y="18028"/>
                  <a:pt x="331882" y="16784"/>
                  <a:pt x="327766" y="15240"/>
                </a:cubicBezTo>
                <a:cubicBezTo>
                  <a:pt x="312597" y="9552"/>
                  <a:pt x="323563" y="12190"/>
                  <a:pt x="304906" y="9525"/>
                </a:cubicBezTo>
                <a:cubicBezTo>
                  <a:pt x="301731" y="8255"/>
                  <a:pt x="298583" y="6916"/>
                  <a:pt x="295381" y="5715"/>
                </a:cubicBezTo>
                <a:cubicBezTo>
                  <a:pt x="293501" y="5010"/>
                  <a:pt x="293793" y="5715"/>
                  <a:pt x="293476" y="5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DF9995-4AF1-EF46-EF29-5830589A9001}"/>
              </a:ext>
            </a:extLst>
          </p:cNvPr>
          <p:cNvCxnSpPr>
            <a:cxnSpLocks/>
            <a:endCxn id="6" idx="4"/>
          </p:cNvCxnSpPr>
          <p:nvPr/>
        </p:nvCxnSpPr>
        <p:spPr>
          <a:xfrm flipH="1" flipV="1">
            <a:off x="5243581" y="1172785"/>
            <a:ext cx="379365" cy="1349430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F937841-3326-A20F-2BAC-E68EF954D2AC}"/>
              </a:ext>
            </a:extLst>
          </p:cNvPr>
          <p:cNvCxnSpPr>
            <a:cxnSpLocks/>
            <a:stCxn id="40" idx="3"/>
            <a:endCxn id="6" idx="3"/>
          </p:cNvCxnSpPr>
          <p:nvPr/>
        </p:nvCxnSpPr>
        <p:spPr>
          <a:xfrm flipH="1" flipV="1">
            <a:off x="5444061" y="1052202"/>
            <a:ext cx="1423288" cy="1401871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EA70593-EA2E-B6DF-5377-787F3D21DB63}"/>
              </a:ext>
            </a:extLst>
          </p:cNvPr>
          <p:cNvCxnSpPr>
            <a:cxnSpLocks/>
            <a:stCxn id="66" idx="6"/>
            <a:endCxn id="6" idx="6"/>
          </p:cNvCxnSpPr>
          <p:nvPr/>
        </p:nvCxnSpPr>
        <p:spPr>
          <a:xfrm flipV="1">
            <a:off x="3469926" y="1052202"/>
            <a:ext cx="1341655" cy="1313988"/>
          </a:xfrm>
          <a:prstGeom prst="line">
            <a:avLst/>
          </a:prstGeom>
          <a:ln w="57150">
            <a:solidFill>
              <a:srgbClr val="FFE3A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B7E439-5DB2-8A12-7D83-B25E205C55D0}"/>
              </a:ext>
            </a:extLst>
          </p:cNvPr>
          <p:cNvCxnSpPr>
            <a:cxnSpLocks/>
          </p:cNvCxnSpPr>
          <p:nvPr/>
        </p:nvCxnSpPr>
        <p:spPr>
          <a:xfrm flipH="1">
            <a:off x="2898181" y="2039882"/>
            <a:ext cx="924765" cy="901804"/>
          </a:xfrm>
          <a:prstGeom prst="straightConnector1">
            <a:avLst/>
          </a:prstGeom>
          <a:ln w="444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B6333FF-C711-9E13-D65F-6D95462B5EE9}"/>
              </a:ext>
            </a:extLst>
          </p:cNvPr>
          <p:cNvGrpSpPr/>
          <p:nvPr/>
        </p:nvGrpSpPr>
        <p:grpSpPr>
          <a:xfrm>
            <a:off x="3868764" y="356132"/>
            <a:ext cx="2520000" cy="1613435"/>
            <a:chOff x="2987277" y="356132"/>
            <a:chExt cx="2520000" cy="1613435"/>
          </a:xfrm>
        </p:grpSpPr>
        <p:sp>
          <p:nvSpPr>
            <p:cNvPr id="4" name="Star: 32 Points 3">
              <a:extLst>
                <a:ext uri="{FF2B5EF4-FFF2-40B4-BE49-F238E27FC236}">
                  <a16:creationId xmlns:a16="http://schemas.microsoft.com/office/drawing/2014/main" id="{8B923FD9-BB2D-A2B2-A83C-7D774B176742}"/>
                </a:ext>
              </a:extLst>
            </p:cNvPr>
            <p:cNvSpPr/>
            <p:nvPr/>
          </p:nvSpPr>
          <p:spPr>
            <a:xfrm>
              <a:off x="3888984" y="356132"/>
              <a:ext cx="720000" cy="720000"/>
            </a:xfrm>
            <a:prstGeom prst="star32">
              <a:avLst>
                <a:gd name="adj" fmla="val 26212"/>
              </a:avLst>
            </a:prstGeom>
            <a:solidFill>
              <a:srgbClr val="FFE3AB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EDE5AB-2F60-D933-BE8C-8B9AF94F59A0}"/>
                </a:ext>
              </a:extLst>
            </p:cNvPr>
            <p:cNvCxnSpPr>
              <a:cxnSpLocks/>
              <a:stCxn id="6" idx="5"/>
              <a:endCxn id="3" idx="5"/>
            </p:cNvCxnSpPr>
            <p:nvPr/>
          </p:nvCxnSpPr>
          <p:spPr>
            <a:xfrm flipH="1">
              <a:off x="3909644" y="1172785"/>
              <a:ext cx="220930" cy="79678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1543A00-BD70-1B26-C583-5A4CF9FB5BD4}"/>
                </a:ext>
              </a:extLst>
            </p:cNvPr>
            <p:cNvCxnSpPr>
              <a:cxnSpLocks/>
              <a:stCxn id="6" idx="4"/>
              <a:endCxn id="3" idx="4"/>
            </p:cNvCxnSpPr>
            <p:nvPr/>
          </p:nvCxnSpPr>
          <p:spPr>
            <a:xfrm>
              <a:off x="4362094" y="1172785"/>
              <a:ext cx="222816" cy="79678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8769E7-849B-8EF2-48E1-D7997FED2DE8}"/>
                </a:ext>
              </a:extLst>
            </p:cNvPr>
            <p:cNvCxnSpPr>
              <a:cxnSpLocks/>
              <a:stCxn id="6" idx="3"/>
              <a:endCxn id="3" idx="3"/>
            </p:cNvCxnSpPr>
            <p:nvPr/>
          </p:nvCxnSpPr>
          <p:spPr>
            <a:xfrm>
              <a:off x="4562574" y="1052202"/>
              <a:ext cx="607070" cy="5797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3501E73-343A-DC7B-CBA2-0E4C70E7EEFF}"/>
                </a:ext>
              </a:extLst>
            </p:cNvPr>
            <p:cNvCxnSpPr>
              <a:cxnSpLocks/>
              <a:stCxn id="6" idx="6"/>
              <a:endCxn id="3" idx="6"/>
            </p:cNvCxnSpPr>
            <p:nvPr/>
          </p:nvCxnSpPr>
          <p:spPr>
            <a:xfrm flipH="1">
              <a:off x="3324910" y="1052202"/>
              <a:ext cx="605184" cy="5797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43A0D1-E272-40D1-C1F4-E0A8543E1334}"/>
                </a:ext>
              </a:extLst>
            </p:cNvPr>
            <p:cNvCxnSpPr>
              <a:cxnSpLocks/>
              <a:stCxn id="6" idx="7"/>
              <a:endCxn id="3" idx="7"/>
            </p:cNvCxnSpPr>
            <p:nvPr/>
          </p:nvCxnSpPr>
          <p:spPr>
            <a:xfrm flipH="1">
              <a:off x="2987277" y="843368"/>
              <a:ext cx="827057" cy="2038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20FABC-2442-E464-83B0-0F61D858D200}"/>
                </a:ext>
              </a:extLst>
            </p:cNvPr>
            <p:cNvCxnSpPr>
              <a:cxnSpLocks/>
              <a:stCxn id="6" idx="2"/>
              <a:endCxn id="3" idx="2"/>
            </p:cNvCxnSpPr>
            <p:nvPr/>
          </p:nvCxnSpPr>
          <p:spPr>
            <a:xfrm>
              <a:off x="4678334" y="843368"/>
              <a:ext cx="828943" cy="203832"/>
            </a:xfrm>
            <a:prstGeom prst="straightConnector1">
              <a:avLst/>
            </a:prstGeom>
            <a:ln w="57150">
              <a:solidFill>
                <a:srgbClr val="FFE3A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A6EFB5-CDBA-0390-B990-FA88A92275AA}"/>
              </a:ext>
            </a:extLst>
          </p:cNvPr>
          <p:cNvSpPr txBox="1"/>
          <p:nvPr/>
        </p:nvSpPr>
        <p:spPr>
          <a:xfrm>
            <a:off x="4492385" y="2817854"/>
            <a:ext cx="10502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photosynthesis</a:t>
            </a:r>
            <a:endParaRPr lang="en-ZA" sz="1100" dirty="0">
              <a:solidFill>
                <a:srgbClr val="FF000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E5B623A-F86D-E9ED-22CC-F739F8683B7D}"/>
              </a:ext>
            </a:extLst>
          </p:cNvPr>
          <p:cNvGrpSpPr/>
          <p:nvPr/>
        </p:nvGrpSpPr>
        <p:grpSpPr>
          <a:xfrm>
            <a:off x="4953761" y="3076851"/>
            <a:ext cx="1188000" cy="610373"/>
            <a:chOff x="4993274" y="3082933"/>
            <a:chExt cx="1188000" cy="61037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A46DA0-F7FC-9B11-6000-EDCB2B4A01C4}"/>
                </a:ext>
              </a:extLst>
            </p:cNvPr>
            <p:cNvSpPr/>
            <p:nvPr/>
          </p:nvSpPr>
          <p:spPr>
            <a:xfrm>
              <a:off x="4993274" y="3082933"/>
              <a:ext cx="1188000" cy="610373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7D312B-4CEB-620B-8806-053449C5743D}"/>
                </a:ext>
              </a:extLst>
            </p:cNvPr>
            <p:cNvSpPr txBox="1"/>
            <p:nvPr/>
          </p:nvSpPr>
          <p:spPr>
            <a:xfrm>
              <a:off x="5062584" y="3243787"/>
              <a:ext cx="10214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phytoplankton</a:t>
              </a:r>
              <a:endParaRPr lang="en-ZA" sz="1100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EEE6C14-032D-AEAD-56DC-B0881BBC50AD}"/>
              </a:ext>
            </a:extLst>
          </p:cNvPr>
          <p:cNvGrpSpPr/>
          <p:nvPr/>
        </p:nvGrpSpPr>
        <p:grpSpPr>
          <a:xfrm>
            <a:off x="2064575" y="-2350433"/>
            <a:ext cx="6120000" cy="6120000"/>
            <a:chOff x="1194937" y="-2337785"/>
            <a:chExt cx="6120000" cy="6120000"/>
          </a:xfrm>
        </p:grpSpPr>
        <p:sp>
          <p:nvSpPr>
            <p:cNvPr id="3" name="Dodecagon 2">
              <a:extLst>
                <a:ext uri="{FF2B5EF4-FFF2-40B4-BE49-F238E27FC236}">
                  <a16:creationId xmlns:a16="http://schemas.microsoft.com/office/drawing/2014/main" id="{7127D420-8466-A1D6-67B6-48A4BD735838}"/>
                </a:ext>
              </a:extLst>
            </p:cNvPr>
            <p:cNvSpPr/>
            <p:nvPr/>
          </p:nvSpPr>
          <p:spPr>
            <a:xfrm>
              <a:off x="2999126" y="-537785"/>
              <a:ext cx="2520000" cy="25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Dodecagon 5">
              <a:extLst>
                <a:ext uri="{FF2B5EF4-FFF2-40B4-BE49-F238E27FC236}">
                  <a16:creationId xmlns:a16="http://schemas.microsoft.com/office/drawing/2014/main" id="{4A93D118-9083-D98E-B5CF-F5293B1FA429}"/>
                </a:ext>
              </a:extLst>
            </p:cNvPr>
            <p:cNvSpPr/>
            <p:nvPr/>
          </p:nvSpPr>
          <p:spPr>
            <a:xfrm>
              <a:off x="3826183" y="285433"/>
              <a:ext cx="864000" cy="9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9" name="Dodecagon 38">
              <a:extLst>
                <a:ext uri="{FF2B5EF4-FFF2-40B4-BE49-F238E27FC236}">
                  <a16:creationId xmlns:a16="http://schemas.microsoft.com/office/drawing/2014/main" id="{2E02F9F1-F234-457E-B765-1CCCCD058847}"/>
                </a:ext>
              </a:extLst>
            </p:cNvPr>
            <p:cNvSpPr/>
            <p:nvPr/>
          </p:nvSpPr>
          <p:spPr>
            <a:xfrm>
              <a:off x="2459126" y="-1077785"/>
              <a:ext cx="3600000" cy="360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0" name="Dodecagon 39">
              <a:extLst>
                <a:ext uri="{FF2B5EF4-FFF2-40B4-BE49-F238E27FC236}">
                  <a16:creationId xmlns:a16="http://schemas.microsoft.com/office/drawing/2014/main" id="{289AA5AE-0C8D-6C87-E86B-F6BF0435F677}"/>
                </a:ext>
              </a:extLst>
            </p:cNvPr>
            <p:cNvSpPr/>
            <p:nvPr/>
          </p:nvSpPr>
          <p:spPr>
            <a:xfrm>
              <a:off x="1882391" y="-1648599"/>
              <a:ext cx="4752000" cy="4752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9" name="Dodecagon 58">
              <a:extLst>
                <a:ext uri="{FF2B5EF4-FFF2-40B4-BE49-F238E27FC236}">
                  <a16:creationId xmlns:a16="http://schemas.microsoft.com/office/drawing/2014/main" id="{7517A335-3ED0-2B2D-9A3A-7EEF62EEDE01}"/>
                </a:ext>
              </a:extLst>
            </p:cNvPr>
            <p:cNvSpPr/>
            <p:nvPr/>
          </p:nvSpPr>
          <p:spPr>
            <a:xfrm>
              <a:off x="1968937" y="-1563785"/>
              <a:ext cx="4572000" cy="4572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6" name="Dodecagon 65">
              <a:extLst>
                <a:ext uri="{FF2B5EF4-FFF2-40B4-BE49-F238E27FC236}">
                  <a16:creationId xmlns:a16="http://schemas.microsoft.com/office/drawing/2014/main" id="{223FD27B-EA24-61D1-4900-45695EE7BB95}"/>
                </a:ext>
              </a:extLst>
            </p:cNvPr>
            <p:cNvSpPr/>
            <p:nvPr/>
          </p:nvSpPr>
          <p:spPr>
            <a:xfrm>
              <a:off x="1992548" y="-1549422"/>
              <a:ext cx="4536000" cy="4536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7" name="Dodecagon 66">
              <a:extLst>
                <a:ext uri="{FF2B5EF4-FFF2-40B4-BE49-F238E27FC236}">
                  <a16:creationId xmlns:a16="http://schemas.microsoft.com/office/drawing/2014/main" id="{B830F9B5-FEF9-C527-C357-008290938335}"/>
                </a:ext>
              </a:extLst>
            </p:cNvPr>
            <p:cNvSpPr/>
            <p:nvPr/>
          </p:nvSpPr>
          <p:spPr>
            <a:xfrm>
              <a:off x="1194937" y="-2337785"/>
              <a:ext cx="6120000" cy="6120000"/>
            </a:xfrm>
            <a:prstGeom prst="dodecagon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592A94-345E-6F75-DB9B-5C964B33C88F}"/>
              </a:ext>
            </a:extLst>
          </p:cNvPr>
          <p:cNvCxnSpPr>
            <a:cxnSpLocks/>
          </p:cNvCxnSpPr>
          <p:nvPr/>
        </p:nvCxnSpPr>
        <p:spPr>
          <a:xfrm>
            <a:off x="5604521" y="2432215"/>
            <a:ext cx="170720" cy="671328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DA5EAD-9E8F-7281-606A-7DAA185E0424}"/>
              </a:ext>
            </a:extLst>
          </p:cNvPr>
          <p:cNvCxnSpPr>
            <a:cxnSpLocks/>
          </p:cNvCxnSpPr>
          <p:nvPr/>
        </p:nvCxnSpPr>
        <p:spPr>
          <a:xfrm>
            <a:off x="6458280" y="2039882"/>
            <a:ext cx="918177" cy="922366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A0CD5CC-EC2F-6B48-B74C-DBBE8CB3F283}"/>
              </a:ext>
            </a:extLst>
          </p:cNvPr>
          <p:cNvCxnSpPr>
            <a:cxnSpLocks/>
          </p:cNvCxnSpPr>
          <p:nvPr/>
        </p:nvCxnSpPr>
        <p:spPr>
          <a:xfrm flipV="1">
            <a:off x="5632645" y="1805564"/>
            <a:ext cx="259831" cy="713145"/>
          </a:xfrm>
          <a:prstGeom prst="straightConnector1">
            <a:avLst/>
          </a:prstGeom>
          <a:ln w="28575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85B83D-68F4-E07D-2DDC-74ED2CC674BB}"/>
              </a:ext>
            </a:extLst>
          </p:cNvPr>
          <p:cNvCxnSpPr>
            <a:cxnSpLocks/>
          </p:cNvCxnSpPr>
          <p:nvPr/>
        </p:nvCxnSpPr>
        <p:spPr>
          <a:xfrm flipH="1" flipV="1">
            <a:off x="2912177" y="1723653"/>
            <a:ext cx="561686" cy="644004"/>
          </a:xfrm>
          <a:prstGeom prst="straightConnector1">
            <a:avLst/>
          </a:prstGeom>
          <a:ln w="63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48D564-6259-CA66-404D-8F1762BE6729}"/>
              </a:ext>
            </a:extLst>
          </p:cNvPr>
          <p:cNvCxnSpPr>
            <a:cxnSpLocks/>
          </p:cNvCxnSpPr>
          <p:nvPr/>
        </p:nvCxnSpPr>
        <p:spPr>
          <a:xfrm flipV="1">
            <a:off x="6848640" y="1783144"/>
            <a:ext cx="600681" cy="679719"/>
          </a:xfrm>
          <a:prstGeom prst="straightConnector1">
            <a:avLst/>
          </a:prstGeom>
          <a:ln w="44450">
            <a:solidFill>
              <a:srgbClr val="FFE3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E31094-8A7B-B3B9-6EEE-774EF1C24AB1}"/>
              </a:ext>
            </a:extLst>
          </p:cNvPr>
          <p:cNvSpPr/>
          <p:nvPr/>
        </p:nvSpPr>
        <p:spPr>
          <a:xfrm>
            <a:off x="6311463" y="2467728"/>
            <a:ext cx="389383" cy="212967"/>
          </a:xfrm>
          <a:custGeom>
            <a:avLst/>
            <a:gdLst>
              <a:gd name="connsiteX0" fmla="*/ 195420 w 389383"/>
              <a:gd name="connsiteY0" fmla="*/ 5149 h 212967"/>
              <a:gd name="connsiteX1" fmla="*/ 195420 w 389383"/>
              <a:gd name="connsiteY1" fmla="*/ 5149 h 212967"/>
              <a:gd name="connsiteX2" fmla="*/ 29165 w 389383"/>
              <a:gd name="connsiteY2" fmla="*/ 12076 h 212967"/>
              <a:gd name="connsiteX3" fmla="*/ 8383 w 389383"/>
              <a:gd name="connsiteY3" fmla="*/ 67495 h 212967"/>
              <a:gd name="connsiteX4" fmla="*/ 15311 w 389383"/>
              <a:gd name="connsiteY4" fmla="*/ 95204 h 212967"/>
              <a:gd name="connsiteX5" fmla="*/ 36092 w 389383"/>
              <a:gd name="connsiteY5" fmla="*/ 115985 h 212967"/>
              <a:gd name="connsiteX6" fmla="*/ 91511 w 389383"/>
              <a:gd name="connsiteY6" fmla="*/ 157549 h 212967"/>
              <a:gd name="connsiteX7" fmla="*/ 112292 w 389383"/>
              <a:gd name="connsiteY7" fmla="*/ 171404 h 212967"/>
              <a:gd name="connsiteX8" fmla="*/ 195420 w 389383"/>
              <a:gd name="connsiteY8" fmla="*/ 192185 h 212967"/>
              <a:gd name="connsiteX9" fmla="*/ 250838 w 389383"/>
              <a:gd name="connsiteY9" fmla="*/ 212967 h 212967"/>
              <a:gd name="connsiteX10" fmla="*/ 306256 w 389383"/>
              <a:gd name="connsiteY10" fmla="*/ 206040 h 212967"/>
              <a:gd name="connsiteX11" fmla="*/ 347820 w 389383"/>
              <a:gd name="connsiteY11" fmla="*/ 178331 h 212967"/>
              <a:gd name="connsiteX12" fmla="*/ 361674 w 389383"/>
              <a:gd name="connsiteY12" fmla="*/ 150622 h 212967"/>
              <a:gd name="connsiteX13" fmla="*/ 368601 w 389383"/>
              <a:gd name="connsiteY13" fmla="*/ 122913 h 212967"/>
              <a:gd name="connsiteX14" fmla="*/ 389383 w 389383"/>
              <a:gd name="connsiteY14" fmla="*/ 95204 h 212967"/>
              <a:gd name="connsiteX15" fmla="*/ 382456 w 389383"/>
              <a:gd name="connsiteY15" fmla="*/ 67495 h 212967"/>
              <a:gd name="connsiteX16" fmla="*/ 313183 w 389383"/>
              <a:gd name="connsiteY16" fmla="*/ 46713 h 212967"/>
              <a:gd name="connsiteX17" fmla="*/ 292401 w 389383"/>
              <a:gd name="connsiteY17" fmla="*/ 19004 h 212967"/>
              <a:gd name="connsiteX18" fmla="*/ 271620 w 389383"/>
              <a:gd name="connsiteY18" fmla="*/ 12076 h 212967"/>
              <a:gd name="connsiteX19" fmla="*/ 195420 w 389383"/>
              <a:gd name="connsiteY19" fmla="*/ 5149 h 21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3" h="212967">
                <a:moveTo>
                  <a:pt x="195420" y="5149"/>
                </a:moveTo>
                <a:lnTo>
                  <a:pt x="195420" y="5149"/>
                </a:lnTo>
                <a:lnTo>
                  <a:pt x="29165" y="12076"/>
                </a:lnTo>
                <a:cubicBezTo>
                  <a:pt x="-15265" y="21597"/>
                  <a:pt x="2786" y="47906"/>
                  <a:pt x="8383" y="67495"/>
                </a:cubicBezTo>
                <a:cubicBezTo>
                  <a:pt x="10999" y="76649"/>
                  <a:pt x="10587" y="86938"/>
                  <a:pt x="15311" y="95204"/>
                </a:cubicBezTo>
                <a:cubicBezTo>
                  <a:pt x="20171" y="103710"/>
                  <a:pt x="28510" y="109782"/>
                  <a:pt x="36092" y="115985"/>
                </a:cubicBezTo>
                <a:cubicBezTo>
                  <a:pt x="53964" y="130607"/>
                  <a:pt x="72298" y="144740"/>
                  <a:pt x="91511" y="157549"/>
                </a:cubicBezTo>
                <a:cubicBezTo>
                  <a:pt x="98438" y="162167"/>
                  <a:pt x="104394" y="168771"/>
                  <a:pt x="112292" y="171404"/>
                </a:cubicBezTo>
                <a:cubicBezTo>
                  <a:pt x="139388" y="180436"/>
                  <a:pt x="168677" y="182156"/>
                  <a:pt x="195420" y="192185"/>
                </a:cubicBezTo>
                <a:lnTo>
                  <a:pt x="250838" y="212967"/>
                </a:lnTo>
                <a:cubicBezTo>
                  <a:pt x="269311" y="210658"/>
                  <a:pt x="288724" y="212301"/>
                  <a:pt x="306256" y="206040"/>
                </a:cubicBezTo>
                <a:cubicBezTo>
                  <a:pt x="321937" y="200440"/>
                  <a:pt x="347820" y="178331"/>
                  <a:pt x="347820" y="178331"/>
                </a:cubicBezTo>
                <a:cubicBezTo>
                  <a:pt x="352438" y="169095"/>
                  <a:pt x="358048" y="160291"/>
                  <a:pt x="361674" y="150622"/>
                </a:cubicBezTo>
                <a:cubicBezTo>
                  <a:pt x="365017" y="141708"/>
                  <a:pt x="364343" y="131428"/>
                  <a:pt x="368601" y="122913"/>
                </a:cubicBezTo>
                <a:cubicBezTo>
                  <a:pt x="373764" y="112586"/>
                  <a:pt x="382456" y="104440"/>
                  <a:pt x="389383" y="95204"/>
                </a:cubicBezTo>
                <a:cubicBezTo>
                  <a:pt x="387074" y="85968"/>
                  <a:pt x="389188" y="74227"/>
                  <a:pt x="382456" y="67495"/>
                </a:cubicBezTo>
                <a:cubicBezTo>
                  <a:pt x="371063" y="56102"/>
                  <a:pt x="327654" y="49607"/>
                  <a:pt x="313183" y="46713"/>
                </a:cubicBezTo>
                <a:cubicBezTo>
                  <a:pt x="306256" y="37477"/>
                  <a:pt x="301270" y="26395"/>
                  <a:pt x="292401" y="19004"/>
                </a:cubicBezTo>
                <a:cubicBezTo>
                  <a:pt x="286792" y="14329"/>
                  <a:pt x="278614" y="14174"/>
                  <a:pt x="271620" y="12076"/>
                </a:cubicBezTo>
                <a:cubicBezTo>
                  <a:pt x="219098" y="-3681"/>
                  <a:pt x="238856" y="-1778"/>
                  <a:pt x="195420" y="514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5FA588-7559-14F1-3255-24B9CE2D0F73}"/>
              </a:ext>
            </a:extLst>
          </p:cNvPr>
          <p:cNvSpPr/>
          <p:nvPr/>
        </p:nvSpPr>
        <p:spPr>
          <a:xfrm>
            <a:off x="4564810" y="2472117"/>
            <a:ext cx="376893" cy="170180"/>
          </a:xfrm>
          <a:custGeom>
            <a:avLst/>
            <a:gdLst>
              <a:gd name="connsiteX0" fmla="*/ 0 w 376893"/>
              <a:gd name="connsiteY0" fmla="*/ 60960 h 170180"/>
              <a:gd name="connsiteX1" fmla="*/ 0 w 376893"/>
              <a:gd name="connsiteY1" fmla="*/ 60960 h 170180"/>
              <a:gd name="connsiteX2" fmla="*/ 55880 w 376893"/>
              <a:gd name="connsiteY2" fmla="*/ 7620 h 170180"/>
              <a:gd name="connsiteX3" fmla="*/ 78740 w 376893"/>
              <a:gd name="connsiteY3" fmla="*/ 0 h 170180"/>
              <a:gd name="connsiteX4" fmla="*/ 223520 w 376893"/>
              <a:gd name="connsiteY4" fmla="*/ 7620 h 170180"/>
              <a:gd name="connsiteX5" fmla="*/ 236220 w 376893"/>
              <a:gd name="connsiteY5" fmla="*/ 15240 h 170180"/>
              <a:gd name="connsiteX6" fmla="*/ 251460 w 376893"/>
              <a:gd name="connsiteY6" fmla="*/ 33020 h 170180"/>
              <a:gd name="connsiteX7" fmla="*/ 274320 w 376893"/>
              <a:gd name="connsiteY7" fmla="*/ 53340 h 170180"/>
              <a:gd name="connsiteX8" fmla="*/ 284480 w 376893"/>
              <a:gd name="connsiteY8" fmla="*/ 58420 h 170180"/>
              <a:gd name="connsiteX9" fmla="*/ 307340 w 376893"/>
              <a:gd name="connsiteY9" fmla="*/ 76200 h 170180"/>
              <a:gd name="connsiteX10" fmla="*/ 322580 w 376893"/>
              <a:gd name="connsiteY10" fmla="*/ 81280 h 170180"/>
              <a:gd name="connsiteX11" fmla="*/ 337820 w 376893"/>
              <a:gd name="connsiteY11" fmla="*/ 88900 h 170180"/>
              <a:gd name="connsiteX12" fmla="*/ 363220 w 376893"/>
              <a:gd name="connsiteY12" fmla="*/ 99060 h 170180"/>
              <a:gd name="connsiteX13" fmla="*/ 375920 w 376893"/>
              <a:gd name="connsiteY13" fmla="*/ 109220 h 170180"/>
              <a:gd name="connsiteX14" fmla="*/ 350520 w 376893"/>
              <a:gd name="connsiteY14" fmla="*/ 152400 h 170180"/>
              <a:gd name="connsiteX15" fmla="*/ 327660 w 376893"/>
              <a:gd name="connsiteY15" fmla="*/ 160020 h 170180"/>
              <a:gd name="connsiteX16" fmla="*/ 320040 w 376893"/>
              <a:gd name="connsiteY16" fmla="*/ 162560 h 170180"/>
              <a:gd name="connsiteX17" fmla="*/ 304800 w 376893"/>
              <a:gd name="connsiteY17" fmla="*/ 165100 h 170180"/>
              <a:gd name="connsiteX18" fmla="*/ 271780 w 376893"/>
              <a:gd name="connsiteY18" fmla="*/ 170180 h 170180"/>
              <a:gd name="connsiteX19" fmla="*/ 208280 w 376893"/>
              <a:gd name="connsiteY19" fmla="*/ 167640 h 170180"/>
              <a:gd name="connsiteX20" fmla="*/ 193040 w 376893"/>
              <a:gd name="connsiteY20" fmla="*/ 165100 h 170180"/>
              <a:gd name="connsiteX21" fmla="*/ 144780 w 376893"/>
              <a:gd name="connsiteY21" fmla="*/ 160020 h 170180"/>
              <a:gd name="connsiteX22" fmla="*/ 129540 w 376893"/>
              <a:gd name="connsiteY22" fmla="*/ 154940 h 170180"/>
              <a:gd name="connsiteX23" fmla="*/ 104140 w 376893"/>
              <a:gd name="connsiteY23" fmla="*/ 149860 h 170180"/>
              <a:gd name="connsiteX24" fmla="*/ 81280 w 376893"/>
              <a:gd name="connsiteY24" fmla="*/ 139700 h 170180"/>
              <a:gd name="connsiteX25" fmla="*/ 63500 w 376893"/>
              <a:gd name="connsiteY25" fmla="*/ 134620 h 170180"/>
              <a:gd name="connsiteX26" fmla="*/ 48260 w 376893"/>
              <a:gd name="connsiteY26" fmla="*/ 124460 h 170180"/>
              <a:gd name="connsiteX27" fmla="*/ 12700 w 376893"/>
              <a:gd name="connsiteY27" fmla="*/ 101600 h 170180"/>
              <a:gd name="connsiteX28" fmla="*/ 10160 w 376893"/>
              <a:gd name="connsiteY28" fmla="*/ 60960 h 170180"/>
              <a:gd name="connsiteX29" fmla="*/ 0 w 376893"/>
              <a:gd name="connsiteY29" fmla="*/ 60960 h 17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6893" h="170180">
                <a:moveTo>
                  <a:pt x="0" y="60960"/>
                </a:moveTo>
                <a:lnTo>
                  <a:pt x="0" y="60960"/>
                </a:lnTo>
                <a:cubicBezTo>
                  <a:pt x="11142" y="49163"/>
                  <a:pt x="33548" y="17191"/>
                  <a:pt x="55880" y="7620"/>
                </a:cubicBezTo>
                <a:cubicBezTo>
                  <a:pt x="63263" y="4456"/>
                  <a:pt x="71120" y="2540"/>
                  <a:pt x="78740" y="0"/>
                </a:cubicBezTo>
                <a:cubicBezTo>
                  <a:pt x="127000" y="2540"/>
                  <a:pt x="175418" y="2965"/>
                  <a:pt x="223520" y="7620"/>
                </a:cubicBezTo>
                <a:cubicBezTo>
                  <a:pt x="228434" y="8096"/>
                  <a:pt x="232271" y="12278"/>
                  <a:pt x="236220" y="15240"/>
                </a:cubicBezTo>
                <a:cubicBezTo>
                  <a:pt x="247279" y="23535"/>
                  <a:pt x="241159" y="22719"/>
                  <a:pt x="251460" y="33020"/>
                </a:cubicBezTo>
                <a:cubicBezTo>
                  <a:pt x="258669" y="40229"/>
                  <a:pt x="266239" y="47124"/>
                  <a:pt x="274320" y="53340"/>
                </a:cubicBezTo>
                <a:cubicBezTo>
                  <a:pt x="277321" y="55649"/>
                  <a:pt x="281367" y="56265"/>
                  <a:pt x="284480" y="58420"/>
                </a:cubicBezTo>
                <a:cubicBezTo>
                  <a:pt x="292417" y="63915"/>
                  <a:pt x="299062" y="71233"/>
                  <a:pt x="307340" y="76200"/>
                </a:cubicBezTo>
                <a:cubicBezTo>
                  <a:pt x="311932" y="78955"/>
                  <a:pt x="317637" y="79220"/>
                  <a:pt x="322580" y="81280"/>
                </a:cubicBezTo>
                <a:cubicBezTo>
                  <a:pt x="327823" y="83464"/>
                  <a:pt x="332663" y="86520"/>
                  <a:pt x="337820" y="88900"/>
                </a:cubicBezTo>
                <a:cubicBezTo>
                  <a:pt x="352856" y="95840"/>
                  <a:pt x="351644" y="95201"/>
                  <a:pt x="363220" y="99060"/>
                </a:cubicBezTo>
                <a:cubicBezTo>
                  <a:pt x="367453" y="102447"/>
                  <a:pt x="374857" y="103904"/>
                  <a:pt x="375920" y="109220"/>
                </a:cubicBezTo>
                <a:cubicBezTo>
                  <a:pt x="380498" y="132108"/>
                  <a:pt x="368420" y="143450"/>
                  <a:pt x="350520" y="152400"/>
                </a:cubicBezTo>
                <a:cubicBezTo>
                  <a:pt x="333620" y="160850"/>
                  <a:pt x="347355" y="155096"/>
                  <a:pt x="327660" y="160020"/>
                </a:cubicBezTo>
                <a:cubicBezTo>
                  <a:pt x="325063" y="160669"/>
                  <a:pt x="322654" y="161979"/>
                  <a:pt x="320040" y="162560"/>
                </a:cubicBezTo>
                <a:cubicBezTo>
                  <a:pt x="315013" y="163677"/>
                  <a:pt x="309867" y="164179"/>
                  <a:pt x="304800" y="165100"/>
                </a:cubicBezTo>
                <a:cubicBezTo>
                  <a:pt x="279201" y="169754"/>
                  <a:pt x="306196" y="165878"/>
                  <a:pt x="271780" y="170180"/>
                </a:cubicBezTo>
                <a:cubicBezTo>
                  <a:pt x="250613" y="169333"/>
                  <a:pt x="229420" y="169004"/>
                  <a:pt x="208280" y="167640"/>
                </a:cubicBezTo>
                <a:cubicBezTo>
                  <a:pt x="203141" y="167308"/>
                  <a:pt x="198159" y="165669"/>
                  <a:pt x="193040" y="165100"/>
                </a:cubicBezTo>
                <a:cubicBezTo>
                  <a:pt x="124703" y="157507"/>
                  <a:pt x="191379" y="166677"/>
                  <a:pt x="144780" y="160020"/>
                </a:cubicBezTo>
                <a:cubicBezTo>
                  <a:pt x="139700" y="158327"/>
                  <a:pt x="134735" y="156239"/>
                  <a:pt x="129540" y="154940"/>
                </a:cubicBezTo>
                <a:cubicBezTo>
                  <a:pt x="121163" y="152846"/>
                  <a:pt x="112374" y="152460"/>
                  <a:pt x="104140" y="149860"/>
                </a:cubicBezTo>
                <a:cubicBezTo>
                  <a:pt x="96188" y="147349"/>
                  <a:pt x="89088" y="142628"/>
                  <a:pt x="81280" y="139700"/>
                </a:cubicBezTo>
                <a:cubicBezTo>
                  <a:pt x="75509" y="137536"/>
                  <a:pt x="69427" y="136313"/>
                  <a:pt x="63500" y="134620"/>
                </a:cubicBezTo>
                <a:cubicBezTo>
                  <a:pt x="58420" y="131233"/>
                  <a:pt x="53144" y="128123"/>
                  <a:pt x="48260" y="124460"/>
                </a:cubicBezTo>
                <a:cubicBezTo>
                  <a:pt x="17321" y="101256"/>
                  <a:pt x="34284" y="106996"/>
                  <a:pt x="12700" y="101600"/>
                </a:cubicBezTo>
                <a:cubicBezTo>
                  <a:pt x="6274" y="82323"/>
                  <a:pt x="4950" y="85275"/>
                  <a:pt x="10160" y="60960"/>
                </a:cubicBezTo>
                <a:cubicBezTo>
                  <a:pt x="10953" y="57258"/>
                  <a:pt x="1693" y="60960"/>
                  <a:pt x="0" y="609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29B1ED9-9282-818D-2042-6C0D07FD4E82}"/>
              </a:ext>
            </a:extLst>
          </p:cNvPr>
          <p:cNvGrpSpPr/>
          <p:nvPr/>
        </p:nvGrpSpPr>
        <p:grpSpPr>
          <a:xfrm>
            <a:off x="3677994" y="1870604"/>
            <a:ext cx="405955" cy="911325"/>
            <a:chOff x="3346739" y="1878529"/>
            <a:chExt cx="405955" cy="911325"/>
          </a:xfrm>
        </p:grpSpPr>
        <p:sp>
          <p:nvSpPr>
            <p:cNvPr id="43" name="Arrow: Chevron 42">
              <a:extLst>
                <a:ext uri="{FF2B5EF4-FFF2-40B4-BE49-F238E27FC236}">
                  <a16:creationId xmlns:a16="http://schemas.microsoft.com/office/drawing/2014/main" id="{51462A83-4710-9BF9-F1BA-00470459220A}"/>
                </a:ext>
              </a:extLst>
            </p:cNvPr>
            <p:cNvSpPr/>
            <p:nvPr/>
          </p:nvSpPr>
          <p:spPr>
            <a:xfrm rot="5400000">
              <a:off x="3390184" y="2433543"/>
              <a:ext cx="320186" cy="392435"/>
            </a:xfrm>
            <a:custGeom>
              <a:avLst/>
              <a:gdLst>
                <a:gd name="connsiteX0" fmla="*/ 0 w 532715"/>
                <a:gd name="connsiteY0" fmla="*/ 0 h 390055"/>
                <a:gd name="connsiteX1" fmla="*/ 322448 w 532715"/>
                <a:gd name="connsiteY1" fmla="*/ 0 h 390055"/>
                <a:gd name="connsiteX2" fmla="*/ 532715 w 532715"/>
                <a:gd name="connsiteY2" fmla="*/ 195028 h 390055"/>
                <a:gd name="connsiteX3" fmla="*/ 322448 w 532715"/>
                <a:gd name="connsiteY3" fmla="*/ 390055 h 390055"/>
                <a:gd name="connsiteX4" fmla="*/ 0 w 532715"/>
                <a:gd name="connsiteY4" fmla="*/ 390055 h 390055"/>
                <a:gd name="connsiteX5" fmla="*/ 210267 w 532715"/>
                <a:gd name="connsiteY5" fmla="*/ 195028 h 390055"/>
                <a:gd name="connsiteX6" fmla="*/ 0 w 532715"/>
                <a:gd name="connsiteY6" fmla="*/ 0 h 390055"/>
                <a:gd name="connsiteX0" fmla="*/ 0 w 325546"/>
                <a:gd name="connsiteY0" fmla="*/ 0 h 390055"/>
                <a:gd name="connsiteX1" fmla="*/ 322448 w 325546"/>
                <a:gd name="connsiteY1" fmla="*/ 0 h 390055"/>
                <a:gd name="connsiteX2" fmla="*/ 325546 w 325546"/>
                <a:gd name="connsiteY2" fmla="*/ 199791 h 390055"/>
                <a:gd name="connsiteX3" fmla="*/ 322448 w 325546"/>
                <a:gd name="connsiteY3" fmla="*/ 390055 h 390055"/>
                <a:gd name="connsiteX4" fmla="*/ 0 w 325546"/>
                <a:gd name="connsiteY4" fmla="*/ 390055 h 390055"/>
                <a:gd name="connsiteX5" fmla="*/ 210267 w 325546"/>
                <a:gd name="connsiteY5" fmla="*/ 195028 h 390055"/>
                <a:gd name="connsiteX6" fmla="*/ 0 w 325546"/>
                <a:gd name="connsiteY6" fmla="*/ 0 h 390055"/>
                <a:gd name="connsiteX0" fmla="*/ 0 w 325546"/>
                <a:gd name="connsiteY0" fmla="*/ 0 h 390055"/>
                <a:gd name="connsiteX1" fmla="*/ 322448 w 325546"/>
                <a:gd name="connsiteY1" fmla="*/ 0 h 390055"/>
                <a:gd name="connsiteX2" fmla="*/ 325546 w 325546"/>
                <a:gd name="connsiteY2" fmla="*/ 199791 h 390055"/>
                <a:gd name="connsiteX3" fmla="*/ 265298 w 325546"/>
                <a:gd name="connsiteY3" fmla="*/ 390055 h 390055"/>
                <a:gd name="connsiteX4" fmla="*/ 0 w 325546"/>
                <a:gd name="connsiteY4" fmla="*/ 390055 h 390055"/>
                <a:gd name="connsiteX5" fmla="*/ 210267 w 325546"/>
                <a:gd name="connsiteY5" fmla="*/ 195028 h 390055"/>
                <a:gd name="connsiteX6" fmla="*/ 0 w 325546"/>
                <a:gd name="connsiteY6" fmla="*/ 0 h 390055"/>
                <a:gd name="connsiteX0" fmla="*/ 0 w 322464"/>
                <a:gd name="connsiteY0" fmla="*/ 0 h 390055"/>
                <a:gd name="connsiteX1" fmla="*/ 322448 w 322464"/>
                <a:gd name="connsiteY1" fmla="*/ 0 h 390055"/>
                <a:gd name="connsiteX2" fmla="*/ 275543 w 322464"/>
                <a:gd name="connsiteY2" fmla="*/ 202172 h 390055"/>
                <a:gd name="connsiteX3" fmla="*/ 265298 w 322464"/>
                <a:gd name="connsiteY3" fmla="*/ 390055 h 390055"/>
                <a:gd name="connsiteX4" fmla="*/ 0 w 322464"/>
                <a:gd name="connsiteY4" fmla="*/ 390055 h 390055"/>
                <a:gd name="connsiteX5" fmla="*/ 210267 w 322464"/>
                <a:gd name="connsiteY5" fmla="*/ 195028 h 390055"/>
                <a:gd name="connsiteX6" fmla="*/ 0 w 322464"/>
                <a:gd name="connsiteY6" fmla="*/ 0 h 390055"/>
                <a:gd name="connsiteX0" fmla="*/ 0 w 275543"/>
                <a:gd name="connsiteY0" fmla="*/ 0 h 390055"/>
                <a:gd name="connsiteX1" fmla="*/ 260539 w 275543"/>
                <a:gd name="connsiteY1" fmla="*/ 2381 h 390055"/>
                <a:gd name="connsiteX2" fmla="*/ 275543 w 275543"/>
                <a:gd name="connsiteY2" fmla="*/ 202172 h 390055"/>
                <a:gd name="connsiteX3" fmla="*/ 265298 w 275543"/>
                <a:gd name="connsiteY3" fmla="*/ 390055 h 390055"/>
                <a:gd name="connsiteX4" fmla="*/ 0 w 275543"/>
                <a:gd name="connsiteY4" fmla="*/ 390055 h 390055"/>
                <a:gd name="connsiteX5" fmla="*/ 210267 w 275543"/>
                <a:gd name="connsiteY5" fmla="*/ 195028 h 390055"/>
                <a:gd name="connsiteX6" fmla="*/ 0 w 275543"/>
                <a:gd name="connsiteY6" fmla="*/ 0 h 390055"/>
                <a:gd name="connsiteX0" fmla="*/ 0 w 317706"/>
                <a:gd name="connsiteY0" fmla="*/ 0 h 390055"/>
                <a:gd name="connsiteX1" fmla="*/ 317689 w 317706"/>
                <a:gd name="connsiteY1" fmla="*/ 2381 h 390055"/>
                <a:gd name="connsiteX2" fmla="*/ 275543 w 317706"/>
                <a:gd name="connsiteY2" fmla="*/ 202172 h 390055"/>
                <a:gd name="connsiteX3" fmla="*/ 265298 w 317706"/>
                <a:gd name="connsiteY3" fmla="*/ 390055 h 390055"/>
                <a:gd name="connsiteX4" fmla="*/ 0 w 317706"/>
                <a:gd name="connsiteY4" fmla="*/ 390055 h 390055"/>
                <a:gd name="connsiteX5" fmla="*/ 210267 w 317706"/>
                <a:gd name="connsiteY5" fmla="*/ 195028 h 390055"/>
                <a:gd name="connsiteX6" fmla="*/ 0 w 317706"/>
                <a:gd name="connsiteY6" fmla="*/ 0 h 390055"/>
                <a:gd name="connsiteX0" fmla="*/ 0 w 317758"/>
                <a:gd name="connsiteY0" fmla="*/ 0 h 390055"/>
                <a:gd name="connsiteX1" fmla="*/ 317689 w 317758"/>
                <a:gd name="connsiteY1" fmla="*/ 2381 h 390055"/>
                <a:gd name="connsiteX2" fmla="*/ 308884 w 317758"/>
                <a:gd name="connsiteY2" fmla="*/ 202172 h 390055"/>
                <a:gd name="connsiteX3" fmla="*/ 265298 w 317758"/>
                <a:gd name="connsiteY3" fmla="*/ 390055 h 390055"/>
                <a:gd name="connsiteX4" fmla="*/ 0 w 317758"/>
                <a:gd name="connsiteY4" fmla="*/ 390055 h 390055"/>
                <a:gd name="connsiteX5" fmla="*/ 210267 w 317758"/>
                <a:gd name="connsiteY5" fmla="*/ 195028 h 390055"/>
                <a:gd name="connsiteX6" fmla="*/ 0 w 317758"/>
                <a:gd name="connsiteY6" fmla="*/ 0 h 390055"/>
                <a:gd name="connsiteX0" fmla="*/ 0 w 317758"/>
                <a:gd name="connsiteY0" fmla="*/ 0 h 390055"/>
                <a:gd name="connsiteX1" fmla="*/ 317689 w 317758"/>
                <a:gd name="connsiteY1" fmla="*/ 2381 h 390055"/>
                <a:gd name="connsiteX2" fmla="*/ 308884 w 317758"/>
                <a:gd name="connsiteY2" fmla="*/ 202172 h 390055"/>
                <a:gd name="connsiteX3" fmla="*/ 308161 w 317758"/>
                <a:gd name="connsiteY3" fmla="*/ 385292 h 390055"/>
                <a:gd name="connsiteX4" fmla="*/ 0 w 317758"/>
                <a:gd name="connsiteY4" fmla="*/ 390055 h 390055"/>
                <a:gd name="connsiteX5" fmla="*/ 210267 w 317758"/>
                <a:gd name="connsiteY5" fmla="*/ 195028 h 390055"/>
                <a:gd name="connsiteX6" fmla="*/ 0 w 317758"/>
                <a:gd name="connsiteY6" fmla="*/ 0 h 390055"/>
                <a:gd name="connsiteX0" fmla="*/ 0 w 317758"/>
                <a:gd name="connsiteY0" fmla="*/ 0 h 390055"/>
                <a:gd name="connsiteX1" fmla="*/ 317689 w 317758"/>
                <a:gd name="connsiteY1" fmla="*/ 2381 h 390055"/>
                <a:gd name="connsiteX2" fmla="*/ 308884 w 317758"/>
                <a:gd name="connsiteY2" fmla="*/ 202172 h 390055"/>
                <a:gd name="connsiteX3" fmla="*/ 312923 w 317758"/>
                <a:gd name="connsiteY3" fmla="*/ 382910 h 390055"/>
                <a:gd name="connsiteX4" fmla="*/ 0 w 317758"/>
                <a:gd name="connsiteY4" fmla="*/ 390055 h 390055"/>
                <a:gd name="connsiteX5" fmla="*/ 210267 w 317758"/>
                <a:gd name="connsiteY5" fmla="*/ 195028 h 390055"/>
                <a:gd name="connsiteX6" fmla="*/ 0 w 317758"/>
                <a:gd name="connsiteY6" fmla="*/ 0 h 390055"/>
                <a:gd name="connsiteX0" fmla="*/ 0 w 317758"/>
                <a:gd name="connsiteY0" fmla="*/ 0 h 390055"/>
                <a:gd name="connsiteX1" fmla="*/ 317689 w 317758"/>
                <a:gd name="connsiteY1" fmla="*/ 2381 h 390055"/>
                <a:gd name="connsiteX2" fmla="*/ 308884 w 317758"/>
                <a:gd name="connsiteY2" fmla="*/ 202172 h 390055"/>
                <a:gd name="connsiteX3" fmla="*/ 308161 w 317758"/>
                <a:gd name="connsiteY3" fmla="*/ 385292 h 390055"/>
                <a:gd name="connsiteX4" fmla="*/ 0 w 317758"/>
                <a:gd name="connsiteY4" fmla="*/ 390055 h 390055"/>
                <a:gd name="connsiteX5" fmla="*/ 210267 w 317758"/>
                <a:gd name="connsiteY5" fmla="*/ 195028 h 390055"/>
                <a:gd name="connsiteX6" fmla="*/ 0 w 317758"/>
                <a:gd name="connsiteY6" fmla="*/ 0 h 390055"/>
                <a:gd name="connsiteX0" fmla="*/ 0 w 317758"/>
                <a:gd name="connsiteY0" fmla="*/ 0 h 390055"/>
                <a:gd name="connsiteX1" fmla="*/ 317689 w 317758"/>
                <a:gd name="connsiteY1" fmla="*/ 2381 h 390055"/>
                <a:gd name="connsiteX2" fmla="*/ 308884 w 317758"/>
                <a:gd name="connsiteY2" fmla="*/ 202172 h 390055"/>
                <a:gd name="connsiteX3" fmla="*/ 315305 w 317758"/>
                <a:gd name="connsiteY3" fmla="*/ 385292 h 390055"/>
                <a:gd name="connsiteX4" fmla="*/ 0 w 317758"/>
                <a:gd name="connsiteY4" fmla="*/ 390055 h 390055"/>
                <a:gd name="connsiteX5" fmla="*/ 210267 w 317758"/>
                <a:gd name="connsiteY5" fmla="*/ 195028 h 390055"/>
                <a:gd name="connsiteX6" fmla="*/ 0 w 317758"/>
                <a:gd name="connsiteY6" fmla="*/ 0 h 390055"/>
                <a:gd name="connsiteX0" fmla="*/ 0 w 317871"/>
                <a:gd name="connsiteY0" fmla="*/ 0 h 390055"/>
                <a:gd name="connsiteX1" fmla="*/ 317689 w 317871"/>
                <a:gd name="connsiteY1" fmla="*/ 2381 h 390055"/>
                <a:gd name="connsiteX2" fmla="*/ 316031 w 317871"/>
                <a:gd name="connsiteY2" fmla="*/ 204553 h 390055"/>
                <a:gd name="connsiteX3" fmla="*/ 315305 w 317871"/>
                <a:gd name="connsiteY3" fmla="*/ 385292 h 390055"/>
                <a:gd name="connsiteX4" fmla="*/ 0 w 317871"/>
                <a:gd name="connsiteY4" fmla="*/ 390055 h 390055"/>
                <a:gd name="connsiteX5" fmla="*/ 210267 w 317871"/>
                <a:gd name="connsiteY5" fmla="*/ 195028 h 390055"/>
                <a:gd name="connsiteX6" fmla="*/ 0 w 317871"/>
                <a:gd name="connsiteY6" fmla="*/ 0 h 390055"/>
                <a:gd name="connsiteX0" fmla="*/ 0 w 320186"/>
                <a:gd name="connsiteY0" fmla="*/ 0 h 392435"/>
                <a:gd name="connsiteX1" fmla="*/ 317689 w 320186"/>
                <a:gd name="connsiteY1" fmla="*/ 2381 h 392435"/>
                <a:gd name="connsiteX2" fmla="*/ 316031 w 320186"/>
                <a:gd name="connsiteY2" fmla="*/ 204553 h 392435"/>
                <a:gd name="connsiteX3" fmla="*/ 320068 w 320186"/>
                <a:gd name="connsiteY3" fmla="*/ 392435 h 392435"/>
                <a:gd name="connsiteX4" fmla="*/ 0 w 320186"/>
                <a:gd name="connsiteY4" fmla="*/ 390055 h 392435"/>
                <a:gd name="connsiteX5" fmla="*/ 210267 w 320186"/>
                <a:gd name="connsiteY5" fmla="*/ 195028 h 392435"/>
                <a:gd name="connsiteX6" fmla="*/ 0 w 320186"/>
                <a:gd name="connsiteY6" fmla="*/ 0 h 39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186" h="392435">
                  <a:moveTo>
                    <a:pt x="0" y="0"/>
                  </a:moveTo>
                  <a:lnTo>
                    <a:pt x="317689" y="2381"/>
                  </a:lnTo>
                  <a:cubicBezTo>
                    <a:pt x="318722" y="68978"/>
                    <a:pt x="314998" y="137956"/>
                    <a:pt x="316031" y="204553"/>
                  </a:cubicBezTo>
                  <a:cubicBezTo>
                    <a:pt x="314998" y="267974"/>
                    <a:pt x="321101" y="329014"/>
                    <a:pt x="320068" y="392435"/>
                  </a:cubicBezTo>
                  <a:lnTo>
                    <a:pt x="0" y="390055"/>
                  </a:lnTo>
                  <a:lnTo>
                    <a:pt x="210267" y="195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5D6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9F46635-BC00-85BF-B1EB-DB3D4410947B}"/>
                </a:ext>
              </a:extLst>
            </p:cNvPr>
            <p:cNvGrpSpPr/>
            <p:nvPr/>
          </p:nvGrpSpPr>
          <p:grpSpPr>
            <a:xfrm>
              <a:off x="3346739" y="1878529"/>
              <a:ext cx="405955" cy="726709"/>
              <a:chOff x="3178472" y="1867683"/>
              <a:chExt cx="405955" cy="528172"/>
            </a:xfrm>
            <a:solidFill>
              <a:srgbClr val="5B5D60"/>
            </a:solidFill>
          </p:grpSpPr>
          <p:sp>
            <p:nvSpPr>
              <p:cNvPr id="44" name="Arrow: Pentagon 43">
                <a:extLst>
                  <a:ext uri="{FF2B5EF4-FFF2-40B4-BE49-F238E27FC236}">
                    <a16:creationId xmlns:a16="http://schemas.microsoft.com/office/drawing/2014/main" id="{353E9F90-F0B7-292C-2D5E-A9315C6D55B4}"/>
                  </a:ext>
                </a:extLst>
              </p:cNvPr>
              <p:cNvSpPr/>
              <p:nvPr/>
            </p:nvSpPr>
            <p:spPr>
              <a:xfrm rot="5400000">
                <a:off x="3109414" y="1936741"/>
                <a:ext cx="528172" cy="390055"/>
              </a:xfrm>
              <a:prstGeom prst="homePlate">
                <a:avLst>
                  <a:gd name="adj" fmla="val 55771"/>
                </a:avLst>
              </a:prstGeom>
              <a:gradFill flip="none" rotWithShape="1">
                <a:gsLst>
                  <a:gs pos="0">
                    <a:srgbClr val="5587B5">
                      <a:alpha val="20000"/>
                    </a:srgbClr>
                  </a:gs>
                  <a:gs pos="84000">
                    <a:srgbClr val="5B5D6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48D5D7-BCA7-FB19-4E4D-75A86284388E}"/>
                  </a:ext>
                </a:extLst>
              </p:cNvPr>
              <p:cNvSpPr txBox="1"/>
              <p:nvPr/>
            </p:nvSpPr>
            <p:spPr>
              <a:xfrm>
                <a:off x="3183355" y="1869139"/>
                <a:ext cx="40107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CO</a:t>
                </a:r>
                <a:r>
                  <a:rPr lang="en-US" sz="1100" baseline="-25000" dirty="0"/>
                  <a:t>2</a:t>
                </a:r>
                <a:endParaRPr lang="en-ZA" sz="1100" dirty="0"/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89DB797-364C-FE9F-25FA-BF726C09B2E8}"/>
              </a:ext>
            </a:extLst>
          </p:cNvPr>
          <p:cNvSpPr txBox="1"/>
          <p:nvPr/>
        </p:nvSpPr>
        <p:spPr>
          <a:xfrm>
            <a:off x="5068957" y="4585195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sinking</a:t>
            </a:r>
            <a:endParaRPr lang="en-ZA" sz="1200" dirty="0">
              <a:solidFill>
                <a:schemeClr val="bg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431CF4-46A6-1B7E-DAA4-0B0269F9D242}"/>
              </a:ext>
            </a:extLst>
          </p:cNvPr>
          <p:cNvCxnSpPr>
            <a:cxnSpLocks/>
          </p:cNvCxnSpPr>
          <p:nvPr/>
        </p:nvCxnSpPr>
        <p:spPr>
          <a:xfrm>
            <a:off x="6700846" y="2243480"/>
            <a:ext cx="0" cy="291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2EE30B3-CB18-1984-A3DE-2F17554DBF60}"/>
              </a:ext>
            </a:extLst>
          </p:cNvPr>
          <p:cNvGrpSpPr/>
          <p:nvPr/>
        </p:nvGrpSpPr>
        <p:grpSpPr>
          <a:xfrm>
            <a:off x="6764945" y="3030075"/>
            <a:ext cx="1233293" cy="724993"/>
            <a:chOff x="4751158" y="3217953"/>
            <a:chExt cx="1362724" cy="81110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5740A8-BDDB-578E-279D-720C7D80F861}"/>
                </a:ext>
              </a:extLst>
            </p:cNvPr>
            <p:cNvSpPr/>
            <p:nvPr/>
          </p:nvSpPr>
          <p:spPr>
            <a:xfrm>
              <a:off x="4751158" y="3217953"/>
              <a:ext cx="1362724" cy="811108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7CD7D7-8E25-CB47-1DF8-6D5198167409}"/>
                </a:ext>
              </a:extLst>
            </p:cNvPr>
            <p:cNvSpPr txBox="1"/>
            <p:nvPr/>
          </p:nvSpPr>
          <p:spPr>
            <a:xfrm>
              <a:off x="4950291" y="3459608"/>
              <a:ext cx="8931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zooplankton</a:t>
              </a:r>
              <a:endParaRPr lang="en-ZA" sz="11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DDA2A5-A19B-9C1B-F91B-7AB31AA13BCA}"/>
              </a:ext>
            </a:extLst>
          </p:cNvPr>
          <p:cNvGrpSpPr/>
          <p:nvPr/>
        </p:nvGrpSpPr>
        <p:grpSpPr>
          <a:xfrm>
            <a:off x="8205447" y="2942340"/>
            <a:ext cx="900000" cy="900000"/>
            <a:chOff x="4751158" y="3217954"/>
            <a:chExt cx="1362724" cy="811108"/>
          </a:xfrm>
          <a:solidFill>
            <a:srgbClr val="82A7C5"/>
          </a:solidFill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6DE9F37-F759-8779-D644-C46D6D05E644}"/>
                </a:ext>
              </a:extLst>
            </p:cNvPr>
            <p:cNvSpPr/>
            <p:nvPr/>
          </p:nvSpPr>
          <p:spPr>
            <a:xfrm>
              <a:off x="4751158" y="3217954"/>
              <a:ext cx="1362724" cy="81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2DFF9A-8CE3-BC57-C82E-DC9A81FC1CB1}"/>
                </a:ext>
              </a:extLst>
            </p:cNvPr>
            <p:cNvSpPr txBox="1"/>
            <p:nvPr/>
          </p:nvSpPr>
          <p:spPr>
            <a:xfrm>
              <a:off x="4979234" y="3282021"/>
              <a:ext cx="883975" cy="693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birds</a:t>
              </a:r>
              <a:br>
                <a:rPr lang="en-US" sz="1100" dirty="0"/>
              </a:br>
              <a:r>
                <a:rPr lang="en-US" sz="1100" dirty="0"/>
                <a:t>fish</a:t>
              </a:r>
            </a:p>
            <a:p>
              <a:pPr algn="ctr"/>
              <a:r>
                <a:rPr lang="en-US" sz="1100" dirty="0"/>
                <a:t>whales</a:t>
              </a:r>
            </a:p>
            <a:p>
              <a:pPr algn="ctr"/>
              <a:r>
                <a:rPr lang="en-ZA" sz="1100" dirty="0"/>
                <a:t>etc.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DE8EA0F-A39B-62EB-20D3-1DC773EE71E1}"/>
              </a:ext>
            </a:extLst>
          </p:cNvPr>
          <p:cNvGrpSpPr/>
          <p:nvPr/>
        </p:nvGrpSpPr>
        <p:grpSpPr>
          <a:xfrm>
            <a:off x="6492021" y="3956619"/>
            <a:ext cx="684000" cy="324000"/>
            <a:chOff x="5099862" y="3400402"/>
            <a:chExt cx="684000" cy="324000"/>
          </a:xfrm>
          <a:solidFill>
            <a:srgbClr val="82A7C5"/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217F7EA-94C0-077C-D9C4-CC04CE74E232}"/>
                </a:ext>
              </a:extLst>
            </p:cNvPr>
            <p:cNvSpPr/>
            <p:nvPr/>
          </p:nvSpPr>
          <p:spPr>
            <a:xfrm>
              <a:off x="5099862" y="3400402"/>
              <a:ext cx="684000" cy="324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E687759-2125-A049-AD1F-1A1811D3E970}"/>
                </a:ext>
              </a:extLst>
            </p:cNvPr>
            <p:cNvSpPr txBox="1"/>
            <p:nvPr/>
          </p:nvSpPr>
          <p:spPr>
            <a:xfrm>
              <a:off x="5166787" y="3431597"/>
              <a:ext cx="5501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faeces</a:t>
              </a:r>
              <a:endParaRPr lang="en-ZA" sz="1100" dirty="0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10A50C0-A315-E4FB-202C-C48EC374EA19}"/>
              </a:ext>
            </a:extLst>
          </p:cNvPr>
          <p:cNvCxnSpPr>
            <a:cxnSpLocks/>
          </p:cNvCxnSpPr>
          <p:nvPr/>
        </p:nvCxnSpPr>
        <p:spPr>
          <a:xfrm>
            <a:off x="4216199" y="2243480"/>
            <a:ext cx="0" cy="291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284CAB4-ECD9-E8B4-E72E-CFB3E0837213}"/>
              </a:ext>
            </a:extLst>
          </p:cNvPr>
          <p:cNvCxnSpPr/>
          <p:nvPr/>
        </p:nvCxnSpPr>
        <p:spPr>
          <a:xfrm flipV="1">
            <a:off x="1731135" y="4383332"/>
            <a:ext cx="73800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Block Arc 81">
            <a:extLst>
              <a:ext uri="{FF2B5EF4-FFF2-40B4-BE49-F238E27FC236}">
                <a16:creationId xmlns:a16="http://schemas.microsoft.com/office/drawing/2014/main" id="{0469118D-7A5C-A402-8D8C-E4B5E3653609}"/>
              </a:ext>
            </a:extLst>
          </p:cNvPr>
          <p:cNvSpPr/>
          <p:nvPr/>
        </p:nvSpPr>
        <p:spPr>
          <a:xfrm rot="16200000">
            <a:off x="3685683" y="1967683"/>
            <a:ext cx="1617479" cy="1614593"/>
          </a:xfrm>
          <a:prstGeom prst="blockArc">
            <a:avLst>
              <a:gd name="adj1" fmla="val 10753834"/>
              <a:gd name="adj2" fmla="val 16194489"/>
              <a:gd name="adj3" fmla="val 24213"/>
            </a:avLst>
          </a:prstGeom>
          <a:solidFill>
            <a:srgbClr val="5B5D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5" name="Arrow: Pentagon 84">
            <a:extLst>
              <a:ext uri="{FF2B5EF4-FFF2-40B4-BE49-F238E27FC236}">
                <a16:creationId xmlns:a16="http://schemas.microsoft.com/office/drawing/2014/main" id="{6FE33DFF-E07D-4DB5-60DB-A7496616B141}"/>
              </a:ext>
            </a:extLst>
          </p:cNvPr>
          <p:cNvSpPr/>
          <p:nvPr/>
        </p:nvSpPr>
        <p:spPr>
          <a:xfrm>
            <a:off x="4497636" y="3193401"/>
            <a:ext cx="524271" cy="390055"/>
          </a:xfrm>
          <a:prstGeom prst="homePlate">
            <a:avLst>
              <a:gd name="adj" fmla="val 55771"/>
            </a:avLst>
          </a:prstGeom>
          <a:solidFill>
            <a:srgbClr val="5B5D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7EF799-2D6B-6B93-E377-712F304FCB3E}"/>
              </a:ext>
            </a:extLst>
          </p:cNvPr>
          <p:cNvGrpSpPr/>
          <p:nvPr/>
        </p:nvGrpSpPr>
        <p:grpSpPr>
          <a:xfrm>
            <a:off x="4976001" y="3881534"/>
            <a:ext cx="1233293" cy="470584"/>
            <a:chOff x="4751158" y="3217953"/>
            <a:chExt cx="1362724" cy="811108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D84E8E-BDB0-8F6D-7ED8-502E224BC317}"/>
                </a:ext>
              </a:extLst>
            </p:cNvPr>
            <p:cNvSpPr/>
            <p:nvPr/>
          </p:nvSpPr>
          <p:spPr>
            <a:xfrm>
              <a:off x="4751158" y="3217953"/>
              <a:ext cx="1362724" cy="811108"/>
            </a:xfrm>
            <a:prstGeom prst="ellipse">
              <a:avLst/>
            </a:prstGeom>
            <a:solidFill>
              <a:srgbClr val="82A7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sz="9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08A3397-46AC-EC08-966D-BBE34B3EAD45}"/>
                </a:ext>
              </a:extLst>
            </p:cNvPr>
            <p:cNvSpPr txBox="1"/>
            <p:nvPr/>
          </p:nvSpPr>
          <p:spPr>
            <a:xfrm>
              <a:off x="4955879" y="3352385"/>
              <a:ext cx="953279" cy="292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aggregation</a:t>
              </a:r>
              <a:endParaRPr lang="en-ZA" sz="1100" dirty="0"/>
            </a:p>
          </p:txBody>
        </p:sp>
      </p:grp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D7DC21D-FFAC-C55A-9FBE-5CE6CDE45D8F}"/>
              </a:ext>
            </a:extLst>
          </p:cNvPr>
          <p:cNvCxnSpPr>
            <a:cxnSpLocks/>
            <a:stCxn id="14" idx="4"/>
            <a:endCxn id="88" idx="0"/>
          </p:cNvCxnSpPr>
          <p:nvPr/>
        </p:nvCxnSpPr>
        <p:spPr>
          <a:xfrm rot="16200000" flipH="1">
            <a:off x="5473049" y="3761935"/>
            <a:ext cx="194310" cy="44887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048E8069-C721-5BC9-D0E8-9BE49E99723F}"/>
              </a:ext>
            </a:extLst>
          </p:cNvPr>
          <p:cNvCxnSpPr>
            <a:cxnSpLocks/>
            <a:stCxn id="14" idx="6"/>
            <a:endCxn id="58" idx="2"/>
          </p:cNvCxnSpPr>
          <p:nvPr/>
        </p:nvCxnSpPr>
        <p:spPr>
          <a:xfrm>
            <a:off x="6141761" y="3382038"/>
            <a:ext cx="623184" cy="10534"/>
          </a:xfrm>
          <a:prstGeom prst="curvedConnector3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60F47B8-6B15-AC23-B575-4EA2A7350A25}"/>
              </a:ext>
            </a:extLst>
          </p:cNvPr>
          <p:cNvCxnSpPr>
            <a:cxnSpLocks/>
            <a:stCxn id="58" idx="4"/>
            <a:endCxn id="69" idx="6"/>
          </p:cNvCxnSpPr>
          <p:nvPr/>
        </p:nvCxnSpPr>
        <p:spPr>
          <a:xfrm rot="5400000">
            <a:off x="7097032" y="3834058"/>
            <a:ext cx="363551" cy="205571"/>
          </a:xfrm>
          <a:prstGeom prst="curved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C8F62079-4AA3-EF4C-1E60-D2E87643C154}"/>
              </a:ext>
            </a:extLst>
          </p:cNvPr>
          <p:cNvCxnSpPr>
            <a:cxnSpLocks/>
            <a:stCxn id="69" idx="2"/>
            <a:endCxn id="88" idx="6"/>
          </p:cNvCxnSpPr>
          <p:nvPr/>
        </p:nvCxnSpPr>
        <p:spPr>
          <a:xfrm rot="10800000">
            <a:off x="6209295" y="4116827"/>
            <a:ext cx="282727" cy="1793"/>
          </a:xfrm>
          <a:prstGeom prst="curvedConnector3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1FCAF94-0870-0692-8417-7ED8942CC178}"/>
              </a:ext>
            </a:extLst>
          </p:cNvPr>
          <p:cNvCxnSpPr>
            <a:stCxn id="58" idx="6"/>
            <a:endCxn id="62" idx="2"/>
          </p:cNvCxnSpPr>
          <p:nvPr/>
        </p:nvCxnSpPr>
        <p:spPr>
          <a:xfrm flipV="1">
            <a:off x="7998238" y="3392340"/>
            <a:ext cx="207209" cy="23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7EAFC6A-B7A6-5DD1-8DBE-4BE105176092}"/>
              </a:ext>
            </a:extLst>
          </p:cNvPr>
          <p:cNvCxnSpPr>
            <a:stCxn id="88" idx="4"/>
          </p:cNvCxnSpPr>
          <p:nvPr/>
        </p:nvCxnSpPr>
        <p:spPr>
          <a:xfrm flipH="1">
            <a:off x="5592646" y="4352118"/>
            <a:ext cx="2" cy="240593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114A35-8AB1-E3ED-C79C-C5BCF714389D}"/>
              </a:ext>
            </a:extLst>
          </p:cNvPr>
          <p:cNvSpPr txBox="1"/>
          <p:nvPr/>
        </p:nvSpPr>
        <p:spPr>
          <a:xfrm>
            <a:off x="4906312" y="4781999"/>
            <a:ext cx="9717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sequestration</a:t>
            </a:r>
            <a:endParaRPr lang="en-ZA" sz="1100" dirty="0">
              <a:solidFill>
                <a:srgbClr val="FF0000"/>
              </a:solidFill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46DD51D-B112-E81E-051F-0C089400859E}"/>
              </a:ext>
            </a:extLst>
          </p:cNvPr>
          <p:cNvCxnSpPr>
            <a:cxnSpLocks/>
            <a:stCxn id="62" idx="4"/>
            <a:endCxn id="69" idx="6"/>
          </p:cNvCxnSpPr>
          <p:nvPr/>
        </p:nvCxnSpPr>
        <p:spPr>
          <a:xfrm rot="5400000">
            <a:off x="7777595" y="3240766"/>
            <a:ext cx="276279" cy="1479426"/>
          </a:xfrm>
          <a:prstGeom prst="curvedConnector2">
            <a:avLst/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6D36F2E-CFCD-5B38-4F06-9E98EB1856D0}"/>
              </a:ext>
            </a:extLst>
          </p:cNvPr>
          <p:cNvCxnSpPr>
            <a:cxnSpLocks/>
            <a:stCxn id="88" idx="7"/>
            <a:endCxn id="58" idx="3"/>
          </p:cNvCxnSpPr>
          <p:nvPr/>
        </p:nvCxnSpPr>
        <p:spPr>
          <a:xfrm rot="5400000" flipH="1" flipV="1">
            <a:off x="6336342" y="3341235"/>
            <a:ext cx="301554" cy="916875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90A08A1-501B-910C-50BC-AFE9866584B9}"/>
              </a:ext>
            </a:extLst>
          </p:cNvPr>
          <p:cNvSpPr txBox="1"/>
          <p:nvPr/>
        </p:nvSpPr>
        <p:spPr>
          <a:xfrm>
            <a:off x="4216199" y="2208598"/>
            <a:ext cx="134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2"/>
                </a:solidFill>
              </a:rPr>
              <a:t>marginal ice zone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22366D-1916-50CE-6E91-09DCA93F7C23}"/>
              </a:ext>
            </a:extLst>
          </p:cNvPr>
          <p:cNvSpPr txBox="1"/>
          <p:nvPr/>
        </p:nvSpPr>
        <p:spPr>
          <a:xfrm>
            <a:off x="1726220" y="2119597"/>
            <a:ext cx="134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2"/>
                </a:solidFill>
              </a:rPr>
              <a:t>open ocean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8B061E-7293-641E-C293-E62D6E17217D}"/>
              </a:ext>
            </a:extLst>
          </p:cNvPr>
          <p:cNvSpPr txBox="1"/>
          <p:nvPr/>
        </p:nvSpPr>
        <p:spPr>
          <a:xfrm>
            <a:off x="7997814" y="2157537"/>
            <a:ext cx="1348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800" dirty="0">
                <a:solidFill>
                  <a:schemeClr val="bg2"/>
                </a:solidFill>
              </a:rPr>
              <a:t>consolidated/pack 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836971-F1BC-93F6-E72F-6F33B2C268E4}"/>
              </a:ext>
            </a:extLst>
          </p:cNvPr>
          <p:cNvSpPr/>
          <p:nvPr/>
        </p:nvSpPr>
        <p:spPr>
          <a:xfrm>
            <a:off x="4730878" y="291930"/>
            <a:ext cx="792000" cy="82800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503313"/>
              </a:avLst>
            </a:prstTxWarp>
            <a:spAutoFit/>
          </a:bodyPr>
          <a:lstStyle/>
          <a:p>
            <a:pPr algn="ctr"/>
            <a:r>
              <a:rPr lang="en-US" sz="4800" cap="none" spc="0" dirty="0">
                <a:ln w="12700" cmpd="sng">
                  <a:noFill/>
                  <a:prstDash val="solid"/>
                </a:ln>
                <a:solidFill>
                  <a:sysClr val="windowText" lastClr="000000"/>
                </a:solidFill>
                <a:effectLst/>
              </a:rPr>
              <a:t>light (including UV)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EC8650C-77E8-2C4C-733B-4B38621D7552}"/>
              </a:ext>
            </a:extLst>
          </p:cNvPr>
          <p:cNvSpPr txBox="1"/>
          <p:nvPr/>
        </p:nvSpPr>
        <p:spPr>
          <a:xfrm>
            <a:off x="1743924" y="4383332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thermocline</a:t>
            </a:r>
            <a:endParaRPr lang="en-ZA" sz="105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82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3233</TotalTime>
  <Words>87</Words>
  <Application>Microsoft Office PowerPoint</Application>
  <PresentationFormat>On-screen Show (16:9)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5</cp:revision>
  <dcterms:created xsi:type="dcterms:W3CDTF">2023-08-03T08:04:13Z</dcterms:created>
  <dcterms:modified xsi:type="dcterms:W3CDTF">2023-10-29T13:10:33Z</dcterms:modified>
</cp:coreProperties>
</file>