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96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4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7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3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" y="4872993"/>
            <a:ext cx="6756400" cy="39408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" y="692974"/>
            <a:ext cx="6756400" cy="3979963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0976" y="5269701"/>
            <a:ext cx="1179590" cy="70788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Humans are severely abusing the environment</a:t>
            </a:r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8348" y="5269701"/>
            <a:ext cx="1193271" cy="70788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balance of nature is strong enough to cope with the impacts of modern industrial </a:t>
            </a:r>
            <a:r>
              <a:rPr 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nations</a:t>
            </a:r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3954" y="5269701"/>
            <a:ext cx="1182763" cy="70788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so-called "ecological crisis" facing human kind has been greatly exaggerated</a:t>
            </a:r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5594" y="5269701"/>
            <a:ext cx="1198628" cy="70788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earth is like a spaceship with very limited room and </a:t>
            </a:r>
            <a:r>
              <a:rPr 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resources</a:t>
            </a:r>
          </a:p>
          <a:p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4217" y="5269701"/>
            <a:ext cx="1203070" cy="70788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 things continue on their present course, we will soon experience a major ecological catastrophe</a:t>
            </a:r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" y="4672937"/>
            <a:ext cx="6756399" cy="400110"/>
          </a:xfrm>
          <a:prstGeom prst="rect">
            <a:avLst/>
          </a:prstGeom>
          <a:solidFill>
            <a:srgbClr val="4FC1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 Ecological Paradigm Statements</a:t>
            </a: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4503" y="660929"/>
            <a:ext cx="826030" cy="15696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cs typeface="Arial"/>
              </a:rPr>
              <a:t>There are landscapes that say something about who we are as a community, a </a:t>
            </a:r>
            <a:r>
              <a:rPr lang="en-US" sz="800" dirty="0" smtClean="0">
                <a:solidFill>
                  <a:srgbClr val="000000"/>
                </a:solidFill>
                <a:latin typeface="Arial"/>
                <a:cs typeface="Arial"/>
              </a:rPr>
              <a:t>people</a:t>
            </a:r>
          </a:p>
          <a:p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17212" y="660929"/>
            <a:ext cx="828068" cy="15696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I often think of some wild places whose fate I care about and strive to protect, even though I may never see them </a:t>
            </a:r>
            <a:r>
              <a:rPr lang="en-US" sz="800" dirty="0" smtClean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myself</a:t>
            </a:r>
          </a:p>
          <a:p>
            <a:endParaRPr lang="en-US" sz="800" dirty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  <a:p>
            <a:endParaRPr lang="en-US" sz="800" dirty="0" smtClean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07267" y="660929"/>
            <a:ext cx="826557" cy="15696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I have strong feelings about nature (including all plants, animals, the land, etc.) these views are part of who I am and how I live my life</a:t>
            </a:r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6267" y="660929"/>
            <a:ext cx="837825" cy="15696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Plants and animals, as part of the interdependent web of life, are like 'kin' or family to me, so how we treat them </a:t>
            </a:r>
            <a:r>
              <a:rPr lang="en-US" sz="800" dirty="0" smtClean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matters</a:t>
            </a:r>
          </a:p>
          <a:p>
            <a:endParaRPr lang="en-US" sz="800" dirty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  <a:p>
            <a:endParaRPr lang="en-US" sz="800" dirty="0" smtClean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93955" y="660929"/>
            <a:ext cx="832908" cy="15696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My health, the health of my family and the health of others who I care about is not necessarily dependent on the natural environment</a:t>
            </a:r>
            <a:r>
              <a:rPr lang="en-US" sz="800" dirty="0" smtClean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.</a:t>
            </a:r>
          </a:p>
          <a:p>
            <a:endParaRPr lang="en-US" sz="800" dirty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03063" y="660929"/>
            <a:ext cx="822324" cy="159274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Humans have a responsibility to account for our own impacts to the environment because they can harm other </a:t>
            </a:r>
            <a:r>
              <a:rPr lang="en-US" sz="750" dirty="0" smtClean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people</a:t>
            </a:r>
          </a:p>
          <a:p>
            <a:endParaRPr lang="en-US" sz="750" dirty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  <a:p>
            <a:endParaRPr lang="en-US" sz="750" dirty="0" smtClean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  <a:p>
            <a:endParaRPr lang="en-US" sz="750" dirty="0" smtClean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  <a:p>
            <a:endParaRPr lang="en-US" sz="750" dirty="0" smtClean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96498"/>
            <a:ext cx="6756400" cy="8517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61111" y="2185396"/>
            <a:ext cx="101822" cy="90385"/>
          </a:xfrm>
          <a:prstGeom prst="rect">
            <a:avLst/>
          </a:prstGeom>
          <a:solidFill>
            <a:srgbClr val="D0D0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5505" y="684013"/>
            <a:ext cx="826030" cy="159274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rgbClr val="000000"/>
                </a:solidFill>
                <a:latin typeface="Arial"/>
                <a:cs typeface="Arial"/>
              </a:rPr>
              <a:t>How I manage the land, both for plants and animals and for future people, reflects my sense of responsibility to and so stewardship for land</a:t>
            </a:r>
          </a:p>
          <a:p>
            <a:endParaRPr lang="en-US" sz="75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75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3" name="Picture 22" descr="Rplot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" r="9136"/>
          <a:stretch/>
        </p:blipFill>
        <p:spPr>
          <a:xfrm>
            <a:off x="50800" y="2158275"/>
            <a:ext cx="6737350" cy="25013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" y="292864"/>
            <a:ext cx="6756400" cy="400110"/>
          </a:xfrm>
          <a:prstGeom prst="rect">
            <a:avLst/>
          </a:prstGeom>
          <a:solidFill>
            <a:srgbClr val="F7E51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Social Ecological Relational Value Statements</a:t>
            </a: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8" name="Picture 27" descr="Rplot0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3157" r="10123"/>
          <a:stretch/>
        </p:blipFill>
        <p:spPr>
          <a:xfrm>
            <a:off x="50800" y="5977455"/>
            <a:ext cx="6698557" cy="270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7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249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Klain</dc:creator>
  <cp:lastModifiedBy>Sarah Klain</cp:lastModifiedBy>
  <cp:revision>5</cp:revision>
  <dcterms:created xsi:type="dcterms:W3CDTF">2016-06-05T22:35:10Z</dcterms:created>
  <dcterms:modified xsi:type="dcterms:W3CDTF">2016-06-16T03:08:19Z</dcterms:modified>
</cp:coreProperties>
</file>