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da6d83c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da6d83c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a6d83c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a6d83c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a6d83c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a6d83c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a6d83c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a6d83c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by Location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18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97"/>
              <a:t>By: Alexis Crooks, Kim Kubik, Armando Latigo, Nikita Mathur, Sarah Wiggins</a:t>
            </a:r>
            <a:endParaRPr sz="12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b="1" sz="15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the impact of stock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their geographic location.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 b="1" sz="15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Stock companies can  benefit in low </a:t>
            </a:r>
            <a:r>
              <a:rPr lang="en" sz="1200"/>
              <a:t>economic</a:t>
            </a:r>
            <a:r>
              <a:rPr lang="en" sz="1200"/>
              <a:t> cities that don’t have similar companies.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Bring  more diversity of work in low economic </a:t>
            </a:r>
            <a:r>
              <a:rPr lang="en" sz="1200"/>
              <a:t>cities.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long term plan by getting locals to invest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 b="1" sz="15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Polygon.io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Where all stock prices were retrieved for two years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RapidAPI.com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The API is used to get all companies data was  ("companies-datas")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Finance.yahoo.com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Some sectors found on website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Python library used to get Longitude, Latitude, and address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investigating the performance of companies by their stocks, do geographical locations have a significant impact in comparison to other factors such as the size of the company or revenue?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Is it necessary to move the locations of headquarters to cities that have high concentrations of other company headquarters within the same sectors in order to improve stock performance?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Is how company crowds buy and sell stocks measurable by geographical location?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Does the geographical location of the home office matter?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Monthly/Stocks Map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table to explore stocks monthly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map to display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