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0E0"/>
    <a:srgbClr val="34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5"/>
  </p:normalViewPr>
  <p:slideViewPr>
    <p:cSldViewPr snapToGrid="0">
      <p:cViewPr varScale="1">
        <p:scale>
          <a:sx n="93" d="100"/>
          <a:sy n="93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AD0D-630F-49D6-BD5C-5372E9082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5BC79-8843-974A-8600-AE88970C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51D1-644B-3551-8481-773F9D18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8903-DB14-5940-B729-1AE9B32DCEC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6008D-0FDA-A358-0318-7FCEB1E2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95D0E-E5E5-F104-5BA2-7122E29B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39DD-D459-4443-AB38-859005F7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0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C7EA-AD59-B582-D76D-B9F92980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2FDD7B-830B-615C-ABA0-91E1198DB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5D60-1D57-DB3D-E79E-48AF2386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8903-DB14-5940-B729-1AE9B32DCEC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BEB3D-A536-FCBB-D6E4-C4D6AC61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D236B-AFB9-AB53-A37C-2EFD0A54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39DD-D459-4443-AB38-859005F7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E0265-CAEB-1C39-DD1D-2AD2675BA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E0F15-99EE-08C0-D44D-F1129CBF5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3E604-8716-B107-9FC6-A5A0C35E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8903-DB14-5940-B729-1AE9B32DCEC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FD54-F296-4C42-402E-34F98C3F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25A7-5D7D-7BB3-65E0-73C59D6E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39DD-D459-4443-AB38-859005F7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1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8136-4D6B-3AD4-5638-172DCA36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B859-8935-0807-D50F-D52B0A4E6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7091D-E9A0-4438-B82D-E2DD57B4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8903-DB14-5940-B729-1AE9B32DCEC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283F4-2034-D52C-289E-8464090C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013F4-8A69-3781-C44F-6CB9C44E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39DD-D459-4443-AB38-859005F7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92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1474-313E-FCB6-C610-0400A3E2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3460A-8E30-7456-31BD-6390B231C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14665-101D-6D5D-BC62-6F7EB605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8903-DB14-5940-B729-1AE9B32DCEC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ECBAC-F443-5AD5-F5B8-B8C312BA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BA62-2FC5-3F35-66F7-24C459A9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39DD-D459-4443-AB38-859005F7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4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AD85-B701-A5A6-0360-F8DE9573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AF0C-FAEC-1B25-7270-3EC162506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74D0E-BDA4-6FF4-36CE-78E565705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FDDAB-8EA5-4E82-05A4-9A708648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8903-DB14-5940-B729-1AE9B32DCEC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EA8E3-69B6-5546-B11A-B015686F1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7D76-F393-7C16-DDF3-85FE00D7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39DD-D459-4443-AB38-859005F7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6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8210-1634-4E92-6186-A3C4CA33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90CE8-CEFB-123D-CE67-E9B42CDDE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EA88A-EA89-1A66-226C-1E76EB28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B5653-E95D-AA0C-A2C0-F7A83C36E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C576D-E089-E30F-1A57-D96F8EB61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23C45-21EC-F4E2-8416-24FDA5AB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8903-DB14-5940-B729-1AE9B32DCEC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94C28-9B21-3AF8-9D6E-C77FFA84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A7C43-618B-81F9-CAAB-659D5188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39DD-D459-4443-AB38-859005F7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5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6449-BA98-6D1C-D3D8-579EF79D5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94466-8218-D266-6EBE-A97DCFA4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8903-DB14-5940-B729-1AE9B32DCEC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2EC01-CBE5-2127-FB78-77560C1B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D091-7E3F-3ED4-D9B4-50DD8428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39DD-D459-4443-AB38-859005F7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DCE2E-9DDB-8CE5-BA55-DBA956D4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8903-DB14-5940-B729-1AE9B32DCEC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5C5AE-7CC3-45F5-BDE0-F26AA9E9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3CA32-F6CA-C8CB-1028-51A59A2E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39DD-D459-4443-AB38-859005F7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D78E-2D4F-B422-3BDB-79F3306F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5B8E-66B7-65AB-E9CD-8E35E31F7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21E20-13B9-616E-BFC3-964C6249B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838B6-E02C-7281-DB71-F93D84E6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8903-DB14-5940-B729-1AE9B32DCEC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2B74C-24E3-F1D4-70EF-DDA11299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827A0-BF8D-1746-4F5F-83391808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39DD-D459-4443-AB38-859005F7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2C59-C9D4-F0CE-BF6A-6FC00ED2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4DE76-972F-B33F-2FBC-6A705AFD2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5C21-364D-BF63-2CCD-E2024A95C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B6F55-AE06-9559-F859-17FF49C2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8903-DB14-5940-B729-1AE9B32DCEC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D8557-38AF-8C4B-CD68-27324147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2F3F5-E7B7-35EE-36C0-F57518DF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639DD-D459-4443-AB38-859005F7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6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B82E8-333C-D408-2A8F-0D653B1D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FB287-3B5A-3685-A0BF-9453CE541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B3CE8-BB28-1FD8-BD1B-2C735AD42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98903-DB14-5940-B729-1AE9B32DCECD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3DCE-21DE-F1A6-AA01-FDA498C58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84B2-D407-55EF-046D-9E1ABBBFB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639DD-D459-4443-AB38-859005F7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4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B5B8A5-93E4-1AC0-19C1-37A112DD0A7B}"/>
              </a:ext>
            </a:extLst>
          </p:cNvPr>
          <p:cNvSpPr/>
          <p:nvPr/>
        </p:nvSpPr>
        <p:spPr>
          <a:xfrm>
            <a:off x="3262489" y="1038578"/>
            <a:ext cx="5068711" cy="4842933"/>
          </a:xfrm>
          <a:prstGeom prst="rect">
            <a:avLst/>
          </a:prstGeom>
          <a:solidFill>
            <a:srgbClr val="F0C0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9AF69D-6F38-7CD9-1C92-8485BD39D150}"/>
              </a:ext>
            </a:extLst>
          </p:cNvPr>
          <p:cNvSpPr/>
          <p:nvPr/>
        </p:nvSpPr>
        <p:spPr>
          <a:xfrm>
            <a:off x="3262488" y="1038578"/>
            <a:ext cx="5068711" cy="48429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dropper dropping a drop of liquid into a petri dish&#10;&#10;AI-generated content may be incorrect.">
            <a:extLst>
              <a:ext uri="{FF2B5EF4-FFF2-40B4-BE49-F238E27FC236}">
                <a16:creationId xmlns:a16="http://schemas.microsoft.com/office/drawing/2014/main" id="{19ACC24A-13EB-836B-380C-E9A88B6AB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991" y="1524001"/>
            <a:ext cx="4090554" cy="40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87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Wooller</dc:creator>
  <cp:lastModifiedBy>Sarah Wooller</cp:lastModifiedBy>
  <cp:revision>1</cp:revision>
  <dcterms:created xsi:type="dcterms:W3CDTF">2025-10-06T13:57:57Z</dcterms:created>
  <dcterms:modified xsi:type="dcterms:W3CDTF">2025-10-06T14:25:42Z</dcterms:modified>
</cp:coreProperties>
</file>