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-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Zhang" userId="ba8ea512bd587964" providerId="LiveId" clId="{0E33FAC6-70DC-4260-8FA2-BF1014D34FEA}"/>
    <pc:docChg chg="undo redo custSel addSld modSld">
      <pc:chgData name="Sarah Zhang" userId="ba8ea512bd587964" providerId="LiveId" clId="{0E33FAC6-70DC-4260-8FA2-BF1014D34FEA}" dt="2022-07-25T06:29:12.703" v="42" actId="1076"/>
      <pc:docMkLst>
        <pc:docMk/>
      </pc:docMkLst>
      <pc:sldChg chg="addSp modSp new mod">
        <pc:chgData name="Sarah Zhang" userId="ba8ea512bd587964" providerId="LiveId" clId="{0E33FAC6-70DC-4260-8FA2-BF1014D34FEA}" dt="2022-07-25T06:29:12.703" v="42" actId="1076"/>
        <pc:sldMkLst>
          <pc:docMk/>
          <pc:sldMk cId="2772114676" sldId="270"/>
        </pc:sldMkLst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3" creationId="{3719D4E6-3491-F7D5-98EC-C26FD59D3E44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5" creationId="{C6DFA67A-FE97-4BD1-EDF0-212A6CA11AF2}"/>
          </ac:picMkLst>
        </pc:picChg>
        <pc:picChg chg="add mod">
          <ac:chgData name="Sarah Zhang" userId="ba8ea512bd587964" providerId="LiveId" clId="{0E33FAC6-70DC-4260-8FA2-BF1014D34FEA}" dt="2022-07-25T06:29:12.703" v="42" actId="1076"/>
          <ac:picMkLst>
            <pc:docMk/>
            <pc:sldMk cId="2772114676" sldId="270"/>
            <ac:picMk id="7" creationId="{29E36C59-3933-A533-6B09-0A023BEF9464}"/>
          </ac:picMkLst>
        </pc:picChg>
        <pc:picChg chg="add mod">
          <ac:chgData name="Sarah Zhang" userId="ba8ea512bd587964" providerId="LiveId" clId="{0E33FAC6-70DC-4260-8FA2-BF1014D34FEA}" dt="2022-07-25T06:29:12.195" v="41" actId="1076"/>
          <ac:picMkLst>
            <pc:docMk/>
            <pc:sldMk cId="2772114676" sldId="270"/>
            <ac:picMk id="9" creationId="{DED250C3-DF38-6B52-4310-692F1FE16CBC}"/>
          </ac:picMkLst>
        </pc:picChg>
        <pc:picChg chg="add mod">
          <ac:chgData name="Sarah Zhang" userId="ba8ea512bd587964" providerId="LiveId" clId="{0E33FAC6-70DC-4260-8FA2-BF1014D34FEA}" dt="2022-07-25T06:29:12.195" v="41" actId="1076"/>
          <ac:picMkLst>
            <pc:docMk/>
            <pc:sldMk cId="2772114676" sldId="270"/>
            <ac:picMk id="11" creationId="{2B01E570-C8E8-36EC-6A76-74D6B9C337B8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3" creationId="{C7ABA395-5948-575E-3969-3C36C5F0E341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5" creationId="{14C18688-0C59-9E19-8475-C502832A9084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7" creationId="{94166F57-4790-59F0-6D2A-E5AC9467D559}"/>
          </ac:picMkLst>
        </pc:picChg>
        <pc:picChg chg="add mod">
          <ac:chgData name="Sarah Zhang" userId="ba8ea512bd587964" providerId="LiveId" clId="{0E33FAC6-70DC-4260-8FA2-BF1014D34FEA}" dt="2022-07-25T06:29:08.180" v="38" actId="14100"/>
          <ac:picMkLst>
            <pc:docMk/>
            <pc:sldMk cId="2772114676" sldId="270"/>
            <ac:picMk id="19" creationId="{97C01377-9EDF-A7B0-1A02-3853BBF5B8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A965-5B64-5255-C6B3-5271CD1D7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A2B8-4D67-6429-1633-8237ECC8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C936-F168-B291-D2DD-49158E9C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628C-99E4-54F1-6FC7-1CB348C4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42F7-D4FA-6334-76FE-224582A7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320F-7093-A7D1-1B06-123C2AC0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A1298-D495-8DD4-771B-9C23747F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085A-9282-7DDE-234B-D78C43F2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8FDC-D027-2CFF-1B81-A1C171BF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C287-84BC-5B91-3757-7060164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B60F3-0DD0-6F56-3394-57DFC3C4C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51174-6C51-7482-672C-52FE6BD2B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C78-CCAA-262F-1C51-3C10A2FE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8D21-16F2-C903-9876-18B55D57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740B-D3F5-81AC-0E10-18CA9765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D2AD-082A-0FA9-17AE-C574BF77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3204-A431-7E37-C106-DE04F588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2BC6-1E9C-D62C-5C01-720D36F8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B90D-5E8D-51C8-DE3C-943D3306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F6B8-A9B2-67FD-7C75-1EA24020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F2A2-8AB2-5907-FC2E-8A463DEE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30A79-DA71-4398-C0B2-5197384B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32FE-8F20-98E8-F111-BDC73E6D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F1FF-DAFA-8A08-D425-F7E71914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ECE5-E745-36C8-DB46-AA7A7997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9460-F147-C886-56C9-C754A71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E74D-A0E9-4956-7ADB-14F0BA9F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6017-1002-558E-C1B9-F71BF48E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A329-A372-022E-76EB-CD1FFE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9EA9-4370-FEE3-3DCD-1E907108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BA34-AB95-62B5-8769-C3D444AB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52F7-8CD0-9E4E-DD69-ECA5F21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EBE4-151D-C112-1FF9-C41E257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564C-88A1-6B1B-BB95-DCCBA7B5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FE1F7-9FDF-3D87-A7A9-FD1079B96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B0914-0738-5EED-DB98-94CA1275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931AE-2D17-CDEE-B985-5E12B05A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2589F-CB08-0D8E-F5AA-409D852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0CDD3-527C-A381-A472-F5A477FF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70E-F319-4E9C-0D1D-C6334434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95958-DCAA-9542-4323-776F4AD4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D02AC-9544-44A2-81BC-54862A7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60D9E-A2F6-F2A3-3D09-BC51C7F6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54FC2-531F-2DEC-1242-4A1FBECB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C94D-AD9C-9504-482C-FEA91ACD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FE50-FD5E-AB4A-DFBA-DD6A8FEC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2C3A-402D-D9F3-E893-765127A4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CEF-2EA1-9361-33B0-ECDD43C3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410FE-3215-1F4C-7618-8E911DFE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D7C51-8F0C-2469-D632-6667091D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C456-0516-DF47-2E1C-26710C5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13318-29B6-909C-6206-7B48029B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DE48-64A2-FD28-A24D-57DB43F6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AF220-41D9-2772-FC49-08694377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68204-B9BD-0379-D939-BC31F840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B08D-B1B4-CF46-4687-5C8E4655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C9DC-FF24-FD93-381E-DC9F8D70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D2DF1-9251-3531-4E3F-8C0A26B3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3E504-BC34-CB57-BED2-46F54857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0721-EB47-61CA-A646-2C3250F7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7DB3-EE73-6544-C575-8F9CE8AE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C145-2AB4-4EE4-9248-3057A0948AE2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5D71-58A0-2DCF-F71E-86786488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EE68F-F371-5828-DD67-4D10A36F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343-E792-45DB-9B3C-DAF493AD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749F3A-3FC2-CB40-F4DF-9F19CAB6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" y="0"/>
            <a:ext cx="12008498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11618FB-C4EB-AA0D-7A96-683309D86B43}"/>
              </a:ext>
            </a:extLst>
          </p:cNvPr>
          <p:cNvGrpSpPr/>
          <p:nvPr/>
        </p:nvGrpSpPr>
        <p:grpSpPr>
          <a:xfrm>
            <a:off x="4553585" y="2562225"/>
            <a:ext cx="1394460" cy="1409700"/>
            <a:chOff x="4551045" y="2554605"/>
            <a:chExt cx="1394460" cy="1409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13E13D-4DAB-BF11-A364-57FD1D724C4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054F46-035E-732C-FF7C-6AE76360B178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73F67-F7C0-F02B-5123-A3BB7D26993A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7A1BB7-54D1-EA9B-C18F-E2AF7B364B87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B7FE3C-D7B1-81F9-F196-0E67884F25BC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34BFBB-86D3-BBE1-2243-2C8EC9645399}"/>
              </a:ext>
            </a:extLst>
          </p:cNvPr>
          <p:cNvGrpSpPr/>
          <p:nvPr/>
        </p:nvGrpSpPr>
        <p:grpSpPr>
          <a:xfrm>
            <a:off x="5250815" y="2562225"/>
            <a:ext cx="1394460" cy="1409700"/>
            <a:chOff x="4551045" y="2554605"/>
            <a:chExt cx="1394460" cy="14097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901E2D-3978-3FA1-5430-33DCBAA6E9D6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E8B139A-E04E-9230-150C-0374420A92E0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32B69D-8BB9-74DE-6B35-98D0BC772F26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F8790B-2B49-03D1-6E22-CD0ECA03B341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23BDF25-8F4B-B4D5-5D84-CF41C154DF06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F8C6A-DD2C-8E92-2E71-8AA841FCB457}"/>
              </a:ext>
            </a:extLst>
          </p:cNvPr>
          <p:cNvGrpSpPr/>
          <p:nvPr/>
        </p:nvGrpSpPr>
        <p:grpSpPr>
          <a:xfrm>
            <a:off x="5338445" y="1862455"/>
            <a:ext cx="1394460" cy="1409700"/>
            <a:chOff x="4551045" y="2554605"/>
            <a:chExt cx="1394460" cy="14097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A361A9-921C-41DA-6918-3CCE30D948A8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0E2DD3-A5B7-2EF2-B716-B7351EC687BA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78BC8-3156-CA3E-6B1F-B808353D3357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8C0421-6C71-2DA6-8B71-7B65EB18916F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FCBBEA-E0D1-27D8-F9F6-FD551A6BB1E2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8CCDD4-D89F-9D69-4814-E1D4F91AF865}"/>
              </a:ext>
            </a:extLst>
          </p:cNvPr>
          <p:cNvGrpSpPr/>
          <p:nvPr/>
        </p:nvGrpSpPr>
        <p:grpSpPr>
          <a:xfrm>
            <a:off x="6035675" y="1862455"/>
            <a:ext cx="1394460" cy="1409700"/>
            <a:chOff x="4551045" y="2554605"/>
            <a:chExt cx="1394460" cy="14097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2FA0F8-3EA2-24B3-E638-FC7E0405FE5F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C8C935-AF75-5634-9044-0439EA7276B1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789CEA-69CF-164D-DBB3-BC939B211BCA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898C33-6C88-2F57-0552-D38C6CF9D2F5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AE6449-ECCE-441C-54A9-F40038ABB56E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A2893A-4345-970E-855C-07B90F3FA87D}"/>
              </a:ext>
            </a:extLst>
          </p:cNvPr>
          <p:cNvGrpSpPr/>
          <p:nvPr/>
        </p:nvGrpSpPr>
        <p:grpSpPr>
          <a:xfrm>
            <a:off x="2281873" y="3943989"/>
            <a:ext cx="1394460" cy="1409700"/>
            <a:chOff x="4551045" y="2554605"/>
            <a:chExt cx="1394460" cy="14097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B879DB2-48E3-A15F-5C48-F7DC2A74313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4AEFF1-02B0-81E7-E45D-D5D653D9D9E6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47D481-A33F-0CC7-366C-226DD49A6095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60AA93-D8C7-A7C5-E6B9-A9E95D214DCC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A65670-1D10-8664-E351-9E86A3AEA875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F0740B-40C0-BD65-7134-ED2419DBD865}"/>
              </a:ext>
            </a:extLst>
          </p:cNvPr>
          <p:cNvGrpSpPr/>
          <p:nvPr/>
        </p:nvGrpSpPr>
        <p:grpSpPr>
          <a:xfrm>
            <a:off x="3676333" y="3943989"/>
            <a:ext cx="1394460" cy="1409700"/>
            <a:chOff x="4551045" y="2554605"/>
            <a:chExt cx="1394460" cy="14097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A77A0D-E9F4-AEAE-F702-77D3F4676E40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341F0A-AB6C-F456-3484-8C37B91DB56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49793F-262F-2B02-42AB-979D0BBC88A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19C332-5C38-3481-DA73-BC134D3222BC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AE8EB8-D589-3FF6-1C8D-3A6BB1D0C65D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2252094-FFC5-DD3C-BAB9-957FA77A42EB}"/>
              </a:ext>
            </a:extLst>
          </p:cNvPr>
          <p:cNvSpPr/>
          <p:nvPr/>
        </p:nvSpPr>
        <p:spPr>
          <a:xfrm>
            <a:off x="3327718" y="4284986"/>
            <a:ext cx="697230" cy="7048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D7948F-0307-1E2D-271B-2E2302E8121F}"/>
              </a:ext>
            </a:extLst>
          </p:cNvPr>
          <p:cNvGrpSpPr/>
          <p:nvPr/>
        </p:nvGrpSpPr>
        <p:grpSpPr>
          <a:xfrm>
            <a:off x="2192973" y="4648839"/>
            <a:ext cx="1394460" cy="1409700"/>
            <a:chOff x="4551045" y="2554605"/>
            <a:chExt cx="1394460" cy="14097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F9B4272-3FB4-095A-65BE-057F5B6E8A5F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CC7A801-C6BC-5785-0B3D-4480E2FCA99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F9A7D6-55F5-E989-7438-85CA384D3DD3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E87F8B-8ACA-B748-9D5F-B7EECA3052A6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705556-B968-9A9E-5EFD-ECC8682FED62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CA306D-5287-AA42-B8CB-BE4D33E7FFF3}"/>
              </a:ext>
            </a:extLst>
          </p:cNvPr>
          <p:cNvGrpSpPr/>
          <p:nvPr/>
        </p:nvGrpSpPr>
        <p:grpSpPr>
          <a:xfrm>
            <a:off x="1406843" y="5353689"/>
            <a:ext cx="1394460" cy="1409700"/>
            <a:chOff x="4551045" y="2554605"/>
            <a:chExt cx="1394460" cy="14097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A4CDA2C-D2FE-C6E4-D6F8-C90BDF3A570A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50A7C7-B03E-8D62-1A26-6BEAAF164BAB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9DD86FB-2717-4EA5-B711-7B92A54141B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F450087-08A3-7949-AC21-9F35D83CC4DD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9C36A07-F04F-7453-6FB1-C142E12901C7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73A7D4B-C150-E427-DEBC-4199777E4952}"/>
              </a:ext>
            </a:extLst>
          </p:cNvPr>
          <p:cNvGrpSpPr/>
          <p:nvPr/>
        </p:nvGrpSpPr>
        <p:grpSpPr>
          <a:xfrm>
            <a:off x="8623935" y="3255647"/>
            <a:ext cx="1394460" cy="1409700"/>
            <a:chOff x="4551045" y="2554605"/>
            <a:chExt cx="1394460" cy="14097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8686009-5570-D7FE-F3DE-5C76ECA13F36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EE2C9F7-61F6-675D-678D-FDDC545F687A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0B8F336-BA88-7B83-78DA-33B3D8FC8FC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A6CBE5A-4DAB-1B10-3A1F-AC16633960A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27C22E3-064B-644B-6AA4-A60F3A5DDD1B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BD7DACD-C636-E502-CC1B-72A12C258AA3}"/>
              </a:ext>
            </a:extLst>
          </p:cNvPr>
          <p:cNvGrpSpPr/>
          <p:nvPr/>
        </p:nvGrpSpPr>
        <p:grpSpPr>
          <a:xfrm>
            <a:off x="10441819" y="5353689"/>
            <a:ext cx="1394460" cy="1409700"/>
            <a:chOff x="4551045" y="2554605"/>
            <a:chExt cx="1394460" cy="14097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C4F117E-F180-2926-10FC-60EBB2359CF7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A664D8-7735-0ADB-349E-F537EFAB3AD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98FD4B9-6D85-8C9D-F56C-9B931DB8E4D4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DE5E41-FF36-5D7F-618E-DCCEF88E81C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AF8BDA-1D41-A78A-D0D8-CDBD47F3EBC0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C92E40-49FF-110A-3CA6-03EB7AB770C1}"/>
              </a:ext>
            </a:extLst>
          </p:cNvPr>
          <p:cNvGrpSpPr/>
          <p:nvPr/>
        </p:nvGrpSpPr>
        <p:grpSpPr>
          <a:xfrm>
            <a:off x="6130290" y="1146177"/>
            <a:ext cx="1394460" cy="1409700"/>
            <a:chOff x="4551045" y="2554605"/>
            <a:chExt cx="1394460" cy="14097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0C60723-6968-6981-0647-B6C6DC218648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56576C1-FE84-18BE-3618-8DF3A70CED37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11BD54-722B-6709-E0CE-37EB6B6C86DB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B18502-313E-5B08-2240-914D091C8F6F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7180702-E0EF-3BCC-6EB3-93817D5BDD70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AD9410A-20B5-7173-E10B-41427123B579}"/>
              </a:ext>
            </a:extLst>
          </p:cNvPr>
          <p:cNvGrpSpPr/>
          <p:nvPr/>
        </p:nvGrpSpPr>
        <p:grpSpPr>
          <a:xfrm>
            <a:off x="6915150" y="452755"/>
            <a:ext cx="1394460" cy="1409700"/>
            <a:chOff x="4551045" y="2554605"/>
            <a:chExt cx="1394460" cy="14097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95AD3D8-A4AC-7A76-FB2F-4362725D5255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99CC8B4-CFEA-AEF2-773E-64D6AF780F86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6F68672-7F07-DAEB-7E3E-BF063059C645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FBA1DD-3295-9408-F1D7-E36604C3791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625D288-F1AE-30DE-6E35-C6215D11F497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931D8A1-FA3E-1B9C-8D04-F164251EC8A6}"/>
              </a:ext>
            </a:extLst>
          </p:cNvPr>
          <p:cNvGrpSpPr/>
          <p:nvPr/>
        </p:nvGrpSpPr>
        <p:grpSpPr>
          <a:xfrm>
            <a:off x="4461193" y="3249299"/>
            <a:ext cx="1394460" cy="1409700"/>
            <a:chOff x="4551045" y="2554605"/>
            <a:chExt cx="1394460" cy="14097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F5DCCF6-4B7D-16E0-0E1B-5107EFE31484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0E8B18C-4CE8-85D9-51D5-1003593A3340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30B268B-2D7B-7A2F-2FC4-40F4FAB709C9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E47E873-316C-73E8-B40E-DF3CA0733DEB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453D76-6F51-D293-7F34-59FB871328A5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31E3D7-3CAC-1A49-9653-CD2342A93BCD}"/>
              </a:ext>
            </a:extLst>
          </p:cNvPr>
          <p:cNvGrpSpPr/>
          <p:nvPr/>
        </p:nvGrpSpPr>
        <p:grpSpPr>
          <a:xfrm>
            <a:off x="3763963" y="3249299"/>
            <a:ext cx="1394460" cy="1409700"/>
            <a:chOff x="4551045" y="2554605"/>
            <a:chExt cx="1394460" cy="14097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53C236D-58C6-248D-E0CD-31B2E6ABB750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6D3B7BD-5410-ADE1-AE6D-EC270C152F68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FCB82AB-B627-3999-81E9-7CB830D48C61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D8C718D-F434-B2F0-E993-46B77B657062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9973C09-85FF-9F09-0B1E-7B71987FC6D6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676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3EC0B-D090-CD02-8078-F0FAE2BC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062" y="349893"/>
            <a:ext cx="6267938" cy="6158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5DF870-3242-F878-3EB1-487A4559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892"/>
            <a:ext cx="5736492" cy="60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6424A5-8009-2335-7BB6-F50009E7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77859"/>
              </p:ext>
            </p:extLst>
          </p:nvPr>
        </p:nvGraphicFramePr>
        <p:xfrm>
          <a:off x="234461" y="1070707"/>
          <a:ext cx="5431694" cy="56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7">
                  <a:extLst>
                    <a:ext uri="{9D8B030D-6E8A-4147-A177-3AD203B41FA5}">
                      <a16:colId xmlns:a16="http://schemas.microsoft.com/office/drawing/2014/main" val="3570282123"/>
                    </a:ext>
                  </a:extLst>
                </a:gridCol>
                <a:gridCol w="2715847">
                  <a:extLst>
                    <a:ext uri="{9D8B030D-6E8A-4147-A177-3AD203B41FA5}">
                      <a16:colId xmlns:a16="http://schemas.microsoft.com/office/drawing/2014/main" val="395072231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95375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48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3174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6046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177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 on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4522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6185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5744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Border/island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833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250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189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419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022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66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16A075-2139-71EB-5ED5-41BC34FDFCDD}"/>
              </a:ext>
            </a:extLst>
          </p:cNvPr>
          <p:cNvSpPr txBox="1"/>
          <p:nvPr/>
        </p:nvSpPr>
        <p:spPr>
          <a:xfrm>
            <a:off x="4942575" y="414216"/>
            <a:ext cx="23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25-50% of cell covered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5D216-9FAC-2425-A0EF-8F108860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16" y="982975"/>
            <a:ext cx="5213684" cy="58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66B6C-AD10-8DAC-CB36-6D14C959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8" y="545432"/>
            <a:ext cx="5304952" cy="609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DFC36-2E53-CA00-A222-3DA926C7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60" y="407429"/>
            <a:ext cx="6357393" cy="59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630B2E-7436-5703-1545-BE2F3777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19" y="0"/>
            <a:ext cx="666355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D0A748-6C30-3DB2-B1B9-294D293E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" y="0"/>
            <a:ext cx="481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9FD37-58F9-AE91-05CA-708FB6DF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0"/>
            <a:ext cx="12071126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9D4E6-3491-F7D5-98EC-C26FD59D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2665434"/>
            <a:ext cx="3760034" cy="2100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FA67A-FE97-4BD1-EDF0-212A6CA11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5434"/>
            <a:ext cx="3760034" cy="210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36C59-3933-A533-6B09-0A023BEF9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7" y="578341"/>
            <a:ext cx="3760034" cy="2100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250C3-DF38-6B52-4310-692F1FE16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578341"/>
            <a:ext cx="3760034" cy="210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01E570-C8E8-36EC-6A76-74D6B9C33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341"/>
            <a:ext cx="3760034" cy="2100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BA395-5948-575E-3969-3C36C5F0E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7" y="4766312"/>
            <a:ext cx="3760034" cy="21008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C18688-0C59-9E19-8475-C502832A9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34" y="4757122"/>
            <a:ext cx="3760034" cy="21008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166F57-4790-59F0-6D2A-E5AC9467D5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122"/>
            <a:ext cx="3760034" cy="21008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C01377-9EDF-A7B0-1A02-3853BBF5B8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7" y="2665434"/>
            <a:ext cx="3760034" cy="21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1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 s 617 1) &#10;195411 723.D &#10;195 ">
            <a:extLst>
              <a:ext uri="{FF2B5EF4-FFF2-40B4-BE49-F238E27FC236}">
                <a16:creationId xmlns:a16="http://schemas.microsoft.com/office/drawing/2014/main" id="{15A9C6C2-19E4-6529-3AEB-B6265191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0" y="1142999"/>
            <a:ext cx="11589100" cy="556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C411B-CC78-FE25-AC31-41D37C76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9" y="0"/>
            <a:ext cx="11502342" cy="6858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2ED7F-0E18-E8AB-A0C9-8DC5BF8525C7}"/>
              </a:ext>
            </a:extLst>
          </p:cNvPr>
          <p:cNvGrpSpPr/>
          <p:nvPr/>
        </p:nvGrpSpPr>
        <p:grpSpPr>
          <a:xfrm>
            <a:off x="9804400" y="1144906"/>
            <a:ext cx="1506855" cy="1527174"/>
            <a:chOff x="4551045" y="2554605"/>
            <a:chExt cx="1394460" cy="14097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20BC97-52AC-5581-692A-0BD36DBF785A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0BB5BB-4437-BB13-4916-6BC949AAC000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BA196E-0ABF-35EC-E635-081FDB0D5C5D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D20447-F0A3-6B85-858E-77135FB1BB8C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B1B9A8-6F2C-74D5-D1CA-C2177BF2F6EA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920951-C3CA-BCCC-3584-2DF63A41A36C}"/>
              </a:ext>
            </a:extLst>
          </p:cNvPr>
          <p:cNvGrpSpPr/>
          <p:nvPr/>
        </p:nvGrpSpPr>
        <p:grpSpPr>
          <a:xfrm>
            <a:off x="8297544" y="1144906"/>
            <a:ext cx="1506855" cy="1527174"/>
            <a:chOff x="4551045" y="2554605"/>
            <a:chExt cx="1394460" cy="14097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96A0E7-34D9-8376-77FF-803F10858196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999203-EB8B-2FC5-ADCF-671F38592C1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854826-0D58-A7BF-EF01-7C3ED6664302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CF6CF-E708-889C-8936-1CED3AAA2E13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1AF4B9-6518-D624-117C-07CEBF42B22E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4FE17A-1901-99C2-88D5-66837CDEFDD4}"/>
              </a:ext>
            </a:extLst>
          </p:cNvPr>
          <p:cNvGrpSpPr/>
          <p:nvPr/>
        </p:nvGrpSpPr>
        <p:grpSpPr>
          <a:xfrm>
            <a:off x="6790688" y="1144906"/>
            <a:ext cx="1506855" cy="1527174"/>
            <a:chOff x="4551045" y="2554605"/>
            <a:chExt cx="1394460" cy="14097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BB9B7D-C1DC-2EB9-B6BD-47FAD02D5310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781CB5-7714-6338-DF5B-79089F9A117B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9E1119-5CD7-917D-8D2D-A5B9706F69DC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A37EF6-74EC-801C-2B7D-5E3D2807E052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25FA96-581E-67E5-2832-1C363C98E6FA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91E3DD2-1448-0326-EEB2-71C48D0357E5}"/>
              </a:ext>
            </a:extLst>
          </p:cNvPr>
          <p:cNvSpPr/>
          <p:nvPr/>
        </p:nvSpPr>
        <p:spPr>
          <a:xfrm>
            <a:off x="7920830" y="150193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2811CD-3BFA-BC64-F224-F5D6DE7046C0}"/>
              </a:ext>
            </a:extLst>
          </p:cNvPr>
          <p:cNvSpPr/>
          <p:nvPr/>
        </p:nvSpPr>
        <p:spPr>
          <a:xfrm>
            <a:off x="9427686" y="151431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E24147-10E1-954D-FC9A-85147A6C6718}"/>
              </a:ext>
            </a:extLst>
          </p:cNvPr>
          <p:cNvGrpSpPr/>
          <p:nvPr/>
        </p:nvGrpSpPr>
        <p:grpSpPr>
          <a:xfrm>
            <a:off x="5229060" y="1144906"/>
            <a:ext cx="753427" cy="1527174"/>
            <a:chOff x="4551045" y="2554605"/>
            <a:chExt cx="697230" cy="14097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06E92DE-FD9F-0AAC-45C2-4652111024A4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E3AFBFC-0F21-D513-1B28-188B02834DFE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C4776E-201C-C292-3ECD-B57593639B80}"/>
              </a:ext>
            </a:extLst>
          </p:cNvPr>
          <p:cNvGrpSpPr/>
          <p:nvPr/>
        </p:nvGrpSpPr>
        <p:grpSpPr>
          <a:xfrm>
            <a:off x="3722207" y="1144906"/>
            <a:ext cx="1506855" cy="1527174"/>
            <a:chOff x="4551045" y="2554605"/>
            <a:chExt cx="1394460" cy="14097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68940F-8EA0-A874-C1AA-943611A899C4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1E14F5-6D10-A240-3F93-5946B553FD6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8B47E-7FF7-72B8-2A86-2A2C694CCAA6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A406DC-DD43-E0D2-2562-72E94FEAD40B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68E66-9853-DFC6-E0E8-BDBEE5D93596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D1480FD-6FE3-BFBE-5EAC-E12AE080D807}"/>
              </a:ext>
            </a:extLst>
          </p:cNvPr>
          <p:cNvGrpSpPr/>
          <p:nvPr/>
        </p:nvGrpSpPr>
        <p:grpSpPr>
          <a:xfrm>
            <a:off x="2215351" y="1144906"/>
            <a:ext cx="1506855" cy="1527174"/>
            <a:chOff x="4551045" y="2554605"/>
            <a:chExt cx="1394460" cy="14097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46E945-1160-3D7E-8779-31D87CCFAF4E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54BAEED-493E-8587-1C4B-D0B322675B1B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E9502A-2F3A-9B9F-7B89-A0E414EA0BAF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63FDA9B-F9A2-E595-4766-DC8E0289408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3A3FB4-CCFE-3FB1-428D-7FCB1FFB97EB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B941BB0-F013-CBE9-A13C-6E9C057FAC82}"/>
              </a:ext>
            </a:extLst>
          </p:cNvPr>
          <p:cNvSpPr/>
          <p:nvPr/>
        </p:nvSpPr>
        <p:spPr>
          <a:xfrm>
            <a:off x="3345493" y="150193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9C0B08-D8FA-87F3-6C05-D5C2367F237F}"/>
              </a:ext>
            </a:extLst>
          </p:cNvPr>
          <p:cNvSpPr/>
          <p:nvPr/>
        </p:nvSpPr>
        <p:spPr>
          <a:xfrm>
            <a:off x="4852349" y="151431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EA3D9D-2750-382A-28D4-E7D3A1D84856}"/>
              </a:ext>
            </a:extLst>
          </p:cNvPr>
          <p:cNvGrpSpPr/>
          <p:nvPr/>
        </p:nvGrpSpPr>
        <p:grpSpPr>
          <a:xfrm>
            <a:off x="3613453" y="2658747"/>
            <a:ext cx="753427" cy="1527174"/>
            <a:chOff x="4551045" y="2554605"/>
            <a:chExt cx="697230" cy="14097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B9D933-9713-4EA6-5FA3-8C524B2347EC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137FCE-3255-1B69-260F-587D69DD2F00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9E9743-53D4-2B00-77BB-BD6C8FE56A94}"/>
              </a:ext>
            </a:extLst>
          </p:cNvPr>
          <p:cNvGrpSpPr/>
          <p:nvPr/>
        </p:nvGrpSpPr>
        <p:grpSpPr>
          <a:xfrm>
            <a:off x="2106600" y="2658747"/>
            <a:ext cx="1506855" cy="1527174"/>
            <a:chOff x="4551045" y="2554605"/>
            <a:chExt cx="1394460" cy="14097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24F6D1-6C7A-321E-B7D0-A75F209F798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D6EDBCB-62E8-C923-8F96-A53B3D391D5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7027A2A-A5FF-CED1-1DEF-5385ECB2D35E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BAEF97-C6C4-9A97-0785-BD993644BEC7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1DDA25-6FA0-EC27-0111-D6B28D2217DB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73E2E-55E8-3171-D24D-3BC20A5AC3B1}"/>
              </a:ext>
            </a:extLst>
          </p:cNvPr>
          <p:cNvSpPr/>
          <p:nvPr/>
        </p:nvSpPr>
        <p:spPr>
          <a:xfrm>
            <a:off x="3235167" y="3039588"/>
            <a:ext cx="753428" cy="7635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5229851-CB38-A6E8-7268-7AC253D97A88}"/>
              </a:ext>
            </a:extLst>
          </p:cNvPr>
          <p:cNvGrpSpPr/>
          <p:nvPr/>
        </p:nvGrpSpPr>
        <p:grpSpPr>
          <a:xfrm>
            <a:off x="4314493" y="3435667"/>
            <a:ext cx="753427" cy="1527174"/>
            <a:chOff x="4551045" y="2554605"/>
            <a:chExt cx="697230" cy="14097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EEB6C3-C54E-BE40-54C7-CD5F9BDF5A23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691A136-FFCD-C4A3-626D-1A0F982F570E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14CFE0-8EAE-F46A-F14B-C3F395C4F7F2}"/>
              </a:ext>
            </a:extLst>
          </p:cNvPr>
          <p:cNvGrpSpPr/>
          <p:nvPr/>
        </p:nvGrpSpPr>
        <p:grpSpPr>
          <a:xfrm>
            <a:off x="2807640" y="3435667"/>
            <a:ext cx="1506855" cy="1527174"/>
            <a:chOff x="4551045" y="2554605"/>
            <a:chExt cx="1394460" cy="14097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B24C18-A536-1FA6-3361-57DD21170722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8151B48-DEED-B957-D923-90CACF2A9AC1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A9F8F1-A8BB-55D8-CC6D-8DB860DCF6E9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DD9346-459A-FFCA-820A-9C29AABD5322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07BC3-A0FF-1D67-9218-67109DC27A0F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633BB2-DEF8-BCAB-98D1-95C7E78BD8E4}"/>
              </a:ext>
            </a:extLst>
          </p:cNvPr>
          <p:cNvSpPr/>
          <p:nvPr/>
        </p:nvSpPr>
        <p:spPr>
          <a:xfrm>
            <a:off x="3936207" y="3816508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FADCEFA-73F2-25EA-907B-384A3AE2FC26}"/>
              </a:ext>
            </a:extLst>
          </p:cNvPr>
          <p:cNvGrpSpPr/>
          <p:nvPr/>
        </p:nvGrpSpPr>
        <p:grpSpPr>
          <a:xfrm>
            <a:off x="4268773" y="4178780"/>
            <a:ext cx="753427" cy="1527174"/>
            <a:chOff x="4551045" y="2554605"/>
            <a:chExt cx="697230" cy="14097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FEF82A7-4E91-0713-53B0-ABA39C1C0049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7F8F61-1567-B2A0-8CDF-F02B8DDA108D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980AF1-FD71-A931-6635-0C1A969A4E7F}"/>
              </a:ext>
            </a:extLst>
          </p:cNvPr>
          <p:cNvGrpSpPr/>
          <p:nvPr/>
        </p:nvGrpSpPr>
        <p:grpSpPr>
          <a:xfrm>
            <a:off x="2761920" y="4178780"/>
            <a:ext cx="1506855" cy="1527174"/>
            <a:chOff x="4551045" y="2554605"/>
            <a:chExt cx="1394460" cy="14097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E022EC1-9D0A-1252-2EC9-AD447847F3D1}"/>
                </a:ext>
              </a:extLst>
            </p:cNvPr>
            <p:cNvSpPr/>
            <p:nvPr/>
          </p:nvSpPr>
          <p:spPr>
            <a:xfrm>
              <a:off x="524827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21761E-EF15-34CD-0FE4-E929E07DD4BD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FED7DA-6CAD-56C3-3B28-5A7F22F69BE7}"/>
                </a:ext>
              </a:extLst>
            </p:cNvPr>
            <p:cNvSpPr/>
            <p:nvPr/>
          </p:nvSpPr>
          <p:spPr>
            <a:xfrm>
              <a:off x="524827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AC5F35E-1404-EEA7-7A75-2614395E993E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C013934-C5DF-D780-9EDB-C1AAD4D62B6A}"/>
                </a:ext>
              </a:extLst>
            </p:cNvPr>
            <p:cNvSpPr/>
            <p:nvPr/>
          </p:nvSpPr>
          <p:spPr>
            <a:xfrm>
              <a:off x="4899660" y="2895602"/>
              <a:ext cx="697230" cy="7048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874D13-7F71-6EEE-6DEB-3225909BDF8B}"/>
              </a:ext>
            </a:extLst>
          </p:cNvPr>
          <p:cNvSpPr/>
          <p:nvPr/>
        </p:nvSpPr>
        <p:spPr>
          <a:xfrm>
            <a:off x="3890487" y="4559621"/>
            <a:ext cx="753428" cy="7635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ADDCD6-FA8D-D07C-1BB6-0AE5A06936F1}"/>
              </a:ext>
            </a:extLst>
          </p:cNvPr>
          <p:cNvGrpSpPr/>
          <p:nvPr/>
        </p:nvGrpSpPr>
        <p:grpSpPr>
          <a:xfrm>
            <a:off x="4969813" y="4955700"/>
            <a:ext cx="753427" cy="1527174"/>
            <a:chOff x="4551045" y="2554605"/>
            <a:chExt cx="697230" cy="14097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62B1865-21BD-92CA-9479-E7EEC242700E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4BCA8E-26B2-9B1F-AB0E-94D64EAE1898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0AC1025-3008-99F7-FDF1-9B89AF1F3C69}"/>
              </a:ext>
            </a:extLst>
          </p:cNvPr>
          <p:cNvSpPr/>
          <p:nvPr/>
        </p:nvSpPr>
        <p:spPr>
          <a:xfrm>
            <a:off x="4591527" y="5336541"/>
            <a:ext cx="753428" cy="763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66E82D-79F4-5938-BCF1-FC7F2714B7CA}"/>
              </a:ext>
            </a:extLst>
          </p:cNvPr>
          <p:cNvGrpSpPr/>
          <p:nvPr/>
        </p:nvGrpSpPr>
        <p:grpSpPr>
          <a:xfrm>
            <a:off x="4213239" y="4949507"/>
            <a:ext cx="753427" cy="1527174"/>
            <a:chOff x="4551045" y="2554605"/>
            <a:chExt cx="697230" cy="14097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FC50E5-9241-CD6D-C324-38F16420CDCA}"/>
                </a:ext>
              </a:extLst>
            </p:cNvPr>
            <p:cNvSpPr/>
            <p:nvPr/>
          </p:nvSpPr>
          <p:spPr>
            <a:xfrm>
              <a:off x="4551045" y="325945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5C4CFB2-20DF-A396-6B73-8E78A9B3A677}"/>
                </a:ext>
              </a:extLst>
            </p:cNvPr>
            <p:cNvSpPr/>
            <p:nvPr/>
          </p:nvSpPr>
          <p:spPr>
            <a:xfrm>
              <a:off x="4551045" y="2554605"/>
              <a:ext cx="697230" cy="704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59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AD678-77F6-593E-B452-FC0E0B9F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15" y="1"/>
            <a:ext cx="709343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29AF1B-80E2-C75C-D5C1-4DBF80D2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6553040" cy="57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6424A5-8009-2335-7BB6-F50009E77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35768"/>
              </p:ext>
            </p:extLst>
          </p:nvPr>
        </p:nvGraphicFramePr>
        <p:xfrm>
          <a:off x="234461" y="1070707"/>
          <a:ext cx="5431694" cy="56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7">
                  <a:extLst>
                    <a:ext uri="{9D8B030D-6E8A-4147-A177-3AD203B41FA5}">
                      <a16:colId xmlns:a16="http://schemas.microsoft.com/office/drawing/2014/main" val="3570282123"/>
                    </a:ext>
                  </a:extLst>
                </a:gridCol>
                <a:gridCol w="2715847">
                  <a:extLst>
                    <a:ext uri="{9D8B030D-6E8A-4147-A177-3AD203B41FA5}">
                      <a16:colId xmlns:a16="http://schemas.microsoft.com/office/drawing/2014/main" val="395072231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95375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48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3174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6046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177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4522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6185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5744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833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250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189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419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022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66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C26DD6-D340-C875-7F3E-9F32FA24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67137"/>
              </p:ext>
            </p:extLst>
          </p:nvPr>
        </p:nvGraphicFramePr>
        <p:xfrm>
          <a:off x="6451599" y="1067445"/>
          <a:ext cx="5431694" cy="563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847">
                  <a:extLst>
                    <a:ext uri="{9D8B030D-6E8A-4147-A177-3AD203B41FA5}">
                      <a16:colId xmlns:a16="http://schemas.microsoft.com/office/drawing/2014/main" val="3570282123"/>
                    </a:ext>
                  </a:extLst>
                </a:gridCol>
                <a:gridCol w="2715847">
                  <a:extLst>
                    <a:ext uri="{9D8B030D-6E8A-4147-A177-3AD203B41FA5}">
                      <a16:colId xmlns:a16="http://schemas.microsoft.com/office/drawing/2014/main" val="395072231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on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95375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48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3174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6046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177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4522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6185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5744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8332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6250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island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61891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41963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r>
                        <a:rPr lang="en-US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0229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069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16A075-2139-71EB-5ED5-41BC34FDFCDD}"/>
              </a:ext>
            </a:extLst>
          </p:cNvPr>
          <p:cNvSpPr txBox="1"/>
          <p:nvPr/>
        </p:nvSpPr>
        <p:spPr>
          <a:xfrm>
            <a:off x="5025899" y="336062"/>
            <a:ext cx="21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&lt;25% of cell covered</a:t>
            </a:r>
          </a:p>
        </p:txBody>
      </p:sp>
    </p:spTree>
    <p:extLst>
      <p:ext uri="{BB962C8B-B14F-4D97-AF65-F5344CB8AC3E}">
        <p14:creationId xmlns:p14="http://schemas.microsoft.com/office/powerpoint/2010/main" val="222666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553CD-86AA-925F-101B-18BC90D4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26" y="219197"/>
            <a:ext cx="5854574" cy="608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5B4C5-9F49-3FB0-9524-39EBD69E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16"/>
            <a:ext cx="5854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8A5B46-9F1E-C948-E3DD-07D28CD7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923086" cy="6304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BDD02B-DE89-7170-1E77-BF83E9D3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13" y="0"/>
            <a:ext cx="6122686" cy="63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D3697-9622-AAC3-633A-C6603653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256834" cy="5799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8B294-1A37-CCA6-B811-306080B2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35" y="0"/>
            <a:ext cx="6010031" cy="58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AE0C5-243D-3351-DAAB-AFA2953C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178788"/>
            <a:ext cx="12170195" cy="65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99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Zhang</dc:creator>
  <cp:lastModifiedBy>Sarah Zhang</cp:lastModifiedBy>
  <cp:revision>9</cp:revision>
  <dcterms:created xsi:type="dcterms:W3CDTF">2022-06-28T19:22:28Z</dcterms:created>
  <dcterms:modified xsi:type="dcterms:W3CDTF">2022-07-25T18:58:41Z</dcterms:modified>
</cp:coreProperties>
</file>