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E5055E-6707-4D35-8DDC-4D49CB4FD6B4}">
  <a:tblStyle styleId="{EFE5055E-6707-4D35-8DDC-4D49CB4FD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2067522402"/>
              </p:ext>
            </p:extLst>
          </p:nvPr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5222, 5223, 5228 y 524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ED7DA69-A2D9-4D3F-985A-612CB79E9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625" y="3289644"/>
            <a:ext cx="1690563" cy="8823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253563359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3306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465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Alt 591 – 2082/83 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897278522"/>
              </p:ext>
            </p:extLst>
          </p:nvPr>
        </p:nvGraphicFramePr>
        <p:xfrm>
          <a:off x="952500" y="1518187"/>
          <a:ext cx="7239000" cy="320342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2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Hay varios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Por defecto va el 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1194.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ajdhani"/>
                          <a:cs typeface="Arial"/>
                          <a:sym typeface="Arial"/>
                        </a:rPr>
                        <a:t>Extras 1701 - 51871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993-995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Saliente 465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2465465882"/>
              </p:ext>
            </p:extLst>
          </p:nvPr>
        </p:nvGraphicFramePr>
        <p:xfrm>
          <a:off x="897625" y="1561050"/>
          <a:ext cx="7239000" cy="326438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y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</a:t>
                      </a:r>
                      <a:r>
                        <a:rPr lang="da-DK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3478-3481/UDP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50000-60000/UDP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80, 433, 443, 3478, 3479, 5060, 5062, 5222, 6250, y 12000-65000.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n 3" descr="Texto, Carta&#10;&#10;Descripción generada automáticamente">
            <a:extLst>
              <a:ext uri="{FF2B5EF4-FFF2-40B4-BE49-F238E27FC236}">
                <a16:creationId xmlns:a16="http://schemas.microsoft.com/office/drawing/2014/main" id="{71CE8445-0160-44C7-A152-1ADF7759DF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518" y="3625763"/>
            <a:ext cx="1674585" cy="950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124495114"/>
              </p:ext>
            </p:extLst>
          </p:nvPr>
        </p:nvGraphicFramePr>
        <p:xfrm>
          <a:off x="873918" y="1352580"/>
          <a:ext cx="7239000" cy="3642806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8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445 y 3445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  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 80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22, 53, 80, 179, 443, UDP 53 and 123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TTP (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TCP remoto 80) y HTTPS (443)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UDP remoto 27015-27030.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TCP remoto 27015-27030.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Steam: Cómo cambiar las imágenes de la biblioteca de juegos">
            <a:extLst>
              <a:ext uri="{FF2B5EF4-FFF2-40B4-BE49-F238E27FC236}">
                <a16:creationId xmlns:a16="http://schemas.microsoft.com/office/drawing/2014/main" id="{86868A40-BC83-4442-8520-262B8A763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51" y="1761012"/>
            <a:ext cx="1557046" cy="87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Presentación en pantalla 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Open Sans</vt:lpstr>
      <vt:lpstr>Arial</vt:lpstr>
      <vt:lpstr>Open Sans SemiBold</vt:lpstr>
      <vt:lpstr>Rajdhani</vt:lpstr>
      <vt:lpstr>Open Sans Light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</cp:revision>
  <dcterms:modified xsi:type="dcterms:W3CDTF">2021-08-12T17:53:13Z</dcterms:modified>
</cp:coreProperties>
</file>