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Open Sans SemiBold"/>
      <p:regular r:id="rId16"/>
      <p:bold r:id="rId17"/>
      <p:italic r:id="rId18"/>
      <p:boldItalic r:id="rId19"/>
    </p:embeddedFont>
    <p:embeddedFont>
      <p:font typeface="Rajdhani"/>
      <p:regular r:id="rId20"/>
      <p:bold r:id="rId21"/>
    </p:embeddedFont>
    <p:embeddedFont>
      <p:font typeface="Open Sans Light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E5055E-6707-4D35-8DDC-4D49CB4FD6B4}">
  <a:tblStyle styleId="{EFE5055E-6707-4D35-8DDC-4D49CB4FD6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jdhani-regular.fntdata"/><Relationship Id="rId22" Type="http://schemas.openxmlformats.org/officeDocument/2006/relationships/font" Target="fonts/OpenSansLight-regular.fntdata"/><Relationship Id="rId21" Type="http://schemas.openxmlformats.org/officeDocument/2006/relationships/font" Target="fonts/Rajdhani-bold.fntdata"/><Relationship Id="rId24" Type="http://schemas.openxmlformats.org/officeDocument/2006/relationships/font" Target="fonts/OpenSansLight-italic.fntdata"/><Relationship Id="rId23" Type="http://schemas.openxmlformats.org/officeDocument/2006/relationships/font" Target="fonts/Open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OpenSansLight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bold.fntdata"/><Relationship Id="rId16" Type="http://schemas.openxmlformats.org/officeDocument/2006/relationships/font" Target="fonts/OpenSansSemiBold-regular.fntdata"/><Relationship Id="rId19" Type="http://schemas.openxmlformats.org/officeDocument/2006/relationships/font" Target="fonts/OpenSansSemiBold-boldItalic.fntdata"/><Relationship Id="rId18" Type="http://schemas.openxmlformats.org/officeDocument/2006/relationships/font" Target="fonts/OpenSans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Relationship Id="rId3" Type="http://schemas.openxmlformats.org/officeDocument/2006/relationships/image" Target="../media/image2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2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</a:t>
                      </a: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 Web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6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8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{EFE5055E-6707-4D35-8DDC-4D49CB4FD6B4}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