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Rajdhani" panose="020B0604020202020204" charset="0"/>
      <p:regular r:id="rId14"/>
      <p:bold r:id="rId15"/>
    </p:embeddedFont>
    <p:embeddedFont>
      <p:font typeface="Open Sans Light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Open Sans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5055E-6707-4D35-8DDC-4D49CB4FD6B4}">
  <a:tblStyle styleId="{EFE5055E-6707-4D35-8DDC-4D49CB4FD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0" y="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f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Meet</a:t>
                      </a: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3566"/>
              </p:ext>
            </p:extLst>
          </p:nvPr>
        </p:nvGraphicFramePr>
        <p:xfrm>
          <a:off x="899388" y="1561050"/>
          <a:ext cx="7239000" cy="29291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63980964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49520536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81181604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3816447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61947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8801, 8802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 y TCP 443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524.</a:t>
                      </a: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02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7895883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06731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325" y="1116487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075" y="1097375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337" y="1067315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723417358"/>
              </p:ext>
            </p:extLst>
          </p:nvPr>
        </p:nvGraphicFramePr>
        <p:xfrm>
          <a:off x="579975" y="1067315"/>
          <a:ext cx="8132224" cy="4275776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203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30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 local 8080 se accede al puerto 80 de la máquina virtual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 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143 o 993 para IMAP, o 110 o 995 para POP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 puerto 21para conectarse de forma remota un servidor y autenticarse en él y el puerto 20, que se utiliza para las transferencias de archivos una vez autenticado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921397388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3478-3481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50000-60000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80,443 5000-5010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62933447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(</a:t>
                      </a:r>
                      <a:r>
                        <a:rPr lang="es-AR" sz="1600" b="1" dirty="0" err="1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(</a:t>
                      </a:r>
                      <a:r>
                        <a:rPr lang="es-AR" sz="1600" b="1" dirty="0" err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y </a:t>
                      </a:r>
                      <a:r>
                        <a:rPr lang="es-AR" sz="1600" b="1" dirty="0" err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(</a:t>
                      </a:r>
                      <a:r>
                        <a:rPr lang="es-AR" sz="1600" b="1" dirty="0" err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en el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5" y="1883175"/>
            <a:ext cx="851950" cy="85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612056965"/>
              </p:ext>
            </p:extLst>
          </p:nvPr>
        </p:nvGraphicFramePr>
        <p:xfrm>
          <a:off x="897625" y="1561050"/>
          <a:ext cx="3619500" cy="3347557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4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Twitter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que utiliza el puerto 80 que a su vez pertenece al protocolo HTTP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-MX" sz="1600" b="1" dirty="0" err="1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Chorme</a:t>
                      </a:r>
                      <a:endParaRPr lang="es-MX"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9100 para el servidor web.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35" y="1761012"/>
            <a:ext cx="1096275" cy="10150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08" y="1719269"/>
            <a:ext cx="1041092" cy="10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559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207</Words>
  <Application>Microsoft Office PowerPoint</Application>
  <PresentationFormat>Presentación en pantalla (16:9)</PresentationFormat>
  <Paragraphs>97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Rajdhani</vt:lpstr>
      <vt:lpstr>Open Sans Light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sarah alfonsin</dc:creator>
  <cp:lastModifiedBy>sarah alfonsin</cp:lastModifiedBy>
  <cp:revision>10</cp:revision>
  <dcterms:modified xsi:type="dcterms:W3CDTF">2021-08-12T17:56:10Z</dcterms:modified>
</cp:coreProperties>
</file>