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 SemiBold" panose="020B060402020202020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Open Sans Light" panose="020B060402020202020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E5055E-6707-4D35-8DDC-4D49CB4FD6B4}">
  <a:tblStyle styleId="{EFE5055E-6707-4D35-8DDC-4D49CB4FD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0" y="5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</a:t>
                      </a:r>
                      <a:r>
                        <a:rPr lang="es" sz="1600" b="1" dirty="0" smtClean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Meet</a:t>
                      </a:r>
                      <a:endParaRPr sz="1600" b="1" dirty="0" smtClean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 smtClean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 smtClean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Presentación en pantalla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Open Sans SemiBold</vt:lpstr>
      <vt:lpstr>Open Sans</vt:lpstr>
      <vt:lpstr>Open Sans Light</vt:lpstr>
      <vt:lpstr>Rajdhani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sarah alfonsin</cp:lastModifiedBy>
  <cp:revision>2</cp:revision>
  <dcterms:modified xsi:type="dcterms:W3CDTF">2021-08-12T17:44:20Z</dcterms:modified>
</cp:coreProperties>
</file>