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4"/>
  </p:notesMasterIdLst>
  <p:sldIdLst>
    <p:sldId id="260" r:id="rId2"/>
    <p:sldId id="261" r:id="rId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5"/>
      <p:bold r:id="rId6"/>
      <p:italic r:id="rId7"/>
      <p:boldItalic r:id="rId8"/>
    </p:embeddedFont>
    <p:embeddedFont>
      <p:font typeface="Rajdhani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456"/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126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182e789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e182e789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182e789c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e182e789c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integradora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cvendor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7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Pública y su Máscara de subred</a:t>
            </a:r>
          </a:p>
          <a:p>
            <a:pPr marL="9144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endParaRPr lang="es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Privada y su Máscara de subred</a:t>
            </a:r>
          </a:p>
          <a:p>
            <a:pPr marL="9144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endParaRPr lang="es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endParaRPr lang="es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842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MAC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47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 sz="3000" b="1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2400" b="1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" name="Imagen 8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8303DEA-CD23-4F60-86DD-FBDD6FEA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37" r="45408" b="5788"/>
          <a:stretch/>
        </p:blipFill>
        <p:spPr>
          <a:xfrm>
            <a:off x="5747657" y="1092816"/>
            <a:ext cx="1354490" cy="661919"/>
          </a:xfrm>
          <a:prstGeom prst="rect">
            <a:avLst/>
          </a:prstGeom>
        </p:spPr>
      </p:pic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99D76DD-1579-400C-9F6F-93E071977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735" y="3319029"/>
            <a:ext cx="3629532" cy="1086002"/>
          </a:xfrm>
          <a:prstGeom prst="rect">
            <a:avLst/>
          </a:prstGeom>
        </p:spPr>
      </p:pic>
      <p:pic>
        <p:nvPicPr>
          <p:cNvPr id="13" name="Imagen 1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C250109F-DC75-4AA1-947E-231A486B4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553" y="2386858"/>
            <a:ext cx="3795104" cy="5247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8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Sigamos trabajando ! </a:t>
            </a: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Dadas nuestras direcciones IP y las máscaras de red, 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La IP pública y privada de qué clase son ? 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Qué información puedo obtener de la Máscara de red? , vamos a acceder a  </a:t>
            </a:r>
            <a:r>
              <a:rPr lang="es" sz="16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https://macvendors.com/</a:t>
            </a: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verificar que marca de placa de red tenemos.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48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 sz="3000" b="1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2400" b="1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1FDECFE-2412-4A75-B2A6-987E0980A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813" y="3553300"/>
            <a:ext cx="3210373" cy="1076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81</Words>
  <Application>Microsoft Office PowerPoint</Application>
  <PresentationFormat>Presentación en pantalla (16:9)</PresentationFormat>
  <Paragraphs>24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Rajdhani</vt:lpstr>
      <vt:lpstr>Open Sans</vt:lpstr>
      <vt:lpstr>Arial</vt:lpstr>
      <vt:lpstr>Simple Light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Grego Garcia</dc:creator>
  <cp:lastModifiedBy>Grego Garcia</cp:lastModifiedBy>
  <cp:revision>2</cp:revision>
  <dcterms:modified xsi:type="dcterms:W3CDTF">2021-08-09T15:32:19Z</dcterms:modified>
</cp:coreProperties>
</file>