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jdhani"/>
      <p:regular r:id="rId12"/>
      <p:bold r:id="rId13"/>
    </p:embeddedFont>
    <p:embeddedFont>
      <p:font typeface="Open Sans Light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font" Target="fonts/Rajdhani-bold.fntdata"/><Relationship Id="rId12" Type="http://schemas.openxmlformats.org/officeDocument/2006/relationships/font" Target="fonts/Rajdhani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Light-bold.fntdata"/><Relationship Id="rId14" Type="http://schemas.openxmlformats.org/officeDocument/2006/relationships/font" Target="fonts/OpenSansLight-regular.fntdata"/><Relationship Id="rId17" Type="http://schemas.openxmlformats.org/officeDocument/2006/relationships/font" Target="fonts/OpenSansLight-boldItalic.fntdata"/><Relationship Id="rId16" Type="http://schemas.openxmlformats.org/officeDocument/2006/relationships/font" Target="fonts/OpenSansLight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3b042911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e3b04291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3b0429119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e3b042911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3b0429119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e3b042911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76" name="Google Shape;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5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4" name="Google Shape;44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Modelo 	OSI: Flujo de datos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" name="Google Shape;4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/>
        </p:nvSpPr>
        <p:spPr>
          <a:xfrm>
            <a:off x="1654550" y="1536225"/>
            <a:ext cx="7015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Ejemplo de intranet, extranet e internet</a:t>
            </a:r>
            <a:endParaRPr b="1" i="0" sz="46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/>
          <p:nvPr/>
        </p:nvSpPr>
        <p:spPr>
          <a:xfrm>
            <a:off x="718200" y="430557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Intranet - Banco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7" name="Google Shape;87;p28"/>
          <p:cNvSpPr txBox="1"/>
          <p:nvPr/>
        </p:nvSpPr>
        <p:spPr>
          <a:xfrm>
            <a:off x="718200" y="1283475"/>
            <a:ext cx="3673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●"/>
            </a:pPr>
            <a:r>
              <a:rPr lang="es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Sistema interno - acceso a empleados</a:t>
            </a:r>
            <a:endParaRPr sz="16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8" name="Google Shape;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025" y="-278861"/>
            <a:ext cx="6064998" cy="542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/>
          <p:nvPr/>
        </p:nvSpPr>
        <p:spPr>
          <a:xfrm>
            <a:off x="718200" y="430557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Extranet - Banco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4" name="Google Shape;94;p29"/>
          <p:cNvSpPr txBox="1"/>
          <p:nvPr/>
        </p:nvSpPr>
        <p:spPr>
          <a:xfrm>
            <a:off x="718200" y="1283475"/>
            <a:ext cx="3673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●"/>
            </a:pP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Red de cajeros - acceso a clientes</a:t>
            </a:r>
            <a:endParaRPr sz="16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5" name="Google Shape;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025" y="1145712"/>
            <a:ext cx="4130200" cy="285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 txBox="1"/>
          <p:nvPr/>
        </p:nvSpPr>
        <p:spPr>
          <a:xfrm>
            <a:off x="718200" y="430557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Internet - Banco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0"/>
          <p:cNvSpPr txBox="1"/>
          <p:nvPr/>
        </p:nvSpPr>
        <p:spPr>
          <a:xfrm>
            <a:off x="718200" y="1283475"/>
            <a:ext cx="2922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●"/>
            </a:pPr>
            <a:r>
              <a:rPr lang="es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Web del banco - acceso público</a:t>
            </a:r>
            <a:endParaRPr sz="16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2" name="Google Shape;1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075" y="1098112"/>
            <a:ext cx="4840525" cy="278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