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92860-48FD-4B06-9719-4D8712FEFA7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2E529-4D82-42D5-929E-C3368DAA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7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2DCE-47F5-46D0-A365-D8A5D20E2FE1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F169-00E8-446A-9A25-6407E81E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9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2DCE-47F5-46D0-A365-D8A5D20E2FE1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F169-00E8-446A-9A25-6407E81E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0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2DCE-47F5-46D0-A365-D8A5D20E2FE1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F169-00E8-446A-9A25-6407E81E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2DCE-47F5-46D0-A365-D8A5D20E2FE1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F169-00E8-446A-9A25-6407E81E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2DCE-47F5-46D0-A365-D8A5D20E2FE1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F169-00E8-446A-9A25-6407E81E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2DCE-47F5-46D0-A365-D8A5D20E2FE1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F169-00E8-446A-9A25-6407E81E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1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2DCE-47F5-46D0-A365-D8A5D20E2FE1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F169-00E8-446A-9A25-6407E81E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2DCE-47F5-46D0-A365-D8A5D20E2FE1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F169-00E8-446A-9A25-6407E81E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2DCE-47F5-46D0-A365-D8A5D20E2FE1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F169-00E8-446A-9A25-6407E81E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2DCE-47F5-46D0-A365-D8A5D20E2FE1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F169-00E8-446A-9A25-6407E81E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2DCE-47F5-46D0-A365-D8A5D20E2FE1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F169-00E8-446A-9A25-6407E81E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3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2DCE-47F5-46D0-A365-D8A5D20E2FE1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CF169-00E8-446A-9A25-6407E81E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6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68865"/>
              </p:ext>
            </p:extLst>
          </p:nvPr>
        </p:nvGraphicFramePr>
        <p:xfrm>
          <a:off x="675249" y="379828"/>
          <a:ext cx="10888394" cy="616164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44197">
                  <a:extLst>
                    <a:ext uri="{9D8B030D-6E8A-4147-A177-3AD203B41FA5}">
                      <a16:colId xmlns:a16="http://schemas.microsoft.com/office/drawing/2014/main" val="2620483536"/>
                    </a:ext>
                  </a:extLst>
                </a:gridCol>
                <a:gridCol w="5444197">
                  <a:extLst>
                    <a:ext uri="{9D8B030D-6E8A-4147-A177-3AD203B41FA5}">
                      <a16:colId xmlns:a16="http://schemas.microsoft.com/office/drawing/2014/main" val="4022066671"/>
                    </a:ext>
                  </a:extLst>
                </a:gridCol>
              </a:tblGrid>
              <a:tr h="6949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Vehicle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47995"/>
                  </a:ext>
                </a:extLst>
              </a:tr>
              <a:tr h="15245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make:String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model:String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vin:String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year:int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Vehicle brand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 of the vehicle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Vehicle Identification Number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 of the vehicle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53522"/>
                  </a:ext>
                </a:extLst>
              </a:tr>
              <a:tr h="39421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Vehicle()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+Vehicle(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make:String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model:String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vin:String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year:int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getMake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():String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setMake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(String make):void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getModel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():String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setModel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(String model):void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getVin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():String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setVin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(String vin):void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getYear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setYear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year):void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Initialize properties to Java default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Each property should be separated by line separator in the given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9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3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05245"/>
              </p:ext>
            </p:extLst>
          </p:nvPr>
        </p:nvGraphicFramePr>
        <p:xfrm>
          <a:off x="675249" y="759655"/>
          <a:ext cx="10888394" cy="547301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44197">
                  <a:extLst>
                    <a:ext uri="{9D8B030D-6E8A-4147-A177-3AD203B41FA5}">
                      <a16:colId xmlns:a16="http://schemas.microsoft.com/office/drawing/2014/main" val="2620483536"/>
                    </a:ext>
                  </a:extLst>
                </a:gridCol>
                <a:gridCol w="5444197">
                  <a:extLst>
                    <a:ext uri="{9D8B030D-6E8A-4147-A177-3AD203B41FA5}">
                      <a16:colId xmlns:a16="http://schemas.microsoft.com/office/drawing/2014/main" val="4022066671"/>
                    </a:ext>
                  </a:extLst>
                </a:gridCol>
              </a:tblGrid>
              <a:tr h="6752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Automobile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47995"/>
                  </a:ext>
                </a:extLst>
              </a:tr>
              <a:tr h="14144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hybrid:Boolean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maxPassengers:int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trunkSpace:float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Hybrid type 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Maximum number of passenger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Space of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trunck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53522"/>
                  </a:ext>
                </a:extLst>
              </a:tr>
              <a:tr h="17671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Automobile()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+Automobile(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hybrid:boolean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maxPassengers:int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trunkSpace:float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getHybrid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():Boolean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getMacPassengers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getTrunkSpace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():float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setHypbrid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hybrid:Boolean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setMaxPassengers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maxPassengers:int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 :void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setTrunkSpace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trunkSpace:float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Initialize properties to Java default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Each property should be separated by line separator in the given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9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99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68602"/>
              </p:ext>
            </p:extLst>
          </p:nvPr>
        </p:nvGraphicFramePr>
        <p:xfrm>
          <a:off x="675249" y="1674054"/>
          <a:ext cx="10888394" cy="46195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44197">
                  <a:extLst>
                    <a:ext uri="{9D8B030D-6E8A-4147-A177-3AD203B41FA5}">
                      <a16:colId xmlns:a16="http://schemas.microsoft.com/office/drawing/2014/main" val="2620483536"/>
                    </a:ext>
                  </a:extLst>
                </a:gridCol>
                <a:gridCol w="5444197">
                  <a:extLst>
                    <a:ext uri="{9D8B030D-6E8A-4147-A177-3AD203B41FA5}">
                      <a16:colId xmlns:a16="http://schemas.microsoft.com/office/drawing/2014/main" val="4022066671"/>
                    </a:ext>
                  </a:extLst>
                </a:gridCol>
              </a:tblGrid>
              <a:tr h="64477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47995"/>
                  </a:ext>
                </a:extLst>
              </a:tr>
              <a:tr h="14144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clearanceHeight:float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numWindows:int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Hieght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of  van clearance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windows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53522"/>
                  </a:ext>
                </a:extLst>
              </a:tr>
              <a:tr h="17671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Van()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+Van(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clearanceHeight:float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,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numWindows:int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getClearanceHeight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():float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getNumWindows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setClearanceHeight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learanceHeight:float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setNumWindows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numWindows:int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Initialize properties to Java default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Each property should be separated by line separator in the given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9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2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10248"/>
              </p:ext>
            </p:extLst>
          </p:nvPr>
        </p:nvGraphicFramePr>
        <p:xfrm>
          <a:off x="675249" y="914400"/>
          <a:ext cx="10888394" cy="565130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44197">
                  <a:extLst>
                    <a:ext uri="{9D8B030D-6E8A-4147-A177-3AD203B41FA5}">
                      <a16:colId xmlns:a16="http://schemas.microsoft.com/office/drawing/2014/main" val="2620483536"/>
                    </a:ext>
                  </a:extLst>
                </a:gridCol>
                <a:gridCol w="5444197">
                  <a:extLst>
                    <a:ext uri="{9D8B030D-6E8A-4147-A177-3AD203B41FA5}">
                      <a16:colId xmlns:a16="http://schemas.microsoft.com/office/drawing/2014/main" val="4022066671"/>
                    </a:ext>
                  </a:extLst>
                </a:gridCol>
              </a:tblGrid>
              <a:tr h="6747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PassengerVan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47995"/>
                  </a:ext>
                </a:extLst>
              </a:tr>
              <a:tr h="14801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numSeatRows:int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maxPassengers:int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dvdPlayer:Boolean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Hieght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of  van clearance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windows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53522"/>
                  </a:ext>
                </a:extLst>
              </a:tr>
              <a:tr h="34964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PassengerVan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PassengerVan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numSeatRows:int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maxPassengers:int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dvdPlayer:Boolean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getNumSeatRows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getMaxPassengers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getDvdPlayer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():Boolean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setNumSeatRows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numSeatRows:int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)void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setMaxPassengers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maxPassengers:int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setDvdPlayer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dvdPlayer:Boolean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Initialize properties to Java default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Each property should be separated by line separator in the given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9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63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63381"/>
              </p:ext>
            </p:extLst>
          </p:nvPr>
        </p:nvGraphicFramePr>
        <p:xfrm>
          <a:off x="675249" y="1674054"/>
          <a:ext cx="10888394" cy="46195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44197">
                  <a:extLst>
                    <a:ext uri="{9D8B030D-6E8A-4147-A177-3AD203B41FA5}">
                      <a16:colId xmlns:a16="http://schemas.microsoft.com/office/drawing/2014/main" val="2620483536"/>
                    </a:ext>
                  </a:extLst>
                </a:gridCol>
                <a:gridCol w="5444197">
                  <a:extLst>
                    <a:ext uri="{9D8B030D-6E8A-4147-A177-3AD203B41FA5}">
                      <a16:colId xmlns:a16="http://schemas.microsoft.com/office/drawing/2014/main" val="4022066671"/>
                    </a:ext>
                  </a:extLst>
                </a:gridCol>
              </a:tblGrid>
              <a:tr h="64477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CargoVan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47995"/>
                  </a:ext>
                </a:extLst>
              </a:tr>
              <a:tr h="14144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maxLoad:float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cargoArea:float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Cargovan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maximum load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Area of the cargo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53522"/>
                  </a:ext>
                </a:extLst>
              </a:tr>
              <a:tr h="17671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CargoVan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CargoVan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maxLoad:float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cargoArea:float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getMaxLoad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():float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getCargoArea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():float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setMaxload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maxLoad:float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):void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setCargoArea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cargoArea:float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Initialize properties to Java default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Each property should be separated by line separator in the given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9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47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88884"/>
              </p:ext>
            </p:extLst>
          </p:nvPr>
        </p:nvGraphicFramePr>
        <p:xfrm>
          <a:off x="618978" y="576775"/>
          <a:ext cx="10888394" cy="61944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44197">
                  <a:extLst>
                    <a:ext uri="{9D8B030D-6E8A-4147-A177-3AD203B41FA5}">
                      <a16:colId xmlns:a16="http://schemas.microsoft.com/office/drawing/2014/main" val="2620483536"/>
                    </a:ext>
                  </a:extLst>
                </a:gridCol>
                <a:gridCol w="5444197">
                  <a:extLst>
                    <a:ext uri="{9D8B030D-6E8A-4147-A177-3AD203B41FA5}">
                      <a16:colId xmlns:a16="http://schemas.microsoft.com/office/drawing/2014/main" val="4022066671"/>
                    </a:ext>
                  </a:extLst>
                </a:gridCol>
              </a:tblGrid>
              <a:tr h="6612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Fleet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47995"/>
                  </a:ext>
                </a:extLst>
              </a:tr>
              <a:tr h="12191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fleetName:String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fleetList:ArrayList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&lt;Vehicle&gt;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Cargovan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maximum load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Arraylist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of Vehicle objects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53522"/>
                  </a:ext>
                </a:extLst>
              </a:tr>
              <a:tr h="43140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Fleet()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+Fleet(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fleetName:String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loadFleet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inputFileName:String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) :void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saveFleet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outputFileName:String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 :void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getFleetName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setFleetName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fleetName:String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getVehicleList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vehicleClass:Class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ArrayList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&lt;Vehicle&gt;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setFleeList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ArrayList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&lt;Vehicle&gt;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fleeList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addVehicle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v:Vehicle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getNumVehicles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Initialize properties to Java default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Constructor with parameter will be used to instantiate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fleetList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 the input file to populate the Fleet object.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Save the fleet data in the given output file using the input file format. 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Return an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ArrayList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with all the Vehicles that match the given parameter. 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Return a string with all the Fleet data formatted consistently with the input file format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9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52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7175"/>
            <a:ext cx="8382000" cy="6343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76578" y="5261317"/>
            <a:ext cx="41640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 Domain </a:t>
            </a:r>
          </a:p>
        </p:txBody>
      </p:sp>
    </p:spTree>
    <p:extLst>
      <p:ext uri="{BB962C8B-B14F-4D97-AF65-F5344CB8AC3E}">
        <p14:creationId xmlns:p14="http://schemas.microsoft.com/office/powerpoint/2010/main" val="336040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630</Words>
  <Application>Microsoft Office PowerPoint</Application>
  <PresentationFormat>Widescreen</PresentationFormat>
  <Paragraphs>161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28</cp:revision>
  <dcterms:created xsi:type="dcterms:W3CDTF">2017-03-22T02:16:57Z</dcterms:created>
  <dcterms:modified xsi:type="dcterms:W3CDTF">2017-03-23T07:02:26Z</dcterms:modified>
</cp:coreProperties>
</file>