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9" r:id="rId3"/>
    <p:sldId id="258" r:id="rId4"/>
    <p:sldId id="261" r:id="rId5"/>
    <p:sldId id="260" r:id="rId6"/>
    <p:sldId id="262" r:id="rId7"/>
    <p:sldId id="265" r:id="rId8"/>
    <p:sldId id="284" r:id="rId9"/>
    <p:sldId id="263" r:id="rId10"/>
    <p:sldId id="264" r:id="rId11"/>
    <p:sldId id="275" r:id="rId12"/>
    <p:sldId id="268" r:id="rId13"/>
    <p:sldId id="266" r:id="rId14"/>
    <p:sldId id="277" r:id="rId15"/>
    <p:sldId id="278" r:id="rId16"/>
    <p:sldId id="288" r:id="rId17"/>
    <p:sldId id="290" r:id="rId18"/>
    <p:sldId id="291" r:id="rId19"/>
  </p:sldIdLst>
  <p:sldSz cx="9144000" cy="5143500" type="screen16x9"/>
  <p:notesSz cx="6858000" cy="9144000"/>
  <p:embeddedFontLst>
    <p:embeddedFont>
      <p:font typeface="Gaegu" pitchFamily="2" charset="0"/>
      <p:regular r:id="rId21"/>
      <p:bold r:id="rId22"/>
    </p:embeddedFont>
    <p:embeddedFont>
      <p:font typeface="Varela Round" panose="00000500000000000000" pitchFamily="2" charset="-79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C1AF42-9AD3-4507-A6FC-EF76BD857DC7}">
  <a:tblStyle styleId="{EBC1AF42-9AD3-4507-A6FC-EF76BD857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653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c79573c1e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c79573c1e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gc79573c1e9_0_2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0" name="Google Shape;3410;gc79573c1e9_0_2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c79573c1e9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Google Shape;3039;gc79573c1e9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c79573c1e9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c79573c1e9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c79573c1e9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c79573c1e9_0_2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gc79573c1e9_0_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5" name="Google Shape;3495;gc79573c1e9_0_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ca1a8d16bc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ca1a8d16bc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ca1a8d16bc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ca1a8d16bc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ca1a8d16bc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ca1a8d16bc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c94c3d533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c94c3d533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c94c3d533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c94c3d533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c79573c1e9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c79573c1e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gc7b73d66c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2" name="Google Shape;3752;gc7b73d66c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c79573c1e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c79573c1e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>
            <a:spLocks noGrp="1"/>
          </p:cNvSpPr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155" name="Google Shape;1155;p14"/>
          <p:cNvSpPr txBox="1">
            <a:spLocks noGrp="1"/>
          </p:cNvSpPr>
          <p:nvPr>
            <p:ph type="title" idx="2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5"/>
          <p:cNvSpPr txBox="1">
            <a:spLocks noGrp="1"/>
          </p:cNvSpPr>
          <p:nvPr>
            <p:ph type="subTitle" idx="1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57" name="Google Shape;12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5"/>
          <p:cNvSpPr txBox="1">
            <a:spLocks noGrp="1"/>
          </p:cNvSpPr>
          <p:nvPr>
            <p:ph type="subTitle" idx="2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5"/>
          <p:cNvSpPr txBox="1">
            <a:spLocks noGrp="1"/>
          </p:cNvSpPr>
          <p:nvPr>
            <p:ph type="subTitle" idx="3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60" name="Google Shape;1260;p15"/>
          <p:cNvSpPr txBox="1">
            <a:spLocks noGrp="1"/>
          </p:cNvSpPr>
          <p:nvPr>
            <p:ph type="subTitle" idx="4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15"/>
          <p:cNvSpPr txBox="1">
            <a:spLocks noGrp="1"/>
          </p:cNvSpPr>
          <p:nvPr>
            <p:ph type="subTitle" idx="5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62" name="Google Shape;1262;p15"/>
          <p:cNvSpPr txBox="1">
            <a:spLocks noGrp="1"/>
          </p:cNvSpPr>
          <p:nvPr>
            <p:ph type="subTitle" idx="6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16"/>
          <p:cNvGrpSpPr/>
          <p:nvPr/>
        </p:nvGrpSpPr>
        <p:grpSpPr>
          <a:xfrm rot="4458991" flipH="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6"/>
          <p:cNvSpPr txBox="1">
            <a:spLocks noGrp="1"/>
          </p:cNvSpPr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9" name="Google Shape;1359;p16"/>
          <p:cNvSpPr txBox="1">
            <a:spLocks noGrp="1"/>
          </p:cNvSpPr>
          <p:nvPr>
            <p:ph type="subTitle" idx="1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0" name="Google Shape;1360;p16"/>
          <p:cNvSpPr txBox="1">
            <a:spLocks noGrp="1"/>
          </p:cNvSpPr>
          <p:nvPr>
            <p:ph type="title" idx="2" hasCustomPrompt="1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6" name="Google Shape;1646;p19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21"/>
          <p:cNvSpPr/>
          <p:nvPr/>
        </p:nvSpPr>
        <p:spPr>
          <a:xfrm>
            <a:off x="520375" y="772025"/>
            <a:ext cx="1833144" cy="1380874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6693118" y="592935"/>
            <a:ext cx="644572" cy="1101868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 rot="-915198">
            <a:off x="6949801" y="4146204"/>
            <a:ext cx="540145" cy="625010"/>
            <a:chOff x="5167900" y="2089900"/>
            <a:chExt cx="177100" cy="204925"/>
          </a:xfrm>
        </p:grpSpPr>
        <p:sp>
          <p:nvSpPr>
            <p:cNvPr id="1819" name="Google Shape;1819;p21"/>
            <p:cNvSpPr/>
            <p:nvPr/>
          </p:nvSpPr>
          <p:spPr>
            <a:xfrm>
              <a:off x="5167900" y="2089900"/>
              <a:ext cx="177100" cy="204925"/>
            </a:xfrm>
            <a:custGeom>
              <a:avLst/>
              <a:gdLst/>
              <a:ahLst/>
              <a:cxnLst/>
              <a:rect l="l" t="t" r="r" b="b"/>
              <a:pathLst>
                <a:path w="7084" h="8197" extrusionOk="0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180850" y="2140025"/>
              <a:ext cx="153725" cy="33025"/>
            </a:xfrm>
            <a:custGeom>
              <a:avLst/>
              <a:gdLst/>
              <a:ahLst/>
              <a:cxnLst/>
              <a:rect l="l" t="t" r="r" b="b"/>
              <a:pathLst>
                <a:path w="6149" h="1321" extrusionOk="0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197750" y="2105375"/>
              <a:ext cx="110950" cy="32875"/>
            </a:xfrm>
            <a:custGeom>
              <a:avLst/>
              <a:gdLst/>
              <a:ahLst/>
              <a:cxnLst/>
              <a:rect l="l" t="t" r="r" b="b"/>
              <a:pathLst>
                <a:path w="4438" h="1315" extrusionOk="0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169400" y="2174525"/>
              <a:ext cx="174625" cy="32875"/>
            </a:xfrm>
            <a:custGeom>
              <a:avLst/>
              <a:gdLst/>
              <a:ahLst/>
              <a:cxnLst/>
              <a:rect l="l" t="t" r="r" b="b"/>
              <a:pathLst>
                <a:path w="6985" h="1315" extrusionOk="0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168400" y="2209150"/>
              <a:ext cx="175625" cy="33050"/>
            </a:xfrm>
            <a:custGeom>
              <a:avLst/>
              <a:gdLst/>
              <a:ahLst/>
              <a:cxnLst/>
              <a:rect l="l" t="t" r="r" b="b"/>
              <a:pathLst>
                <a:path w="7025" h="1322" extrusionOk="0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174375" y="2243825"/>
              <a:ext cx="162175" cy="33200"/>
            </a:xfrm>
            <a:custGeom>
              <a:avLst/>
              <a:gdLst/>
              <a:ahLst/>
              <a:cxnLst/>
              <a:rect l="l" t="t" r="r" b="b"/>
              <a:pathLst>
                <a:path w="6487" h="1328" extrusionOk="0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2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826" name="Google Shape;1826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7" name="Google Shape;1827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8" name="Google Shape;1828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30" name="Google Shape;1830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1" name="Google Shape;1831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2" name="Google Shape;1832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3" name="Google Shape;1833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34" name="Google Shape;1834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35" name="Google Shape;1835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6" name="Google Shape;1836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37" name="Google Shape;1837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8" name="Google Shape;1838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9" name="Google Shape;1839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41" name="Google Shape;1841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43" name="Google Shape;1843;p21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844" name="Google Shape;1844;p21"/>
          <p:cNvSpPr/>
          <p:nvPr/>
        </p:nvSpPr>
        <p:spPr>
          <a:xfrm>
            <a:off x="1914850" y="1013999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1"/>
          <p:cNvGrpSpPr/>
          <p:nvPr/>
        </p:nvGrpSpPr>
        <p:grpSpPr>
          <a:xfrm>
            <a:off x="7754905" y="4050739"/>
            <a:ext cx="413306" cy="365828"/>
            <a:chOff x="3279750" y="4755375"/>
            <a:chExt cx="144725" cy="128100"/>
          </a:xfrm>
        </p:grpSpPr>
        <p:sp>
          <p:nvSpPr>
            <p:cNvPr id="1846" name="Google Shape;1846;p21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8" name="Google Shape;1848;p21"/>
          <p:cNvSpPr/>
          <p:nvPr/>
        </p:nvSpPr>
        <p:spPr>
          <a:xfrm rot="3726270">
            <a:off x="751002" y="4086194"/>
            <a:ext cx="864322" cy="74512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0" name="Google Shape;1850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21"/>
          <p:cNvSpPr txBox="1">
            <a:spLocks noGrp="1"/>
          </p:cNvSpPr>
          <p:nvPr>
            <p:ph type="title" idx="2" hasCustomPrompt="1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2" name="Google Shape;1852;p21"/>
          <p:cNvSpPr txBox="1">
            <a:spLocks noGrp="1"/>
          </p:cNvSpPr>
          <p:nvPr>
            <p:ph type="subTitle" idx="1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3" name="Google Shape;1853;p21"/>
          <p:cNvSpPr txBox="1">
            <a:spLocks noGrp="1"/>
          </p:cNvSpPr>
          <p:nvPr>
            <p:ph type="title" idx="3" hasCustomPrompt="1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4" name="Google Shape;1854;p21"/>
          <p:cNvSpPr txBox="1">
            <a:spLocks noGrp="1"/>
          </p:cNvSpPr>
          <p:nvPr>
            <p:ph type="subTitle" idx="4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5" name="Google Shape;1855;p21"/>
          <p:cNvSpPr txBox="1">
            <a:spLocks noGrp="1"/>
          </p:cNvSpPr>
          <p:nvPr>
            <p:ph type="title" idx="5" hasCustomPrompt="1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6" name="Google Shape;1856;p21"/>
          <p:cNvSpPr txBox="1">
            <a:spLocks noGrp="1"/>
          </p:cNvSpPr>
          <p:nvPr>
            <p:ph type="subTitle" idx="6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25"/>
          <p:cNvSpPr/>
          <p:nvPr/>
        </p:nvSpPr>
        <p:spPr>
          <a:xfrm>
            <a:off x="560475" y="2957825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3646616" y="888795"/>
            <a:ext cx="959985" cy="82759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25"/>
          <p:cNvSpPr/>
          <p:nvPr/>
        </p:nvSpPr>
        <p:spPr>
          <a:xfrm>
            <a:off x="6501081" y="714903"/>
            <a:ext cx="2188039" cy="164820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25"/>
          <p:cNvSpPr txBox="1">
            <a:spLocks noGrp="1"/>
          </p:cNvSpPr>
          <p:nvPr>
            <p:ph type="subTitle" idx="1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4" name="Google Shape;225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6739415" y="640016"/>
            <a:ext cx="1982609" cy="1550917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599996" y="3726518"/>
            <a:ext cx="1242460" cy="1052104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890906" y="671673"/>
            <a:ext cx="1318427" cy="993147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27"/>
          <p:cNvSpPr/>
          <p:nvPr/>
        </p:nvSpPr>
        <p:spPr>
          <a:xfrm>
            <a:off x="7695775" y="2061200"/>
            <a:ext cx="559090" cy="510541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27"/>
          <p:cNvSpPr/>
          <p:nvPr/>
        </p:nvSpPr>
        <p:spPr>
          <a:xfrm>
            <a:off x="773175" y="3566375"/>
            <a:ext cx="429971" cy="510546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27"/>
          <p:cNvSpPr/>
          <p:nvPr/>
        </p:nvSpPr>
        <p:spPr>
          <a:xfrm>
            <a:off x="1015250" y="1475600"/>
            <a:ext cx="888513" cy="765982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7993745" y="3647770"/>
            <a:ext cx="559096" cy="955702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1" name="Google Shape;2421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2" name="Google Shape;2422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3" name="Google Shape;2423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4" name="Google Shape;2424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38" name="Google Shape;2438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40" name="Google Shape;2440;p27"/>
          <p:cNvSpPr txBox="1">
            <a:spLocks noGrp="1"/>
          </p:cNvSpPr>
          <p:nvPr>
            <p:ph type="subTitle" idx="1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41" name="Google Shape;2441;p27"/>
          <p:cNvSpPr txBox="1">
            <a:spLocks noGrp="1"/>
          </p:cNvSpPr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2" name="Google Shape;2442;p27"/>
          <p:cNvSpPr txBox="1">
            <a:spLocks noGrp="1"/>
          </p:cNvSpPr>
          <p:nvPr>
            <p:ph type="subTitle" idx="2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43" name="Google Shape;2443;p27"/>
          <p:cNvSpPr txBox="1"/>
          <p:nvPr/>
        </p:nvSpPr>
        <p:spPr>
          <a:xfrm>
            <a:off x="2214600" y="3595325"/>
            <a:ext cx="4714800" cy="530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5767650" y="2693403"/>
            <a:ext cx="2807596" cy="21962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"/>
          <p:cNvSpPr txBox="1">
            <a:spLocks noGrp="1"/>
          </p:cNvSpPr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8" name="Google Shape;558;p7"/>
          <p:cNvSpPr txBox="1">
            <a:spLocks noGrp="1"/>
          </p:cNvSpPr>
          <p:nvPr>
            <p:ph type="subTitle" idx="1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rot="7854059" flipH="1">
            <a:off x="6410582" y="3145827"/>
            <a:ext cx="1891661" cy="13862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9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741" name="Google Shape;741;p9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1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7187025" y="718900"/>
            <a:ext cx="1010914" cy="1034850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1"/>
          <p:cNvSpPr/>
          <p:nvPr/>
        </p:nvSpPr>
        <p:spPr>
          <a:xfrm rot="6525556">
            <a:off x="634440" y="942996"/>
            <a:ext cx="1792216" cy="131338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1"/>
          <p:cNvSpPr/>
          <p:nvPr/>
        </p:nvSpPr>
        <p:spPr>
          <a:xfrm rot="789901">
            <a:off x="1078312" y="595796"/>
            <a:ext cx="1036557" cy="1281072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1"/>
          <p:cNvSpPr/>
          <p:nvPr/>
        </p:nvSpPr>
        <p:spPr>
          <a:xfrm rot="789901">
            <a:off x="1306617" y="774891"/>
            <a:ext cx="899974" cy="1050323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1"/>
          <p:cNvSpPr/>
          <p:nvPr/>
        </p:nvSpPr>
        <p:spPr>
          <a:xfrm rot="2513567">
            <a:off x="4300818" y="891707"/>
            <a:ext cx="950680" cy="81957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946050" y="108942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1"/>
          <p:cNvSpPr txBox="1">
            <a:spLocks noGrp="1"/>
          </p:cNvSpPr>
          <p:nvPr>
            <p:ph type="title" hasCustomPrompt="1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>
            <a:spLocks noGrp="1"/>
          </p:cNvSpPr>
          <p:nvPr>
            <p:ph type="subTitle" idx="1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7" r:id="rId14"/>
    <p:sldLayoutId id="2147483671" r:id="rId15"/>
    <p:sldLayoutId id="2147483673" r:id="rId16"/>
    <p:sldLayoutId id="2147483674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1975277" y="3680225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virtual Tourist Guide</a:t>
            </a:r>
            <a:endParaRPr dirty="0"/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649094" y="965365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Glowing Day Project VISIT TUNISIA</a:t>
            </a:r>
            <a:endParaRPr sz="4600" b="1" dirty="0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44" name="Google Shape;2744;p34"/>
          <p:cNvSpPr/>
          <p:nvPr/>
        </p:nvSpPr>
        <p:spPr>
          <a:xfrm>
            <a:off x="6553910" y="36884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45980" y="3773157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1407347" y="2217717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A48ECC-A60B-AA45-0797-8D1891A9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4370" y="2353250"/>
            <a:ext cx="1495259" cy="12225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elements</a:t>
            </a:r>
            <a:endParaRPr dirty="0"/>
          </a:p>
        </p:txBody>
      </p:sp>
      <p:sp>
        <p:nvSpPr>
          <p:cNvPr id="2884" name="Google Shape;2884;p42"/>
          <p:cNvSpPr/>
          <p:nvPr/>
        </p:nvSpPr>
        <p:spPr>
          <a:xfrm>
            <a:off x="1677487" y="1646878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85" name="Google Shape;2885;p42"/>
          <p:cNvSpPr/>
          <p:nvPr/>
        </p:nvSpPr>
        <p:spPr>
          <a:xfrm>
            <a:off x="945097" y="2758700"/>
            <a:ext cx="22359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42"/>
          <p:cNvSpPr txBox="1">
            <a:spLocks noGrp="1"/>
          </p:cNvSpPr>
          <p:nvPr>
            <p:ph type="subTitle" idx="1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Newsletter</a:t>
            </a:r>
            <a:endParaRPr dirty="0"/>
          </a:p>
        </p:txBody>
      </p:sp>
      <p:sp>
        <p:nvSpPr>
          <p:cNvPr id="2887" name="Google Shape;2887;p42"/>
          <p:cNvSpPr txBox="1">
            <a:spLocks noGrp="1"/>
          </p:cNvSpPr>
          <p:nvPr>
            <p:ph type="subTitle" idx="2"/>
          </p:nvPr>
        </p:nvSpPr>
        <p:spPr>
          <a:xfrm>
            <a:off x="1026467" y="3333612"/>
            <a:ext cx="20553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form filling subscription to keep the user updated on the trends</a:t>
            </a:r>
            <a:endParaRPr dirty="0"/>
          </a:p>
        </p:txBody>
      </p:sp>
      <p:sp>
        <p:nvSpPr>
          <p:cNvPr id="2888" name="Google Shape;2888;p42"/>
          <p:cNvSpPr/>
          <p:nvPr/>
        </p:nvSpPr>
        <p:spPr>
          <a:xfrm>
            <a:off x="3454047" y="2758700"/>
            <a:ext cx="22359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42"/>
          <p:cNvSpPr/>
          <p:nvPr/>
        </p:nvSpPr>
        <p:spPr>
          <a:xfrm>
            <a:off x="5962997" y="2758700"/>
            <a:ext cx="22359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42"/>
          <p:cNvSpPr txBox="1">
            <a:spLocks noGrp="1"/>
          </p:cNvSpPr>
          <p:nvPr>
            <p:ph type="subTitle" idx="3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GeoLocation</a:t>
            </a:r>
            <a:endParaRPr dirty="0"/>
          </a:p>
        </p:txBody>
      </p:sp>
      <p:sp>
        <p:nvSpPr>
          <p:cNvPr id="2891" name="Google Shape;2891;p42"/>
          <p:cNvSpPr txBox="1">
            <a:spLocks noGrp="1"/>
          </p:cNvSpPr>
          <p:nvPr>
            <p:ph type="subTitle" idx="4"/>
          </p:nvPr>
        </p:nvSpPr>
        <p:spPr>
          <a:xfrm>
            <a:off x="3523733" y="3324196"/>
            <a:ext cx="214775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fully functionning app in order to find desired toristic and historic locations</a:t>
            </a:r>
            <a:endParaRPr dirty="0"/>
          </a:p>
        </p:txBody>
      </p:sp>
      <p:sp>
        <p:nvSpPr>
          <p:cNvPr id="2892" name="Google Shape;2892;p42"/>
          <p:cNvSpPr txBox="1">
            <a:spLocks noGrp="1"/>
          </p:cNvSpPr>
          <p:nvPr>
            <p:ph type="subTitle" idx="5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</a:t>
            </a:r>
            <a:endParaRPr dirty="0"/>
          </a:p>
        </p:txBody>
      </p:sp>
      <p:sp>
        <p:nvSpPr>
          <p:cNvPr id="2893" name="Google Shape;2893;p42"/>
          <p:cNvSpPr txBox="1">
            <a:spLocks noGrp="1"/>
          </p:cNvSpPr>
          <p:nvPr>
            <p:ph type="subTitle" idx="6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weather pill that display current weather and forcast of the week </a:t>
            </a:r>
          </a:p>
        </p:txBody>
      </p:sp>
      <p:sp>
        <p:nvSpPr>
          <p:cNvPr id="2894" name="Google Shape;2894;p42"/>
          <p:cNvSpPr/>
          <p:nvPr/>
        </p:nvSpPr>
        <p:spPr>
          <a:xfrm>
            <a:off x="4186437" y="1646878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95" name="Google Shape;2895;p42"/>
          <p:cNvSpPr/>
          <p:nvPr/>
        </p:nvSpPr>
        <p:spPr>
          <a:xfrm>
            <a:off x="6695383" y="1646878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2" name="Google Shape;4008;p70">
            <a:extLst>
              <a:ext uri="{FF2B5EF4-FFF2-40B4-BE49-F238E27FC236}">
                <a16:creationId xmlns:a16="http://schemas.microsoft.com/office/drawing/2014/main" id="{C00F48D1-452B-145D-9431-8A96257B0AAB}"/>
              </a:ext>
            </a:extLst>
          </p:cNvPr>
          <p:cNvGrpSpPr/>
          <p:nvPr/>
        </p:nvGrpSpPr>
        <p:grpSpPr>
          <a:xfrm>
            <a:off x="4393180" y="1831684"/>
            <a:ext cx="357634" cy="358033"/>
            <a:chOff x="7798627" y="2689499"/>
            <a:chExt cx="374055" cy="374472"/>
          </a:xfrm>
        </p:grpSpPr>
        <p:sp>
          <p:nvSpPr>
            <p:cNvPr id="3" name="Google Shape;4009;p70">
              <a:extLst>
                <a:ext uri="{FF2B5EF4-FFF2-40B4-BE49-F238E27FC236}">
                  <a16:creationId xmlns:a16="http://schemas.microsoft.com/office/drawing/2014/main" id="{46C32989-1A19-BB31-70F6-A777D4367741}"/>
                </a:ext>
              </a:extLst>
            </p:cNvPr>
            <p:cNvSpPr/>
            <p:nvPr/>
          </p:nvSpPr>
          <p:spPr>
            <a:xfrm>
              <a:off x="7804402" y="2738108"/>
              <a:ext cx="363109" cy="320068"/>
            </a:xfrm>
            <a:custGeom>
              <a:avLst/>
              <a:gdLst/>
              <a:ahLst/>
              <a:cxnLst/>
              <a:rect l="l" t="t" r="r" b="b"/>
              <a:pathLst>
                <a:path w="15658" h="13802" extrusionOk="0">
                  <a:moveTo>
                    <a:pt x="946" y="1"/>
                  </a:moveTo>
                  <a:cubicBezTo>
                    <a:pt x="420" y="1"/>
                    <a:pt x="1" y="420"/>
                    <a:pt x="1" y="946"/>
                  </a:cubicBezTo>
                  <a:lnTo>
                    <a:pt x="1" y="12856"/>
                  </a:lnTo>
                  <a:cubicBezTo>
                    <a:pt x="1" y="13382"/>
                    <a:pt x="420" y="13801"/>
                    <a:pt x="946" y="13801"/>
                  </a:cubicBezTo>
                  <a:lnTo>
                    <a:pt x="14712" y="13801"/>
                  </a:lnTo>
                  <a:cubicBezTo>
                    <a:pt x="15238" y="13801"/>
                    <a:pt x="15657" y="13382"/>
                    <a:pt x="15657" y="12856"/>
                  </a:cubicBezTo>
                  <a:lnTo>
                    <a:pt x="15657" y="946"/>
                  </a:lnTo>
                  <a:cubicBezTo>
                    <a:pt x="15657" y="420"/>
                    <a:pt x="15238" y="1"/>
                    <a:pt x="14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10;p70">
              <a:extLst>
                <a:ext uri="{FF2B5EF4-FFF2-40B4-BE49-F238E27FC236}">
                  <a16:creationId xmlns:a16="http://schemas.microsoft.com/office/drawing/2014/main" id="{8B53BAF6-7A8B-F438-677B-D4396AE1C7FE}"/>
                </a:ext>
              </a:extLst>
            </p:cNvPr>
            <p:cNvSpPr/>
            <p:nvPr/>
          </p:nvSpPr>
          <p:spPr>
            <a:xfrm>
              <a:off x="7804402" y="2841145"/>
              <a:ext cx="319651" cy="217035"/>
            </a:xfrm>
            <a:custGeom>
              <a:avLst/>
              <a:gdLst/>
              <a:ahLst/>
              <a:cxnLst/>
              <a:rect l="l" t="t" r="r" b="b"/>
              <a:pathLst>
                <a:path w="13784" h="9359" extrusionOk="0">
                  <a:moveTo>
                    <a:pt x="4426" y="0"/>
                  </a:moveTo>
                  <a:lnTo>
                    <a:pt x="1" y="4425"/>
                  </a:lnTo>
                  <a:lnTo>
                    <a:pt x="1" y="8511"/>
                  </a:lnTo>
                  <a:cubicBezTo>
                    <a:pt x="45" y="8984"/>
                    <a:pt x="447" y="9358"/>
                    <a:pt x="938" y="9358"/>
                  </a:cubicBezTo>
                  <a:lnTo>
                    <a:pt x="13784" y="9358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11;p70">
              <a:extLst>
                <a:ext uri="{FF2B5EF4-FFF2-40B4-BE49-F238E27FC236}">
                  <a16:creationId xmlns:a16="http://schemas.microsoft.com/office/drawing/2014/main" id="{67493542-BB10-BB97-3CCB-988947FE2BFF}"/>
                </a:ext>
              </a:extLst>
            </p:cNvPr>
            <p:cNvSpPr/>
            <p:nvPr/>
          </p:nvSpPr>
          <p:spPr>
            <a:xfrm>
              <a:off x="7804402" y="2744926"/>
              <a:ext cx="74509" cy="142572"/>
            </a:xfrm>
            <a:custGeom>
              <a:avLst/>
              <a:gdLst/>
              <a:ahLst/>
              <a:cxnLst/>
              <a:rect l="l" t="t" r="r" b="b"/>
              <a:pathLst>
                <a:path w="3213" h="6148" extrusionOk="0">
                  <a:moveTo>
                    <a:pt x="277" y="1"/>
                  </a:moveTo>
                  <a:cubicBezTo>
                    <a:pt x="126" y="153"/>
                    <a:pt x="19" y="349"/>
                    <a:pt x="1" y="581"/>
                  </a:cubicBezTo>
                  <a:lnTo>
                    <a:pt x="1" y="6147"/>
                  </a:lnTo>
                  <a:lnTo>
                    <a:pt x="3212" y="2936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12;p70">
              <a:extLst>
                <a:ext uri="{FF2B5EF4-FFF2-40B4-BE49-F238E27FC236}">
                  <a16:creationId xmlns:a16="http://schemas.microsoft.com/office/drawing/2014/main" id="{7D9F9817-52DC-A0BC-8A26-B92BDC48E651}"/>
                </a:ext>
              </a:extLst>
            </p:cNvPr>
            <p:cNvSpPr/>
            <p:nvPr/>
          </p:nvSpPr>
          <p:spPr>
            <a:xfrm>
              <a:off x="8049368" y="2805547"/>
              <a:ext cx="118153" cy="238764"/>
            </a:xfrm>
            <a:custGeom>
              <a:avLst/>
              <a:gdLst/>
              <a:ahLst/>
              <a:cxnLst/>
              <a:rect l="l" t="t" r="r" b="b"/>
              <a:pathLst>
                <a:path w="5095" h="10296" extrusionOk="0">
                  <a:moveTo>
                    <a:pt x="5094" y="1"/>
                  </a:moveTo>
                  <a:lnTo>
                    <a:pt x="0" y="5264"/>
                  </a:lnTo>
                  <a:lnTo>
                    <a:pt x="5032" y="10296"/>
                  </a:lnTo>
                  <a:cubicBezTo>
                    <a:pt x="5076" y="10189"/>
                    <a:pt x="5094" y="10073"/>
                    <a:pt x="5094" y="9957"/>
                  </a:cubicBezTo>
                  <a:lnTo>
                    <a:pt x="5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13;p70">
              <a:extLst>
                <a:ext uri="{FF2B5EF4-FFF2-40B4-BE49-F238E27FC236}">
                  <a16:creationId xmlns:a16="http://schemas.microsoft.com/office/drawing/2014/main" id="{7BD70215-DE43-253C-D07B-FDA56A11A2B7}"/>
                </a:ext>
              </a:extLst>
            </p:cNvPr>
            <p:cNvSpPr/>
            <p:nvPr/>
          </p:nvSpPr>
          <p:spPr>
            <a:xfrm>
              <a:off x="7860060" y="2738734"/>
              <a:ext cx="304763" cy="159941"/>
            </a:xfrm>
            <a:custGeom>
              <a:avLst/>
              <a:gdLst/>
              <a:ahLst/>
              <a:cxnLst/>
              <a:rect l="l" t="t" r="r" b="b"/>
              <a:pathLst>
                <a:path w="13142" h="6897" extrusionOk="0">
                  <a:moveTo>
                    <a:pt x="1" y="0"/>
                  </a:moveTo>
                  <a:lnTo>
                    <a:pt x="6888" y="6896"/>
                  </a:lnTo>
                  <a:lnTo>
                    <a:pt x="13141" y="518"/>
                  </a:lnTo>
                  <a:cubicBezTo>
                    <a:pt x="12990" y="214"/>
                    <a:pt x="12668" y="0"/>
                    <a:pt x="12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14;p70">
              <a:extLst>
                <a:ext uri="{FF2B5EF4-FFF2-40B4-BE49-F238E27FC236}">
                  <a16:creationId xmlns:a16="http://schemas.microsoft.com/office/drawing/2014/main" id="{F8E492A3-9F38-32CB-E7A2-70A6E78E3B07}"/>
                </a:ext>
              </a:extLst>
            </p:cNvPr>
            <p:cNvSpPr/>
            <p:nvPr/>
          </p:nvSpPr>
          <p:spPr>
            <a:xfrm>
              <a:off x="7976340" y="2695065"/>
              <a:ext cx="86081" cy="130374"/>
            </a:xfrm>
            <a:custGeom>
              <a:avLst/>
              <a:gdLst/>
              <a:ahLst/>
              <a:cxnLst/>
              <a:rect l="l" t="t" r="r" b="b"/>
              <a:pathLst>
                <a:path w="3712" h="5622" extrusionOk="0">
                  <a:moveTo>
                    <a:pt x="1856" y="1"/>
                  </a:moveTo>
                  <a:cubicBezTo>
                    <a:pt x="830" y="1"/>
                    <a:pt x="0" y="831"/>
                    <a:pt x="0" y="1857"/>
                  </a:cubicBezTo>
                  <a:cubicBezTo>
                    <a:pt x="0" y="3213"/>
                    <a:pt x="1160" y="5621"/>
                    <a:pt x="1856" y="5621"/>
                  </a:cubicBezTo>
                  <a:cubicBezTo>
                    <a:pt x="2516" y="5621"/>
                    <a:pt x="3711" y="3337"/>
                    <a:pt x="3711" y="1857"/>
                  </a:cubicBezTo>
                  <a:cubicBezTo>
                    <a:pt x="3711" y="831"/>
                    <a:pt x="2882" y="1"/>
                    <a:pt x="1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5;p70">
              <a:extLst>
                <a:ext uri="{FF2B5EF4-FFF2-40B4-BE49-F238E27FC236}">
                  <a16:creationId xmlns:a16="http://schemas.microsoft.com/office/drawing/2014/main" id="{3DF776F8-EDEF-C606-5077-8B196BD5E141}"/>
                </a:ext>
              </a:extLst>
            </p:cNvPr>
            <p:cNvSpPr/>
            <p:nvPr/>
          </p:nvSpPr>
          <p:spPr>
            <a:xfrm>
              <a:off x="7999299" y="2719276"/>
              <a:ext cx="40165" cy="40374"/>
            </a:xfrm>
            <a:custGeom>
              <a:avLst/>
              <a:gdLst/>
              <a:ahLst/>
              <a:cxnLst/>
              <a:rect l="l" t="t" r="r" b="b"/>
              <a:pathLst>
                <a:path w="1732" h="1741" extrusionOk="0">
                  <a:moveTo>
                    <a:pt x="866" y="1"/>
                  </a:moveTo>
                  <a:cubicBezTo>
                    <a:pt x="384" y="1"/>
                    <a:pt x="0" y="384"/>
                    <a:pt x="0" y="866"/>
                  </a:cubicBezTo>
                  <a:cubicBezTo>
                    <a:pt x="0" y="1348"/>
                    <a:pt x="384" y="1740"/>
                    <a:pt x="866" y="1740"/>
                  </a:cubicBezTo>
                  <a:cubicBezTo>
                    <a:pt x="1348" y="1740"/>
                    <a:pt x="1731" y="1348"/>
                    <a:pt x="1731" y="866"/>
                  </a:cubicBezTo>
                  <a:cubicBezTo>
                    <a:pt x="1731" y="384"/>
                    <a:pt x="1348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6;p70">
              <a:extLst>
                <a:ext uri="{FF2B5EF4-FFF2-40B4-BE49-F238E27FC236}">
                  <a16:creationId xmlns:a16="http://schemas.microsoft.com/office/drawing/2014/main" id="{CC43FF39-23BC-EF57-DE30-404B09E8E5AB}"/>
                </a:ext>
              </a:extLst>
            </p:cNvPr>
            <p:cNvSpPr/>
            <p:nvPr/>
          </p:nvSpPr>
          <p:spPr>
            <a:xfrm>
              <a:off x="7865649" y="2904851"/>
              <a:ext cx="86290" cy="130374"/>
            </a:xfrm>
            <a:custGeom>
              <a:avLst/>
              <a:gdLst/>
              <a:ahLst/>
              <a:cxnLst/>
              <a:rect l="l" t="t" r="r" b="b"/>
              <a:pathLst>
                <a:path w="3721" h="5622" extrusionOk="0">
                  <a:moveTo>
                    <a:pt x="1856" y="1"/>
                  </a:moveTo>
                  <a:cubicBezTo>
                    <a:pt x="830" y="1"/>
                    <a:pt x="0" y="830"/>
                    <a:pt x="0" y="1847"/>
                  </a:cubicBezTo>
                  <a:cubicBezTo>
                    <a:pt x="0" y="3212"/>
                    <a:pt x="1169" y="5621"/>
                    <a:pt x="1856" y="5621"/>
                  </a:cubicBezTo>
                  <a:cubicBezTo>
                    <a:pt x="2516" y="5621"/>
                    <a:pt x="3721" y="3337"/>
                    <a:pt x="3721" y="1847"/>
                  </a:cubicBezTo>
                  <a:cubicBezTo>
                    <a:pt x="3721" y="830"/>
                    <a:pt x="2882" y="1"/>
                    <a:pt x="1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17;p70">
              <a:extLst>
                <a:ext uri="{FF2B5EF4-FFF2-40B4-BE49-F238E27FC236}">
                  <a16:creationId xmlns:a16="http://schemas.microsoft.com/office/drawing/2014/main" id="{F89DFB80-8AE7-F045-BB96-9E87178ED565}"/>
                </a:ext>
              </a:extLst>
            </p:cNvPr>
            <p:cNvSpPr/>
            <p:nvPr/>
          </p:nvSpPr>
          <p:spPr>
            <a:xfrm>
              <a:off x="7888608" y="2928853"/>
              <a:ext cx="40374" cy="403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66" y="1"/>
                  </a:moveTo>
                  <a:cubicBezTo>
                    <a:pt x="393" y="1"/>
                    <a:pt x="1" y="393"/>
                    <a:pt x="1" y="875"/>
                  </a:cubicBezTo>
                  <a:cubicBezTo>
                    <a:pt x="1" y="1348"/>
                    <a:pt x="393" y="1740"/>
                    <a:pt x="866" y="1740"/>
                  </a:cubicBezTo>
                  <a:cubicBezTo>
                    <a:pt x="1348" y="1740"/>
                    <a:pt x="1740" y="1348"/>
                    <a:pt x="1740" y="875"/>
                  </a:cubicBezTo>
                  <a:cubicBezTo>
                    <a:pt x="1740" y="393"/>
                    <a:pt x="1348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18;p70">
              <a:extLst>
                <a:ext uri="{FF2B5EF4-FFF2-40B4-BE49-F238E27FC236}">
                  <a16:creationId xmlns:a16="http://schemas.microsoft.com/office/drawing/2014/main" id="{AEEFAE00-5E81-BA0C-AAFC-E84D286613A9}"/>
                </a:ext>
              </a:extLst>
            </p:cNvPr>
            <p:cNvSpPr/>
            <p:nvPr/>
          </p:nvSpPr>
          <p:spPr>
            <a:xfrm>
              <a:off x="7798627" y="2689499"/>
              <a:ext cx="374055" cy="374472"/>
            </a:xfrm>
            <a:custGeom>
              <a:avLst/>
              <a:gdLst/>
              <a:ahLst/>
              <a:cxnLst/>
              <a:rect l="l" t="t" r="r" b="b"/>
              <a:pathLst>
                <a:path w="16130" h="16148" extrusionOk="0">
                  <a:moveTo>
                    <a:pt x="9519" y="482"/>
                  </a:moveTo>
                  <a:cubicBezTo>
                    <a:pt x="10411" y="482"/>
                    <a:pt x="11142" y="1204"/>
                    <a:pt x="11142" y="2097"/>
                  </a:cubicBezTo>
                  <a:cubicBezTo>
                    <a:pt x="11142" y="2730"/>
                    <a:pt x="10893" y="3631"/>
                    <a:pt x="10482" y="4434"/>
                  </a:cubicBezTo>
                  <a:cubicBezTo>
                    <a:pt x="10063" y="5255"/>
                    <a:pt x="9670" y="5629"/>
                    <a:pt x="9519" y="5629"/>
                  </a:cubicBezTo>
                  <a:cubicBezTo>
                    <a:pt x="9376" y="5629"/>
                    <a:pt x="8984" y="5290"/>
                    <a:pt x="8546" y="4389"/>
                  </a:cubicBezTo>
                  <a:cubicBezTo>
                    <a:pt x="8145" y="3586"/>
                    <a:pt x="7895" y="2685"/>
                    <a:pt x="7895" y="2097"/>
                  </a:cubicBezTo>
                  <a:cubicBezTo>
                    <a:pt x="7895" y="1204"/>
                    <a:pt x="8627" y="482"/>
                    <a:pt x="9519" y="482"/>
                  </a:cubicBezTo>
                  <a:close/>
                  <a:moveTo>
                    <a:pt x="544" y="2757"/>
                  </a:moveTo>
                  <a:lnTo>
                    <a:pt x="3113" y="5326"/>
                  </a:lnTo>
                  <a:lnTo>
                    <a:pt x="473" y="7967"/>
                  </a:lnTo>
                  <a:lnTo>
                    <a:pt x="473" y="3060"/>
                  </a:lnTo>
                  <a:cubicBezTo>
                    <a:pt x="473" y="2953"/>
                    <a:pt x="491" y="2846"/>
                    <a:pt x="544" y="2757"/>
                  </a:cubicBezTo>
                  <a:close/>
                  <a:moveTo>
                    <a:pt x="15656" y="5594"/>
                  </a:moveTo>
                  <a:lnTo>
                    <a:pt x="15656" y="14791"/>
                  </a:lnTo>
                  <a:lnTo>
                    <a:pt x="11134" y="10268"/>
                  </a:lnTo>
                  <a:lnTo>
                    <a:pt x="15656" y="5594"/>
                  </a:lnTo>
                  <a:close/>
                  <a:moveTo>
                    <a:pt x="4666" y="6887"/>
                  </a:moveTo>
                  <a:lnTo>
                    <a:pt x="13453" y="15674"/>
                  </a:lnTo>
                  <a:lnTo>
                    <a:pt x="1178" y="15674"/>
                  </a:lnTo>
                  <a:cubicBezTo>
                    <a:pt x="785" y="15674"/>
                    <a:pt x="473" y="15362"/>
                    <a:pt x="473" y="14970"/>
                  </a:cubicBezTo>
                  <a:lnTo>
                    <a:pt x="473" y="11089"/>
                  </a:lnTo>
                  <a:lnTo>
                    <a:pt x="4666" y="6887"/>
                  </a:lnTo>
                  <a:close/>
                  <a:moveTo>
                    <a:pt x="14952" y="2346"/>
                  </a:moveTo>
                  <a:cubicBezTo>
                    <a:pt x="15166" y="2346"/>
                    <a:pt x="15362" y="2444"/>
                    <a:pt x="15487" y="2596"/>
                  </a:cubicBezTo>
                  <a:lnTo>
                    <a:pt x="13292" y="4835"/>
                  </a:lnTo>
                  <a:cubicBezTo>
                    <a:pt x="13135" y="5006"/>
                    <a:pt x="13292" y="5240"/>
                    <a:pt x="13470" y="5240"/>
                  </a:cubicBezTo>
                  <a:cubicBezTo>
                    <a:pt x="13525" y="5240"/>
                    <a:pt x="13581" y="5218"/>
                    <a:pt x="13631" y="5165"/>
                  </a:cubicBezTo>
                  <a:lnTo>
                    <a:pt x="15656" y="3105"/>
                  </a:lnTo>
                  <a:lnTo>
                    <a:pt x="15656" y="4907"/>
                  </a:lnTo>
                  <a:lnTo>
                    <a:pt x="10625" y="10108"/>
                  </a:lnTo>
                  <a:cubicBezTo>
                    <a:pt x="10536" y="10197"/>
                    <a:pt x="10536" y="10348"/>
                    <a:pt x="10634" y="10438"/>
                  </a:cubicBezTo>
                  <a:lnTo>
                    <a:pt x="15540" y="15353"/>
                  </a:lnTo>
                  <a:cubicBezTo>
                    <a:pt x="15416" y="15549"/>
                    <a:pt x="15193" y="15674"/>
                    <a:pt x="14952" y="15674"/>
                  </a:cubicBezTo>
                  <a:lnTo>
                    <a:pt x="14122" y="15674"/>
                  </a:lnTo>
                  <a:lnTo>
                    <a:pt x="4835" y="6379"/>
                  </a:lnTo>
                  <a:cubicBezTo>
                    <a:pt x="4786" y="6330"/>
                    <a:pt x="4726" y="6305"/>
                    <a:pt x="4666" y="6305"/>
                  </a:cubicBezTo>
                  <a:cubicBezTo>
                    <a:pt x="4606" y="6305"/>
                    <a:pt x="4545" y="6330"/>
                    <a:pt x="4496" y="6379"/>
                  </a:cubicBezTo>
                  <a:lnTo>
                    <a:pt x="473" y="10411"/>
                  </a:lnTo>
                  <a:lnTo>
                    <a:pt x="473" y="8645"/>
                  </a:lnTo>
                  <a:lnTo>
                    <a:pt x="3613" y="5495"/>
                  </a:lnTo>
                  <a:cubicBezTo>
                    <a:pt x="3711" y="5397"/>
                    <a:pt x="3711" y="5246"/>
                    <a:pt x="3613" y="5156"/>
                  </a:cubicBezTo>
                  <a:lnTo>
                    <a:pt x="874" y="2418"/>
                  </a:lnTo>
                  <a:cubicBezTo>
                    <a:pt x="964" y="2373"/>
                    <a:pt x="1071" y="2346"/>
                    <a:pt x="1178" y="2346"/>
                  </a:cubicBezTo>
                  <a:lnTo>
                    <a:pt x="2551" y="2346"/>
                  </a:lnTo>
                  <a:lnTo>
                    <a:pt x="9376" y="9180"/>
                  </a:lnTo>
                  <a:cubicBezTo>
                    <a:pt x="9421" y="9224"/>
                    <a:pt x="9481" y="9247"/>
                    <a:pt x="9541" y="9247"/>
                  </a:cubicBezTo>
                  <a:cubicBezTo>
                    <a:pt x="9601" y="9247"/>
                    <a:pt x="9662" y="9224"/>
                    <a:pt x="9706" y="9180"/>
                  </a:cubicBezTo>
                  <a:lnTo>
                    <a:pt x="12695" y="6129"/>
                  </a:lnTo>
                  <a:cubicBezTo>
                    <a:pt x="12859" y="5958"/>
                    <a:pt x="12698" y="5725"/>
                    <a:pt x="12518" y="5725"/>
                  </a:cubicBezTo>
                  <a:cubicBezTo>
                    <a:pt x="12463" y="5725"/>
                    <a:pt x="12406" y="5746"/>
                    <a:pt x="12356" y="5799"/>
                  </a:cubicBezTo>
                  <a:lnTo>
                    <a:pt x="9537" y="8680"/>
                  </a:lnTo>
                  <a:lnTo>
                    <a:pt x="3221" y="2346"/>
                  </a:lnTo>
                  <a:lnTo>
                    <a:pt x="7431" y="2346"/>
                  </a:lnTo>
                  <a:cubicBezTo>
                    <a:pt x="7494" y="3096"/>
                    <a:pt x="7815" y="3979"/>
                    <a:pt x="8118" y="4594"/>
                  </a:cubicBezTo>
                  <a:cubicBezTo>
                    <a:pt x="8761" y="5906"/>
                    <a:pt x="9269" y="6102"/>
                    <a:pt x="9519" y="6102"/>
                  </a:cubicBezTo>
                  <a:cubicBezTo>
                    <a:pt x="10108" y="6102"/>
                    <a:pt x="10687" y="5076"/>
                    <a:pt x="10902" y="4639"/>
                  </a:cubicBezTo>
                  <a:cubicBezTo>
                    <a:pt x="11303" y="3863"/>
                    <a:pt x="11553" y="3024"/>
                    <a:pt x="11606" y="2346"/>
                  </a:cubicBezTo>
                  <a:close/>
                  <a:moveTo>
                    <a:pt x="9519" y="0"/>
                  </a:moveTo>
                  <a:cubicBezTo>
                    <a:pt x="8439" y="0"/>
                    <a:pt x="7547" y="821"/>
                    <a:pt x="7431" y="1873"/>
                  </a:cubicBezTo>
                  <a:lnTo>
                    <a:pt x="1178" y="1873"/>
                  </a:lnTo>
                  <a:cubicBezTo>
                    <a:pt x="535" y="1873"/>
                    <a:pt x="0" y="2418"/>
                    <a:pt x="0" y="3060"/>
                  </a:cubicBezTo>
                  <a:lnTo>
                    <a:pt x="0" y="14970"/>
                  </a:lnTo>
                  <a:cubicBezTo>
                    <a:pt x="0" y="15621"/>
                    <a:pt x="526" y="16147"/>
                    <a:pt x="1178" y="16147"/>
                  </a:cubicBezTo>
                  <a:lnTo>
                    <a:pt x="14952" y="16147"/>
                  </a:lnTo>
                  <a:cubicBezTo>
                    <a:pt x="15451" y="16147"/>
                    <a:pt x="16129" y="15674"/>
                    <a:pt x="16129" y="14970"/>
                  </a:cubicBezTo>
                  <a:lnTo>
                    <a:pt x="16129" y="3060"/>
                  </a:lnTo>
                  <a:cubicBezTo>
                    <a:pt x="16129" y="2418"/>
                    <a:pt x="15594" y="1873"/>
                    <a:pt x="14952" y="1873"/>
                  </a:cubicBezTo>
                  <a:lnTo>
                    <a:pt x="11606" y="1873"/>
                  </a:lnTo>
                  <a:cubicBezTo>
                    <a:pt x="11490" y="821"/>
                    <a:pt x="10598" y="0"/>
                    <a:pt x="9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19;p70">
              <a:extLst>
                <a:ext uri="{FF2B5EF4-FFF2-40B4-BE49-F238E27FC236}">
                  <a16:creationId xmlns:a16="http://schemas.microsoft.com/office/drawing/2014/main" id="{D5625DC0-9E19-4016-4969-FA560382136E}"/>
                </a:ext>
              </a:extLst>
            </p:cNvPr>
            <p:cNvSpPr/>
            <p:nvPr/>
          </p:nvSpPr>
          <p:spPr>
            <a:xfrm>
              <a:off x="7993710" y="2713687"/>
              <a:ext cx="51319" cy="51343"/>
            </a:xfrm>
            <a:custGeom>
              <a:avLst/>
              <a:gdLst/>
              <a:ahLst/>
              <a:cxnLst/>
              <a:rect l="l" t="t" r="r" b="b"/>
              <a:pathLst>
                <a:path w="2213" h="2214" extrusionOk="0">
                  <a:moveTo>
                    <a:pt x="1107" y="474"/>
                  </a:moveTo>
                  <a:cubicBezTo>
                    <a:pt x="1455" y="474"/>
                    <a:pt x="1740" y="759"/>
                    <a:pt x="1740" y="1107"/>
                  </a:cubicBezTo>
                  <a:cubicBezTo>
                    <a:pt x="1740" y="1455"/>
                    <a:pt x="1455" y="1740"/>
                    <a:pt x="1107" y="1740"/>
                  </a:cubicBezTo>
                  <a:cubicBezTo>
                    <a:pt x="759" y="1740"/>
                    <a:pt x="473" y="1455"/>
                    <a:pt x="473" y="1107"/>
                  </a:cubicBezTo>
                  <a:cubicBezTo>
                    <a:pt x="473" y="759"/>
                    <a:pt x="759" y="474"/>
                    <a:pt x="1107" y="474"/>
                  </a:cubicBezTo>
                  <a:close/>
                  <a:moveTo>
                    <a:pt x="1107" y="1"/>
                  </a:moveTo>
                  <a:cubicBezTo>
                    <a:pt x="500" y="1"/>
                    <a:pt x="1" y="500"/>
                    <a:pt x="1" y="1107"/>
                  </a:cubicBezTo>
                  <a:cubicBezTo>
                    <a:pt x="1" y="1723"/>
                    <a:pt x="500" y="2213"/>
                    <a:pt x="1107" y="2213"/>
                  </a:cubicBezTo>
                  <a:cubicBezTo>
                    <a:pt x="1713" y="2213"/>
                    <a:pt x="2213" y="1723"/>
                    <a:pt x="2213" y="1107"/>
                  </a:cubicBezTo>
                  <a:cubicBezTo>
                    <a:pt x="2213" y="500"/>
                    <a:pt x="1713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0;p70">
              <a:extLst>
                <a:ext uri="{FF2B5EF4-FFF2-40B4-BE49-F238E27FC236}">
                  <a16:creationId xmlns:a16="http://schemas.microsoft.com/office/drawing/2014/main" id="{EBFC4DA2-7CE4-9E16-AD01-E2A71305413B}"/>
                </a:ext>
              </a:extLst>
            </p:cNvPr>
            <p:cNvSpPr/>
            <p:nvPr/>
          </p:nvSpPr>
          <p:spPr>
            <a:xfrm>
              <a:off x="7860060" y="2899262"/>
              <a:ext cx="97259" cy="141343"/>
            </a:xfrm>
            <a:custGeom>
              <a:avLst/>
              <a:gdLst/>
              <a:ahLst/>
              <a:cxnLst/>
              <a:rect l="l" t="t" r="r" b="b"/>
              <a:pathLst>
                <a:path w="4194" h="6095" extrusionOk="0">
                  <a:moveTo>
                    <a:pt x="2097" y="1"/>
                  </a:moveTo>
                  <a:cubicBezTo>
                    <a:pt x="946" y="1"/>
                    <a:pt x="1" y="938"/>
                    <a:pt x="1" y="2088"/>
                  </a:cubicBezTo>
                  <a:cubicBezTo>
                    <a:pt x="1" y="2891"/>
                    <a:pt x="366" y="3908"/>
                    <a:pt x="696" y="4586"/>
                  </a:cubicBezTo>
                  <a:cubicBezTo>
                    <a:pt x="1339" y="5898"/>
                    <a:pt x="1856" y="6094"/>
                    <a:pt x="2097" y="6094"/>
                  </a:cubicBezTo>
                  <a:cubicBezTo>
                    <a:pt x="2686" y="6094"/>
                    <a:pt x="3266" y="5077"/>
                    <a:pt x="3489" y="4640"/>
                  </a:cubicBezTo>
                  <a:cubicBezTo>
                    <a:pt x="3935" y="3766"/>
                    <a:pt x="4193" y="2811"/>
                    <a:pt x="4193" y="2088"/>
                  </a:cubicBezTo>
                  <a:cubicBezTo>
                    <a:pt x="4193" y="1767"/>
                    <a:pt x="4122" y="1455"/>
                    <a:pt x="3979" y="1161"/>
                  </a:cubicBezTo>
                  <a:cubicBezTo>
                    <a:pt x="3932" y="1073"/>
                    <a:pt x="3856" y="1036"/>
                    <a:pt x="3778" y="1036"/>
                  </a:cubicBezTo>
                  <a:cubicBezTo>
                    <a:pt x="3621" y="1036"/>
                    <a:pt x="3461" y="1189"/>
                    <a:pt x="3551" y="1375"/>
                  </a:cubicBezTo>
                  <a:cubicBezTo>
                    <a:pt x="3667" y="1598"/>
                    <a:pt x="3721" y="1839"/>
                    <a:pt x="3721" y="2088"/>
                  </a:cubicBezTo>
                  <a:cubicBezTo>
                    <a:pt x="3721" y="2731"/>
                    <a:pt x="3471" y="3623"/>
                    <a:pt x="3069" y="4426"/>
                  </a:cubicBezTo>
                  <a:cubicBezTo>
                    <a:pt x="2650" y="5255"/>
                    <a:pt x="2249" y="5621"/>
                    <a:pt x="2097" y="5621"/>
                  </a:cubicBezTo>
                  <a:cubicBezTo>
                    <a:pt x="1954" y="5621"/>
                    <a:pt x="1571" y="5282"/>
                    <a:pt x="1125" y="4381"/>
                  </a:cubicBezTo>
                  <a:cubicBezTo>
                    <a:pt x="732" y="3578"/>
                    <a:pt x="473" y="2686"/>
                    <a:pt x="473" y="2088"/>
                  </a:cubicBezTo>
                  <a:cubicBezTo>
                    <a:pt x="473" y="1196"/>
                    <a:pt x="1205" y="474"/>
                    <a:pt x="2097" y="474"/>
                  </a:cubicBezTo>
                  <a:cubicBezTo>
                    <a:pt x="2338" y="474"/>
                    <a:pt x="2561" y="527"/>
                    <a:pt x="2775" y="625"/>
                  </a:cubicBezTo>
                  <a:cubicBezTo>
                    <a:pt x="2810" y="641"/>
                    <a:pt x="2843" y="648"/>
                    <a:pt x="2874" y="648"/>
                  </a:cubicBezTo>
                  <a:cubicBezTo>
                    <a:pt x="3095" y="648"/>
                    <a:pt x="3221" y="305"/>
                    <a:pt x="2971" y="188"/>
                  </a:cubicBezTo>
                  <a:cubicBezTo>
                    <a:pt x="2695" y="63"/>
                    <a:pt x="2400" y="1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1;p70">
              <a:extLst>
                <a:ext uri="{FF2B5EF4-FFF2-40B4-BE49-F238E27FC236}">
                  <a16:creationId xmlns:a16="http://schemas.microsoft.com/office/drawing/2014/main" id="{831F0322-6163-ACC2-EE44-210717D76ACA}"/>
                </a:ext>
              </a:extLst>
            </p:cNvPr>
            <p:cNvSpPr/>
            <p:nvPr/>
          </p:nvSpPr>
          <p:spPr>
            <a:xfrm>
              <a:off x="7883228" y="2923473"/>
              <a:ext cx="51134" cy="51343"/>
            </a:xfrm>
            <a:custGeom>
              <a:avLst/>
              <a:gdLst/>
              <a:ahLst/>
              <a:cxnLst/>
              <a:rect l="l" t="t" r="r" b="b"/>
              <a:pathLst>
                <a:path w="2205" h="2214" extrusionOk="0">
                  <a:moveTo>
                    <a:pt x="1098" y="474"/>
                  </a:moveTo>
                  <a:cubicBezTo>
                    <a:pt x="1446" y="474"/>
                    <a:pt x="1731" y="750"/>
                    <a:pt x="1731" y="1107"/>
                  </a:cubicBezTo>
                  <a:cubicBezTo>
                    <a:pt x="1731" y="1455"/>
                    <a:pt x="1446" y="1740"/>
                    <a:pt x="1098" y="1740"/>
                  </a:cubicBezTo>
                  <a:cubicBezTo>
                    <a:pt x="750" y="1740"/>
                    <a:pt x="474" y="1455"/>
                    <a:pt x="474" y="1107"/>
                  </a:cubicBezTo>
                  <a:cubicBezTo>
                    <a:pt x="474" y="750"/>
                    <a:pt x="750" y="474"/>
                    <a:pt x="1098" y="474"/>
                  </a:cubicBezTo>
                  <a:close/>
                  <a:moveTo>
                    <a:pt x="1098" y="1"/>
                  </a:moveTo>
                  <a:cubicBezTo>
                    <a:pt x="491" y="1"/>
                    <a:pt x="1" y="491"/>
                    <a:pt x="1" y="1107"/>
                  </a:cubicBezTo>
                  <a:cubicBezTo>
                    <a:pt x="1" y="1714"/>
                    <a:pt x="491" y="2213"/>
                    <a:pt x="1098" y="2213"/>
                  </a:cubicBezTo>
                  <a:cubicBezTo>
                    <a:pt x="1714" y="2213"/>
                    <a:pt x="2204" y="1714"/>
                    <a:pt x="2204" y="1107"/>
                  </a:cubicBezTo>
                  <a:cubicBezTo>
                    <a:pt x="2204" y="491"/>
                    <a:pt x="1714" y="1"/>
                    <a:pt x="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003;p70">
            <a:extLst>
              <a:ext uri="{FF2B5EF4-FFF2-40B4-BE49-F238E27FC236}">
                <a16:creationId xmlns:a16="http://schemas.microsoft.com/office/drawing/2014/main" id="{A15614C7-7093-ABAE-0001-77048D131350}"/>
              </a:ext>
            </a:extLst>
          </p:cNvPr>
          <p:cNvGrpSpPr/>
          <p:nvPr/>
        </p:nvGrpSpPr>
        <p:grpSpPr>
          <a:xfrm>
            <a:off x="6902030" y="1852250"/>
            <a:ext cx="357833" cy="357833"/>
            <a:chOff x="7682092" y="3708288"/>
            <a:chExt cx="374263" cy="374263"/>
          </a:xfrm>
        </p:grpSpPr>
        <p:sp>
          <p:nvSpPr>
            <p:cNvPr id="17" name="Google Shape;4004;p70">
              <a:extLst>
                <a:ext uri="{FF2B5EF4-FFF2-40B4-BE49-F238E27FC236}">
                  <a16:creationId xmlns:a16="http://schemas.microsoft.com/office/drawing/2014/main" id="{E40913DE-669D-DBE4-10EC-0E1B7CC40F13}"/>
                </a:ext>
              </a:extLst>
            </p:cNvPr>
            <p:cNvSpPr/>
            <p:nvPr/>
          </p:nvSpPr>
          <p:spPr>
            <a:xfrm>
              <a:off x="7721818" y="3713669"/>
              <a:ext cx="328950" cy="329994"/>
            </a:xfrm>
            <a:custGeom>
              <a:avLst/>
              <a:gdLst/>
              <a:ahLst/>
              <a:cxnLst/>
              <a:rect l="l" t="t" r="r" b="b"/>
              <a:pathLst>
                <a:path w="14185" h="14230" extrusionOk="0">
                  <a:moveTo>
                    <a:pt x="7092" y="0"/>
                  </a:moveTo>
                  <a:cubicBezTo>
                    <a:pt x="6254" y="0"/>
                    <a:pt x="5817" y="1954"/>
                    <a:pt x="5094" y="2257"/>
                  </a:cubicBezTo>
                  <a:cubicBezTo>
                    <a:pt x="4991" y="2301"/>
                    <a:pt x="4870" y="2319"/>
                    <a:pt x="4737" y="2319"/>
                  </a:cubicBezTo>
                  <a:cubicBezTo>
                    <a:pt x="4110" y="2319"/>
                    <a:pt x="3213" y="1916"/>
                    <a:pt x="2594" y="1916"/>
                  </a:cubicBezTo>
                  <a:cubicBezTo>
                    <a:pt x="2383" y="1916"/>
                    <a:pt x="2204" y="1962"/>
                    <a:pt x="2079" y="2088"/>
                  </a:cubicBezTo>
                  <a:cubicBezTo>
                    <a:pt x="1508" y="2658"/>
                    <a:pt x="2569" y="4353"/>
                    <a:pt x="2248" y="5103"/>
                  </a:cubicBezTo>
                  <a:cubicBezTo>
                    <a:pt x="1954" y="5834"/>
                    <a:pt x="0" y="6280"/>
                    <a:pt x="0" y="7119"/>
                  </a:cubicBezTo>
                  <a:cubicBezTo>
                    <a:pt x="0" y="7958"/>
                    <a:pt x="1954" y="8395"/>
                    <a:pt x="2248" y="9126"/>
                  </a:cubicBezTo>
                  <a:cubicBezTo>
                    <a:pt x="2569" y="9876"/>
                    <a:pt x="1508" y="11571"/>
                    <a:pt x="2079" y="12142"/>
                  </a:cubicBezTo>
                  <a:cubicBezTo>
                    <a:pt x="2205" y="12267"/>
                    <a:pt x="2385" y="12314"/>
                    <a:pt x="2598" y="12314"/>
                  </a:cubicBezTo>
                  <a:cubicBezTo>
                    <a:pt x="3219" y="12314"/>
                    <a:pt x="4118" y="11913"/>
                    <a:pt x="4744" y="11913"/>
                  </a:cubicBezTo>
                  <a:cubicBezTo>
                    <a:pt x="4874" y="11913"/>
                    <a:pt x="4992" y="11930"/>
                    <a:pt x="5094" y="11972"/>
                  </a:cubicBezTo>
                  <a:cubicBezTo>
                    <a:pt x="5817" y="12275"/>
                    <a:pt x="6254" y="14229"/>
                    <a:pt x="7092" y="14229"/>
                  </a:cubicBezTo>
                  <a:cubicBezTo>
                    <a:pt x="7931" y="14229"/>
                    <a:pt x="8368" y="12275"/>
                    <a:pt x="9100" y="11972"/>
                  </a:cubicBezTo>
                  <a:cubicBezTo>
                    <a:pt x="9200" y="11930"/>
                    <a:pt x="9318" y="11913"/>
                    <a:pt x="9447" y="11913"/>
                  </a:cubicBezTo>
                  <a:cubicBezTo>
                    <a:pt x="10070" y="11913"/>
                    <a:pt x="10971" y="12314"/>
                    <a:pt x="11591" y="12314"/>
                  </a:cubicBezTo>
                  <a:cubicBezTo>
                    <a:pt x="11803" y="12314"/>
                    <a:pt x="11982" y="12267"/>
                    <a:pt x="12106" y="12142"/>
                  </a:cubicBezTo>
                  <a:cubicBezTo>
                    <a:pt x="12677" y="11571"/>
                    <a:pt x="11624" y="9876"/>
                    <a:pt x="11937" y="9126"/>
                  </a:cubicBezTo>
                  <a:cubicBezTo>
                    <a:pt x="12240" y="8395"/>
                    <a:pt x="14185" y="7958"/>
                    <a:pt x="14185" y="7119"/>
                  </a:cubicBezTo>
                  <a:cubicBezTo>
                    <a:pt x="14185" y="6280"/>
                    <a:pt x="12240" y="5834"/>
                    <a:pt x="11937" y="5103"/>
                  </a:cubicBezTo>
                  <a:cubicBezTo>
                    <a:pt x="11624" y="4353"/>
                    <a:pt x="12677" y="2658"/>
                    <a:pt x="12106" y="2088"/>
                  </a:cubicBezTo>
                  <a:cubicBezTo>
                    <a:pt x="11983" y="1962"/>
                    <a:pt x="11805" y="1916"/>
                    <a:pt x="11595" y="1916"/>
                  </a:cubicBezTo>
                  <a:cubicBezTo>
                    <a:pt x="10977" y="1916"/>
                    <a:pt x="10078" y="2319"/>
                    <a:pt x="9454" y="2319"/>
                  </a:cubicBezTo>
                  <a:cubicBezTo>
                    <a:pt x="9322" y="2319"/>
                    <a:pt x="9202" y="2301"/>
                    <a:pt x="9100" y="2257"/>
                  </a:cubicBezTo>
                  <a:cubicBezTo>
                    <a:pt x="8368" y="1954"/>
                    <a:pt x="7931" y="0"/>
                    <a:pt x="7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5;p70">
              <a:extLst>
                <a:ext uri="{FF2B5EF4-FFF2-40B4-BE49-F238E27FC236}">
                  <a16:creationId xmlns:a16="http://schemas.microsoft.com/office/drawing/2014/main" id="{6C482967-BABA-0303-6701-AC8F87BB2FDC}"/>
                </a:ext>
              </a:extLst>
            </p:cNvPr>
            <p:cNvSpPr/>
            <p:nvPr/>
          </p:nvSpPr>
          <p:spPr>
            <a:xfrm>
              <a:off x="7790092" y="3782128"/>
              <a:ext cx="192407" cy="193057"/>
            </a:xfrm>
            <a:custGeom>
              <a:avLst/>
              <a:gdLst/>
              <a:ahLst/>
              <a:cxnLst/>
              <a:rect l="l" t="t" r="r" b="b"/>
              <a:pathLst>
                <a:path w="8297" h="8325" extrusionOk="0">
                  <a:moveTo>
                    <a:pt x="4148" y="1"/>
                  </a:moveTo>
                  <a:cubicBezTo>
                    <a:pt x="1856" y="1"/>
                    <a:pt x="0" y="1865"/>
                    <a:pt x="0" y="4167"/>
                  </a:cubicBezTo>
                  <a:cubicBezTo>
                    <a:pt x="0" y="6460"/>
                    <a:pt x="1856" y="8324"/>
                    <a:pt x="4148" y="8324"/>
                  </a:cubicBezTo>
                  <a:cubicBezTo>
                    <a:pt x="6441" y="8324"/>
                    <a:pt x="8297" y="6460"/>
                    <a:pt x="8297" y="4167"/>
                  </a:cubicBezTo>
                  <a:cubicBezTo>
                    <a:pt x="8297" y="1865"/>
                    <a:pt x="6441" y="1"/>
                    <a:pt x="4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06;p70">
              <a:extLst>
                <a:ext uri="{FF2B5EF4-FFF2-40B4-BE49-F238E27FC236}">
                  <a16:creationId xmlns:a16="http://schemas.microsoft.com/office/drawing/2014/main" id="{D6347211-22DB-DD06-4692-8D6F97535600}"/>
                </a:ext>
              </a:extLst>
            </p:cNvPr>
            <p:cNvSpPr/>
            <p:nvPr/>
          </p:nvSpPr>
          <p:spPr>
            <a:xfrm>
              <a:off x="7687681" y="3899660"/>
              <a:ext cx="291313" cy="177102"/>
            </a:xfrm>
            <a:custGeom>
              <a:avLst/>
              <a:gdLst/>
              <a:ahLst/>
              <a:cxnLst/>
              <a:rect l="l" t="t" r="r" b="b"/>
              <a:pathLst>
                <a:path w="12562" h="7637" extrusionOk="0">
                  <a:moveTo>
                    <a:pt x="4835" y="0"/>
                  </a:moveTo>
                  <a:cubicBezTo>
                    <a:pt x="3310" y="0"/>
                    <a:pt x="2061" y="1231"/>
                    <a:pt x="2025" y="2766"/>
                  </a:cubicBezTo>
                  <a:cubicBezTo>
                    <a:pt x="874" y="2962"/>
                    <a:pt x="0" y="3970"/>
                    <a:pt x="0" y="5183"/>
                  </a:cubicBezTo>
                  <a:cubicBezTo>
                    <a:pt x="0" y="6539"/>
                    <a:pt x="1089" y="7636"/>
                    <a:pt x="2427" y="7636"/>
                  </a:cubicBezTo>
                  <a:lnTo>
                    <a:pt x="10661" y="7636"/>
                  </a:lnTo>
                  <a:cubicBezTo>
                    <a:pt x="11714" y="7636"/>
                    <a:pt x="12561" y="6780"/>
                    <a:pt x="12561" y="5727"/>
                  </a:cubicBezTo>
                  <a:cubicBezTo>
                    <a:pt x="12561" y="4898"/>
                    <a:pt x="12044" y="4202"/>
                    <a:pt x="11321" y="3925"/>
                  </a:cubicBezTo>
                  <a:cubicBezTo>
                    <a:pt x="11607" y="2507"/>
                    <a:pt x="10474" y="1124"/>
                    <a:pt x="9019" y="1124"/>
                  </a:cubicBezTo>
                  <a:cubicBezTo>
                    <a:pt x="8413" y="1124"/>
                    <a:pt x="7851" y="1356"/>
                    <a:pt x="7431" y="1749"/>
                  </a:cubicBezTo>
                  <a:cubicBezTo>
                    <a:pt x="7012" y="723"/>
                    <a:pt x="6004" y="0"/>
                    <a:pt x="4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07;p70">
              <a:extLst>
                <a:ext uri="{FF2B5EF4-FFF2-40B4-BE49-F238E27FC236}">
                  <a16:creationId xmlns:a16="http://schemas.microsoft.com/office/drawing/2014/main" id="{AAD25D1A-8F89-8A17-26EE-9E0AE3968AA5}"/>
                </a:ext>
              </a:extLst>
            </p:cNvPr>
            <p:cNvSpPr/>
            <p:nvPr/>
          </p:nvSpPr>
          <p:spPr>
            <a:xfrm>
              <a:off x="7682092" y="3708288"/>
              <a:ext cx="374263" cy="374263"/>
            </a:xfrm>
            <a:custGeom>
              <a:avLst/>
              <a:gdLst/>
              <a:ahLst/>
              <a:cxnLst/>
              <a:rect l="l" t="t" r="r" b="b"/>
              <a:pathLst>
                <a:path w="16139" h="16139" extrusionOk="0">
                  <a:moveTo>
                    <a:pt x="8805" y="473"/>
                  </a:moveTo>
                  <a:cubicBezTo>
                    <a:pt x="9127" y="473"/>
                    <a:pt x="9457" y="1035"/>
                    <a:pt x="9733" y="1526"/>
                  </a:cubicBezTo>
                  <a:cubicBezTo>
                    <a:pt x="9974" y="1945"/>
                    <a:pt x="10242" y="2507"/>
                    <a:pt x="10723" y="2712"/>
                  </a:cubicBezTo>
                  <a:cubicBezTo>
                    <a:pt x="10867" y="2773"/>
                    <a:pt x="11023" y="2797"/>
                    <a:pt x="11182" y="2797"/>
                  </a:cubicBezTo>
                  <a:cubicBezTo>
                    <a:pt x="11557" y="2797"/>
                    <a:pt x="11956" y="2666"/>
                    <a:pt x="12294" y="2578"/>
                  </a:cubicBezTo>
                  <a:cubicBezTo>
                    <a:pt x="12642" y="2485"/>
                    <a:pt x="13024" y="2385"/>
                    <a:pt x="13305" y="2385"/>
                  </a:cubicBezTo>
                  <a:cubicBezTo>
                    <a:pt x="13456" y="2385"/>
                    <a:pt x="13578" y="2414"/>
                    <a:pt x="13650" y="2489"/>
                  </a:cubicBezTo>
                  <a:cubicBezTo>
                    <a:pt x="13864" y="2703"/>
                    <a:pt x="13703" y="3310"/>
                    <a:pt x="13560" y="3845"/>
                  </a:cubicBezTo>
                  <a:cubicBezTo>
                    <a:pt x="13409" y="4443"/>
                    <a:pt x="13257" y="5014"/>
                    <a:pt x="13427" y="5433"/>
                  </a:cubicBezTo>
                  <a:cubicBezTo>
                    <a:pt x="13596" y="5834"/>
                    <a:pt x="14087" y="6111"/>
                    <a:pt x="14604" y="6414"/>
                  </a:cubicBezTo>
                  <a:cubicBezTo>
                    <a:pt x="15104" y="6700"/>
                    <a:pt x="15666" y="7021"/>
                    <a:pt x="15666" y="7351"/>
                  </a:cubicBezTo>
                  <a:cubicBezTo>
                    <a:pt x="15666" y="7672"/>
                    <a:pt x="15104" y="7993"/>
                    <a:pt x="14604" y="8279"/>
                  </a:cubicBezTo>
                  <a:cubicBezTo>
                    <a:pt x="14087" y="8582"/>
                    <a:pt x="13596" y="8868"/>
                    <a:pt x="13427" y="9269"/>
                  </a:cubicBezTo>
                  <a:cubicBezTo>
                    <a:pt x="13257" y="9688"/>
                    <a:pt x="13409" y="10250"/>
                    <a:pt x="13560" y="10848"/>
                  </a:cubicBezTo>
                  <a:cubicBezTo>
                    <a:pt x="13703" y="11383"/>
                    <a:pt x="13864" y="11999"/>
                    <a:pt x="13650" y="12213"/>
                  </a:cubicBezTo>
                  <a:cubicBezTo>
                    <a:pt x="13579" y="12283"/>
                    <a:pt x="13461" y="12310"/>
                    <a:pt x="13315" y="12310"/>
                  </a:cubicBezTo>
                  <a:cubicBezTo>
                    <a:pt x="13033" y="12310"/>
                    <a:pt x="12646" y="12209"/>
                    <a:pt x="12294" y="12115"/>
                  </a:cubicBezTo>
                  <a:cubicBezTo>
                    <a:pt x="12142" y="12079"/>
                    <a:pt x="11981" y="12035"/>
                    <a:pt x="11830" y="11999"/>
                  </a:cubicBezTo>
                  <a:cubicBezTo>
                    <a:pt x="11874" y="11562"/>
                    <a:pt x="11803" y="11125"/>
                    <a:pt x="11624" y="10723"/>
                  </a:cubicBezTo>
                  <a:cubicBezTo>
                    <a:pt x="12624" y="9885"/>
                    <a:pt x="13195" y="8662"/>
                    <a:pt x="13195" y="7351"/>
                  </a:cubicBezTo>
                  <a:cubicBezTo>
                    <a:pt x="13195" y="5817"/>
                    <a:pt x="12418" y="4416"/>
                    <a:pt x="11116" y="3613"/>
                  </a:cubicBezTo>
                  <a:cubicBezTo>
                    <a:pt x="11074" y="3587"/>
                    <a:pt x="11031" y="3575"/>
                    <a:pt x="10992" y="3575"/>
                  </a:cubicBezTo>
                  <a:cubicBezTo>
                    <a:pt x="10789" y="3575"/>
                    <a:pt x="10650" y="3873"/>
                    <a:pt x="10866" y="4015"/>
                  </a:cubicBezTo>
                  <a:cubicBezTo>
                    <a:pt x="12026" y="4737"/>
                    <a:pt x="12722" y="5977"/>
                    <a:pt x="12722" y="7351"/>
                  </a:cubicBezTo>
                  <a:cubicBezTo>
                    <a:pt x="12722" y="8493"/>
                    <a:pt x="12240" y="9554"/>
                    <a:pt x="11393" y="10295"/>
                  </a:cubicBezTo>
                  <a:cubicBezTo>
                    <a:pt x="11348" y="10224"/>
                    <a:pt x="11294" y="10161"/>
                    <a:pt x="11241" y="10099"/>
                  </a:cubicBezTo>
                  <a:cubicBezTo>
                    <a:pt x="10741" y="9492"/>
                    <a:pt x="10019" y="9144"/>
                    <a:pt x="9260" y="9144"/>
                  </a:cubicBezTo>
                  <a:cubicBezTo>
                    <a:pt x="8716" y="9144"/>
                    <a:pt x="8199" y="9314"/>
                    <a:pt x="7762" y="9626"/>
                  </a:cubicBezTo>
                  <a:cubicBezTo>
                    <a:pt x="7230" y="8649"/>
                    <a:pt x="6197" y="8026"/>
                    <a:pt x="5088" y="8026"/>
                  </a:cubicBezTo>
                  <a:cubicBezTo>
                    <a:pt x="5043" y="8026"/>
                    <a:pt x="4997" y="8027"/>
                    <a:pt x="4952" y="8029"/>
                  </a:cubicBezTo>
                  <a:cubicBezTo>
                    <a:pt x="4916" y="7806"/>
                    <a:pt x="4889" y="7574"/>
                    <a:pt x="4889" y="7351"/>
                  </a:cubicBezTo>
                  <a:cubicBezTo>
                    <a:pt x="4889" y="5183"/>
                    <a:pt x="6647" y="3426"/>
                    <a:pt x="8805" y="3426"/>
                  </a:cubicBezTo>
                  <a:cubicBezTo>
                    <a:pt x="9144" y="3426"/>
                    <a:pt x="9475" y="3461"/>
                    <a:pt x="9805" y="3551"/>
                  </a:cubicBezTo>
                  <a:cubicBezTo>
                    <a:pt x="9828" y="3557"/>
                    <a:pt x="9850" y="3560"/>
                    <a:pt x="9871" y="3560"/>
                  </a:cubicBezTo>
                  <a:cubicBezTo>
                    <a:pt x="10115" y="3560"/>
                    <a:pt x="10192" y="3161"/>
                    <a:pt x="9921" y="3096"/>
                  </a:cubicBezTo>
                  <a:cubicBezTo>
                    <a:pt x="9564" y="2998"/>
                    <a:pt x="9180" y="2953"/>
                    <a:pt x="8805" y="2953"/>
                  </a:cubicBezTo>
                  <a:cubicBezTo>
                    <a:pt x="6388" y="2953"/>
                    <a:pt x="4416" y="4924"/>
                    <a:pt x="4416" y="7351"/>
                  </a:cubicBezTo>
                  <a:cubicBezTo>
                    <a:pt x="4416" y="7592"/>
                    <a:pt x="4443" y="7842"/>
                    <a:pt x="4479" y="8083"/>
                  </a:cubicBezTo>
                  <a:cubicBezTo>
                    <a:pt x="4095" y="8163"/>
                    <a:pt x="3738" y="8306"/>
                    <a:pt x="3417" y="8520"/>
                  </a:cubicBezTo>
                  <a:cubicBezTo>
                    <a:pt x="3283" y="8439"/>
                    <a:pt x="3141" y="8359"/>
                    <a:pt x="3007" y="8279"/>
                  </a:cubicBezTo>
                  <a:cubicBezTo>
                    <a:pt x="2507" y="7993"/>
                    <a:pt x="1945" y="7672"/>
                    <a:pt x="1945" y="7351"/>
                  </a:cubicBezTo>
                  <a:cubicBezTo>
                    <a:pt x="1945" y="7021"/>
                    <a:pt x="2507" y="6700"/>
                    <a:pt x="3007" y="6414"/>
                  </a:cubicBezTo>
                  <a:cubicBezTo>
                    <a:pt x="3524" y="6111"/>
                    <a:pt x="4015" y="5834"/>
                    <a:pt x="4184" y="5433"/>
                  </a:cubicBezTo>
                  <a:cubicBezTo>
                    <a:pt x="4354" y="5014"/>
                    <a:pt x="4211" y="4443"/>
                    <a:pt x="4051" y="3845"/>
                  </a:cubicBezTo>
                  <a:cubicBezTo>
                    <a:pt x="3908" y="3310"/>
                    <a:pt x="3747" y="2703"/>
                    <a:pt x="3961" y="2489"/>
                  </a:cubicBezTo>
                  <a:cubicBezTo>
                    <a:pt x="4036" y="2414"/>
                    <a:pt x="4159" y="2385"/>
                    <a:pt x="4310" y="2385"/>
                  </a:cubicBezTo>
                  <a:cubicBezTo>
                    <a:pt x="4591" y="2385"/>
                    <a:pt x="4969" y="2485"/>
                    <a:pt x="5317" y="2578"/>
                  </a:cubicBezTo>
                  <a:cubicBezTo>
                    <a:pt x="5724" y="2688"/>
                    <a:pt x="6114" y="2789"/>
                    <a:pt x="6454" y="2789"/>
                  </a:cubicBezTo>
                  <a:cubicBezTo>
                    <a:pt x="6614" y="2789"/>
                    <a:pt x="6762" y="2766"/>
                    <a:pt x="6896" y="2712"/>
                  </a:cubicBezTo>
                  <a:cubicBezTo>
                    <a:pt x="7298" y="2543"/>
                    <a:pt x="7574" y="2052"/>
                    <a:pt x="7878" y="1526"/>
                  </a:cubicBezTo>
                  <a:cubicBezTo>
                    <a:pt x="8163" y="1035"/>
                    <a:pt x="8484" y="473"/>
                    <a:pt x="8805" y="473"/>
                  </a:cubicBezTo>
                  <a:close/>
                  <a:moveTo>
                    <a:pt x="8805" y="0"/>
                  </a:moveTo>
                  <a:cubicBezTo>
                    <a:pt x="8208" y="0"/>
                    <a:pt x="7833" y="660"/>
                    <a:pt x="7467" y="1294"/>
                  </a:cubicBezTo>
                  <a:cubicBezTo>
                    <a:pt x="7226" y="1704"/>
                    <a:pt x="6968" y="2168"/>
                    <a:pt x="6709" y="2275"/>
                  </a:cubicBezTo>
                  <a:cubicBezTo>
                    <a:pt x="6639" y="2305"/>
                    <a:pt x="6551" y="2318"/>
                    <a:pt x="6451" y="2318"/>
                  </a:cubicBezTo>
                  <a:cubicBezTo>
                    <a:pt x="6167" y="2318"/>
                    <a:pt x="5785" y="2216"/>
                    <a:pt x="5442" y="2123"/>
                  </a:cubicBezTo>
                  <a:cubicBezTo>
                    <a:pt x="5050" y="2018"/>
                    <a:pt x="4652" y="1912"/>
                    <a:pt x="4305" y="1912"/>
                  </a:cubicBezTo>
                  <a:cubicBezTo>
                    <a:pt x="4038" y="1912"/>
                    <a:pt x="3801" y="1975"/>
                    <a:pt x="3622" y="2150"/>
                  </a:cubicBezTo>
                  <a:cubicBezTo>
                    <a:pt x="3221" y="2560"/>
                    <a:pt x="3408" y="3274"/>
                    <a:pt x="3596" y="3970"/>
                  </a:cubicBezTo>
                  <a:cubicBezTo>
                    <a:pt x="3720" y="4443"/>
                    <a:pt x="3863" y="4978"/>
                    <a:pt x="3747" y="5246"/>
                  </a:cubicBezTo>
                  <a:cubicBezTo>
                    <a:pt x="3640" y="5504"/>
                    <a:pt x="3203" y="5754"/>
                    <a:pt x="2766" y="6004"/>
                  </a:cubicBezTo>
                  <a:cubicBezTo>
                    <a:pt x="2132" y="6370"/>
                    <a:pt x="1472" y="6753"/>
                    <a:pt x="1472" y="7351"/>
                  </a:cubicBezTo>
                  <a:cubicBezTo>
                    <a:pt x="1472" y="7949"/>
                    <a:pt x="2132" y="8323"/>
                    <a:pt x="2766" y="8689"/>
                  </a:cubicBezTo>
                  <a:cubicBezTo>
                    <a:pt x="2855" y="8743"/>
                    <a:pt x="2935" y="8787"/>
                    <a:pt x="3016" y="8832"/>
                  </a:cubicBezTo>
                  <a:cubicBezTo>
                    <a:pt x="2463" y="9349"/>
                    <a:pt x="2106" y="10072"/>
                    <a:pt x="2043" y="10830"/>
                  </a:cubicBezTo>
                  <a:cubicBezTo>
                    <a:pt x="857" y="11125"/>
                    <a:pt x="0" y="12222"/>
                    <a:pt x="0" y="13444"/>
                  </a:cubicBezTo>
                  <a:cubicBezTo>
                    <a:pt x="0" y="14925"/>
                    <a:pt x="2668" y="16138"/>
                    <a:pt x="2668" y="16138"/>
                  </a:cubicBezTo>
                  <a:lnTo>
                    <a:pt x="3060" y="16138"/>
                  </a:lnTo>
                  <a:cubicBezTo>
                    <a:pt x="3390" y="16138"/>
                    <a:pt x="3390" y="15639"/>
                    <a:pt x="3060" y="15639"/>
                  </a:cubicBezTo>
                  <a:lnTo>
                    <a:pt x="2668" y="15639"/>
                  </a:lnTo>
                  <a:cubicBezTo>
                    <a:pt x="2668" y="15639"/>
                    <a:pt x="473" y="14666"/>
                    <a:pt x="473" y="13444"/>
                  </a:cubicBezTo>
                  <a:cubicBezTo>
                    <a:pt x="473" y="12356"/>
                    <a:pt x="1249" y="11437"/>
                    <a:pt x="2311" y="11258"/>
                  </a:cubicBezTo>
                  <a:cubicBezTo>
                    <a:pt x="2418" y="11241"/>
                    <a:pt x="2498" y="11142"/>
                    <a:pt x="2507" y="11035"/>
                  </a:cubicBezTo>
                  <a:cubicBezTo>
                    <a:pt x="2534" y="9653"/>
                    <a:pt x="3694" y="8493"/>
                    <a:pt x="5076" y="8493"/>
                  </a:cubicBezTo>
                  <a:cubicBezTo>
                    <a:pt x="6120" y="8493"/>
                    <a:pt x="7057" y="9126"/>
                    <a:pt x="7458" y="10090"/>
                  </a:cubicBezTo>
                  <a:cubicBezTo>
                    <a:pt x="7493" y="10181"/>
                    <a:pt x="7585" y="10239"/>
                    <a:pt x="7680" y="10239"/>
                  </a:cubicBezTo>
                  <a:cubicBezTo>
                    <a:pt x="7734" y="10239"/>
                    <a:pt x="7788" y="10221"/>
                    <a:pt x="7833" y="10179"/>
                  </a:cubicBezTo>
                  <a:cubicBezTo>
                    <a:pt x="8226" y="9813"/>
                    <a:pt x="8734" y="9617"/>
                    <a:pt x="9260" y="9617"/>
                  </a:cubicBezTo>
                  <a:cubicBezTo>
                    <a:pt x="9885" y="9617"/>
                    <a:pt x="10465" y="9902"/>
                    <a:pt x="10875" y="10393"/>
                  </a:cubicBezTo>
                  <a:cubicBezTo>
                    <a:pt x="11285" y="10893"/>
                    <a:pt x="11455" y="11526"/>
                    <a:pt x="11330" y="12142"/>
                  </a:cubicBezTo>
                  <a:cubicBezTo>
                    <a:pt x="11312" y="12249"/>
                    <a:pt x="11384" y="12374"/>
                    <a:pt x="11482" y="12409"/>
                  </a:cubicBezTo>
                  <a:cubicBezTo>
                    <a:pt x="12133" y="12650"/>
                    <a:pt x="12570" y="13283"/>
                    <a:pt x="12570" y="13979"/>
                  </a:cubicBezTo>
                  <a:cubicBezTo>
                    <a:pt x="12570" y="14907"/>
                    <a:pt x="10902" y="15665"/>
                    <a:pt x="10902" y="15665"/>
                  </a:cubicBezTo>
                  <a:lnTo>
                    <a:pt x="4291" y="15665"/>
                  </a:lnTo>
                  <a:cubicBezTo>
                    <a:pt x="4006" y="15665"/>
                    <a:pt x="4006" y="16111"/>
                    <a:pt x="4291" y="16111"/>
                  </a:cubicBezTo>
                  <a:lnTo>
                    <a:pt x="10902" y="16111"/>
                  </a:lnTo>
                  <a:cubicBezTo>
                    <a:pt x="10902" y="16111"/>
                    <a:pt x="13043" y="15166"/>
                    <a:pt x="13043" y="13979"/>
                  </a:cubicBezTo>
                  <a:cubicBezTo>
                    <a:pt x="13043" y="13506"/>
                    <a:pt x="12882" y="13052"/>
                    <a:pt x="12606" y="12686"/>
                  </a:cubicBezTo>
                  <a:lnTo>
                    <a:pt x="12606" y="12686"/>
                  </a:lnTo>
                  <a:cubicBezTo>
                    <a:pt x="12847" y="12739"/>
                    <a:pt x="13088" y="12784"/>
                    <a:pt x="13311" y="12784"/>
                  </a:cubicBezTo>
                  <a:cubicBezTo>
                    <a:pt x="13578" y="12784"/>
                    <a:pt x="13810" y="12721"/>
                    <a:pt x="13989" y="12543"/>
                  </a:cubicBezTo>
                  <a:cubicBezTo>
                    <a:pt x="14390" y="12142"/>
                    <a:pt x="14203" y="11419"/>
                    <a:pt x="14015" y="10723"/>
                  </a:cubicBezTo>
                  <a:cubicBezTo>
                    <a:pt x="13890" y="10250"/>
                    <a:pt x="13757" y="9715"/>
                    <a:pt x="13864" y="9447"/>
                  </a:cubicBezTo>
                  <a:cubicBezTo>
                    <a:pt x="13971" y="9198"/>
                    <a:pt x="14417" y="8939"/>
                    <a:pt x="14845" y="8689"/>
                  </a:cubicBezTo>
                  <a:cubicBezTo>
                    <a:pt x="15478" y="8323"/>
                    <a:pt x="16139" y="7949"/>
                    <a:pt x="16139" y="7351"/>
                  </a:cubicBezTo>
                  <a:cubicBezTo>
                    <a:pt x="16139" y="6753"/>
                    <a:pt x="15478" y="6370"/>
                    <a:pt x="14845" y="6004"/>
                  </a:cubicBezTo>
                  <a:cubicBezTo>
                    <a:pt x="14417" y="5754"/>
                    <a:pt x="13971" y="5504"/>
                    <a:pt x="13864" y="5246"/>
                  </a:cubicBezTo>
                  <a:cubicBezTo>
                    <a:pt x="13757" y="4978"/>
                    <a:pt x="13890" y="4443"/>
                    <a:pt x="14015" y="3970"/>
                  </a:cubicBezTo>
                  <a:cubicBezTo>
                    <a:pt x="14203" y="3274"/>
                    <a:pt x="14390" y="2560"/>
                    <a:pt x="13989" y="2150"/>
                  </a:cubicBezTo>
                  <a:cubicBezTo>
                    <a:pt x="13814" y="1975"/>
                    <a:pt x="13578" y="1912"/>
                    <a:pt x="13310" y="1912"/>
                  </a:cubicBezTo>
                  <a:cubicBezTo>
                    <a:pt x="12964" y="1912"/>
                    <a:pt x="12565" y="2018"/>
                    <a:pt x="12178" y="2123"/>
                  </a:cubicBezTo>
                  <a:cubicBezTo>
                    <a:pt x="11906" y="2196"/>
                    <a:pt x="11541" y="2333"/>
                    <a:pt x="11218" y="2333"/>
                  </a:cubicBezTo>
                  <a:cubicBezTo>
                    <a:pt x="11106" y="2333"/>
                    <a:pt x="10998" y="2316"/>
                    <a:pt x="10902" y="2275"/>
                  </a:cubicBezTo>
                  <a:cubicBezTo>
                    <a:pt x="10554" y="2123"/>
                    <a:pt x="10322" y="1597"/>
                    <a:pt x="10144" y="1294"/>
                  </a:cubicBezTo>
                  <a:cubicBezTo>
                    <a:pt x="9778" y="660"/>
                    <a:pt x="9403" y="0"/>
                    <a:pt x="8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972;p70">
            <a:extLst>
              <a:ext uri="{FF2B5EF4-FFF2-40B4-BE49-F238E27FC236}">
                <a16:creationId xmlns:a16="http://schemas.microsoft.com/office/drawing/2014/main" id="{BF9E2C96-0498-7E17-8946-69F0500A7742}"/>
              </a:ext>
            </a:extLst>
          </p:cNvPr>
          <p:cNvGrpSpPr/>
          <p:nvPr/>
        </p:nvGrpSpPr>
        <p:grpSpPr>
          <a:xfrm>
            <a:off x="1842510" y="1878159"/>
            <a:ext cx="427924" cy="320070"/>
            <a:chOff x="6765121" y="1504125"/>
            <a:chExt cx="378428" cy="374078"/>
          </a:xfrm>
        </p:grpSpPr>
        <p:sp>
          <p:nvSpPr>
            <p:cNvPr id="23" name="Google Shape;3973;p70">
              <a:extLst>
                <a:ext uri="{FF2B5EF4-FFF2-40B4-BE49-F238E27FC236}">
                  <a16:creationId xmlns:a16="http://schemas.microsoft.com/office/drawing/2014/main" id="{D7A135D6-F3A0-E6FF-E0B7-E5041F17A4BD}"/>
                </a:ext>
              </a:extLst>
            </p:cNvPr>
            <p:cNvSpPr/>
            <p:nvPr/>
          </p:nvSpPr>
          <p:spPr>
            <a:xfrm>
              <a:off x="6773191" y="1509297"/>
              <a:ext cx="363295" cy="363109"/>
            </a:xfrm>
            <a:custGeom>
              <a:avLst/>
              <a:gdLst/>
              <a:ahLst/>
              <a:cxnLst/>
              <a:rect l="l" t="t" r="r" b="b"/>
              <a:pathLst>
                <a:path w="15666" h="15658" extrusionOk="0">
                  <a:moveTo>
                    <a:pt x="1579" y="1"/>
                  </a:moveTo>
                  <a:cubicBezTo>
                    <a:pt x="705" y="1"/>
                    <a:pt x="0" y="706"/>
                    <a:pt x="0" y="1571"/>
                  </a:cubicBezTo>
                  <a:lnTo>
                    <a:pt x="0" y="14078"/>
                  </a:lnTo>
                  <a:cubicBezTo>
                    <a:pt x="0" y="14953"/>
                    <a:pt x="705" y="15657"/>
                    <a:pt x="1579" y="15657"/>
                  </a:cubicBezTo>
                  <a:lnTo>
                    <a:pt x="14087" y="15657"/>
                  </a:lnTo>
                  <a:cubicBezTo>
                    <a:pt x="14961" y="15657"/>
                    <a:pt x="15666" y="14953"/>
                    <a:pt x="15666" y="14078"/>
                  </a:cubicBezTo>
                  <a:lnTo>
                    <a:pt x="15666" y="1571"/>
                  </a:lnTo>
                  <a:cubicBezTo>
                    <a:pt x="15666" y="706"/>
                    <a:pt x="14961" y="1"/>
                    <a:pt x="14087" y="1"/>
                  </a:cubicBezTo>
                  <a:close/>
                </a:path>
              </a:pathLst>
            </a:custGeom>
            <a:solidFill>
              <a:srgbClr val="88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4;p70">
              <a:extLst>
                <a:ext uri="{FF2B5EF4-FFF2-40B4-BE49-F238E27FC236}">
                  <a16:creationId xmlns:a16="http://schemas.microsoft.com/office/drawing/2014/main" id="{0FF3D9CB-29F1-8CCC-0C5F-0B362EF71D6D}"/>
                </a:ext>
              </a:extLst>
            </p:cNvPr>
            <p:cNvSpPr/>
            <p:nvPr/>
          </p:nvSpPr>
          <p:spPr>
            <a:xfrm>
              <a:off x="6773191" y="1509297"/>
              <a:ext cx="363295" cy="363109"/>
            </a:xfrm>
            <a:custGeom>
              <a:avLst/>
              <a:gdLst/>
              <a:ahLst/>
              <a:cxnLst/>
              <a:rect l="l" t="t" r="r" b="b"/>
              <a:pathLst>
                <a:path w="15666" h="15658" extrusionOk="0">
                  <a:moveTo>
                    <a:pt x="1579" y="1"/>
                  </a:moveTo>
                  <a:cubicBezTo>
                    <a:pt x="705" y="1"/>
                    <a:pt x="0" y="706"/>
                    <a:pt x="0" y="1571"/>
                  </a:cubicBezTo>
                  <a:lnTo>
                    <a:pt x="0" y="14078"/>
                  </a:lnTo>
                  <a:cubicBezTo>
                    <a:pt x="0" y="14953"/>
                    <a:pt x="705" y="15657"/>
                    <a:pt x="1579" y="15657"/>
                  </a:cubicBezTo>
                  <a:lnTo>
                    <a:pt x="14087" y="15657"/>
                  </a:lnTo>
                  <a:cubicBezTo>
                    <a:pt x="14961" y="15657"/>
                    <a:pt x="15666" y="14953"/>
                    <a:pt x="15666" y="14078"/>
                  </a:cubicBezTo>
                  <a:lnTo>
                    <a:pt x="15666" y="1571"/>
                  </a:lnTo>
                  <a:cubicBezTo>
                    <a:pt x="15666" y="706"/>
                    <a:pt x="14961" y="1"/>
                    <a:pt x="14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75;p70">
              <a:extLst>
                <a:ext uri="{FF2B5EF4-FFF2-40B4-BE49-F238E27FC236}">
                  <a16:creationId xmlns:a16="http://schemas.microsoft.com/office/drawing/2014/main" id="{DC35330A-1B15-07BA-7C9F-FD149F7690F3}"/>
                </a:ext>
              </a:extLst>
            </p:cNvPr>
            <p:cNvSpPr/>
            <p:nvPr/>
          </p:nvSpPr>
          <p:spPr>
            <a:xfrm>
              <a:off x="7141462" y="1509297"/>
              <a:ext cx="441" cy="23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1"/>
                  </a:moveTo>
                  <a:cubicBezTo>
                    <a:pt x="9" y="1"/>
                    <a:pt x="9" y="1"/>
                    <a:pt x="18" y="1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6;p70">
              <a:extLst>
                <a:ext uri="{FF2B5EF4-FFF2-40B4-BE49-F238E27FC236}">
                  <a16:creationId xmlns:a16="http://schemas.microsoft.com/office/drawing/2014/main" id="{97DC3FA0-D604-62AB-C70D-989A33085ED0}"/>
                </a:ext>
              </a:extLst>
            </p:cNvPr>
            <p:cNvSpPr/>
            <p:nvPr/>
          </p:nvSpPr>
          <p:spPr>
            <a:xfrm>
              <a:off x="7139607" y="1509505"/>
              <a:ext cx="209" cy="23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77;p70">
              <a:extLst>
                <a:ext uri="{FF2B5EF4-FFF2-40B4-BE49-F238E27FC236}">
                  <a16:creationId xmlns:a16="http://schemas.microsoft.com/office/drawing/2014/main" id="{F262323B-0CFB-7010-29FF-FB90BC4069A8}"/>
                </a:ext>
              </a:extLst>
            </p:cNvPr>
            <p:cNvSpPr/>
            <p:nvPr/>
          </p:nvSpPr>
          <p:spPr>
            <a:xfrm>
              <a:off x="7139792" y="1509297"/>
              <a:ext cx="1693" cy="232"/>
            </a:xfrm>
            <a:custGeom>
              <a:avLst/>
              <a:gdLst/>
              <a:ahLst/>
              <a:cxnLst/>
              <a:rect l="l" t="t" r="r" b="b"/>
              <a:pathLst>
                <a:path w="73" h="10" extrusionOk="0">
                  <a:moveTo>
                    <a:pt x="1" y="10"/>
                  </a:moveTo>
                  <a:cubicBezTo>
                    <a:pt x="28" y="1"/>
                    <a:pt x="46" y="1"/>
                    <a:pt x="72" y="1"/>
                  </a:cubicBezTo>
                  <a:cubicBezTo>
                    <a:pt x="46" y="1"/>
                    <a:pt x="28" y="1"/>
                    <a:pt x="1" y="1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78;p70">
              <a:extLst>
                <a:ext uri="{FF2B5EF4-FFF2-40B4-BE49-F238E27FC236}">
                  <a16:creationId xmlns:a16="http://schemas.microsoft.com/office/drawing/2014/main" id="{7FD03C6C-7BC8-6825-00B6-DB722791AABC}"/>
                </a:ext>
              </a:extLst>
            </p:cNvPr>
            <p:cNvSpPr/>
            <p:nvPr/>
          </p:nvSpPr>
          <p:spPr>
            <a:xfrm>
              <a:off x="7141880" y="1509297"/>
              <a:ext cx="1670" cy="23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8" y="1"/>
                    <a:pt x="45" y="1"/>
                    <a:pt x="72" y="1"/>
                  </a:cubicBezTo>
                  <a:cubicBezTo>
                    <a:pt x="45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79;p70">
              <a:extLst>
                <a:ext uri="{FF2B5EF4-FFF2-40B4-BE49-F238E27FC236}">
                  <a16:creationId xmlns:a16="http://schemas.microsoft.com/office/drawing/2014/main" id="{243BEE91-F43B-8606-1271-78CD5C18F55A}"/>
                </a:ext>
              </a:extLst>
            </p:cNvPr>
            <p:cNvSpPr/>
            <p:nvPr/>
          </p:nvSpPr>
          <p:spPr>
            <a:xfrm>
              <a:off x="6773191" y="1509297"/>
              <a:ext cx="363295" cy="198854"/>
            </a:xfrm>
            <a:custGeom>
              <a:avLst/>
              <a:gdLst/>
              <a:ahLst/>
              <a:cxnLst/>
              <a:rect l="l" t="t" r="r" b="b"/>
              <a:pathLst>
                <a:path w="15666" h="8575" extrusionOk="0">
                  <a:moveTo>
                    <a:pt x="1419" y="1"/>
                  </a:moveTo>
                  <a:cubicBezTo>
                    <a:pt x="1419" y="10"/>
                    <a:pt x="1419" y="10"/>
                    <a:pt x="1419" y="10"/>
                  </a:cubicBezTo>
                  <a:cubicBezTo>
                    <a:pt x="625" y="90"/>
                    <a:pt x="0" y="759"/>
                    <a:pt x="0" y="1571"/>
                  </a:cubicBezTo>
                  <a:lnTo>
                    <a:pt x="0" y="5487"/>
                  </a:lnTo>
                  <a:lnTo>
                    <a:pt x="6343" y="7825"/>
                  </a:lnTo>
                  <a:cubicBezTo>
                    <a:pt x="6754" y="8324"/>
                    <a:pt x="7293" y="8574"/>
                    <a:pt x="7833" y="8574"/>
                  </a:cubicBezTo>
                  <a:cubicBezTo>
                    <a:pt x="8373" y="8574"/>
                    <a:pt x="8913" y="8324"/>
                    <a:pt x="9323" y="7825"/>
                  </a:cubicBezTo>
                  <a:lnTo>
                    <a:pt x="15666" y="7147"/>
                  </a:lnTo>
                  <a:lnTo>
                    <a:pt x="15666" y="1571"/>
                  </a:lnTo>
                  <a:cubicBezTo>
                    <a:pt x="15666" y="706"/>
                    <a:pt x="14961" y="1"/>
                    <a:pt x="1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80;p70">
              <a:extLst>
                <a:ext uri="{FF2B5EF4-FFF2-40B4-BE49-F238E27FC236}">
                  <a16:creationId xmlns:a16="http://schemas.microsoft.com/office/drawing/2014/main" id="{20FC87A7-8346-096A-4867-37241C925C7D}"/>
                </a:ext>
              </a:extLst>
            </p:cNvPr>
            <p:cNvSpPr/>
            <p:nvPr/>
          </p:nvSpPr>
          <p:spPr>
            <a:xfrm>
              <a:off x="6989378" y="1534923"/>
              <a:ext cx="147117" cy="311790"/>
            </a:xfrm>
            <a:custGeom>
              <a:avLst/>
              <a:gdLst/>
              <a:ahLst/>
              <a:cxnLst/>
              <a:rect l="l" t="t" r="r" b="b"/>
              <a:pathLst>
                <a:path w="6344" h="13445" extrusionOk="0">
                  <a:moveTo>
                    <a:pt x="5872" y="1"/>
                  </a:moveTo>
                  <a:cubicBezTo>
                    <a:pt x="5747" y="1"/>
                    <a:pt x="5619" y="51"/>
                    <a:pt x="5523" y="163"/>
                  </a:cubicBezTo>
                  <a:lnTo>
                    <a:pt x="1" y="6720"/>
                  </a:lnTo>
                  <a:lnTo>
                    <a:pt x="5523" y="13277"/>
                  </a:lnTo>
                  <a:cubicBezTo>
                    <a:pt x="5620" y="13393"/>
                    <a:pt x="5750" y="13445"/>
                    <a:pt x="5877" y="13445"/>
                  </a:cubicBezTo>
                  <a:cubicBezTo>
                    <a:pt x="6111" y="13445"/>
                    <a:pt x="6338" y="13269"/>
                    <a:pt x="6344" y="12991"/>
                  </a:cubicBezTo>
                  <a:cubicBezTo>
                    <a:pt x="6344" y="12982"/>
                    <a:pt x="6344" y="12982"/>
                    <a:pt x="6344" y="12982"/>
                  </a:cubicBezTo>
                  <a:lnTo>
                    <a:pt x="6344" y="466"/>
                  </a:lnTo>
                  <a:cubicBezTo>
                    <a:pt x="6344" y="466"/>
                    <a:pt x="6344" y="466"/>
                    <a:pt x="6344" y="457"/>
                  </a:cubicBezTo>
                  <a:cubicBezTo>
                    <a:pt x="6338" y="178"/>
                    <a:pt x="6108" y="1"/>
                    <a:pt x="5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81;p70">
              <a:extLst>
                <a:ext uri="{FF2B5EF4-FFF2-40B4-BE49-F238E27FC236}">
                  <a16:creationId xmlns:a16="http://schemas.microsoft.com/office/drawing/2014/main" id="{48386033-53A7-C879-D8D0-F6133668F927}"/>
                </a:ext>
              </a:extLst>
            </p:cNvPr>
            <p:cNvSpPr/>
            <p:nvPr/>
          </p:nvSpPr>
          <p:spPr>
            <a:xfrm>
              <a:off x="6773191" y="1534923"/>
              <a:ext cx="147117" cy="311790"/>
            </a:xfrm>
            <a:custGeom>
              <a:avLst/>
              <a:gdLst/>
              <a:ahLst/>
              <a:cxnLst/>
              <a:rect l="l" t="t" r="r" b="b"/>
              <a:pathLst>
                <a:path w="6344" h="13445" extrusionOk="0">
                  <a:moveTo>
                    <a:pt x="474" y="1"/>
                  </a:moveTo>
                  <a:cubicBezTo>
                    <a:pt x="236" y="1"/>
                    <a:pt x="6" y="178"/>
                    <a:pt x="0" y="457"/>
                  </a:cubicBezTo>
                  <a:lnTo>
                    <a:pt x="0" y="466"/>
                  </a:lnTo>
                  <a:lnTo>
                    <a:pt x="0" y="12982"/>
                  </a:lnTo>
                  <a:lnTo>
                    <a:pt x="0" y="12991"/>
                  </a:lnTo>
                  <a:cubicBezTo>
                    <a:pt x="6" y="13269"/>
                    <a:pt x="233" y="13445"/>
                    <a:pt x="470" y="13445"/>
                  </a:cubicBezTo>
                  <a:cubicBezTo>
                    <a:pt x="598" y="13445"/>
                    <a:pt x="730" y="13393"/>
                    <a:pt x="830" y="13277"/>
                  </a:cubicBezTo>
                  <a:lnTo>
                    <a:pt x="6343" y="6720"/>
                  </a:lnTo>
                  <a:lnTo>
                    <a:pt x="830" y="163"/>
                  </a:lnTo>
                  <a:cubicBezTo>
                    <a:pt x="731" y="51"/>
                    <a:pt x="601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3982;p70">
              <a:extLst>
                <a:ext uri="{FF2B5EF4-FFF2-40B4-BE49-F238E27FC236}">
                  <a16:creationId xmlns:a16="http://schemas.microsoft.com/office/drawing/2014/main" id="{618A0B01-5086-01E6-136C-2373E809F476}"/>
                </a:ext>
              </a:extLst>
            </p:cNvPr>
            <p:cNvSpPr/>
            <p:nvPr/>
          </p:nvSpPr>
          <p:spPr>
            <a:xfrm>
              <a:off x="6765121" y="1504125"/>
              <a:ext cx="374263" cy="374078"/>
            </a:xfrm>
            <a:custGeom>
              <a:avLst/>
              <a:gdLst/>
              <a:ahLst/>
              <a:cxnLst/>
              <a:rect l="l" t="t" r="r" b="b"/>
              <a:pathLst>
                <a:path w="16139" h="16131" extrusionOk="0">
                  <a:moveTo>
                    <a:pt x="15432" y="1567"/>
                  </a:moveTo>
                  <a:cubicBezTo>
                    <a:pt x="15551" y="1567"/>
                    <a:pt x="15666" y="1660"/>
                    <a:pt x="15666" y="1794"/>
                  </a:cubicBezTo>
                  <a:lnTo>
                    <a:pt x="15666" y="14310"/>
                  </a:lnTo>
                  <a:cubicBezTo>
                    <a:pt x="15666" y="14391"/>
                    <a:pt x="15594" y="14498"/>
                    <a:pt x="15514" y="14524"/>
                  </a:cubicBezTo>
                  <a:cubicBezTo>
                    <a:pt x="15499" y="14528"/>
                    <a:pt x="15469" y="14537"/>
                    <a:pt x="15431" y="14537"/>
                  </a:cubicBezTo>
                  <a:cubicBezTo>
                    <a:pt x="15378" y="14537"/>
                    <a:pt x="15312" y="14520"/>
                    <a:pt x="15255" y="14453"/>
                  </a:cubicBezTo>
                  <a:lnTo>
                    <a:pt x="9867" y="8048"/>
                  </a:lnTo>
                  <a:lnTo>
                    <a:pt x="15255" y="1651"/>
                  </a:lnTo>
                  <a:cubicBezTo>
                    <a:pt x="15305" y="1593"/>
                    <a:pt x="15369" y="1567"/>
                    <a:pt x="15432" y="1567"/>
                  </a:cubicBezTo>
                  <a:close/>
                  <a:moveTo>
                    <a:pt x="14328" y="474"/>
                  </a:moveTo>
                  <a:cubicBezTo>
                    <a:pt x="14783" y="474"/>
                    <a:pt x="15220" y="715"/>
                    <a:pt x="15461" y="1107"/>
                  </a:cubicBezTo>
                  <a:cubicBezTo>
                    <a:pt x="15452" y="1107"/>
                    <a:pt x="15443" y="1107"/>
                    <a:pt x="15435" y="1107"/>
                  </a:cubicBezTo>
                  <a:cubicBezTo>
                    <a:pt x="15237" y="1107"/>
                    <a:pt x="15027" y="1203"/>
                    <a:pt x="14899" y="1357"/>
                  </a:cubicBezTo>
                  <a:lnTo>
                    <a:pt x="9377" y="7914"/>
                  </a:lnTo>
                  <a:cubicBezTo>
                    <a:pt x="9055" y="8306"/>
                    <a:pt x="8583" y="8583"/>
                    <a:pt x="8074" y="8583"/>
                  </a:cubicBezTo>
                  <a:cubicBezTo>
                    <a:pt x="7557" y="8583"/>
                    <a:pt x="7075" y="8306"/>
                    <a:pt x="6763" y="7914"/>
                  </a:cubicBezTo>
                  <a:lnTo>
                    <a:pt x="3221" y="3703"/>
                  </a:lnTo>
                  <a:cubicBezTo>
                    <a:pt x="3172" y="3645"/>
                    <a:pt x="3112" y="3620"/>
                    <a:pt x="3053" y="3620"/>
                  </a:cubicBezTo>
                  <a:cubicBezTo>
                    <a:pt x="2880" y="3620"/>
                    <a:pt x="2717" y="3835"/>
                    <a:pt x="2864" y="4015"/>
                  </a:cubicBezTo>
                  <a:lnTo>
                    <a:pt x="6272" y="8066"/>
                  </a:lnTo>
                  <a:lnTo>
                    <a:pt x="884" y="14471"/>
                  </a:lnTo>
                  <a:cubicBezTo>
                    <a:pt x="839" y="14525"/>
                    <a:pt x="778" y="14548"/>
                    <a:pt x="717" y="14548"/>
                  </a:cubicBezTo>
                  <a:cubicBezTo>
                    <a:pt x="595" y="14548"/>
                    <a:pt x="473" y="14455"/>
                    <a:pt x="473" y="14319"/>
                  </a:cubicBezTo>
                  <a:lnTo>
                    <a:pt x="473" y="1812"/>
                  </a:lnTo>
                  <a:cubicBezTo>
                    <a:pt x="473" y="1676"/>
                    <a:pt x="591" y="1583"/>
                    <a:pt x="713" y="1583"/>
                  </a:cubicBezTo>
                  <a:cubicBezTo>
                    <a:pt x="774" y="1583"/>
                    <a:pt x="836" y="1606"/>
                    <a:pt x="884" y="1660"/>
                  </a:cubicBezTo>
                  <a:lnTo>
                    <a:pt x="1999" y="2990"/>
                  </a:lnTo>
                  <a:cubicBezTo>
                    <a:pt x="2048" y="3047"/>
                    <a:pt x="2107" y="3071"/>
                    <a:pt x="2165" y="3071"/>
                  </a:cubicBezTo>
                  <a:cubicBezTo>
                    <a:pt x="2339" y="3071"/>
                    <a:pt x="2505" y="2854"/>
                    <a:pt x="2365" y="2686"/>
                  </a:cubicBezTo>
                  <a:lnTo>
                    <a:pt x="1241" y="1357"/>
                  </a:lnTo>
                  <a:cubicBezTo>
                    <a:pt x="1112" y="1203"/>
                    <a:pt x="902" y="1107"/>
                    <a:pt x="704" y="1107"/>
                  </a:cubicBezTo>
                  <a:cubicBezTo>
                    <a:pt x="696" y="1107"/>
                    <a:pt x="687" y="1107"/>
                    <a:pt x="679" y="1107"/>
                  </a:cubicBezTo>
                  <a:cubicBezTo>
                    <a:pt x="919" y="715"/>
                    <a:pt x="1357" y="474"/>
                    <a:pt x="1820" y="474"/>
                  </a:cubicBezTo>
                  <a:close/>
                  <a:moveTo>
                    <a:pt x="1820" y="1"/>
                  </a:moveTo>
                  <a:cubicBezTo>
                    <a:pt x="830" y="1"/>
                    <a:pt x="9" y="831"/>
                    <a:pt x="1" y="1812"/>
                  </a:cubicBezTo>
                  <a:lnTo>
                    <a:pt x="1" y="14319"/>
                  </a:lnTo>
                  <a:cubicBezTo>
                    <a:pt x="9" y="15309"/>
                    <a:pt x="830" y="16130"/>
                    <a:pt x="1820" y="16130"/>
                  </a:cubicBezTo>
                  <a:lnTo>
                    <a:pt x="12231" y="16130"/>
                  </a:lnTo>
                  <a:cubicBezTo>
                    <a:pt x="12535" y="16130"/>
                    <a:pt x="12535" y="15657"/>
                    <a:pt x="12231" y="15657"/>
                  </a:cubicBezTo>
                  <a:lnTo>
                    <a:pt x="1820" y="15657"/>
                  </a:lnTo>
                  <a:cubicBezTo>
                    <a:pt x="1357" y="15657"/>
                    <a:pt x="919" y="15416"/>
                    <a:pt x="679" y="15024"/>
                  </a:cubicBezTo>
                  <a:lnTo>
                    <a:pt x="679" y="15024"/>
                  </a:lnTo>
                  <a:cubicBezTo>
                    <a:pt x="688" y="15024"/>
                    <a:pt x="698" y="15025"/>
                    <a:pt x="708" y="15025"/>
                  </a:cubicBezTo>
                  <a:cubicBezTo>
                    <a:pt x="912" y="15025"/>
                    <a:pt x="1113" y="14936"/>
                    <a:pt x="1241" y="14774"/>
                  </a:cubicBezTo>
                  <a:lnTo>
                    <a:pt x="6593" y="8422"/>
                  </a:lnTo>
                  <a:cubicBezTo>
                    <a:pt x="7012" y="8833"/>
                    <a:pt x="7541" y="9038"/>
                    <a:pt x="8071" y="9038"/>
                  </a:cubicBezTo>
                  <a:cubicBezTo>
                    <a:pt x="8600" y="9038"/>
                    <a:pt x="9131" y="8833"/>
                    <a:pt x="9555" y="8422"/>
                  </a:cubicBezTo>
                  <a:lnTo>
                    <a:pt x="14899" y="14774"/>
                  </a:lnTo>
                  <a:cubicBezTo>
                    <a:pt x="15035" y="14936"/>
                    <a:pt x="15228" y="15025"/>
                    <a:pt x="15431" y="15025"/>
                  </a:cubicBezTo>
                  <a:cubicBezTo>
                    <a:pt x="15441" y="15025"/>
                    <a:pt x="15451" y="15024"/>
                    <a:pt x="15461" y="15024"/>
                  </a:cubicBezTo>
                  <a:lnTo>
                    <a:pt x="15461" y="15024"/>
                  </a:lnTo>
                  <a:cubicBezTo>
                    <a:pt x="15220" y="15416"/>
                    <a:pt x="14783" y="15657"/>
                    <a:pt x="14328" y="15657"/>
                  </a:cubicBezTo>
                  <a:lnTo>
                    <a:pt x="13489" y="15657"/>
                  </a:lnTo>
                  <a:cubicBezTo>
                    <a:pt x="13186" y="15657"/>
                    <a:pt x="13186" y="16130"/>
                    <a:pt x="13489" y="16130"/>
                  </a:cubicBezTo>
                  <a:lnTo>
                    <a:pt x="14328" y="16130"/>
                  </a:lnTo>
                  <a:cubicBezTo>
                    <a:pt x="15318" y="16130"/>
                    <a:pt x="16130" y="15309"/>
                    <a:pt x="16139" y="14319"/>
                  </a:cubicBezTo>
                  <a:lnTo>
                    <a:pt x="16139" y="1812"/>
                  </a:lnTo>
                  <a:lnTo>
                    <a:pt x="16139" y="1803"/>
                  </a:lnTo>
                  <a:cubicBezTo>
                    <a:pt x="16130" y="822"/>
                    <a:pt x="15309" y="1"/>
                    <a:pt x="1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53"/>
          <p:cNvSpPr txBox="1">
            <a:spLocks noGrp="1"/>
          </p:cNvSpPr>
          <p:nvPr>
            <p:ph type="title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FAQ Section</a:t>
            </a:r>
            <a:endParaRPr dirty="0"/>
          </a:p>
        </p:txBody>
      </p:sp>
      <p:sp>
        <p:nvSpPr>
          <p:cNvPr id="3413" name="Google Shape;3413;p53"/>
          <p:cNvSpPr txBox="1">
            <a:spLocks noGrp="1"/>
          </p:cNvSpPr>
          <p:nvPr>
            <p:ph type="subTitle" idx="1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of the most communly asked question</a:t>
            </a:r>
            <a:endParaRPr dirty="0"/>
          </a:p>
        </p:txBody>
      </p:sp>
      <p:sp>
        <p:nvSpPr>
          <p:cNvPr id="3414" name="Google Shape;3414;p53"/>
          <p:cNvSpPr/>
          <p:nvPr/>
        </p:nvSpPr>
        <p:spPr>
          <a:xfrm>
            <a:off x="6889463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5" name="Google Shape;3415;p53"/>
          <p:cNvGrpSpPr/>
          <p:nvPr/>
        </p:nvGrpSpPr>
        <p:grpSpPr>
          <a:xfrm>
            <a:off x="7071322" y="3561555"/>
            <a:ext cx="296817" cy="371986"/>
            <a:chOff x="1677825" y="3820225"/>
            <a:chExt cx="345900" cy="433500"/>
          </a:xfrm>
        </p:grpSpPr>
        <p:sp>
          <p:nvSpPr>
            <p:cNvPr id="3416" name="Google Shape;3416;p53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3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8" name="Google Shape;3418;p53"/>
          <p:cNvSpPr/>
          <p:nvPr/>
        </p:nvSpPr>
        <p:spPr>
          <a:xfrm>
            <a:off x="7637825" y="2769975"/>
            <a:ext cx="413303" cy="490754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5559CCA-60E3-AB8C-6ED6-06E1B250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00" y="1875929"/>
            <a:ext cx="799451" cy="7949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46"/>
          <p:cNvSpPr txBox="1">
            <a:spLocks noGrp="1"/>
          </p:cNvSpPr>
          <p:nvPr>
            <p:ph type="title"/>
          </p:nvPr>
        </p:nvSpPr>
        <p:spPr>
          <a:xfrm>
            <a:off x="1516051" y="2544693"/>
            <a:ext cx="611186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Code &amp; Web Dev</a:t>
            </a:r>
            <a:endParaRPr sz="5000" dirty="0"/>
          </a:p>
        </p:txBody>
      </p:sp>
      <p:sp>
        <p:nvSpPr>
          <p:cNvPr id="3042" name="Google Shape;3042;p46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tages and special tricks</a:t>
            </a:r>
            <a:endParaRPr dirty="0"/>
          </a:p>
        </p:txBody>
      </p:sp>
      <p:sp>
        <p:nvSpPr>
          <p:cNvPr id="3043" name="Google Shape;3043;p46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4" name="Google Shape;3044;p46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3045" name="Google Shape;3045;p46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7" name="Google Shape;3047;p46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48" name="Google Shape;3048;p46"/>
          <p:cNvSpPr txBox="1">
            <a:spLocks noGrp="1"/>
          </p:cNvSpPr>
          <p:nvPr>
            <p:ph type="title" idx="2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049" name="Google Shape;3049;p46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3050" name="Google Shape;3050;p4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8" name="Google Shape;3058;p46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coding Process</a:t>
            </a:r>
            <a:endParaRPr dirty="0"/>
          </a:p>
        </p:txBody>
      </p:sp>
      <p:sp>
        <p:nvSpPr>
          <p:cNvPr id="2961" name="Google Shape;2961;p44"/>
          <p:cNvSpPr txBox="1"/>
          <p:nvPr/>
        </p:nvSpPr>
        <p:spPr>
          <a:xfrm>
            <a:off x="1123175" y="2732479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The web ap skeleton</a:t>
            </a:r>
            <a:endParaRPr sz="16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62" name="Google Shape;2962;p44"/>
          <p:cNvSpPr txBox="1"/>
          <p:nvPr/>
        </p:nvSpPr>
        <p:spPr>
          <a:xfrm>
            <a:off x="1187863" y="1333461"/>
            <a:ext cx="1514400" cy="468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HTML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63" name="Google Shape;2963;p44"/>
          <p:cNvSpPr txBox="1"/>
          <p:nvPr/>
        </p:nvSpPr>
        <p:spPr>
          <a:xfrm>
            <a:off x="2889072" y="3930884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Colors, animations and hover effect</a:t>
            </a:r>
            <a:endParaRPr sz="16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64" name="Google Shape;2964;p44"/>
          <p:cNvSpPr txBox="1"/>
          <p:nvPr/>
        </p:nvSpPr>
        <p:spPr>
          <a:xfrm>
            <a:off x="2917593" y="2440779"/>
            <a:ext cx="1514400" cy="468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CSS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65" name="Google Shape;2965;p44"/>
          <p:cNvSpPr txBox="1"/>
          <p:nvPr/>
        </p:nvSpPr>
        <p:spPr>
          <a:xfrm>
            <a:off x="4814847" y="2948159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Activate CSS changes,sliders and weather infos</a:t>
            </a:r>
            <a:endParaRPr sz="16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66" name="Google Shape;2966;p44"/>
          <p:cNvSpPr txBox="1"/>
          <p:nvPr/>
        </p:nvSpPr>
        <p:spPr>
          <a:xfrm>
            <a:off x="4712012" y="1360025"/>
            <a:ext cx="1514400" cy="468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JS Vanilla 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67" name="Google Shape;2967;p44"/>
          <p:cNvSpPr txBox="1"/>
          <p:nvPr/>
        </p:nvSpPr>
        <p:spPr>
          <a:xfrm>
            <a:off x="6352623" y="3959293"/>
            <a:ext cx="1722885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Make the app responsive on different monitor display dimensions</a:t>
            </a:r>
            <a:endParaRPr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68" name="Google Shape;2968;p44"/>
          <p:cNvSpPr txBox="1"/>
          <p:nvPr/>
        </p:nvSpPr>
        <p:spPr>
          <a:xfrm>
            <a:off x="6506430" y="2440779"/>
            <a:ext cx="1514400" cy="468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@media 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969" name="Google Shape;2969;p44"/>
          <p:cNvGrpSpPr/>
          <p:nvPr/>
        </p:nvGrpSpPr>
        <p:grpSpPr>
          <a:xfrm>
            <a:off x="1572776" y="1594179"/>
            <a:ext cx="5998579" cy="2683264"/>
            <a:chOff x="1572776" y="1594179"/>
            <a:chExt cx="5998579" cy="2683264"/>
          </a:xfrm>
        </p:grpSpPr>
        <p:sp>
          <p:nvSpPr>
            <p:cNvPr id="2970" name="Google Shape;2970;p44"/>
            <p:cNvSpPr/>
            <p:nvPr/>
          </p:nvSpPr>
          <p:spPr>
            <a:xfrm>
              <a:off x="1572776" y="2078849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2971" name="Google Shape;2971;p44"/>
            <p:cNvCxnSpPr>
              <a:stCxn id="2961" idx="2"/>
              <a:endCxn id="2963" idx="1"/>
            </p:cNvCxnSpPr>
            <p:nvPr/>
          </p:nvCxnSpPr>
          <p:spPr>
            <a:xfrm rot="16200000" flipH="1">
              <a:off x="1944596" y="3304557"/>
              <a:ext cx="880255" cy="1008697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72" name="Google Shape;2972;p44"/>
            <p:cNvCxnSpPr>
              <a:stCxn id="2964" idx="0"/>
            </p:cNvCxnSpPr>
            <p:nvPr/>
          </p:nvCxnSpPr>
          <p:spPr>
            <a:xfrm rot="-5400000">
              <a:off x="3735393" y="1533579"/>
              <a:ext cx="846600" cy="96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73" name="Google Shape;2973;p44"/>
            <p:cNvCxnSpPr>
              <a:cxnSpLocks/>
              <a:stCxn id="2965" idx="2"/>
              <a:endCxn id="2967" idx="1"/>
            </p:cNvCxnSpPr>
            <p:nvPr/>
          </p:nvCxnSpPr>
          <p:spPr>
            <a:xfrm rot="16200000" flipH="1">
              <a:off x="5615843" y="3540663"/>
              <a:ext cx="692984" cy="780576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74" name="Google Shape;2974;p44"/>
            <p:cNvSpPr/>
            <p:nvPr/>
          </p:nvSpPr>
          <p:spPr>
            <a:xfrm>
              <a:off x="3367051" y="3159599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75" name="Google Shape;2975;p44"/>
            <p:cNvSpPr/>
            <p:nvPr/>
          </p:nvSpPr>
          <p:spPr>
            <a:xfrm>
              <a:off x="5161476" y="2078849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76" name="Google Shape;2976;p44"/>
            <p:cNvSpPr/>
            <p:nvPr/>
          </p:nvSpPr>
          <p:spPr>
            <a:xfrm>
              <a:off x="6955876" y="3159599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grpSp>
        <p:nvGrpSpPr>
          <p:cNvPr id="2977" name="Google Shape;2977;p44"/>
          <p:cNvGrpSpPr/>
          <p:nvPr/>
        </p:nvGrpSpPr>
        <p:grpSpPr>
          <a:xfrm>
            <a:off x="1711689" y="2238650"/>
            <a:ext cx="353300" cy="403550"/>
            <a:chOff x="3892850" y="1082075"/>
            <a:chExt cx="353300" cy="403550"/>
          </a:xfrm>
        </p:grpSpPr>
        <p:sp>
          <p:nvSpPr>
            <p:cNvPr id="2978" name="Google Shape;2978;p44"/>
            <p:cNvSpPr/>
            <p:nvPr/>
          </p:nvSpPr>
          <p:spPr>
            <a:xfrm>
              <a:off x="3898200" y="1087650"/>
              <a:ext cx="267875" cy="347500"/>
            </a:xfrm>
            <a:custGeom>
              <a:avLst/>
              <a:gdLst/>
              <a:ahLst/>
              <a:cxnLst/>
              <a:rect l="l" t="t" r="r" b="b"/>
              <a:pathLst>
                <a:path w="10715" h="13900" extrusionOk="0">
                  <a:moveTo>
                    <a:pt x="625" y="1"/>
                  </a:moveTo>
                  <a:cubicBezTo>
                    <a:pt x="277" y="1"/>
                    <a:pt x="0" y="277"/>
                    <a:pt x="0" y="616"/>
                  </a:cubicBezTo>
                  <a:lnTo>
                    <a:pt x="0" y="13284"/>
                  </a:lnTo>
                  <a:cubicBezTo>
                    <a:pt x="0" y="13623"/>
                    <a:pt x="277" y="13900"/>
                    <a:pt x="625" y="13900"/>
                  </a:cubicBezTo>
                  <a:lnTo>
                    <a:pt x="7253" y="13900"/>
                  </a:lnTo>
                  <a:lnTo>
                    <a:pt x="10714" y="10447"/>
                  </a:lnTo>
                  <a:lnTo>
                    <a:pt x="10714" y="616"/>
                  </a:lnTo>
                  <a:cubicBezTo>
                    <a:pt x="10714" y="277"/>
                    <a:pt x="10438" y="1"/>
                    <a:pt x="10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4079525" y="1348375"/>
              <a:ext cx="86325" cy="86350"/>
            </a:xfrm>
            <a:custGeom>
              <a:avLst/>
              <a:gdLst/>
              <a:ahLst/>
              <a:cxnLst/>
              <a:rect l="l" t="t" r="r" b="b"/>
              <a:pathLst>
                <a:path w="3453" h="3454" extrusionOk="0">
                  <a:moveTo>
                    <a:pt x="616" y="1"/>
                  </a:moveTo>
                  <a:cubicBezTo>
                    <a:pt x="277" y="1"/>
                    <a:pt x="0" y="277"/>
                    <a:pt x="0" y="625"/>
                  </a:cubicBezTo>
                  <a:lnTo>
                    <a:pt x="0" y="3453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3928075" y="1119100"/>
              <a:ext cx="206550" cy="70950"/>
            </a:xfrm>
            <a:custGeom>
              <a:avLst/>
              <a:gdLst/>
              <a:ahLst/>
              <a:cxnLst/>
              <a:rect l="l" t="t" r="r" b="b"/>
              <a:pathLst>
                <a:path w="8262" h="2838" extrusionOk="0">
                  <a:moveTo>
                    <a:pt x="1" y="1"/>
                  </a:moveTo>
                  <a:lnTo>
                    <a:pt x="1" y="2838"/>
                  </a:lnTo>
                  <a:lnTo>
                    <a:pt x="8262" y="2838"/>
                  </a:lnTo>
                  <a:lnTo>
                    <a:pt x="8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4099375" y="1234400"/>
              <a:ext cx="118675" cy="232175"/>
            </a:xfrm>
            <a:custGeom>
              <a:avLst/>
              <a:gdLst/>
              <a:ahLst/>
              <a:cxnLst/>
              <a:rect l="l" t="t" r="r" b="b"/>
              <a:pathLst>
                <a:path w="4747" h="9287" extrusionOk="0">
                  <a:moveTo>
                    <a:pt x="2953" y="1"/>
                  </a:moveTo>
                  <a:lnTo>
                    <a:pt x="178" y="8021"/>
                  </a:lnTo>
                  <a:cubicBezTo>
                    <a:pt x="0" y="8521"/>
                    <a:pt x="268" y="9056"/>
                    <a:pt x="758" y="9234"/>
                  </a:cubicBezTo>
                  <a:cubicBezTo>
                    <a:pt x="862" y="9269"/>
                    <a:pt x="967" y="9286"/>
                    <a:pt x="1070" y="9286"/>
                  </a:cubicBezTo>
                  <a:cubicBezTo>
                    <a:pt x="1465" y="9286"/>
                    <a:pt x="1830" y="9041"/>
                    <a:pt x="1972" y="8645"/>
                  </a:cubicBezTo>
                  <a:lnTo>
                    <a:pt x="4746" y="625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4157800" y="1229025"/>
              <a:ext cx="83200" cy="125100"/>
            </a:xfrm>
            <a:custGeom>
              <a:avLst/>
              <a:gdLst/>
              <a:ahLst/>
              <a:cxnLst/>
              <a:rect l="l" t="t" r="r" b="b"/>
              <a:pathLst>
                <a:path w="3328" h="5004" extrusionOk="0">
                  <a:moveTo>
                    <a:pt x="537" y="1"/>
                  </a:moveTo>
                  <a:cubicBezTo>
                    <a:pt x="338" y="1"/>
                    <a:pt x="151" y="126"/>
                    <a:pt x="81" y="323"/>
                  </a:cubicBezTo>
                  <a:cubicBezTo>
                    <a:pt x="0" y="573"/>
                    <a:pt x="125" y="849"/>
                    <a:pt x="375" y="939"/>
                  </a:cubicBezTo>
                  <a:lnTo>
                    <a:pt x="2177" y="1563"/>
                  </a:lnTo>
                  <a:lnTo>
                    <a:pt x="1196" y="4364"/>
                  </a:lnTo>
                  <a:cubicBezTo>
                    <a:pt x="1107" y="4614"/>
                    <a:pt x="1240" y="4891"/>
                    <a:pt x="1490" y="4980"/>
                  </a:cubicBezTo>
                  <a:cubicBezTo>
                    <a:pt x="1541" y="4996"/>
                    <a:pt x="1593" y="5004"/>
                    <a:pt x="1644" y="5004"/>
                  </a:cubicBezTo>
                  <a:cubicBezTo>
                    <a:pt x="1845" y="5004"/>
                    <a:pt x="2035" y="4884"/>
                    <a:pt x="2106" y="4685"/>
                  </a:cubicBezTo>
                  <a:lnTo>
                    <a:pt x="3239" y="1420"/>
                  </a:lnTo>
                  <a:cubicBezTo>
                    <a:pt x="3328" y="1171"/>
                    <a:pt x="3194" y="903"/>
                    <a:pt x="2944" y="814"/>
                  </a:cubicBezTo>
                  <a:lnTo>
                    <a:pt x="696" y="29"/>
                  </a:lnTo>
                  <a:cubicBezTo>
                    <a:pt x="644" y="10"/>
                    <a:pt x="590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4184550" y="1179025"/>
              <a:ext cx="44200" cy="63225"/>
            </a:xfrm>
            <a:custGeom>
              <a:avLst/>
              <a:gdLst/>
              <a:ahLst/>
              <a:cxnLst/>
              <a:rect l="l" t="t" r="r" b="b"/>
              <a:pathLst>
                <a:path w="1768" h="2529" extrusionOk="0">
                  <a:moveTo>
                    <a:pt x="1143" y="0"/>
                  </a:moveTo>
                  <a:cubicBezTo>
                    <a:pt x="916" y="0"/>
                    <a:pt x="701" y="143"/>
                    <a:pt x="616" y="369"/>
                  </a:cubicBezTo>
                  <a:lnTo>
                    <a:pt x="1" y="2162"/>
                  </a:lnTo>
                  <a:lnTo>
                    <a:pt x="1045" y="2528"/>
                  </a:lnTo>
                  <a:lnTo>
                    <a:pt x="1669" y="735"/>
                  </a:lnTo>
                  <a:cubicBezTo>
                    <a:pt x="1767" y="450"/>
                    <a:pt x="1616" y="128"/>
                    <a:pt x="1321" y="30"/>
                  </a:cubicBezTo>
                  <a:cubicBezTo>
                    <a:pt x="1262" y="10"/>
                    <a:pt x="1202" y="0"/>
                    <a:pt x="1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3921825" y="1113750"/>
              <a:ext cx="218375" cy="82775"/>
            </a:xfrm>
            <a:custGeom>
              <a:avLst/>
              <a:gdLst/>
              <a:ahLst/>
              <a:cxnLst/>
              <a:rect l="l" t="t" r="r" b="b"/>
              <a:pathLst>
                <a:path w="8735" h="3311" extrusionOk="0">
                  <a:moveTo>
                    <a:pt x="8262" y="474"/>
                  </a:moveTo>
                  <a:lnTo>
                    <a:pt x="8262" y="2838"/>
                  </a:lnTo>
                  <a:lnTo>
                    <a:pt x="474" y="2838"/>
                  </a:lnTo>
                  <a:lnTo>
                    <a:pt x="474" y="474"/>
                  </a:lnTo>
                  <a:close/>
                  <a:moveTo>
                    <a:pt x="24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3070"/>
                  </a:lnTo>
                  <a:cubicBezTo>
                    <a:pt x="1" y="3203"/>
                    <a:pt x="108" y="3310"/>
                    <a:pt x="242" y="3310"/>
                  </a:cubicBezTo>
                  <a:lnTo>
                    <a:pt x="8494" y="3310"/>
                  </a:lnTo>
                  <a:cubicBezTo>
                    <a:pt x="8628" y="3310"/>
                    <a:pt x="8735" y="3203"/>
                    <a:pt x="8735" y="3070"/>
                  </a:cubicBezTo>
                  <a:lnTo>
                    <a:pt x="8735" y="233"/>
                  </a:lnTo>
                  <a:cubicBezTo>
                    <a:pt x="8735" y="108"/>
                    <a:pt x="8628" y="1"/>
                    <a:pt x="8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3937225" y="1228625"/>
              <a:ext cx="188250" cy="11825"/>
            </a:xfrm>
            <a:custGeom>
              <a:avLst/>
              <a:gdLst/>
              <a:ahLst/>
              <a:cxnLst/>
              <a:rect l="l" t="t" r="r" b="b"/>
              <a:pathLst>
                <a:path w="7530" h="473" extrusionOk="0">
                  <a:moveTo>
                    <a:pt x="259" y="0"/>
                  </a:moveTo>
                  <a:cubicBezTo>
                    <a:pt x="134" y="0"/>
                    <a:pt x="27" y="89"/>
                    <a:pt x="18" y="214"/>
                  </a:cubicBezTo>
                  <a:cubicBezTo>
                    <a:pt x="0" y="357"/>
                    <a:pt x="108" y="473"/>
                    <a:pt x="250" y="473"/>
                  </a:cubicBezTo>
                  <a:lnTo>
                    <a:pt x="7271" y="473"/>
                  </a:lnTo>
                  <a:cubicBezTo>
                    <a:pt x="7387" y="473"/>
                    <a:pt x="7494" y="393"/>
                    <a:pt x="7512" y="268"/>
                  </a:cubicBezTo>
                  <a:cubicBezTo>
                    <a:pt x="7530" y="125"/>
                    <a:pt x="7414" y="0"/>
                    <a:pt x="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3937225" y="1266525"/>
              <a:ext cx="188250" cy="11850"/>
            </a:xfrm>
            <a:custGeom>
              <a:avLst/>
              <a:gdLst/>
              <a:ahLst/>
              <a:cxnLst/>
              <a:rect l="l" t="t" r="r" b="b"/>
              <a:pathLst>
                <a:path w="7530" h="474" extrusionOk="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8"/>
                    <a:pt x="108" y="473"/>
                    <a:pt x="250" y="473"/>
                  </a:cubicBezTo>
                  <a:lnTo>
                    <a:pt x="7271" y="473"/>
                  </a:lnTo>
                  <a:cubicBezTo>
                    <a:pt x="7387" y="473"/>
                    <a:pt x="7494" y="384"/>
                    <a:pt x="7512" y="268"/>
                  </a:cubicBezTo>
                  <a:cubicBezTo>
                    <a:pt x="7530" y="125"/>
                    <a:pt x="7414" y="1"/>
                    <a:pt x="7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4"/>
            <p:cNvSpPr/>
            <p:nvPr/>
          </p:nvSpPr>
          <p:spPr>
            <a:xfrm>
              <a:off x="3937225" y="1304225"/>
              <a:ext cx="188250" cy="11850"/>
            </a:xfrm>
            <a:custGeom>
              <a:avLst/>
              <a:gdLst/>
              <a:ahLst/>
              <a:cxnLst/>
              <a:rect l="l" t="t" r="r" b="b"/>
              <a:pathLst>
                <a:path w="7530" h="474" extrusionOk="0">
                  <a:moveTo>
                    <a:pt x="259" y="0"/>
                  </a:moveTo>
                  <a:cubicBezTo>
                    <a:pt x="134" y="0"/>
                    <a:pt x="27" y="89"/>
                    <a:pt x="18" y="214"/>
                  </a:cubicBezTo>
                  <a:cubicBezTo>
                    <a:pt x="0" y="357"/>
                    <a:pt x="108" y="473"/>
                    <a:pt x="250" y="473"/>
                  </a:cubicBezTo>
                  <a:lnTo>
                    <a:pt x="7280" y="473"/>
                  </a:lnTo>
                  <a:cubicBezTo>
                    <a:pt x="7414" y="473"/>
                    <a:pt x="7530" y="357"/>
                    <a:pt x="7512" y="214"/>
                  </a:cubicBezTo>
                  <a:cubicBezTo>
                    <a:pt x="7494" y="89"/>
                    <a:pt x="7387" y="0"/>
                    <a:pt x="7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4"/>
            <p:cNvSpPr/>
            <p:nvPr/>
          </p:nvSpPr>
          <p:spPr>
            <a:xfrm>
              <a:off x="3937225" y="1342125"/>
              <a:ext cx="110875" cy="11850"/>
            </a:xfrm>
            <a:custGeom>
              <a:avLst/>
              <a:gdLst/>
              <a:ahLst/>
              <a:cxnLst/>
              <a:rect l="l" t="t" r="r" b="b"/>
              <a:pathLst>
                <a:path w="4435" h="474" extrusionOk="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9"/>
                    <a:pt x="108" y="474"/>
                    <a:pt x="250" y="474"/>
                  </a:cubicBezTo>
                  <a:lnTo>
                    <a:pt x="4176" y="474"/>
                  </a:lnTo>
                  <a:cubicBezTo>
                    <a:pt x="4291" y="474"/>
                    <a:pt x="4407" y="384"/>
                    <a:pt x="4416" y="268"/>
                  </a:cubicBezTo>
                  <a:cubicBezTo>
                    <a:pt x="4434" y="126"/>
                    <a:pt x="4327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4"/>
            <p:cNvSpPr/>
            <p:nvPr/>
          </p:nvSpPr>
          <p:spPr>
            <a:xfrm>
              <a:off x="3937225" y="1380050"/>
              <a:ext cx="110875" cy="11850"/>
            </a:xfrm>
            <a:custGeom>
              <a:avLst/>
              <a:gdLst/>
              <a:ahLst/>
              <a:cxnLst/>
              <a:rect l="l" t="t" r="r" b="b"/>
              <a:pathLst>
                <a:path w="4435" h="474" extrusionOk="0">
                  <a:moveTo>
                    <a:pt x="259" y="0"/>
                  </a:moveTo>
                  <a:cubicBezTo>
                    <a:pt x="134" y="0"/>
                    <a:pt x="27" y="81"/>
                    <a:pt x="18" y="206"/>
                  </a:cubicBezTo>
                  <a:cubicBezTo>
                    <a:pt x="0" y="348"/>
                    <a:pt x="108" y="473"/>
                    <a:pt x="250" y="473"/>
                  </a:cubicBezTo>
                  <a:lnTo>
                    <a:pt x="4176" y="473"/>
                  </a:lnTo>
                  <a:cubicBezTo>
                    <a:pt x="4291" y="473"/>
                    <a:pt x="4407" y="384"/>
                    <a:pt x="4416" y="259"/>
                  </a:cubicBezTo>
                  <a:cubicBezTo>
                    <a:pt x="4434" y="116"/>
                    <a:pt x="4327" y="0"/>
                    <a:pt x="4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4"/>
            <p:cNvSpPr/>
            <p:nvPr/>
          </p:nvSpPr>
          <p:spPr>
            <a:xfrm>
              <a:off x="3892850" y="1082075"/>
              <a:ext cx="353300" cy="403550"/>
            </a:xfrm>
            <a:custGeom>
              <a:avLst/>
              <a:gdLst/>
              <a:ahLst/>
              <a:cxnLst/>
              <a:rect l="l" t="t" r="r" b="b"/>
              <a:pathLst>
                <a:path w="14132" h="16142" extrusionOk="0">
                  <a:moveTo>
                    <a:pt x="12817" y="4116"/>
                  </a:moveTo>
                  <a:cubicBezTo>
                    <a:pt x="12851" y="4116"/>
                    <a:pt x="12884" y="4121"/>
                    <a:pt x="12918" y="4131"/>
                  </a:cubicBezTo>
                  <a:cubicBezTo>
                    <a:pt x="13070" y="4185"/>
                    <a:pt x="13168" y="4372"/>
                    <a:pt x="13114" y="4533"/>
                  </a:cubicBezTo>
                  <a:lnTo>
                    <a:pt x="12570" y="6103"/>
                  </a:lnTo>
                  <a:lnTo>
                    <a:pt x="11963" y="5889"/>
                  </a:lnTo>
                  <a:lnTo>
                    <a:pt x="12507" y="4328"/>
                  </a:lnTo>
                  <a:cubicBezTo>
                    <a:pt x="12558" y="4199"/>
                    <a:pt x="12682" y="4116"/>
                    <a:pt x="12817" y="4116"/>
                  </a:cubicBezTo>
                  <a:close/>
                  <a:moveTo>
                    <a:pt x="11133" y="6116"/>
                  </a:moveTo>
                  <a:cubicBezTo>
                    <a:pt x="11159" y="6116"/>
                    <a:pt x="11186" y="6120"/>
                    <a:pt x="11214" y="6130"/>
                  </a:cubicBezTo>
                  <a:lnTo>
                    <a:pt x="13462" y="6915"/>
                  </a:lnTo>
                  <a:cubicBezTo>
                    <a:pt x="13596" y="6977"/>
                    <a:pt x="13649" y="7075"/>
                    <a:pt x="13614" y="7218"/>
                  </a:cubicBezTo>
                  <a:lnTo>
                    <a:pt x="12481" y="10483"/>
                  </a:lnTo>
                  <a:cubicBezTo>
                    <a:pt x="12441" y="10593"/>
                    <a:pt x="12353" y="10639"/>
                    <a:pt x="12263" y="10639"/>
                  </a:cubicBezTo>
                  <a:cubicBezTo>
                    <a:pt x="12111" y="10639"/>
                    <a:pt x="11955" y="10507"/>
                    <a:pt x="12017" y="10323"/>
                  </a:cubicBezTo>
                  <a:lnTo>
                    <a:pt x="12998" y="7512"/>
                  </a:lnTo>
                  <a:cubicBezTo>
                    <a:pt x="13034" y="7379"/>
                    <a:pt x="12980" y="7272"/>
                    <a:pt x="12846" y="7218"/>
                  </a:cubicBezTo>
                  <a:lnTo>
                    <a:pt x="11053" y="6594"/>
                  </a:lnTo>
                  <a:cubicBezTo>
                    <a:pt x="10795" y="6497"/>
                    <a:pt x="10894" y="6116"/>
                    <a:pt x="11133" y="6116"/>
                  </a:cubicBezTo>
                  <a:close/>
                  <a:moveTo>
                    <a:pt x="9305" y="10911"/>
                  </a:moveTo>
                  <a:lnTo>
                    <a:pt x="8743" y="12526"/>
                  </a:lnTo>
                  <a:lnTo>
                    <a:pt x="7717" y="13552"/>
                  </a:lnTo>
                  <a:lnTo>
                    <a:pt x="7717" y="11286"/>
                  </a:lnTo>
                  <a:cubicBezTo>
                    <a:pt x="7717" y="11081"/>
                    <a:pt x="7886" y="10911"/>
                    <a:pt x="8100" y="10911"/>
                  </a:cubicBezTo>
                  <a:close/>
                  <a:moveTo>
                    <a:pt x="848" y="1"/>
                  </a:moveTo>
                  <a:cubicBezTo>
                    <a:pt x="384" y="1"/>
                    <a:pt x="0" y="385"/>
                    <a:pt x="0" y="857"/>
                  </a:cubicBezTo>
                  <a:lnTo>
                    <a:pt x="0" y="2115"/>
                  </a:lnTo>
                  <a:cubicBezTo>
                    <a:pt x="0" y="2267"/>
                    <a:pt x="118" y="2343"/>
                    <a:pt x="237" y="2343"/>
                  </a:cubicBezTo>
                  <a:cubicBezTo>
                    <a:pt x="355" y="2343"/>
                    <a:pt x="473" y="2267"/>
                    <a:pt x="473" y="2115"/>
                  </a:cubicBezTo>
                  <a:lnTo>
                    <a:pt x="473" y="857"/>
                  </a:lnTo>
                  <a:cubicBezTo>
                    <a:pt x="473" y="652"/>
                    <a:pt x="642" y="474"/>
                    <a:pt x="848" y="474"/>
                  </a:cubicBezTo>
                  <a:lnTo>
                    <a:pt x="10331" y="474"/>
                  </a:lnTo>
                  <a:cubicBezTo>
                    <a:pt x="10536" y="474"/>
                    <a:pt x="10705" y="652"/>
                    <a:pt x="10705" y="857"/>
                  </a:cubicBezTo>
                  <a:lnTo>
                    <a:pt x="10705" y="5782"/>
                  </a:lnTo>
                  <a:cubicBezTo>
                    <a:pt x="10340" y="6058"/>
                    <a:pt x="10340" y="6629"/>
                    <a:pt x="10697" y="6906"/>
                  </a:cubicBezTo>
                  <a:lnTo>
                    <a:pt x="9474" y="10438"/>
                  </a:lnTo>
                  <a:lnTo>
                    <a:pt x="8100" y="10438"/>
                  </a:lnTo>
                  <a:cubicBezTo>
                    <a:pt x="7628" y="10438"/>
                    <a:pt x="7244" y="10822"/>
                    <a:pt x="7244" y="11295"/>
                  </a:cubicBezTo>
                  <a:lnTo>
                    <a:pt x="7244" y="13900"/>
                  </a:lnTo>
                  <a:lnTo>
                    <a:pt x="848" y="13900"/>
                  </a:lnTo>
                  <a:cubicBezTo>
                    <a:pt x="642" y="13900"/>
                    <a:pt x="473" y="13730"/>
                    <a:pt x="473" y="13516"/>
                  </a:cubicBezTo>
                  <a:lnTo>
                    <a:pt x="473" y="3391"/>
                  </a:lnTo>
                  <a:cubicBezTo>
                    <a:pt x="473" y="3239"/>
                    <a:pt x="355" y="3163"/>
                    <a:pt x="237" y="3163"/>
                  </a:cubicBezTo>
                  <a:cubicBezTo>
                    <a:pt x="118" y="3163"/>
                    <a:pt x="0" y="3239"/>
                    <a:pt x="0" y="3391"/>
                  </a:cubicBezTo>
                  <a:lnTo>
                    <a:pt x="0" y="13516"/>
                  </a:lnTo>
                  <a:cubicBezTo>
                    <a:pt x="0" y="13989"/>
                    <a:pt x="384" y="14373"/>
                    <a:pt x="848" y="14373"/>
                  </a:cubicBezTo>
                  <a:lnTo>
                    <a:pt x="7485" y="14373"/>
                  </a:lnTo>
                  <a:cubicBezTo>
                    <a:pt x="7547" y="14373"/>
                    <a:pt x="7610" y="14346"/>
                    <a:pt x="7654" y="14301"/>
                  </a:cubicBezTo>
                  <a:lnTo>
                    <a:pt x="8395" y="13561"/>
                  </a:lnTo>
                  <a:lnTo>
                    <a:pt x="8225" y="14051"/>
                  </a:lnTo>
                  <a:cubicBezTo>
                    <a:pt x="8038" y="14578"/>
                    <a:pt x="8261" y="15184"/>
                    <a:pt x="8743" y="15470"/>
                  </a:cubicBezTo>
                  <a:lnTo>
                    <a:pt x="8609" y="15836"/>
                  </a:lnTo>
                  <a:cubicBezTo>
                    <a:pt x="8547" y="16010"/>
                    <a:pt x="8701" y="16142"/>
                    <a:pt x="8848" y="16142"/>
                  </a:cubicBezTo>
                  <a:cubicBezTo>
                    <a:pt x="8935" y="16142"/>
                    <a:pt x="9019" y="16096"/>
                    <a:pt x="9055" y="15987"/>
                  </a:cubicBezTo>
                  <a:lnTo>
                    <a:pt x="9189" y="15622"/>
                  </a:lnTo>
                  <a:cubicBezTo>
                    <a:pt x="9239" y="15628"/>
                    <a:pt x="9289" y="15631"/>
                    <a:pt x="9339" y="15631"/>
                  </a:cubicBezTo>
                  <a:cubicBezTo>
                    <a:pt x="9838" y="15631"/>
                    <a:pt x="10302" y="15315"/>
                    <a:pt x="10465" y="14837"/>
                  </a:cubicBezTo>
                  <a:lnTo>
                    <a:pt x="10670" y="14239"/>
                  </a:lnTo>
                  <a:cubicBezTo>
                    <a:pt x="10731" y="14061"/>
                    <a:pt x="10580" y="13934"/>
                    <a:pt x="10434" y="13934"/>
                  </a:cubicBezTo>
                  <a:cubicBezTo>
                    <a:pt x="10346" y="13934"/>
                    <a:pt x="10261" y="13980"/>
                    <a:pt x="10224" y="14087"/>
                  </a:cubicBezTo>
                  <a:lnTo>
                    <a:pt x="10019" y="14676"/>
                  </a:lnTo>
                  <a:cubicBezTo>
                    <a:pt x="9919" y="14974"/>
                    <a:pt x="9639" y="15160"/>
                    <a:pt x="9339" y="15160"/>
                  </a:cubicBezTo>
                  <a:cubicBezTo>
                    <a:pt x="9263" y="15160"/>
                    <a:pt x="9185" y="15147"/>
                    <a:pt x="9109" y="15122"/>
                  </a:cubicBezTo>
                  <a:cubicBezTo>
                    <a:pt x="8752" y="14988"/>
                    <a:pt x="8538" y="14578"/>
                    <a:pt x="8671" y="14212"/>
                  </a:cubicBezTo>
                  <a:lnTo>
                    <a:pt x="11134" y="7129"/>
                  </a:lnTo>
                  <a:lnTo>
                    <a:pt x="12481" y="7602"/>
                  </a:lnTo>
                  <a:lnTo>
                    <a:pt x="11580" y="10180"/>
                  </a:lnTo>
                  <a:lnTo>
                    <a:pt x="10643" y="12901"/>
                  </a:lnTo>
                  <a:cubicBezTo>
                    <a:pt x="10576" y="13079"/>
                    <a:pt x="10726" y="13209"/>
                    <a:pt x="10873" y="13209"/>
                  </a:cubicBezTo>
                  <a:cubicBezTo>
                    <a:pt x="10961" y="13209"/>
                    <a:pt x="11049" y="13163"/>
                    <a:pt x="11089" y="13052"/>
                  </a:cubicBezTo>
                  <a:lnTo>
                    <a:pt x="11812" y="10974"/>
                  </a:lnTo>
                  <a:cubicBezTo>
                    <a:pt x="11942" y="11082"/>
                    <a:pt x="12098" y="11133"/>
                    <a:pt x="12253" y="11133"/>
                  </a:cubicBezTo>
                  <a:cubicBezTo>
                    <a:pt x="12544" y="11133"/>
                    <a:pt x="12831" y="10955"/>
                    <a:pt x="12936" y="10653"/>
                  </a:cubicBezTo>
                  <a:lnTo>
                    <a:pt x="14069" y="7396"/>
                  </a:lnTo>
                  <a:cubicBezTo>
                    <a:pt x="14131" y="7209"/>
                    <a:pt x="14122" y="7022"/>
                    <a:pt x="14042" y="6843"/>
                  </a:cubicBezTo>
                  <a:cubicBezTo>
                    <a:pt x="13953" y="6674"/>
                    <a:pt x="13810" y="6540"/>
                    <a:pt x="13632" y="6478"/>
                  </a:cubicBezTo>
                  <a:lnTo>
                    <a:pt x="13025" y="6272"/>
                  </a:lnTo>
                  <a:lnTo>
                    <a:pt x="13569" y="4711"/>
                  </a:lnTo>
                  <a:cubicBezTo>
                    <a:pt x="13712" y="4301"/>
                    <a:pt x="13489" y="3837"/>
                    <a:pt x="13078" y="3703"/>
                  </a:cubicBezTo>
                  <a:cubicBezTo>
                    <a:pt x="12992" y="3673"/>
                    <a:pt x="12905" y="3659"/>
                    <a:pt x="12818" y="3659"/>
                  </a:cubicBezTo>
                  <a:cubicBezTo>
                    <a:pt x="12494" y="3659"/>
                    <a:pt x="12192" y="3861"/>
                    <a:pt x="12079" y="4185"/>
                  </a:cubicBezTo>
                  <a:lnTo>
                    <a:pt x="11535" y="5755"/>
                  </a:lnTo>
                  <a:cubicBezTo>
                    <a:pt x="11428" y="5710"/>
                    <a:pt x="11294" y="5666"/>
                    <a:pt x="11178" y="5657"/>
                  </a:cubicBezTo>
                  <a:lnTo>
                    <a:pt x="11178" y="857"/>
                  </a:lnTo>
                  <a:cubicBezTo>
                    <a:pt x="11178" y="385"/>
                    <a:pt x="10795" y="1"/>
                    <a:pt x="10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44"/>
          <p:cNvGrpSpPr/>
          <p:nvPr/>
        </p:nvGrpSpPr>
        <p:grpSpPr>
          <a:xfrm>
            <a:off x="5265963" y="2204775"/>
            <a:ext cx="406500" cy="403300"/>
            <a:chOff x="1456150" y="1680925"/>
            <a:chExt cx="406500" cy="403300"/>
          </a:xfrm>
        </p:grpSpPr>
        <p:sp>
          <p:nvSpPr>
            <p:cNvPr id="3005" name="Google Shape;3005;p44"/>
            <p:cNvSpPr/>
            <p:nvPr/>
          </p:nvSpPr>
          <p:spPr>
            <a:xfrm>
              <a:off x="1495975" y="1686750"/>
              <a:ext cx="361275" cy="357750"/>
            </a:xfrm>
            <a:custGeom>
              <a:avLst/>
              <a:gdLst/>
              <a:ahLst/>
              <a:cxnLst/>
              <a:rect l="l" t="t" r="r" b="b"/>
              <a:pathLst>
                <a:path w="14451" h="14310" extrusionOk="0">
                  <a:moveTo>
                    <a:pt x="14081" y="0"/>
                  </a:moveTo>
                  <a:cubicBezTo>
                    <a:pt x="14048" y="0"/>
                    <a:pt x="14014" y="6"/>
                    <a:pt x="13980" y="17"/>
                  </a:cubicBezTo>
                  <a:lnTo>
                    <a:pt x="340" y="4540"/>
                  </a:lnTo>
                  <a:cubicBezTo>
                    <a:pt x="27" y="4638"/>
                    <a:pt x="1" y="5066"/>
                    <a:pt x="295" y="5209"/>
                  </a:cubicBezTo>
                  <a:lnTo>
                    <a:pt x="4310" y="7100"/>
                  </a:lnTo>
                  <a:lnTo>
                    <a:pt x="4533" y="9874"/>
                  </a:lnTo>
                  <a:lnTo>
                    <a:pt x="7316" y="10106"/>
                  </a:lnTo>
                  <a:lnTo>
                    <a:pt x="9198" y="14103"/>
                  </a:lnTo>
                  <a:cubicBezTo>
                    <a:pt x="9262" y="14242"/>
                    <a:pt x="9391" y="14310"/>
                    <a:pt x="9521" y="14310"/>
                  </a:cubicBezTo>
                  <a:cubicBezTo>
                    <a:pt x="9666" y="14310"/>
                    <a:pt x="9811" y="14227"/>
                    <a:pt x="9867" y="14067"/>
                  </a:cubicBezTo>
                  <a:lnTo>
                    <a:pt x="14381" y="418"/>
                  </a:lnTo>
                  <a:cubicBezTo>
                    <a:pt x="14451" y="203"/>
                    <a:pt x="14288" y="0"/>
                    <a:pt x="14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1603700" y="1740675"/>
              <a:ext cx="198300" cy="192950"/>
            </a:xfrm>
            <a:custGeom>
              <a:avLst/>
              <a:gdLst/>
              <a:ahLst/>
              <a:cxnLst/>
              <a:rect l="l" t="t" r="r" b="b"/>
              <a:pathLst>
                <a:path w="7932" h="7718" extrusionOk="0">
                  <a:moveTo>
                    <a:pt x="7931" y="1"/>
                  </a:moveTo>
                  <a:lnTo>
                    <a:pt x="1" y="4943"/>
                  </a:lnTo>
                  <a:lnTo>
                    <a:pt x="224" y="7717"/>
                  </a:lnTo>
                  <a:lnTo>
                    <a:pt x="7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1609275" y="1740675"/>
              <a:ext cx="192725" cy="198750"/>
            </a:xfrm>
            <a:custGeom>
              <a:avLst/>
              <a:gdLst/>
              <a:ahLst/>
              <a:cxnLst/>
              <a:rect l="l" t="t" r="r" b="b"/>
              <a:pathLst>
                <a:path w="7709" h="7950" extrusionOk="0">
                  <a:moveTo>
                    <a:pt x="7708" y="1"/>
                  </a:moveTo>
                  <a:lnTo>
                    <a:pt x="1" y="7717"/>
                  </a:lnTo>
                  <a:lnTo>
                    <a:pt x="2784" y="7949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1488850" y="1680925"/>
              <a:ext cx="373800" cy="369300"/>
            </a:xfrm>
            <a:custGeom>
              <a:avLst/>
              <a:gdLst/>
              <a:ahLst/>
              <a:cxnLst/>
              <a:rect l="l" t="t" r="r" b="b"/>
              <a:pathLst>
                <a:path w="14952" h="14772" extrusionOk="0">
                  <a:moveTo>
                    <a:pt x="10902" y="3675"/>
                  </a:moveTo>
                  <a:lnTo>
                    <a:pt x="5005" y="9572"/>
                  </a:lnTo>
                  <a:lnTo>
                    <a:pt x="4853" y="7699"/>
                  </a:lnTo>
                  <a:lnTo>
                    <a:pt x="4835" y="7449"/>
                  </a:lnTo>
                  <a:lnTo>
                    <a:pt x="10902" y="3675"/>
                  </a:lnTo>
                  <a:close/>
                  <a:moveTo>
                    <a:pt x="14360" y="1"/>
                  </a:moveTo>
                  <a:cubicBezTo>
                    <a:pt x="14304" y="1"/>
                    <a:pt x="14248" y="9"/>
                    <a:pt x="14194" y="27"/>
                  </a:cubicBezTo>
                  <a:lnTo>
                    <a:pt x="3551" y="3550"/>
                  </a:lnTo>
                  <a:cubicBezTo>
                    <a:pt x="3285" y="3639"/>
                    <a:pt x="3383" y="4010"/>
                    <a:pt x="3614" y="4010"/>
                  </a:cubicBezTo>
                  <a:cubicBezTo>
                    <a:pt x="3639" y="4010"/>
                    <a:pt x="3666" y="4006"/>
                    <a:pt x="3694" y="3996"/>
                  </a:cubicBezTo>
                  <a:lnTo>
                    <a:pt x="14345" y="473"/>
                  </a:lnTo>
                  <a:cubicBezTo>
                    <a:pt x="14417" y="473"/>
                    <a:pt x="14452" y="499"/>
                    <a:pt x="14443" y="580"/>
                  </a:cubicBezTo>
                  <a:lnTo>
                    <a:pt x="9920" y="14220"/>
                  </a:lnTo>
                  <a:cubicBezTo>
                    <a:pt x="9906" y="14277"/>
                    <a:pt x="9856" y="14306"/>
                    <a:pt x="9806" y="14306"/>
                  </a:cubicBezTo>
                  <a:cubicBezTo>
                    <a:pt x="9762" y="14306"/>
                    <a:pt x="9718" y="14284"/>
                    <a:pt x="9697" y="14238"/>
                  </a:cubicBezTo>
                  <a:lnTo>
                    <a:pt x="7869" y="10357"/>
                  </a:lnTo>
                  <a:lnTo>
                    <a:pt x="8734" y="8956"/>
                  </a:lnTo>
                  <a:cubicBezTo>
                    <a:pt x="8847" y="8775"/>
                    <a:pt x="8682" y="8598"/>
                    <a:pt x="8519" y="8598"/>
                  </a:cubicBezTo>
                  <a:cubicBezTo>
                    <a:pt x="8450" y="8598"/>
                    <a:pt x="8380" y="8630"/>
                    <a:pt x="8332" y="8707"/>
                  </a:cubicBezTo>
                  <a:lnTo>
                    <a:pt x="7476" y="10089"/>
                  </a:lnTo>
                  <a:lnTo>
                    <a:pt x="5344" y="9911"/>
                  </a:lnTo>
                  <a:lnTo>
                    <a:pt x="11250" y="4005"/>
                  </a:lnTo>
                  <a:lnTo>
                    <a:pt x="8993" y="7654"/>
                  </a:lnTo>
                  <a:cubicBezTo>
                    <a:pt x="8880" y="7836"/>
                    <a:pt x="9044" y="8013"/>
                    <a:pt x="9208" y="8013"/>
                  </a:cubicBezTo>
                  <a:cubicBezTo>
                    <a:pt x="9277" y="8013"/>
                    <a:pt x="9346" y="7981"/>
                    <a:pt x="9394" y="7904"/>
                  </a:cubicBezTo>
                  <a:lnTo>
                    <a:pt x="12731" y="2516"/>
                  </a:lnTo>
                  <a:cubicBezTo>
                    <a:pt x="12831" y="2351"/>
                    <a:pt x="12689" y="2157"/>
                    <a:pt x="12523" y="2157"/>
                  </a:cubicBezTo>
                  <a:cubicBezTo>
                    <a:pt x="12483" y="2157"/>
                    <a:pt x="12441" y="2168"/>
                    <a:pt x="12400" y="2194"/>
                  </a:cubicBezTo>
                  <a:lnTo>
                    <a:pt x="4577" y="7056"/>
                  </a:lnTo>
                  <a:lnTo>
                    <a:pt x="678" y="5227"/>
                  </a:lnTo>
                  <a:cubicBezTo>
                    <a:pt x="580" y="5174"/>
                    <a:pt x="589" y="5031"/>
                    <a:pt x="696" y="4996"/>
                  </a:cubicBezTo>
                  <a:lnTo>
                    <a:pt x="2516" y="4389"/>
                  </a:lnTo>
                  <a:cubicBezTo>
                    <a:pt x="2774" y="4308"/>
                    <a:pt x="2675" y="3929"/>
                    <a:pt x="2443" y="3929"/>
                  </a:cubicBezTo>
                  <a:cubicBezTo>
                    <a:pt x="2418" y="3929"/>
                    <a:pt x="2392" y="3933"/>
                    <a:pt x="2364" y="3943"/>
                  </a:cubicBezTo>
                  <a:lnTo>
                    <a:pt x="544" y="4541"/>
                  </a:lnTo>
                  <a:cubicBezTo>
                    <a:pt x="45" y="4710"/>
                    <a:pt x="0" y="5424"/>
                    <a:pt x="482" y="5656"/>
                  </a:cubicBezTo>
                  <a:lnTo>
                    <a:pt x="4363" y="7485"/>
                  </a:lnTo>
                  <a:lnTo>
                    <a:pt x="4577" y="10125"/>
                  </a:lnTo>
                  <a:cubicBezTo>
                    <a:pt x="4586" y="10241"/>
                    <a:pt x="4684" y="10330"/>
                    <a:pt x="4791" y="10339"/>
                  </a:cubicBezTo>
                  <a:lnTo>
                    <a:pt x="7449" y="10562"/>
                  </a:lnTo>
                  <a:lnTo>
                    <a:pt x="9269" y="14434"/>
                  </a:lnTo>
                  <a:cubicBezTo>
                    <a:pt x="9375" y="14662"/>
                    <a:pt x="9590" y="14772"/>
                    <a:pt x="9805" y="14772"/>
                  </a:cubicBezTo>
                  <a:cubicBezTo>
                    <a:pt x="10045" y="14772"/>
                    <a:pt x="10286" y="14635"/>
                    <a:pt x="10375" y="14372"/>
                  </a:cubicBezTo>
                  <a:lnTo>
                    <a:pt x="14889" y="722"/>
                  </a:lnTo>
                  <a:cubicBezTo>
                    <a:pt x="14952" y="526"/>
                    <a:pt x="14907" y="312"/>
                    <a:pt x="14756" y="160"/>
                  </a:cubicBezTo>
                  <a:cubicBezTo>
                    <a:pt x="14646" y="57"/>
                    <a:pt x="14504" y="1"/>
                    <a:pt x="1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1456150" y="1963275"/>
              <a:ext cx="120375" cy="120950"/>
            </a:xfrm>
            <a:custGeom>
              <a:avLst/>
              <a:gdLst/>
              <a:ahLst/>
              <a:cxnLst/>
              <a:rect l="l" t="t" r="r" b="b"/>
              <a:pathLst>
                <a:path w="4815" h="4838" extrusionOk="0">
                  <a:moveTo>
                    <a:pt x="4557" y="1"/>
                  </a:moveTo>
                  <a:cubicBezTo>
                    <a:pt x="4494" y="1"/>
                    <a:pt x="4432" y="25"/>
                    <a:pt x="4386" y="71"/>
                  </a:cubicBezTo>
                  <a:lnTo>
                    <a:pt x="157" y="4434"/>
                  </a:lnTo>
                  <a:cubicBezTo>
                    <a:pt x="0" y="4604"/>
                    <a:pt x="157" y="4838"/>
                    <a:pt x="335" y="4838"/>
                  </a:cubicBezTo>
                  <a:cubicBezTo>
                    <a:pt x="390" y="4838"/>
                    <a:pt x="446" y="4816"/>
                    <a:pt x="496" y="4764"/>
                  </a:cubicBezTo>
                  <a:lnTo>
                    <a:pt x="4725" y="401"/>
                  </a:lnTo>
                  <a:cubicBezTo>
                    <a:pt x="4814" y="312"/>
                    <a:pt x="4814" y="160"/>
                    <a:pt x="4725" y="71"/>
                  </a:cubicBezTo>
                  <a:cubicBezTo>
                    <a:pt x="4677" y="23"/>
                    <a:pt x="4616" y="1"/>
                    <a:pt x="4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1524625" y="1963275"/>
              <a:ext cx="100175" cy="98875"/>
            </a:xfrm>
            <a:custGeom>
              <a:avLst/>
              <a:gdLst/>
              <a:ahLst/>
              <a:cxnLst/>
              <a:rect l="l" t="t" r="r" b="b"/>
              <a:pathLst>
                <a:path w="4007" h="3955" extrusionOk="0">
                  <a:moveTo>
                    <a:pt x="3659" y="1"/>
                  </a:moveTo>
                  <a:cubicBezTo>
                    <a:pt x="3605" y="1"/>
                    <a:pt x="3550" y="22"/>
                    <a:pt x="3503" y="71"/>
                  </a:cubicBezTo>
                  <a:lnTo>
                    <a:pt x="157" y="3550"/>
                  </a:lnTo>
                  <a:cubicBezTo>
                    <a:pt x="0" y="3721"/>
                    <a:pt x="162" y="3955"/>
                    <a:pt x="339" y="3955"/>
                  </a:cubicBezTo>
                  <a:cubicBezTo>
                    <a:pt x="393" y="3955"/>
                    <a:pt x="448" y="3933"/>
                    <a:pt x="496" y="3880"/>
                  </a:cubicBezTo>
                  <a:lnTo>
                    <a:pt x="3842" y="401"/>
                  </a:lnTo>
                  <a:cubicBezTo>
                    <a:pt x="4006" y="230"/>
                    <a:pt x="3839" y="1"/>
                    <a:pt x="3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1476350" y="1916575"/>
              <a:ext cx="99575" cy="98900"/>
            </a:xfrm>
            <a:custGeom>
              <a:avLst/>
              <a:gdLst/>
              <a:ahLst/>
              <a:cxnLst/>
              <a:rect l="l" t="t" r="r" b="b"/>
              <a:pathLst>
                <a:path w="3983" h="3956" extrusionOk="0">
                  <a:moveTo>
                    <a:pt x="3643" y="0"/>
                  </a:moveTo>
                  <a:cubicBezTo>
                    <a:pt x="3587" y="0"/>
                    <a:pt x="3530" y="22"/>
                    <a:pt x="3480" y="75"/>
                  </a:cubicBezTo>
                  <a:lnTo>
                    <a:pt x="143" y="3554"/>
                  </a:lnTo>
                  <a:cubicBezTo>
                    <a:pt x="1" y="3697"/>
                    <a:pt x="117" y="3955"/>
                    <a:pt x="313" y="3955"/>
                  </a:cubicBezTo>
                  <a:cubicBezTo>
                    <a:pt x="375" y="3955"/>
                    <a:pt x="438" y="3929"/>
                    <a:pt x="482" y="3875"/>
                  </a:cubicBezTo>
                  <a:lnTo>
                    <a:pt x="3819" y="396"/>
                  </a:lnTo>
                  <a:cubicBezTo>
                    <a:pt x="3983" y="232"/>
                    <a:pt x="3823" y="0"/>
                    <a:pt x="3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649;p70">
            <a:extLst>
              <a:ext uri="{FF2B5EF4-FFF2-40B4-BE49-F238E27FC236}">
                <a16:creationId xmlns:a16="http://schemas.microsoft.com/office/drawing/2014/main" id="{4AA2504A-E5AD-7DBB-2F6E-0711A136E409}"/>
              </a:ext>
            </a:extLst>
          </p:cNvPr>
          <p:cNvGrpSpPr/>
          <p:nvPr/>
        </p:nvGrpSpPr>
        <p:grpSpPr>
          <a:xfrm>
            <a:off x="7173312" y="3296079"/>
            <a:ext cx="306217" cy="397641"/>
            <a:chOff x="3498974" y="2073278"/>
            <a:chExt cx="320277" cy="415898"/>
          </a:xfrm>
        </p:grpSpPr>
        <p:sp>
          <p:nvSpPr>
            <p:cNvPr id="4" name="Google Shape;4650;p70">
              <a:extLst>
                <a:ext uri="{FF2B5EF4-FFF2-40B4-BE49-F238E27FC236}">
                  <a16:creationId xmlns:a16="http://schemas.microsoft.com/office/drawing/2014/main" id="{EA77C1A9-AC01-ABF0-DDFA-B9C0230BDA12}"/>
                </a:ext>
              </a:extLst>
            </p:cNvPr>
            <p:cNvSpPr/>
            <p:nvPr/>
          </p:nvSpPr>
          <p:spPr>
            <a:xfrm>
              <a:off x="3504355" y="2078241"/>
              <a:ext cx="202356" cy="341380"/>
            </a:xfrm>
            <a:custGeom>
              <a:avLst/>
              <a:gdLst/>
              <a:ahLst/>
              <a:cxnLst/>
              <a:rect l="l" t="t" r="r" b="b"/>
              <a:pathLst>
                <a:path w="8726" h="14721" extrusionOk="0">
                  <a:moveTo>
                    <a:pt x="634" y="1"/>
                  </a:moveTo>
                  <a:cubicBezTo>
                    <a:pt x="286" y="1"/>
                    <a:pt x="1" y="286"/>
                    <a:pt x="1" y="634"/>
                  </a:cubicBezTo>
                  <a:lnTo>
                    <a:pt x="1" y="14087"/>
                  </a:lnTo>
                  <a:cubicBezTo>
                    <a:pt x="1" y="14435"/>
                    <a:pt x="286" y="14720"/>
                    <a:pt x="634" y="14720"/>
                  </a:cubicBezTo>
                  <a:lnTo>
                    <a:pt x="8101" y="14720"/>
                  </a:lnTo>
                  <a:cubicBezTo>
                    <a:pt x="8449" y="14720"/>
                    <a:pt x="8726" y="14435"/>
                    <a:pt x="8726" y="14087"/>
                  </a:cubicBezTo>
                  <a:lnTo>
                    <a:pt x="8726" y="634"/>
                  </a:lnTo>
                  <a:cubicBezTo>
                    <a:pt x="8726" y="286"/>
                    <a:pt x="8449" y="1"/>
                    <a:pt x="8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51;p70">
              <a:extLst>
                <a:ext uri="{FF2B5EF4-FFF2-40B4-BE49-F238E27FC236}">
                  <a16:creationId xmlns:a16="http://schemas.microsoft.com/office/drawing/2014/main" id="{608F4403-7BB1-2B18-C6DD-66B197329566}"/>
                </a:ext>
              </a:extLst>
            </p:cNvPr>
            <p:cNvSpPr/>
            <p:nvPr/>
          </p:nvSpPr>
          <p:spPr>
            <a:xfrm>
              <a:off x="3580282" y="2381532"/>
              <a:ext cx="50925" cy="19062"/>
            </a:xfrm>
            <a:custGeom>
              <a:avLst/>
              <a:gdLst/>
              <a:ahLst/>
              <a:cxnLst/>
              <a:rect l="l" t="t" r="r" b="b"/>
              <a:pathLst>
                <a:path w="2196" h="822" extrusionOk="0">
                  <a:moveTo>
                    <a:pt x="429" y="1"/>
                  </a:moveTo>
                  <a:cubicBezTo>
                    <a:pt x="188" y="1"/>
                    <a:pt x="1" y="215"/>
                    <a:pt x="28" y="456"/>
                  </a:cubicBezTo>
                  <a:cubicBezTo>
                    <a:pt x="46" y="670"/>
                    <a:pt x="233" y="822"/>
                    <a:pt x="447" y="822"/>
                  </a:cubicBezTo>
                  <a:lnTo>
                    <a:pt x="1758" y="822"/>
                  </a:lnTo>
                  <a:cubicBezTo>
                    <a:pt x="1999" y="822"/>
                    <a:pt x="2196" y="616"/>
                    <a:pt x="2160" y="367"/>
                  </a:cubicBezTo>
                  <a:cubicBezTo>
                    <a:pt x="2142" y="153"/>
                    <a:pt x="1955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52;p70">
              <a:extLst>
                <a:ext uri="{FF2B5EF4-FFF2-40B4-BE49-F238E27FC236}">
                  <a16:creationId xmlns:a16="http://schemas.microsoft.com/office/drawing/2014/main" id="{C120D30B-1204-8291-BBE2-D6BC4BBAEE79}"/>
                </a:ext>
              </a:extLst>
            </p:cNvPr>
            <p:cNvSpPr/>
            <p:nvPr/>
          </p:nvSpPr>
          <p:spPr>
            <a:xfrm>
              <a:off x="3504355" y="2073582"/>
              <a:ext cx="150552" cy="288321"/>
            </a:xfrm>
            <a:custGeom>
              <a:avLst/>
              <a:gdLst/>
              <a:ahLst/>
              <a:cxnLst/>
              <a:rect l="l" t="t" r="r" b="b"/>
              <a:pathLst>
                <a:path w="8726" h="10778" extrusionOk="0">
                  <a:moveTo>
                    <a:pt x="1" y="1"/>
                  </a:moveTo>
                  <a:lnTo>
                    <a:pt x="1" y="10777"/>
                  </a:lnTo>
                  <a:lnTo>
                    <a:pt x="8726" y="10777"/>
                  </a:lnTo>
                  <a:lnTo>
                    <a:pt x="87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53;p70">
              <a:extLst>
                <a:ext uri="{FF2B5EF4-FFF2-40B4-BE49-F238E27FC236}">
                  <a16:creationId xmlns:a16="http://schemas.microsoft.com/office/drawing/2014/main" id="{94DB040E-F329-911D-9D7C-07705C1A7D82}"/>
                </a:ext>
              </a:extLst>
            </p:cNvPr>
            <p:cNvSpPr/>
            <p:nvPr/>
          </p:nvSpPr>
          <p:spPr>
            <a:xfrm>
              <a:off x="3547188" y="2189558"/>
              <a:ext cx="116901" cy="94569"/>
            </a:xfrm>
            <a:custGeom>
              <a:avLst/>
              <a:gdLst/>
              <a:ahLst/>
              <a:cxnLst/>
              <a:rect l="l" t="t" r="r" b="b"/>
              <a:pathLst>
                <a:path w="5041" h="4078" extrusionOk="0">
                  <a:moveTo>
                    <a:pt x="1437" y="0"/>
                  </a:moveTo>
                  <a:cubicBezTo>
                    <a:pt x="643" y="0"/>
                    <a:pt x="1" y="643"/>
                    <a:pt x="1" y="1437"/>
                  </a:cubicBezTo>
                  <a:cubicBezTo>
                    <a:pt x="1" y="3140"/>
                    <a:pt x="2525" y="4077"/>
                    <a:pt x="2525" y="4077"/>
                  </a:cubicBezTo>
                  <a:cubicBezTo>
                    <a:pt x="2525" y="4077"/>
                    <a:pt x="5041" y="3140"/>
                    <a:pt x="5041" y="1437"/>
                  </a:cubicBezTo>
                  <a:cubicBezTo>
                    <a:pt x="5041" y="643"/>
                    <a:pt x="4399" y="0"/>
                    <a:pt x="3614" y="0"/>
                  </a:cubicBezTo>
                  <a:cubicBezTo>
                    <a:pt x="3176" y="0"/>
                    <a:pt x="2784" y="196"/>
                    <a:pt x="2525" y="500"/>
                  </a:cubicBezTo>
                  <a:cubicBezTo>
                    <a:pt x="2258" y="196"/>
                    <a:pt x="1874" y="0"/>
                    <a:pt x="1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54;p70">
              <a:extLst>
                <a:ext uri="{FF2B5EF4-FFF2-40B4-BE49-F238E27FC236}">
                  <a16:creationId xmlns:a16="http://schemas.microsoft.com/office/drawing/2014/main" id="{3AD843F8-DECC-046E-6644-47F32E764500}"/>
                </a:ext>
              </a:extLst>
            </p:cNvPr>
            <p:cNvSpPr/>
            <p:nvPr/>
          </p:nvSpPr>
          <p:spPr>
            <a:xfrm>
              <a:off x="3655397" y="2300502"/>
              <a:ext cx="156834" cy="188674"/>
            </a:xfrm>
            <a:custGeom>
              <a:avLst/>
              <a:gdLst/>
              <a:ahLst/>
              <a:cxnLst/>
              <a:rect l="l" t="t" r="r" b="b"/>
              <a:pathLst>
                <a:path w="6763" h="8136" extrusionOk="0">
                  <a:moveTo>
                    <a:pt x="3399" y="0"/>
                  </a:moveTo>
                  <a:cubicBezTo>
                    <a:pt x="1392" y="741"/>
                    <a:pt x="0" y="2908"/>
                    <a:pt x="188" y="4978"/>
                  </a:cubicBezTo>
                  <a:cubicBezTo>
                    <a:pt x="330" y="6673"/>
                    <a:pt x="1472" y="8136"/>
                    <a:pt x="3399" y="8136"/>
                  </a:cubicBezTo>
                  <a:cubicBezTo>
                    <a:pt x="5148" y="8136"/>
                    <a:pt x="6611" y="6673"/>
                    <a:pt x="6611" y="4924"/>
                  </a:cubicBezTo>
                  <a:cubicBezTo>
                    <a:pt x="6611" y="4924"/>
                    <a:pt x="6762" y="3069"/>
                    <a:pt x="5228" y="1909"/>
                  </a:cubicBezTo>
                  <a:lnTo>
                    <a:pt x="5228" y="1909"/>
                  </a:lnTo>
                  <a:cubicBezTo>
                    <a:pt x="5228" y="1909"/>
                    <a:pt x="5353" y="2855"/>
                    <a:pt x="4657" y="3444"/>
                  </a:cubicBezTo>
                  <a:cubicBezTo>
                    <a:pt x="4657" y="3444"/>
                    <a:pt x="2980" y="2944"/>
                    <a:pt x="3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55;p70">
              <a:extLst>
                <a:ext uri="{FF2B5EF4-FFF2-40B4-BE49-F238E27FC236}">
                  <a16:creationId xmlns:a16="http://schemas.microsoft.com/office/drawing/2014/main" id="{8820B082-C345-C96A-CF6C-6D621C322237}"/>
                </a:ext>
              </a:extLst>
            </p:cNvPr>
            <p:cNvSpPr/>
            <p:nvPr/>
          </p:nvSpPr>
          <p:spPr>
            <a:xfrm>
              <a:off x="3706696" y="2368708"/>
              <a:ext cx="54636" cy="72840"/>
            </a:xfrm>
            <a:custGeom>
              <a:avLst/>
              <a:gdLst/>
              <a:ahLst/>
              <a:cxnLst/>
              <a:rect l="l" t="t" r="r" b="b"/>
              <a:pathLst>
                <a:path w="2356" h="3141" extrusionOk="0">
                  <a:moveTo>
                    <a:pt x="1178" y="1"/>
                  </a:moveTo>
                  <a:cubicBezTo>
                    <a:pt x="1178" y="1"/>
                    <a:pt x="1" y="920"/>
                    <a:pt x="1" y="1963"/>
                  </a:cubicBezTo>
                  <a:cubicBezTo>
                    <a:pt x="1" y="2615"/>
                    <a:pt x="527" y="3141"/>
                    <a:pt x="1178" y="3141"/>
                  </a:cubicBezTo>
                  <a:cubicBezTo>
                    <a:pt x="1830" y="3141"/>
                    <a:pt x="2356" y="2615"/>
                    <a:pt x="2356" y="1963"/>
                  </a:cubicBezTo>
                  <a:cubicBezTo>
                    <a:pt x="2356" y="938"/>
                    <a:pt x="1178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56;p70">
              <a:extLst>
                <a:ext uri="{FF2B5EF4-FFF2-40B4-BE49-F238E27FC236}">
                  <a16:creationId xmlns:a16="http://schemas.microsoft.com/office/drawing/2014/main" id="{5CF00EE8-9575-21D6-4DE8-1098132003A8}"/>
                </a:ext>
              </a:extLst>
            </p:cNvPr>
            <p:cNvSpPr/>
            <p:nvPr/>
          </p:nvSpPr>
          <p:spPr>
            <a:xfrm>
              <a:off x="3570982" y="2375758"/>
              <a:ext cx="69338" cy="30008"/>
            </a:xfrm>
            <a:custGeom>
              <a:avLst/>
              <a:gdLst/>
              <a:ahLst/>
              <a:cxnLst/>
              <a:rect l="l" t="t" r="r" b="b"/>
              <a:pathLst>
                <a:path w="2990" h="1294" extrusionOk="0">
                  <a:moveTo>
                    <a:pt x="2159" y="473"/>
                  </a:moveTo>
                  <a:cubicBezTo>
                    <a:pt x="2382" y="473"/>
                    <a:pt x="2382" y="821"/>
                    <a:pt x="2159" y="821"/>
                  </a:cubicBezTo>
                  <a:lnTo>
                    <a:pt x="830" y="821"/>
                  </a:lnTo>
                  <a:cubicBezTo>
                    <a:pt x="607" y="821"/>
                    <a:pt x="607" y="473"/>
                    <a:pt x="830" y="473"/>
                  </a:cubicBezTo>
                  <a:close/>
                  <a:moveTo>
                    <a:pt x="830" y="0"/>
                  </a:moveTo>
                  <a:cubicBezTo>
                    <a:pt x="0" y="0"/>
                    <a:pt x="0" y="1294"/>
                    <a:pt x="830" y="1294"/>
                  </a:cubicBezTo>
                  <a:lnTo>
                    <a:pt x="2159" y="1294"/>
                  </a:lnTo>
                  <a:cubicBezTo>
                    <a:pt x="2989" y="1294"/>
                    <a:pt x="2989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57;p70">
              <a:extLst>
                <a:ext uri="{FF2B5EF4-FFF2-40B4-BE49-F238E27FC236}">
                  <a16:creationId xmlns:a16="http://schemas.microsoft.com/office/drawing/2014/main" id="{151328B9-D939-7A16-0643-58F9FF73665A}"/>
                </a:ext>
              </a:extLst>
            </p:cNvPr>
            <p:cNvSpPr/>
            <p:nvPr/>
          </p:nvSpPr>
          <p:spPr>
            <a:xfrm>
              <a:off x="3541599" y="2184177"/>
              <a:ext cx="128078" cy="105422"/>
            </a:xfrm>
            <a:custGeom>
              <a:avLst/>
              <a:gdLst/>
              <a:ahLst/>
              <a:cxnLst/>
              <a:rect l="l" t="t" r="r" b="b"/>
              <a:pathLst>
                <a:path w="5523" h="4546" extrusionOk="0">
                  <a:moveTo>
                    <a:pt x="3855" y="473"/>
                  </a:moveTo>
                  <a:cubicBezTo>
                    <a:pt x="4515" y="473"/>
                    <a:pt x="5050" y="1008"/>
                    <a:pt x="5050" y="1669"/>
                  </a:cubicBezTo>
                  <a:cubicBezTo>
                    <a:pt x="5050" y="3025"/>
                    <a:pt x="3177" y="3881"/>
                    <a:pt x="2766" y="4050"/>
                  </a:cubicBezTo>
                  <a:cubicBezTo>
                    <a:pt x="2347" y="3881"/>
                    <a:pt x="474" y="3025"/>
                    <a:pt x="474" y="1669"/>
                  </a:cubicBezTo>
                  <a:cubicBezTo>
                    <a:pt x="474" y="1008"/>
                    <a:pt x="1018" y="473"/>
                    <a:pt x="1678" y="473"/>
                  </a:cubicBezTo>
                  <a:cubicBezTo>
                    <a:pt x="2026" y="473"/>
                    <a:pt x="2356" y="625"/>
                    <a:pt x="2588" y="892"/>
                  </a:cubicBezTo>
                  <a:cubicBezTo>
                    <a:pt x="2646" y="946"/>
                    <a:pt x="2704" y="973"/>
                    <a:pt x="2763" y="973"/>
                  </a:cubicBezTo>
                  <a:cubicBezTo>
                    <a:pt x="2822" y="973"/>
                    <a:pt x="2882" y="946"/>
                    <a:pt x="2945" y="892"/>
                  </a:cubicBezTo>
                  <a:cubicBezTo>
                    <a:pt x="3168" y="625"/>
                    <a:pt x="3498" y="473"/>
                    <a:pt x="3855" y="473"/>
                  </a:cubicBezTo>
                  <a:close/>
                  <a:moveTo>
                    <a:pt x="1678" y="0"/>
                  </a:moveTo>
                  <a:cubicBezTo>
                    <a:pt x="750" y="0"/>
                    <a:pt x="1" y="750"/>
                    <a:pt x="1" y="1669"/>
                  </a:cubicBezTo>
                  <a:cubicBezTo>
                    <a:pt x="1" y="2445"/>
                    <a:pt x="474" y="3185"/>
                    <a:pt x="1366" y="3818"/>
                  </a:cubicBezTo>
                  <a:cubicBezTo>
                    <a:pt x="2017" y="4282"/>
                    <a:pt x="2650" y="4514"/>
                    <a:pt x="2677" y="4532"/>
                  </a:cubicBezTo>
                  <a:cubicBezTo>
                    <a:pt x="2708" y="4541"/>
                    <a:pt x="2737" y="4546"/>
                    <a:pt x="2765" y="4546"/>
                  </a:cubicBezTo>
                  <a:cubicBezTo>
                    <a:pt x="2793" y="4546"/>
                    <a:pt x="2820" y="4541"/>
                    <a:pt x="2847" y="4532"/>
                  </a:cubicBezTo>
                  <a:cubicBezTo>
                    <a:pt x="2873" y="4514"/>
                    <a:pt x="3516" y="4282"/>
                    <a:pt x="4158" y="3818"/>
                  </a:cubicBezTo>
                  <a:cubicBezTo>
                    <a:pt x="5050" y="3185"/>
                    <a:pt x="5523" y="2445"/>
                    <a:pt x="5523" y="1669"/>
                  </a:cubicBezTo>
                  <a:cubicBezTo>
                    <a:pt x="5523" y="750"/>
                    <a:pt x="4773" y="0"/>
                    <a:pt x="3855" y="0"/>
                  </a:cubicBezTo>
                  <a:cubicBezTo>
                    <a:pt x="3453" y="0"/>
                    <a:pt x="3061" y="143"/>
                    <a:pt x="2766" y="402"/>
                  </a:cubicBezTo>
                  <a:cubicBezTo>
                    <a:pt x="2463" y="143"/>
                    <a:pt x="2079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58;p70">
              <a:extLst>
                <a:ext uri="{FF2B5EF4-FFF2-40B4-BE49-F238E27FC236}">
                  <a16:creationId xmlns:a16="http://schemas.microsoft.com/office/drawing/2014/main" id="{CD68C50F-7C25-9FF5-F59B-404834CA4A5E}"/>
                </a:ext>
              </a:extLst>
            </p:cNvPr>
            <p:cNvSpPr/>
            <p:nvPr/>
          </p:nvSpPr>
          <p:spPr>
            <a:xfrm>
              <a:off x="3498974" y="2073278"/>
              <a:ext cx="320277" cy="373637"/>
            </a:xfrm>
            <a:custGeom>
              <a:avLst/>
              <a:gdLst/>
              <a:ahLst/>
              <a:cxnLst/>
              <a:rect l="l" t="t" r="r" b="b"/>
              <a:pathLst>
                <a:path w="13811" h="16112" extrusionOk="0">
                  <a:moveTo>
                    <a:pt x="8342" y="473"/>
                  </a:moveTo>
                  <a:cubicBezTo>
                    <a:pt x="8565" y="473"/>
                    <a:pt x="8744" y="643"/>
                    <a:pt x="8744" y="866"/>
                  </a:cubicBezTo>
                  <a:lnTo>
                    <a:pt x="8744" y="1446"/>
                  </a:lnTo>
                  <a:lnTo>
                    <a:pt x="483" y="1446"/>
                  </a:lnTo>
                  <a:lnTo>
                    <a:pt x="483" y="866"/>
                  </a:lnTo>
                  <a:cubicBezTo>
                    <a:pt x="483" y="643"/>
                    <a:pt x="661" y="473"/>
                    <a:pt x="875" y="473"/>
                  </a:cubicBezTo>
                  <a:close/>
                  <a:moveTo>
                    <a:pt x="6710" y="12668"/>
                  </a:moveTo>
                  <a:cubicBezTo>
                    <a:pt x="6763" y="13382"/>
                    <a:pt x="6986" y="14087"/>
                    <a:pt x="7388" y="14685"/>
                  </a:cubicBezTo>
                  <a:lnTo>
                    <a:pt x="875" y="14685"/>
                  </a:lnTo>
                  <a:cubicBezTo>
                    <a:pt x="661" y="14685"/>
                    <a:pt x="483" y="14506"/>
                    <a:pt x="483" y="14283"/>
                  </a:cubicBezTo>
                  <a:lnTo>
                    <a:pt x="483" y="12668"/>
                  </a:lnTo>
                  <a:close/>
                  <a:moveTo>
                    <a:pt x="10135" y="13052"/>
                  </a:moveTo>
                  <a:cubicBezTo>
                    <a:pt x="10430" y="13329"/>
                    <a:pt x="11081" y="14007"/>
                    <a:pt x="11081" y="14702"/>
                  </a:cubicBezTo>
                  <a:cubicBezTo>
                    <a:pt x="11081" y="15220"/>
                    <a:pt x="10653" y="15639"/>
                    <a:pt x="10135" y="15639"/>
                  </a:cubicBezTo>
                  <a:lnTo>
                    <a:pt x="10091" y="15639"/>
                  </a:lnTo>
                  <a:cubicBezTo>
                    <a:pt x="9591" y="15621"/>
                    <a:pt x="9199" y="15211"/>
                    <a:pt x="9199" y="14702"/>
                  </a:cubicBezTo>
                  <a:cubicBezTo>
                    <a:pt x="9199" y="13998"/>
                    <a:pt x="9841" y="13329"/>
                    <a:pt x="10135" y="13052"/>
                  </a:cubicBezTo>
                  <a:close/>
                  <a:moveTo>
                    <a:pt x="875" y="1"/>
                  </a:moveTo>
                  <a:cubicBezTo>
                    <a:pt x="402" y="1"/>
                    <a:pt x="10" y="384"/>
                    <a:pt x="10" y="866"/>
                  </a:cubicBezTo>
                  <a:lnTo>
                    <a:pt x="10" y="2980"/>
                  </a:lnTo>
                  <a:cubicBezTo>
                    <a:pt x="10" y="3132"/>
                    <a:pt x="128" y="3208"/>
                    <a:pt x="246" y="3208"/>
                  </a:cubicBezTo>
                  <a:cubicBezTo>
                    <a:pt x="364" y="3208"/>
                    <a:pt x="483" y="3132"/>
                    <a:pt x="483" y="2980"/>
                  </a:cubicBezTo>
                  <a:lnTo>
                    <a:pt x="483" y="1892"/>
                  </a:lnTo>
                  <a:lnTo>
                    <a:pt x="8744" y="1892"/>
                  </a:lnTo>
                  <a:lnTo>
                    <a:pt x="8744" y="8261"/>
                  </a:lnTo>
                  <a:cubicBezTo>
                    <a:pt x="8271" y="8627"/>
                    <a:pt x="7860" y="9082"/>
                    <a:pt x="7530" y="9600"/>
                  </a:cubicBezTo>
                  <a:cubicBezTo>
                    <a:pt x="7013" y="10403"/>
                    <a:pt x="6719" y="11304"/>
                    <a:pt x="6692" y="12196"/>
                  </a:cubicBezTo>
                  <a:lnTo>
                    <a:pt x="483" y="12196"/>
                  </a:lnTo>
                  <a:lnTo>
                    <a:pt x="483" y="4399"/>
                  </a:lnTo>
                  <a:cubicBezTo>
                    <a:pt x="483" y="4399"/>
                    <a:pt x="269" y="4260"/>
                    <a:pt x="128" y="4260"/>
                  </a:cubicBezTo>
                  <a:cubicBezTo>
                    <a:pt x="58" y="4260"/>
                    <a:pt x="7" y="4295"/>
                    <a:pt x="10" y="4399"/>
                  </a:cubicBezTo>
                  <a:lnTo>
                    <a:pt x="10" y="14292"/>
                  </a:lnTo>
                  <a:cubicBezTo>
                    <a:pt x="1" y="14765"/>
                    <a:pt x="393" y="15157"/>
                    <a:pt x="866" y="15157"/>
                  </a:cubicBezTo>
                  <a:lnTo>
                    <a:pt x="7753" y="15157"/>
                  </a:lnTo>
                  <a:cubicBezTo>
                    <a:pt x="8369" y="15782"/>
                    <a:pt x="9190" y="16112"/>
                    <a:pt x="10135" y="16112"/>
                  </a:cubicBezTo>
                  <a:cubicBezTo>
                    <a:pt x="10135" y="16112"/>
                    <a:pt x="10135" y="16103"/>
                    <a:pt x="10135" y="16103"/>
                  </a:cubicBezTo>
                  <a:lnTo>
                    <a:pt x="10153" y="16103"/>
                  </a:lnTo>
                  <a:cubicBezTo>
                    <a:pt x="11304" y="16103"/>
                    <a:pt x="12383" y="15514"/>
                    <a:pt x="13035" y="14524"/>
                  </a:cubicBezTo>
                  <a:cubicBezTo>
                    <a:pt x="13149" y="14346"/>
                    <a:pt x="12983" y="14164"/>
                    <a:pt x="12816" y="14164"/>
                  </a:cubicBezTo>
                  <a:cubicBezTo>
                    <a:pt x="12749" y="14164"/>
                    <a:pt x="12682" y="14193"/>
                    <a:pt x="12633" y="14265"/>
                  </a:cubicBezTo>
                  <a:cubicBezTo>
                    <a:pt x="12321" y="14747"/>
                    <a:pt x="11884" y="15122"/>
                    <a:pt x="11393" y="15354"/>
                  </a:cubicBezTo>
                  <a:cubicBezTo>
                    <a:pt x="11491" y="15157"/>
                    <a:pt x="11554" y="14925"/>
                    <a:pt x="11554" y="14694"/>
                  </a:cubicBezTo>
                  <a:cubicBezTo>
                    <a:pt x="11554" y="13569"/>
                    <a:pt x="10340" y="12588"/>
                    <a:pt x="10296" y="12544"/>
                  </a:cubicBezTo>
                  <a:cubicBezTo>
                    <a:pt x="10251" y="12508"/>
                    <a:pt x="10198" y="12490"/>
                    <a:pt x="10145" y="12490"/>
                  </a:cubicBezTo>
                  <a:cubicBezTo>
                    <a:pt x="10093" y="12490"/>
                    <a:pt x="10042" y="12508"/>
                    <a:pt x="10001" y="12544"/>
                  </a:cubicBezTo>
                  <a:cubicBezTo>
                    <a:pt x="9948" y="12579"/>
                    <a:pt x="8735" y="13552"/>
                    <a:pt x="8735" y="14694"/>
                  </a:cubicBezTo>
                  <a:cubicBezTo>
                    <a:pt x="8735" y="14934"/>
                    <a:pt x="8797" y="15166"/>
                    <a:pt x="8913" y="15372"/>
                  </a:cubicBezTo>
                  <a:cubicBezTo>
                    <a:pt x="8592" y="15229"/>
                    <a:pt x="8306" y="15024"/>
                    <a:pt x="8057" y="14765"/>
                  </a:cubicBezTo>
                  <a:cubicBezTo>
                    <a:pt x="7566" y="14239"/>
                    <a:pt x="7254" y="13507"/>
                    <a:pt x="7182" y="12695"/>
                  </a:cubicBezTo>
                  <a:cubicBezTo>
                    <a:pt x="7093" y="11741"/>
                    <a:pt x="7361" y="10733"/>
                    <a:pt x="7923" y="9858"/>
                  </a:cubicBezTo>
                  <a:cubicBezTo>
                    <a:pt x="8414" y="9091"/>
                    <a:pt x="9100" y="8485"/>
                    <a:pt x="9868" y="8119"/>
                  </a:cubicBezTo>
                  <a:lnTo>
                    <a:pt x="9868" y="8119"/>
                  </a:lnTo>
                  <a:cubicBezTo>
                    <a:pt x="9778" y="9207"/>
                    <a:pt x="9966" y="10072"/>
                    <a:pt x="10430" y="10706"/>
                  </a:cubicBezTo>
                  <a:cubicBezTo>
                    <a:pt x="10840" y="11250"/>
                    <a:pt x="11322" y="11402"/>
                    <a:pt x="11340" y="11411"/>
                  </a:cubicBezTo>
                  <a:cubicBezTo>
                    <a:pt x="11360" y="11415"/>
                    <a:pt x="11381" y="11417"/>
                    <a:pt x="11402" y="11417"/>
                  </a:cubicBezTo>
                  <a:cubicBezTo>
                    <a:pt x="11460" y="11417"/>
                    <a:pt x="11516" y="11399"/>
                    <a:pt x="11563" y="11366"/>
                  </a:cubicBezTo>
                  <a:cubicBezTo>
                    <a:pt x="11991" y="11000"/>
                    <a:pt x="12151" y="10518"/>
                    <a:pt x="12205" y="10162"/>
                  </a:cubicBezTo>
                  <a:cubicBezTo>
                    <a:pt x="12936" y="10929"/>
                    <a:pt x="13284" y="12098"/>
                    <a:pt x="13070" y="13204"/>
                  </a:cubicBezTo>
                  <a:cubicBezTo>
                    <a:pt x="13035" y="13377"/>
                    <a:pt x="13171" y="13481"/>
                    <a:pt x="13306" y="13481"/>
                  </a:cubicBezTo>
                  <a:cubicBezTo>
                    <a:pt x="13407" y="13481"/>
                    <a:pt x="13507" y="13423"/>
                    <a:pt x="13534" y="13293"/>
                  </a:cubicBezTo>
                  <a:cubicBezTo>
                    <a:pt x="13811" y="11848"/>
                    <a:pt x="13249" y="10313"/>
                    <a:pt x="12125" y="9466"/>
                  </a:cubicBezTo>
                  <a:cubicBezTo>
                    <a:pt x="12082" y="9432"/>
                    <a:pt x="12033" y="9418"/>
                    <a:pt x="11985" y="9418"/>
                  </a:cubicBezTo>
                  <a:cubicBezTo>
                    <a:pt x="11854" y="9418"/>
                    <a:pt x="11730" y="9530"/>
                    <a:pt x="11750" y="9680"/>
                  </a:cubicBezTo>
                  <a:cubicBezTo>
                    <a:pt x="11750" y="9689"/>
                    <a:pt x="11830" y="10403"/>
                    <a:pt x="11357" y="10902"/>
                  </a:cubicBezTo>
                  <a:cubicBezTo>
                    <a:pt x="11224" y="10831"/>
                    <a:pt x="11001" y="10679"/>
                    <a:pt x="10795" y="10394"/>
                  </a:cubicBezTo>
                  <a:cubicBezTo>
                    <a:pt x="10367" y="9805"/>
                    <a:pt x="10224" y="8895"/>
                    <a:pt x="10385" y="7780"/>
                  </a:cubicBezTo>
                  <a:cubicBezTo>
                    <a:pt x="10408" y="7628"/>
                    <a:pt x="10283" y="7509"/>
                    <a:pt x="10146" y="7509"/>
                  </a:cubicBezTo>
                  <a:cubicBezTo>
                    <a:pt x="10122" y="7509"/>
                    <a:pt x="10097" y="7513"/>
                    <a:pt x="10073" y="7521"/>
                  </a:cubicBezTo>
                  <a:cubicBezTo>
                    <a:pt x="9770" y="7637"/>
                    <a:pt x="9484" y="7771"/>
                    <a:pt x="9216" y="7940"/>
                  </a:cubicBezTo>
                  <a:lnTo>
                    <a:pt x="9216" y="866"/>
                  </a:lnTo>
                  <a:cubicBezTo>
                    <a:pt x="9216" y="384"/>
                    <a:pt x="8824" y="1"/>
                    <a:pt x="8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71;p70">
            <a:extLst>
              <a:ext uri="{FF2B5EF4-FFF2-40B4-BE49-F238E27FC236}">
                <a16:creationId xmlns:a16="http://schemas.microsoft.com/office/drawing/2014/main" id="{0B964E9B-04B1-F124-2EFB-F71166875CCC}"/>
              </a:ext>
            </a:extLst>
          </p:cNvPr>
          <p:cNvGrpSpPr/>
          <p:nvPr/>
        </p:nvGrpSpPr>
        <p:grpSpPr>
          <a:xfrm>
            <a:off x="3523036" y="3307537"/>
            <a:ext cx="361203" cy="357478"/>
            <a:chOff x="4514600" y="1517367"/>
            <a:chExt cx="377788" cy="373892"/>
          </a:xfrm>
        </p:grpSpPr>
        <p:sp>
          <p:nvSpPr>
            <p:cNvPr id="14" name="Google Shape;4172;p70">
              <a:extLst>
                <a:ext uri="{FF2B5EF4-FFF2-40B4-BE49-F238E27FC236}">
                  <a16:creationId xmlns:a16="http://schemas.microsoft.com/office/drawing/2014/main" id="{E04032F6-963D-8115-FA59-7AA3E13FEDCB}"/>
                </a:ext>
              </a:extLst>
            </p:cNvPr>
            <p:cNvSpPr/>
            <p:nvPr/>
          </p:nvSpPr>
          <p:spPr>
            <a:xfrm>
              <a:off x="4570861" y="1537868"/>
              <a:ext cx="168220" cy="285098"/>
            </a:xfrm>
            <a:custGeom>
              <a:avLst/>
              <a:gdLst/>
              <a:ahLst/>
              <a:cxnLst/>
              <a:rect l="l" t="t" r="r" b="b"/>
              <a:pathLst>
                <a:path w="7254" h="12294" extrusionOk="0">
                  <a:moveTo>
                    <a:pt x="1" y="0"/>
                  </a:moveTo>
                  <a:lnTo>
                    <a:pt x="1" y="12293"/>
                  </a:lnTo>
                  <a:lnTo>
                    <a:pt x="7254" y="12293"/>
                  </a:lnTo>
                  <a:lnTo>
                    <a:pt x="7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73;p70">
              <a:extLst>
                <a:ext uri="{FF2B5EF4-FFF2-40B4-BE49-F238E27FC236}">
                  <a16:creationId xmlns:a16="http://schemas.microsoft.com/office/drawing/2014/main" id="{123D0396-0EF2-BBD7-CC2D-3FC19A2B1A9F}"/>
                </a:ext>
              </a:extLst>
            </p:cNvPr>
            <p:cNvSpPr/>
            <p:nvPr/>
          </p:nvSpPr>
          <p:spPr>
            <a:xfrm>
              <a:off x="4519771" y="1522539"/>
              <a:ext cx="270419" cy="316567"/>
            </a:xfrm>
            <a:custGeom>
              <a:avLst/>
              <a:gdLst/>
              <a:ahLst/>
              <a:cxnLst/>
              <a:rect l="l" t="t" r="r" b="b"/>
              <a:pathLst>
                <a:path w="11661" h="13651" extrusionOk="0">
                  <a:moveTo>
                    <a:pt x="616" y="1"/>
                  </a:moveTo>
                  <a:cubicBezTo>
                    <a:pt x="277" y="1"/>
                    <a:pt x="0" y="277"/>
                    <a:pt x="0" y="616"/>
                  </a:cubicBezTo>
                  <a:lnTo>
                    <a:pt x="0" y="13035"/>
                  </a:lnTo>
                  <a:cubicBezTo>
                    <a:pt x="0" y="13374"/>
                    <a:pt x="277" y="13650"/>
                    <a:pt x="616" y="13650"/>
                  </a:cubicBezTo>
                  <a:lnTo>
                    <a:pt x="1588" y="13650"/>
                  </a:lnTo>
                  <a:cubicBezTo>
                    <a:pt x="1936" y="13650"/>
                    <a:pt x="2204" y="13374"/>
                    <a:pt x="2204" y="13026"/>
                  </a:cubicBezTo>
                  <a:lnTo>
                    <a:pt x="2204" y="11331"/>
                  </a:lnTo>
                  <a:lnTo>
                    <a:pt x="2204" y="2320"/>
                  </a:lnTo>
                  <a:lnTo>
                    <a:pt x="2204" y="616"/>
                  </a:lnTo>
                  <a:cubicBezTo>
                    <a:pt x="2204" y="277"/>
                    <a:pt x="1936" y="1"/>
                    <a:pt x="1588" y="1"/>
                  </a:cubicBezTo>
                  <a:close/>
                  <a:moveTo>
                    <a:pt x="10072" y="1"/>
                  </a:moveTo>
                  <a:cubicBezTo>
                    <a:pt x="9733" y="1"/>
                    <a:pt x="9457" y="277"/>
                    <a:pt x="9457" y="616"/>
                  </a:cubicBezTo>
                  <a:lnTo>
                    <a:pt x="9457" y="2320"/>
                  </a:lnTo>
                  <a:lnTo>
                    <a:pt x="9457" y="11331"/>
                  </a:lnTo>
                  <a:lnTo>
                    <a:pt x="9457" y="13035"/>
                  </a:lnTo>
                  <a:cubicBezTo>
                    <a:pt x="9457" y="13374"/>
                    <a:pt x="9733" y="13650"/>
                    <a:pt x="10072" y="13650"/>
                  </a:cubicBezTo>
                  <a:lnTo>
                    <a:pt x="11045" y="13650"/>
                  </a:lnTo>
                  <a:cubicBezTo>
                    <a:pt x="11384" y="13650"/>
                    <a:pt x="11660" y="13374"/>
                    <a:pt x="11660" y="13026"/>
                  </a:cubicBezTo>
                  <a:lnTo>
                    <a:pt x="11660" y="616"/>
                  </a:lnTo>
                  <a:cubicBezTo>
                    <a:pt x="11660" y="277"/>
                    <a:pt x="11384" y="1"/>
                    <a:pt x="11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74;p70">
              <a:extLst>
                <a:ext uri="{FF2B5EF4-FFF2-40B4-BE49-F238E27FC236}">
                  <a16:creationId xmlns:a16="http://schemas.microsoft.com/office/drawing/2014/main" id="{03AD78DB-7F0B-7FBB-E9AE-66B6318BFF0A}"/>
                </a:ext>
              </a:extLst>
            </p:cNvPr>
            <p:cNvSpPr/>
            <p:nvPr/>
          </p:nvSpPr>
          <p:spPr>
            <a:xfrm>
              <a:off x="4643495" y="1659342"/>
              <a:ext cx="242057" cy="226543"/>
            </a:xfrm>
            <a:custGeom>
              <a:avLst/>
              <a:gdLst/>
              <a:ahLst/>
              <a:cxnLst/>
              <a:rect l="l" t="t" r="r" b="b"/>
              <a:pathLst>
                <a:path w="10438" h="9769" extrusionOk="0">
                  <a:moveTo>
                    <a:pt x="5215" y="1"/>
                  </a:moveTo>
                  <a:cubicBezTo>
                    <a:pt x="5092" y="1"/>
                    <a:pt x="4969" y="66"/>
                    <a:pt x="4907" y="195"/>
                  </a:cubicBezTo>
                  <a:lnTo>
                    <a:pt x="3595" y="2862"/>
                  </a:lnTo>
                  <a:cubicBezTo>
                    <a:pt x="3542" y="2960"/>
                    <a:pt x="3444" y="3032"/>
                    <a:pt x="3337" y="3050"/>
                  </a:cubicBezTo>
                  <a:lnTo>
                    <a:pt x="384" y="3478"/>
                  </a:lnTo>
                  <a:cubicBezTo>
                    <a:pt x="107" y="3514"/>
                    <a:pt x="0" y="3862"/>
                    <a:pt x="196" y="4058"/>
                  </a:cubicBezTo>
                  <a:lnTo>
                    <a:pt x="2329" y="6136"/>
                  </a:lnTo>
                  <a:cubicBezTo>
                    <a:pt x="2409" y="6208"/>
                    <a:pt x="2445" y="6324"/>
                    <a:pt x="2427" y="6431"/>
                  </a:cubicBezTo>
                  <a:lnTo>
                    <a:pt x="1927" y="9366"/>
                  </a:lnTo>
                  <a:cubicBezTo>
                    <a:pt x="1892" y="9593"/>
                    <a:pt x="2065" y="9769"/>
                    <a:pt x="2263" y="9769"/>
                  </a:cubicBezTo>
                  <a:cubicBezTo>
                    <a:pt x="2314" y="9769"/>
                    <a:pt x="2367" y="9757"/>
                    <a:pt x="2418" y="9732"/>
                  </a:cubicBezTo>
                  <a:lnTo>
                    <a:pt x="5058" y="8340"/>
                  </a:lnTo>
                  <a:cubicBezTo>
                    <a:pt x="5107" y="8313"/>
                    <a:pt x="5161" y="8300"/>
                    <a:pt x="5215" y="8300"/>
                  </a:cubicBezTo>
                  <a:cubicBezTo>
                    <a:pt x="5268" y="8300"/>
                    <a:pt x="5322" y="8313"/>
                    <a:pt x="5371" y="8340"/>
                  </a:cubicBezTo>
                  <a:lnTo>
                    <a:pt x="8011" y="9732"/>
                  </a:lnTo>
                  <a:cubicBezTo>
                    <a:pt x="8063" y="9757"/>
                    <a:pt x="8116" y="9769"/>
                    <a:pt x="8167" y="9769"/>
                  </a:cubicBezTo>
                  <a:cubicBezTo>
                    <a:pt x="8367" y="9769"/>
                    <a:pt x="8544" y="9593"/>
                    <a:pt x="8502" y="9366"/>
                  </a:cubicBezTo>
                  <a:lnTo>
                    <a:pt x="8002" y="6431"/>
                  </a:lnTo>
                  <a:cubicBezTo>
                    <a:pt x="7985" y="6324"/>
                    <a:pt x="8020" y="6208"/>
                    <a:pt x="8100" y="6136"/>
                  </a:cubicBezTo>
                  <a:lnTo>
                    <a:pt x="10233" y="4058"/>
                  </a:lnTo>
                  <a:cubicBezTo>
                    <a:pt x="10438" y="3862"/>
                    <a:pt x="10322" y="3514"/>
                    <a:pt x="10045" y="3478"/>
                  </a:cubicBezTo>
                  <a:lnTo>
                    <a:pt x="7092" y="3050"/>
                  </a:lnTo>
                  <a:cubicBezTo>
                    <a:pt x="6985" y="3032"/>
                    <a:pt x="6887" y="2960"/>
                    <a:pt x="6843" y="2862"/>
                  </a:cubicBezTo>
                  <a:lnTo>
                    <a:pt x="5522" y="195"/>
                  </a:lnTo>
                  <a:cubicBezTo>
                    <a:pt x="5460" y="66"/>
                    <a:pt x="5337" y="1"/>
                    <a:pt x="5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5;p70">
              <a:extLst>
                <a:ext uri="{FF2B5EF4-FFF2-40B4-BE49-F238E27FC236}">
                  <a16:creationId xmlns:a16="http://schemas.microsoft.com/office/drawing/2014/main" id="{2A5260A1-8960-1231-15B3-C162BF258622}"/>
                </a:ext>
              </a:extLst>
            </p:cNvPr>
            <p:cNvSpPr/>
            <p:nvPr/>
          </p:nvSpPr>
          <p:spPr>
            <a:xfrm>
              <a:off x="4533639" y="1543851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1"/>
                  </a:moveTo>
                  <a:cubicBezTo>
                    <a:pt x="134" y="1"/>
                    <a:pt x="27" y="81"/>
                    <a:pt x="18" y="206"/>
                  </a:cubicBezTo>
                  <a:cubicBezTo>
                    <a:pt x="0" y="349"/>
                    <a:pt x="107" y="474"/>
                    <a:pt x="250" y="474"/>
                  </a:cubicBezTo>
                  <a:lnTo>
                    <a:pt x="678" y="474"/>
                  </a:lnTo>
                  <a:cubicBezTo>
                    <a:pt x="794" y="474"/>
                    <a:pt x="901" y="384"/>
                    <a:pt x="919" y="260"/>
                  </a:cubicBezTo>
                  <a:cubicBezTo>
                    <a:pt x="937" y="117"/>
                    <a:pt x="821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6;p70">
              <a:extLst>
                <a:ext uri="{FF2B5EF4-FFF2-40B4-BE49-F238E27FC236}">
                  <a16:creationId xmlns:a16="http://schemas.microsoft.com/office/drawing/2014/main" id="{B46C62EA-6E03-F19C-B923-962BA12824CA}"/>
                </a:ext>
              </a:extLst>
            </p:cNvPr>
            <p:cNvSpPr/>
            <p:nvPr/>
          </p:nvSpPr>
          <p:spPr>
            <a:xfrm>
              <a:off x="4533639" y="1573025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9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6"/>
                    <a:pt x="821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77;p70">
              <a:extLst>
                <a:ext uri="{FF2B5EF4-FFF2-40B4-BE49-F238E27FC236}">
                  <a16:creationId xmlns:a16="http://schemas.microsoft.com/office/drawing/2014/main" id="{B4C033A0-36ED-9087-DCA5-33A19E6CC602}"/>
                </a:ext>
              </a:extLst>
            </p:cNvPr>
            <p:cNvSpPr/>
            <p:nvPr/>
          </p:nvSpPr>
          <p:spPr>
            <a:xfrm>
              <a:off x="4533639" y="1601573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1"/>
                  </a:moveTo>
                  <a:cubicBezTo>
                    <a:pt x="134" y="1"/>
                    <a:pt x="27" y="81"/>
                    <a:pt x="18" y="206"/>
                  </a:cubicBezTo>
                  <a:cubicBezTo>
                    <a:pt x="0" y="349"/>
                    <a:pt x="107" y="474"/>
                    <a:pt x="250" y="474"/>
                  </a:cubicBezTo>
                  <a:lnTo>
                    <a:pt x="678" y="474"/>
                  </a:lnTo>
                  <a:cubicBezTo>
                    <a:pt x="794" y="474"/>
                    <a:pt x="901" y="384"/>
                    <a:pt x="919" y="259"/>
                  </a:cubicBezTo>
                  <a:cubicBezTo>
                    <a:pt x="937" y="117"/>
                    <a:pt x="821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78;p70">
              <a:extLst>
                <a:ext uri="{FF2B5EF4-FFF2-40B4-BE49-F238E27FC236}">
                  <a16:creationId xmlns:a16="http://schemas.microsoft.com/office/drawing/2014/main" id="{21987691-DD2D-ACB0-653F-A4AD4669CCA6}"/>
                </a:ext>
              </a:extLst>
            </p:cNvPr>
            <p:cNvSpPr/>
            <p:nvPr/>
          </p:nvSpPr>
          <p:spPr>
            <a:xfrm>
              <a:off x="4533639" y="1630748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9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6"/>
                    <a:pt x="821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79;p70">
              <a:extLst>
                <a:ext uri="{FF2B5EF4-FFF2-40B4-BE49-F238E27FC236}">
                  <a16:creationId xmlns:a16="http://schemas.microsoft.com/office/drawing/2014/main" id="{196D2416-719E-62E0-F054-0F3C71F01C58}"/>
                </a:ext>
              </a:extLst>
            </p:cNvPr>
            <p:cNvSpPr/>
            <p:nvPr/>
          </p:nvSpPr>
          <p:spPr>
            <a:xfrm>
              <a:off x="4533639" y="1659922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0"/>
                  </a:moveTo>
                  <a:cubicBezTo>
                    <a:pt x="134" y="0"/>
                    <a:pt x="27" y="90"/>
                    <a:pt x="18" y="206"/>
                  </a:cubicBezTo>
                  <a:cubicBezTo>
                    <a:pt x="0" y="348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5"/>
                    <a:pt x="821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80;p70">
              <a:extLst>
                <a:ext uri="{FF2B5EF4-FFF2-40B4-BE49-F238E27FC236}">
                  <a16:creationId xmlns:a16="http://schemas.microsoft.com/office/drawing/2014/main" id="{C6919453-FEC3-0D89-E92D-1707C290CE60}"/>
                </a:ext>
              </a:extLst>
            </p:cNvPr>
            <p:cNvSpPr/>
            <p:nvPr/>
          </p:nvSpPr>
          <p:spPr>
            <a:xfrm>
              <a:off x="4533639" y="1688470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8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5"/>
                    <a:pt x="821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81;p70">
              <a:extLst>
                <a:ext uri="{FF2B5EF4-FFF2-40B4-BE49-F238E27FC236}">
                  <a16:creationId xmlns:a16="http://schemas.microsoft.com/office/drawing/2014/main" id="{0AFACCE7-B22F-657E-399F-CCC8799C7D14}"/>
                </a:ext>
              </a:extLst>
            </p:cNvPr>
            <p:cNvSpPr/>
            <p:nvPr/>
          </p:nvSpPr>
          <p:spPr>
            <a:xfrm>
              <a:off x="4533639" y="1717644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0"/>
                  </a:moveTo>
                  <a:cubicBezTo>
                    <a:pt x="134" y="0"/>
                    <a:pt x="27" y="90"/>
                    <a:pt x="18" y="206"/>
                  </a:cubicBezTo>
                  <a:cubicBezTo>
                    <a:pt x="0" y="357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5"/>
                    <a:pt x="821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82;p70">
              <a:extLst>
                <a:ext uri="{FF2B5EF4-FFF2-40B4-BE49-F238E27FC236}">
                  <a16:creationId xmlns:a16="http://schemas.microsoft.com/office/drawing/2014/main" id="{2CA648AF-FCCB-7FB1-7E1A-1D9EBDBCF18B}"/>
                </a:ext>
              </a:extLst>
            </p:cNvPr>
            <p:cNvSpPr/>
            <p:nvPr/>
          </p:nvSpPr>
          <p:spPr>
            <a:xfrm>
              <a:off x="4533639" y="1746192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8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5"/>
                    <a:pt x="821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83;p70">
              <a:extLst>
                <a:ext uri="{FF2B5EF4-FFF2-40B4-BE49-F238E27FC236}">
                  <a16:creationId xmlns:a16="http://schemas.microsoft.com/office/drawing/2014/main" id="{9BB57B67-2E86-FF29-DCB3-12DCE24BD5B2}"/>
                </a:ext>
              </a:extLst>
            </p:cNvPr>
            <p:cNvSpPr/>
            <p:nvPr/>
          </p:nvSpPr>
          <p:spPr>
            <a:xfrm>
              <a:off x="4533639" y="1775367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0"/>
                  </a:moveTo>
                  <a:cubicBezTo>
                    <a:pt x="134" y="0"/>
                    <a:pt x="27" y="90"/>
                    <a:pt x="18" y="206"/>
                  </a:cubicBezTo>
                  <a:cubicBezTo>
                    <a:pt x="0" y="357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93"/>
                    <a:pt x="919" y="268"/>
                  </a:cubicBezTo>
                  <a:cubicBezTo>
                    <a:pt x="937" y="125"/>
                    <a:pt x="821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84;p70">
              <a:extLst>
                <a:ext uri="{FF2B5EF4-FFF2-40B4-BE49-F238E27FC236}">
                  <a16:creationId xmlns:a16="http://schemas.microsoft.com/office/drawing/2014/main" id="{896D7135-70CE-94E1-992C-E56FC57906A8}"/>
                </a:ext>
              </a:extLst>
            </p:cNvPr>
            <p:cNvSpPr/>
            <p:nvPr/>
          </p:nvSpPr>
          <p:spPr>
            <a:xfrm>
              <a:off x="4533639" y="1803915"/>
              <a:ext cx="21729" cy="10992"/>
            </a:xfrm>
            <a:custGeom>
              <a:avLst/>
              <a:gdLst/>
              <a:ahLst/>
              <a:cxnLst/>
              <a:rect l="l" t="t" r="r" b="b"/>
              <a:pathLst>
                <a:path w="937" h="474" extrusionOk="0">
                  <a:moveTo>
                    <a:pt x="259" y="0"/>
                  </a:moveTo>
                  <a:cubicBezTo>
                    <a:pt x="134" y="0"/>
                    <a:pt x="27" y="90"/>
                    <a:pt x="18" y="206"/>
                  </a:cubicBezTo>
                  <a:cubicBezTo>
                    <a:pt x="0" y="348"/>
                    <a:pt x="107" y="473"/>
                    <a:pt x="250" y="473"/>
                  </a:cubicBezTo>
                  <a:lnTo>
                    <a:pt x="678" y="473"/>
                  </a:lnTo>
                  <a:cubicBezTo>
                    <a:pt x="794" y="473"/>
                    <a:pt x="901" y="384"/>
                    <a:pt x="919" y="268"/>
                  </a:cubicBezTo>
                  <a:cubicBezTo>
                    <a:pt x="937" y="125"/>
                    <a:pt x="821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85;p70">
              <a:extLst>
                <a:ext uri="{FF2B5EF4-FFF2-40B4-BE49-F238E27FC236}">
                  <a16:creationId xmlns:a16="http://schemas.microsoft.com/office/drawing/2014/main" id="{7DD44E00-6273-89AF-2CB6-3B2EB4961446}"/>
                </a:ext>
              </a:extLst>
            </p:cNvPr>
            <p:cNvSpPr/>
            <p:nvPr/>
          </p:nvSpPr>
          <p:spPr>
            <a:xfrm>
              <a:off x="4753559" y="1543851"/>
              <a:ext cx="21938" cy="10992"/>
            </a:xfrm>
            <a:custGeom>
              <a:avLst/>
              <a:gdLst/>
              <a:ahLst/>
              <a:cxnLst/>
              <a:rect l="l" t="t" r="r" b="b"/>
              <a:pathLst>
                <a:path w="946" h="474" extrusionOk="0">
                  <a:moveTo>
                    <a:pt x="268" y="1"/>
                  </a:moveTo>
                  <a:cubicBezTo>
                    <a:pt x="143" y="1"/>
                    <a:pt x="36" y="81"/>
                    <a:pt x="18" y="206"/>
                  </a:cubicBezTo>
                  <a:cubicBezTo>
                    <a:pt x="0" y="349"/>
                    <a:pt x="116" y="474"/>
                    <a:pt x="259" y="474"/>
                  </a:cubicBezTo>
                  <a:lnTo>
                    <a:pt x="678" y="474"/>
                  </a:lnTo>
                  <a:cubicBezTo>
                    <a:pt x="803" y="474"/>
                    <a:pt x="910" y="384"/>
                    <a:pt x="928" y="260"/>
                  </a:cubicBezTo>
                  <a:cubicBezTo>
                    <a:pt x="946" y="117"/>
                    <a:pt x="830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86;p70">
              <a:extLst>
                <a:ext uri="{FF2B5EF4-FFF2-40B4-BE49-F238E27FC236}">
                  <a16:creationId xmlns:a16="http://schemas.microsoft.com/office/drawing/2014/main" id="{E01952A8-4B03-1CDB-DDB3-E7D1D960CF8B}"/>
                </a:ext>
              </a:extLst>
            </p:cNvPr>
            <p:cNvSpPr/>
            <p:nvPr/>
          </p:nvSpPr>
          <p:spPr>
            <a:xfrm>
              <a:off x="4753559" y="1573025"/>
              <a:ext cx="21938" cy="10992"/>
            </a:xfrm>
            <a:custGeom>
              <a:avLst/>
              <a:gdLst/>
              <a:ahLst/>
              <a:cxnLst/>
              <a:rect l="l" t="t" r="r" b="b"/>
              <a:pathLst>
                <a:path w="946" h="474" extrusionOk="0">
                  <a:moveTo>
                    <a:pt x="268" y="1"/>
                  </a:moveTo>
                  <a:cubicBezTo>
                    <a:pt x="143" y="1"/>
                    <a:pt x="36" y="90"/>
                    <a:pt x="18" y="206"/>
                  </a:cubicBezTo>
                  <a:cubicBezTo>
                    <a:pt x="0" y="349"/>
                    <a:pt x="116" y="473"/>
                    <a:pt x="259" y="473"/>
                  </a:cubicBezTo>
                  <a:lnTo>
                    <a:pt x="678" y="473"/>
                  </a:lnTo>
                  <a:cubicBezTo>
                    <a:pt x="803" y="473"/>
                    <a:pt x="910" y="384"/>
                    <a:pt x="928" y="268"/>
                  </a:cubicBezTo>
                  <a:cubicBezTo>
                    <a:pt x="946" y="126"/>
                    <a:pt x="830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87;p70">
              <a:extLst>
                <a:ext uri="{FF2B5EF4-FFF2-40B4-BE49-F238E27FC236}">
                  <a16:creationId xmlns:a16="http://schemas.microsoft.com/office/drawing/2014/main" id="{7157151A-94C6-35CB-2712-81F98E94B7ED}"/>
                </a:ext>
              </a:extLst>
            </p:cNvPr>
            <p:cNvSpPr/>
            <p:nvPr/>
          </p:nvSpPr>
          <p:spPr>
            <a:xfrm>
              <a:off x="4753559" y="1601573"/>
              <a:ext cx="21938" cy="10992"/>
            </a:xfrm>
            <a:custGeom>
              <a:avLst/>
              <a:gdLst/>
              <a:ahLst/>
              <a:cxnLst/>
              <a:rect l="l" t="t" r="r" b="b"/>
              <a:pathLst>
                <a:path w="946" h="474" extrusionOk="0">
                  <a:moveTo>
                    <a:pt x="268" y="1"/>
                  </a:moveTo>
                  <a:cubicBezTo>
                    <a:pt x="143" y="1"/>
                    <a:pt x="36" y="81"/>
                    <a:pt x="18" y="206"/>
                  </a:cubicBezTo>
                  <a:cubicBezTo>
                    <a:pt x="0" y="349"/>
                    <a:pt x="116" y="474"/>
                    <a:pt x="259" y="474"/>
                  </a:cubicBezTo>
                  <a:lnTo>
                    <a:pt x="678" y="474"/>
                  </a:lnTo>
                  <a:cubicBezTo>
                    <a:pt x="803" y="474"/>
                    <a:pt x="910" y="384"/>
                    <a:pt x="928" y="259"/>
                  </a:cubicBezTo>
                  <a:cubicBezTo>
                    <a:pt x="946" y="117"/>
                    <a:pt x="830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88;p70">
              <a:extLst>
                <a:ext uri="{FF2B5EF4-FFF2-40B4-BE49-F238E27FC236}">
                  <a16:creationId xmlns:a16="http://schemas.microsoft.com/office/drawing/2014/main" id="{64C5AD2C-E8F2-3A87-751A-2E5DC741E3AD}"/>
                </a:ext>
              </a:extLst>
            </p:cNvPr>
            <p:cNvSpPr/>
            <p:nvPr/>
          </p:nvSpPr>
          <p:spPr>
            <a:xfrm>
              <a:off x="4753559" y="1630748"/>
              <a:ext cx="21938" cy="10992"/>
            </a:xfrm>
            <a:custGeom>
              <a:avLst/>
              <a:gdLst/>
              <a:ahLst/>
              <a:cxnLst/>
              <a:rect l="l" t="t" r="r" b="b"/>
              <a:pathLst>
                <a:path w="946" h="474" extrusionOk="0">
                  <a:moveTo>
                    <a:pt x="268" y="1"/>
                  </a:moveTo>
                  <a:cubicBezTo>
                    <a:pt x="143" y="1"/>
                    <a:pt x="36" y="90"/>
                    <a:pt x="18" y="206"/>
                  </a:cubicBezTo>
                  <a:cubicBezTo>
                    <a:pt x="0" y="349"/>
                    <a:pt x="116" y="473"/>
                    <a:pt x="259" y="473"/>
                  </a:cubicBezTo>
                  <a:lnTo>
                    <a:pt x="678" y="473"/>
                  </a:lnTo>
                  <a:cubicBezTo>
                    <a:pt x="803" y="473"/>
                    <a:pt x="910" y="384"/>
                    <a:pt x="928" y="268"/>
                  </a:cubicBezTo>
                  <a:cubicBezTo>
                    <a:pt x="946" y="126"/>
                    <a:pt x="830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89;p70">
              <a:extLst>
                <a:ext uri="{FF2B5EF4-FFF2-40B4-BE49-F238E27FC236}">
                  <a16:creationId xmlns:a16="http://schemas.microsoft.com/office/drawing/2014/main" id="{65F8596C-5E03-0654-76A2-CFECC85889BB}"/>
                </a:ext>
              </a:extLst>
            </p:cNvPr>
            <p:cNvSpPr/>
            <p:nvPr/>
          </p:nvSpPr>
          <p:spPr>
            <a:xfrm>
              <a:off x="4514600" y="1517367"/>
              <a:ext cx="377788" cy="373892"/>
            </a:xfrm>
            <a:custGeom>
              <a:avLst/>
              <a:gdLst/>
              <a:ahLst/>
              <a:cxnLst/>
              <a:rect l="l" t="t" r="r" b="b"/>
              <a:pathLst>
                <a:path w="16291" h="16123" extrusionOk="0">
                  <a:moveTo>
                    <a:pt x="11285" y="474"/>
                  </a:moveTo>
                  <a:cubicBezTo>
                    <a:pt x="11491" y="474"/>
                    <a:pt x="11660" y="652"/>
                    <a:pt x="11660" y="857"/>
                  </a:cubicBezTo>
                  <a:lnTo>
                    <a:pt x="11660" y="6959"/>
                  </a:lnTo>
                  <a:lnTo>
                    <a:pt x="11303" y="6228"/>
                  </a:lnTo>
                  <a:cubicBezTo>
                    <a:pt x="11196" y="6023"/>
                    <a:pt x="11000" y="5898"/>
                    <a:pt x="10777" y="5898"/>
                  </a:cubicBezTo>
                  <a:cubicBezTo>
                    <a:pt x="10554" y="5898"/>
                    <a:pt x="10358" y="6023"/>
                    <a:pt x="10260" y="6228"/>
                  </a:cubicBezTo>
                  <a:lnTo>
                    <a:pt x="9929" y="6888"/>
                  </a:lnTo>
                  <a:lnTo>
                    <a:pt x="9929" y="911"/>
                  </a:lnTo>
                  <a:cubicBezTo>
                    <a:pt x="9929" y="697"/>
                    <a:pt x="10072" y="474"/>
                    <a:pt x="10313" y="474"/>
                  </a:cubicBezTo>
                  <a:close/>
                  <a:moveTo>
                    <a:pt x="9457" y="1143"/>
                  </a:moveTo>
                  <a:lnTo>
                    <a:pt x="9457" y="4042"/>
                  </a:lnTo>
                  <a:lnTo>
                    <a:pt x="4702" y="4042"/>
                  </a:lnTo>
                  <a:cubicBezTo>
                    <a:pt x="4595" y="4042"/>
                    <a:pt x="4497" y="4105"/>
                    <a:pt x="4470" y="4212"/>
                  </a:cubicBezTo>
                  <a:cubicBezTo>
                    <a:pt x="4443" y="4354"/>
                    <a:pt x="4559" y="4479"/>
                    <a:pt x="4702" y="4479"/>
                  </a:cubicBezTo>
                  <a:lnTo>
                    <a:pt x="9457" y="4479"/>
                  </a:lnTo>
                  <a:lnTo>
                    <a:pt x="9457" y="7825"/>
                  </a:lnTo>
                  <a:lnTo>
                    <a:pt x="8939" y="8868"/>
                  </a:lnTo>
                  <a:cubicBezTo>
                    <a:pt x="8930" y="8895"/>
                    <a:pt x="8895" y="8922"/>
                    <a:pt x="8868" y="8922"/>
                  </a:cubicBezTo>
                  <a:lnTo>
                    <a:pt x="5924" y="9359"/>
                  </a:lnTo>
                  <a:cubicBezTo>
                    <a:pt x="5763" y="9377"/>
                    <a:pt x="5630" y="9457"/>
                    <a:pt x="5540" y="9582"/>
                  </a:cubicBezTo>
                  <a:lnTo>
                    <a:pt x="2686" y="9582"/>
                  </a:lnTo>
                  <a:lnTo>
                    <a:pt x="2686" y="4515"/>
                  </a:lnTo>
                  <a:lnTo>
                    <a:pt x="3399" y="4515"/>
                  </a:lnTo>
                  <a:cubicBezTo>
                    <a:pt x="3524" y="4515"/>
                    <a:pt x="3631" y="4426"/>
                    <a:pt x="3649" y="4301"/>
                  </a:cubicBezTo>
                  <a:cubicBezTo>
                    <a:pt x="3667" y="4158"/>
                    <a:pt x="3551" y="4042"/>
                    <a:pt x="3408" y="4042"/>
                  </a:cubicBezTo>
                  <a:lnTo>
                    <a:pt x="2686" y="4042"/>
                  </a:lnTo>
                  <a:lnTo>
                    <a:pt x="2686" y="1143"/>
                  </a:lnTo>
                  <a:close/>
                  <a:moveTo>
                    <a:pt x="5451" y="10055"/>
                  </a:moveTo>
                  <a:cubicBezTo>
                    <a:pt x="5469" y="10162"/>
                    <a:pt x="5531" y="10260"/>
                    <a:pt x="5612" y="10340"/>
                  </a:cubicBezTo>
                  <a:lnTo>
                    <a:pt x="7744" y="12419"/>
                  </a:lnTo>
                  <a:cubicBezTo>
                    <a:pt x="7771" y="12446"/>
                    <a:pt x="7780" y="12481"/>
                    <a:pt x="7771" y="12508"/>
                  </a:cubicBezTo>
                  <a:lnTo>
                    <a:pt x="7699" y="12954"/>
                  </a:lnTo>
                  <a:lnTo>
                    <a:pt x="2686" y="12954"/>
                  </a:lnTo>
                  <a:lnTo>
                    <a:pt x="2686" y="10055"/>
                  </a:lnTo>
                  <a:close/>
                  <a:moveTo>
                    <a:pt x="1829" y="447"/>
                  </a:moveTo>
                  <a:cubicBezTo>
                    <a:pt x="2070" y="447"/>
                    <a:pt x="2213" y="661"/>
                    <a:pt x="2213" y="875"/>
                  </a:cubicBezTo>
                  <a:lnTo>
                    <a:pt x="2213" y="13186"/>
                  </a:lnTo>
                  <a:cubicBezTo>
                    <a:pt x="2213" y="13400"/>
                    <a:pt x="2070" y="13614"/>
                    <a:pt x="1829" y="13614"/>
                  </a:cubicBezTo>
                  <a:lnTo>
                    <a:pt x="857" y="13614"/>
                  </a:lnTo>
                  <a:cubicBezTo>
                    <a:pt x="652" y="13614"/>
                    <a:pt x="473" y="13445"/>
                    <a:pt x="473" y="13240"/>
                  </a:cubicBezTo>
                  <a:lnTo>
                    <a:pt x="473" y="822"/>
                  </a:lnTo>
                  <a:cubicBezTo>
                    <a:pt x="473" y="616"/>
                    <a:pt x="652" y="447"/>
                    <a:pt x="857" y="447"/>
                  </a:cubicBezTo>
                  <a:close/>
                  <a:moveTo>
                    <a:pt x="857" y="1"/>
                  </a:moveTo>
                  <a:cubicBezTo>
                    <a:pt x="384" y="1"/>
                    <a:pt x="0" y="385"/>
                    <a:pt x="0" y="857"/>
                  </a:cubicBezTo>
                  <a:lnTo>
                    <a:pt x="0" y="13249"/>
                  </a:lnTo>
                  <a:cubicBezTo>
                    <a:pt x="0" y="13249"/>
                    <a:pt x="367" y="14087"/>
                    <a:pt x="833" y="14087"/>
                  </a:cubicBezTo>
                  <a:cubicBezTo>
                    <a:pt x="838" y="14087"/>
                    <a:pt x="843" y="14087"/>
                    <a:pt x="848" y="14087"/>
                  </a:cubicBezTo>
                  <a:lnTo>
                    <a:pt x="1811" y="14087"/>
                  </a:lnTo>
                  <a:cubicBezTo>
                    <a:pt x="1824" y="14088"/>
                    <a:pt x="1836" y="14088"/>
                    <a:pt x="1848" y="14088"/>
                  </a:cubicBezTo>
                  <a:cubicBezTo>
                    <a:pt x="2242" y="14088"/>
                    <a:pt x="2563" y="13808"/>
                    <a:pt x="2650" y="13427"/>
                  </a:cubicBezTo>
                  <a:lnTo>
                    <a:pt x="7601" y="13427"/>
                  </a:lnTo>
                  <a:lnTo>
                    <a:pt x="7253" y="15452"/>
                  </a:lnTo>
                  <a:cubicBezTo>
                    <a:pt x="7189" y="15821"/>
                    <a:pt x="7498" y="16122"/>
                    <a:pt x="7834" y="16122"/>
                  </a:cubicBezTo>
                  <a:cubicBezTo>
                    <a:pt x="7920" y="16122"/>
                    <a:pt x="8008" y="16102"/>
                    <a:pt x="8092" y="16059"/>
                  </a:cubicBezTo>
                  <a:lnTo>
                    <a:pt x="10723" y="14676"/>
                  </a:lnTo>
                  <a:cubicBezTo>
                    <a:pt x="10741" y="14667"/>
                    <a:pt x="10759" y="14663"/>
                    <a:pt x="10776" y="14663"/>
                  </a:cubicBezTo>
                  <a:cubicBezTo>
                    <a:pt x="10793" y="14663"/>
                    <a:pt x="10808" y="14667"/>
                    <a:pt x="10822" y="14676"/>
                  </a:cubicBezTo>
                  <a:lnTo>
                    <a:pt x="13462" y="16059"/>
                  </a:lnTo>
                  <a:cubicBezTo>
                    <a:pt x="13546" y="16102"/>
                    <a:pt x="13634" y="16122"/>
                    <a:pt x="13719" y="16122"/>
                  </a:cubicBezTo>
                  <a:cubicBezTo>
                    <a:pt x="14053" y="16122"/>
                    <a:pt x="14356" y="15821"/>
                    <a:pt x="14292" y="15452"/>
                  </a:cubicBezTo>
                  <a:lnTo>
                    <a:pt x="14149" y="14622"/>
                  </a:lnTo>
                  <a:cubicBezTo>
                    <a:pt x="14130" y="14491"/>
                    <a:pt x="14029" y="14431"/>
                    <a:pt x="13926" y="14431"/>
                  </a:cubicBezTo>
                  <a:cubicBezTo>
                    <a:pt x="13793" y="14431"/>
                    <a:pt x="13655" y="14531"/>
                    <a:pt x="13685" y="14703"/>
                  </a:cubicBezTo>
                  <a:lnTo>
                    <a:pt x="13828" y="15532"/>
                  </a:lnTo>
                  <a:cubicBezTo>
                    <a:pt x="13842" y="15603"/>
                    <a:pt x="13784" y="15651"/>
                    <a:pt x="13724" y="15651"/>
                  </a:cubicBezTo>
                  <a:cubicBezTo>
                    <a:pt x="13708" y="15651"/>
                    <a:pt x="13692" y="15647"/>
                    <a:pt x="13676" y="15639"/>
                  </a:cubicBezTo>
                  <a:lnTo>
                    <a:pt x="11045" y="14257"/>
                  </a:lnTo>
                  <a:cubicBezTo>
                    <a:pt x="10960" y="14212"/>
                    <a:pt x="10866" y="14190"/>
                    <a:pt x="10773" y="14190"/>
                  </a:cubicBezTo>
                  <a:cubicBezTo>
                    <a:pt x="10679" y="14190"/>
                    <a:pt x="10585" y="14212"/>
                    <a:pt x="10500" y="14257"/>
                  </a:cubicBezTo>
                  <a:lnTo>
                    <a:pt x="7869" y="15639"/>
                  </a:lnTo>
                  <a:cubicBezTo>
                    <a:pt x="7853" y="15647"/>
                    <a:pt x="7837" y="15651"/>
                    <a:pt x="7821" y="15651"/>
                  </a:cubicBezTo>
                  <a:cubicBezTo>
                    <a:pt x="7761" y="15651"/>
                    <a:pt x="7703" y="15603"/>
                    <a:pt x="7717" y="15532"/>
                  </a:cubicBezTo>
                  <a:lnTo>
                    <a:pt x="8217" y="12597"/>
                  </a:lnTo>
                  <a:cubicBezTo>
                    <a:pt x="8252" y="12410"/>
                    <a:pt x="8190" y="12223"/>
                    <a:pt x="8056" y="12089"/>
                  </a:cubicBezTo>
                  <a:lnTo>
                    <a:pt x="5924" y="10010"/>
                  </a:lnTo>
                  <a:cubicBezTo>
                    <a:pt x="5861" y="9957"/>
                    <a:pt x="5888" y="9841"/>
                    <a:pt x="5977" y="9832"/>
                  </a:cubicBezTo>
                  <a:lnTo>
                    <a:pt x="8930" y="9404"/>
                  </a:lnTo>
                  <a:cubicBezTo>
                    <a:pt x="9118" y="9377"/>
                    <a:pt x="9278" y="9261"/>
                    <a:pt x="9359" y="9091"/>
                  </a:cubicBezTo>
                  <a:lnTo>
                    <a:pt x="10679" y="6415"/>
                  </a:lnTo>
                  <a:cubicBezTo>
                    <a:pt x="10710" y="6379"/>
                    <a:pt x="10741" y="6362"/>
                    <a:pt x="10773" y="6362"/>
                  </a:cubicBezTo>
                  <a:cubicBezTo>
                    <a:pt x="10804" y="6362"/>
                    <a:pt x="10835" y="6379"/>
                    <a:pt x="10866" y="6415"/>
                  </a:cubicBezTo>
                  <a:lnTo>
                    <a:pt x="12187" y="9091"/>
                  </a:lnTo>
                  <a:cubicBezTo>
                    <a:pt x="12267" y="9261"/>
                    <a:pt x="12427" y="9377"/>
                    <a:pt x="12624" y="9404"/>
                  </a:cubicBezTo>
                  <a:lnTo>
                    <a:pt x="15568" y="9832"/>
                  </a:lnTo>
                  <a:cubicBezTo>
                    <a:pt x="15657" y="9841"/>
                    <a:pt x="15684" y="9957"/>
                    <a:pt x="15621" y="10010"/>
                  </a:cubicBezTo>
                  <a:lnTo>
                    <a:pt x="13489" y="12089"/>
                  </a:lnTo>
                  <a:cubicBezTo>
                    <a:pt x="13355" y="12223"/>
                    <a:pt x="13293" y="12410"/>
                    <a:pt x="13328" y="12597"/>
                  </a:cubicBezTo>
                  <a:lnTo>
                    <a:pt x="13480" y="13472"/>
                  </a:lnTo>
                  <a:cubicBezTo>
                    <a:pt x="13499" y="13599"/>
                    <a:pt x="13599" y="13656"/>
                    <a:pt x="13701" y="13656"/>
                  </a:cubicBezTo>
                  <a:cubicBezTo>
                    <a:pt x="13835" y="13656"/>
                    <a:pt x="13974" y="13558"/>
                    <a:pt x="13944" y="13391"/>
                  </a:cubicBezTo>
                  <a:lnTo>
                    <a:pt x="13792" y="12517"/>
                  </a:lnTo>
                  <a:cubicBezTo>
                    <a:pt x="13783" y="12481"/>
                    <a:pt x="13801" y="12446"/>
                    <a:pt x="13819" y="12428"/>
                  </a:cubicBezTo>
                  <a:lnTo>
                    <a:pt x="15951" y="10349"/>
                  </a:lnTo>
                  <a:cubicBezTo>
                    <a:pt x="16290" y="10019"/>
                    <a:pt x="16094" y="9430"/>
                    <a:pt x="15639" y="9359"/>
                  </a:cubicBezTo>
                  <a:lnTo>
                    <a:pt x="12686" y="8940"/>
                  </a:lnTo>
                  <a:cubicBezTo>
                    <a:pt x="12650" y="8931"/>
                    <a:pt x="12624" y="8913"/>
                    <a:pt x="12606" y="8877"/>
                  </a:cubicBezTo>
                  <a:lnTo>
                    <a:pt x="12133" y="7905"/>
                  </a:lnTo>
                  <a:lnTo>
                    <a:pt x="12133" y="857"/>
                  </a:lnTo>
                  <a:cubicBezTo>
                    <a:pt x="12133" y="385"/>
                    <a:pt x="11758" y="1"/>
                    <a:pt x="11285" y="1"/>
                  </a:cubicBezTo>
                  <a:lnTo>
                    <a:pt x="10313" y="1"/>
                  </a:lnTo>
                  <a:cubicBezTo>
                    <a:pt x="9912" y="1"/>
                    <a:pt x="9564" y="286"/>
                    <a:pt x="9483" y="670"/>
                  </a:cubicBezTo>
                  <a:lnTo>
                    <a:pt x="2659" y="670"/>
                  </a:lnTo>
                  <a:cubicBezTo>
                    <a:pt x="2570" y="286"/>
                    <a:pt x="2231" y="1"/>
                    <a:pt x="1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Usage</a:t>
            </a:r>
            <a:endParaRPr dirty="0"/>
          </a:p>
        </p:txBody>
      </p:sp>
      <p:sp>
        <p:nvSpPr>
          <p:cNvPr id="3487" name="Google Shape;3487;p55"/>
          <p:cNvSpPr txBox="1">
            <a:spLocks noGrp="1"/>
          </p:cNvSpPr>
          <p:nvPr>
            <p:ph type="title" idx="2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</p:spPr>
        <p:txBody>
          <a:bodyPr spcFirstLastPara="1" wrap="square" lIns="91425" tIns="91425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Layout</a:t>
            </a:r>
            <a:endParaRPr sz="4200" dirty="0"/>
          </a:p>
        </p:txBody>
      </p:sp>
      <p:sp>
        <p:nvSpPr>
          <p:cNvPr id="3488" name="Google Shape;3488;p55"/>
          <p:cNvSpPr txBox="1">
            <a:spLocks noGrp="1"/>
          </p:cNvSpPr>
          <p:nvPr>
            <p:ph type="subTitle" idx="1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</p:txBody>
      </p:sp>
      <p:sp>
        <p:nvSpPr>
          <p:cNvPr id="3489" name="Google Shape;3489;p55"/>
          <p:cNvSpPr txBox="1">
            <a:spLocks noGrp="1"/>
          </p:cNvSpPr>
          <p:nvPr>
            <p:ph type="title" idx="3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</p:spPr>
        <p:txBody>
          <a:bodyPr spcFirstLastPara="1" wrap="square" lIns="91425" tIns="91425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dirty="0"/>
              <a:t>Animations</a:t>
            </a:r>
            <a:endParaRPr sz="3550" dirty="0"/>
          </a:p>
        </p:txBody>
      </p:sp>
      <p:sp>
        <p:nvSpPr>
          <p:cNvPr id="3490" name="Google Shape;3490;p55"/>
          <p:cNvSpPr txBox="1">
            <a:spLocks noGrp="1"/>
          </p:cNvSpPr>
          <p:nvPr>
            <p:ph type="subTitle" idx="4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Despite being red, Mars is a cold place</a:t>
            </a:r>
            <a:endParaRPr dirty="0"/>
          </a:p>
        </p:txBody>
      </p:sp>
      <p:sp>
        <p:nvSpPr>
          <p:cNvPr id="3491" name="Google Shape;3491;p55"/>
          <p:cNvSpPr txBox="1">
            <a:spLocks noGrp="1"/>
          </p:cNvSpPr>
          <p:nvPr>
            <p:ph type="title" idx="5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</p:spPr>
        <p:txBody>
          <a:bodyPr spcFirstLastPara="1" wrap="square" lIns="91425" tIns="91425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Hidden &amp;</a:t>
            </a:r>
            <a:br>
              <a:rPr lang="en" sz="3000" dirty="0"/>
            </a:br>
            <a:r>
              <a:rPr lang="en" sz="3000" dirty="0"/>
              <a:t>Hover</a:t>
            </a:r>
            <a:endParaRPr sz="3000" dirty="0"/>
          </a:p>
        </p:txBody>
      </p:sp>
      <p:sp>
        <p:nvSpPr>
          <p:cNvPr id="3492" name="Google Shape;3492;p55"/>
          <p:cNvSpPr txBox="1">
            <a:spLocks noGrp="1"/>
          </p:cNvSpPr>
          <p:nvPr>
            <p:ph type="subTitle" idx="6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p56"/>
          <p:cNvSpPr/>
          <p:nvPr/>
        </p:nvSpPr>
        <p:spPr>
          <a:xfrm flipH="1">
            <a:off x="3661536" y="1923933"/>
            <a:ext cx="1820815" cy="193815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498" name="Google Shape;3498;p56"/>
          <p:cNvSpPr/>
          <p:nvPr/>
        </p:nvSpPr>
        <p:spPr>
          <a:xfrm>
            <a:off x="851450" y="1486163"/>
            <a:ext cx="1699200" cy="1173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9" name="Google Shape;3499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 Files</a:t>
            </a:r>
            <a:endParaRPr dirty="0"/>
          </a:p>
        </p:txBody>
      </p:sp>
      <p:grpSp>
        <p:nvGrpSpPr>
          <p:cNvPr id="3500" name="Google Shape;3500;p56"/>
          <p:cNvGrpSpPr/>
          <p:nvPr/>
        </p:nvGrpSpPr>
        <p:grpSpPr>
          <a:xfrm>
            <a:off x="3574242" y="2182331"/>
            <a:ext cx="1994845" cy="1421383"/>
            <a:chOff x="4012428" y="2122726"/>
            <a:chExt cx="1119128" cy="797410"/>
          </a:xfrm>
        </p:grpSpPr>
        <p:sp>
          <p:nvSpPr>
            <p:cNvPr id="3501" name="Google Shape;3501;p56"/>
            <p:cNvSpPr/>
            <p:nvPr/>
          </p:nvSpPr>
          <p:spPr>
            <a:xfrm>
              <a:off x="4159450" y="2127475"/>
              <a:ext cx="803450" cy="573625"/>
            </a:xfrm>
            <a:custGeom>
              <a:avLst/>
              <a:gdLst/>
              <a:ahLst/>
              <a:cxnLst/>
              <a:rect l="l" t="t" r="r" b="b"/>
              <a:pathLst>
                <a:path w="32138" h="22945" extrusionOk="0">
                  <a:moveTo>
                    <a:pt x="356" y="22945"/>
                  </a:moveTo>
                  <a:lnTo>
                    <a:pt x="0" y="0"/>
                  </a:lnTo>
                  <a:lnTo>
                    <a:pt x="31639" y="0"/>
                  </a:lnTo>
                  <a:lnTo>
                    <a:pt x="31781" y="1068"/>
                  </a:lnTo>
                  <a:lnTo>
                    <a:pt x="32138" y="7411"/>
                  </a:lnTo>
                  <a:lnTo>
                    <a:pt x="31568" y="22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502" name="Google Shape;3502;p56"/>
            <p:cNvSpPr/>
            <p:nvPr/>
          </p:nvSpPr>
          <p:spPr>
            <a:xfrm>
              <a:off x="4207550" y="2175925"/>
              <a:ext cx="694775" cy="482775"/>
            </a:xfrm>
            <a:custGeom>
              <a:avLst/>
              <a:gdLst/>
              <a:ahLst/>
              <a:cxnLst/>
              <a:rect l="l" t="t" r="r" b="b"/>
              <a:pathLst>
                <a:path w="27791" h="19311" extrusionOk="0">
                  <a:moveTo>
                    <a:pt x="0" y="285"/>
                  </a:moveTo>
                  <a:lnTo>
                    <a:pt x="285" y="19311"/>
                  </a:lnTo>
                  <a:lnTo>
                    <a:pt x="27648" y="19026"/>
                  </a:lnTo>
                  <a:lnTo>
                    <a:pt x="27791" y="285"/>
                  </a:lnTo>
                  <a:lnTo>
                    <a:pt x="18313" y="0"/>
                  </a:lnTo>
                  <a:lnTo>
                    <a:pt x="3990" y="2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03" name="Google Shape;3503;p56"/>
            <p:cNvSpPr/>
            <p:nvPr/>
          </p:nvSpPr>
          <p:spPr>
            <a:xfrm>
              <a:off x="4260975" y="2229375"/>
              <a:ext cx="586125" cy="105100"/>
            </a:xfrm>
            <a:custGeom>
              <a:avLst/>
              <a:gdLst/>
              <a:ahLst/>
              <a:cxnLst/>
              <a:rect l="l" t="t" r="r" b="b"/>
              <a:pathLst>
                <a:path w="23445" h="4204" extrusionOk="0">
                  <a:moveTo>
                    <a:pt x="0" y="4204"/>
                  </a:moveTo>
                  <a:lnTo>
                    <a:pt x="0" y="285"/>
                  </a:lnTo>
                  <a:lnTo>
                    <a:pt x="10191" y="0"/>
                  </a:lnTo>
                  <a:lnTo>
                    <a:pt x="15749" y="71"/>
                  </a:lnTo>
                  <a:lnTo>
                    <a:pt x="23445" y="285"/>
                  </a:lnTo>
                  <a:lnTo>
                    <a:pt x="23374" y="3848"/>
                  </a:lnTo>
                  <a:lnTo>
                    <a:pt x="8480" y="3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04" name="Google Shape;3504;p56"/>
            <p:cNvSpPr/>
            <p:nvPr/>
          </p:nvSpPr>
          <p:spPr>
            <a:xfrm>
              <a:off x="4273450" y="2364750"/>
              <a:ext cx="176375" cy="258325"/>
            </a:xfrm>
            <a:custGeom>
              <a:avLst/>
              <a:gdLst/>
              <a:ahLst/>
              <a:cxnLst/>
              <a:rect l="l" t="t" r="r" b="b"/>
              <a:pathLst>
                <a:path w="7055" h="10333" extrusionOk="0">
                  <a:moveTo>
                    <a:pt x="143" y="10333"/>
                  </a:moveTo>
                  <a:lnTo>
                    <a:pt x="3207" y="9905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05" name="Google Shape;3505;p56"/>
            <p:cNvSpPr/>
            <p:nvPr/>
          </p:nvSpPr>
          <p:spPr>
            <a:xfrm>
              <a:off x="4473000" y="2364750"/>
              <a:ext cx="176375" cy="258325"/>
            </a:xfrm>
            <a:custGeom>
              <a:avLst/>
              <a:gdLst/>
              <a:ahLst/>
              <a:cxnLst/>
              <a:rect l="l" t="t" r="r" b="b"/>
              <a:pathLst>
                <a:path w="7055" h="10333" extrusionOk="0">
                  <a:moveTo>
                    <a:pt x="143" y="10333"/>
                  </a:moveTo>
                  <a:lnTo>
                    <a:pt x="3420" y="10262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06" name="Google Shape;3506;p56"/>
            <p:cNvSpPr/>
            <p:nvPr/>
          </p:nvSpPr>
          <p:spPr>
            <a:xfrm>
              <a:off x="4672550" y="2364750"/>
              <a:ext cx="176375" cy="252975"/>
            </a:xfrm>
            <a:custGeom>
              <a:avLst/>
              <a:gdLst/>
              <a:ahLst/>
              <a:cxnLst/>
              <a:rect l="l" t="t" r="r" b="b"/>
              <a:pathLst>
                <a:path w="7055" h="10119" extrusionOk="0">
                  <a:moveTo>
                    <a:pt x="212" y="10048"/>
                  </a:moveTo>
                  <a:lnTo>
                    <a:pt x="3490" y="9977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07" name="Google Shape;3507;p56"/>
            <p:cNvSpPr/>
            <p:nvPr/>
          </p:nvSpPr>
          <p:spPr>
            <a:xfrm>
              <a:off x="4022275" y="2692550"/>
              <a:ext cx="1102725" cy="167475"/>
            </a:xfrm>
            <a:custGeom>
              <a:avLst/>
              <a:gdLst/>
              <a:ahLst/>
              <a:cxnLst/>
              <a:rect l="l" t="t" r="r" b="b"/>
              <a:pathLst>
                <a:path w="44109" h="6699" extrusionOk="0">
                  <a:moveTo>
                    <a:pt x="0" y="6627"/>
                  </a:moveTo>
                  <a:lnTo>
                    <a:pt x="1924" y="3848"/>
                  </a:lnTo>
                  <a:lnTo>
                    <a:pt x="4845" y="1212"/>
                  </a:lnTo>
                  <a:lnTo>
                    <a:pt x="5772" y="356"/>
                  </a:lnTo>
                  <a:lnTo>
                    <a:pt x="18741" y="428"/>
                  </a:lnTo>
                  <a:lnTo>
                    <a:pt x="27933" y="285"/>
                  </a:lnTo>
                  <a:lnTo>
                    <a:pt x="37055" y="0"/>
                  </a:lnTo>
                  <a:lnTo>
                    <a:pt x="44109" y="6200"/>
                  </a:lnTo>
                  <a:lnTo>
                    <a:pt x="37482" y="6129"/>
                  </a:lnTo>
                  <a:lnTo>
                    <a:pt x="32138" y="6556"/>
                  </a:lnTo>
                  <a:lnTo>
                    <a:pt x="27150" y="6699"/>
                  </a:lnTo>
                  <a:lnTo>
                    <a:pt x="20594" y="6556"/>
                  </a:lnTo>
                  <a:lnTo>
                    <a:pt x="14465" y="6414"/>
                  </a:lnTo>
                  <a:lnTo>
                    <a:pt x="9762" y="6200"/>
                  </a:lnTo>
                  <a:lnTo>
                    <a:pt x="2992" y="62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08" name="Google Shape;3508;p56"/>
            <p:cNvSpPr/>
            <p:nvPr/>
          </p:nvSpPr>
          <p:spPr>
            <a:xfrm>
              <a:off x="4016925" y="2845775"/>
              <a:ext cx="1109875" cy="71250"/>
            </a:xfrm>
            <a:custGeom>
              <a:avLst/>
              <a:gdLst/>
              <a:ahLst/>
              <a:cxnLst/>
              <a:rect l="l" t="t" r="r" b="b"/>
              <a:pathLst>
                <a:path w="44395" h="2850" extrusionOk="0">
                  <a:moveTo>
                    <a:pt x="0" y="2565"/>
                  </a:moveTo>
                  <a:lnTo>
                    <a:pt x="214" y="356"/>
                  </a:lnTo>
                  <a:lnTo>
                    <a:pt x="2850" y="142"/>
                  </a:lnTo>
                  <a:lnTo>
                    <a:pt x="9762" y="0"/>
                  </a:lnTo>
                  <a:lnTo>
                    <a:pt x="17316" y="285"/>
                  </a:lnTo>
                  <a:lnTo>
                    <a:pt x="24086" y="498"/>
                  </a:lnTo>
                  <a:lnTo>
                    <a:pt x="30499" y="498"/>
                  </a:lnTo>
                  <a:lnTo>
                    <a:pt x="35558" y="213"/>
                  </a:lnTo>
                  <a:lnTo>
                    <a:pt x="40048" y="0"/>
                  </a:lnTo>
                  <a:lnTo>
                    <a:pt x="44323" y="142"/>
                  </a:lnTo>
                  <a:lnTo>
                    <a:pt x="44395" y="1852"/>
                  </a:lnTo>
                  <a:lnTo>
                    <a:pt x="37910" y="2565"/>
                  </a:lnTo>
                  <a:lnTo>
                    <a:pt x="33848" y="2850"/>
                  </a:lnTo>
                  <a:lnTo>
                    <a:pt x="27292" y="2636"/>
                  </a:lnTo>
                  <a:lnTo>
                    <a:pt x="20238" y="2565"/>
                  </a:lnTo>
                  <a:lnTo>
                    <a:pt x="8765" y="2422"/>
                  </a:lnTo>
                  <a:lnTo>
                    <a:pt x="1354" y="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grpSp>
          <p:nvGrpSpPr>
            <p:cNvPr id="3509" name="Google Shape;3509;p56"/>
            <p:cNvGrpSpPr/>
            <p:nvPr/>
          </p:nvGrpSpPr>
          <p:grpSpPr>
            <a:xfrm>
              <a:off x="4012428" y="2122726"/>
              <a:ext cx="1119128" cy="797410"/>
              <a:chOff x="2903025" y="2176625"/>
              <a:chExt cx="1869575" cy="1332125"/>
            </a:xfrm>
          </p:grpSpPr>
          <p:sp>
            <p:nvSpPr>
              <p:cNvPr id="3510" name="Google Shape;3510;p56"/>
              <p:cNvSpPr/>
              <p:nvPr/>
            </p:nvSpPr>
            <p:spPr>
              <a:xfrm>
                <a:off x="3221225" y="2258600"/>
                <a:ext cx="1173250" cy="814150"/>
              </a:xfrm>
              <a:custGeom>
                <a:avLst/>
                <a:gdLst/>
                <a:ahLst/>
                <a:cxnLst/>
                <a:rect l="l" t="t" r="r" b="b"/>
                <a:pathLst>
                  <a:path w="46930" h="32566" extrusionOk="0">
                    <a:moveTo>
                      <a:pt x="30399" y="659"/>
                    </a:moveTo>
                    <a:cubicBezTo>
                      <a:pt x="35696" y="659"/>
                      <a:pt x="40992" y="748"/>
                      <a:pt x="46287" y="1032"/>
                    </a:cubicBezTo>
                    <a:cubicBezTo>
                      <a:pt x="46271" y="11283"/>
                      <a:pt x="46004" y="21534"/>
                      <a:pt x="46114" y="31801"/>
                    </a:cubicBezTo>
                    <a:cubicBezTo>
                      <a:pt x="40818" y="31890"/>
                      <a:pt x="35523" y="31916"/>
                      <a:pt x="30230" y="31916"/>
                    </a:cubicBezTo>
                    <a:cubicBezTo>
                      <a:pt x="22733" y="31916"/>
                      <a:pt x="15238" y="31864"/>
                      <a:pt x="7744" y="31864"/>
                    </a:cubicBezTo>
                    <a:cubicBezTo>
                      <a:pt x="5560" y="31864"/>
                      <a:pt x="3376" y="31868"/>
                      <a:pt x="1192" y="31879"/>
                    </a:cubicBezTo>
                    <a:cubicBezTo>
                      <a:pt x="925" y="21566"/>
                      <a:pt x="706" y="11252"/>
                      <a:pt x="659" y="923"/>
                    </a:cubicBezTo>
                    <a:lnTo>
                      <a:pt x="659" y="923"/>
                    </a:lnTo>
                    <a:cubicBezTo>
                      <a:pt x="1402" y="926"/>
                      <a:pt x="2145" y="928"/>
                      <a:pt x="2887" y="928"/>
                    </a:cubicBezTo>
                    <a:cubicBezTo>
                      <a:pt x="12055" y="928"/>
                      <a:pt x="21228" y="659"/>
                      <a:pt x="30399" y="659"/>
                    </a:cubicBezTo>
                    <a:close/>
                    <a:moveTo>
                      <a:pt x="30451" y="1"/>
                    </a:moveTo>
                    <a:cubicBezTo>
                      <a:pt x="21100" y="1"/>
                      <a:pt x="11743" y="284"/>
                      <a:pt x="2391" y="284"/>
                    </a:cubicBezTo>
                    <a:cubicBezTo>
                      <a:pt x="1792" y="284"/>
                      <a:pt x="1194" y="282"/>
                      <a:pt x="596" y="280"/>
                    </a:cubicBezTo>
                    <a:cubicBezTo>
                      <a:pt x="535" y="195"/>
                      <a:pt x="431" y="152"/>
                      <a:pt x="327" y="152"/>
                    </a:cubicBezTo>
                    <a:cubicBezTo>
                      <a:pt x="164" y="152"/>
                      <a:pt x="0" y="257"/>
                      <a:pt x="0" y="468"/>
                    </a:cubicBezTo>
                    <a:cubicBezTo>
                      <a:pt x="47" y="10986"/>
                      <a:pt x="267" y="21487"/>
                      <a:pt x="533" y="31989"/>
                    </a:cubicBezTo>
                    <a:cubicBezTo>
                      <a:pt x="533" y="32005"/>
                      <a:pt x="533" y="32020"/>
                      <a:pt x="549" y="32020"/>
                    </a:cubicBezTo>
                    <a:cubicBezTo>
                      <a:pt x="424" y="32224"/>
                      <a:pt x="518" y="32538"/>
                      <a:pt x="800" y="32538"/>
                    </a:cubicBezTo>
                    <a:cubicBezTo>
                      <a:pt x="3274" y="32522"/>
                      <a:pt x="5749" y="32517"/>
                      <a:pt x="8223" y="32517"/>
                    </a:cubicBezTo>
                    <a:cubicBezTo>
                      <a:pt x="15481" y="32517"/>
                      <a:pt x="22739" y="32566"/>
                      <a:pt x="29996" y="32566"/>
                    </a:cubicBezTo>
                    <a:cubicBezTo>
                      <a:pt x="35390" y="32566"/>
                      <a:pt x="40783" y="32539"/>
                      <a:pt x="46177" y="32444"/>
                    </a:cubicBezTo>
                    <a:cubicBezTo>
                      <a:pt x="46365" y="32444"/>
                      <a:pt x="46459" y="32318"/>
                      <a:pt x="46490" y="32162"/>
                    </a:cubicBezTo>
                    <a:cubicBezTo>
                      <a:pt x="46631" y="32146"/>
                      <a:pt x="46773" y="32052"/>
                      <a:pt x="46757" y="31848"/>
                    </a:cubicBezTo>
                    <a:cubicBezTo>
                      <a:pt x="46663" y="21409"/>
                      <a:pt x="46929" y="10954"/>
                      <a:pt x="46929" y="515"/>
                    </a:cubicBezTo>
                    <a:cubicBezTo>
                      <a:pt x="46929" y="300"/>
                      <a:pt x="46765" y="193"/>
                      <a:pt x="46602" y="193"/>
                    </a:cubicBezTo>
                    <a:cubicBezTo>
                      <a:pt x="46479" y="193"/>
                      <a:pt x="46356" y="253"/>
                      <a:pt x="46302" y="374"/>
                    </a:cubicBezTo>
                    <a:cubicBezTo>
                      <a:pt x="41022" y="91"/>
                      <a:pt x="35737" y="1"/>
                      <a:pt x="30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6"/>
              <p:cNvSpPr/>
              <p:nvPr/>
            </p:nvSpPr>
            <p:spPr>
              <a:xfrm>
                <a:off x="2903025" y="2176625"/>
                <a:ext cx="1869575" cy="1332125"/>
              </a:xfrm>
              <a:custGeom>
                <a:avLst/>
                <a:gdLst/>
                <a:ahLst/>
                <a:cxnLst/>
                <a:rect l="l" t="t" r="r" b="b"/>
                <a:pathLst>
                  <a:path w="74783" h="53285" extrusionOk="0">
                    <a:moveTo>
                      <a:pt x="62447" y="659"/>
                    </a:moveTo>
                    <a:cubicBezTo>
                      <a:pt x="62902" y="6600"/>
                      <a:pt x="63090" y="12540"/>
                      <a:pt x="62965" y="18497"/>
                    </a:cubicBezTo>
                    <a:cubicBezTo>
                      <a:pt x="62839" y="24923"/>
                      <a:pt x="62447" y="31334"/>
                      <a:pt x="62244" y="37760"/>
                    </a:cubicBezTo>
                    <a:cubicBezTo>
                      <a:pt x="50184" y="38267"/>
                      <a:pt x="38116" y="38526"/>
                      <a:pt x="26046" y="38526"/>
                    </a:cubicBezTo>
                    <a:cubicBezTo>
                      <a:pt x="20954" y="38526"/>
                      <a:pt x="15862" y="38480"/>
                      <a:pt x="10769" y="38387"/>
                    </a:cubicBezTo>
                    <a:cubicBezTo>
                      <a:pt x="10377" y="25911"/>
                      <a:pt x="10126" y="13449"/>
                      <a:pt x="10158" y="957"/>
                    </a:cubicBezTo>
                    <a:cubicBezTo>
                      <a:pt x="10158" y="863"/>
                      <a:pt x="10126" y="800"/>
                      <a:pt x="10079" y="738"/>
                    </a:cubicBezTo>
                    <a:cubicBezTo>
                      <a:pt x="27541" y="706"/>
                      <a:pt x="44986" y="691"/>
                      <a:pt x="62447" y="659"/>
                    </a:cubicBezTo>
                    <a:close/>
                    <a:moveTo>
                      <a:pt x="30522" y="46104"/>
                    </a:moveTo>
                    <a:cubicBezTo>
                      <a:pt x="31087" y="46104"/>
                      <a:pt x="31726" y="46234"/>
                      <a:pt x="32243" y="46271"/>
                    </a:cubicBezTo>
                    <a:cubicBezTo>
                      <a:pt x="33873" y="46350"/>
                      <a:pt x="35519" y="46428"/>
                      <a:pt x="37149" y="46475"/>
                    </a:cubicBezTo>
                    <a:cubicBezTo>
                      <a:pt x="38701" y="46522"/>
                      <a:pt x="40252" y="46538"/>
                      <a:pt x="41789" y="46554"/>
                    </a:cubicBezTo>
                    <a:cubicBezTo>
                      <a:pt x="42205" y="46554"/>
                      <a:pt x="42651" y="46519"/>
                      <a:pt x="43093" y="46519"/>
                    </a:cubicBezTo>
                    <a:cubicBezTo>
                      <a:pt x="43801" y="46519"/>
                      <a:pt x="44499" y="46608"/>
                      <a:pt x="45049" y="47071"/>
                    </a:cubicBezTo>
                    <a:cubicBezTo>
                      <a:pt x="45613" y="47557"/>
                      <a:pt x="46068" y="48278"/>
                      <a:pt x="46554" y="48826"/>
                    </a:cubicBezTo>
                    <a:cubicBezTo>
                      <a:pt x="46569" y="48842"/>
                      <a:pt x="46585" y="48858"/>
                      <a:pt x="46601" y="48873"/>
                    </a:cubicBezTo>
                    <a:lnTo>
                      <a:pt x="45644" y="48873"/>
                    </a:lnTo>
                    <a:cubicBezTo>
                      <a:pt x="39751" y="48858"/>
                      <a:pt x="33873" y="48623"/>
                      <a:pt x="27979" y="48419"/>
                    </a:cubicBezTo>
                    <a:cubicBezTo>
                      <a:pt x="28481" y="47651"/>
                      <a:pt x="29155" y="46287"/>
                      <a:pt x="30127" y="46130"/>
                    </a:cubicBezTo>
                    <a:cubicBezTo>
                      <a:pt x="30252" y="46112"/>
                      <a:pt x="30385" y="46104"/>
                      <a:pt x="30522" y="46104"/>
                    </a:cubicBezTo>
                    <a:close/>
                    <a:moveTo>
                      <a:pt x="62447" y="38403"/>
                    </a:moveTo>
                    <a:cubicBezTo>
                      <a:pt x="62463" y="38403"/>
                      <a:pt x="62479" y="38403"/>
                      <a:pt x="62494" y="38419"/>
                    </a:cubicBezTo>
                    <a:lnTo>
                      <a:pt x="62510" y="38419"/>
                    </a:lnTo>
                    <a:cubicBezTo>
                      <a:pt x="64516" y="40503"/>
                      <a:pt x="66773" y="42384"/>
                      <a:pt x="68952" y="44281"/>
                    </a:cubicBezTo>
                    <a:cubicBezTo>
                      <a:pt x="70065" y="45253"/>
                      <a:pt x="71178" y="46209"/>
                      <a:pt x="72259" y="47181"/>
                    </a:cubicBezTo>
                    <a:cubicBezTo>
                      <a:pt x="72604" y="47478"/>
                      <a:pt x="72965" y="47776"/>
                      <a:pt x="73294" y="48090"/>
                    </a:cubicBezTo>
                    <a:cubicBezTo>
                      <a:pt x="71931" y="48026"/>
                      <a:pt x="70567" y="47999"/>
                      <a:pt x="69202" y="47999"/>
                    </a:cubicBezTo>
                    <a:cubicBezTo>
                      <a:pt x="61796" y="47999"/>
                      <a:pt x="54373" y="48794"/>
                      <a:pt x="46961" y="48873"/>
                    </a:cubicBezTo>
                    <a:cubicBezTo>
                      <a:pt x="47102" y="48764"/>
                      <a:pt x="47165" y="48544"/>
                      <a:pt x="47008" y="48372"/>
                    </a:cubicBezTo>
                    <a:cubicBezTo>
                      <a:pt x="46459" y="47729"/>
                      <a:pt x="45864" y="46773"/>
                      <a:pt x="45174" y="46271"/>
                    </a:cubicBezTo>
                    <a:cubicBezTo>
                      <a:pt x="44672" y="45918"/>
                      <a:pt x="44192" y="45895"/>
                      <a:pt x="43615" y="45895"/>
                    </a:cubicBezTo>
                    <a:cubicBezTo>
                      <a:pt x="43526" y="45895"/>
                      <a:pt x="43434" y="45895"/>
                      <a:pt x="43340" y="45895"/>
                    </a:cubicBezTo>
                    <a:cubicBezTo>
                      <a:pt x="41099" y="45895"/>
                      <a:pt x="38873" y="45880"/>
                      <a:pt x="36632" y="45801"/>
                    </a:cubicBezTo>
                    <a:cubicBezTo>
                      <a:pt x="34821" y="45748"/>
                      <a:pt x="32920" y="45457"/>
                      <a:pt x="31092" y="45457"/>
                    </a:cubicBezTo>
                    <a:cubicBezTo>
                      <a:pt x="30768" y="45457"/>
                      <a:pt x="30446" y="45466"/>
                      <a:pt x="30127" y="45488"/>
                    </a:cubicBezTo>
                    <a:cubicBezTo>
                      <a:pt x="28685" y="45582"/>
                      <a:pt x="28089" y="47102"/>
                      <a:pt x="27368" y="48168"/>
                    </a:cubicBezTo>
                    <a:cubicBezTo>
                      <a:pt x="27305" y="48246"/>
                      <a:pt x="27305" y="48325"/>
                      <a:pt x="27321" y="48388"/>
                    </a:cubicBezTo>
                    <a:cubicBezTo>
                      <a:pt x="23794" y="48278"/>
                      <a:pt x="20283" y="48152"/>
                      <a:pt x="16757" y="48105"/>
                    </a:cubicBezTo>
                    <a:cubicBezTo>
                      <a:pt x="15722" y="48093"/>
                      <a:pt x="14687" y="48086"/>
                      <a:pt x="13651" y="48086"/>
                    </a:cubicBezTo>
                    <a:cubicBezTo>
                      <a:pt x="9556" y="48086"/>
                      <a:pt x="5455" y="48194"/>
                      <a:pt x="1364" y="48482"/>
                    </a:cubicBezTo>
                    <a:cubicBezTo>
                      <a:pt x="3794" y="44782"/>
                      <a:pt x="7070" y="41883"/>
                      <a:pt x="10409" y="39014"/>
                    </a:cubicBezTo>
                    <a:cubicBezTo>
                      <a:pt x="10440" y="39030"/>
                      <a:pt x="10487" y="39030"/>
                      <a:pt x="10534" y="39046"/>
                    </a:cubicBezTo>
                    <a:cubicBezTo>
                      <a:pt x="15641" y="39138"/>
                      <a:pt x="20748" y="39184"/>
                      <a:pt x="25855" y="39184"/>
                    </a:cubicBezTo>
                    <a:cubicBezTo>
                      <a:pt x="38036" y="39184"/>
                      <a:pt x="50214" y="38922"/>
                      <a:pt x="62385" y="38403"/>
                    </a:cubicBezTo>
                    <a:close/>
                    <a:moveTo>
                      <a:pt x="69855" y="48671"/>
                    </a:moveTo>
                    <a:cubicBezTo>
                      <a:pt x="71221" y="48671"/>
                      <a:pt x="72586" y="48703"/>
                      <a:pt x="73952" y="48779"/>
                    </a:cubicBezTo>
                    <a:cubicBezTo>
                      <a:pt x="73984" y="48795"/>
                      <a:pt x="73999" y="48826"/>
                      <a:pt x="74015" y="48842"/>
                    </a:cubicBezTo>
                    <a:lnTo>
                      <a:pt x="74015" y="51036"/>
                    </a:lnTo>
                    <a:cubicBezTo>
                      <a:pt x="67719" y="51866"/>
                      <a:pt x="61506" y="52577"/>
                      <a:pt x="55181" y="52577"/>
                    </a:cubicBezTo>
                    <a:cubicBezTo>
                      <a:pt x="54215" y="52577"/>
                      <a:pt x="53247" y="52561"/>
                      <a:pt x="52275" y="52526"/>
                    </a:cubicBezTo>
                    <a:cubicBezTo>
                      <a:pt x="49375" y="52431"/>
                      <a:pt x="46475" y="52416"/>
                      <a:pt x="43575" y="52384"/>
                    </a:cubicBezTo>
                    <a:cubicBezTo>
                      <a:pt x="33371" y="52259"/>
                      <a:pt x="23183" y="52165"/>
                      <a:pt x="12979" y="52102"/>
                    </a:cubicBezTo>
                    <a:cubicBezTo>
                      <a:pt x="9872" y="52090"/>
                      <a:pt x="6774" y="52060"/>
                      <a:pt x="3671" y="52060"/>
                    </a:cubicBezTo>
                    <a:cubicBezTo>
                      <a:pt x="2689" y="52060"/>
                      <a:pt x="1706" y="52063"/>
                      <a:pt x="722" y="52071"/>
                    </a:cubicBezTo>
                    <a:cubicBezTo>
                      <a:pt x="659" y="51131"/>
                      <a:pt x="675" y="50206"/>
                      <a:pt x="800" y="49281"/>
                    </a:cubicBezTo>
                    <a:cubicBezTo>
                      <a:pt x="816" y="49234"/>
                      <a:pt x="800" y="49203"/>
                      <a:pt x="800" y="49171"/>
                    </a:cubicBezTo>
                    <a:cubicBezTo>
                      <a:pt x="5170" y="48848"/>
                      <a:pt x="9541" y="48732"/>
                      <a:pt x="13913" y="48732"/>
                    </a:cubicBezTo>
                    <a:cubicBezTo>
                      <a:pt x="24946" y="48732"/>
                      <a:pt x="35985" y="49470"/>
                      <a:pt x="47018" y="49470"/>
                    </a:cubicBezTo>
                    <a:cubicBezTo>
                      <a:pt x="50683" y="49470"/>
                      <a:pt x="54348" y="49388"/>
                      <a:pt x="58011" y="49171"/>
                    </a:cubicBezTo>
                    <a:cubicBezTo>
                      <a:pt x="61959" y="48938"/>
                      <a:pt x="65907" y="48671"/>
                      <a:pt x="69855" y="48671"/>
                    </a:cubicBezTo>
                    <a:close/>
                    <a:moveTo>
                      <a:pt x="62729" y="1"/>
                    </a:moveTo>
                    <a:cubicBezTo>
                      <a:pt x="44970" y="32"/>
                      <a:pt x="27211" y="64"/>
                      <a:pt x="9437" y="95"/>
                    </a:cubicBezTo>
                    <a:cubicBezTo>
                      <a:pt x="9014" y="95"/>
                      <a:pt x="9014" y="738"/>
                      <a:pt x="9437" y="738"/>
                    </a:cubicBezTo>
                    <a:lnTo>
                      <a:pt x="9593" y="738"/>
                    </a:lnTo>
                    <a:cubicBezTo>
                      <a:pt x="9546" y="800"/>
                      <a:pt x="9515" y="863"/>
                      <a:pt x="9515" y="957"/>
                    </a:cubicBezTo>
                    <a:cubicBezTo>
                      <a:pt x="9468" y="13449"/>
                      <a:pt x="9735" y="25926"/>
                      <a:pt x="10126" y="38403"/>
                    </a:cubicBezTo>
                    <a:cubicBezTo>
                      <a:pt x="10111" y="38403"/>
                      <a:pt x="10111" y="38403"/>
                      <a:pt x="10095" y="38419"/>
                    </a:cubicBezTo>
                    <a:cubicBezTo>
                      <a:pt x="6553" y="41475"/>
                      <a:pt x="3073" y="44563"/>
                      <a:pt x="549" y="48544"/>
                    </a:cubicBezTo>
                    <a:cubicBezTo>
                      <a:pt x="314" y="48560"/>
                      <a:pt x="205" y="48779"/>
                      <a:pt x="236" y="48952"/>
                    </a:cubicBezTo>
                    <a:cubicBezTo>
                      <a:pt x="205" y="48999"/>
                      <a:pt x="189" y="49046"/>
                      <a:pt x="173" y="49109"/>
                    </a:cubicBezTo>
                    <a:cubicBezTo>
                      <a:pt x="32" y="50127"/>
                      <a:pt x="1" y="51131"/>
                      <a:pt x="79" y="52165"/>
                    </a:cubicBezTo>
                    <a:cubicBezTo>
                      <a:pt x="95" y="52337"/>
                      <a:pt x="205" y="52431"/>
                      <a:pt x="330" y="52463"/>
                    </a:cubicBezTo>
                    <a:cubicBezTo>
                      <a:pt x="360" y="52596"/>
                      <a:pt x="459" y="52715"/>
                      <a:pt x="615" y="52715"/>
                    </a:cubicBezTo>
                    <a:cubicBezTo>
                      <a:pt x="624" y="52715"/>
                      <a:pt x="634" y="52715"/>
                      <a:pt x="643" y="52714"/>
                    </a:cubicBezTo>
                    <a:cubicBezTo>
                      <a:pt x="1685" y="52710"/>
                      <a:pt x="2726" y="52708"/>
                      <a:pt x="3767" y="52708"/>
                    </a:cubicBezTo>
                    <a:cubicBezTo>
                      <a:pt x="11413" y="52708"/>
                      <a:pt x="19067" y="52801"/>
                      <a:pt x="26710" y="52870"/>
                    </a:cubicBezTo>
                    <a:cubicBezTo>
                      <a:pt x="35033" y="52933"/>
                      <a:pt x="43372" y="52964"/>
                      <a:pt x="51695" y="53168"/>
                    </a:cubicBezTo>
                    <a:cubicBezTo>
                      <a:pt x="53533" y="53211"/>
                      <a:pt x="55356" y="53285"/>
                      <a:pt x="57186" y="53285"/>
                    </a:cubicBezTo>
                    <a:cubicBezTo>
                      <a:pt x="58008" y="53285"/>
                      <a:pt x="58831" y="53270"/>
                      <a:pt x="59657" y="53231"/>
                    </a:cubicBezTo>
                    <a:cubicBezTo>
                      <a:pt x="64469" y="52996"/>
                      <a:pt x="69250" y="52322"/>
                      <a:pt x="74015" y="51679"/>
                    </a:cubicBezTo>
                    <a:cubicBezTo>
                      <a:pt x="74038" y="51860"/>
                      <a:pt x="74186" y="51950"/>
                      <a:pt x="74335" y="51950"/>
                    </a:cubicBezTo>
                    <a:cubicBezTo>
                      <a:pt x="74497" y="51950"/>
                      <a:pt x="74658" y="51844"/>
                      <a:pt x="74658" y="51632"/>
                    </a:cubicBezTo>
                    <a:lnTo>
                      <a:pt x="74658" y="48999"/>
                    </a:lnTo>
                    <a:cubicBezTo>
                      <a:pt x="74752" y="48905"/>
                      <a:pt x="74783" y="48779"/>
                      <a:pt x="74689" y="48638"/>
                    </a:cubicBezTo>
                    <a:cubicBezTo>
                      <a:pt x="74673" y="48638"/>
                      <a:pt x="74673" y="48623"/>
                      <a:pt x="74658" y="48623"/>
                    </a:cubicBezTo>
                    <a:lnTo>
                      <a:pt x="74658" y="48497"/>
                    </a:lnTo>
                    <a:cubicBezTo>
                      <a:pt x="74658" y="48309"/>
                      <a:pt x="74532" y="48215"/>
                      <a:pt x="74391" y="48199"/>
                    </a:cubicBezTo>
                    <a:cubicBezTo>
                      <a:pt x="74360" y="48168"/>
                      <a:pt x="74328" y="48152"/>
                      <a:pt x="74281" y="48152"/>
                    </a:cubicBezTo>
                    <a:cubicBezTo>
                      <a:pt x="72980" y="46601"/>
                      <a:pt x="71147" y="45331"/>
                      <a:pt x="69657" y="44030"/>
                    </a:cubicBezTo>
                    <a:cubicBezTo>
                      <a:pt x="67385" y="42055"/>
                      <a:pt x="65049" y="40127"/>
                      <a:pt x="62965" y="37964"/>
                    </a:cubicBezTo>
                    <a:cubicBezTo>
                      <a:pt x="62933" y="37933"/>
                      <a:pt x="62918" y="37917"/>
                      <a:pt x="62886" y="37901"/>
                    </a:cubicBezTo>
                    <a:cubicBezTo>
                      <a:pt x="63090" y="31428"/>
                      <a:pt x="63497" y="24970"/>
                      <a:pt x="63623" y="18497"/>
                    </a:cubicBezTo>
                    <a:cubicBezTo>
                      <a:pt x="63748" y="12478"/>
                      <a:pt x="63560" y="6474"/>
                      <a:pt x="63090" y="471"/>
                    </a:cubicBezTo>
                    <a:cubicBezTo>
                      <a:pt x="63074" y="408"/>
                      <a:pt x="63074" y="377"/>
                      <a:pt x="63043" y="330"/>
                    </a:cubicBezTo>
                    <a:cubicBezTo>
                      <a:pt x="63059" y="173"/>
                      <a:pt x="62949" y="1"/>
                      <a:pt x="627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6"/>
              <p:cNvSpPr/>
              <p:nvPr/>
            </p:nvSpPr>
            <p:spPr>
              <a:xfrm>
                <a:off x="3306650" y="2345450"/>
                <a:ext cx="997700" cy="189800"/>
              </a:xfrm>
              <a:custGeom>
                <a:avLst/>
                <a:gdLst/>
                <a:ahLst/>
                <a:cxnLst/>
                <a:rect l="l" t="t" r="r" b="b"/>
                <a:pathLst>
                  <a:path w="39908" h="7592" extrusionOk="0">
                    <a:moveTo>
                      <a:pt x="18781" y="657"/>
                    </a:moveTo>
                    <a:cubicBezTo>
                      <a:pt x="19114" y="657"/>
                      <a:pt x="19448" y="659"/>
                      <a:pt x="19781" y="662"/>
                    </a:cubicBezTo>
                    <a:cubicBezTo>
                      <a:pt x="26208" y="725"/>
                      <a:pt x="32619" y="975"/>
                      <a:pt x="39029" y="1163"/>
                    </a:cubicBezTo>
                    <a:cubicBezTo>
                      <a:pt x="38967" y="2872"/>
                      <a:pt x="38982" y="4565"/>
                      <a:pt x="39108" y="6273"/>
                    </a:cubicBezTo>
                    <a:cubicBezTo>
                      <a:pt x="37440" y="6171"/>
                      <a:pt x="35763" y="6136"/>
                      <a:pt x="34083" y="6136"/>
                    </a:cubicBezTo>
                    <a:cubicBezTo>
                      <a:pt x="30601" y="6136"/>
                      <a:pt x="27105" y="6289"/>
                      <a:pt x="23637" y="6320"/>
                    </a:cubicBezTo>
                    <a:cubicBezTo>
                      <a:pt x="15988" y="6383"/>
                      <a:pt x="8402" y="6195"/>
                      <a:pt x="768" y="6900"/>
                    </a:cubicBezTo>
                    <a:cubicBezTo>
                      <a:pt x="784" y="6869"/>
                      <a:pt x="784" y="6853"/>
                      <a:pt x="784" y="6822"/>
                    </a:cubicBezTo>
                    <a:cubicBezTo>
                      <a:pt x="674" y="4941"/>
                      <a:pt x="659" y="3076"/>
                      <a:pt x="753" y="1195"/>
                    </a:cubicBezTo>
                    <a:cubicBezTo>
                      <a:pt x="6767" y="1165"/>
                      <a:pt x="12768" y="657"/>
                      <a:pt x="18781" y="657"/>
                    </a:cubicBezTo>
                    <a:close/>
                    <a:moveTo>
                      <a:pt x="19000" y="1"/>
                    </a:moveTo>
                    <a:cubicBezTo>
                      <a:pt x="12915" y="1"/>
                      <a:pt x="6856" y="506"/>
                      <a:pt x="768" y="536"/>
                    </a:cubicBezTo>
                    <a:cubicBezTo>
                      <a:pt x="754" y="365"/>
                      <a:pt x="612" y="279"/>
                      <a:pt x="465" y="279"/>
                    </a:cubicBezTo>
                    <a:cubicBezTo>
                      <a:pt x="302" y="279"/>
                      <a:pt x="134" y="385"/>
                      <a:pt x="126" y="599"/>
                    </a:cubicBezTo>
                    <a:cubicBezTo>
                      <a:pt x="0" y="2668"/>
                      <a:pt x="0" y="4737"/>
                      <a:pt x="126" y="6822"/>
                    </a:cubicBezTo>
                    <a:cubicBezTo>
                      <a:pt x="126" y="6916"/>
                      <a:pt x="173" y="6994"/>
                      <a:pt x="235" y="7041"/>
                    </a:cubicBezTo>
                    <a:cubicBezTo>
                      <a:pt x="85" y="7237"/>
                      <a:pt x="137" y="7592"/>
                      <a:pt x="433" y="7592"/>
                    </a:cubicBezTo>
                    <a:cubicBezTo>
                      <a:pt x="445" y="7592"/>
                      <a:pt x="458" y="7591"/>
                      <a:pt x="471" y="7590"/>
                    </a:cubicBezTo>
                    <a:cubicBezTo>
                      <a:pt x="8198" y="6853"/>
                      <a:pt x="15878" y="7041"/>
                      <a:pt x="23637" y="6963"/>
                    </a:cubicBezTo>
                    <a:cubicBezTo>
                      <a:pt x="27061" y="6932"/>
                      <a:pt x="30519" y="6787"/>
                      <a:pt x="33961" y="6787"/>
                    </a:cubicBezTo>
                    <a:cubicBezTo>
                      <a:pt x="35783" y="6787"/>
                      <a:pt x="37600" y="6828"/>
                      <a:pt x="39406" y="6947"/>
                    </a:cubicBezTo>
                    <a:cubicBezTo>
                      <a:pt x="39531" y="6947"/>
                      <a:pt x="39609" y="6900"/>
                      <a:pt x="39656" y="6838"/>
                    </a:cubicBezTo>
                    <a:cubicBezTo>
                      <a:pt x="39735" y="6790"/>
                      <a:pt x="39797" y="6696"/>
                      <a:pt x="39782" y="6571"/>
                    </a:cubicBezTo>
                    <a:cubicBezTo>
                      <a:pt x="39641" y="4753"/>
                      <a:pt x="39609" y="2935"/>
                      <a:pt x="39688" y="1116"/>
                    </a:cubicBezTo>
                    <a:cubicBezTo>
                      <a:pt x="39907" y="960"/>
                      <a:pt x="39829" y="521"/>
                      <a:pt x="39500" y="521"/>
                    </a:cubicBezTo>
                    <a:cubicBezTo>
                      <a:pt x="32932" y="333"/>
                      <a:pt x="26365" y="66"/>
                      <a:pt x="19781" y="4"/>
                    </a:cubicBezTo>
                    <a:cubicBezTo>
                      <a:pt x="19521" y="2"/>
                      <a:pt x="19260" y="1"/>
                      <a:pt x="19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6"/>
              <p:cNvSpPr/>
              <p:nvPr/>
            </p:nvSpPr>
            <p:spPr>
              <a:xfrm>
                <a:off x="3322700" y="2570675"/>
                <a:ext cx="315875" cy="44700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7880" extrusionOk="0">
                    <a:moveTo>
                      <a:pt x="9900" y="659"/>
                    </a:moveTo>
                    <a:cubicBezTo>
                      <a:pt x="10404" y="659"/>
                      <a:pt x="10908" y="661"/>
                      <a:pt x="11412" y="666"/>
                    </a:cubicBezTo>
                    <a:cubicBezTo>
                      <a:pt x="11804" y="6136"/>
                      <a:pt x="11992" y="11622"/>
                      <a:pt x="11960" y="17124"/>
                    </a:cubicBezTo>
                    <a:cubicBezTo>
                      <a:pt x="11913" y="17045"/>
                      <a:pt x="11819" y="16983"/>
                      <a:pt x="11710" y="16967"/>
                    </a:cubicBezTo>
                    <a:cubicBezTo>
                      <a:pt x="10240" y="16810"/>
                      <a:pt x="8773" y="16732"/>
                      <a:pt x="7307" y="16732"/>
                    </a:cubicBezTo>
                    <a:cubicBezTo>
                      <a:pt x="5256" y="16732"/>
                      <a:pt x="3209" y="16885"/>
                      <a:pt x="1161" y="17186"/>
                    </a:cubicBezTo>
                    <a:cubicBezTo>
                      <a:pt x="879" y="11747"/>
                      <a:pt x="769" y="6324"/>
                      <a:pt x="832" y="901"/>
                    </a:cubicBezTo>
                    <a:cubicBezTo>
                      <a:pt x="3855" y="739"/>
                      <a:pt x="6878" y="659"/>
                      <a:pt x="9900" y="659"/>
                    </a:cubicBezTo>
                    <a:close/>
                    <a:moveTo>
                      <a:pt x="9877" y="1"/>
                    </a:moveTo>
                    <a:cubicBezTo>
                      <a:pt x="6771" y="1"/>
                      <a:pt x="3674" y="83"/>
                      <a:pt x="565" y="258"/>
                    </a:cubicBezTo>
                    <a:cubicBezTo>
                      <a:pt x="542" y="250"/>
                      <a:pt x="518" y="246"/>
                      <a:pt x="495" y="246"/>
                    </a:cubicBezTo>
                    <a:cubicBezTo>
                      <a:pt x="471" y="246"/>
                      <a:pt x="448" y="250"/>
                      <a:pt x="424" y="258"/>
                    </a:cubicBezTo>
                    <a:lnTo>
                      <a:pt x="393" y="258"/>
                    </a:lnTo>
                    <a:cubicBezTo>
                      <a:pt x="79" y="274"/>
                      <a:pt x="1" y="681"/>
                      <a:pt x="189" y="838"/>
                    </a:cubicBezTo>
                    <a:cubicBezTo>
                      <a:pt x="111" y="6340"/>
                      <a:pt x="220" y="11841"/>
                      <a:pt x="518" y="17327"/>
                    </a:cubicBezTo>
                    <a:cubicBezTo>
                      <a:pt x="355" y="17505"/>
                      <a:pt x="501" y="17880"/>
                      <a:pt x="809" y="17880"/>
                    </a:cubicBezTo>
                    <a:cubicBezTo>
                      <a:pt x="826" y="17880"/>
                      <a:pt x="844" y="17878"/>
                      <a:pt x="863" y="17876"/>
                    </a:cubicBezTo>
                    <a:cubicBezTo>
                      <a:pt x="2967" y="17545"/>
                      <a:pt x="5087" y="17381"/>
                      <a:pt x="7211" y="17381"/>
                    </a:cubicBezTo>
                    <a:cubicBezTo>
                      <a:pt x="8710" y="17381"/>
                      <a:pt x="10211" y="17463"/>
                      <a:pt x="11710" y="17625"/>
                    </a:cubicBezTo>
                    <a:cubicBezTo>
                      <a:pt x="11719" y="17626"/>
                      <a:pt x="11728" y="17626"/>
                      <a:pt x="11737" y="17626"/>
                    </a:cubicBezTo>
                    <a:cubicBezTo>
                      <a:pt x="11923" y="17626"/>
                      <a:pt x="12023" y="17476"/>
                      <a:pt x="12023" y="17312"/>
                    </a:cubicBezTo>
                    <a:cubicBezTo>
                      <a:pt x="12084" y="17397"/>
                      <a:pt x="12185" y="17440"/>
                      <a:pt x="12286" y="17440"/>
                    </a:cubicBezTo>
                    <a:cubicBezTo>
                      <a:pt x="12445" y="17440"/>
                      <a:pt x="12603" y="17334"/>
                      <a:pt x="12603" y="17124"/>
                    </a:cubicBezTo>
                    <a:cubicBezTo>
                      <a:pt x="12634" y="11591"/>
                      <a:pt x="12446" y="6073"/>
                      <a:pt x="12055" y="556"/>
                    </a:cubicBezTo>
                    <a:cubicBezTo>
                      <a:pt x="12039" y="352"/>
                      <a:pt x="11866" y="242"/>
                      <a:pt x="11710" y="242"/>
                    </a:cubicBezTo>
                    <a:cubicBezTo>
                      <a:pt x="11678" y="117"/>
                      <a:pt x="11569" y="23"/>
                      <a:pt x="11412" y="7"/>
                    </a:cubicBezTo>
                    <a:cubicBezTo>
                      <a:pt x="10900" y="3"/>
                      <a:pt x="10388" y="1"/>
                      <a:pt x="98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6"/>
              <p:cNvSpPr/>
              <p:nvPr/>
            </p:nvSpPr>
            <p:spPr>
              <a:xfrm>
                <a:off x="3660875" y="2570675"/>
                <a:ext cx="315875" cy="449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7986" extrusionOk="0">
                    <a:moveTo>
                      <a:pt x="9900" y="659"/>
                    </a:moveTo>
                    <a:cubicBezTo>
                      <a:pt x="10404" y="659"/>
                      <a:pt x="10908" y="661"/>
                      <a:pt x="11412" y="666"/>
                    </a:cubicBezTo>
                    <a:cubicBezTo>
                      <a:pt x="11804" y="6152"/>
                      <a:pt x="11992" y="11638"/>
                      <a:pt x="11960" y="17124"/>
                    </a:cubicBezTo>
                    <a:cubicBezTo>
                      <a:pt x="11960" y="17155"/>
                      <a:pt x="11960" y="17186"/>
                      <a:pt x="11976" y="17218"/>
                    </a:cubicBezTo>
                    <a:cubicBezTo>
                      <a:pt x="8371" y="17249"/>
                      <a:pt x="4766" y="17280"/>
                      <a:pt x="1177" y="17327"/>
                    </a:cubicBezTo>
                    <a:cubicBezTo>
                      <a:pt x="879" y="11857"/>
                      <a:pt x="769" y="6371"/>
                      <a:pt x="832" y="901"/>
                    </a:cubicBezTo>
                    <a:cubicBezTo>
                      <a:pt x="3855" y="739"/>
                      <a:pt x="6877" y="659"/>
                      <a:pt x="9900" y="659"/>
                    </a:cubicBezTo>
                    <a:close/>
                    <a:moveTo>
                      <a:pt x="9876" y="1"/>
                    </a:moveTo>
                    <a:cubicBezTo>
                      <a:pt x="6771" y="1"/>
                      <a:pt x="3674" y="83"/>
                      <a:pt x="565" y="258"/>
                    </a:cubicBezTo>
                    <a:cubicBezTo>
                      <a:pt x="542" y="250"/>
                      <a:pt x="518" y="246"/>
                      <a:pt x="495" y="246"/>
                    </a:cubicBezTo>
                    <a:cubicBezTo>
                      <a:pt x="471" y="246"/>
                      <a:pt x="448" y="250"/>
                      <a:pt x="424" y="258"/>
                    </a:cubicBezTo>
                    <a:lnTo>
                      <a:pt x="408" y="258"/>
                    </a:lnTo>
                    <a:cubicBezTo>
                      <a:pt x="79" y="274"/>
                      <a:pt x="1" y="681"/>
                      <a:pt x="189" y="838"/>
                    </a:cubicBezTo>
                    <a:cubicBezTo>
                      <a:pt x="111" y="6387"/>
                      <a:pt x="220" y="11920"/>
                      <a:pt x="518" y="17468"/>
                    </a:cubicBezTo>
                    <a:cubicBezTo>
                      <a:pt x="534" y="17468"/>
                      <a:pt x="534" y="17484"/>
                      <a:pt x="534" y="17500"/>
                    </a:cubicBezTo>
                    <a:cubicBezTo>
                      <a:pt x="440" y="17688"/>
                      <a:pt x="534" y="17986"/>
                      <a:pt x="816" y="17986"/>
                    </a:cubicBezTo>
                    <a:lnTo>
                      <a:pt x="12133" y="17876"/>
                    </a:lnTo>
                    <a:cubicBezTo>
                      <a:pt x="12399" y="17876"/>
                      <a:pt x="12493" y="17610"/>
                      <a:pt x="12415" y="17406"/>
                    </a:cubicBezTo>
                    <a:cubicBezTo>
                      <a:pt x="12525" y="17374"/>
                      <a:pt x="12603" y="17280"/>
                      <a:pt x="12603" y="17124"/>
                    </a:cubicBezTo>
                    <a:cubicBezTo>
                      <a:pt x="12634" y="11591"/>
                      <a:pt x="12446" y="6073"/>
                      <a:pt x="12054" y="556"/>
                    </a:cubicBezTo>
                    <a:cubicBezTo>
                      <a:pt x="12039" y="352"/>
                      <a:pt x="11866" y="242"/>
                      <a:pt x="11710" y="242"/>
                    </a:cubicBezTo>
                    <a:cubicBezTo>
                      <a:pt x="11678" y="117"/>
                      <a:pt x="11569" y="23"/>
                      <a:pt x="11412" y="7"/>
                    </a:cubicBezTo>
                    <a:cubicBezTo>
                      <a:pt x="10900" y="3"/>
                      <a:pt x="10388" y="1"/>
                      <a:pt x="9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6"/>
              <p:cNvSpPr/>
              <p:nvPr/>
            </p:nvSpPr>
            <p:spPr>
              <a:xfrm>
                <a:off x="3993575" y="2570675"/>
                <a:ext cx="315850" cy="447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7880" extrusionOk="0">
                    <a:moveTo>
                      <a:pt x="9884" y="659"/>
                    </a:moveTo>
                    <a:cubicBezTo>
                      <a:pt x="10388" y="659"/>
                      <a:pt x="10892" y="661"/>
                      <a:pt x="11396" y="666"/>
                    </a:cubicBezTo>
                    <a:cubicBezTo>
                      <a:pt x="11788" y="6136"/>
                      <a:pt x="11976" y="11622"/>
                      <a:pt x="11944" y="17124"/>
                    </a:cubicBezTo>
                    <a:cubicBezTo>
                      <a:pt x="11897" y="17045"/>
                      <a:pt x="11819" y="16983"/>
                      <a:pt x="11693" y="16967"/>
                    </a:cubicBezTo>
                    <a:cubicBezTo>
                      <a:pt x="10224" y="16810"/>
                      <a:pt x="8756" y="16732"/>
                      <a:pt x="7292" y="16732"/>
                    </a:cubicBezTo>
                    <a:cubicBezTo>
                      <a:pt x="5243" y="16732"/>
                      <a:pt x="3199" y="16885"/>
                      <a:pt x="1160" y="17186"/>
                    </a:cubicBezTo>
                    <a:cubicBezTo>
                      <a:pt x="863" y="11747"/>
                      <a:pt x="753" y="6324"/>
                      <a:pt x="831" y="901"/>
                    </a:cubicBezTo>
                    <a:cubicBezTo>
                      <a:pt x="3841" y="739"/>
                      <a:pt x="6862" y="659"/>
                      <a:pt x="9884" y="659"/>
                    </a:cubicBezTo>
                    <a:close/>
                    <a:moveTo>
                      <a:pt x="9865" y="1"/>
                    </a:moveTo>
                    <a:cubicBezTo>
                      <a:pt x="6767" y="1"/>
                      <a:pt x="3660" y="83"/>
                      <a:pt x="565" y="258"/>
                    </a:cubicBezTo>
                    <a:cubicBezTo>
                      <a:pt x="541" y="250"/>
                      <a:pt x="518" y="246"/>
                      <a:pt x="494" y="246"/>
                    </a:cubicBezTo>
                    <a:cubicBezTo>
                      <a:pt x="471" y="246"/>
                      <a:pt x="447" y="250"/>
                      <a:pt x="424" y="258"/>
                    </a:cubicBezTo>
                    <a:lnTo>
                      <a:pt x="392" y="258"/>
                    </a:lnTo>
                    <a:cubicBezTo>
                      <a:pt x="63" y="274"/>
                      <a:pt x="0" y="681"/>
                      <a:pt x="173" y="838"/>
                    </a:cubicBezTo>
                    <a:cubicBezTo>
                      <a:pt x="110" y="6340"/>
                      <a:pt x="220" y="11841"/>
                      <a:pt x="502" y="17327"/>
                    </a:cubicBezTo>
                    <a:cubicBezTo>
                      <a:pt x="354" y="17505"/>
                      <a:pt x="500" y="17880"/>
                      <a:pt x="795" y="17880"/>
                    </a:cubicBezTo>
                    <a:cubicBezTo>
                      <a:pt x="812" y="17880"/>
                      <a:pt x="829" y="17878"/>
                      <a:pt x="847" y="17876"/>
                    </a:cubicBezTo>
                    <a:cubicBezTo>
                      <a:pt x="2960" y="17545"/>
                      <a:pt x="5079" y="17381"/>
                      <a:pt x="7200" y="17381"/>
                    </a:cubicBezTo>
                    <a:cubicBezTo>
                      <a:pt x="8697" y="17381"/>
                      <a:pt x="10195" y="17463"/>
                      <a:pt x="11693" y="17625"/>
                    </a:cubicBezTo>
                    <a:cubicBezTo>
                      <a:pt x="11704" y="17626"/>
                      <a:pt x="11714" y="17626"/>
                      <a:pt x="11723" y="17626"/>
                    </a:cubicBezTo>
                    <a:cubicBezTo>
                      <a:pt x="11921" y="17626"/>
                      <a:pt x="12007" y="17476"/>
                      <a:pt x="12007" y="17312"/>
                    </a:cubicBezTo>
                    <a:cubicBezTo>
                      <a:pt x="12068" y="17397"/>
                      <a:pt x="12172" y="17440"/>
                      <a:pt x="12275" y="17440"/>
                    </a:cubicBezTo>
                    <a:cubicBezTo>
                      <a:pt x="12439" y="17440"/>
                      <a:pt x="12603" y="17334"/>
                      <a:pt x="12603" y="17124"/>
                    </a:cubicBezTo>
                    <a:cubicBezTo>
                      <a:pt x="12634" y="11591"/>
                      <a:pt x="12446" y="6073"/>
                      <a:pt x="12038" y="556"/>
                    </a:cubicBezTo>
                    <a:cubicBezTo>
                      <a:pt x="12023" y="352"/>
                      <a:pt x="11866" y="242"/>
                      <a:pt x="11693" y="242"/>
                    </a:cubicBezTo>
                    <a:cubicBezTo>
                      <a:pt x="11662" y="117"/>
                      <a:pt x="11568" y="23"/>
                      <a:pt x="11396" y="7"/>
                    </a:cubicBezTo>
                    <a:cubicBezTo>
                      <a:pt x="10886" y="3"/>
                      <a:pt x="10376" y="1"/>
                      <a:pt x="98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6"/>
              <p:cNvSpPr/>
              <p:nvPr/>
            </p:nvSpPr>
            <p:spPr>
              <a:xfrm>
                <a:off x="3350525" y="2646475"/>
                <a:ext cx="24532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9813" h="957" extrusionOk="0">
                    <a:moveTo>
                      <a:pt x="9405" y="0"/>
                    </a:moveTo>
                    <a:cubicBezTo>
                      <a:pt x="9400" y="0"/>
                      <a:pt x="9395" y="0"/>
                      <a:pt x="9390" y="0"/>
                    </a:cubicBezTo>
                    <a:cubicBezTo>
                      <a:pt x="6396" y="94"/>
                      <a:pt x="3418" y="204"/>
                      <a:pt x="424" y="298"/>
                    </a:cubicBezTo>
                    <a:cubicBezTo>
                      <a:pt x="1" y="314"/>
                      <a:pt x="1" y="957"/>
                      <a:pt x="424" y="957"/>
                    </a:cubicBezTo>
                    <a:cubicBezTo>
                      <a:pt x="3418" y="847"/>
                      <a:pt x="6396" y="753"/>
                      <a:pt x="9390" y="659"/>
                    </a:cubicBezTo>
                    <a:cubicBezTo>
                      <a:pt x="9808" y="643"/>
                      <a:pt x="9813" y="0"/>
                      <a:pt x="94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6"/>
              <p:cNvSpPr/>
              <p:nvPr/>
            </p:nvSpPr>
            <p:spPr>
              <a:xfrm>
                <a:off x="3357200" y="2709550"/>
                <a:ext cx="2429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660" extrusionOk="0">
                    <a:moveTo>
                      <a:pt x="424" y="1"/>
                    </a:moveTo>
                    <a:cubicBezTo>
                      <a:pt x="0" y="1"/>
                      <a:pt x="0" y="659"/>
                      <a:pt x="424" y="659"/>
                    </a:cubicBezTo>
                    <a:lnTo>
                      <a:pt x="9295" y="659"/>
                    </a:lnTo>
                    <a:cubicBezTo>
                      <a:pt x="9718" y="659"/>
                      <a:pt x="9718" y="1"/>
                      <a:pt x="9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6"/>
              <p:cNvSpPr/>
              <p:nvPr/>
            </p:nvSpPr>
            <p:spPr>
              <a:xfrm>
                <a:off x="3354850" y="2766000"/>
                <a:ext cx="1277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659" extrusionOk="0">
                    <a:moveTo>
                      <a:pt x="423" y="0"/>
                    </a:moveTo>
                    <a:cubicBezTo>
                      <a:pt x="0" y="0"/>
                      <a:pt x="0" y="658"/>
                      <a:pt x="423" y="658"/>
                    </a:cubicBezTo>
                    <a:lnTo>
                      <a:pt x="4687" y="658"/>
                    </a:lnTo>
                    <a:cubicBezTo>
                      <a:pt x="5110" y="658"/>
                      <a:pt x="5110" y="0"/>
                      <a:pt x="4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6"/>
              <p:cNvSpPr/>
              <p:nvPr/>
            </p:nvSpPr>
            <p:spPr>
              <a:xfrm>
                <a:off x="3363475" y="2870625"/>
                <a:ext cx="2280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123" h="659" extrusionOk="0">
                    <a:moveTo>
                      <a:pt x="423" y="0"/>
                    </a:moveTo>
                    <a:cubicBezTo>
                      <a:pt x="0" y="0"/>
                      <a:pt x="0" y="658"/>
                      <a:pt x="423" y="658"/>
                    </a:cubicBezTo>
                    <a:lnTo>
                      <a:pt x="8699" y="658"/>
                    </a:lnTo>
                    <a:cubicBezTo>
                      <a:pt x="9123" y="658"/>
                      <a:pt x="9123" y="0"/>
                      <a:pt x="86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6"/>
              <p:cNvSpPr/>
              <p:nvPr/>
            </p:nvSpPr>
            <p:spPr>
              <a:xfrm>
                <a:off x="3365825" y="2929400"/>
                <a:ext cx="223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659" extrusionOk="0">
                    <a:moveTo>
                      <a:pt x="423" y="0"/>
                    </a:moveTo>
                    <a:cubicBezTo>
                      <a:pt x="0" y="0"/>
                      <a:pt x="0" y="659"/>
                      <a:pt x="423" y="659"/>
                    </a:cubicBezTo>
                    <a:lnTo>
                      <a:pt x="8511" y="659"/>
                    </a:lnTo>
                    <a:cubicBezTo>
                      <a:pt x="8935" y="659"/>
                      <a:pt x="8935" y="0"/>
                      <a:pt x="8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6"/>
              <p:cNvSpPr/>
              <p:nvPr/>
            </p:nvSpPr>
            <p:spPr>
              <a:xfrm>
                <a:off x="3687925" y="2631200"/>
                <a:ext cx="2300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659" extrusionOk="0">
                    <a:moveTo>
                      <a:pt x="424" y="0"/>
                    </a:moveTo>
                    <a:cubicBezTo>
                      <a:pt x="0" y="0"/>
                      <a:pt x="0" y="658"/>
                      <a:pt x="424" y="658"/>
                    </a:cubicBezTo>
                    <a:lnTo>
                      <a:pt x="8778" y="658"/>
                    </a:lnTo>
                    <a:cubicBezTo>
                      <a:pt x="9201" y="658"/>
                      <a:pt x="9201" y="0"/>
                      <a:pt x="8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6"/>
              <p:cNvSpPr/>
              <p:nvPr/>
            </p:nvSpPr>
            <p:spPr>
              <a:xfrm>
                <a:off x="3690275" y="2698600"/>
                <a:ext cx="2363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453" h="659" extrusionOk="0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9045" y="658"/>
                    </a:lnTo>
                    <a:cubicBezTo>
                      <a:pt x="9452" y="658"/>
                      <a:pt x="9452" y="0"/>
                      <a:pt x="90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6"/>
              <p:cNvSpPr/>
              <p:nvPr/>
            </p:nvSpPr>
            <p:spPr>
              <a:xfrm>
                <a:off x="3692225" y="2766000"/>
                <a:ext cx="1908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59" extrusionOk="0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7211" y="658"/>
                    </a:lnTo>
                    <a:cubicBezTo>
                      <a:pt x="7634" y="658"/>
                      <a:pt x="7634" y="0"/>
                      <a:pt x="7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6"/>
              <p:cNvSpPr/>
              <p:nvPr/>
            </p:nvSpPr>
            <p:spPr>
              <a:xfrm>
                <a:off x="3711825" y="2862000"/>
                <a:ext cx="929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659" extrusionOk="0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3292" y="659"/>
                    </a:lnTo>
                    <a:cubicBezTo>
                      <a:pt x="3715" y="659"/>
                      <a:pt x="3715" y="0"/>
                      <a:pt x="3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6"/>
              <p:cNvSpPr/>
              <p:nvPr/>
            </p:nvSpPr>
            <p:spPr>
              <a:xfrm>
                <a:off x="3714175" y="2920775"/>
                <a:ext cx="2171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685" h="659" extrusionOk="0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8261" y="659"/>
                    </a:lnTo>
                    <a:cubicBezTo>
                      <a:pt x="8669" y="659"/>
                      <a:pt x="8684" y="0"/>
                      <a:pt x="8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6"/>
              <p:cNvSpPr/>
              <p:nvPr/>
            </p:nvSpPr>
            <p:spPr>
              <a:xfrm>
                <a:off x="4040600" y="2707200"/>
                <a:ext cx="1497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660" extrusionOk="0">
                    <a:moveTo>
                      <a:pt x="424" y="1"/>
                    </a:moveTo>
                    <a:cubicBezTo>
                      <a:pt x="0" y="1"/>
                      <a:pt x="0" y="659"/>
                      <a:pt x="424" y="659"/>
                    </a:cubicBezTo>
                    <a:lnTo>
                      <a:pt x="5565" y="659"/>
                    </a:lnTo>
                    <a:cubicBezTo>
                      <a:pt x="5988" y="659"/>
                      <a:pt x="5988" y="1"/>
                      <a:pt x="5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6"/>
              <p:cNvSpPr/>
              <p:nvPr/>
            </p:nvSpPr>
            <p:spPr>
              <a:xfrm>
                <a:off x="4036275" y="2646475"/>
                <a:ext cx="21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659" extrusionOk="0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7995" y="659"/>
                    </a:lnTo>
                    <a:cubicBezTo>
                      <a:pt x="8418" y="659"/>
                      <a:pt x="8418" y="0"/>
                      <a:pt x="7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6"/>
              <p:cNvSpPr/>
              <p:nvPr/>
            </p:nvSpPr>
            <p:spPr>
              <a:xfrm>
                <a:off x="4044900" y="2800875"/>
                <a:ext cx="1062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659" extrusionOk="0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3825" y="658"/>
                    </a:lnTo>
                    <a:cubicBezTo>
                      <a:pt x="4249" y="658"/>
                      <a:pt x="4249" y="0"/>
                      <a:pt x="38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56"/>
              <p:cNvSpPr/>
              <p:nvPr/>
            </p:nvSpPr>
            <p:spPr>
              <a:xfrm>
                <a:off x="4047250" y="2881575"/>
                <a:ext cx="2124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8497" h="660" extrusionOk="0">
                    <a:moveTo>
                      <a:pt x="424" y="1"/>
                    </a:moveTo>
                    <a:cubicBezTo>
                      <a:pt x="1" y="1"/>
                      <a:pt x="1" y="659"/>
                      <a:pt x="424" y="659"/>
                    </a:cubicBezTo>
                    <a:lnTo>
                      <a:pt x="8089" y="659"/>
                    </a:lnTo>
                    <a:cubicBezTo>
                      <a:pt x="8496" y="659"/>
                      <a:pt x="8496" y="1"/>
                      <a:pt x="8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56"/>
              <p:cNvSpPr/>
              <p:nvPr/>
            </p:nvSpPr>
            <p:spPr>
              <a:xfrm>
                <a:off x="4040600" y="2942325"/>
                <a:ext cx="2171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684" h="659" extrusionOk="0">
                    <a:moveTo>
                      <a:pt x="424" y="0"/>
                    </a:moveTo>
                    <a:cubicBezTo>
                      <a:pt x="0" y="0"/>
                      <a:pt x="0" y="659"/>
                      <a:pt x="424" y="659"/>
                    </a:cubicBezTo>
                    <a:lnTo>
                      <a:pt x="8261" y="659"/>
                    </a:lnTo>
                    <a:cubicBezTo>
                      <a:pt x="8684" y="659"/>
                      <a:pt x="8684" y="0"/>
                      <a:pt x="8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31" name="Google Shape;3531;p56"/>
          <p:cNvSpPr txBox="1"/>
          <p:nvPr/>
        </p:nvSpPr>
        <p:spPr>
          <a:xfrm>
            <a:off x="943038" y="1452163"/>
            <a:ext cx="1526094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Weather.js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532" name="Google Shape;3532;p56"/>
          <p:cNvSpPr txBox="1"/>
          <p:nvPr/>
        </p:nvSpPr>
        <p:spPr>
          <a:xfrm>
            <a:off x="980333" y="1914538"/>
            <a:ext cx="143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Get time date and expand/reduce the weather pill (activate CSS)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3533" name="Google Shape;3533;p56"/>
          <p:cNvGrpSpPr/>
          <p:nvPr/>
        </p:nvGrpSpPr>
        <p:grpSpPr>
          <a:xfrm>
            <a:off x="2550650" y="1812813"/>
            <a:ext cx="1228750" cy="619837"/>
            <a:chOff x="2550650" y="1812813"/>
            <a:chExt cx="1228750" cy="619837"/>
          </a:xfrm>
        </p:grpSpPr>
        <p:cxnSp>
          <p:nvCxnSpPr>
            <p:cNvPr id="3534" name="Google Shape;3534;p56"/>
            <p:cNvCxnSpPr>
              <a:stCxn id="3498" idx="3"/>
            </p:cNvCxnSpPr>
            <p:nvPr/>
          </p:nvCxnSpPr>
          <p:spPr>
            <a:xfrm>
              <a:off x="2550650" y="2072663"/>
              <a:ext cx="255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35" name="Google Shape;3535;p56"/>
            <p:cNvGrpSpPr/>
            <p:nvPr/>
          </p:nvGrpSpPr>
          <p:grpSpPr>
            <a:xfrm>
              <a:off x="2777561" y="1812813"/>
              <a:ext cx="1001839" cy="619837"/>
              <a:chOff x="2777561" y="1812813"/>
              <a:chExt cx="1001839" cy="619837"/>
            </a:xfrm>
          </p:grpSpPr>
          <p:sp>
            <p:nvSpPr>
              <p:cNvPr id="3536" name="Google Shape;3536;p56"/>
              <p:cNvSpPr/>
              <p:nvPr/>
            </p:nvSpPr>
            <p:spPr>
              <a:xfrm flipH="1">
                <a:off x="2777561" y="1812813"/>
                <a:ext cx="488252" cy="519717"/>
              </a:xfrm>
              <a:custGeom>
                <a:avLst/>
                <a:gdLst/>
                <a:ahLst/>
                <a:cxnLst/>
                <a:rect l="l" t="t" r="r" b="b"/>
                <a:pathLst>
                  <a:path w="32027" h="34091" extrusionOk="0">
                    <a:moveTo>
                      <a:pt x="22230" y="1396"/>
                    </a:moveTo>
                    <a:cubicBezTo>
                      <a:pt x="20029" y="585"/>
                      <a:pt x="17654" y="63"/>
                      <a:pt x="15279" y="5"/>
                    </a:cubicBezTo>
                    <a:cubicBezTo>
                      <a:pt x="12904" y="-53"/>
                      <a:pt x="9950" y="411"/>
                      <a:pt x="7981" y="1048"/>
                    </a:cubicBezTo>
                    <a:cubicBezTo>
                      <a:pt x="6012" y="1685"/>
                      <a:pt x="4679" y="2206"/>
                      <a:pt x="3463" y="3828"/>
                    </a:cubicBezTo>
                    <a:cubicBezTo>
                      <a:pt x="2247" y="5450"/>
                      <a:pt x="1204" y="8115"/>
                      <a:pt x="683" y="10779"/>
                    </a:cubicBezTo>
                    <a:cubicBezTo>
                      <a:pt x="162" y="13444"/>
                      <a:pt x="-360" y="16629"/>
                      <a:pt x="335" y="19815"/>
                    </a:cubicBezTo>
                    <a:cubicBezTo>
                      <a:pt x="1030" y="23001"/>
                      <a:pt x="2189" y="27518"/>
                      <a:pt x="4853" y="29893"/>
                    </a:cubicBezTo>
                    <a:cubicBezTo>
                      <a:pt x="7518" y="32268"/>
                      <a:pt x="12499" y="34354"/>
                      <a:pt x="16322" y="34064"/>
                    </a:cubicBezTo>
                    <a:cubicBezTo>
                      <a:pt x="20145" y="33775"/>
                      <a:pt x="25185" y="30994"/>
                      <a:pt x="27791" y="28156"/>
                    </a:cubicBezTo>
                    <a:cubicBezTo>
                      <a:pt x="30398" y="25318"/>
                      <a:pt x="31556" y="20221"/>
                      <a:pt x="31961" y="17035"/>
                    </a:cubicBezTo>
                    <a:cubicBezTo>
                      <a:pt x="32366" y="13849"/>
                      <a:pt x="30802" y="11068"/>
                      <a:pt x="30223" y="9041"/>
                    </a:cubicBezTo>
                    <a:cubicBezTo>
                      <a:pt x="29644" y="7014"/>
                      <a:pt x="29818" y="6145"/>
                      <a:pt x="28486" y="4871"/>
                    </a:cubicBezTo>
                    <a:cubicBezTo>
                      <a:pt x="27154" y="3597"/>
                      <a:pt x="24431" y="2207"/>
                      <a:pt x="22230" y="1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cxnSp>
            <p:nvCxnSpPr>
              <p:cNvPr id="3537" name="Google Shape;3537;p56"/>
              <p:cNvCxnSpPr/>
              <p:nvPr/>
            </p:nvCxnSpPr>
            <p:spPr>
              <a:xfrm>
                <a:off x="3127800" y="2059150"/>
                <a:ext cx="651600" cy="3735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3538" name="Google Shape;3538;p56"/>
          <p:cNvSpPr/>
          <p:nvPr/>
        </p:nvSpPr>
        <p:spPr>
          <a:xfrm>
            <a:off x="851450" y="3127138"/>
            <a:ext cx="1699200" cy="14811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56"/>
          <p:cNvSpPr txBox="1"/>
          <p:nvPr/>
        </p:nvSpPr>
        <p:spPr>
          <a:xfrm>
            <a:off x="952372" y="3082562"/>
            <a:ext cx="1438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I</a:t>
            </a: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ndex.js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540" name="Google Shape;3540;p56"/>
          <p:cNvSpPr txBox="1"/>
          <p:nvPr/>
        </p:nvSpPr>
        <p:spPr>
          <a:xfrm>
            <a:off x="989746" y="3715423"/>
            <a:ext cx="16171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Pre-loader,Video player set up, movement activation when first scrolled as well as FAQ section apperence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3541" name="Google Shape;3541;p56"/>
          <p:cNvGrpSpPr/>
          <p:nvPr/>
        </p:nvGrpSpPr>
        <p:grpSpPr>
          <a:xfrm>
            <a:off x="2550650" y="3240750"/>
            <a:ext cx="1150625" cy="732756"/>
            <a:chOff x="2550650" y="3240750"/>
            <a:chExt cx="1150625" cy="732756"/>
          </a:xfrm>
        </p:grpSpPr>
        <p:cxnSp>
          <p:nvCxnSpPr>
            <p:cNvPr id="3542" name="Google Shape;3542;p56"/>
            <p:cNvCxnSpPr>
              <a:cxnSpLocks/>
              <a:stCxn id="3538" idx="3"/>
            </p:cNvCxnSpPr>
            <p:nvPr/>
          </p:nvCxnSpPr>
          <p:spPr>
            <a:xfrm flipV="1">
              <a:off x="2550650" y="3713638"/>
              <a:ext cx="255600" cy="154098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43" name="Google Shape;3543;p56"/>
            <p:cNvGrpSpPr/>
            <p:nvPr/>
          </p:nvGrpSpPr>
          <p:grpSpPr>
            <a:xfrm>
              <a:off x="2777561" y="3240750"/>
              <a:ext cx="923714" cy="732756"/>
              <a:chOff x="2777561" y="3240750"/>
              <a:chExt cx="923714" cy="732756"/>
            </a:xfrm>
          </p:grpSpPr>
          <p:sp>
            <p:nvSpPr>
              <p:cNvPr id="3544" name="Google Shape;3544;p56"/>
              <p:cNvSpPr/>
              <p:nvPr/>
            </p:nvSpPr>
            <p:spPr>
              <a:xfrm flipH="1">
                <a:off x="2777561" y="3453788"/>
                <a:ext cx="488252" cy="519717"/>
              </a:xfrm>
              <a:custGeom>
                <a:avLst/>
                <a:gdLst/>
                <a:ahLst/>
                <a:cxnLst/>
                <a:rect l="l" t="t" r="r" b="b"/>
                <a:pathLst>
                  <a:path w="32027" h="34091" extrusionOk="0">
                    <a:moveTo>
                      <a:pt x="22230" y="1396"/>
                    </a:moveTo>
                    <a:cubicBezTo>
                      <a:pt x="20029" y="585"/>
                      <a:pt x="17654" y="63"/>
                      <a:pt x="15279" y="5"/>
                    </a:cubicBezTo>
                    <a:cubicBezTo>
                      <a:pt x="12904" y="-53"/>
                      <a:pt x="9950" y="411"/>
                      <a:pt x="7981" y="1048"/>
                    </a:cubicBezTo>
                    <a:cubicBezTo>
                      <a:pt x="6012" y="1685"/>
                      <a:pt x="4679" y="2206"/>
                      <a:pt x="3463" y="3828"/>
                    </a:cubicBezTo>
                    <a:cubicBezTo>
                      <a:pt x="2247" y="5450"/>
                      <a:pt x="1204" y="8115"/>
                      <a:pt x="683" y="10779"/>
                    </a:cubicBezTo>
                    <a:cubicBezTo>
                      <a:pt x="162" y="13444"/>
                      <a:pt x="-360" y="16629"/>
                      <a:pt x="335" y="19815"/>
                    </a:cubicBezTo>
                    <a:cubicBezTo>
                      <a:pt x="1030" y="23001"/>
                      <a:pt x="2189" y="27518"/>
                      <a:pt x="4853" y="29893"/>
                    </a:cubicBezTo>
                    <a:cubicBezTo>
                      <a:pt x="7518" y="32268"/>
                      <a:pt x="12499" y="34354"/>
                      <a:pt x="16322" y="34064"/>
                    </a:cubicBezTo>
                    <a:cubicBezTo>
                      <a:pt x="20145" y="33775"/>
                      <a:pt x="25185" y="30994"/>
                      <a:pt x="27791" y="28156"/>
                    </a:cubicBezTo>
                    <a:cubicBezTo>
                      <a:pt x="30398" y="25318"/>
                      <a:pt x="31556" y="20221"/>
                      <a:pt x="31961" y="17035"/>
                    </a:cubicBezTo>
                    <a:cubicBezTo>
                      <a:pt x="32366" y="13849"/>
                      <a:pt x="30802" y="11068"/>
                      <a:pt x="30223" y="9041"/>
                    </a:cubicBezTo>
                    <a:cubicBezTo>
                      <a:pt x="29644" y="7014"/>
                      <a:pt x="29818" y="6145"/>
                      <a:pt x="28486" y="4871"/>
                    </a:cubicBezTo>
                    <a:cubicBezTo>
                      <a:pt x="27154" y="3597"/>
                      <a:pt x="24431" y="2207"/>
                      <a:pt x="22230" y="1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cxnSp>
            <p:nvCxnSpPr>
              <p:cNvPr id="3545" name="Google Shape;3545;p56"/>
              <p:cNvCxnSpPr/>
              <p:nvPr/>
            </p:nvCxnSpPr>
            <p:spPr>
              <a:xfrm rot="10800000" flipH="1">
                <a:off x="3232075" y="3240750"/>
                <a:ext cx="469200" cy="451800"/>
              </a:xfrm>
              <a:prstGeom prst="curvedConnector3">
                <a:avLst>
                  <a:gd name="adj1" fmla="val 50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3546" name="Google Shape;3546;p56"/>
          <p:cNvSpPr/>
          <p:nvPr/>
        </p:nvSpPr>
        <p:spPr>
          <a:xfrm flipH="1">
            <a:off x="6593188" y="1486163"/>
            <a:ext cx="1699200" cy="1173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56"/>
          <p:cNvSpPr txBox="1"/>
          <p:nvPr/>
        </p:nvSpPr>
        <p:spPr>
          <a:xfrm flipH="1">
            <a:off x="6710233" y="1485700"/>
            <a:ext cx="1438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Slider.js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548" name="Google Shape;3548;p56"/>
          <p:cNvSpPr txBox="1"/>
          <p:nvPr/>
        </p:nvSpPr>
        <p:spPr>
          <a:xfrm flipH="1">
            <a:off x="6632746" y="1923684"/>
            <a:ext cx="16644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</a:t>
            </a:r>
            <a:r>
              <a:rPr lang="en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ontroles movement of pics , slider animation and button behaviour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49" name="Google Shape;3549;p56"/>
          <p:cNvSpPr/>
          <p:nvPr/>
        </p:nvSpPr>
        <p:spPr>
          <a:xfrm flipH="1">
            <a:off x="6593188" y="3127138"/>
            <a:ext cx="1699200" cy="1173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56"/>
          <p:cNvSpPr txBox="1"/>
          <p:nvPr/>
        </p:nvSpPr>
        <p:spPr>
          <a:xfrm flipH="1">
            <a:off x="6710233" y="3183632"/>
            <a:ext cx="1438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CSS VAR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551" name="Google Shape;3551;p56"/>
          <p:cNvSpPr txBox="1"/>
          <p:nvPr/>
        </p:nvSpPr>
        <p:spPr>
          <a:xfrm flipH="1">
            <a:off x="6650342" y="3614525"/>
            <a:ext cx="15848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Usage of colors variables to be called later on </a:t>
            </a:r>
            <a:endParaRPr sz="16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3552" name="Google Shape;3552;p56"/>
          <p:cNvGrpSpPr/>
          <p:nvPr/>
        </p:nvGrpSpPr>
        <p:grpSpPr>
          <a:xfrm>
            <a:off x="5360800" y="1812813"/>
            <a:ext cx="1232388" cy="871787"/>
            <a:chOff x="5360800" y="1812813"/>
            <a:chExt cx="1232388" cy="871787"/>
          </a:xfrm>
        </p:grpSpPr>
        <p:cxnSp>
          <p:nvCxnSpPr>
            <p:cNvPr id="3553" name="Google Shape;3553;p56"/>
            <p:cNvCxnSpPr>
              <a:endCxn id="3546" idx="3"/>
            </p:cNvCxnSpPr>
            <p:nvPr/>
          </p:nvCxnSpPr>
          <p:spPr>
            <a:xfrm>
              <a:off x="6337588" y="2072663"/>
              <a:ext cx="255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4" name="Google Shape;3554;p56"/>
            <p:cNvGrpSpPr/>
            <p:nvPr/>
          </p:nvGrpSpPr>
          <p:grpSpPr>
            <a:xfrm>
              <a:off x="5360800" y="1812813"/>
              <a:ext cx="1005477" cy="871787"/>
              <a:chOff x="5360800" y="1812813"/>
              <a:chExt cx="1005477" cy="871787"/>
            </a:xfrm>
          </p:grpSpPr>
          <p:sp>
            <p:nvSpPr>
              <p:cNvPr id="3555" name="Google Shape;3555;p56"/>
              <p:cNvSpPr/>
              <p:nvPr/>
            </p:nvSpPr>
            <p:spPr>
              <a:xfrm>
                <a:off x="5878025" y="1812813"/>
                <a:ext cx="488252" cy="519717"/>
              </a:xfrm>
              <a:custGeom>
                <a:avLst/>
                <a:gdLst/>
                <a:ahLst/>
                <a:cxnLst/>
                <a:rect l="l" t="t" r="r" b="b"/>
                <a:pathLst>
                  <a:path w="32027" h="34091" extrusionOk="0">
                    <a:moveTo>
                      <a:pt x="22230" y="1396"/>
                    </a:moveTo>
                    <a:cubicBezTo>
                      <a:pt x="20029" y="585"/>
                      <a:pt x="17654" y="63"/>
                      <a:pt x="15279" y="5"/>
                    </a:cubicBezTo>
                    <a:cubicBezTo>
                      <a:pt x="12904" y="-53"/>
                      <a:pt x="9950" y="411"/>
                      <a:pt x="7981" y="1048"/>
                    </a:cubicBezTo>
                    <a:cubicBezTo>
                      <a:pt x="6012" y="1685"/>
                      <a:pt x="4679" y="2206"/>
                      <a:pt x="3463" y="3828"/>
                    </a:cubicBezTo>
                    <a:cubicBezTo>
                      <a:pt x="2247" y="5450"/>
                      <a:pt x="1204" y="8115"/>
                      <a:pt x="683" y="10779"/>
                    </a:cubicBezTo>
                    <a:cubicBezTo>
                      <a:pt x="162" y="13444"/>
                      <a:pt x="-360" y="16629"/>
                      <a:pt x="335" y="19815"/>
                    </a:cubicBezTo>
                    <a:cubicBezTo>
                      <a:pt x="1030" y="23001"/>
                      <a:pt x="2189" y="27518"/>
                      <a:pt x="4853" y="29893"/>
                    </a:cubicBezTo>
                    <a:cubicBezTo>
                      <a:pt x="7518" y="32268"/>
                      <a:pt x="12499" y="34354"/>
                      <a:pt x="16322" y="34064"/>
                    </a:cubicBezTo>
                    <a:cubicBezTo>
                      <a:pt x="20145" y="33775"/>
                      <a:pt x="25185" y="30994"/>
                      <a:pt x="27791" y="28156"/>
                    </a:cubicBezTo>
                    <a:cubicBezTo>
                      <a:pt x="30398" y="25318"/>
                      <a:pt x="31556" y="20221"/>
                      <a:pt x="31961" y="17035"/>
                    </a:cubicBezTo>
                    <a:cubicBezTo>
                      <a:pt x="32366" y="13849"/>
                      <a:pt x="30802" y="11068"/>
                      <a:pt x="30223" y="9041"/>
                    </a:cubicBezTo>
                    <a:cubicBezTo>
                      <a:pt x="29644" y="7014"/>
                      <a:pt x="29818" y="6145"/>
                      <a:pt x="28486" y="4871"/>
                    </a:cubicBezTo>
                    <a:cubicBezTo>
                      <a:pt x="27154" y="3597"/>
                      <a:pt x="24431" y="2207"/>
                      <a:pt x="22230" y="1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cxnSp>
            <p:nvCxnSpPr>
              <p:cNvPr id="3556" name="Google Shape;3556;p56"/>
              <p:cNvCxnSpPr/>
              <p:nvPr/>
            </p:nvCxnSpPr>
            <p:spPr>
              <a:xfrm flipH="1">
                <a:off x="5360800" y="2085200"/>
                <a:ext cx="599400" cy="599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557" name="Google Shape;3557;p56"/>
          <p:cNvGrpSpPr/>
          <p:nvPr/>
        </p:nvGrpSpPr>
        <p:grpSpPr>
          <a:xfrm>
            <a:off x="5395325" y="3171150"/>
            <a:ext cx="1197863" cy="802356"/>
            <a:chOff x="5395325" y="3171150"/>
            <a:chExt cx="1197863" cy="802356"/>
          </a:xfrm>
        </p:grpSpPr>
        <p:cxnSp>
          <p:nvCxnSpPr>
            <p:cNvPr id="3558" name="Google Shape;3558;p56"/>
            <p:cNvCxnSpPr>
              <a:endCxn id="3549" idx="3"/>
            </p:cNvCxnSpPr>
            <p:nvPr/>
          </p:nvCxnSpPr>
          <p:spPr>
            <a:xfrm>
              <a:off x="6337588" y="3713638"/>
              <a:ext cx="255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9" name="Google Shape;3559;p56"/>
            <p:cNvGrpSpPr/>
            <p:nvPr/>
          </p:nvGrpSpPr>
          <p:grpSpPr>
            <a:xfrm>
              <a:off x="5395325" y="3171150"/>
              <a:ext cx="970952" cy="802356"/>
              <a:chOff x="5395325" y="3171150"/>
              <a:chExt cx="970952" cy="802356"/>
            </a:xfrm>
          </p:grpSpPr>
          <p:sp>
            <p:nvSpPr>
              <p:cNvPr id="3560" name="Google Shape;3560;p56"/>
              <p:cNvSpPr/>
              <p:nvPr/>
            </p:nvSpPr>
            <p:spPr>
              <a:xfrm>
                <a:off x="5878025" y="3453788"/>
                <a:ext cx="488252" cy="519717"/>
              </a:xfrm>
              <a:custGeom>
                <a:avLst/>
                <a:gdLst/>
                <a:ahLst/>
                <a:cxnLst/>
                <a:rect l="l" t="t" r="r" b="b"/>
                <a:pathLst>
                  <a:path w="32027" h="34091" extrusionOk="0">
                    <a:moveTo>
                      <a:pt x="22230" y="1396"/>
                    </a:moveTo>
                    <a:cubicBezTo>
                      <a:pt x="20029" y="585"/>
                      <a:pt x="17654" y="63"/>
                      <a:pt x="15279" y="5"/>
                    </a:cubicBezTo>
                    <a:cubicBezTo>
                      <a:pt x="12904" y="-53"/>
                      <a:pt x="9950" y="411"/>
                      <a:pt x="7981" y="1048"/>
                    </a:cubicBezTo>
                    <a:cubicBezTo>
                      <a:pt x="6012" y="1685"/>
                      <a:pt x="4679" y="2206"/>
                      <a:pt x="3463" y="3828"/>
                    </a:cubicBezTo>
                    <a:cubicBezTo>
                      <a:pt x="2247" y="5450"/>
                      <a:pt x="1204" y="8115"/>
                      <a:pt x="683" y="10779"/>
                    </a:cubicBezTo>
                    <a:cubicBezTo>
                      <a:pt x="162" y="13444"/>
                      <a:pt x="-360" y="16629"/>
                      <a:pt x="335" y="19815"/>
                    </a:cubicBezTo>
                    <a:cubicBezTo>
                      <a:pt x="1030" y="23001"/>
                      <a:pt x="2189" y="27518"/>
                      <a:pt x="4853" y="29893"/>
                    </a:cubicBezTo>
                    <a:cubicBezTo>
                      <a:pt x="7518" y="32268"/>
                      <a:pt x="12499" y="34354"/>
                      <a:pt x="16322" y="34064"/>
                    </a:cubicBezTo>
                    <a:cubicBezTo>
                      <a:pt x="20145" y="33775"/>
                      <a:pt x="25185" y="30994"/>
                      <a:pt x="27791" y="28156"/>
                    </a:cubicBezTo>
                    <a:cubicBezTo>
                      <a:pt x="30398" y="25318"/>
                      <a:pt x="31556" y="20221"/>
                      <a:pt x="31961" y="17035"/>
                    </a:cubicBezTo>
                    <a:cubicBezTo>
                      <a:pt x="32366" y="13849"/>
                      <a:pt x="30802" y="11068"/>
                      <a:pt x="30223" y="9041"/>
                    </a:cubicBezTo>
                    <a:cubicBezTo>
                      <a:pt x="29644" y="7014"/>
                      <a:pt x="29818" y="6145"/>
                      <a:pt x="28486" y="4871"/>
                    </a:cubicBezTo>
                    <a:cubicBezTo>
                      <a:pt x="27154" y="3597"/>
                      <a:pt x="24431" y="2207"/>
                      <a:pt x="22230" y="1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cxnSp>
            <p:nvCxnSpPr>
              <p:cNvPr id="3561" name="Google Shape;3561;p56"/>
              <p:cNvCxnSpPr/>
              <p:nvPr/>
            </p:nvCxnSpPr>
            <p:spPr>
              <a:xfrm rot="10800000">
                <a:off x="5395325" y="3171150"/>
                <a:ext cx="556200" cy="521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562" name="Google Shape;3562;p56"/>
          <p:cNvGrpSpPr/>
          <p:nvPr/>
        </p:nvGrpSpPr>
        <p:grpSpPr>
          <a:xfrm>
            <a:off x="2864929" y="1917106"/>
            <a:ext cx="313523" cy="311155"/>
            <a:chOff x="3212175" y="2928950"/>
            <a:chExt cx="407225" cy="404150"/>
          </a:xfrm>
        </p:grpSpPr>
        <p:sp>
          <p:nvSpPr>
            <p:cNvPr id="3563" name="Google Shape;3563;p56"/>
            <p:cNvSpPr/>
            <p:nvPr/>
          </p:nvSpPr>
          <p:spPr>
            <a:xfrm>
              <a:off x="3246300" y="2935200"/>
              <a:ext cx="331650" cy="331650"/>
            </a:xfrm>
            <a:custGeom>
              <a:avLst/>
              <a:gdLst/>
              <a:ahLst/>
              <a:cxnLst/>
              <a:rect l="l" t="t" r="r" b="b"/>
              <a:pathLst>
                <a:path w="13266" h="13266" extrusionOk="0">
                  <a:moveTo>
                    <a:pt x="6637" y="0"/>
                  </a:moveTo>
                  <a:cubicBezTo>
                    <a:pt x="2971" y="0"/>
                    <a:pt x="0" y="2971"/>
                    <a:pt x="0" y="6629"/>
                  </a:cubicBezTo>
                  <a:cubicBezTo>
                    <a:pt x="0" y="10295"/>
                    <a:pt x="2971" y="13266"/>
                    <a:pt x="6637" y="13266"/>
                  </a:cubicBezTo>
                  <a:cubicBezTo>
                    <a:pt x="10295" y="13266"/>
                    <a:pt x="13266" y="10295"/>
                    <a:pt x="13266" y="6629"/>
                  </a:cubicBezTo>
                  <a:cubicBezTo>
                    <a:pt x="13266" y="2971"/>
                    <a:pt x="10295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6"/>
            <p:cNvSpPr/>
            <p:nvPr/>
          </p:nvSpPr>
          <p:spPr>
            <a:xfrm>
              <a:off x="3257875" y="3044700"/>
              <a:ext cx="308700" cy="25"/>
            </a:xfrm>
            <a:custGeom>
              <a:avLst/>
              <a:gdLst/>
              <a:ahLst/>
              <a:cxnLst/>
              <a:rect l="l" t="t" r="r" b="b"/>
              <a:pathLst>
                <a:path w="12348" h="1" extrusionOk="0">
                  <a:moveTo>
                    <a:pt x="1" y="1"/>
                  </a:moveTo>
                  <a:lnTo>
                    <a:pt x="12348" y="1"/>
                  </a:lnTo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6"/>
            <p:cNvSpPr/>
            <p:nvPr/>
          </p:nvSpPr>
          <p:spPr>
            <a:xfrm>
              <a:off x="3522400" y="3181425"/>
              <a:ext cx="88975" cy="118675"/>
            </a:xfrm>
            <a:custGeom>
              <a:avLst/>
              <a:gdLst/>
              <a:ahLst/>
              <a:cxnLst/>
              <a:rect l="l" t="t" r="r" b="b"/>
              <a:pathLst>
                <a:path w="3559" h="4747" extrusionOk="0">
                  <a:moveTo>
                    <a:pt x="273" y="0"/>
                  </a:moveTo>
                  <a:cubicBezTo>
                    <a:pt x="134" y="0"/>
                    <a:pt x="0" y="106"/>
                    <a:pt x="0" y="268"/>
                  </a:cubicBezTo>
                  <a:lnTo>
                    <a:pt x="9" y="4479"/>
                  </a:lnTo>
                  <a:cubicBezTo>
                    <a:pt x="9" y="4644"/>
                    <a:pt x="143" y="4747"/>
                    <a:pt x="280" y="4747"/>
                  </a:cubicBezTo>
                  <a:cubicBezTo>
                    <a:pt x="358" y="4747"/>
                    <a:pt x="436" y="4714"/>
                    <a:pt x="491" y="4639"/>
                  </a:cubicBezTo>
                  <a:lnTo>
                    <a:pt x="1410" y="3435"/>
                  </a:lnTo>
                  <a:cubicBezTo>
                    <a:pt x="1454" y="3368"/>
                    <a:pt x="1530" y="3332"/>
                    <a:pt x="1610" y="3332"/>
                  </a:cubicBezTo>
                  <a:cubicBezTo>
                    <a:pt x="1626" y="3332"/>
                    <a:pt x="1643" y="3334"/>
                    <a:pt x="1660" y="3337"/>
                  </a:cubicBezTo>
                  <a:lnTo>
                    <a:pt x="3158" y="3569"/>
                  </a:lnTo>
                  <a:cubicBezTo>
                    <a:pt x="3172" y="3571"/>
                    <a:pt x="3185" y="3572"/>
                    <a:pt x="3198" y="3572"/>
                  </a:cubicBezTo>
                  <a:cubicBezTo>
                    <a:pt x="3425" y="3572"/>
                    <a:pt x="3559" y="3291"/>
                    <a:pt x="3390" y="3114"/>
                  </a:cubicBezTo>
                  <a:lnTo>
                    <a:pt x="464" y="81"/>
                  </a:lnTo>
                  <a:cubicBezTo>
                    <a:pt x="409" y="25"/>
                    <a:pt x="340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3217525" y="3242300"/>
              <a:ext cx="249150" cy="84325"/>
            </a:xfrm>
            <a:custGeom>
              <a:avLst/>
              <a:gdLst/>
              <a:ahLst/>
              <a:cxnLst/>
              <a:rect l="l" t="t" r="r" b="b"/>
              <a:pathLst>
                <a:path w="9966" h="3373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lnTo>
                    <a:pt x="0" y="2793"/>
                  </a:lnTo>
                  <a:cubicBezTo>
                    <a:pt x="0" y="3114"/>
                    <a:pt x="259" y="3373"/>
                    <a:pt x="580" y="3373"/>
                  </a:cubicBezTo>
                  <a:lnTo>
                    <a:pt x="9385" y="3373"/>
                  </a:lnTo>
                  <a:cubicBezTo>
                    <a:pt x="9706" y="3373"/>
                    <a:pt x="9965" y="3114"/>
                    <a:pt x="9965" y="2793"/>
                  </a:cubicBezTo>
                  <a:lnTo>
                    <a:pt x="9965" y="581"/>
                  </a:lnTo>
                  <a:cubicBezTo>
                    <a:pt x="9965" y="259"/>
                    <a:pt x="9706" y="1"/>
                    <a:pt x="9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3212175" y="2928950"/>
              <a:ext cx="407225" cy="404150"/>
            </a:xfrm>
            <a:custGeom>
              <a:avLst/>
              <a:gdLst/>
              <a:ahLst/>
              <a:cxnLst/>
              <a:rect l="l" t="t" r="r" b="b"/>
              <a:pathLst>
                <a:path w="16289" h="16166" extrusionOk="0">
                  <a:moveTo>
                    <a:pt x="6727" y="598"/>
                  </a:moveTo>
                  <a:lnTo>
                    <a:pt x="6727" y="598"/>
                  </a:lnTo>
                  <a:cubicBezTo>
                    <a:pt x="6004" y="1330"/>
                    <a:pt x="5433" y="2686"/>
                    <a:pt x="5148" y="4372"/>
                  </a:cubicBezTo>
                  <a:lnTo>
                    <a:pt x="2106" y="4372"/>
                  </a:lnTo>
                  <a:cubicBezTo>
                    <a:pt x="2917" y="2463"/>
                    <a:pt x="4639" y="1018"/>
                    <a:pt x="6727" y="598"/>
                  </a:cubicBezTo>
                  <a:close/>
                  <a:moveTo>
                    <a:pt x="8002" y="473"/>
                  </a:moveTo>
                  <a:cubicBezTo>
                    <a:pt x="8645" y="473"/>
                    <a:pt x="9287" y="1125"/>
                    <a:pt x="9778" y="2276"/>
                  </a:cubicBezTo>
                  <a:cubicBezTo>
                    <a:pt x="10036" y="2882"/>
                    <a:pt x="10233" y="3596"/>
                    <a:pt x="10375" y="4372"/>
                  </a:cubicBezTo>
                  <a:lnTo>
                    <a:pt x="5629" y="4372"/>
                  </a:lnTo>
                  <a:cubicBezTo>
                    <a:pt x="5763" y="3596"/>
                    <a:pt x="5968" y="2882"/>
                    <a:pt x="6227" y="2276"/>
                  </a:cubicBezTo>
                  <a:cubicBezTo>
                    <a:pt x="6709" y="1125"/>
                    <a:pt x="7360" y="473"/>
                    <a:pt x="8002" y="473"/>
                  </a:cubicBezTo>
                  <a:close/>
                  <a:moveTo>
                    <a:pt x="5076" y="4845"/>
                  </a:moveTo>
                  <a:cubicBezTo>
                    <a:pt x="4987" y="5487"/>
                    <a:pt x="4942" y="6165"/>
                    <a:pt x="4942" y="6870"/>
                  </a:cubicBezTo>
                  <a:cubicBezTo>
                    <a:pt x="4942" y="7557"/>
                    <a:pt x="4987" y="8235"/>
                    <a:pt x="5076" y="8886"/>
                  </a:cubicBezTo>
                  <a:lnTo>
                    <a:pt x="1927" y="8886"/>
                  </a:lnTo>
                  <a:cubicBezTo>
                    <a:pt x="1713" y="8244"/>
                    <a:pt x="1606" y="7566"/>
                    <a:pt x="1606" y="6870"/>
                  </a:cubicBezTo>
                  <a:cubicBezTo>
                    <a:pt x="1606" y="6165"/>
                    <a:pt x="1722" y="5487"/>
                    <a:pt x="1927" y="4845"/>
                  </a:cubicBezTo>
                  <a:close/>
                  <a:moveTo>
                    <a:pt x="10447" y="4845"/>
                  </a:moveTo>
                  <a:cubicBezTo>
                    <a:pt x="10536" y="5487"/>
                    <a:pt x="10581" y="6174"/>
                    <a:pt x="10581" y="6870"/>
                  </a:cubicBezTo>
                  <a:cubicBezTo>
                    <a:pt x="10581" y="7566"/>
                    <a:pt x="10536" y="8244"/>
                    <a:pt x="10447" y="8886"/>
                  </a:cubicBezTo>
                  <a:lnTo>
                    <a:pt x="5558" y="8886"/>
                  </a:lnTo>
                  <a:cubicBezTo>
                    <a:pt x="5469" y="8244"/>
                    <a:pt x="5424" y="7566"/>
                    <a:pt x="5424" y="6870"/>
                  </a:cubicBezTo>
                  <a:cubicBezTo>
                    <a:pt x="5424" y="6174"/>
                    <a:pt x="5469" y="5487"/>
                    <a:pt x="5558" y="4845"/>
                  </a:cubicBezTo>
                  <a:close/>
                  <a:moveTo>
                    <a:pt x="14069" y="4845"/>
                  </a:moveTo>
                  <a:cubicBezTo>
                    <a:pt x="14283" y="5496"/>
                    <a:pt x="14399" y="6174"/>
                    <a:pt x="14399" y="6870"/>
                  </a:cubicBezTo>
                  <a:cubicBezTo>
                    <a:pt x="14399" y="7557"/>
                    <a:pt x="14283" y="8235"/>
                    <a:pt x="14069" y="8886"/>
                  </a:cubicBezTo>
                  <a:lnTo>
                    <a:pt x="10928" y="8886"/>
                  </a:lnTo>
                  <a:cubicBezTo>
                    <a:pt x="11009" y="8235"/>
                    <a:pt x="11053" y="7557"/>
                    <a:pt x="11053" y="6870"/>
                  </a:cubicBezTo>
                  <a:cubicBezTo>
                    <a:pt x="11053" y="6165"/>
                    <a:pt x="11009" y="5487"/>
                    <a:pt x="10928" y="4845"/>
                  </a:cubicBezTo>
                  <a:close/>
                  <a:moveTo>
                    <a:pt x="5148" y="9359"/>
                  </a:moveTo>
                  <a:cubicBezTo>
                    <a:pt x="5344" y="10501"/>
                    <a:pt x="5674" y="11518"/>
                    <a:pt x="6102" y="12285"/>
                  </a:cubicBezTo>
                  <a:lnTo>
                    <a:pt x="4594" y="12285"/>
                  </a:lnTo>
                  <a:cubicBezTo>
                    <a:pt x="4586" y="12276"/>
                    <a:pt x="4568" y="12267"/>
                    <a:pt x="4559" y="12258"/>
                  </a:cubicBezTo>
                  <a:cubicBezTo>
                    <a:pt x="3444" y="11544"/>
                    <a:pt x="2596" y="10527"/>
                    <a:pt x="2097" y="9359"/>
                  </a:cubicBezTo>
                  <a:close/>
                  <a:moveTo>
                    <a:pt x="10375" y="9359"/>
                  </a:moveTo>
                  <a:cubicBezTo>
                    <a:pt x="10170" y="10536"/>
                    <a:pt x="9822" y="11562"/>
                    <a:pt x="9349" y="12285"/>
                  </a:cubicBezTo>
                  <a:lnTo>
                    <a:pt x="6646" y="12285"/>
                  </a:lnTo>
                  <a:cubicBezTo>
                    <a:pt x="6182" y="11562"/>
                    <a:pt x="5826" y="10536"/>
                    <a:pt x="5620" y="9359"/>
                  </a:cubicBezTo>
                  <a:close/>
                  <a:moveTo>
                    <a:pt x="13899" y="9386"/>
                  </a:moveTo>
                  <a:cubicBezTo>
                    <a:pt x="13756" y="9725"/>
                    <a:pt x="13587" y="10055"/>
                    <a:pt x="13382" y="10367"/>
                  </a:cubicBezTo>
                  <a:lnTo>
                    <a:pt x="13061" y="10028"/>
                  </a:lnTo>
                  <a:cubicBezTo>
                    <a:pt x="12963" y="9927"/>
                    <a:pt x="12838" y="9882"/>
                    <a:pt x="12713" y="9882"/>
                  </a:cubicBezTo>
                  <a:cubicBezTo>
                    <a:pt x="12453" y="9882"/>
                    <a:pt x="12195" y="10080"/>
                    <a:pt x="12195" y="10376"/>
                  </a:cubicBezTo>
                  <a:lnTo>
                    <a:pt x="12195" y="11723"/>
                  </a:lnTo>
                  <a:cubicBezTo>
                    <a:pt x="11651" y="12205"/>
                    <a:pt x="11035" y="12570"/>
                    <a:pt x="10366" y="12838"/>
                  </a:cubicBezTo>
                  <a:cubicBezTo>
                    <a:pt x="10286" y="12615"/>
                    <a:pt x="10108" y="12437"/>
                    <a:pt x="9876" y="12356"/>
                  </a:cubicBezTo>
                  <a:cubicBezTo>
                    <a:pt x="10322" y="11589"/>
                    <a:pt x="10661" y="10554"/>
                    <a:pt x="10857" y="9386"/>
                  </a:cubicBezTo>
                  <a:close/>
                  <a:moveTo>
                    <a:pt x="12683" y="10331"/>
                  </a:moveTo>
                  <a:cubicBezTo>
                    <a:pt x="12691" y="10331"/>
                    <a:pt x="12701" y="10334"/>
                    <a:pt x="12713" y="10340"/>
                  </a:cubicBezTo>
                  <a:lnTo>
                    <a:pt x="15630" y="13382"/>
                  </a:lnTo>
                  <a:cubicBezTo>
                    <a:pt x="15639" y="13382"/>
                    <a:pt x="15648" y="13391"/>
                    <a:pt x="15639" y="13418"/>
                  </a:cubicBezTo>
                  <a:cubicBezTo>
                    <a:pt x="15630" y="13436"/>
                    <a:pt x="15612" y="13436"/>
                    <a:pt x="15603" y="13436"/>
                  </a:cubicBezTo>
                  <a:lnTo>
                    <a:pt x="14113" y="13195"/>
                  </a:lnTo>
                  <a:cubicBezTo>
                    <a:pt x="14087" y="13191"/>
                    <a:pt x="14062" y="13189"/>
                    <a:pt x="14036" y="13189"/>
                  </a:cubicBezTo>
                  <a:cubicBezTo>
                    <a:pt x="13878" y="13189"/>
                    <a:pt x="13731" y="13260"/>
                    <a:pt x="13632" y="13391"/>
                  </a:cubicBezTo>
                  <a:lnTo>
                    <a:pt x="12722" y="14595"/>
                  </a:lnTo>
                  <a:cubicBezTo>
                    <a:pt x="12711" y="14606"/>
                    <a:pt x="12702" y="14611"/>
                    <a:pt x="12694" y="14611"/>
                  </a:cubicBezTo>
                  <a:cubicBezTo>
                    <a:pt x="12682" y="14611"/>
                    <a:pt x="12673" y="14599"/>
                    <a:pt x="12668" y="14578"/>
                  </a:cubicBezTo>
                  <a:lnTo>
                    <a:pt x="12659" y="10367"/>
                  </a:lnTo>
                  <a:cubicBezTo>
                    <a:pt x="12659" y="10343"/>
                    <a:pt x="12667" y="10331"/>
                    <a:pt x="12683" y="10331"/>
                  </a:cubicBezTo>
                  <a:close/>
                  <a:moveTo>
                    <a:pt x="8002" y="1"/>
                  </a:moveTo>
                  <a:cubicBezTo>
                    <a:pt x="6174" y="1"/>
                    <a:pt x="4443" y="714"/>
                    <a:pt x="3149" y="2008"/>
                  </a:cubicBezTo>
                  <a:cubicBezTo>
                    <a:pt x="1856" y="3310"/>
                    <a:pt x="1142" y="5032"/>
                    <a:pt x="1142" y="6870"/>
                  </a:cubicBezTo>
                  <a:cubicBezTo>
                    <a:pt x="1142" y="9011"/>
                    <a:pt x="2114" y="10991"/>
                    <a:pt x="3783" y="12285"/>
                  </a:cubicBezTo>
                  <a:lnTo>
                    <a:pt x="812" y="12285"/>
                  </a:lnTo>
                  <a:cubicBezTo>
                    <a:pt x="366" y="12285"/>
                    <a:pt x="0" y="12651"/>
                    <a:pt x="0" y="13097"/>
                  </a:cubicBezTo>
                  <a:lnTo>
                    <a:pt x="0" y="15345"/>
                  </a:lnTo>
                  <a:cubicBezTo>
                    <a:pt x="0" y="15800"/>
                    <a:pt x="366" y="16166"/>
                    <a:pt x="812" y="16166"/>
                  </a:cubicBezTo>
                  <a:lnTo>
                    <a:pt x="1758" y="16166"/>
                  </a:lnTo>
                  <a:cubicBezTo>
                    <a:pt x="2070" y="16166"/>
                    <a:pt x="2070" y="15657"/>
                    <a:pt x="1758" y="15657"/>
                  </a:cubicBezTo>
                  <a:lnTo>
                    <a:pt x="812" y="15657"/>
                  </a:lnTo>
                  <a:cubicBezTo>
                    <a:pt x="625" y="15657"/>
                    <a:pt x="473" y="15505"/>
                    <a:pt x="473" y="15318"/>
                  </a:cubicBezTo>
                  <a:lnTo>
                    <a:pt x="473" y="13097"/>
                  </a:lnTo>
                  <a:cubicBezTo>
                    <a:pt x="473" y="12909"/>
                    <a:pt x="625" y="12758"/>
                    <a:pt x="812" y="12758"/>
                  </a:cubicBezTo>
                  <a:lnTo>
                    <a:pt x="9617" y="12758"/>
                  </a:lnTo>
                  <a:cubicBezTo>
                    <a:pt x="9804" y="12758"/>
                    <a:pt x="9956" y="12909"/>
                    <a:pt x="9956" y="13097"/>
                  </a:cubicBezTo>
                  <a:lnTo>
                    <a:pt x="9956" y="15318"/>
                  </a:lnTo>
                  <a:cubicBezTo>
                    <a:pt x="9956" y="15505"/>
                    <a:pt x="9804" y="15657"/>
                    <a:pt x="9617" y="15657"/>
                  </a:cubicBezTo>
                  <a:lnTo>
                    <a:pt x="3007" y="15657"/>
                  </a:lnTo>
                  <a:cubicBezTo>
                    <a:pt x="3007" y="15657"/>
                    <a:pt x="2703" y="16148"/>
                    <a:pt x="3007" y="16166"/>
                  </a:cubicBezTo>
                  <a:lnTo>
                    <a:pt x="9599" y="16166"/>
                  </a:lnTo>
                  <a:cubicBezTo>
                    <a:pt x="10045" y="16148"/>
                    <a:pt x="10411" y="15782"/>
                    <a:pt x="10429" y="15336"/>
                  </a:cubicBezTo>
                  <a:lnTo>
                    <a:pt x="10429" y="13311"/>
                  </a:lnTo>
                  <a:cubicBezTo>
                    <a:pt x="11053" y="13070"/>
                    <a:pt x="12195" y="12321"/>
                    <a:pt x="12195" y="12321"/>
                  </a:cubicBezTo>
                  <a:lnTo>
                    <a:pt x="12195" y="14569"/>
                  </a:lnTo>
                  <a:cubicBezTo>
                    <a:pt x="12195" y="14872"/>
                    <a:pt x="12453" y="15066"/>
                    <a:pt x="12713" y="15066"/>
                  </a:cubicBezTo>
                  <a:cubicBezTo>
                    <a:pt x="12858" y="15066"/>
                    <a:pt x="13003" y="15006"/>
                    <a:pt x="13105" y="14872"/>
                  </a:cubicBezTo>
                  <a:lnTo>
                    <a:pt x="14015" y="13668"/>
                  </a:lnTo>
                  <a:cubicBezTo>
                    <a:pt x="14021" y="13661"/>
                    <a:pt x="14028" y="13655"/>
                    <a:pt x="14034" y="13655"/>
                  </a:cubicBezTo>
                  <a:cubicBezTo>
                    <a:pt x="14037" y="13655"/>
                    <a:pt x="14039" y="13656"/>
                    <a:pt x="14042" y="13659"/>
                  </a:cubicBezTo>
                  <a:lnTo>
                    <a:pt x="15532" y="13891"/>
                  </a:lnTo>
                  <a:cubicBezTo>
                    <a:pt x="15558" y="13895"/>
                    <a:pt x="15584" y="13897"/>
                    <a:pt x="15609" y="13897"/>
                  </a:cubicBezTo>
                  <a:cubicBezTo>
                    <a:pt x="16029" y="13897"/>
                    <a:pt x="16289" y="13363"/>
                    <a:pt x="15978" y="13043"/>
                  </a:cubicBezTo>
                  <a:lnTo>
                    <a:pt x="13712" y="10688"/>
                  </a:lnTo>
                  <a:cubicBezTo>
                    <a:pt x="14470" y="9555"/>
                    <a:pt x="14872" y="8244"/>
                    <a:pt x="14872" y="6870"/>
                  </a:cubicBezTo>
                  <a:cubicBezTo>
                    <a:pt x="14872" y="4934"/>
                    <a:pt x="14042" y="3078"/>
                    <a:pt x="12606" y="1776"/>
                  </a:cubicBezTo>
                  <a:cubicBezTo>
                    <a:pt x="12558" y="1732"/>
                    <a:pt x="12505" y="1713"/>
                    <a:pt x="12455" y="1713"/>
                  </a:cubicBezTo>
                  <a:cubicBezTo>
                    <a:pt x="12270" y="1713"/>
                    <a:pt x="12111" y="1963"/>
                    <a:pt x="12293" y="2124"/>
                  </a:cubicBezTo>
                  <a:cubicBezTo>
                    <a:pt x="12989" y="2757"/>
                    <a:pt x="13533" y="3524"/>
                    <a:pt x="13890" y="4372"/>
                  </a:cubicBezTo>
                  <a:lnTo>
                    <a:pt x="10857" y="4372"/>
                  </a:lnTo>
                  <a:cubicBezTo>
                    <a:pt x="10572" y="2686"/>
                    <a:pt x="10001" y="1330"/>
                    <a:pt x="9278" y="598"/>
                  </a:cubicBezTo>
                  <a:lnTo>
                    <a:pt x="9278" y="598"/>
                  </a:lnTo>
                  <a:cubicBezTo>
                    <a:pt x="9938" y="732"/>
                    <a:pt x="10581" y="973"/>
                    <a:pt x="11169" y="1312"/>
                  </a:cubicBezTo>
                  <a:cubicBezTo>
                    <a:pt x="11210" y="1335"/>
                    <a:pt x="11250" y="1345"/>
                    <a:pt x="11287" y="1345"/>
                  </a:cubicBezTo>
                  <a:cubicBezTo>
                    <a:pt x="11496" y="1345"/>
                    <a:pt x="11630" y="1030"/>
                    <a:pt x="11410" y="902"/>
                  </a:cubicBezTo>
                  <a:cubicBezTo>
                    <a:pt x="10375" y="313"/>
                    <a:pt x="9198" y="1"/>
                    <a:pt x="8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3238225" y="3259625"/>
              <a:ext cx="66475" cy="49800"/>
            </a:xfrm>
            <a:custGeom>
              <a:avLst/>
              <a:gdLst/>
              <a:ahLst/>
              <a:cxnLst/>
              <a:rect l="l" t="t" r="r" b="b"/>
              <a:pathLst>
                <a:path w="2659" h="1992" extrusionOk="0">
                  <a:moveTo>
                    <a:pt x="294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7" y="1938"/>
                    <a:pt x="681" y="1992"/>
                    <a:pt x="776" y="1992"/>
                  </a:cubicBezTo>
                  <a:cubicBezTo>
                    <a:pt x="865" y="1992"/>
                    <a:pt x="953" y="1945"/>
                    <a:pt x="992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89" y="1992"/>
                    <a:pt x="1878" y="1992"/>
                  </a:cubicBezTo>
                  <a:cubicBezTo>
                    <a:pt x="1974" y="1992"/>
                    <a:pt x="2070" y="1938"/>
                    <a:pt x="2107" y="1832"/>
                  </a:cubicBezTo>
                  <a:lnTo>
                    <a:pt x="2598" y="307"/>
                  </a:lnTo>
                  <a:cubicBezTo>
                    <a:pt x="2659" y="124"/>
                    <a:pt x="2507" y="0"/>
                    <a:pt x="2362" y="0"/>
                  </a:cubicBezTo>
                  <a:cubicBezTo>
                    <a:pt x="2272" y="0"/>
                    <a:pt x="2186" y="47"/>
                    <a:pt x="2152" y="155"/>
                  </a:cubicBezTo>
                  <a:lnTo>
                    <a:pt x="1849" y="1074"/>
                  </a:lnTo>
                  <a:lnTo>
                    <a:pt x="1545" y="325"/>
                  </a:lnTo>
                  <a:cubicBezTo>
                    <a:pt x="1505" y="231"/>
                    <a:pt x="1416" y="184"/>
                    <a:pt x="1327" y="184"/>
                  </a:cubicBezTo>
                  <a:cubicBezTo>
                    <a:pt x="1237" y="184"/>
                    <a:pt x="1148" y="231"/>
                    <a:pt x="1108" y="325"/>
                  </a:cubicBezTo>
                  <a:lnTo>
                    <a:pt x="805" y="1074"/>
                  </a:lnTo>
                  <a:lnTo>
                    <a:pt x="501" y="155"/>
                  </a:lnTo>
                  <a:cubicBezTo>
                    <a:pt x="468" y="47"/>
                    <a:pt x="382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3308925" y="3259625"/>
              <a:ext cx="66475" cy="49850"/>
            </a:xfrm>
            <a:custGeom>
              <a:avLst/>
              <a:gdLst/>
              <a:ahLst/>
              <a:cxnLst/>
              <a:rect l="l" t="t" r="r" b="b"/>
              <a:pathLst>
                <a:path w="2659" h="1994" extrusionOk="0">
                  <a:moveTo>
                    <a:pt x="296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2" y="1922"/>
                    <a:pt x="671" y="1993"/>
                    <a:pt x="769" y="1993"/>
                  </a:cubicBezTo>
                  <a:cubicBezTo>
                    <a:pt x="775" y="1993"/>
                    <a:pt x="782" y="1994"/>
                    <a:pt x="788" y="1994"/>
                  </a:cubicBezTo>
                  <a:cubicBezTo>
                    <a:pt x="878" y="1994"/>
                    <a:pt x="959" y="1934"/>
                    <a:pt x="1001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89" y="1992"/>
                    <a:pt x="1878" y="1992"/>
                  </a:cubicBezTo>
                  <a:cubicBezTo>
                    <a:pt x="1974" y="1992"/>
                    <a:pt x="2070" y="1938"/>
                    <a:pt x="2107" y="1832"/>
                  </a:cubicBezTo>
                  <a:lnTo>
                    <a:pt x="2598" y="307"/>
                  </a:lnTo>
                  <a:cubicBezTo>
                    <a:pt x="2659" y="124"/>
                    <a:pt x="2510" y="0"/>
                    <a:pt x="2365" y="0"/>
                  </a:cubicBezTo>
                  <a:cubicBezTo>
                    <a:pt x="2277" y="0"/>
                    <a:pt x="2189" y="47"/>
                    <a:pt x="2152" y="155"/>
                  </a:cubicBezTo>
                  <a:lnTo>
                    <a:pt x="1857" y="1074"/>
                  </a:lnTo>
                  <a:lnTo>
                    <a:pt x="1545" y="325"/>
                  </a:lnTo>
                  <a:cubicBezTo>
                    <a:pt x="1510" y="231"/>
                    <a:pt x="1420" y="184"/>
                    <a:pt x="1330" y="184"/>
                  </a:cubicBezTo>
                  <a:cubicBezTo>
                    <a:pt x="1240" y="184"/>
                    <a:pt x="1148" y="231"/>
                    <a:pt x="1108" y="325"/>
                  </a:cubicBezTo>
                  <a:lnTo>
                    <a:pt x="805" y="1074"/>
                  </a:lnTo>
                  <a:lnTo>
                    <a:pt x="510" y="155"/>
                  </a:lnTo>
                  <a:cubicBezTo>
                    <a:pt x="473" y="47"/>
                    <a:pt x="386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3379625" y="3259625"/>
              <a:ext cx="66575" cy="49850"/>
            </a:xfrm>
            <a:custGeom>
              <a:avLst/>
              <a:gdLst/>
              <a:ahLst/>
              <a:cxnLst/>
              <a:rect l="l" t="t" r="r" b="b"/>
              <a:pathLst>
                <a:path w="2663" h="1994" extrusionOk="0">
                  <a:moveTo>
                    <a:pt x="296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2" y="1922"/>
                    <a:pt x="671" y="1993"/>
                    <a:pt x="769" y="1993"/>
                  </a:cubicBezTo>
                  <a:cubicBezTo>
                    <a:pt x="775" y="1993"/>
                    <a:pt x="782" y="1994"/>
                    <a:pt x="788" y="1994"/>
                  </a:cubicBezTo>
                  <a:cubicBezTo>
                    <a:pt x="879" y="1994"/>
                    <a:pt x="968" y="1934"/>
                    <a:pt x="1001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91" y="1992"/>
                    <a:pt x="1882" y="1992"/>
                  </a:cubicBezTo>
                  <a:cubicBezTo>
                    <a:pt x="1978" y="1992"/>
                    <a:pt x="2075" y="1938"/>
                    <a:pt x="2107" y="1832"/>
                  </a:cubicBezTo>
                  <a:lnTo>
                    <a:pt x="2607" y="307"/>
                  </a:lnTo>
                  <a:cubicBezTo>
                    <a:pt x="2662" y="124"/>
                    <a:pt x="2512" y="0"/>
                    <a:pt x="2366" y="0"/>
                  </a:cubicBezTo>
                  <a:cubicBezTo>
                    <a:pt x="2277" y="0"/>
                    <a:pt x="2189" y="47"/>
                    <a:pt x="2152" y="155"/>
                  </a:cubicBezTo>
                  <a:lnTo>
                    <a:pt x="1857" y="1074"/>
                  </a:lnTo>
                  <a:lnTo>
                    <a:pt x="1554" y="325"/>
                  </a:lnTo>
                  <a:cubicBezTo>
                    <a:pt x="1514" y="231"/>
                    <a:pt x="1423" y="184"/>
                    <a:pt x="1332" y="184"/>
                  </a:cubicBezTo>
                  <a:cubicBezTo>
                    <a:pt x="1242" y="184"/>
                    <a:pt x="1153" y="231"/>
                    <a:pt x="1117" y="325"/>
                  </a:cubicBezTo>
                  <a:lnTo>
                    <a:pt x="805" y="1074"/>
                  </a:lnTo>
                  <a:lnTo>
                    <a:pt x="510" y="155"/>
                  </a:lnTo>
                  <a:cubicBezTo>
                    <a:pt x="473" y="47"/>
                    <a:pt x="386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6"/>
          <p:cNvGrpSpPr/>
          <p:nvPr/>
        </p:nvGrpSpPr>
        <p:grpSpPr>
          <a:xfrm>
            <a:off x="2869260" y="3534667"/>
            <a:ext cx="304853" cy="336645"/>
            <a:chOff x="4343800" y="2929400"/>
            <a:chExt cx="365575" cy="403700"/>
          </a:xfrm>
        </p:grpSpPr>
        <p:sp>
          <p:nvSpPr>
            <p:cNvPr id="3572" name="Google Shape;3572;p56"/>
            <p:cNvSpPr/>
            <p:nvPr/>
          </p:nvSpPr>
          <p:spPr>
            <a:xfrm>
              <a:off x="4391075" y="3052500"/>
              <a:ext cx="271450" cy="32375"/>
            </a:xfrm>
            <a:custGeom>
              <a:avLst/>
              <a:gdLst/>
              <a:ahLst/>
              <a:cxnLst/>
              <a:rect l="l" t="t" r="r" b="b"/>
              <a:pathLst>
                <a:path w="10858" h="1295" extrusionOk="0">
                  <a:moveTo>
                    <a:pt x="1294" y="1"/>
                  </a:moveTo>
                  <a:cubicBezTo>
                    <a:pt x="581" y="1"/>
                    <a:pt x="1" y="581"/>
                    <a:pt x="1" y="1294"/>
                  </a:cubicBezTo>
                  <a:lnTo>
                    <a:pt x="10858" y="1294"/>
                  </a:lnTo>
                  <a:cubicBezTo>
                    <a:pt x="10858" y="581"/>
                    <a:pt x="10278" y="1"/>
                    <a:pt x="9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4385275" y="3140825"/>
              <a:ext cx="283725" cy="185800"/>
            </a:xfrm>
            <a:custGeom>
              <a:avLst/>
              <a:gdLst/>
              <a:ahLst/>
              <a:cxnLst/>
              <a:rect l="l" t="t" r="r" b="b"/>
              <a:pathLst>
                <a:path w="11349" h="7432" extrusionOk="0">
                  <a:moveTo>
                    <a:pt x="1" y="1"/>
                  </a:moveTo>
                  <a:lnTo>
                    <a:pt x="1" y="6763"/>
                  </a:lnTo>
                  <a:cubicBezTo>
                    <a:pt x="1" y="7137"/>
                    <a:pt x="304" y="7432"/>
                    <a:pt x="679" y="7432"/>
                  </a:cubicBezTo>
                  <a:lnTo>
                    <a:pt x="10679" y="7432"/>
                  </a:lnTo>
                  <a:cubicBezTo>
                    <a:pt x="11045" y="7432"/>
                    <a:pt x="11348" y="7137"/>
                    <a:pt x="11348" y="6763"/>
                  </a:cubicBezTo>
                  <a:lnTo>
                    <a:pt x="11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4350050" y="3084850"/>
              <a:ext cx="353525" cy="56000"/>
            </a:xfrm>
            <a:custGeom>
              <a:avLst/>
              <a:gdLst/>
              <a:ahLst/>
              <a:cxnLst/>
              <a:rect l="l" t="t" r="r" b="b"/>
              <a:pathLst>
                <a:path w="14141" h="2240" extrusionOk="0">
                  <a:moveTo>
                    <a:pt x="1642" y="0"/>
                  </a:moveTo>
                  <a:lnTo>
                    <a:pt x="0" y="2240"/>
                  </a:lnTo>
                  <a:lnTo>
                    <a:pt x="14140" y="2240"/>
                  </a:lnTo>
                  <a:lnTo>
                    <a:pt x="12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4350725" y="3140825"/>
              <a:ext cx="70925" cy="40175"/>
            </a:xfrm>
            <a:custGeom>
              <a:avLst/>
              <a:gdLst/>
              <a:ahLst/>
              <a:cxnLst/>
              <a:rect l="l" t="t" r="r" b="b"/>
              <a:pathLst>
                <a:path w="2837" h="1607" extrusionOk="0">
                  <a:moveTo>
                    <a:pt x="0" y="1"/>
                  </a:moveTo>
                  <a:lnTo>
                    <a:pt x="0" y="197"/>
                  </a:lnTo>
                  <a:cubicBezTo>
                    <a:pt x="0" y="973"/>
                    <a:pt x="633" y="1606"/>
                    <a:pt x="1410" y="1606"/>
                  </a:cubicBezTo>
                  <a:lnTo>
                    <a:pt x="1427" y="1606"/>
                  </a:lnTo>
                  <a:cubicBezTo>
                    <a:pt x="2204" y="1606"/>
                    <a:pt x="2837" y="973"/>
                    <a:pt x="2837" y="197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6"/>
            <p:cNvSpPr/>
            <p:nvPr/>
          </p:nvSpPr>
          <p:spPr>
            <a:xfrm>
              <a:off x="4420750" y="3140825"/>
              <a:ext cx="70950" cy="40175"/>
            </a:xfrm>
            <a:custGeom>
              <a:avLst/>
              <a:gdLst/>
              <a:ahLst/>
              <a:cxnLst/>
              <a:rect l="l" t="t" r="r" b="b"/>
              <a:pathLst>
                <a:path w="2838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66" y="1606"/>
                    <a:pt x="803" y="1606"/>
                  </a:cubicBezTo>
                  <a:lnTo>
                    <a:pt x="2034" y="1606"/>
                  </a:lnTo>
                  <a:cubicBezTo>
                    <a:pt x="2480" y="1606"/>
                    <a:pt x="2837" y="1241"/>
                    <a:pt x="2837" y="804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6"/>
            <p:cNvSpPr/>
            <p:nvPr/>
          </p:nvSpPr>
          <p:spPr>
            <a:xfrm>
              <a:off x="4491675" y="3140825"/>
              <a:ext cx="70950" cy="40175"/>
            </a:xfrm>
            <a:custGeom>
              <a:avLst/>
              <a:gdLst/>
              <a:ahLst/>
              <a:cxnLst/>
              <a:rect l="l" t="t" r="r" b="b"/>
              <a:pathLst>
                <a:path w="2838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66" y="1606"/>
                    <a:pt x="803" y="1606"/>
                  </a:cubicBezTo>
                  <a:lnTo>
                    <a:pt x="2034" y="1606"/>
                  </a:lnTo>
                  <a:cubicBezTo>
                    <a:pt x="2480" y="1606"/>
                    <a:pt x="2837" y="1241"/>
                    <a:pt x="2837" y="804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561925" y="3140825"/>
              <a:ext cx="70950" cy="40175"/>
            </a:xfrm>
            <a:custGeom>
              <a:avLst/>
              <a:gdLst/>
              <a:ahLst/>
              <a:cxnLst/>
              <a:rect l="l" t="t" r="r" b="b"/>
              <a:pathLst>
                <a:path w="2838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57" y="1606"/>
                    <a:pt x="803" y="1606"/>
                  </a:cubicBezTo>
                  <a:lnTo>
                    <a:pt x="2025" y="1606"/>
                  </a:lnTo>
                  <a:cubicBezTo>
                    <a:pt x="2471" y="1606"/>
                    <a:pt x="2837" y="1241"/>
                    <a:pt x="2837" y="804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632850" y="3140825"/>
              <a:ext cx="70725" cy="40175"/>
            </a:xfrm>
            <a:custGeom>
              <a:avLst/>
              <a:gdLst/>
              <a:ahLst/>
              <a:cxnLst/>
              <a:rect l="l" t="t" r="r" b="b"/>
              <a:pathLst>
                <a:path w="2829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57" y="1606"/>
                    <a:pt x="803" y="1606"/>
                  </a:cubicBezTo>
                  <a:lnTo>
                    <a:pt x="2025" y="1606"/>
                  </a:lnTo>
                  <a:cubicBezTo>
                    <a:pt x="2471" y="1606"/>
                    <a:pt x="2828" y="1241"/>
                    <a:pt x="2828" y="804"/>
                  </a:cubicBezTo>
                  <a:lnTo>
                    <a:pt x="28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479850" y="3213975"/>
              <a:ext cx="94575" cy="112650"/>
            </a:xfrm>
            <a:custGeom>
              <a:avLst/>
              <a:gdLst/>
              <a:ahLst/>
              <a:cxnLst/>
              <a:rect l="l" t="t" r="r" b="b"/>
              <a:pathLst>
                <a:path w="3783" h="4506" extrusionOk="0">
                  <a:moveTo>
                    <a:pt x="1892" y="1"/>
                  </a:moveTo>
                  <a:cubicBezTo>
                    <a:pt x="848" y="1"/>
                    <a:pt x="0" y="848"/>
                    <a:pt x="0" y="1892"/>
                  </a:cubicBezTo>
                  <a:lnTo>
                    <a:pt x="0" y="4506"/>
                  </a:lnTo>
                  <a:lnTo>
                    <a:pt x="3783" y="4506"/>
                  </a:lnTo>
                  <a:lnTo>
                    <a:pt x="3783" y="1892"/>
                  </a:lnTo>
                  <a:cubicBezTo>
                    <a:pt x="3783" y="848"/>
                    <a:pt x="2935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427000" y="2935025"/>
              <a:ext cx="199625" cy="186575"/>
            </a:xfrm>
            <a:custGeom>
              <a:avLst/>
              <a:gdLst/>
              <a:ahLst/>
              <a:cxnLst/>
              <a:rect l="l" t="t" r="r" b="b"/>
              <a:pathLst>
                <a:path w="7985" h="7463" extrusionOk="0">
                  <a:moveTo>
                    <a:pt x="3992" y="1"/>
                  </a:moveTo>
                  <a:cubicBezTo>
                    <a:pt x="3899" y="1"/>
                    <a:pt x="3805" y="48"/>
                    <a:pt x="3756" y="141"/>
                  </a:cubicBezTo>
                  <a:lnTo>
                    <a:pt x="2748" y="2184"/>
                  </a:lnTo>
                  <a:cubicBezTo>
                    <a:pt x="2712" y="2264"/>
                    <a:pt x="2641" y="2318"/>
                    <a:pt x="2551" y="2327"/>
                  </a:cubicBezTo>
                  <a:lnTo>
                    <a:pt x="294" y="2657"/>
                  </a:lnTo>
                  <a:cubicBezTo>
                    <a:pt x="80" y="2684"/>
                    <a:pt x="0" y="2951"/>
                    <a:pt x="152" y="3094"/>
                  </a:cubicBezTo>
                  <a:lnTo>
                    <a:pt x="1784" y="4682"/>
                  </a:lnTo>
                  <a:cubicBezTo>
                    <a:pt x="1847" y="4745"/>
                    <a:pt x="1873" y="4834"/>
                    <a:pt x="1865" y="4914"/>
                  </a:cubicBezTo>
                  <a:lnTo>
                    <a:pt x="1472" y="7162"/>
                  </a:lnTo>
                  <a:cubicBezTo>
                    <a:pt x="1444" y="7324"/>
                    <a:pt x="1576" y="7463"/>
                    <a:pt x="1729" y="7463"/>
                  </a:cubicBezTo>
                  <a:cubicBezTo>
                    <a:pt x="1771" y="7463"/>
                    <a:pt x="1814" y="7453"/>
                    <a:pt x="1856" y="7430"/>
                  </a:cubicBezTo>
                  <a:lnTo>
                    <a:pt x="3872" y="6377"/>
                  </a:lnTo>
                  <a:cubicBezTo>
                    <a:pt x="3907" y="6355"/>
                    <a:pt x="3950" y="6344"/>
                    <a:pt x="3992" y="6344"/>
                  </a:cubicBezTo>
                  <a:cubicBezTo>
                    <a:pt x="4035" y="6344"/>
                    <a:pt x="4077" y="6355"/>
                    <a:pt x="4113" y="6377"/>
                  </a:cubicBezTo>
                  <a:lnTo>
                    <a:pt x="6129" y="7430"/>
                  </a:lnTo>
                  <a:cubicBezTo>
                    <a:pt x="6171" y="7453"/>
                    <a:pt x="6214" y="7463"/>
                    <a:pt x="6255" y="7463"/>
                  </a:cubicBezTo>
                  <a:cubicBezTo>
                    <a:pt x="6408" y="7463"/>
                    <a:pt x="6541" y="7324"/>
                    <a:pt x="6512" y="7162"/>
                  </a:cubicBezTo>
                  <a:lnTo>
                    <a:pt x="6129" y="4914"/>
                  </a:lnTo>
                  <a:cubicBezTo>
                    <a:pt x="6111" y="4834"/>
                    <a:pt x="6138" y="4745"/>
                    <a:pt x="6200" y="4682"/>
                  </a:cubicBezTo>
                  <a:lnTo>
                    <a:pt x="7833" y="3094"/>
                  </a:lnTo>
                  <a:cubicBezTo>
                    <a:pt x="7984" y="2951"/>
                    <a:pt x="7904" y="2684"/>
                    <a:pt x="7690" y="2657"/>
                  </a:cubicBezTo>
                  <a:lnTo>
                    <a:pt x="5433" y="2327"/>
                  </a:lnTo>
                  <a:cubicBezTo>
                    <a:pt x="5344" y="2318"/>
                    <a:pt x="5272" y="2264"/>
                    <a:pt x="5237" y="2184"/>
                  </a:cubicBezTo>
                  <a:lnTo>
                    <a:pt x="4229" y="141"/>
                  </a:lnTo>
                  <a:cubicBezTo>
                    <a:pt x="4180" y="48"/>
                    <a:pt x="4086" y="1"/>
                    <a:pt x="3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343800" y="2929400"/>
              <a:ext cx="365575" cy="403700"/>
            </a:xfrm>
            <a:custGeom>
              <a:avLst/>
              <a:gdLst/>
              <a:ahLst/>
              <a:cxnLst/>
              <a:rect l="l" t="t" r="r" b="b"/>
              <a:pathLst>
                <a:path w="14623" h="16148" extrusionOk="0">
                  <a:moveTo>
                    <a:pt x="4943" y="5175"/>
                  </a:moveTo>
                  <a:lnTo>
                    <a:pt x="4800" y="5995"/>
                  </a:lnTo>
                  <a:lnTo>
                    <a:pt x="2159" y="5995"/>
                  </a:lnTo>
                  <a:cubicBezTo>
                    <a:pt x="2266" y="5532"/>
                    <a:pt x="2686" y="5175"/>
                    <a:pt x="3185" y="5175"/>
                  </a:cubicBezTo>
                  <a:close/>
                  <a:moveTo>
                    <a:pt x="11455" y="5175"/>
                  </a:moveTo>
                  <a:cubicBezTo>
                    <a:pt x="11955" y="5175"/>
                    <a:pt x="12374" y="5532"/>
                    <a:pt x="12481" y="5995"/>
                  </a:cubicBezTo>
                  <a:lnTo>
                    <a:pt x="9840" y="5995"/>
                  </a:lnTo>
                  <a:lnTo>
                    <a:pt x="9698" y="5175"/>
                  </a:lnTo>
                  <a:close/>
                  <a:moveTo>
                    <a:pt x="12624" y="6468"/>
                  </a:moveTo>
                  <a:lnTo>
                    <a:pt x="13926" y="8235"/>
                  </a:lnTo>
                  <a:lnTo>
                    <a:pt x="714" y="8235"/>
                  </a:lnTo>
                  <a:lnTo>
                    <a:pt x="2017" y="6468"/>
                  </a:lnTo>
                  <a:lnTo>
                    <a:pt x="4720" y="6468"/>
                  </a:lnTo>
                  <a:lnTo>
                    <a:pt x="4568" y="7351"/>
                  </a:lnTo>
                  <a:cubicBezTo>
                    <a:pt x="4518" y="7663"/>
                    <a:pt x="4779" y="7925"/>
                    <a:pt x="5067" y="7925"/>
                  </a:cubicBezTo>
                  <a:cubicBezTo>
                    <a:pt x="5141" y="7925"/>
                    <a:pt x="5217" y="7907"/>
                    <a:pt x="5291" y="7869"/>
                  </a:cubicBezTo>
                  <a:lnTo>
                    <a:pt x="7307" y="6816"/>
                  </a:lnTo>
                  <a:cubicBezTo>
                    <a:pt x="7311" y="6812"/>
                    <a:pt x="7316" y="6809"/>
                    <a:pt x="7320" y="6809"/>
                  </a:cubicBezTo>
                  <a:cubicBezTo>
                    <a:pt x="7325" y="6809"/>
                    <a:pt x="7329" y="6812"/>
                    <a:pt x="7334" y="6816"/>
                  </a:cubicBezTo>
                  <a:lnTo>
                    <a:pt x="9350" y="7869"/>
                  </a:lnTo>
                  <a:cubicBezTo>
                    <a:pt x="9423" y="7907"/>
                    <a:pt x="9499" y="7925"/>
                    <a:pt x="9574" y="7925"/>
                  </a:cubicBezTo>
                  <a:cubicBezTo>
                    <a:pt x="9862" y="7925"/>
                    <a:pt x="10122" y="7663"/>
                    <a:pt x="10072" y="7351"/>
                  </a:cubicBezTo>
                  <a:lnTo>
                    <a:pt x="9921" y="6468"/>
                  </a:lnTo>
                  <a:close/>
                  <a:moveTo>
                    <a:pt x="2846" y="8707"/>
                  </a:moveTo>
                  <a:cubicBezTo>
                    <a:pt x="2829" y="9332"/>
                    <a:pt x="2320" y="9840"/>
                    <a:pt x="1687" y="9840"/>
                  </a:cubicBezTo>
                  <a:lnTo>
                    <a:pt x="1678" y="9840"/>
                  </a:lnTo>
                  <a:cubicBezTo>
                    <a:pt x="1044" y="9840"/>
                    <a:pt x="527" y="9332"/>
                    <a:pt x="518" y="8707"/>
                  </a:cubicBezTo>
                  <a:close/>
                  <a:moveTo>
                    <a:pt x="5674" y="8707"/>
                  </a:moveTo>
                  <a:cubicBezTo>
                    <a:pt x="5656" y="9332"/>
                    <a:pt x="5139" y="9840"/>
                    <a:pt x="4506" y="9840"/>
                  </a:cubicBezTo>
                  <a:cubicBezTo>
                    <a:pt x="3872" y="9840"/>
                    <a:pt x="3355" y="9332"/>
                    <a:pt x="3337" y="8707"/>
                  </a:cubicBezTo>
                  <a:close/>
                  <a:moveTo>
                    <a:pt x="8493" y="8707"/>
                  </a:moveTo>
                  <a:cubicBezTo>
                    <a:pt x="8476" y="9332"/>
                    <a:pt x="7967" y="9840"/>
                    <a:pt x="7334" y="9840"/>
                  </a:cubicBezTo>
                  <a:lnTo>
                    <a:pt x="7325" y="9840"/>
                  </a:lnTo>
                  <a:cubicBezTo>
                    <a:pt x="6691" y="9840"/>
                    <a:pt x="6183" y="9332"/>
                    <a:pt x="6165" y="8707"/>
                  </a:cubicBezTo>
                  <a:close/>
                  <a:moveTo>
                    <a:pt x="11321" y="8707"/>
                  </a:moveTo>
                  <a:cubicBezTo>
                    <a:pt x="11303" y="9332"/>
                    <a:pt x="10786" y="9840"/>
                    <a:pt x="10153" y="9840"/>
                  </a:cubicBezTo>
                  <a:cubicBezTo>
                    <a:pt x="9519" y="9840"/>
                    <a:pt x="9002" y="9332"/>
                    <a:pt x="8984" y="8707"/>
                  </a:cubicBezTo>
                  <a:close/>
                  <a:moveTo>
                    <a:pt x="14140" y="8707"/>
                  </a:moveTo>
                  <a:cubicBezTo>
                    <a:pt x="14131" y="9332"/>
                    <a:pt x="13614" y="9840"/>
                    <a:pt x="12981" y="9840"/>
                  </a:cubicBezTo>
                  <a:lnTo>
                    <a:pt x="12972" y="9840"/>
                  </a:lnTo>
                  <a:cubicBezTo>
                    <a:pt x="12338" y="9840"/>
                    <a:pt x="11830" y="9332"/>
                    <a:pt x="11812" y="8707"/>
                  </a:cubicBezTo>
                  <a:close/>
                  <a:moveTo>
                    <a:pt x="7325" y="11607"/>
                  </a:moveTo>
                  <a:cubicBezTo>
                    <a:pt x="8235" y="11607"/>
                    <a:pt x="8975" y="12347"/>
                    <a:pt x="8975" y="13257"/>
                  </a:cubicBezTo>
                  <a:lnTo>
                    <a:pt x="8975" y="15639"/>
                  </a:lnTo>
                  <a:lnTo>
                    <a:pt x="5665" y="15639"/>
                  </a:lnTo>
                  <a:lnTo>
                    <a:pt x="5665" y="13257"/>
                  </a:lnTo>
                  <a:cubicBezTo>
                    <a:pt x="5665" y="12347"/>
                    <a:pt x="6406" y="11607"/>
                    <a:pt x="7316" y="11607"/>
                  </a:cubicBezTo>
                  <a:close/>
                  <a:moveTo>
                    <a:pt x="7325" y="1"/>
                  </a:moveTo>
                  <a:cubicBezTo>
                    <a:pt x="7146" y="1"/>
                    <a:pt x="6968" y="90"/>
                    <a:pt x="6879" y="268"/>
                  </a:cubicBezTo>
                  <a:lnTo>
                    <a:pt x="5871" y="2311"/>
                  </a:lnTo>
                  <a:cubicBezTo>
                    <a:pt x="5862" y="2320"/>
                    <a:pt x="5862" y="2320"/>
                    <a:pt x="5853" y="2320"/>
                  </a:cubicBezTo>
                  <a:lnTo>
                    <a:pt x="3596" y="2650"/>
                  </a:lnTo>
                  <a:cubicBezTo>
                    <a:pt x="3203" y="2704"/>
                    <a:pt x="3034" y="3212"/>
                    <a:pt x="3319" y="3498"/>
                  </a:cubicBezTo>
                  <a:lnTo>
                    <a:pt x="4559" y="4702"/>
                  </a:lnTo>
                  <a:lnTo>
                    <a:pt x="3194" y="4702"/>
                  </a:lnTo>
                  <a:cubicBezTo>
                    <a:pt x="2374" y="4702"/>
                    <a:pt x="1704" y="5344"/>
                    <a:pt x="1669" y="6156"/>
                  </a:cubicBezTo>
                  <a:lnTo>
                    <a:pt x="63" y="8333"/>
                  </a:lnTo>
                  <a:cubicBezTo>
                    <a:pt x="1" y="8422"/>
                    <a:pt x="18" y="8574"/>
                    <a:pt x="36" y="8672"/>
                  </a:cubicBezTo>
                  <a:cubicBezTo>
                    <a:pt x="36" y="9492"/>
                    <a:pt x="634" y="10170"/>
                    <a:pt x="1410" y="10295"/>
                  </a:cubicBezTo>
                  <a:lnTo>
                    <a:pt x="1410" y="12874"/>
                  </a:lnTo>
                  <a:cubicBezTo>
                    <a:pt x="1410" y="13030"/>
                    <a:pt x="1528" y="13108"/>
                    <a:pt x="1646" y="13108"/>
                  </a:cubicBezTo>
                  <a:cubicBezTo>
                    <a:pt x="1765" y="13108"/>
                    <a:pt x="1883" y="13030"/>
                    <a:pt x="1883" y="12874"/>
                  </a:cubicBezTo>
                  <a:lnTo>
                    <a:pt x="1883" y="10304"/>
                  </a:lnTo>
                  <a:cubicBezTo>
                    <a:pt x="2400" y="10242"/>
                    <a:pt x="2837" y="9939"/>
                    <a:pt x="3096" y="9519"/>
                  </a:cubicBezTo>
                  <a:cubicBezTo>
                    <a:pt x="3382" y="9992"/>
                    <a:pt x="3908" y="10313"/>
                    <a:pt x="4506" y="10313"/>
                  </a:cubicBezTo>
                  <a:cubicBezTo>
                    <a:pt x="5103" y="10313"/>
                    <a:pt x="5630" y="9992"/>
                    <a:pt x="5915" y="9519"/>
                  </a:cubicBezTo>
                  <a:cubicBezTo>
                    <a:pt x="6210" y="9992"/>
                    <a:pt x="6727" y="10313"/>
                    <a:pt x="7325" y="10313"/>
                  </a:cubicBezTo>
                  <a:lnTo>
                    <a:pt x="7334" y="10313"/>
                  </a:lnTo>
                  <a:cubicBezTo>
                    <a:pt x="7922" y="10313"/>
                    <a:pt x="8449" y="9992"/>
                    <a:pt x="8734" y="9519"/>
                  </a:cubicBezTo>
                  <a:cubicBezTo>
                    <a:pt x="9029" y="9992"/>
                    <a:pt x="9546" y="10313"/>
                    <a:pt x="10144" y="10313"/>
                  </a:cubicBezTo>
                  <a:lnTo>
                    <a:pt x="10153" y="10313"/>
                  </a:lnTo>
                  <a:cubicBezTo>
                    <a:pt x="10750" y="10313"/>
                    <a:pt x="11268" y="9992"/>
                    <a:pt x="11562" y="9519"/>
                  </a:cubicBezTo>
                  <a:cubicBezTo>
                    <a:pt x="11812" y="9939"/>
                    <a:pt x="12249" y="10233"/>
                    <a:pt x="12758" y="10295"/>
                  </a:cubicBezTo>
                  <a:lnTo>
                    <a:pt x="12758" y="15211"/>
                  </a:lnTo>
                  <a:cubicBezTo>
                    <a:pt x="12758" y="15443"/>
                    <a:pt x="12561" y="15639"/>
                    <a:pt x="12320" y="15639"/>
                  </a:cubicBezTo>
                  <a:lnTo>
                    <a:pt x="9448" y="15639"/>
                  </a:lnTo>
                  <a:lnTo>
                    <a:pt x="9448" y="13257"/>
                  </a:lnTo>
                  <a:cubicBezTo>
                    <a:pt x="9448" y="12080"/>
                    <a:pt x="8493" y="11134"/>
                    <a:pt x="7325" y="11134"/>
                  </a:cubicBezTo>
                  <a:lnTo>
                    <a:pt x="7316" y="11134"/>
                  </a:lnTo>
                  <a:cubicBezTo>
                    <a:pt x="6147" y="11134"/>
                    <a:pt x="5193" y="12080"/>
                    <a:pt x="5193" y="13257"/>
                  </a:cubicBezTo>
                  <a:lnTo>
                    <a:pt x="5193" y="15639"/>
                  </a:lnTo>
                  <a:lnTo>
                    <a:pt x="2320" y="15639"/>
                  </a:lnTo>
                  <a:cubicBezTo>
                    <a:pt x="2079" y="15639"/>
                    <a:pt x="1883" y="15443"/>
                    <a:pt x="1883" y="15202"/>
                  </a:cubicBezTo>
                  <a:lnTo>
                    <a:pt x="1883" y="14122"/>
                  </a:lnTo>
                  <a:cubicBezTo>
                    <a:pt x="1883" y="13971"/>
                    <a:pt x="1765" y="13895"/>
                    <a:pt x="1646" y="13895"/>
                  </a:cubicBezTo>
                  <a:cubicBezTo>
                    <a:pt x="1528" y="13895"/>
                    <a:pt x="1410" y="13971"/>
                    <a:pt x="1410" y="14122"/>
                  </a:cubicBezTo>
                  <a:lnTo>
                    <a:pt x="1410" y="15238"/>
                  </a:lnTo>
                  <a:cubicBezTo>
                    <a:pt x="1410" y="15737"/>
                    <a:pt x="1820" y="16148"/>
                    <a:pt x="2320" y="16148"/>
                  </a:cubicBezTo>
                  <a:lnTo>
                    <a:pt x="12320" y="16148"/>
                  </a:lnTo>
                  <a:cubicBezTo>
                    <a:pt x="12820" y="16148"/>
                    <a:pt x="13230" y="15737"/>
                    <a:pt x="13230" y="15238"/>
                  </a:cubicBezTo>
                  <a:lnTo>
                    <a:pt x="13230" y="10304"/>
                  </a:lnTo>
                  <a:cubicBezTo>
                    <a:pt x="14015" y="10179"/>
                    <a:pt x="14613" y="9501"/>
                    <a:pt x="14613" y="8681"/>
                  </a:cubicBezTo>
                  <a:cubicBezTo>
                    <a:pt x="14622" y="8583"/>
                    <a:pt x="14622" y="8395"/>
                    <a:pt x="14578" y="8333"/>
                  </a:cubicBezTo>
                  <a:lnTo>
                    <a:pt x="12972" y="6156"/>
                  </a:lnTo>
                  <a:cubicBezTo>
                    <a:pt x="12927" y="5344"/>
                    <a:pt x="12267" y="4702"/>
                    <a:pt x="11446" y="4702"/>
                  </a:cubicBezTo>
                  <a:lnTo>
                    <a:pt x="10081" y="4702"/>
                  </a:lnTo>
                  <a:lnTo>
                    <a:pt x="11321" y="3498"/>
                  </a:lnTo>
                  <a:cubicBezTo>
                    <a:pt x="11607" y="3221"/>
                    <a:pt x="11446" y="2704"/>
                    <a:pt x="11054" y="2650"/>
                  </a:cubicBezTo>
                  <a:lnTo>
                    <a:pt x="10563" y="2579"/>
                  </a:lnTo>
                  <a:cubicBezTo>
                    <a:pt x="10549" y="2577"/>
                    <a:pt x="10536" y="2576"/>
                    <a:pt x="10524" y="2576"/>
                  </a:cubicBezTo>
                  <a:cubicBezTo>
                    <a:pt x="10255" y="2576"/>
                    <a:pt x="10211" y="3009"/>
                    <a:pt x="10501" y="3052"/>
                  </a:cubicBezTo>
                  <a:lnTo>
                    <a:pt x="10982" y="3114"/>
                  </a:lnTo>
                  <a:cubicBezTo>
                    <a:pt x="11000" y="3123"/>
                    <a:pt x="11009" y="3141"/>
                    <a:pt x="10991" y="3159"/>
                  </a:cubicBezTo>
                  <a:lnTo>
                    <a:pt x="9368" y="4746"/>
                  </a:lnTo>
                  <a:cubicBezTo>
                    <a:pt x="9243" y="4862"/>
                    <a:pt x="9189" y="5023"/>
                    <a:pt x="9225" y="5184"/>
                  </a:cubicBezTo>
                  <a:lnTo>
                    <a:pt x="9608" y="7432"/>
                  </a:lnTo>
                  <a:cubicBezTo>
                    <a:pt x="9608" y="7445"/>
                    <a:pt x="9599" y="7453"/>
                    <a:pt x="9587" y="7453"/>
                  </a:cubicBezTo>
                  <a:cubicBezTo>
                    <a:pt x="9582" y="7453"/>
                    <a:pt x="9578" y="7452"/>
                    <a:pt x="9573" y="7450"/>
                  </a:cubicBezTo>
                  <a:lnTo>
                    <a:pt x="7557" y="6397"/>
                  </a:lnTo>
                  <a:cubicBezTo>
                    <a:pt x="7485" y="6357"/>
                    <a:pt x="7405" y="6337"/>
                    <a:pt x="7325" y="6337"/>
                  </a:cubicBezTo>
                  <a:cubicBezTo>
                    <a:pt x="7244" y="6337"/>
                    <a:pt x="7164" y="6357"/>
                    <a:pt x="7093" y="6397"/>
                  </a:cubicBezTo>
                  <a:lnTo>
                    <a:pt x="5077" y="7450"/>
                  </a:lnTo>
                  <a:cubicBezTo>
                    <a:pt x="5069" y="7452"/>
                    <a:pt x="5064" y="7453"/>
                    <a:pt x="5059" y="7453"/>
                  </a:cubicBezTo>
                  <a:cubicBezTo>
                    <a:pt x="5046" y="7453"/>
                    <a:pt x="5041" y="7445"/>
                    <a:pt x="5041" y="7432"/>
                  </a:cubicBezTo>
                  <a:lnTo>
                    <a:pt x="5425" y="5184"/>
                  </a:lnTo>
                  <a:cubicBezTo>
                    <a:pt x="5451" y="5023"/>
                    <a:pt x="5398" y="4862"/>
                    <a:pt x="5282" y="4746"/>
                  </a:cubicBezTo>
                  <a:lnTo>
                    <a:pt x="3649" y="3159"/>
                  </a:lnTo>
                  <a:cubicBezTo>
                    <a:pt x="3640" y="3141"/>
                    <a:pt x="3640" y="3123"/>
                    <a:pt x="3667" y="3114"/>
                  </a:cubicBezTo>
                  <a:lnTo>
                    <a:pt x="5915" y="2793"/>
                  </a:lnTo>
                  <a:cubicBezTo>
                    <a:pt x="6085" y="2766"/>
                    <a:pt x="6218" y="2668"/>
                    <a:pt x="6290" y="2516"/>
                  </a:cubicBezTo>
                  <a:lnTo>
                    <a:pt x="7298" y="482"/>
                  </a:lnTo>
                  <a:cubicBezTo>
                    <a:pt x="7307" y="473"/>
                    <a:pt x="7316" y="469"/>
                    <a:pt x="7324" y="469"/>
                  </a:cubicBezTo>
                  <a:cubicBezTo>
                    <a:pt x="7331" y="469"/>
                    <a:pt x="7338" y="473"/>
                    <a:pt x="7343" y="482"/>
                  </a:cubicBezTo>
                  <a:lnTo>
                    <a:pt x="8351" y="2516"/>
                  </a:lnTo>
                  <a:cubicBezTo>
                    <a:pt x="8422" y="2668"/>
                    <a:pt x="8565" y="2766"/>
                    <a:pt x="8725" y="2793"/>
                  </a:cubicBezTo>
                  <a:lnTo>
                    <a:pt x="9243" y="2864"/>
                  </a:lnTo>
                  <a:cubicBezTo>
                    <a:pt x="9257" y="2866"/>
                    <a:pt x="9270" y="2867"/>
                    <a:pt x="9283" y="2867"/>
                  </a:cubicBezTo>
                  <a:cubicBezTo>
                    <a:pt x="9552" y="2867"/>
                    <a:pt x="9604" y="2443"/>
                    <a:pt x="9314" y="2400"/>
                  </a:cubicBezTo>
                  <a:lnTo>
                    <a:pt x="8797" y="2320"/>
                  </a:lnTo>
                  <a:cubicBezTo>
                    <a:pt x="8788" y="2320"/>
                    <a:pt x="8779" y="2320"/>
                    <a:pt x="8779" y="2311"/>
                  </a:cubicBezTo>
                  <a:lnTo>
                    <a:pt x="7771" y="268"/>
                  </a:lnTo>
                  <a:cubicBezTo>
                    <a:pt x="7682" y="90"/>
                    <a:pt x="7503" y="1"/>
                    <a:pt x="7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562;p56">
            <a:extLst>
              <a:ext uri="{FF2B5EF4-FFF2-40B4-BE49-F238E27FC236}">
                <a16:creationId xmlns:a16="http://schemas.microsoft.com/office/drawing/2014/main" id="{1AD6FE0C-888D-E0E6-6926-0E56DF70C755}"/>
              </a:ext>
            </a:extLst>
          </p:cNvPr>
          <p:cNvGrpSpPr/>
          <p:nvPr/>
        </p:nvGrpSpPr>
        <p:grpSpPr>
          <a:xfrm>
            <a:off x="5982990" y="3572147"/>
            <a:ext cx="313523" cy="311155"/>
            <a:chOff x="3212175" y="2928950"/>
            <a:chExt cx="407225" cy="404150"/>
          </a:xfrm>
        </p:grpSpPr>
        <p:sp>
          <p:nvSpPr>
            <p:cNvPr id="3" name="Google Shape;3563;p56">
              <a:extLst>
                <a:ext uri="{FF2B5EF4-FFF2-40B4-BE49-F238E27FC236}">
                  <a16:creationId xmlns:a16="http://schemas.microsoft.com/office/drawing/2014/main" id="{0E35552A-AF1C-4B9D-E48C-693D81D45EFA}"/>
                </a:ext>
              </a:extLst>
            </p:cNvPr>
            <p:cNvSpPr/>
            <p:nvPr/>
          </p:nvSpPr>
          <p:spPr>
            <a:xfrm>
              <a:off x="3246300" y="2935200"/>
              <a:ext cx="331650" cy="331650"/>
            </a:xfrm>
            <a:custGeom>
              <a:avLst/>
              <a:gdLst/>
              <a:ahLst/>
              <a:cxnLst/>
              <a:rect l="l" t="t" r="r" b="b"/>
              <a:pathLst>
                <a:path w="13266" h="13266" extrusionOk="0">
                  <a:moveTo>
                    <a:pt x="6637" y="0"/>
                  </a:moveTo>
                  <a:cubicBezTo>
                    <a:pt x="2971" y="0"/>
                    <a:pt x="0" y="2971"/>
                    <a:pt x="0" y="6629"/>
                  </a:cubicBezTo>
                  <a:cubicBezTo>
                    <a:pt x="0" y="10295"/>
                    <a:pt x="2971" y="13266"/>
                    <a:pt x="6637" y="13266"/>
                  </a:cubicBezTo>
                  <a:cubicBezTo>
                    <a:pt x="10295" y="13266"/>
                    <a:pt x="13266" y="10295"/>
                    <a:pt x="13266" y="6629"/>
                  </a:cubicBezTo>
                  <a:cubicBezTo>
                    <a:pt x="13266" y="2971"/>
                    <a:pt x="10295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64;p56">
              <a:extLst>
                <a:ext uri="{FF2B5EF4-FFF2-40B4-BE49-F238E27FC236}">
                  <a16:creationId xmlns:a16="http://schemas.microsoft.com/office/drawing/2014/main" id="{86E9D45D-000E-5A80-D463-FD4C55F12A2B}"/>
                </a:ext>
              </a:extLst>
            </p:cNvPr>
            <p:cNvSpPr/>
            <p:nvPr/>
          </p:nvSpPr>
          <p:spPr>
            <a:xfrm>
              <a:off x="3257875" y="3044700"/>
              <a:ext cx="308700" cy="25"/>
            </a:xfrm>
            <a:custGeom>
              <a:avLst/>
              <a:gdLst/>
              <a:ahLst/>
              <a:cxnLst/>
              <a:rect l="l" t="t" r="r" b="b"/>
              <a:pathLst>
                <a:path w="12348" h="1" extrusionOk="0">
                  <a:moveTo>
                    <a:pt x="1" y="1"/>
                  </a:moveTo>
                  <a:lnTo>
                    <a:pt x="12348" y="1"/>
                  </a:lnTo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65;p56">
              <a:extLst>
                <a:ext uri="{FF2B5EF4-FFF2-40B4-BE49-F238E27FC236}">
                  <a16:creationId xmlns:a16="http://schemas.microsoft.com/office/drawing/2014/main" id="{35FE60A7-DC84-3D6D-F663-5DF739A321CC}"/>
                </a:ext>
              </a:extLst>
            </p:cNvPr>
            <p:cNvSpPr/>
            <p:nvPr/>
          </p:nvSpPr>
          <p:spPr>
            <a:xfrm>
              <a:off x="3522400" y="3181425"/>
              <a:ext cx="88975" cy="118675"/>
            </a:xfrm>
            <a:custGeom>
              <a:avLst/>
              <a:gdLst/>
              <a:ahLst/>
              <a:cxnLst/>
              <a:rect l="l" t="t" r="r" b="b"/>
              <a:pathLst>
                <a:path w="3559" h="4747" extrusionOk="0">
                  <a:moveTo>
                    <a:pt x="273" y="0"/>
                  </a:moveTo>
                  <a:cubicBezTo>
                    <a:pt x="134" y="0"/>
                    <a:pt x="0" y="106"/>
                    <a:pt x="0" y="268"/>
                  </a:cubicBezTo>
                  <a:lnTo>
                    <a:pt x="9" y="4479"/>
                  </a:lnTo>
                  <a:cubicBezTo>
                    <a:pt x="9" y="4644"/>
                    <a:pt x="143" y="4747"/>
                    <a:pt x="280" y="4747"/>
                  </a:cubicBezTo>
                  <a:cubicBezTo>
                    <a:pt x="358" y="4747"/>
                    <a:pt x="436" y="4714"/>
                    <a:pt x="491" y="4639"/>
                  </a:cubicBezTo>
                  <a:lnTo>
                    <a:pt x="1410" y="3435"/>
                  </a:lnTo>
                  <a:cubicBezTo>
                    <a:pt x="1454" y="3368"/>
                    <a:pt x="1530" y="3332"/>
                    <a:pt x="1610" y="3332"/>
                  </a:cubicBezTo>
                  <a:cubicBezTo>
                    <a:pt x="1626" y="3332"/>
                    <a:pt x="1643" y="3334"/>
                    <a:pt x="1660" y="3337"/>
                  </a:cubicBezTo>
                  <a:lnTo>
                    <a:pt x="3158" y="3569"/>
                  </a:lnTo>
                  <a:cubicBezTo>
                    <a:pt x="3172" y="3571"/>
                    <a:pt x="3185" y="3572"/>
                    <a:pt x="3198" y="3572"/>
                  </a:cubicBezTo>
                  <a:cubicBezTo>
                    <a:pt x="3425" y="3572"/>
                    <a:pt x="3559" y="3291"/>
                    <a:pt x="3390" y="3114"/>
                  </a:cubicBezTo>
                  <a:lnTo>
                    <a:pt x="464" y="81"/>
                  </a:lnTo>
                  <a:cubicBezTo>
                    <a:pt x="409" y="25"/>
                    <a:pt x="340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6;p56">
              <a:extLst>
                <a:ext uri="{FF2B5EF4-FFF2-40B4-BE49-F238E27FC236}">
                  <a16:creationId xmlns:a16="http://schemas.microsoft.com/office/drawing/2014/main" id="{BA045EBA-5590-BB4A-C3AD-38C8092E6AFA}"/>
                </a:ext>
              </a:extLst>
            </p:cNvPr>
            <p:cNvSpPr/>
            <p:nvPr/>
          </p:nvSpPr>
          <p:spPr>
            <a:xfrm>
              <a:off x="3217525" y="3242300"/>
              <a:ext cx="249150" cy="84325"/>
            </a:xfrm>
            <a:custGeom>
              <a:avLst/>
              <a:gdLst/>
              <a:ahLst/>
              <a:cxnLst/>
              <a:rect l="l" t="t" r="r" b="b"/>
              <a:pathLst>
                <a:path w="9966" h="3373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lnTo>
                    <a:pt x="0" y="2793"/>
                  </a:lnTo>
                  <a:cubicBezTo>
                    <a:pt x="0" y="3114"/>
                    <a:pt x="259" y="3373"/>
                    <a:pt x="580" y="3373"/>
                  </a:cubicBezTo>
                  <a:lnTo>
                    <a:pt x="9385" y="3373"/>
                  </a:lnTo>
                  <a:cubicBezTo>
                    <a:pt x="9706" y="3373"/>
                    <a:pt x="9965" y="3114"/>
                    <a:pt x="9965" y="2793"/>
                  </a:cubicBezTo>
                  <a:lnTo>
                    <a:pt x="9965" y="581"/>
                  </a:lnTo>
                  <a:cubicBezTo>
                    <a:pt x="9965" y="259"/>
                    <a:pt x="9706" y="1"/>
                    <a:pt x="9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7;p56">
              <a:extLst>
                <a:ext uri="{FF2B5EF4-FFF2-40B4-BE49-F238E27FC236}">
                  <a16:creationId xmlns:a16="http://schemas.microsoft.com/office/drawing/2014/main" id="{8B1682ED-B4E9-292E-25A7-B2EE73127FB2}"/>
                </a:ext>
              </a:extLst>
            </p:cNvPr>
            <p:cNvSpPr/>
            <p:nvPr/>
          </p:nvSpPr>
          <p:spPr>
            <a:xfrm>
              <a:off x="3212175" y="2928950"/>
              <a:ext cx="407225" cy="404150"/>
            </a:xfrm>
            <a:custGeom>
              <a:avLst/>
              <a:gdLst/>
              <a:ahLst/>
              <a:cxnLst/>
              <a:rect l="l" t="t" r="r" b="b"/>
              <a:pathLst>
                <a:path w="16289" h="16166" extrusionOk="0">
                  <a:moveTo>
                    <a:pt x="6727" y="598"/>
                  </a:moveTo>
                  <a:lnTo>
                    <a:pt x="6727" y="598"/>
                  </a:lnTo>
                  <a:cubicBezTo>
                    <a:pt x="6004" y="1330"/>
                    <a:pt x="5433" y="2686"/>
                    <a:pt x="5148" y="4372"/>
                  </a:cubicBezTo>
                  <a:lnTo>
                    <a:pt x="2106" y="4372"/>
                  </a:lnTo>
                  <a:cubicBezTo>
                    <a:pt x="2917" y="2463"/>
                    <a:pt x="4639" y="1018"/>
                    <a:pt x="6727" y="598"/>
                  </a:cubicBezTo>
                  <a:close/>
                  <a:moveTo>
                    <a:pt x="8002" y="473"/>
                  </a:moveTo>
                  <a:cubicBezTo>
                    <a:pt x="8645" y="473"/>
                    <a:pt x="9287" y="1125"/>
                    <a:pt x="9778" y="2276"/>
                  </a:cubicBezTo>
                  <a:cubicBezTo>
                    <a:pt x="10036" y="2882"/>
                    <a:pt x="10233" y="3596"/>
                    <a:pt x="10375" y="4372"/>
                  </a:cubicBezTo>
                  <a:lnTo>
                    <a:pt x="5629" y="4372"/>
                  </a:lnTo>
                  <a:cubicBezTo>
                    <a:pt x="5763" y="3596"/>
                    <a:pt x="5968" y="2882"/>
                    <a:pt x="6227" y="2276"/>
                  </a:cubicBezTo>
                  <a:cubicBezTo>
                    <a:pt x="6709" y="1125"/>
                    <a:pt x="7360" y="473"/>
                    <a:pt x="8002" y="473"/>
                  </a:cubicBezTo>
                  <a:close/>
                  <a:moveTo>
                    <a:pt x="5076" y="4845"/>
                  </a:moveTo>
                  <a:cubicBezTo>
                    <a:pt x="4987" y="5487"/>
                    <a:pt x="4942" y="6165"/>
                    <a:pt x="4942" y="6870"/>
                  </a:cubicBezTo>
                  <a:cubicBezTo>
                    <a:pt x="4942" y="7557"/>
                    <a:pt x="4987" y="8235"/>
                    <a:pt x="5076" y="8886"/>
                  </a:cubicBezTo>
                  <a:lnTo>
                    <a:pt x="1927" y="8886"/>
                  </a:lnTo>
                  <a:cubicBezTo>
                    <a:pt x="1713" y="8244"/>
                    <a:pt x="1606" y="7566"/>
                    <a:pt x="1606" y="6870"/>
                  </a:cubicBezTo>
                  <a:cubicBezTo>
                    <a:pt x="1606" y="6165"/>
                    <a:pt x="1722" y="5487"/>
                    <a:pt x="1927" y="4845"/>
                  </a:cubicBezTo>
                  <a:close/>
                  <a:moveTo>
                    <a:pt x="10447" y="4845"/>
                  </a:moveTo>
                  <a:cubicBezTo>
                    <a:pt x="10536" y="5487"/>
                    <a:pt x="10581" y="6174"/>
                    <a:pt x="10581" y="6870"/>
                  </a:cubicBezTo>
                  <a:cubicBezTo>
                    <a:pt x="10581" y="7566"/>
                    <a:pt x="10536" y="8244"/>
                    <a:pt x="10447" y="8886"/>
                  </a:cubicBezTo>
                  <a:lnTo>
                    <a:pt x="5558" y="8886"/>
                  </a:lnTo>
                  <a:cubicBezTo>
                    <a:pt x="5469" y="8244"/>
                    <a:pt x="5424" y="7566"/>
                    <a:pt x="5424" y="6870"/>
                  </a:cubicBezTo>
                  <a:cubicBezTo>
                    <a:pt x="5424" y="6174"/>
                    <a:pt x="5469" y="5487"/>
                    <a:pt x="5558" y="4845"/>
                  </a:cubicBezTo>
                  <a:close/>
                  <a:moveTo>
                    <a:pt x="14069" y="4845"/>
                  </a:moveTo>
                  <a:cubicBezTo>
                    <a:pt x="14283" y="5496"/>
                    <a:pt x="14399" y="6174"/>
                    <a:pt x="14399" y="6870"/>
                  </a:cubicBezTo>
                  <a:cubicBezTo>
                    <a:pt x="14399" y="7557"/>
                    <a:pt x="14283" y="8235"/>
                    <a:pt x="14069" y="8886"/>
                  </a:cubicBezTo>
                  <a:lnTo>
                    <a:pt x="10928" y="8886"/>
                  </a:lnTo>
                  <a:cubicBezTo>
                    <a:pt x="11009" y="8235"/>
                    <a:pt x="11053" y="7557"/>
                    <a:pt x="11053" y="6870"/>
                  </a:cubicBezTo>
                  <a:cubicBezTo>
                    <a:pt x="11053" y="6165"/>
                    <a:pt x="11009" y="5487"/>
                    <a:pt x="10928" y="4845"/>
                  </a:cubicBezTo>
                  <a:close/>
                  <a:moveTo>
                    <a:pt x="5148" y="9359"/>
                  </a:moveTo>
                  <a:cubicBezTo>
                    <a:pt x="5344" y="10501"/>
                    <a:pt x="5674" y="11518"/>
                    <a:pt x="6102" y="12285"/>
                  </a:cubicBezTo>
                  <a:lnTo>
                    <a:pt x="4594" y="12285"/>
                  </a:lnTo>
                  <a:cubicBezTo>
                    <a:pt x="4586" y="12276"/>
                    <a:pt x="4568" y="12267"/>
                    <a:pt x="4559" y="12258"/>
                  </a:cubicBezTo>
                  <a:cubicBezTo>
                    <a:pt x="3444" y="11544"/>
                    <a:pt x="2596" y="10527"/>
                    <a:pt x="2097" y="9359"/>
                  </a:cubicBezTo>
                  <a:close/>
                  <a:moveTo>
                    <a:pt x="10375" y="9359"/>
                  </a:moveTo>
                  <a:cubicBezTo>
                    <a:pt x="10170" y="10536"/>
                    <a:pt x="9822" y="11562"/>
                    <a:pt x="9349" y="12285"/>
                  </a:cubicBezTo>
                  <a:lnTo>
                    <a:pt x="6646" y="12285"/>
                  </a:lnTo>
                  <a:cubicBezTo>
                    <a:pt x="6182" y="11562"/>
                    <a:pt x="5826" y="10536"/>
                    <a:pt x="5620" y="9359"/>
                  </a:cubicBezTo>
                  <a:close/>
                  <a:moveTo>
                    <a:pt x="13899" y="9386"/>
                  </a:moveTo>
                  <a:cubicBezTo>
                    <a:pt x="13756" y="9725"/>
                    <a:pt x="13587" y="10055"/>
                    <a:pt x="13382" y="10367"/>
                  </a:cubicBezTo>
                  <a:lnTo>
                    <a:pt x="13061" y="10028"/>
                  </a:lnTo>
                  <a:cubicBezTo>
                    <a:pt x="12963" y="9927"/>
                    <a:pt x="12838" y="9882"/>
                    <a:pt x="12713" y="9882"/>
                  </a:cubicBezTo>
                  <a:cubicBezTo>
                    <a:pt x="12453" y="9882"/>
                    <a:pt x="12195" y="10080"/>
                    <a:pt x="12195" y="10376"/>
                  </a:cubicBezTo>
                  <a:lnTo>
                    <a:pt x="12195" y="11723"/>
                  </a:lnTo>
                  <a:cubicBezTo>
                    <a:pt x="11651" y="12205"/>
                    <a:pt x="11035" y="12570"/>
                    <a:pt x="10366" y="12838"/>
                  </a:cubicBezTo>
                  <a:cubicBezTo>
                    <a:pt x="10286" y="12615"/>
                    <a:pt x="10108" y="12437"/>
                    <a:pt x="9876" y="12356"/>
                  </a:cubicBezTo>
                  <a:cubicBezTo>
                    <a:pt x="10322" y="11589"/>
                    <a:pt x="10661" y="10554"/>
                    <a:pt x="10857" y="9386"/>
                  </a:cubicBezTo>
                  <a:close/>
                  <a:moveTo>
                    <a:pt x="12683" y="10331"/>
                  </a:moveTo>
                  <a:cubicBezTo>
                    <a:pt x="12691" y="10331"/>
                    <a:pt x="12701" y="10334"/>
                    <a:pt x="12713" y="10340"/>
                  </a:cubicBezTo>
                  <a:lnTo>
                    <a:pt x="15630" y="13382"/>
                  </a:lnTo>
                  <a:cubicBezTo>
                    <a:pt x="15639" y="13382"/>
                    <a:pt x="15648" y="13391"/>
                    <a:pt x="15639" y="13418"/>
                  </a:cubicBezTo>
                  <a:cubicBezTo>
                    <a:pt x="15630" y="13436"/>
                    <a:pt x="15612" y="13436"/>
                    <a:pt x="15603" y="13436"/>
                  </a:cubicBezTo>
                  <a:lnTo>
                    <a:pt x="14113" y="13195"/>
                  </a:lnTo>
                  <a:cubicBezTo>
                    <a:pt x="14087" y="13191"/>
                    <a:pt x="14062" y="13189"/>
                    <a:pt x="14036" y="13189"/>
                  </a:cubicBezTo>
                  <a:cubicBezTo>
                    <a:pt x="13878" y="13189"/>
                    <a:pt x="13731" y="13260"/>
                    <a:pt x="13632" y="13391"/>
                  </a:cubicBezTo>
                  <a:lnTo>
                    <a:pt x="12722" y="14595"/>
                  </a:lnTo>
                  <a:cubicBezTo>
                    <a:pt x="12711" y="14606"/>
                    <a:pt x="12702" y="14611"/>
                    <a:pt x="12694" y="14611"/>
                  </a:cubicBezTo>
                  <a:cubicBezTo>
                    <a:pt x="12682" y="14611"/>
                    <a:pt x="12673" y="14599"/>
                    <a:pt x="12668" y="14578"/>
                  </a:cubicBezTo>
                  <a:lnTo>
                    <a:pt x="12659" y="10367"/>
                  </a:lnTo>
                  <a:cubicBezTo>
                    <a:pt x="12659" y="10343"/>
                    <a:pt x="12667" y="10331"/>
                    <a:pt x="12683" y="10331"/>
                  </a:cubicBezTo>
                  <a:close/>
                  <a:moveTo>
                    <a:pt x="8002" y="1"/>
                  </a:moveTo>
                  <a:cubicBezTo>
                    <a:pt x="6174" y="1"/>
                    <a:pt x="4443" y="714"/>
                    <a:pt x="3149" y="2008"/>
                  </a:cubicBezTo>
                  <a:cubicBezTo>
                    <a:pt x="1856" y="3310"/>
                    <a:pt x="1142" y="5032"/>
                    <a:pt x="1142" y="6870"/>
                  </a:cubicBezTo>
                  <a:cubicBezTo>
                    <a:pt x="1142" y="9011"/>
                    <a:pt x="2114" y="10991"/>
                    <a:pt x="3783" y="12285"/>
                  </a:cubicBezTo>
                  <a:lnTo>
                    <a:pt x="812" y="12285"/>
                  </a:lnTo>
                  <a:cubicBezTo>
                    <a:pt x="366" y="12285"/>
                    <a:pt x="0" y="12651"/>
                    <a:pt x="0" y="13097"/>
                  </a:cubicBezTo>
                  <a:lnTo>
                    <a:pt x="0" y="15345"/>
                  </a:lnTo>
                  <a:cubicBezTo>
                    <a:pt x="0" y="15800"/>
                    <a:pt x="366" y="16166"/>
                    <a:pt x="812" y="16166"/>
                  </a:cubicBezTo>
                  <a:lnTo>
                    <a:pt x="1758" y="16166"/>
                  </a:lnTo>
                  <a:cubicBezTo>
                    <a:pt x="2070" y="16166"/>
                    <a:pt x="2070" y="15657"/>
                    <a:pt x="1758" y="15657"/>
                  </a:cubicBezTo>
                  <a:lnTo>
                    <a:pt x="812" y="15657"/>
                  </a:lnTo>
                  <a:cubicBezTo>
                    <a:pt x="625" y="15657"/>
                    <a:pt x="473" y="15505"/>
                    <a:pt x="473" y="15318"/>
                  </a:cubicBezTo>
                  <a:lnTo>
                    <a:pt x="473" y="13097"/>
                  </a:lnTo>
                  <a:cubicBezTo>
                    <a:pt x="473" y="12909"/>
                    <a:pt x="625" y="12758"/>
                    <a:pt x="812" y="12758"/>
                  </a:cubicBezTo>
                  <a:lnTo>
                    <a:pt x="9617" y="12758"/>
                  </a:lnTo>
                  <a:cubicBezTo>
                    <a:pt x="9804" y="12758"/>
                    <a:pt x="9956" y="12909"/>
                    <a:pt x="9956" y="13097"/>
                  </a:cubicBezTo>
                  <a:lnTo>
                    <a:pt x="9956" y="15318"/>
                  </a:lnTo>
                  <a:cubicBezTo>
                    <a:pt x="9956" y="15505"/>
                    <a:pt x="9804" y="15657"/>
                    <a:pt x="9617" y="15657"/>
                  </a:cubicBezTo>
                  <a:lnTo>
                    <a:pt x="3007" y="15657"/>
                  </a:lnTo>
                  <a:cubicBezTo>
                    <a:pt x="3007" y="15657"/>
                    <a:pt x="2703" y="16148"/>
                    <a:pt x="3007" y="16166"/>
                  </a:cubicBezTo>
                  <a:lnTo>
                    <a:pt x="9599" y="16166"/>
                  </a:lnTo>
                  <a:cubicBezTo>
                    <a:pt x="10045" y="16148"/>
                    <a:pt x="10411" y="15782"/>
                    <a:pt x="10429" y="15336"/>
                  </a:cubicBezTo>
                  <a:lnTo>
                    <a:pt x="10429" y="13311"/>
                  </a:lnTo>
                  <a:cubicBezTo>
                    <a:pt x="11053" y="13070"/>
                    <a:pt x="12195" y="12321"/>
                    <a:pt x="12195" y="12321"/>
                  </a:cubicBezTo>
                  <a:lnTo>
                    <a:pt x="12195" y="14569"/>
                  </a:lnTo>
                  <a:cubicBezTo>
                    <a:pt x="12195" y="14872"/>
                    <a:pt x="12453" y="15066"/>
                    <a:pt x="12713" y="15066"/>
                  </a:cubicBezTo>
                  <a:cubicBezTo>
                    <a:pt x="12858" y="15066"/>
                    <a:pt x="13003" y="15006"/>
                    <a:pt x="13105" y="14872"/>
                  </a:cubicBezTo>
                  <a:lnTo>
                    <a:pt x="14015" y="13668"/>
                  </a:lnTo>
                  <a:cubicBezTo>
                    <a:pt x="14021" y="13661"/>
                    <a:pt x="14028" y="13655"/>
                    <a:pt x="14034" y="13655"/>
                  </a:cubicBezTo>
                  <a:cubicBezTo>
                    <a:pt x="14037" y="13655"/>
                    <a:pt x="14039" y="13656"/>
                    <a:pt x="14042" y="13659"/>
                  </a:cubicBezTo>
                  <a:lnTo>
                    <a:pt x="15532" y="13891"/>
                  </a:lnTo>
                  <a:cubicBezTo>
                    <a:pt x="15558" y="13895"/>
                    <a:pt x="15584" y="13897"/>
                    <a:pt x="15609" y="13897"/>
                  </a:cubicBezTo>
                  <a:cubicBezTo>
                    <a:pt x="16029" y="13897"/>
                    <a:pt x="16289" y="13363"/>
                    <a:pt x="15978" y="13043"/>
                  </a:cubicBezTo>
                  <a:lnTo>
                    <a:pt x="13712" y="10688"/>
                  </a:lnTo>
                  <a:cubicBezTo>
                    <a:pt x="14470" y="9555"/>
                    <a:pt x="14872" y="8244"/>
                    <a:pt x="14872" y="6870"/>
                  </a:cubicBezTo>
                  <a:cubicBezTo>
                    <a:pt x="14872" y="4934"/>
                    <a:pt x="14042" y="3078"/>
                    <a:pt x="12606" y="1776"/>
                  </a:cubicBezTo>
                  <a:cubicBezTo>
                    <a:pt x="12558" y="1732"/>
                    <a:pt x="12505" y="1713"/>
                    <a:pt x="12455" y="1713"/>
                  </a:cubicBezTo>
                  <a:cubicBezTo>
                    <a:pt x="12270" y="1713"/>
                    <a:pt x="12111" y="1963"/>
                    <a:pt x="12293" y="2124"/>
                  </a:cubicBezTo>
                  <a:cubicBezTo>
                    <a:pt x="12989" y="2757"/>
                    <a:pt x="13533" y="3524"/>
                    <a:pt x="13890" y="4372"/>
                  </a:cubicBezTo>
                  <a:lnTo>
                    <a:pt x="10857" y="4372"/>
                  </a:lnTo>
                  <a:cubicBezTo>
                    <a:pt x="10572" y="2686"/>
                    <a:pt x="10001" y="1330"/>
                    <a:pt x="9278" y="598"/>
                  </a:cubicBezTo>
                  <a:lnTo>
                    <a:pt x="9278" y="598"/>
                  </a:lnTo>
                  <a:cubicBezTo>
                    <a:pt x="9938" y="732"/>
                    <a:pt x="10581" y="973"/>
                    <a:pt x="11169" y="1312"/>
                  </a:cubicBezTo>
                  <a:cubicBezTo>
                    <a:pt x="11210" y="1335"/>
                    <a:pt x="11250" y="1345"/>
                    <a:pt x="11287" y="1345"/>
                  </a:cubicBezTo>
                  <a:cubicBezTo>
                    <a:pt x="11496" y="1345"/>
                    <a:pt x="11630" y="1030"/>
                    <a:pt x="11410" y="902"/>
                  </a:cubicBezTo>
                  <a:cubicBezTo>
                    <a:pt x="10375" y="313"/>
                    <a:pt x="9198" y="1"/>
                    <a:pt x="8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8;p56">
              <a:extLst>
                <a:ext uri="{FF2B5EF4-FFF2-40B4-BE49-F238E27FC236}">
                  <a16:creationId xmlns:a16="http://schemas.microsoft.com/office/drawing/2014/main" id="{4907BAE1-E5B8-09B8-A2D9-C89150215D1A}"/>
                </a:ext>
              </a:extLst>
            </p:cNvPr>
            <p:cNvSpPr/>
            <p:nvPr/>
          </p:nvSpPr>
          <p:spPr>
            <a:xfrm>
              <a:off x="3238225" y="3259625"/>
              <a:ext cx="66475" cy="49800"/>
            </a:xfrm>
            <a:custGeom>
              <a:avLst/>
              <a:gdLst/>
              <a:ahLst/>
              <a:cxnLst/>
              <a:rect l="l" t="t" r="r" b="b"/>
              <a:pathLst>
                <a:path w="2659" h="1992" extrusionOk="0">
                  <a:moveTo>
                    <a:pt x="294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7" y="1938"/>
                    <a:pt x="681" y="1992"/>
                    <a:pt x="776" y="1992"/>
                  </a:cubicBezTo>
                  <a:cubicBezTo>
                    <a:pt x="865" y="1992"/>
                    <a:pt x="953" y="1945"/>
                    <a:pt x="992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89" y="1992"/>
                    <a:pt x="1878" y="1992"/>
                  </a:cubicBezTo>
                  <a:cubicBezTo>
                    <a:pt x="1974" y="1992"/>
                    <a:pt x="2070" y="1938"/>
                    <a:pt x="2107" y="1832"/>
                  </a:cubicBezTo>
                  <a:lnTo>
                    <a:pt x="2598" y="307"/>
                  </a:lnTo>
                  <a:cubicBezTo>
                    <a:pt x="2659" y="124"/>
                    <a:pt x="2507" y="0"/>
                    <a:pt x="2362" y="0"/>
                  </a:cubicBezTo>
                  <a:cubicBezTo>
                    <a:pt x="2272" y="0"/>
                    <a:pt x="2186" y="47"/>
                    <a:pt x="2152" y="155"/>
                  </a:cubicBezTo>
                  <a:lnTo>
                    <a:pt x="1849" y="1074"/>
                  </a:lnTo>
                  <a:lnTo>
                    <a:pt x="1545" y="325"/>
                  </a:lnTo>
                  <a:cubicBezTo>
                    <a:pt x="1505" y="231"/>
                    <a:pt x="1416" y="184"/>
                    <a:pt x="1327" y="184"/>
                  </a:cubicBezTo>
                  <a:cubicBezTo>
                    <a:pt x="1237" y="184"/>
                    <a:pt x="1148" y="231"/>
                    <a:pt x="1108" y="325"/>
                  </a:cubicBezTo>
                  <a:lnTo>
                    <a:pt x="805" y="1074"/>
                  </a:lnTo>
                  <a:lnTo>
                    <a:pt x="501" y="155"/>
                  </a:lnTo>
                  <a:cubicBezTo>
                    <a:pt x="468" y="47"/>
                    <a:pt x="382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9;p56">
              <a:extLst>
                <a:ext uri="{FF2B5EF4-FFF2-40B4-BE49-F238E27FC236}">
                  <a16:creationId xmlns:a16="http://schemas.microsoft.com/office/drawing/2014/main" id="{F16296A8-0376-94AF-5A82-66F9DF222CD1}"/>
                </a:ext>
              </a:extLst>
            </p:cNvPr>
            <p:cNvSpPr/>
            <p:nvPr/>
          </p:nvSpPr>
          <p:spPr>
            <a:xfrm>
              <a:off x="3308925" y="3259625"/>
              <a:ext cx="66475" cy="49850"/>
            </a:xfrm>
            <a:custGeom>
              <a:avLst/>
              <a:gdLst/>
              <a:ahLst/>
              <a:cxnLst/>
              <a:rect l="l" t="t" r="r" b="b"/>
              <a:pathLst>
                <a:path w="2659" h="1994" extrusionOk="0">
                  <a:moveTo>
                    <a:pt x="296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2" y="1922"/>
                    <a:pt x="671" y="1993"/>
                    <a:pt x="769" y="1993"/>
                  </a:cubicBezTo>
                  <a:cubicBezTo>
                    <a:pt x="775" y="1993"/>
                    <a:pt x="782" y="1994"/>
                    <a:pt x="788" y="1994"/>
                  </a:cubicBezTo>
                  <a:cubicBezTo>
                    <a:pt x="878" y="1994"/>
                    <a:pt x="959" y="1934"/>
                    <a:pt x="1001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89" y="1992"/>
                    <a:pt x="1878" y="1992"/>
                  </a:cubicBezTo>
                  <a:cubicBezTo>
                    <a:pt x="1974" y="1992"/>
                    <a:pt x="2070" y="1938"/>
                    <a:pt x="2107" y="1832"/>
                  </a:cubicBezTo>
                  <a:lnTo>
                    <a:pt x="2598" y="307"/>
                  </a:lnTo>
                  <a:cubicBezTo>
                    <a:pt x="2659" y="124"/>
                    <a:pt x="2510" y="0"/>
                    <a:pt x="2365" y="0"/>
                  </a:cubicBezTo>
                  <a:cubicBezTo>
                    <a:pt x="2277" y="0"/>
                    <a:pt x="2189" y="47"/>
                    <a:pt x="2152" y="155"/>
                  </a:cubicBezTo>
                  <a:lnTo>
                    <a:pt x="1857" y="1074"/>
                  </a:lnTo>
                  <a:lnTo>
                    <a:pt x="1545" y="325"/>
                  </a:lnTo>
                  <a:cubicBezTo>
                    <a:pt x="1510" y="231"/>
                    <a:pt x="1420" y="184"/>
                    <a:pt x="1330" y="184"/>
                  </a:cubicBezTo>
                  <a:cubicBezTo>
                    <a:pt x="1240" y="184"/>
                    <a:pt x="1148" y="231"/>
                    <a:pt x="1108" y="325"/>
                  </a:cubicBezTo>
                  <a:lnTo>
                    <a:pt x="805" y="1074"/>
                  </a:lnTo>
                  <a:lnTo>
                    <a:pt x="510" y="155"/>
                  </a:lnTo>
                  <a:cubicBezTo>
                    <a:pt x="473" y="47"/>
                    <a:pt x="386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70;p56">
              <a:extLst>
                <a:ext uri="{FF2B5EF4-FFF2-40B4-BE49-F238E27FC236}">
                  <a16:creationId xmlns:a16="http://schemas.microsoft.com/office/drawing/2014/main" id="{971336F5-9F1D-9443-992F-8120BA975D16}"/>
                </a:ext>
              </a:extLst>
            </p:cNvPr>
            <p:cNvSpPr/>
            <p:nvPr/>
          </p:nvSpPr>
          <p:spPr>
            <a:xfrm>
              <a:off x="3379625" y="3259625"/>
              <a:ext cx="66575" cy="49850"/>
            </a:xfrm>
            <a:custGeom>
              <a:avLst/>
              <a:gdLst/>
              <a:ahLst/>
              <a:cxnLst/>
              <a:rect l="l" t="t" r="r" b="b"/>
              <a:pathLst>
                <a:path w="2663" h="1994" extrusionOk="0">
                  <a:moveTo>
                    <a:pt x="296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2" y="1922"/>
                    <a:pt x="671" y="1993"/>
                    <a:pt x="769" y="1993"/>
                  </a:cubicBezTo>
                  <a:cubicBezTo>
                    <a:pt x="775" y="1993"/>
                    <a:pt x="782" y="1994"/>
                    <a:pt x="788" y="1994"/>
                  </a:cubicBezTo>
                  <a:cubicBezTo>
                    <a:pt x="879" y="1994"/>
                    <a:pt x="968" y="1934"/>
                    <a:pt x="1001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91" y="1992"/>
                    <a:pt x="1882" y="1992"/>
                  </a:cubicBezTo>
                  <a:cubicBezTo>
                    <a:pt x="1978" y="1992"/>
                    <a:pt x="2075" y="1938"/>
                    <a:pt x="2107" y="1832"/>
                  </a:cubicBezTo>
                  <a:lnTo>
                    <a:pt x="2607" y="307"/>
                  </a:lnTo>
                  <a:cubicBezTo>
                    <a:pt x="2662" y="124"/>
                    <a:pt x="2512" y="0"/>
                    <a:pt x="2366" y="0"/>
                  </a:cubicBezTo>
                  <a:cubicBezTo>
                    <a:pt x="2277" y="0"/>
                    <a:pt x="2189" y="47"/>
                    <a:pt x="2152" y="155"/>
                  </a:cubicBezTo>
                  <a:lnTo>
                    <a:pt x="1857" y="1074"/>
                  </a:lnTo>
                  <a:lnTo>
                    <a:pt x="1554" y="325"/>
                  </a:lnTo>
                  <a:cubicBezTo>
                    <a:pt x="1514" y="231"/>
                    <a:pt x="1423" y="184"/>
                    <a:pt x="1332" y="184"/>
                  </a:cubicBezTo>
                  <a:cubicBezTo>
                    <a:pt x="1242" y="184"/>
                    <a:pt x="1153" y="231"/>
                    <a:pt x="1117" y="325"/>
                  </a:cubicBezTo>
                  <a:lnTo>
                    <a:pt x="805" y="1074"/>
                  </a:lnTo>
                  <a:lnTo>
                    <a:pt x="510" y="155"/>
                  </a:lnTo>
                  <a:cubicBezTo>
                    <a:pt x="473" y="47"/>
                    <a:pt x="386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571;p56">
            <a:extLst>
              <a:ext uri="{FF2B5EF4-FFF2-40B4-BE49-F238E27FC236}">
                <a16:creationId xmlns:a16="http://schemas.microsoft.com/office/drawing/2014/main" id="{A80B49C3-C23C-B454-4CC1-0D255BB3E2ED}"/>
              </a:ext>
            </a:extLst>
          </p:cNvPr>
          <p:cNvGrpSpPr/>
          <p:nvPr/>
        </p:nvGrpSpPr>
        <p:grpSpPr>
          <a:xfrm>
            <a:off x="5969724" y="1886631"/>
            <a:ext cx="304853" cy="336645"/>
            <a:chOff x="4343800" y="2929400"/>
            <a:chExt cx="365575" cy="403700"/>
          </a:xfrm>
        </p:grpSpPr>
        <p:sp>
          <p:nvSpPr>
            <p:cNvPr id="12" name="Google Shape;3572;p56">
              <a:extLst>
                <a:ext uri="{FF2B5EF4-FFF2-40B4-BE49-F238E27FC236}">
                  <a16:creationId xmlns:a16="http://schemas.microsoft.com/office/drawing/2014/main" id="{1F800522-1C28-674E-810F-E579C5035A01}"/>
                </a:ext>
              </a:extLst>
            </p:cNvPr>
            <p:cNvSpPr/>
            <p:nvPr/>
          </p:nvSpPr>
          <p:spPr>
            <a:xfrm>
              <a:off x="4391075" y="3052500"/>
              <a:ext cx="271450" cy="32375"/>
            </a:xfrm>
            <a:custGeom>
              <a:avLst/>
              <a:gdLst/>
              <a:ahLst/>
              <a:cxnLst/>
              <a:rect l="l" t="t" r="r" b="b"/>
              <a:pathLst>
                <a:path w="10858" h="1295" extrusionOk="0">
                  <a:moveTo>
                    <a:pt x="1294" y="1"/>
                  </a:moveTo>
                  <a:cubicBezTo>
                    <a:pt x="581" y="1"/>
                    <a:pt x="1" y="581"/>
                    <a:pt x="1" y="1294"/>
                  </a:cubicBezTo>
                  <a:lnTo>
                    <a:pt x="10858" y="1294"/>
                  </a:lnTo>
                  <a:cubicBezTo>
                    <a:pt x="10858" y="581"/>
                    <a:pt x="10278" y="1"/>
                    <a:pt x="9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73;p56">
              <a:extLst>
                <a:ext uri="{FF2B5EF4-FFF2-40B4-BE49-F238E27FC236}">
                  <a16:creationId xmlns:a16="http://schemas.microsoft.com/office/drawing/2014/main" id="{3E18A2A8-EAE0-743E-E116-97D19932744F}"/>
                </a:ext>
              </a:extLst>
            </p:cNvPr>
            <p:cNvSpPr/>
            <p:nvPr/>
          </p:nvSpPr>
          <p:spPr>
            <a:xfrm>
              <a:off x="4385275" y="3140825"/>
              <a:ext cx="283725" cy="185800"/>
            </a:xfrm>
            <a:custGeom>
              <a:avLst/>
              <a:gdLst/>
              <a:ahLst/>
              <a:cxnLst/>
              <a:rect l="l" t="t" r="r" b="b"/>
              <a:pathLst>
                <a:path w="11349" h="7432" extrusionOk="0">
                  <a:moveTo>
                    <a:pt x="1" y="1"/>
                  </a:moveTo>
                  <a:lnTo>
                    <a:pt x="1" y="6763"/>
                  </a:lnTo>
                  <a:cubicBezTo>
                    <a:pt x="1" y="7137"/>
                    <a:pt x="304" y="7432"/>
                    <a:pt x="679" y="7432"/>
                  </a:cubicBezTo>
                  <a:lnTo>
                    <a:pt x="10679" y="7432"/>
                  </a:lnTo>
                  <a:cubicBezTo>
                    <a:pt x="11045" y="7432"/>
                    <a:pt x="11348" y="7137"/>
                    <a:pt x="11348" y="6763"/>
                  </a:cubicBezTo>
                  <a:lnTo>
                    <a:pt x="11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4;p56">
              <a:extLst>
                <a:ext uri="{FF2B5EF4-FFF2-40B4-BE49-F238E27FC236}">
                  <a16:creationId xmlns:a16="http://schemas.microsoft.com/office/drawing/2014/main" id="{151D7E16-6DBC-0398-F78F-76E075DC87E3}"/>
                </a:ext>
              </a:extLst>
            </p:cNvPr>
            <p:cNvSpPr/>
            <p:nvPr/>
          </p:nvSpPr>
          <p:spPr>
            <a:xfrm>
              <a:off x="4350050" y="3084850"/>
              <a:ext cx="353525" cy="56000"/>
            </a:xfrm>
            <a:custGeom>
              <a:avLst/>
              <a:gdLst/>
              <a:ahLst/>
              <a:cxnLst/>
              <a:rect l="l" t="t" r="r" b="b"/>
              <a:pathLst>
                <a:path w="14141" h="2240" extrusionOk="0">
                  <a:moveTo>
                    <a:pt x="1642" y="0"/>
                  </a:moveTo>
                  <a:lnTo>
                    <a:pt x="0" y="2240"/>
                  </a:lnTo>
                  <a:lnTo>
                    <a:pt x="14140" y="2240"/>
                  </a:lnTo>
                  <a:lnTo>
                    <a:pt x="12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5;p56">
              <a:extLst>
                <a:ext uri="{FF2B5EF4-FFF2-40B4-BE49-F238E27FC236}">
                  <a16:creationId xmlns:a16="http://schemas.microsoft.com/office/drawing/2014/main" id="{6C1B59AD-3CDD-FCED-F587-CDD6D3323CAF}"/>
                </a:ext>
              </a:extLst>
            </p:cNvPr>
            <p:cNvSpPr/>
            <p:nvPr/>
          </p:nvSpPr>
          <p:spPr>
            <a:xfrm>
              <a:off x="4350725" y="3140825"/>
              <a:ext cx="70925" cy="40175"/>
            </a:xfrm>
            <a:custGeom>
              <a:avLst/>
              <a:gdLst/>
              <a:ahLst/>
              <a:cxnLst/>
              <a:rect l="l" t="t" r="r" b="b"/>
              <a:pathLst>
                <a:path w="2837" h="1607" extrusionOk="0">
                  <a:moveTo>
                    <a:pt x="0" y="1"/>
                  </a:moveTo>
                  <a:lnTo>
                    <a:pt x="0" y="197"/>
                  </a:lnTo>
                  <a:cubicBezTo>
                    <a:pt x="0" y="973"/>
                    <a:pt x="633" y="1606"/>
                    <a:pt x="1410" y="1606"/>
                  </a:cubicBezTo>
                  <a:lnTo>
                    <a:pt x="1427" y="1606"/>
                  </a:lnTo>
                  <a:cubicBezTo>
                    <a:pt x="2204" y="1606"/>
                    <a:pt x="2837" y="973"/>
                    <a:pt x="2837" y="197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6;p56">
              <a:extLst>
                <a:ext uri="{FF2B5EF4-FFF2-40B4-BE49-F238E27FC236}">
                  <a16:creationId xmlns:a16="http://schemas.microsoft.com/office/drawing/2014/main" id="{868C8E54-A2AF-F79F-DB6E-ECF4CD8FA5A4}"/>
                </a:ext>
              </a:extLst>
            </p:cNvPr>
            <p:cNvSpPr/>
            <p:nvPr/>
          </p:nvSpPr>
          <p:spPr>
            <a:xfrm>
              <a:off x="4420750" y="3140825"/>
              <a:ext cx="70950" cy="40175"/>
            </a:xfrm>
            <a:custGeom>
              <a:avLst/>
              <a:gdLst/>
              <a:ahLst/>
              <a:cxnLst/>
              <a:rect l="l" t="t" r="r" b="b"/>
              <a:pathLst>
                <a:path w="2838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66" y="1606"/>
                    <a:pt x="803" y="1606"/>
                  </a:cubicBezTo>
                  <a:lnTo>
                    <a:pt x="2034" y="1606"/>
                  </a:lnTo>
                  <a:cubicBezTo>
                    <a:pt x="2480" y="1606"/>
                    <a:pt x="2837" y="1241"/>
                    <a:pt x="2837" y="804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7;p56">
              <a:extLst>
                <a:ext uri="{FF2B5EF4-FFF2-40B4-BE49-F238E27FC236}">
                  <a16:creationId xmlns:a16="http://schemas.microsoft.com/office/drawing/2014/main" id="{7251D2A5-80C3-80DC-43E9-5CFEF3F8074A}"/>
                </a:ext>
              </a:extLst>
            </p:cNvPr>
            <p:cNvSpPr/>
            <p:nvPr/>
          </p:nvSpPr>
          <p:spPr>
            <a:xfrm>
              <a:off x="4491675" y="3140825"/>
              <a:ext cx="70950" cy="40175"/>
            </a:xfrm>
            <a:custGeom>
              <a:avLst/>
              <a:gdLst/>
              <a:ahLst/>
              <a:cxnLst/>
              <a:rect l="l" t="t" r="r" b="b"/>
              <a:pathLst>
                <a:path w="2838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66" y="1606"/>
                    <a:pt x="803" y="1606"/>
                  </a:cubicBezTo>
                  <a:lnTo>
                    <a:pt x="2034" y="1606"/>
                  </a:lnTo>
                  <a:cubicBezTo>
                    <a:pt x="2480" y="1606"/>
                    <a:pt x="2837" y="1241"/>
                    <a:pt x="2837" y="804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8;p56">
              <a:extLst>
                <a:ext uri="{FF2B5EF4-FFF2-40B4-BE49-F238E27FC236}">
                  <a16:creationId xmlns:a16="http://schemas.microsoft.com/office/drawing/2014/main" id="{4F4B9695-502F-C9E9-77D9-2729B925B3B8}"/>
                </a:ext>
              </a:extLst>
            </p:cNvPr>
            <p:cNvSpPr/>
            <p:nvPr/>
          </p:nvSpPr>
          <p:spPr>
            <a:xfrm>
              <a:off x="4561925" y="3140825"/>
              <a:ext cx="70950" cy="40175"/>
            </a:xfrm>
            <a:custGeom>
              <a:avLst/>
              <a:gdLst/>
              <a:ahLst/>
              <a:cxnLst/>
              <a:rect l="l" t="t" r="r" b="b"/>
              <a:pathLst>
                <a:path w="2838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57" y="1606"/>
                    <a:pt x="803" y="1606"/>
                  </a:cubicBezTo>
                  <a:lnTo>
                    <a:pt x="2025" y="1606"/>
                  </a:lnTo>
                  <a:cubicBezTo>
                    <a:pt x="2471" y="1606"/>
                    <a:pt x="2837" y="1241"/>
                    <a:pt x="2837" y="804"/>
                  </a:cubicBezTo>
                  <a:lnTo>
                    <a:pt x="2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9;p56">
              <a:extLst>
                <a:ext uri="{FF2B5EF4-FFF2-40B4-BE49-F238E27FC236}">
                  <a16:creationId xmlns:a16="http://schemas.microsoft.com/office/drawing/2014/main" id="{5E6849E8-2829-0059-811C-D2756AB7C012}"/>
                </a:ext>
              </a:extLst>
            </p:cNvPr>
            <p:cNvSpPr/>
            <p:nvPr/>
          </p:nvSpPr>
          <p:spPr>
            <a:xfrm>
              <a:off x="4632850" y="3140825"/>
              <a:ext cx="70725" cy="40175"/>
            </a:xfrm>
            <a:custGeom>
              <a:avLst/>
              <a:gdLst/>
              <a:ahLst/>
              <a:cxnLst/>
              <a:rect l="l" t="t" r="r" b="b"/>
              <a:pathLst>
                <a:path w="2829" h="1607" extrusionOk="0">
                  <a:moveTo>
                    <a:pt x="0" y="1"/>
                  </a:moveTo>
                  <a:lnTo>
                    <a:pt x="0" y="804"/>
                  </a:lnTo>
                  <a:cubicBezTo>
                    <a:pt x="0" y="1241"/>
                    <a:pt x="357" y="1606"/>
                    <a:pt x="803" y="1606"/>
                  </a:cubicBezTo>
                  <a:lnTo>
                    <a:pt x="2025" y="1606"/>
                  </a:lnTo>
                  <a:cubicBezTo>
                    <a:pt x="2471" y="1606"/>
                    <a:pt x="2828" y="1241"/>
                    <a:pt x="2828" y="804"/>
                  </a:cubicBezTo>
                  <a:lnTo>
                    <a:pt x="28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80;p56">
              <a:extLst>
                <a:ext uri="{FF2B5EF4-FFF2-40B4-BE49-F238E27FC236}">
                  <a16:creationId xmlns:a16="http://schemas.microsoft.com/office/drawing/2014/main" id="{8AFBA936-C0CC-A03D-E4AC-90C2308ED4A3}"/>
                </a:ext>
              </a:extLst>
            </p:cNvPr>
            <p:cNvSpPr/>
            <p:nvPr/>
          </p:nvSpPr>
          <p:spPr>
            <a:xfrm>
              <a:off x="4479850" y="3213975"/>
              <a:ext cx="94575" cy="112650"/>
            </a:xfrm>
            <a:custGeom>
              <a:avLst/>
              <a:gdLst/>
              <a:ahLst/>
              <a:cxnLst/>
              <a:rect l="l" t="t" r="r" b="b"/>
              <a:pathLst>
                <a:path w="3783" h="4506" extrusionOk="0">
                  <a:moveTo>
                    <a:pt x="1892" y="1"/>
                  </a:moveTo>
                  <a:cubicBezTo>
                    <a:pt x="848" y="1"/>
                    <a:pt x="0" y="848"/>
                    <a:pt x="0" y="1892"/>
                  </a:cubicBezTo>
                  <a:lnTo>
                    <a:pt x="0" y="4506"/>
                  </a:lnTo>
                  <a:lnTo>
                    <a:pt x="3783" y="4506"/>
                  </a:lnTo>
                  <a:lnTo>
                    <a:pt x="3783" y="1892"/>
                  </a:lnTo>
                  <a:cubicBezTo>
                    <a:pt x="3783" y="848"/>
                    <a:pt x="2935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81;p56">
              <a:extLst>
                <a:ext uri="{FF2B5EF4-FFF2-40B4-BE49-F238E27FC236}">
                  <a16:creationId xmlns:a16="http://schemas.microsoft.com/office/drawing/2014/main" id="{FA04D76A-5395-1E85-CF03-A736607E5B1D}"/>
                </a:ext>
              </a:extLst>
            </p:cNvPr>
            <p:cNvSpPr/>
            <p:nvPr/>
          </p:nvSpPr>
          <p:spPr>
            <a:xfrm>
              <a:off x="4427000" y="2935025"/>
              <a:ext cx="199625" cy="186575"/>
            </a:xfrm>
            <a:custGeom>
              <a:avLst/>
              <a:gdLst/>
              <a:ahLst/>
              <a:cxnLst/>
              <a:rect l="l" t="t" r="r" b="b"/>
              <a:pathLst>
                <a:path w="7985" h="7463" extrusionOk="0">
                  <a:moveTo>
                    <a:pt x="3992" y="1"/>
                  </a:moveTo>
                  <a:cubicBezTo>
                    <a:pt x="3899" y="1"/>
                    <a:pt x="3805" y="48"/>
                    <a:pt x="3756" y="141"/>
                  </a:cubicBezTo>
                  <a:lnTo>
                    <a:pt x="2748" y="2184"/>
                  </a:lnTo>
                  <a:cubicBezTo>
                    <a:pt x="2712" y="2264"/>
                    <a:pt x="2641" y="2318"/>
                    <a:pt x="2551" y="2327"/>
                  </a:cubicBezTo>
                  <a:lnTo>
                    <a:pt x="294" y="2657"/>
                  </a:lnTo>
                  <a:cubicBezTo>
                    <a:pt x="80" y="2684"/>
                    <a:pt x="0" y="2951"/>
                    <a:pt x="152" y="3094"/>
                  </a:cubicBezTo>
                  <a:lnTo>
                    <a:pt x="1784" y="4682"/>
                  </a:lnTo>
                  <a:cubicBezTo>
                    <a:pt x="1847" y="4745"/>
                    <a:pt x="1873" y="4834"/>
                    <a:pt x="1865" y="4914"/>
                  </a:cubicBezTo>
                  <a:lnTo>
                    <a:pt x="1472" y="7162"/>
                  </a:lnTo>
                  <a:cubicBezTo>
                    <a:pt x="1444" y="7324"/>
                    <a:pt x="1576" y="7463"/>
                    <a:pt x="1729" y="7463"/>
                  </a:cubicBezTo>
                  <a:cubicBezTo>
                    <a:pt x="1771" y="7463"/>
                    <a:pt x="1814" y="7453"/>
                    <a:pt x="1856" y="7430"/>
                  </a:cubicBezTo>
                  <a:lnTo>
                    <a:pt x="3872" y="6377"/>
                  </a:lnTo>
                  <a:cubicBezTo>
                    <a:pt x="3907" y="6355"/>
                    <a:pt x="3950" y="6344"/>
                    <a:pt x="3992" y="6344"/>
                  </a:cubicBezTo>
                  <a:cubicBezTo>
                    <a:pt x="4035" y="6344"/>
                    <a:pt x="4077" y="6355"/>
                    <a:pt x="4113" y="6377"/>
                  </a:cubicBezTo>
                  <a:lnTo>
                    <a:pt x="6129" y="7430"/>
                  </a:lnTo>
                  <a:cubicBezTo>
                    <a:pt x="6171" y="7453"/>
                    <a:pt x="6214" y="7463"/>
                    <a:pt x="6255" y="7463"/>
                  </a:cubicBezTo>
                  <a:cubicBezTo>
                    <a:pt x="6408" y="7463"/>
                    <a:pt x="6541" y="7324"/>
                    <a:pt x="6512" y="7162"/>
                  </a:cubicBezTo>
                  <a:lnTo>
                    <a:pt x="6129" y="4914"/>
                  </a:lnTo>
                  <a:cubicBezTo>
                    <a:pt x="6111" y="4834"/>
                    <a:pt x="6138" y="4745"/>
                    <a:pt x="6200" y="4682"/>
                  </a:cubicBezTo>
                  <a:lnTo>
                    <a:pt x="7833" y="3094"/>
                  </a:lnTo>
                  <a:cubicBezTo>
                    <a:pt x="7984" y="2951"/>
                    <a:pt x="7904" y="2684"/>
                    <a:pt x="7690" y="2657"/>
                  </a:cubicBezTo>
                  <a:lnTo>
                    <a:pt x="5433" y="2327"/>
                  </a:lnTo>
                  <a:cubicBezTo>
                    <a:pt x="5344" y="2318"/>
                    <a:pt x="5272" y="2264"/>
                    <a:pt x="5237" y="2184"/>
                  </a:cubicBezTo>
                  <a:lnTo>
                    <a:pt x="4229" y="141"/>
                  </a:lnTo>
                  <a:cubicBezTo>
                    <a:pt x="4180" y="48"/>
                    <a:pt x="4086" y="1"/>
                    <a:pt x="3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82;p56">
              <a:extLst>
                <a:ext uri="{FF2B5EF4-FFF2-40B4-BE49-F238E27FC236}">
                  <a16:creationId xmlns:a16="http://schemas.microsoft.com/office/drawing/2014/main" id="{4A260003-985B-3270-771A-AD4F932753B0}"/>
                </a:ext>
              </a:extLst>
            </p:cNvPr>
            <p:cNvSpPr/>
            <p:nvPr/>
          </p:nvSpPr>
          <p:spPr>
            <a:xfrm>
              <a:off x="4343800" y="2929400"/>
              <a:ext cx="365575" cy="403700"/>
            </a:xfrm>
            <a:custGeom>
              <a:avLst/>
              <a:gdLst/>
              <a:ahLst/>
              <a:cxnLst/>
              <a:rect l="l" t="t" r="r" b="b"/>
              <a:pathLst>
                <a:path w="14623" h="16148" extrusionOk="0">
                  <a:moveTo>
                    <a:pt x="4943" y="5175"/>
                  </a:moveTo>
                  <a:lnTo>
                    <a:pt x="4800" y="5995"/>
                  </a:lnTo>
                  <a:lnTo>
                    <a:pt x="2159" y="5995"/>
                  </a:lnTo>
                  <a:cubicBezTo>
                    <a:pt x="2266" y="5532"/>
                    <a:pt x="2686" y="5175"/>
                    <a:pt x="3185" y="5175"/>
                  </a:cubicBezTo>
                  <a:close/>
                  <a:moveTo>
                    <a:pt x="11455" y="5175"/>
                  </a:moveTo>
                  <a:cubicBezTo>
                    <a:pt x="11955" y="5175"/>
                    <a:pt x="12374" y="5532"/>
                    <a:pt x="12481" y="5995"/>
                  </a:cubicBezTo>
                  <a:lnTo>
                    <a:pt x="9840" y="5995"/>
                  </a:lnTo>
                  <a:lnTo>
                    <a:pt x="9698" y="5175"/>
                  </a:lnTo>
                  <a:close/>
                  <a:moveTo>
                    <a:pt x="12624" y="6468"/>
                  </a:moveTo>
                  <a:lnTo>
                    <a:pt x="13926" y="8235"/>
                  </a:lnTo>
                  <a:lnTo>
                    <a:pt x="714" y="8235"/>
                  </a:lnTo>
                  <a:lnTo>
                    <a:pt x="2017" y="6468"/>
                  </a:lnTo>
                  <a:lnTo>
                    <a:pt x="4720" y="6468"/>
                  </a:lnTo>
                  <a:lnTo>
                    <a:pt x="4568" y="7351"/>
                  </a:lnTo>
                  <a:cubicBezTo>
                    <a:pt x="4518" y="7663"/>
                    <a:pt x="4779" y="7925"/>
                    <a:pt x="5067" y="7925"/>
                  </a:cubicBezTo>
                  <a:cubicBezTo>
                    <a:pt x="5141" y="7925"/>
                    <a:pt x="5217" y="7907"/>
                    <a:pt x="5291" y="7869"/>
                  </a:cubicBezTo>
                  <a:lnTo>
                    <a:pt x="7307" y="6816"/>
                  </a:lnTo>
                  <a:cubicBezTo>
                    <a:pt x="7311" y="6812"/>
                    <a:pt x="7316" y="6809"/>
                    <a:pt x="7320" y="6809"/>
                  </a:cubicBezTo>
                  <a:cubicBezTo>
                    <a:pt x="7325" y="6809"/>
                    <a:pt x="7329" y="6812"/>
                    <a:pt x="7334" y="6816"/>
                  </a:cubicBezTo>
                  <a:lnTo>
                    <a:pt x="9350" y="7869"/>
                  </a:lnTo>
                  <a:cubicBezTo>
                    <a:pt x="9423" y="7907"/>
                    <a:pt x="9499" y="7925"/>
                    <a:pt x="9574" y="7925"/>
                  </a:cubicBezTo>
                  <a:cubicBezTo>
                    <a:pt x="9862" y="7925"/>
                    <a:pt x="10122" y="7663"/>
                    <a:pt x="10072" y="7351"/>
                  </a:cubicBezTo>
                  <a:lnTo>
                    <a:pt x="9921" y="6468"/>
                  </a:lnTo>
                  <a:close/>
                  <a:moveTo>
                    <a:pt x="2846" y="8707"/>
                  </a:moveTo>
                  <a:cubicBezTo>
                    <a:pt x="2829" y="9332"/>
                    <a:pt x="2320" y="9840"/>
                    <a:pt x="1687" y="9840"/>
                  </a:cubicBezTo>
                  <a:lnTo>
                    <a:pt x="1678" y="9840"/>
                  </a:lnTo>
                  <a:cubicBezTo>
                    <a:pt x="1044" y="9840"/>
                    <a:pt x="527" y="9332"/>
                    <a:pt x="518" y="8707"/>
                  </a:cubicBezTo>
                  <a:close/>
                  <a:moveTo>
                    <a:pt x="5674" y="8707"/>
                  </a:moveTo>
                  <a:cubicBezTo>
                    <a:pt x="5656" y="9332"/>
                    <a:pt x="5139" y="9840"/>
                    <a:pt x="4506" y="9840"/>
                  </a:cubicBezTo>
                  <a:cubicBezTo>
                    <a:pt x="3872" y="9840"/>
                    <a:pt x="3355" y="9332"/>
                    <a:pt x="3337" y="8707"/>
                  </a:cubicBezTo>
                  <a:close/>
                  <a:moveTo>
                    <a:pt x="8493" y="8707"/>
                  </a:moveTo>
                  <a:cubicBezTo>
                    <a:pt x="8476" y="9332"/>
                    <a:pt x="7967" y="9840"/>
                    <a:pt x="7334" y="9840"/>
                  </a:cubicBezTo>
                  <a:lnTo>
                    <a:pt x="7325" y="9840"/>
                  </a:lnTo>
                  <a:cubicBezTo>
                    <a:pt x="6691" y="9840"/>
                    <a:pt x="6183" y="9332"/>
                    <a:pt x="6165" y="8707"/>
                  </a:cubicBezTo>
                  <a:close/>
                  <a:moveTo>
                    <a:pt x="11321" y="8707"/>
                  </a:moveTo>
                  <a:cubicBezTo>
                    <a:pt x="11303" y="9332"/>
                    <a:pt x="10786" y="9840"/>
                    <a:pt x="10153" y="9840"/>
                  </a:cubicBezTo>
                  <a:cubicBezTo>
                    <a:pt x="9519" y="9840"/>
                    <a:pt x="9002" y="9332"/>
                    <a:pt x="8984" y="8707"/>
                  </a:cubicBezTo>
                  <a:close/>
                  <a:moveTo>
                    <a:pt x="14140" y="8707"/>
                  </a:moveTo>
                  <a:cubicBezTo>
                    <a:pt x="14131" y="9332"/>
                    <a:pt x="13614" y="9840"/>
                    <a:pt x="12981" y="9840"/>
                  </a:cubicBezTo>
                  <a:lnTo>
                    <a:pt x="12972" y="9840"/>
                  </a:lnTo>
                  <a:cubicBezTo>
                    <a:pt x="12338" y="9840"/>
                    <a:pt x="11830" y="9332"/>
                    <a:pt x="11812" y="8707"/>
                  </a:cubicBezTo>
                  <a:close/>
                  <a:moveTo>
                    <a:pt x="7325" y="11607"/>
                  </a:moveTo>
                  <a:cubicBezTo>
                    <a:pt x="8235" y="11607"/>
                    <a:pt x="8975" y="12347"/>
                    <a:pt x="8975" y="13257"/>
                  </a:cubicBezTo>
                  <a:lnTo>
                    <a:pt x="8975" y="15639"/>
                  </a:lnTo>
                  <a:lnTo>
                    <a:pt x="5665" y="15639"/>
                  </a:lnTo>
                  <a:lnTo>
                    <a:pt x="5665" y="13257"/>
                  </a:lnTo>
                  <a:cubicBezTo>
                    <a:pt x="5665" y="12347"/>
                    <a:pt x="6406" y="11607"/>
                    <a:pt x="7316" y="11607"/>
                  </a:cubicBezTo>
                  <a:close/>
                  <a:moveTo>
                    <a:pt x="7325" y="1"/>
                  </a:moveTo>
                  <a:cubicBezTo>
                    <a:pt x="7146" y="1"/>
                    <a:pt x="6968" y="90"/>
                    <a:pt x="6879" y="268"/>
                  </a:cubicBezTo>
                  <a:lnTo>
                    <a:pt x="5871" y="2311"/>
                  </a:lnTo>
                  <a:cubicBezTo>
                    <a:pt x="5862" y="2320"/>
                    <a:pt x="5862" y="2320"/>
                    <a:pt x="5853" y="2320"/>
                  </a:cubicBezTo>
                  <a:lnTo>
                    <a:pt x="3596" y="2650"/>
                  </a:lnTo>
                  <a:cubicBezTo>
                    <a:pt x="3203" y="2704"/>
                    <a:pt x="3034" y="3212"/>
                    <a:pt x="3319" y="3498"/>
                  </a:cubicBezTo>
                  <a:lnTo>
                    <a:pt x="4559" y="4702"/>
                  </a:lnTo>
                  <a:lnTo>
                    <a:pt x="3194" y="4702"/>
                  </a:lnTo>
                  <a:cubicBezTo>
                    <a:pt x="2374" y="4702"/>
                    <a:pt x="1704" y="5344"/>
                    <a:pt x="1669" y="6156"/>
                  </a:cubicBezTo>
                  <a:lnTo>
                    <a:pt x="63" y="8333"/>
                  </a:lnTo>
                  <a:cubicBezTo>
                    <a:pt x="1" y="8422"/>
                    <a:pt x="18" y="8574"/>
                    <a:pt x="36" y="8672"/>
                  </a:cubicBezTo>
                  <a:cubicBezTo>
                    <a:pt x="36" y="9492"/>
                    <a:pt x="634" y="10170"/>
                    <a:pt x="1410" y="10295"/>
                  </a:cubicBezTo>
                  <a:lnTo>
                    <a:pt x="1410" y="12874"/>
                  </a:lnTo>
                  <a:cubicBezTo>
                    <a:pt x="1410" y="13030"/>
                    <a:pt x="1528" y="13108"/>
                    <a:pt x="1646" y="13108"/>
                  </a:cubicBezTo>
                  <a:cubicBezTo>
                    <a:pt x="1765" y="13108"/>
                    <a:pt x="1883" y="13030"/>
                    <a:pt x="1883" y="12874"/>
                  </a:cubicBezTo>
                  <a:lnTo>
                    <a:pt x="1883" y="10304"/>
                  </a:lnTo>
                  <a:cubicBezTo>
                    <a:pt x="2400" y="10242"/>
                    <a:pt x="2837" y="9939"/>
                    <a:pt x="3096" y="9519"/>
                  </a:cubicBezTo>
                  <a:cubicBezTo>
                    <a:pt x="3382" y="9992"/>
                    <a:pt x="3908" y="10313"/>
                    <a:pt x="4506" y="10313"/>
                  </a:cubicBezTo>
                  <a:cubicBezTo>
                    <a:pt x="5103" y="10313"/>
                    <a:pt x="5630" y="9992"/>
                    <a:pt x="5915" y="9519"/>
                  </a:cubicBezTo>
                  <a:cubicBezTo>
                    <a:pt x="6210" y="9992"/>
                    <a:pt x="6727" y="10313"/>
                    <a:pt x="7325" y="10313"/>
                  </a:cubicBezTo>
                  <a:lnTo>
                    <a:pt x="7334" y="10313"/>
                  </a:lnTo>
                  <a:cubicBezTo>
                    <a:pt x="7922" y="10313"/>
                    <a:pt x="8449" y="9992"/>
                    <a:pt x="8734" y="9519"/>
                  </a:cubicBezTo>
                  <a:cubicBezTo>
                    <a:pt x="9029" y="9992"/>
                    <a:pt x="9546" y="10313"/>
                    <a:pt x="10144" y="10313"/>
                  </a:cubicBezTo>
                  <a:lnTo>
                    <a:pt x="10153" y="10313"/>
                  </a:lnTo>
                  <a:cubicBezTo>
                    <a:pt x="10750" y="10313"/>
                    <a:pt x="11268" y="9992"/>
                    <a:pt x="11562" y="9519"/>
                  </a:cubicBezTo>
                  <a:cubicBezTo>
                    <a:pt x="11812" y="9939"/>
                    <a:pt x="12249" y="10233"/>
                    <a:pt x="12758" y="10295"/>
                  </a:cubicBezTo>
                  <a:lnTo>
                    <a:pt x="12758" y="15211"/>
                  </a:lnTo>
                  <a:cubicBezTo>
                    <a:pt x="12758" y="15443"/>
                    <a:pt x="12561" y="15639"/>
                    <a:pt x="12320" y="15639"/>
                  </a:cubicBezTo>
                  <a:lnTo>
                    <a:pt x="9448" y="15639"/>
                  </a:lnTo>
                  <a:lnTo>
                    <a:pt x="9448" y="13257"/>
                  </a:lnTo>
                  <a:cubicBezTo>
                    <a:pt x="9448" y="12080"/>
                    <a:pt x="8493" y="11134"/>
                    <a:pt x="7325" y="11134"/>
                  </a:cubicBezTo>
                  <a:lnTo>
                    <a:pt x="7316" y="11134"/>
                  </a:lnTo>
                  <a:cubicBezTo>
                    <a:pt x="6147" y="11134"/>
                    <a:pt x="5193" y="12080"/>
                    <a:pt x="5193" y="13257"/>
                  </a:cubicBezTo>
                  <a:lnTo>
                    <a:pt x="5193" y="15639"/>
                  </a:lnTo>
                  <a:lnTo>
                    <a:pt x="2320" y="15639"/>
                  </a:lnTo>
                  <a:cubicBezTo>
                    <a:pt x="2079" y="15639"/>
                    <a:pt x="1883" y="15443"/>
                    <a:pt x="1883" y="15202"/>
                  </a:cubicBezTo>
                  <a:lnTo>
                    <a:pt x="1883" y="14122"/>
                  </a:lnTo>
                  <a:cubicBezTo>
                    <a:pt x="1883" y="13971"/>
                    <a:pt x="1765" y="13895"/>
                    <a:pt x="1646" y="13895"/>
                  </a:cubicBezTo>
                  <a:cubicBezTo>
                    <a:pt x="1528" y="13895"/>
                    <a:pt x="1410" y="13971"/>
                    <a:pt x="1410" y="14122"/>
                  </a:cubicBezTo>
                  <a:lnTo>
                    <a:pt x="1410" y="15238"/>
                  </a:lnTo>
                  <a:cubicBezTo>
                    <a:pt x="1410" y="15737"/>
                    <a:pt x="1820" y="16148"/>
                    <a:pt x="2320" y="16148"/>
                  </a:cubicBezTo>
                  <a:lnTo>
                    <a:pt x="12320" y="16148"/>
                  </a:lnTo>
                  <a:cubicBezTo>
                    <a:pt x="12820" y="16148"/>
                    <a:pt x="13230" y="15737"/>
                    <a:pt x="13230" y="15238"/>
                  </a:cubicBezTo>
                  <a:lnTo>
                    <a:pt x="13230" y="10304"/>
                  </a:lnTo>
                  <a:cubicBezTo>
                    <a:pt x="14015" y="10179"/>
                    <a:pt x="14613" y="9501"/>
                    <a:pt x="14613" y="8681"/>
                  </a:cubicBezTo>
                  <a:cubicBezTo>
                    <a:pt x="14622" y="8583"/>
                    <a:pt x="14622" y="8395"/>
                    <a:pt x="14578" y="8333"/>
                  </a:cubicBezTo>
                  <a:lnTo>
                    <a:pt x="12972" y="6156"/>
                  </a:lnTo>
                  <a:cubicBezTo>
                    <a:pt x="12927" y="5344"/>
                    <a:pt x="12267" y="4702"/>
                    <a:pt x="11446" y="4702"/>
                  </a:cubicBezTo>
                  <a:lnTo>
                    <a:pt x="10081" y="4702"/>
                  </a:lnTo>
                  <a:lnTo>
                    <a:pt x="11321" y="3498"/>
                  </a:lnTo>
                  <a:cubicBezTo>
                    <a:pt x="11607" y="3221"/>
                    <a:pt x="11446" y="2704"/>
                    <a:pt x="11054" y="2650"/>
                  </a:cubicBezTo>
                  <a:lnTo>
                    <a:pt x="10563" y="2579"/>
                  </a:lnTo>
                  <a:cubicBezTo>
                    <a:pt x="10549" y="2577"/>
                    <a:pt x="10536" y="2576"/>
                    <a:pt x="10524" y="2576"/>
                  </a:cubicBezTo>
                  <a:cubicBezTo>
                    <a:pt x="10255" y="2576"/>
                    <a:pt x="10211" y="3009"/>
                    <a:pt x="10501" y="3052"/>
                  </a:cubicBezTo>
                  <a:lnTo>
                    <a:pt x="10982" y="3114"/>
                  </a:lnTo>
                  <a:cubicBezTo>
                    <a:pt x="11000" y="3123"/>
                    <a:pt x="11009" y="3141"/>
                    <a:pt x="10991" y="3159"/>
                  </a:cubicBezTo>
                  <a:lnTo>
                    <a:pt x="9368" y="4746"/>
                  </a:lnTo>
                  <a:cubicBezTo>
                    <a:pt x="9243" y="4862"/>
                    <a:pt x="9189" y="5023"/>
                    <a:pt x="9225" y="5184"/>
                  </a:cubicBezTo>
                  <a:lnTo>
                    <a:pt x="9608" y="7432"/>
                  </a:lnTo>
                  <a:cubicBezTo>
                    <a:pt x="9608" y="7445"/>
                    <a:pt x="9599" y="7453"/>
                    <a:pt x="9587" y="7453"/>
                  </a:cubicBezTo>
                  <a:cubicBezTo>
                    <a:pt x="9582" y="7453"/>
                    <a:pt x="9578" y="7452"/>
                    <a:pt x="9573" y="7450"/>
                  </a:cubicBezTo>
                  <a:lnTo>
                    <a:pt x="7557" y="6397"/>
                  </a:lnTo>
                  <a:cubicBezTo>
                    <a:pt x="7485" y="6357"/>
                    <a:pt x="7405" y="6337"/>
                    <a:pt x="7325" y="6337"/>
                  </a:cubicBezTo>
                  <a:cubicBezTo>
                    <a:pt x="7244" y="6337"/>
                    <a:pt x="7164" y="6357"/>
                    <a:pt x="7093" y="6397"/>
                  </a:cubicBezTo>
                  <a:lnTo>
                    <a:pt x="5077" y="7450"/>
                  </a:lnTo>
                  <a:cubicBezTo>
                    <a:pt x="5069" y="7452"/>
                    <a:pt x="5064" y="7453"/>
                    <a:pt x="5059" y="7453"/>
                  </a:cubicBezTo>
                  <a:cubicBezTo>
                    <a:pt x="5046" y="7453"/>
                    <a:pt x="5041" y="7445"/>
                    <a:pt x="5041" y="7432"/>
                  </a:cubicBezTo>
                  <a:lnTo>
                    <a:pt x="5425" y="5184"/>
                  </a:lnTo>
                  <a:cubicBezTo>
                    <a:pt x="5451" y="5023"/>
                    <a:pt x="5398" y="4862"/>
                    <a:pt x="5282" y="4746"/>
                  </a:cubicBezTo>
                  <a:lnTo>
                    <a:pt x="3649" y="3159"/>
                  </a:lnTo>
                  <a:cubicBezTo>
                    <a:pt x="3640" y="3141"/>
                    <a:pt x="3640" y="3123"/>
                    <a:pt x="3667" y="3114"/>
                  </a:cubicBezTo>
                  <a:lnTo>
                    <a:pt x="5915" y="2793"/>
                  </a:lnTo>
                  <a:cubicBezTo>
                    <a:pt x="6085" y="2766"/>
                    <a:pt x="6218" y="2668"/>
                    <a:pt x="6290" y="2516"/>
                  </a:cubicBezTo>
                  <a:lnTo>
                    <a:pt x="7298" y="482"/>
                  </a:lnTo>
                  <a:cubicBezTo>
                    <a:pt x="7307" y="473"/>
                    <a:pt x="7316" y="469"/>
                    <a:pt x="7324" y="469"/>
                  </a:cubicBezTo>
                  <a:cubicBezTo>
                    <a:pt x="7331" y="469"/>
                    <a:pt x="7338" y="473"/>
                    <a:pt x="7343" y="482"/>
                  </a:cubicBezTo>
                  <a:lnTo>
                    <a:pt x="8351" y="2516"/>
                  </a:lnTo>
                  <a:cubicBezTo>
                    <a:pt x="8422" y="2668"/>
                    <a:pt x="8565" y="2766"/>
                    <a:pt x="8725" y="2793"/>
                  </a:cubicBezTo>
                  <a:lnTo>
                    <a:pt x="9243" y="2864"/>
                  </a:lnTo>
                  <a:cubicBezTo>
                    <a:pt x="9257" y="2866"/>
                    <a:pt x="9270" y="2867"/>
                    <a:pt x="9283" y="2867"/>
                  </a:cubicBezTo>
                  <a:cubicBezTo>
                    <a:pt x="9552" y="2867"/>
                    <a:pt x="9604" y="2443"/>
                    <a:pt x="9314" y="2400"/>
                  </a:cubicBezTo>
                  <a:lnTo>
                    <a:pt x="8797" y="2320"/>
                  </a:lnTo>
                  <a:cubicBezTo>
                    <a:pt x="8788" y="2320"/>
                    <a:pt x="8779" y="2320"/>
                    <a:pt x="8779" y="2311"/>
                  </a:cubicBezTo>
                  <a:lnTo>
                    <a:pt x="7771" y="268"/>
                  </a:lnTo>
                  <a:cubicBezTo>
                    <a:pt x="7682" y="90"/>
                    <a:pt x="7503" y="1"/>
                    <a:pt x="7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 DESKTOP Version</a:t>
            </a:r>
            <a:endParaRPr dirty="0"/>
          </a:p>
        </p:txBody>
      </p:sp>
      <p:sp>
        <p:nvSpPr>
          <p:cNvPr id="3884" name="Google Shape;3884;p66"/>
          <p:cNvSpPr txBox="1">
            <a:spLocks noGrp="1"/>
          </p:cNvSpPr>
          <p:nvPr>
            <p:ph type="subTitle" idx="1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of the elements are redone with CSS @media param adjustement in order to go from this view</a:t>
            </a:r>
            <a:endParaRPr dirty="0"/>
          </a:p>
        </p:txBody>
      </p:sp>
      <p:grpSp>
        <p:nvGrpSpPr>
          <p:cNvPr id="3885" name="Google Shape;3885;p66"/>
          <p:cNvGrpSpPr/>
          <p:nvPr/>
        </p:nvGrpSpPr>
        <p:grpSpPr>
          <a:xfrm>
            <a:off x="4845410" y="1603986"/>
            <a:ext cx="3372430" cy="2568537"/>
            <a:chOff x="4685010" y="1603986"/>
            <a:chExt cx="3372430" cy="2568537"/>
          </a:xfrm>
        </p:grpSpPr>
        <p:sp>
          <p:nvSpPr>
            <p:cNvPr id="3886" name="Google Shape;3886;p66"/>
            <p:cNvSpPr/>
            <p:nvPr/>
          </p:nvSpPr>
          <p:spPr>
            <a:xfrm>
              <a:off x="5793973" y="3737585"/>
              <a:ext cx="1151628" cy="43493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87" name="Google Shape;3887;p66"/>
            <p:cNvSpPr/>
            <p:nvPr/>
          </p:nvSpPr>
          <p:spPr>
            <a:xfrm>
              <a:off x="4685010" y="1603986"/>
              <a:ext cx="3372430" cy="2133650"/>
            </a:xfrm>
            <a:prstGeom prst="roundRect">
              <a:avLst>
                <a:gd name="adj" fmla="val 3857"/>
              </a:avLst>
            </a:prstGeom>
            <a:solidFill>
              <a:schemeClr val="accent4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6"/>
            <p:cNvSpPr/>
            <p:nvPr/>
          </p:nvSpPr>
          <p:spPr>
            <a:xfrm>
              <a:off x="4707939" y="1627229"/>
              <a:ext cx="3326642" cy="2087108"/>
            </a:xfrm>
            <a:prstGeom prst="roundRect">
              <a:avLst>
                <a:gd name="adj" fmla="val 328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6"/>
            <p:cNvSpPr/>
            <p:nvPr/>
          </p:nvSpPr>
          <p:spPr>
            <a:xfrm>
              <a:off x="4800860" y="1711722"/>
              <a:ext cx="3143492" cy="191678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90" name="Google Shape;3890;p66"/>
            <p:cNvCxnSpPr/>
            <p:nvPr/>
          </p:nvCxnSpPr>
          <p:spPr>
            <a:xfrm>
              <a:off x="5806419" y="4131362"/>
              <a:ext cx="1134877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91" name="Google Shape;3891;p66"/>
          <p:cNvPicPr preferRelativeResize="0"/>
          <p:nvPr/>
        </p:nvPicPr>
        <p:blipFill>
          <a:blip r:embed="rId3"/>
          <a:srcRect l="3874" r="3874"/>
          <a:stretch/>
        </p:blipFill>
        <p:spPr>
          <a:xfrm>
            <a:off x="4967579" y="1716420"/>
            <a:ext cx="3136457" cy="191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68"/>
          <p:cNvSpPr txBox="1">
            <a:spLocks noGrp="1"/>
          </p:cNvSpPr>
          <p:nvPr>
            <p:ph type="subTitle" idx="1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this view : screen display settings</a:t>
            </a:r>
            <a:endParaRPr dirty="0"/>
          </a:p>
        </p:txBody>
      </p:sp>
      <p:sp>
        <p:nvSpPr>
          <p:cNvPr id="3907" name="Google Shape;390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 MOBILE WEB version</a:t>
            </a:r>
            <a:endParaRPr dirty="0"/>
          </a:p>
        </p:txBody>
      </p:sp>
      <p:sp>
        <p:nvSpPr>
          <p:cNvPr id="3908" name="Google Shape;3908;p68"/>
          <p:cNvSpPr/>
          <p:nvPr/>
        </p:nvSpPr>
        <p:spPr>
          <a:xfrm>
            <a:off x="5827375" y="1618175"/>
            <a:ext cx="1444800" cy="25383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9" name="Google Shape;3909;p68"/>
          <p:cNvPicPr preferRelativeResize="0"/>
          <p:nvPr/>
        </p:nvPicPr>
        <p:blipFill>
          <a:blip r:embed="rId3"/>
          <a:srcRect l="12953" r="12953"/>
          <a:stretch/>
        </p:blipFill>
        <p:spPr>
          <a:xfrm>
            <a:off x="5827375" y="1619525"/>
            <a:ext cx="1444800" cy="25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0" name="Google Shape;3910;p68"/>
          <p:cNvSpPr/>
          <p:nvPr/>
        </p:nvSpPr>
        <p:spPr>
          <a:xfrm>
            <a:off x="5794174" y="1371624"/>
            <a:ext cx="1526071" cy="3043073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rgbClr val="EEB7BE"/>
          </a:solidFill>
          <a:ln w="19050" cap="flat" cmpd="sng">
            <a:solidFill>
              <a:srgbClr val="D38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69"/>
          <p:cNvSpPr txBox="1">
            <a:spLocks noGrp="1"/>
          </p:cNvSpPr>
          <p:nvPr>
            <p:ph type="subTitle" idx="1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916" name="Google Shape;3916;p69"/>
          <p:cNvSpPr txBox="1">
            <a:spLocks noGrp="1"/>
          </p:cNvSpPr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spcFirstLastPara="1" wrap="square" lIns="91425" tIns="91425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917" name="Google Shape;3917;p69"/>
          <p:cNvSpPr txBox="1">
            <a:spLocks noGrp="1"/>
          </p:cNvSpPr>
          <p:nvPr>
            <p:ph type="subTitle" idx="2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S</a:t>
            </a:r>
            <a:r>
              <a:rPr lang="en" dirty="0">
                <a:solidFill>
                  <a:srgbClr val="434343"/>
                </a:solidFill>
              </a:rPr>
              <a:t>arah.hania15@gmail.com 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+216  20 933 908 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434343"/>
                </a:solidFill>
              </a:rPr>
              <a:t>V</a:t>
            </a:r>
            <a:r>
              <a:rPr lang="en" dirty="0">
                <a:solidFill>
                  <a:srgbClr val="434343"/>
                </a:solidFill>
              </a:rPr>
              <a:t>isitunisia.com</a:t>
            </a:r>
            <a:endParaRPr dirty="0"/>
          </a:p>
        </p:txBody>
      </p:sp>
      <p:sp>
        <p:nvSpPr>
          <p:cNvPr id="3918" name="Google Shape;3918;p69"/>
          <p:cNvSpPr txBox="1">
            <a:spLocks noGrp="1"/>
          </p:cNvSpPr>
          <p:nvPr>
            <p:ph type="subTitle" idx="1"/>
          </p:nvPr>
        </p:nvSpPr>
        <p:spPr>
          <a:xfrm>
            <a:off x="1126235" y="3495481"/>
            <a:ext cx="6891530" cy="66986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34343"/>
                </a:solidFill>
              </a:rPr>
              <a:t>Thank u for such a wonderful training journey         </a:t>
            </a:r>
            <a:endParaRPr sz="2000" dirty="0"/>
          </a:p>
        </p:txBody>
      </p:sp>
      <p:sp>
        <p:nvSpPr>
          <p:cNvPr id="3919" name="Google Shape;3919;p69"/>
          <p:cNvSpPr/>
          <p:nvPr/>
        </p:nvSpPr>
        <p:spPr>
          <a:xfrm flipH="1">
            <a:off x="3730708" y="1895976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grpSp>
        <p:nvGrpSpPr>
          <p:cNvPr id="3920" name="Google Shape;3920;p69"/>
          <p:cNvGrpSpPr/>
          <p:nvPr/>
        </p:nvGrpSpPr>
        <p:grpSpPr>
          <a:xfrm>
            <a:off x="3773216" y="1960603"/>
            <a:ext cx="239517" cy="216285"/>
            <a:chOff x="1846340" y="2678006"/>
            <a:chExt cx="381336" cy="344348"/>
          </a:xfrm>
        </p:grpSpPr>
        <p:sp>
          <p:nvSpPr>
            <p:cNvPr id="3921" name="Google Shape;3921;p69"/>
            <p:cNvSpPr/>
            <p:nvPr/>
          </p:nvSpPr>
          <p:spPr>
            <a:xfrm>
              <a:off x="1880709" y="2683595"/>
              <a:ext cx="317378" cy="333310"/>
            </a:xfrm>
            <a:custGeom>
              <a:avLst/>
              <a:gdLst/>
              <a:ahLst/>
              <a:cxnLst/>
              <a:rect l="l" t="t" r="r" b="b"/>
              <a:pathLst>
                <a:path w="13686" h="14373" extrusionOk="0">
                  <a:moveTo>
                    <a:pt x="6843" y="1"/>
                  </a:moveTo>
                  <a:cubicBezTo>
                    <a:pt x="3060" y="1"/>
                    <a:pt x="1" y="3078"/>
                    <a:pt x="1" y="6870"/>
                  </a:cubicBezTo>
                  <a:cubicBezTo>
                    <a:pt x="1" y="10670"/>
                    <a:pt x="3060" y="13739"/>
                    <a:pt x="6843" y="13739"/>
                  </a:cubicBezTo>
                  <a:cubicBezTo>
                    <a:pt x="7637" y="13739"/>
                    <a:pt x="8395" y="13605"/>
                    <a:pt x="9109" y="13355"/>
                  </a:cubicBezTo>
                  <a:lnTo>
                    <a:pt x="11196" y="14372"/>
                  </a:lnTo>
                  <a:lnTo>
                    <a:pt x="11196" y="12178"/>
                  </a:lnTo>
                  <a:cubicBezTo>
                    <a:pt x="12713" y="10911"/>
                    <a:pt x="13685" y="9002"/>
                    <a:pt x="13685" y="6870"/>
                  </a:cubicBezTo>
                  <a:cubicBezTo>
                    <a:pt x="13685" y="3078"/>
                    <a:pt x="10626" y="1"/>
                    <a:pt x="6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9"/>
            <p:cNvSpPr/>
            <p:nvPr/>
          </p:nvSpPr>
          <p:spPr>
            <a:xfrm>
              <a:off x="1853830" y="2746767"/>
              <a:ext cx="370715" cy="197092"/>
            </a:xfrm>
            <a:custGeom>
              <a:avLst/>
              <a:gdLst/>
              <a:ahLst/>
              <a:cxnLst/>
              <a:rect l="l" t="t" r="r" b="b"/>
              <a:pathLst>
                <a:path w="15986" h="8499" extrusionOk="0">
                  <a:moveTo>
                    <a:pt x="7408" y="1"/>
                  </a:moveTo>
                  <a:cubicBezTo>
                    <a:pt x="7299" y="1"/>
                    <a:pt x="7191" y="43"/>
                    <a:pt x="7110" y="131"/>
                  </a:cubicBezTo>
                  <a:lnTo>
                    <a:pt x="276" y="7339"/>
                  </a:lnTo>
                  <a:cubicBezTo>
                    <a:pt x="0" y="7631"/>
                    <a:pt x="243" y="8072"/>
                    <a:pt x="580" y="8072"/>
                  </a:cubicBezTo>
                  <a:cubicBezTo>
                    <a:pt x="646" y="8072"/>
                    <a:pt x="715" y="8055"/>
                    <a:pt x="785" y="8017"/>
                  </a:cubicBezTo>
                  <a:lnTo>
                    <a:pt x="5968" y="5279"/>
                  </a:lnTo>
                  <a:cubicBezTo>
                    <a:pt x="6033" y="5245"/>
                    <a:pt x="6102" y="5229"/>
                    <a:pt x="6169" y="5229"/>
                  </a:cubicBezTo>
                  <a:cubicBezTo>
                    <a:pt x="6317" y="5229"/>
                    <a:pt x="6459" y="5305"/>
                    <a:pt x="6539" y="5439"/>
                  </a:cubicBezTo>
                  <a:lnTo>
                    <a:pt x="8198" y="8285"/>
                  </a:lnTo>
                  <a:cubicBezTo>
                    <a:pt x="8279" y="8426"/>
                    <a:pt x="8421" y="8499"/>
                    <a:pt x="8566" y="8499"/>
                  </a:cubicBezTo>
                  <a:cubicBezTo>
                    <a:pt x="8678" y="8499"/>
                    <a:pt x="8791" y="8455"/>
                    <a:pt x="8876" y="8365"/>
                  </a:cubicBezTo>
                  <a:lnTo>
                    <a:pt x="15701" y="1157"/>
                  </a:lnTo>
                  <a:cubicBezTo>
                    <a:pt x="15986" y="865"/>
                    <a:pt x="15735" y="428"/>
                    <a:pt x="15394" y="428"/>
                  </a:cubicBezTo>
                  <a:cubicBezTo>
                    <a:pt x="15329" y="428"/>
                    <a:pt x="15261" y="444"/>
                    <a:pt x="15192" y="479"/>
                  </a:cubicBezTo>
                  <a:lnTo>
                    <a:pt x="10009" y="3218"/>
                  </a:lnTo>
                  <a:cubicBezTo>
                    <a:pt x="9945" y="3252"/>
                    <a:pt x="9876" y="3268"/>
                    <a:pt x="9808" y="3268"/>
                  </a:cubicBezTo>
                  <a:cubicBezTo>
                    <a:pt x="9660" y="3268"/>
                    <a:pt x="9518" y="3192"/>
                    <a:pt x="9438" y="3057"/>
                  </a:cubicBezTo>
                  <a:lnTo>
                    <a:pt x="7779" y="212"/>
                  </a:lnTo>
                  <a:cubicBezTo>
                    <a:pt x="7698" y="74"/>
                    <a:pt x="7553" y="1"/>
                    <a:pt x="7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9"/>
            <p:cNvSpPr/>
            <p:nvPr/>
          </p:nvSpPr>
          <p:spPr>
            <a:xfrm>
              <a:off x="1846340" y="2678006"/>
              <a:ext cx="381336" cy="344348"/>
            </a:xfrm>
            <a:custGeom>
              <a:avLst/>
              <a:gdLst/>
              <a:ahLst/>
              <a:cxnLst/>
              <a:rect l="l" t="t" r="r" b="b"/>
              <a:pathLst>
                <a:path w="16444" h="14849" extrusionOk="0">
                  <a:moveTo>
                    <a:pt x="7736" y="3206"/>
                  </a:moveTo>
                  <a:cubicBezTo>
                    <a:pt x="7800" y="3206"/>
                    <a:pt x="7862" y="3237"/>
                    <a:pt x="7897" y="3301"/>
                  </a:cubicBezTo>
                  <a:lnTo>
                    <a:pt x="9556" y="6138"/>
                  </a:lnTo>
                  <a:cubicBezTo>
                    <a:pt x="9679" y="6353"/>
                    <a:pt x="9903" y="6471"/>
                    <a:pt x="10133" y="6471"/>
                  </a:cubicBezTo>
                  <a:cubicBezTo>
                    <a:pt x="10237" y="6471"/>
                    <a:pt x="10342" y="6447"/>
                    <a:pt x="10439" y="6397"/>
                  </a:cubicBezTo>
                  <a:lnTo>
                    <a:pt x="15622" y="3658"/>
                  </a:lnTo>
                  <a:cubicBezTo>
                    <a:pt x="15655" y="3641"/>
                    <a:pt x="15686" y="3633"/>
                    <a:pt x="15716" y="3633"/>
                  </a:cubicBezTo>
                  <a:cubicBezTo>
                    <a:pt x="15868" y="3633"/>
                    <a:pt x="15972" y="3835"/>
                    <a:pt x="15845" y="3962"/>
                  </a:cubicBezTo>
                  <a:lnTo>
                    <a:pt x="11376" y="8681"/>
                  </a:lnTo>
                  <a:cubicBezTo>
                    <a:pt x="11220" y="8851"/>
                    <a:pt x="11379" y="9077"/>
                    <a:pt x="11558" y="9077"/>
                  </a:cubicBezTo>
                  <a:cubicBezTo>
                    <a:pt x="11615" y="9077"/>
                    <a:pt x="11673" y="9055"/>
                    <a:pt x="11724" y="9002"/>
                  </a:cubicBezTo>
                  <a:lnTo>
                    <a:pt x="14784" y="5782"/>
                  </a:lnTo>
                  <a:cubicBezTo>
                    <a:pt x="14873" y="6219"/>
                    <a:pt x="14918" y="6665"/>
                    <a:pt x="14918" y="7111"/>
                  </a:cubicBezTo>
                  <a:cubicBezTo>
                    <a:pt x="14918" y="9100"/>
                    <a:pt x="14034" y="10965"/>
                    <a:pt x="12509" y="12231"/>
                  </a:cubicBezTo>
                  <a:cubicBezTo>
                    <a:pt x="12455" y="12276"/>
                    <a:pt x="12420" y="12347"/>
                    <a:pt x="12420" y="12419"/>
                  </a:cubicBezTo>
                  <a:lnTo>
                    <a:pt x="12420" y="14239"/>
                  </a:lnTo>
                  <a:lnTo>
                    <a:pt x="10680" y="13382"/>
                  </a:lnTo>
                  <a:cubicBezTo>
                    <a:pt x="10646" y="13367"/>
                    <a:pt x="10611" y="13361"/>
                    <a:pt x="10577" y="13361"/>
                  </a:cubicBezTo>
                  <a:cubicBezTo>
                    <a:pt x="10549" y="13361"/>
                    <a:pt x="10521" y="13365"/>
                    <a:pt x="10493" y="13373"/>
                  </a:cubicBezTo>
                  <a:cubicBezTo>
                    <a:pt x="9797" y="13623"/>
                    <a:pt x="9057" y="13748"/>
                    <a:pt x="8307" y="13748"/>
                  </a:cubicBezTo>
                  <a:cubicBezTo>
                    <a:pt x="5961" y="13748"/>
                    <a:pt x="3793" y="12490"/>
                    <a:pt x="2607" y="10456"/>
                  </a:cubicBezTo>
                  <a:lnTo>
                    <a:pt x="6398" y="8449"/>
                  </a:lnTo>
                  <a:cubicBezTo>
                    <a:pt x="6424" y="8436"/>
                    <a:pt x="6452" y="8430"/>
                    <a:pt x="6481" y="8430"/>
                  </a:cubicBezTo>
                  <a:cubicBezTo>
                    <a:pt x="6550" y="8430"/>
                    <a:pt x="6619" y="8466"/>
                    <a:pt x="6657" y="8529"/>
                  </a:cubicBezTo>
                  <a:lnTo>
                    <a:pt x="8316" y="11366"/>
                  </a:lnTo>
                  <a:cubicBezTo>
                    <a:pt x="8442" y="11583"/>
                    <a:pt x="8666" y="11697"/>
                    <a:pt x="8891" y="11697"/>
                  </a:cubicBezTo>
                  <a:cubicBezTo>
                    <a:pt x="9064" y="11697"/>
                    <a:pt x="9237" y="11630"/>
                    <a:pt x="9369" y="11491"/>
                  </a:cubicBezTo>
                  <a:lnTo>
                    <a:pt x="10867" y="9912"/>
                  </a:lnTo>
                  <a:cubicBezTo>
                    <a:pt x="11025" y="9741"/>
                    <a:pt x="10862" y="9511"/>
                    <a:pt x="10680" y="9511"/>
                  </a:cubicBezTo>
                  <a:cubicBezTo>
                    <a:pt x="10626" y="9511"/>
                    <a:pt x="10569" y="9532"/>
                    <a:pt x="10520" y="9582"/>
                  </a:cubicBezTo>
                  <a:lnTo>
                    <a:pt x="9021" y="11170"/>
                  </a:lnTo>
                  <a:cubicBezTo>
                    <a:pt x="8986" y="11208"/>
                    <a:pt x="8938" y="11227"/>
                    <a:pt x="8890" y="11227"/>
                  </a:cubicBezTo>
                  <a:cubicBezTo>
                    <a:pt x="8826" y="11227"/>
                    <a:pt x="8762" y="11195"/>
                    <a:pt x="8726" y="11134"/>
                  </a:cubicBezTo>
                  <a:lnTo>
                    <a:pt x="7058" y="8288"/>
                  </a:lnTo>
                  <a:cubicBezTo>
                    <a:pt x="6937" y="8076"/>
                    <a:pt x="6720" y="7958"/>
                    <a:pt x="6496" y="7958"/>
                  </a:cubicBezTo>
                  <a:cubicBezTo>
                    <a:pt x="6391" y="7958"/>
                    <a:pt x="6284" y="7984"/>
                    <a:pt x="6184" y="8039"/>
                  </a:cubicBezTo>
                  <a:lnTo>
                    <a:pt x="992" y="10777"/>
                  </a:lnTo>
                  <a:cubicBezTo>
                    <a:pt x="961" y="10794"/>
                    <a:pt x="930" y="10802"/>
                    <a:pt x="901" y="10802"/>
                  </a:cubicBezTo>
                  <a:cubicBezTo>
                    <a:pt x="749" y="10802"/>
                    <a:pt x="649" y="10592"/>
                    <a:pt x="769" y="10465"/>
                  </a:cubicBezTo>
                  <a:lnTo>
                    <a:pt x="7593" y="3266"/>
                  </a:lnTo>
                  <a:cubicBezTo>
                    <a:pt x="7633" y="3226"/>
                    <a:pt x="7685" y="3206"/>
                    <a:pt x="7736" y="3206"/>
                  </a:cubicBezTo>
                  <a:close/>
                  <a:moveTo>
                    <a:pt x="8314" y="0"/>
                  </a:moveTo>
                  <a:cubicBezTo>
                    <a:pt x="8291" y="0"/>
                    <a:pt x="8268" y="0"/>
                    <a:pt x="8245" y="1"/>
                  </a:cubicBezTo>
                  <a:cubicBezTo>
                    <a:pt x="6505" y="19"/>
                    <a:pt x="4810" y="688"/>
                    <a:pt x="3534" y="1865"/>
                  </a:cubicBezTo>
                  <a:cubicBezTo>
                    <a:pt x="3359" y="2026"/>
                    <a:pt x="3520" y="2276"/>
                    <a:pt x="3705" y="2276"/>
                  </a:cubicBezTo>
                  <a:cubicBezTo>
                    <a:pt x="3755" y="2276"/>
                    <a:pt x="3808" y="2257"/>
                    <a:pt x="3856" y="2213"/>
                  </a:cubicBezTo>
                  <a:cubicBezTo>
                    <a:pt x="5051" y="1116"/>
                    <a:pt x="6630" y="491"/>
                    <a:pt x="8254" y="474"/>
                  </a:cubicBezTo>
                  <a:cubicBezTo>
                    <a:pt x="8265" y="473"/>
                    <a:pt x="8277" y="473"/>
                    <a:pt x="8289" y="473"/>
                  </a:cubicBezTo>
                  <a:cubicBezTo>
                    <a:pt x="9927" y="473"/>
                    <a:pt x="11536" y="1088"/>
                    <a:pt x="12750" y="2204"/>
                  </a:cubicBezTo>
                  <a:cubicBezTo>
                    <a:pt x="13294" y="2704"/>
                    <a:pt x="13749" y="3275"/>
                    <a:pt x="14106" y="3926"/>
                  </a:cubicBezTo>
                  <a:lnTo>
                    <a:pt x="10216" y="5978"/>
                  </a:lnTo>
                  <a:cubicBezTo>
                    <a:pt x="10188" y="5992"/>
                    <a:pt x="10158" y="5999"/>
                    <a:pt x="10128" y="5999"/>
                  </a:cubicBezTo>
                  <a:cubicBezTo>
                    <a:pt x="10064" y="5999"/>
                    <a:pt x="10003" y="5967"/>
                    <a:pt x="9966" y="5906"/>
                  </a:cubicBezTo>
                  <a:lnTo>
                    <a:pt x="8307" y="3061"/>
                  </a:lnTo>
                  <a:cubicBezTo>
                    <a:pt x="8181" y="2848"/>
                    <a:pt x="7953" y="2736"/>
                    <a:pt x="7727" y="2736"/>
                  </a:cubicBezTo>
                  <a:cubicBezTo>
                    <a:pt x="7554" y="2736"/>
                    <a:pt x="7382" y="2801"/>
                    <a:pt x="7254" y="2936"/>
                  </a:cubicBezTo>
                  <a:lnTo>
                    <a:pt x="1875" y="8609"/>
                  </a:lnTo>
                  <a:cubicBezTo>
                    <a:pt x="1679" y="7771"/>
                    <a:pt x="1652" y="6888"/>
                    <a:pt x="1795" y="6022"/>
                  </a:cubicBezTo>
                  <a:cubicBezTo>
                    <a:pt x="1955" y="5005"/>
                    <a:pt x="2357" y="4051"/>
                    <a:pt x="2937" y="3248"/>
                  </a:cubicBezTo>
                  <a:cubicBezTo>
                    <a:pt x="3066" y="3068"/>
                    <a:pt x="2906" y="2873"/>
                    <a:pt x="2737" y="2873"/>
                  </a:cubicBezTo>
                  <a:cubicBezTo>
                    <a:pt x="2672" y="2873"/>
                    <a:pt x="2605" y="2902"/>
                    <a:pt x="2553" y="2971"/>
                  </a:cubicBezTo>
                  <a:cubicBezTo>
                    <a:pt x="1929" y="3828"/>
                    <a:pt x="1500" y="4854"/>
                    <a:pt x="1322" y="5942"/>
                  </a:cubicBezTo>
                  <a:cubicBezTo>
                    <a:pt x="1161" y="6968"/>
                    <a:pt x="1215" y="8030"/>
                    <a:pt x="1491" y="9020"/>
                  </a:cubicBezTo>
                  <a:lnTo>
                    <a:pt x="430" y="10144"/>
                  </a:lnTo>
                  <a:cubicBezTo>
                    <a:pt x="1" y="10588"/>
                    <a:pt x="391" y="11273"/>
                    <a:pt x="914" y="11273"/>
                  </a:cubicBezTo>
                  <a:cubicBezTo>
                    <a:pt x="1011" y="11273"/>
                    <a:pt x="1113" y="11250"/>
                    <a:pt x="1215" y="11197"/>
                  </a:cubicBezTo>
                  <a:lnTo>
                    <a:pt x="2187" y="10679"/>
                  </a:lnTo>
                  <a:cubicBezTo>
                    <a:pt x="3454" y="12865"/>
                    <a:pt x="5782" y="14221"/>
                    <a:pt x="8307" y="14221"/>
                  </a:cubicBezTo>
                  <a:cubicBezTo>
                    <a:pt x="9074" y="14221"/>
                    <a:pt x="9833" y="14096"/>
                    <a:pt x="10555" y="13855"/>
                  </a:cubicBezTo>
                  <a:lnTo>
                    <a:pt x="12554" y="14827"/>
                  </a:lnTo>
                  <a:cubicBezTo>
                    <a:pt x="12587" y="14842"/>
                    <a:pt x="12620" y="14849"/>
                    <a:pt x="12653" y="14849"/>
                  </a:cubicBezTo>
                  <a:cubicBezTo>
                    <a:pt x="12780" y="14849"/>
                    <a:pt x="12893" y="14748"/>
                    <a:pt x="12893" y="14613"/>
                  </a:cubicBezTo>
                  <a:lnTo>
                    <a:pt x="12893" y="12526"/>
                  </a:lnTo>
                  <a:cubicBezTo>
                    <a:pt x="14481" y="11170"/>
                    <a:pt x="15390" y="9207"/>
                    <a:pt x="15390" y="7111"/>
                  </a:cubicBezTo>
                  <a:cubicBezTo>
                    <a:pt x="15390" y="6522"/>
                    <a:pt x="15319" y="5933"/>
                    <a:pt x="15176" y="5362"/>
                  </a:cubicBezTo>
                  <a:lnTo>
                    <a:pt x="16193" y="4292"/>
                  </a:lnTo>
                  <a:cubicBezTo>
                    <a:pt x="16425" y="4042"/>
                    <a:pt x="16443" y="3685"/>
                    <a:pt x="16238" y="3417"/>
                  </a:cubicBezTo>
                  <a:cubicBezTo>
                    <a:pt x="16110" y="3249"/>
                    <a:pt x="15918" y="3156"/>
                    <a:pt x="15721" y="3156"/>
                  </a:cubicBezTo>
                  <a:cubicBezTo>
                    <a:pt x="15615" y="3156"/>
                    <a:pt x="15508" y="3183"/>
                    <a:pt x="15408" y="3239"/>
                  </a:cubicBezTo>
                  <a:lnTo>
                    <a:pt x="14525" y="3703"/>
                  </a:lnTo>
                  <a:cubicBezTo>
                    <a:pt x="14142" y="3007"/>
                    <a:pt x="13660" y="2392"/>
                    <a:pt x="13071" y="1856"/>
                  </a:cubicBezTo>
                  <a:cubicBezTo>
                    <a:pt x="11777" y="668"/>
                    <a:pt x="10065" y="0"/>
                    <a:pt x="8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4" name="Google Shape;3924;p69"/>
          <p:cNvSpPr/>
          <p:nvPr/>
        </p:nvSpPr>
        <p:spPr>
          <a:xfrm flipH="1">
            <a:off x="4183347" y="1895976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925" name="Google Shape;3925;p69"/>
          <p:cNvGrpSpPr/>
          <p:nvPr/>
        </p:nvGrpSpPr>
        <p:grpSpPr>
          <a:xfrm>
            <a:off x="4238091" y="1961341"/>
            <a:ext cx="214852" cy="214892"/>
            <a:chOff x="3767275" y="2333700"/>
            <a:chExt cx="403250" cy="403250"/>
          </a:xfrm>
        </p:grpSpPr>
        <p:sp>
          <p:nvSpPr>
            <p:cNvPr id="3926" name="Google Shape;3926;p69"/>
            <p:cNvSpPr/>
            <p:nvPr/>
          </p:nvSpPr>
          <p:spPr>
            <a:xfrm>
              <a:off x="3772850" y="2339275"/>
              <a:ext cx="391450" cy="391425"/>
            </a:xfrm>
            <a:custGeom>
              <a:avLst/>
              <a:gdLst/>
              <a:ahLst/>
              <a:cxnLst/>
              <a:rect l="l" t="t" r="r" b="b"/>
              <a:pathLst>
                <a:path w="15658" h="15657" extrusionOk="0">
                  <a:moveTo>
                    <a:pt x="1856" y="1"/>
                  </a:moveTo>
                  <a:cubicBezTo>
                    <a:pt x="830" y="1"/>
                    <a:pt x="1" y="830"/>
                    <a:pt x="1" y="1856"/>
                  </a:cubicBezTo>
                  <a:lnTo>
                    <a:pt x="1" y="13801"/>
                  </a:lnTo>
                  <a:cubicBezTo>
                    <a:pt x="1" y="14827"/>
                    <a:pt x="830" y="15657"/>
                    <a:pt x="1856" y="15657"/>
                  </a:cubicBezTo>
                  <a:lnTo>
                    <a:pt x="13802" y="15657"/>
                  </a:lnTo>
                  <a:cubicBezTo>
                    <a:pt x="14827" y="15657"/>
                    <a:pt x="15657" y="14827"/>
                    <a:pt x="15657" y="13801"/>
                  </a:cubicBezTo>
                  <a:lnTo>
                    <a:pt x="15657" y="1856"/>
                  </a:lnTo>
                  <a:cubicBezTo>
                    <a:pt x="15657" y="830"/>
                    <a:pt x="14827" y="1"/>
                    <a:pt x="1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9"/>
            <p:cNvSpPr/>
            <p:nvPr/>
          </p:nvSpPr>
          <p:spPr>
            <a:xfrm>
              <a:off x="3772850" y="2339275"/>
              <a:ext cx="391450" cy="94375"/>
            </a:xfrm>
            <a:custGeom>
              <a:avLst/>
              <a:gdLst/>
              <a:ahLst/>
              <a:cxnLst/>
              <a:rect l="l" t="t" r="r" b="b"/>
              <a:pathLst>
                <a:path w="15658" h="3775" extrusionOk="0">
                  <a:moveTo>
                    <a:pt x="1856" y="1"/>
                  </a:moveTo>
                  <a:cubicBezTo>
                    <a:pt x="830" y="1"/>
                    <a:pt x="1" y="830"/>
                    <a:pt x="1" y="1856"/>
                  </a:cubicBezTo>
                  <a:lnTo>
                    <a:pt x="1" y="3774"/>
                  </a:lnTo>
                  <a:lnTo>
                    <a:pt x="15657" y="3774"/>
                  </a:lnTo>
                  <a:lnTo>
                    <a:pt x="15657" y="1856"/>
                  </a:lnTo>
                  <a:cubicBezTo>
                    <a:pt x="15657" y="830"/>
                    <a:pt x="14827" y="1"/>
                    <a:pt x="13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9"/>
            <p:cNvSpPr/>
            <p:nvPr/>
          </p:nvSpPr>
          <p:spPr>
            <a:xfrm>
              <a:off x="4035125" y="2369825"/>
              <a:ext cx="92150" cy="33250"/>
            </a:xfrm>
            <a:custGeom>
              <a:avLst/>
              <a:gdLst/>
              <a:ahLst/>
              <a:cxnLst/>
              <a:rect l="l" t="t" r="r" b="b"/>
              <a:pathLst>
                <a:path w="3686" h="1330" extrusionOk="0">
                  <a:moveTo>
                    <a:pt x="661" y="1"/>
                  </a:moveTo>
                  <a:cubicBezTo>
                    <a:pt x="295" y="1"/>
                    <a:pt x="1" y="295"/>
                    <a:pt x="1" y="661"/>
                  </a:cubicBezTo>
                  <a:lnTo>
                    <a:pt x="1" y="670"/>
                  </a:lnTo>
                  <a:cubicBezTo>
                    <a:pt x="1" y="1036"/>
                    <a:pt x="295" y="1330"/>
                    <a:pt x="661" y="1330"/>
                  </a:cubicBezTo>
                  <a:lnTo>
                    <a:pt x="3025" y="1330"/>
                  </a:lnTo>
                  <a:cubicBezTo>
                    <a:pt x="3391" y="1330"/>
                    <a:pt x="3685" y="1036"/>
                    <a:pt x="3685" y="670"/>
                  </a:cubicBezTo>
                  <a:lnTo>
                    <a:pt x="3685" y="661"/>
                  </a:lnTo>
                  <a:cubicBezTo>
                    <a:pt x="3685" y="295"/>
                    <a:pt x="3391" y="1"/>
                    <a:pt x="3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9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9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rgbClr val="59A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9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9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rgbClr val="59A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9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9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9"/>
            <p:cNvSpPr/>
            <p:nvPr/>
          </p:nvSpPr>
          <p:spPr>
            <a:xfrm>
              <a:off x="3912925" y="2519475"/>
              <a:ext cx="111525" cy="89900"/>
            </a:xfrm>
            <a:custGeom>
              <a:avLst/>
              <a:gdLst/>
              <a:ahLst/>
              <a:cxnLst/>
              <a:rect l="l" t="t" r="r" b="b"/>
              <a:pathLst>
                <a:path w="4461" h="3596" extrusionOk="0">
                  <a:moveTo>
                    <a:pt x="1267" y="1"/>
                  </a:moveTo>
                  <a:cubicBezTo>
                    <a:pt x="571" y="1"/>
                    <a:pt x="0" y="572"/>
                    <a:pt x="0" y="1268"/>
                  </a:cubicBezTo>
                  <a:cubicBezTo>
                    <a:pt x="0" y="2775"/>
                    <a:pt x="2230" y="3596"/>
                    <a:pt x="2230" y="3596"/>
                  </a:cubicBezTo>
                  <a:cubicBezTo>
                    <a:pt x="2230" y="3596"/>
                    <a:pt x="4461" y="2775"/>
                    <a:pt x="4461" y="1268"/>
                  </a:cubicBezTo>
                  <a:cubicBezTo>
                    <a:pt x="4461" y="572"/>
                    <a:pt x="3890" y="1"/>
                    <a:pt x="3194" y="1"/>
                  </a:cubicBezTo>
                  <a:cubicBezTo>
                    <a:pt x="2810" y="1"/>
                    <a:pt x="2462" y="179"/>
                    <a:pt x="2230" y="447"/>
                  </a:cubicBezTo>
                  <a:cubicBezTo>
                    <a:pt x="1998" y="179"/>
                    <a:pt x="1650" y="1"/>
                    <a:pt x="1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9"/>
            <p:cNvSpPr/>
            <p:nvPr/>
          </p:nvSpPr>
          <p:spPr>
            <a:xfrm>
              <a:off x="3767275" y="2333700"/>
              <a:ext cx="403250" cy="403250"/>
            </a:xfrm>
            <a:custGeom>
              <a:avLst/>
              <a:gdLst/>
              <a:ahLst/>
              <a:cxnLst/>
              <a:rect l="l" t="t" r="r" b="b"/>
              <a:pathLst>
                <a:path w="16130" h="16130" extrusionOk="0">
                  <a:moveTo>
                    <a:pt x="2097" y="1"/>
                  </a:moveTo>
                  <a:cubicBezTo>
                    <a:pt x="1593" y="1"/>
                    <a:pt x="1130" y="178"/>
                    <a:pt x="769" y="473"/>
                  </a:cubicBezTo>
                  <a:lnTo>
                    <a:pt x="3221" y="473"/>
                  </a:lnTo>
                  <a:cubicBezTo>
                    <a:pt x="3230" y="473"/>
                    <a:pt x="3239" y="464"/>
                    <a:pt x="3248" y="464"/>
                  </a:cubicBezTo>
                  <a:cubicBezTo>
                    <a:pt x="3471" y="259"/>
                    <a:pt x="3328" y="1"/>
                    <a:pt x="3123" y="1"/>
                  </a:cubicBezTo>
                  <a:close/>
                  <a:moveTo>
                    <a:pt x="723" y="473"/>
                  </a:moveTo>
                  <a:cubicBezTo>
                    <a:pt x="580" y="473"/>
                    <a:pt x="473" y="580"/>
                    <a:pt x="473" y="723"/>
                  </a:cubicBezTo>
                  <a:lnTo>
                    <a:pt x="473" y="769"/>
                  </a:lnTo>
                  <a:lnTo>
                    <a:pt x="473" y="769"/>
                  </a:lnTo>
                  <a:cubicBezTo>
                    <a:pt x="562" y="661"/>
                    <a:pt x="661" y="562"/>
                    <a:pt x="769" y="473"/>
                  </a:cubicBezTo>
                  <a:close/>
                  <a:moveTo>
                    <a:pt x="8056" y="3551"/>
                  </a:moveTo>
                  <a:cubicBezTo>
                    <a:pt x="11063" y="3551"/>
                    <a:pt x="13507" y="5995"/>
                    <a:pt x="13507" y="8993"/>
                  </a:cubicBezTo>
                  <a:cubicBezTo>
                    <a:pt x="13507" y="11999"/>
                    <a:pt x="11063" y="14444"/>
                    <a:pt x="8056" y="14444"/>
                  </a:cubicBezTo>
                  <a:cubicBezTo>
                    <a:pt x="5050" y="14444"/>
                    <a:pt x="2606" y="11999"/>
                    <a:pt x="2606" y="8993"/>
                  </a:cubicBezTo>
                  <a:cubicBezTo>
                    <a:pt x="2606" y="5995"/>
                    <a:pt x="5050" y="3551"/>
                    <a:pt x="8056" y="3551"/>
                  </a:cubicBezTo>
                  <a:close/>
                  <a:moveTo>
                    <a:pt x="15657" y="4193"/>
                  </a:moveTo>
                  <a:lnTo>
                    <a:pt x="15657" y="14033"/>
                  </a:lnTo>
                  <a:cubicBezTo>
                    <a:pt x="15657" y="14934"/>
                    <a:pt x="14934" y="15657"/>
                    <a:pt x="14033" y="15657"/>
                  </a:cubicBezTo>
                  <a:lnTo>
                    <a:pt x="2097" y="15657"/>
                  </a:lnTo>
                  <a:cubicBezTo>
                    <a:pt x="1196" y="15657"/>
                    <a:pt x="473" y="14934"/>
                    <a:pt x="473" y="14033"/>
                  </a:cubicBezTo>
                  <a:lnTo>
                    <a:pt x="473" y="4193"/>
                  </a:lnTo>
                  <a:lnTo>
                    <a:pt x="4613" y="4193"/>
                  </a:lnTo>
                  <a:cubicBezTo>
                    <a:pt x="3025" y="5335"/>
                    <a:pt x="2026" y="7253"/>
                    <a:pt x="2160" y="9385"/>
                  </a:cubicBezTo>
                  <a:cubicBezTo>
                    <a:pt x="2347" y="12365"/>
                    <a:pt x="4747" y="14756"/>
                    <a:pt x="7726" y="14925"/>
                  </a:cubicBezTo>
                  <a:cubicBezTo>
                    <a:pt x="7842" y="14932"/>
                    <a:pt x="7957" y="14935"/>
                    <a:pt x="8072" y="14935"/>
                  </a:cubicBezTo>
                  <a:cubicBezTo>
                    <a:pt x="11333" y="14935"/>
                    <a:pt x="13989" y="12268"/>
                    <a:pt x="13989" y="9002"/>
                  </a:cubicBezTo>
                  <a:cubicBezTo>
                    <a:pt x="13989" y="7021"/>
                    <a:pt x="13016" y="5264"/>
                    <a:pt x="11527" y="4193"/>
                  </a:cubicBezTo>
                  <a:close/>
                  <a:moveTo>
                    <a:pt x="4363" y="1"/>
                  </a:moveTo>
                  <a:cubicBezTo>
                    <a:pt x="4238" y="1"/>
                    <a:pt x="4140" y="90"/>
                    <a:pt x="4131" y="215"/>
                  </a:cubicBezTo>
                  <a:cubicBezTo>
                    <a:pt x="4131" y="340"/>
                    <a:pt x="4229" y="438"/>
                    <a:pt x="4354" y="438"/>
                  </a:cubicBezTo>
                  <a:lnTo>
                    <a:pt x="14033" y="438"/>
                  </a:lnTo>
                  <a:cubicBezTo>
                    <a:pt x="14934" y="438"/>
                    <a:pt x="15657" y="1169"/>
                    <a:pt x="15657" y="2061"/>
                  </a:cubicBezTo>
                  <a:lnTo>
                    <a:pt x="15657" y="3721"/>
                  </a:lnTo>
                  <a:lnTo>
                    <a:pt x="10750" y="3721"/>
                  </a:lnTo>
                  <a:cubicBezTo>
                    <a:pt x="9948" y="3301"/>
                    <a:pt x="9029" y="3069"/>
                    <a:pt x="8065" y="3069"/>
                  </a:cubicBezTo>
                  <a:cubicBezTo>
                    <a:pt x="7102" y="3069"/>
                    <a:pt x="6192" y="3301"/>
                    <a:pt x="5380" y="3721"/>
                  </a:cubicBezTo>
                  <a:lnTo>
                    <a:pt x="473" y="3721"/>
                  </a:lnTo>
                  <a:lnTo>
                    <a:pt x="473" y="769"/>
                  </a:lnTo>
                  <a:lnTo>
                    <a:pt x="473" y="769"/>
                  </a:lnTo>
                  <a:cubicBezTo>
                    <a:pt x="178" y="1130"/>
                    <a:pt x="1" y="1593"/>
                    <a:pt x="1" y="2097"/>
                  </a:cubicBezTo>
                  <a:lnTo>
                    <a:pt x="1" y="14033"/>
                  </a:lnTo>
                  <a:cubicBezTo>
                    <a:pt x="1" y="15193"/>
                    <a:pt x="937" y="16130"/>
                    <a:pt x="2097" y="16130"/>
                  </a:cubicBezTo>
                  <a:lnTo>
                    <a:pt x="14033" y="16130"/>
                  </a:lnTo>
                  <a:cubicBezTo>
                    <a:pt x="15193" y="16130"/>
                    <a:pt x="16130" y="15193"/>
                    <a:pt x="16130" y="14033"/>
                  </a:cubicBezTo>
                  <a:lnTo>
                    <a:pt x="16130" y="2097"/>
                  </a:lnTo>
                  <a:cubicBezTo>
                    <a:pt x="16130" y="937"/>
                    <a:pt x="15193" y="1"/>
                    <a:pt x="14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9"/>
            <p:cNvSpPr/>
            <p:nvPr/>
          </p:nvSpPr>
          <p:spPr>
            <a:xfrm>
              <a:off x="4029550" y="2364475"/>
              <a:ext cx="103950" cy="44850"/>
            </a:xfrm>
            <a:custGeom>
              <a:avLst/>
              <a:gdLst/>
              <a:ahLst/>
              <a:cxnLst/>
              <a:rect l="l" t="t" r="r" b="b"/>
              <a:pathLst>
                <a:path w="4158" h="1794" extrusionOk="0">
                  <a:moveTo>
                    <a:pt x="3266" y="473"/>
                  </a:moveTo>
                  <a:cubicBezTo>
                    <a:pt x="3498" y="473"/>
                    <a:pt x="3685" y="661"/>
                    <a:pt x="3685" y="893"/>
                  </a:cubicBezTo>
                  <a:lnTo>
                    <a:pt x="3685" y="902"/>
                  </a:lnTo>
                  <a:cubicBezTo>
                    <a:pt x="3685" y="1134"/>
                    <a:pt x="3498" y="1321"/>
                    <a:pt x="3266" y="1321"/>
                  </a:cubicBezTo>
                  <a:lnTo>
                    <a:pt x="902" y="1321"/>
                  </a:lnTo>
                  <a:cubicBezTo>
                    <a:pt x="670" y="1321"/>
                    <a:pt x="474" y="1134"/>
                    <a:pt x="474" y="902"/>
                  </a:cubicBezTo>
                  <a:lnTo>
                    <a:pt x="474" y="893"/>
                  </a:lnTo>
                  <a:cubicBezTo>
                    <a:pt x="474" y="661"/>
                    <a:pt x="661" y="473"/>
                    <a:pt x="902" y="473"/>
                  </a:cubicBezTo>
                  <a:close/>
                  <a:moveTo>
                    <a:pt x="902" y="1"/>
                  </a:moveTo>
                  <a:cubicBezTo>
                    <a:pt x="402" y="1"/>
                    <a:pt x="1" y="402"/>
                    <a:pt x="1" y="893"/>
                  </a:cubicBezTo>
                  <a:lnTo>
                    <a:pt x="1" y="902"/>
                  </a:lnTo>
                  <a:cubicBezTo>
                    <a:pt x="1" y="1392"/>
                    <a:pt x="402" y="1794"/>
                    <a:pt x="902" y="1794"/>
                  </a:cubicBezTo>
                  <a:lnTo>
                    <a:pt x="3266" y="1794"/>
                  </a:lnTo>
                  <a:cubicBezTo>
                    <a:pt x="3757" y="1794"/>
                    <a:pt x="4158" y="1392"/>
                    <a:pt x="4158" y="902"/>
                  </a:cubicBezTo>
                  <a:lnTo>
                    <a:pt x="4158" y="893"/>
                  </a:lnTo>
                  <a:cubicBezTo>
                    <a:pt x="4158" y="402"/>
                    <a:pt x="3757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9"/>
            <p:cNvSpPr/>
            <p:nvPr/>
          </p:nvSpPr>
          <p:spPr>
            <a:xfrm>
              <a:off x="3865850" y="2455700"/>
              <a:ext cx="205650" cy="205650"/>
            </a:xfrm>
            <a:custGeom>
              <a:avLst/>
              <a:gdLst/>
              <a:ahLst/>
              <a:cxnLst/>
              <a:rect l="l" t="t" r="r" b="b"/>
              <a:pathLst>
                <a:path w="8226" h="8226" extrusionOk="0">
                  <a:moveTo>
                    <a:pt x="4113" y="473"/>
                  </a:moveTo>
                  <a:cubicBezTo>
                    <a:pt x="6121" y="473"/>
                    <a:pt x="7753" y="2106"/>
                    <a:pt x="7753" y="4113"/>
                  </a:cubicBezTo>
                  <a:cubicBezTo>
                    <a:pt x="7753" y="6120"/>
                    <a:pt x="6121" y="7753"/>
                    <a:pt x="4113" y="7753"/>
                  </a:cubicBezTo>
                  <a:cubicBezTo>
                    <a:pt x="2106" y="7753"/>
                    <a:pt x="474" y="6120"/>
                    <a:pt x="474" y="4113"/>
                  </a:cubicBezTo>
                  <a:cubicBezTo>
                    <a:pt x="474" y="2106"/>
                    <a:pt x="2106" y="473"/>
                    <a:pt x="4113" y="473"/>
                  </a:cubicBezTo>
                  <a:close/>
                  <a:moveTo>
                    <a:pt x="4113" y="0"/>
                  </a:moveTo>
                  <a:cubicBezTo>
                    <a:pt x="1847" y="0"/>
                    <a:pt x="1" y="1847"/>
                    <a:pt x="1" y="4113"/>
                  </a:cubicBezTo>
                  <a:cubicBezTo>
                    <a:pt x="1" y="6388"/>
                    <a:pt x="1847" y="8225"/>
                    <a:pt x="4113" y="8225"/>
                  </a:cubicBezTo>
                  <a:cubicBezTo>
                    <a:pt x="6379" y="8225"/>
                    <a:pt x="8226" y="6388"/>
                    <a:pt x="8226" y="4113"/>
                  </a:cubicBezTo>
                  <a:cubicBezTo>
                    <a:pt x="8226" y="1847"/>
                    <a:pt x="6379" y="0"/>
                    <a:pt x="4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9"/>
            <p:cNvSpPr/>
            <p:nvPr/>
          </p:nvSpPr>
          <p:spPr>
            <a:xfrm>
              <a:off x="3907125" y="2513675"/>
              <a:ext cx="123125" cy="101625"/>
            </a:xfrm>
            <a:custGeom>
              <a:avLst/>
              <a:gdLst/>
              <a:ahLst/>
              <a:cxnLst/>
              <a:rect l="l" t="t" r="r" b="b"/>
              <a:pathLst>
                <a:path w="4925" h="4065" extrusionOk="0">
                  <a:moveTo>
                    <a:pt x="1499" y="1"/>
                  </a:moveTo>
                  <a:cubicBezTo>
                    <a:pt x="669" y="1"/>
                    <a:pt x="0" y="670"/>
                    <a:pt x="0" y="1500"/>
                  </a:cubicBezTo>
                  <a:cubicBezTo>
                    <a:pt x="0" y="2195"/>
                    <a:pt x="419" y="2864"/>
                    <a:pt x="1213" y="3426"/>
                  </a:cubicBezTo>
                  <a:cubicBezTo>
                    <a:pt x="1784" y="3828"/>
                    <a:pt x="2355" y="4042"/>
                    <a:pt x="2382" y="4051"/>
                  </a:cubicBezTo>
                  <a:cubicBezTo>
                    <a:pt x="2409" y="4060"/>
                    <a:pt x="2436" y="4064"/>
                    <a:pt x="2462" y="4064"/>
                  </a:cubicBezTo>
                  <a:cubicBezTo>
                    <a:pt x="2489" y="4064"/>
                    <a:pt x="2516" y="4060"/>
                    <a:pt x="2543" y="4051"/>
                  </a:cubicBezTo>
                  <a:cubicBezTo>
                    <a:pt x="2569" y="4042"/>
                    <a:pt x="3221" y="3801"/>
                    <a:pt x="3827" y="3337"/>
                  </a:cubicBezTo>
                  <a:cubicBezTo>
                    <a:pt x="4022" y="3186"/>
                    <a:pt x="3872" y="2912"/>
                    <a:pt x="3681" y="2912"/>
                  </a:cubicBezTo>
                  <a:cubicBezTo>
                    <a:pt x="3635" y="2912"/>
                    <a:pt x="3588" y="2927"/>
                    <a:pt x="3542" y="2963"/>
                  </a:cubicBezTo>
                  <a:cubicBezTo>
                    <a:pt x="3114" y="3284"/>
                    <a:pt x="2650" y="3498"/>
                    <a:pt x="2462" y="3578"/>
                  </a:cubicBezTo>
                  <a:cubicBezTo>
                    <a:pt x="2293" y="3507"/>
                    <a:pt x="1891" y="3319"/>
                    <a:pt x="1490" y="3034"/>
                  </a:cubicBezTo>
                  <a:cubicBezTo>
                    <a:pt x="651" y="2445"/>
                    <a:pt x="473" y="1874"/>
                    <a:pt x="473" y="1500"/>
                  </a:cubicBezTo>
                  <a:cubicBezTo>
                    <a:pt x="473" y="937"/>
                    <a:pt x="937" y="474"/>
                    <a:pt x="1499" y="474"/>
                  </a:cubicBezTo>
                  <a:cubicBezTo>
                    <a:pt x="1802" y="474"/>
                    <a:pt x="2088" y="607"/>
                    <a:pt x="2284" y="830"/>
                  </a:cubicBezTo>
                  <a:cubicBezTo>
                    <a:pt x="2342" y="884"/>
                    <a:pt x="2402" y="911"/>
                    <a:pt x="2462" y="911"/>
                  </a:cubicBezTo>
                  <a:cubicBezTo>
                    <a:pt x="2523" y="911"/>
                    <a:pt x="2583" y="884"/>
                    <a:pt x="2641" y="830"/>
                  </a:cubicBezTo>
                  <a:cubicBezTo>
                    <a:pt x="2837" y="607"/>
                    <a:pt x="3122" y="474"/>
                    <a:pt x="3426" y="474"/>
                  </a:cubicBezTo>
                  <a:cubicBezTo>
                    <a:pt x="3988" y="474"/>
                    <a:pt x="4452" y="937"/>
                    <a:pt x="4452" y="1500"/>
                  </a:cubicBezTo>
                  <a:cubicBezTo>
                    <a:pt x="4452" y="1705"/>
                    <a:pt x="4398" y="1910"/>
                    <a:pt x="4300" y="2106"/>
                  </a:cubicBezTo>
                  <a:cubicBezTo>
                    <a:pt x="4210" y="2292"/>
                    <a:pt x="4369" y="2449"/>
                    <a:pt x="4527" y="2449"/>
                  </a:cubicBezTo>
                  <a:cubicBezTo>
                    <a:pt x="4604" y="2449"/>
                    <a:pt x="4681" y="2411"/>
                    <a:pt x="4728" y="2320"/>
                  </a:cubicBezTo>
                  <a:cubicBezTo>
                    <a:pt x="4862" y="2053"/>
                    <a:pt x="4925" y="1785"/>
                    <a:pt x="4925" y="1500"/>
                  </a:cubicBezTo>
                  <a:cubicBezTo>
                    <a:pt x="4925" y="670"/>
                    <a:pt x="4255" y="1"/>
                    <a:pt x="3426" y="1"/>
                  </a:cubicBezTo>
                  <a:cubicBezTo>
                    <a:pt x="3069" y="1"/>
                    <a:pt x="2730" y="126"/>
                    <a:pt x="2462" y="349"/>
                  </a:cubicBezTo>
                  <a:cubicBezTo>
                    <a:pt x="2195" y="126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0" name="Google Shape;3940;p69"/>
          <p:cNvSpPr/>
          <p:nvPr/>
        </p:nvSpPr>
        <p:spPr>
          <a:xfrm flipH="1">
            <a:off x="4635986" y="1895976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941" name="Google Shape;3941;p69"/>
          <p:cNvGrpSpPr/>
          <p:nvPr/>
        </p:nvGrpSpPr>
        <p:grpSpPr>
          <a:xfrm>
            <a:off x="4686069" y="1947841"/>
            <a:ext cx="223768" cy="241528"/>
            <a:chOff x="5006155" y="2072861"/>
            <a:chExt cx="346551" cy="374056"/>
          </a:xfrm>
        </p:grpSpPr>
        <p:sp>
          <p:nvSpPr>
            <p:cNvPr id="3942" name="Google Shape;3942;p69"/>
            <p:cNvSpPr/>
            <p:nvPr/>
          </p:nvSpPr>
          <p:spPr>
            <a:xfrm>
              <a:off x="5166498" y="2124391"/>
              <a:ext cx="84226" cy="121933"/>
            </a:xfrm>
            <a:custGeom>
              <a:avLst/>
              <a:gdLst/>
              <a:ahLst/>
              <a:cxnLst/>
              <a:rect l="l" t="t" r="r" b="b"/>
              <a:pathLst>
                <a:path w="3632" h="5258" extrusionOk="0">
                  <a:moveTo>
                    <a:pt x="536" y="0"/>
                  </a:moveTo>
                  <a:cubicBezTo>
                    <a:pt x="206" y="0"/>
                    <a:pt x="1" y="268"/>
                    <a:pt x="1" y="562"/>
                  </a:cubicBezTo>
                  <a:lnTo>
                    <a:pt x="1" y="4719"/>
                  </a:lnTo>
                  <a:cubicBezTo>
                    <a:pt x="1" y="4960"/>
                    <a:pt x="188" y="5201"/>
                    <a:pt x="429" y="5246"/>
                  </a:cubicBezTo>
                  <a:cubicBezTo>
                    <a:pt x="467" y="5254"/>
                    <a:pt x="505" y="5258"/>
                    <a:pt x="542" y="5258"/>
                  </a:cubicBezTo>
                  <a:cubicBezTo>
                    <a:pt x="833" y="5258"/>
                    <a:pt x="1071" y="5022"/>
                    <a:pt x="1071" y="4737"/>
                  </a:cubicBezTo>
                  <a:lnTo>
                    <a:pt x="1071" y="1035"/>
                  </a:lnTo>
                  <a:lnTo>
                    <a:pt x="3087" y="1035"/>
                  </a:lnTo>
                  <a:cubicBezTo>
                    <a:pt x="3391" y="1035"/>
                    <a:pt x="3631" y="803"/>
                    <a:pt x="3631" y="518"/>
                  </a:cubicBezTo>
                  <a:cubicBezTo>
                    <a:pt x="3631" y="232"/>
                    <a:pt x="3391" y="0"/>
                    <a:pt x="3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9"/>
            <p:cNvSpPr/>
            <p:nvPr/>
          </p:nvSpPr>
          <p:spPr>
            <a:xfrm>
              <a:off x="5226493" y="2106186"/>
              <a:ext cx="59204" cy="58972"/>
            </a:xfrm>
            <a:custGeom>
              <a:avLst/>
              <a:gdLst/>
              <a:ahLst/>
              <a:cxnLst/>
              <a:rect l="l" t="t" r="r" b="b"/>
              <a:pathLst>
                <a:path w="2553" h="2543" extrusionOk="0">
                  <a:moveTo>
                    <a:pt x="1276" y="0"/>
                  </a:moveTo>
                  <a:cubicBezTo>
                    <a:pt x="572" y="0"/>
                    <a:pt x="1" y="571"/>
                    <a:pt x="1" y="1267"/>
                  </a:cubicBezTo>
                  <a:cubicBezTo>
                    <a:pt x="1" y="1972"/>
                    <a:pt x="572" y="2543"/>
                    <a:pt x="1276" y="2543"/>
                  </a:cubicBezTo>
                  <a:cubicBezTo>
                    <a:pt x="1981" y="2543"/>
                    <a:pt x="2552" y="1972"/>
                    <a:pt x="2552" y="1267"/>
                  </a:cubicBezTo>
                  <a:cubicBezTo>
                    <a:pt x="2552" y="571"/>
                    <a:pt x="1981" y="0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9"/>
            <p:cNvSpPr/>
            <p:nvPr/>
          </p:nvSpPr>
          <p:spPr>
            <a:xfrm>
              <a:off x="5011745" y="2198022"/>
              <a:ext cx="78846" cy="79055"/>
            </a:xfrm>
            <a:custGeom>
              <a:avLst/>
              <a:gdLst/>
              <a:ahLst/>
              <a:cxnLst/>
              <a:rect l="l" t="t" r="r" b="b"/>
              <a:pathLst>
                <a:path w="3400" h="3409" extrusionOk="0">
                  <a:moveTo>
                    <a:pt x="1696" y="1"/>
                  </a:moveTo>
                  <a:cubicBezTo>
                    <a:pt x="759" y="1"/>
                    <a:pt x="1" y="759"/>
                    <a:pt x="1" y="1705"/>
                  </a:cubicBezTo>
                  <a:cubicBezTo>
                    <a:pt x="1" y="2642"/>
                    <a:pt x="759" y="3409"/>
                    <a:pt x="1696" y="3409"/>
                  </a:cubicBezTo>
                  <a:cubicBezTo>
                    <a:pt x="2641" y="3409"/>
                    <a:pt x="3400" y="2642"/>
                    <a:pt x="3400" y="1705"/>
                  </a:cubicBezTo>
                  <a:cubicBezTo>
                    <a:pt x="3400" y="759"/>
                    <a:pt x="2641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9"/>
            <p:cNvSpPr/>
            <p:nvPr/>
          </p:nvSpPr>
          <p:spPr>
            <a:xfrm>
              <a:off x="5268283" y="2198022"/>
              <a:ext cx="78846" cy="79055"/>
            </a:xfrm>
            <a:custGeom>
              <a:avLst/>
              <a:gdLst/>
              <a:ahLst/>
              <a:cxnLst/>
              <a:rect l="l" t="t" r="r" b="b"/>
              <a:pathLst>
                <a:path w="3400" h="3409" extrusionOk="0">
                  <a:moveTo>
                    <a:pt x="1696" y="1"/>
                  </a:moveTo>
                  <a:cubicBezTo>
                    <a:pt x="759" y="1"/>
                    <a:pt x="1" y="759"/>
                    <a:pt x="1" y="1705"/>
                  </a:cubicBezTo>
                  <a:cubicBezTo>
                    <a:pt x="1" y="2642"/>
                    <a:pt x="759" y="3409"/>
                    <a:pt x="1696" y="3409"/>
                  </a:cubicBezTo>
                  <a:cubicBezTo>
                    <a:pt x="2641" y="3409"/>
                    <a:pt x="3400" y="2642"/>
                    <a:pt x="3400" y="1705"/>
                  </a:cubicBezTo>
                  <a:cubicBezTo>
                    <a:pt x="3400" y="759"/>
                    <a:pt x="2641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9"/>
            <p:cNvSpPr/>
            <p:nvPr/>
          </p:nvSpPr>
          <p:spPr>
            <a:xfrm>
              <a:off x="5026239" y="2187285"/>
              <a:ext cx="306409" cy="254255"/>
            </a:xfrm>
            <a:custGeom>
              <a:avLst/>
              <a:gdLst/>
              <a:ahLst/>
              <a:cxnLst/>
              <a:rect l="l" t="t" r="r" b="b"/>
              <a:pathLst>
                <a:path w="13213" h="10964" extrusionOk="0">
                  <a:moveTo>
                    <a:pt x="6602" y="0"/>
                  </a:moveTo>
                  <a:cubicBezTo>
                    <a:pt x="2953" y="0"/>
                    <a:pt x="0" y="2453"/>
                    <a:pt x="0" y="5478"/>
                  </a:cubicBezTo>
                  <a:cubicBezTo>
                    <a:pt x="0" y="8511"/>
                    <a:pt x="2953" y="10964"/>
                    <a:pt x="6602" y="10964"/>
                  </a:cubicBezTo>
                  <a:cubicBezTo>
                    <a:pt x="10250" y="10964"/>
                    <a:pt x="13212" y="8511"/>
                    <a:pt x="13212" y="5478"/>
                  </a:cubicBezTo>
                  <a:cubicBezTo>
                    <a:pt x="13212" y="2453"/>
                    <a:pt x="10250" y="0"/>
                    <a:pt x="6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9"/>
            <p:cNvSpPr/>
            <p:nvPr/>
          </p:nvSpPr>
          <p:spPr>
            <a:xfrm>
              <a:off x="5115408" y="2267618"/>
              <a:ext cx="30634" cy="98558"/>
            </a:xfrm>
            <a:custGeom>
              <a:avLst/>
              <a:gdLst/>
              <a:ahLst/>
              <a:cxnLst/>
              <a:rect l="l" t="t" r="r" b="b"/>
              <a:pathLst>
                <a:path w="1321" h="4250" extrusionOk="0">
                  <a:moveTo>
                    <a:pt x="654" y="0"/>
                  </a:moveTo>
                  <a:cubicBezTo>
                    <a:pt x="624" y="0"/>
                    <a:pt x="593" y="2"/>
                    <a:pt x="562" y="6"/>
                  </a:cubicBezTo>
                  <a:cubicBezTo>
                    <a:pt x="232" y="60"/>
                    <a:pt x="0" y="345"/>
                    <a:pt x="0" y="675"/>
                  </a:cubicBezTo>
                  <a:lnTo>
                    <a:pt x="0" y="3575"/>
                  </a:lnTo>
                  <a:cubicBezTo>
                    <a:pt x="0" y="3905"/>
                    <a:pt x="232" y="4199"/>
                    <a:pt x="562" y="4244"/>
                  </a:cubicBezTo>
                  <a:cubicBezTo>
                    <a:pt x="593" y="4248"/>
                    <a:pt x="624" y="4250"/>
                    <a:pt x="654" y="4250"/>
                  </a:cubicBezTo>
                  <a:cubicBezTo>
                    <a:pt x="1023" y="4250"/>
                    <a:pt x="1320" y="3955"/>
                    <a:pt x="1320" y="3584"/>
                  </a:cubicBezTo>
                  <a:lnTo>
                    <a:pt x="1320" y="667"/>
                  </a:lnTo>
                  <a:cubicBezTo>
                    <a:pt x="1320" y="295"/>
                    <a:pt x="1023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9"/>
            <p:cNvSpPr/>
            <p:nvPr/>
          </p:nvSpPr>
          <p:spPr>
            <a:xfrm>
              <a:off x="5212439" y="2267618"/>
              <a:ext cx="30843" cy="98558"/>
            </a:xfrm>
            <a:custGeom>
              <a:avLst/>
              <a:gdLst/>
              <a:ahLst/>
              <a:cxnLst/>
              <a:rect l="l" t="t" r="r" b="b"/>
              <a:pathLst>
                <a:path w="1330" h="4250" extrusionOk="0">
                  <a:moveTo>
                    <a:pt x="661" y="0"/>
                  </a:moveTo>
                  <a:cubicBezTo>
                    <a:pt x="631" y="0"/>
                    <a:pt x="601" y="2"/>
                    <a:pt x="571" y="6"/>
                  </a:cubicBezTo>
                  <a:cubicBezTo>
                    <a:pt x="241" y="60"/>
                    <a:pt x="0" y="345"/>
                    <a:pt x="0" y="675"/>
                  </a:cubicBezTo>
                  <a:lnTo>
                    <a:pt x="0" y="3575"/>
                  </a:lnTo>
                  <a:cubicBezTo>
                    <a:pt x="0" y="3905"/>
                    <a:pt x="241" y="4199"/>
                    <a:pt x="571" y="4244"/>
                  </a:cubicBezTo>
                  <a:cubicBezTo>
                    <a:pt x="601" y="4248"/>
                    <a:pt x="631" y="4250"/>
                    <a:pt x="661" y="4250"/>
                  </a:cubicBezTo>
                  <a:cubicBezTo>
                    <a:pt x="1024" y="4250"/>
                    <a:pt x="1329" y="3955"/>
                    <a:pt x="1329" y="3584"/>
                  </a:cubicBezTo>
                  <a:lnTo>
                    <a:pt x="1329" y="667"/>
                  </a:lnTo>
                  <a:cubicBezTo>
                    <a:pt x="1329" y="295"/>
                    <a:pt x="1024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9"/>
            <p:cNvSpPr/>
            <p:nvPr/>
          </p:nvSpPr>
          <p:spPr>
            <a:xfrm>
              <a:off x="5109402" y="2262238"/>
              <a:ext cx="41812" cy="109364"/>
            </a:xfrm>
            <a:custGeom>
              <a:avLst/>
              <a:gdLst/>
              <a:ahLst/>
              <a:cxnLst/>
              <a:rect l="l" t="t" r="r" b="b"/>
              <a:pathLst>
                <a:path w="1803" h="4716" extrusionOk="0">
                  <a:moveTo>
                    <a:pt x="896" y="471"/>
                  </a:moveTo>
                  <a:cubicBezTo>
                    <a:pt x="924" y="471"/>
                    <a:pt x="953" y="473"/>
                    <a:pt x="982" y="479"/>
                  </a:cubicBezTo>
                  <a:cubicBezTo>
                    <a:pt x="1187" y="515"/>
                    <a:pt x="1330" y="693"/>
                    <a:pt x="1330" y="907"/>
                  </a:cubicBezTo>
                  <a:lnTo>
                    <a:pt x="1330" y="3816"/>
                  </a:lnTo>
                  <a:cubicBezTo>
                    <a:pt x="1330" y="4021"/>
                    <a:pt x="1187" y="4199"/>
                    <a:pt x="982" y="4235"/>
                  </a:cubicBezTo>
                  <a:cubicBezTo>
                    <a:pt x="953" y="4241"/>
                    <a:pt x="924" y="4244"/>
                    <a:pt x="896" y="4244"/>
                  </a:cubicBezTo>
                  <a:cubicBezTo>
                    <a:pt x="665" y="4244"/>
                    <a:pt x="473" y="4055"/>
                    <a:pt x="473" y="3825"/>
                  </a:cubicBezTo>
                  <a:lnTo>
                    <a:pt x="473" y="899"/>
                  </a:lnTo>
                  <a:cubicBezTo>
                    <a:pt x="473" y="660"/>
                    <a:pt x="665" y="471"/>
                    <a:pt x="896" y="471"/>
                  </a:cubicBezTo>
                  <a:close/>
                  <a:moveTo>
                    <a:pt x="908" y="0"/>
                  </a:moveTo>
                  <a:cubicBezTo>
                    <a:pt x="405" y="0"/>
                    <a:pt x="0" y="399"/>
                    <a:pt x="0" y="899"/>
                  </a:cubicBezTo>
                  <a:lnTo>
                    <a:pt x="0" y="3816"/>
                  </a:lnTo>
                  <a:cubicBezTo>
                    <a:pt x="0" y="4312"/>
                    <a:pt x="399" y="4716"/>
                    <a:pt x="897" y="4716"/>
                  </a:cubicBezTo>
                  <a:cubicBezTo>
                    <a:pt x="936" y="4716"/>
                    <a:pt x="977" y="4713"/>
                    <a:pt x="1017" y="4708"/>
                  </a:cubicBezTo>
                  <a:cubicBezTo>
                    <a:pt x="1463" y="4654"/>
                    <a:pt x="1802" y="4262"/>
                    <a:pt x="1802" y="3798"/>
                  </a:cubicBezTo>
                  <a:lnTo>
                    <a:pt x="1802" y="916"/>
                  </a:lnTo>
                  <a:cubicBezTo>
                    <a:pt x="1802" y="461"/>
                    <a:pt x="1463" y="60"/>
                    <a:pt x="1017" y="6"/>
                  </a:cubicBezTo>
                  <a:cubicBezTo>
                    <a:pt x="981" y="2"/>
                    <a:pt x="944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9"/>
            <p:cNvSpPr/>
            <p:nvPr/>
          </p:nvSpPr>
          <p:spPr>
            <a:xfrm>
              <a:off x="5207453" y="2262238"/>
              <a:ext cx="41626" cy="109364"/>
            </a:xfrm>
            <a:custGeom>
              <a:avLst/>
              <a:gdLst/>
              <a:ahLst/>
              <a:cxnLst/>
              <a:rect l="l" t="t" r="r" b="b"/>
              <a:pathLst>
                <a:path w="1795" h="4716" extrusionOk="0">
                  <a:moveTo>
                    <a:pt x="902" y="0"/>
                  </a:moveTo>
                  <a:cubicBezTo>
                    <a:pt x="405" y="0"/>
                    <a:pt x="1" y="399"/>
                    <a:pt x="1" y="899"/>
                  </a:cubicBezTo>
                  <a:lnTo>
                    <a:pt x="1" y="3798"/>
                  </a:lnTo>
                  <a:cubicBezTo>
                    <a:pt x="1" y="4262"/>
                    <a:pt x="331" y="4654"/>
                    <a:pt x="786" y="4708"/>
                  </a:cubicBezTo>
                  <a:cubicBezTo>
                    <a:pt x="826" y="4713"/>
                    <a:pt x="866" y="4716"/>
                    <a:pt x="905" y="4716"/>
                  </a:cubicBezTo>
                  <a:cubicBezTo>
                    <a:pt x="1396" y="4716"/>
                    <a:pt x="1794" y="4312"/>
                    <a:pt x="1794" y="3816"/>
                  </a:cubicBezTo>
                  <a:lnTo>
                    <a:pt x="1794" y="3521"/>
                  </a:lnTo>
                  <a:cubicBezTo>
                    <a:pt x="1794" y="3370"/>
                    <a:pt x="1676" y="3294"/>
                    <a:pt x="1558" y="3294"/>
                  </a:cubicBezTo>
                  <a:cubicBezTo>
                    <a:pt x="1439" y="3294"/>
                    <a:pt x="1321" y="3370"/>
                    <a:pt x="1321" y="3521"/>
                  </a:cubicBezTo>
                  <a:lnTo>
                    <a:pt x="1321" y="3816"/>
                  </a:lnTo>
                  <a:cubicBezTo>
                    <a:pt x="1321" y="4021"/>
                    <a:pt x="1179" y="4199"/>
                    <a:pt x="973" y="4235"/>
                  </a:cubicBezTo>
                  <a:cubicBezTo>
                    <a:pt x="944" y="4241"/>
                    <a:pt x="916" y="4244"/>
                    <a:pt x="888" y="4244"/>
                  </a:cubicBezTo>
                  <a:cubicBezTo>
                    <a:pt x="658" y="4244"/>
                    <a:pt x="474" y="4055"/>
                    <a:pt x="474" y="3825"/>
                  </a:cubicBezTo>
                  <a:lnTo>
                    <a:pt x="474" y="907"/>
                  </a:lnTo>
                  <a:cubicBezTo>
                    <a:pt x="474" y="693"/>
                    <a:pt x="617" y="515"/>
                    <a:pt x="813" y="479"/>
                  </a:cubicBezTo>
                  <a:cubicBezTo>
                    <a:pt x="843" y="473"/>
                    <a:pt x="872" y="471"/>
                    <a:pt x="900" y="471"/>
                  </a:cubicBezTo>
                  <a:cubicBezTo>
                    <a:pt x="1137" y="471"/>
                    <a:pt x="1321" y="660"/>
                    <a:pt x="1321" y="899"/>
                  </a:cubicBezTo>
                  <a:lnTo>
                    <a:pt x="1321" y="2263"/>
                  </a:lnTo>
                  <a:cubicBezTo>
                    <a:pt x="1321" y="2397"/>
                    <a:pt x="1428" y="2495"/>
                    <a:pt x="1553" y="2495"/>
                  </a:cubicBezTo>
                  <a:cubicBezTo>
                    <a:pt x="1687" y="2495"/>
                    <a:pt x="1794" y="2397"/>
                    <a:pt x="1794" y="2263"/>
                  </a:cubicBezTo>
                  <a:lnTo>
                    <a:pt x="1794" y="916"/>
                  </a:lnTo>
                  <a:cubicBezTo>
                    <a:pt x="1794" y="461"/>
                    <a:pt x="1464" y="60"/>
                    <a:pt x="1009" y="6"/>
                  </a:cubicBezTo>
                  <a:cubicBezTo>
                    <a:pt x="973" y="2"/>
                    <a:pt x="937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9"/>
            <p:cNvSpPr/>
            <p:nvPr/>
          </p:nvSpPr>
          <p:spPr>
            <a:xfrm>
              <a:off x="5220162" y="2079795"/>
              <a:ext cx="19155" cy="19596"/>
            </a:xfrm>
            <a:custGeom>
              <a:avLst/>
              <a:gdLst/>
              <a:ahLst/>
              <a:cxnLst/>
              <a:rect l="l" t="t" r="r" b="b"/>
              <a:pathLst>
                <a:path w="826" h="845" extrusionOk="0">
                  <a:moveTo>
                    <a:pt x="321" y="0"/>
                  </a:moveTo>
                  <a:cubicBezTo>
                    <a:pt x="162" y="0"/>
                    <a:pt x="1" y="162"/>
                    <a:pt x="104" y="344"/>
                  </a:cubicBezTo>
                  <a:lnTo>
                    <a:pt x="309" y="728"/>
                  </a:lnTo>
                  <a:cubicBezTo>
                    <a:pt x="355" y="810"/>
                    <a:pt x="428" y="845"/>
                    <a:pt x="503" y="845"/>
                  </a:cubicBezTo>
                  <a:cubicBezTo>
                    <a:pt x="662" y="845"/>
                    <a:pt x="826" y="687"/>
                    <a:pt x="729" y="505"/>
                  </a:cubicBezTo>
                  <a:lnTo>
                    <a:pt x="515" y="121"/>
                  </a:lnTo>
                  <a:cubicBezTo>
                    <a:pt x="469" y="36"/>
                    <a:pt x="395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9"/>
            <p:cNvSpPr/>
            <p:nvPr/>
          </p:nvSpPr>
          <p:spPr>
            <a:xfrm>
              <a:off x="5250704" y="2072861"/>
              <a:ext cx="11294" cy="20917"/>
            </a:xfrm>
            <a:custGeom>
              <a:avLst/>
              <a:gdLst/>
              <a:ahLst/>
              <a:cxnLst/>
              <a:rect l="l" t="t" r="r" b="b"/>
              <a:pathLst>
                <a:path w="487" h="902" extrusionOk="0">
                  <a:moveTo>
                    <a:pt x="247" y="1"/>
                  </a:moveTo>
                  <a:cubicBezTo>
                    <a:pt x="131" y="1"/>
                    <a:pt x="14" y="74"/>
                    <a:pt x="9" y="224"/>
                  </a:cubicBezTo>
                  <a:lnTo>
                    <a:pt x="0" y="661"/>
                  </a:lnTo>
                  <a:cubicBezTo>
                    <a:pt x="0" y="786"/>
                    <a:pt x="99" y="902"/>
                    <a:pt x="232" y="902"/>
                  </a:cubicBezTo>
                  <a:cubicBezTo>
                    <a:pt x="348" y="902"/>
                    <a:pt x="473" y="786"/>
                    <a:pt x="473" y="670"/>
                  </a:cubicBezTo>
                  <a:lnTo>
                    <a:pt x="482" y="233"/>
                  </a:lnTo>
                  <a:cubicBezTo>
                    <a:pt x="487" y="79"/>
                    <a:pt x="367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9"/>
            <p:cNvSpPr/>
            <p:nvPr/>
          </p:nvSpPr>
          <p:spPr>
            <a:xfrm>
              <a:off x="5273663" y="2081302"/>
              <a:ext cx="18784" cy="19503"/>
            </a:xfrm>
            <a:custGeom>
              <a:avLst/>
              <a:gdLst/>
              <a:ahLst/>
              <a:cxnLst/>
              <a:rect l="l" t="t" r="r" b="b"/>
              <a:pathLst>
                <a:path w="810" h="841" extrusionOk="0">
                  <a:moveTo>
                    <a:pt x="482" y="1"/>
                  </a:moveTo>
                  <a:cubicBezTo>
                    <a:pt x="412" y="1"/>
                    <a:pt x="343" y="33"/>
                    <a:pt x="295" y="110"/>
                  </a:cubicBezTo>
                  <a:lnTo>
                    <a:pt x="72" y="484"/>
                  </a:lnTo>
                  <a:cubicBezTo>
                    <a:pt x="1" y="591"/>
                    <a:pt x="36" y="743"/>
                    <a:pt x="143" y="805"/>
                  </a:cubicBezTo>
                  <a:cubicBezTo>
                    <a:pt x="180" y="830"/>
                    <a:pt x="222" y="840"/>
                    <a:pt x="265" y="840"/>
                  </a:cubicBezTo>
                  <a:cubicBezTo>
                    <a:pt x="348" y="840"/>
                    <a:pt x="432" y="799"/>
                    <a:pt x="473" y="734"/>
                  </a:cubicBezTo>
                  <a:lnTo>
                    <a:pt x="697" y="359"/>
                  </a:lnTo>
                  <a:cubicBezTo>
                    <a:pt x="809" y="178"/>
                    <a:pt x="645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9"/>
            <p:cNvSpPr/>
            <p:nvPr/>
          </p:nvSpPr>
          <p:spPr>
            <a:xfrm>
              <a:off x="5272712" y="2170889"/>
              <a:ext cx="19735" cy="19456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328" y="0"/>
                  </a:moveTo>
                  <a:cubicBezTo>
                    <a:pt x="165" y="0"/>
                    <a:pt x="0" y="178"/>
                    <a:pt x="113" y="359"/>
                  </a:cubicBezTo>
                  <a:lnTo>
                    <a:pt x="336" y="734"/>
                  </a:lnTo>
                  <a:cubicBezTo>
                    <a:pt x="384" y="808"/>
                    <a:pt x="453" y="839"/>
                    <a:pt x="522" y="839"/>
                  </a:cubicBezTo>
                  <a:cubicBezTo>
                    <a:pt x="686" y="839"/>
                    <a:pt x="850" y="666"/>
                    <a:pt x="738" y="484"/>
                  </a:cubicBezTo>
                  <a:lnTo>
                    <a:pt x="514" y="109"/>
                  </a:lnTo>
                  <a:cubicBezTo>
                    <a:pt x="467" y="32"/>
                    <a:pt x="397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9"/>
            <p:cNvSpPr/>
            <p:nvPr/>
          </p:nvSpPr>
          <p:spPr>
            <a:xfrm>
              <a:off x="5289387" y="2103009"/>
              <a:ext cx="24373" cy="15816"/>
            </a:xfrm>
            <a:custGeom>
              <a:avLst/>
              <a:gdLst/>
              <a:ahLst/>
              <a:cxnLst/>
              <a:rect l="l" t="t" r="r" b="b"/>
              <a:pathLst>
                <a:path w="1051" h="682" extrusionOk="0">
                  <a:moveTo>
                    <a:pt x="710" y="0"/>
                  </a:moveTo>
                  <a:cubicBezTo>
                    <a:pt x="675" y="0"/>
                    <a:pt x="637" y="9"/>
                    <a:pt x="598" y="30"/>
                  </a:cubicBezTo>
                  <a:lnTo>
                    <a:pt x="215" y="235"/>
                  </a:lnTo>
                  <a:cubicBezTo>
                    <a:pt x="1" y="351"/>
                    <a:pt x="99" y="681"/>
                    <a:pt x="331" y="681"/>
                  </a:cubicBezTo>
                  <a:cubicBezTo>
                    <a:pt x="366" y="681"/>
                    <a:pt x="402" y="672"/>
                    <a:pt x="438" y="654"/>
                  </a:cubicBezTo>
                  <a:lnTo>
                    <a:pt x="821" y="449"/>
                  </a:lnTo>
                  <a:cubicBezTo>
                    <a:pt x="1050" y="320"/>
                    <a:pt x="920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9"/>
            <p:cNvSpPr/>
            <p:nvPr/>
          </p:nvSpPr>
          <p:spPr>
            <a:xfrm>
              <a:off x="5297040" y="2131835"/>
              <a:ext cx="22726" cy="11409"/>
            </a:xfrm>
            <a:custGeom>
              <a:avLst/>
              <a:gdLst/>
              <a:ahLst/>
              <a:cxnLst/>
              <a:rect l="l" t="t" r="r" b="b"/>
              <a:pathLst>
                <a:path w="980" h="492" extrusionOk="0">
                  <a:moveTo>
                    <a:pt x="251" y="0"/>
                  </a:moveTo>
                  <a:cubicBezTo>
                    <a:pt x="126" y="0"/>
                    <a:pt x="10" y="98"/>
                    <a:pt x="10" y="232"/>
                  </a:cubicBezTo>
                  <a:cubicBezTo>
                    <a:pt x="1" y="366"/>
                    <a:pt x="108" y="473"/>
                    <a:pt x="242" y="473"/>
                  </a:cubicBezTo>
                  <a:lnTo>
                    <a:pt x="679" y="491"/>
                  </a:lnTo>
                  <a:cubicBezTo>
                    <a:pt x="682" y="491"/>
                    <a:pt x="684" y="491"/>
                    <a:pt x="687" y="491"/>
                  </a:cubicBezTo>
                  <a:cubicBezTo>
                    <a:pt x="973" y="491"/>
                    <a:pt x="979" y="27"/>
                    <a:pt x="688" y="18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9"/>
            <p:cNvSpPr/>
            <p:nvPr/>
          </p:nvSpPr>
          <p:spPr>
            <a:xfrm>
              <a:off x="5287671" y="2155583"/>
              <a:ext cx="24605" cy="16349"/>
            </a:xfrm>
            <a:custGeom>
              <a:avLst/>
              <a:gdLst/>
              <a:ahLst/>
              <a:cxnLst/>
              <a:rect l="l" t="t" r="r" b="b"/>
              <a:pathLst>
                <a:path w="1061" h="705" extrusionOk="0">
                  <a:moveTo>
                    <a:pt x="345" y="1"/>
                  </a:moveTo>
                  <a:cubicBezTo>
                    <a:pt x="141" y="1"/>
                    <a:pt x="0" y="305"/>
                    <a:pt x="217" y="439"/>
                  </a:cubicBezTo>
                  <a:lnTo>
                    <a:pt x="592" y="671"/>
                  </a:lnTo>
                  <a:cubicBezTo>
                    <a:pt x="631" y="695"/>
                    <a:pt x="669" y="705"/>
                    <a:pt x="706" y="705"/>
                  </a:cubicBezTo>
                  <a:cubicBezTo>
                    <a:pt x="909" y="705"/>
                    <a:pt x="1061" y="397"/>
                    <a:pt x="842" y="261"/>
                  </a:cubicBezTo>
                  <a:lnTo>
                    <a:pt x="467" y="38"/>
                  </a:lnTo>
                  <a:cubicBezTo>
                    <a:pt x="425" y="12"/>
                    <a:pt x="384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9"/>
            <p:cNvSpPr/>
            <p:nvPr/>
          </p:nvSpPr>
          <p:spPr>
            <a:xfrm>
              <a:off x="5006155" y="2100597"/>
              <a:ext cx="346551" cy="346319"/>
            </a:xfrm>
            <a:custGeom>
              <a:avLst/>
              <a:gdLst/>
              <a:ahLst/>
              <a:cxnLst/>
              <a:rect l="l" t="t" r="r" b="b"/>
              <a:pathLst>
                <a:path w="14944" h="14934" extrusionOk="0">
                  <a:moveTo>
                    <a:pt x="10777" y="473"/>
                  </a:moveTo>
                  <a:cubicBezTo>
                    <a:pt x="11348" y="473"/>
                    <a:pt x="11812" y="937"/>
                    <a:pt x="11812" y="1508"/>
                  </a:cubicBezTo>
                  <a:cubicBezTo>
                    <a:pt x="11812" y="2079"/>
                    <a:pt x="11348" y="2543"/>
                    <a:pt x="10777" y="2543"/>
                  </a:cubicBezTo>
                  <a:cubicBezTo>
                    <a:pt x="10206" y="2543"/>
                    <a:pt x="9743" y="2079"/>
                    <a:pt x="9743" y="1508"/>
                  </a:cubicBezTo>
                  <a:cubicBezTo>
                    <a:pt x="9743" y="937"/>
                    <a:pt x="10206" y="473"/>
                    <a:pt x="10777" y="473"/>
                  </a:cubicBezTo>
                  <a:close/>
                  <a:moveTo>
                    <a:pt x="9341" y="1276"/>
                  </a:moveTo>
                  <a:cubicBezTo>
                    <a:pt x="9305" y="1463"/>
                    <a:pt x="9314" y="1660"/>
                    <a:pt x="9359" y="1847"/>
                  </a:cubicBezTo>
                  <a:lnTo>
                    <a:pt x="8003" y="1847"/>
                  </a:lnTo>
                  <a:cubicBezTo>
                    <a:pt x="7869" y="1847"/>
                    <a:pt x="7762" y="1954"/>
                    <a:pt x="7762" y="2079"/>
                  </a:cubicBezTo>
                  <a:lnTo>
                    <a:pt x="7762" y="3470"/>
                  </a:lnTo>
                  <a:cubicBezTo>
                    <a:pt x="7664" y="3466"/>
                    <a:pt x="7564" y="3464"/>
                    <a:pt x="7463" y="3464"/>
                  </a:cubicBezTo>
                  <a:cubicBezTo>
                    <a:pt x="7363" y="3464"/>
                    <a:pt x="7263" y="3466"/>
                    <a:pt x="7164" y="3470"/>
                  </a:cubicBezTo>
                  <a:lnTo>
                    <a:pt x="7164" y="1606"/>
                  </a:lnTo>
                  <a:cubicBezTo>
                    <a:pt x="7164" y="1445"/>
                    <a:pt x="7271" y="1276"/>
                    <a:pt x="7468" y="1276"/>
                  </a:cubicBezTo>
                  <a:close/>
                  <a:moveTo>
                    <a:pt x="1937" y="4434"/>
                  </a:moveTo>
                  <a:cubicBezTo>
                    <a:pt x="2338" y="4434"/>
                    <a:pt x="2722" y="4603"/>
                    <a:pt x="2998" y="4889"/>
                  </a:cubicBezTo>
                  <a:cubicBezTo>
                    <a:pt x="2490" y="5255"/>
                    <a:pt x="2044" y="5683"/>
                    <a:pt x="1687" y="6165"/>
                  </a:cubicBezTo>
                  <a:cubicBezTo>
                    <a:pt x="1455" y="6468"/>
                    <a:pt x="1268" y="6780"/>
                    <a:pt x="1107" y="7110"/>
                  </a:cubicBezTo>
                  <a:cubicBezTo>
                    <a:pt x="714" y="6843"/>
                    <a:pt x="474" y="6388"/>
                    <a:pt x="474" y="5906"/>
                  </a:cubicBezTo>
                  <a:cubicBezTo>
                    <a:pt x="474" y="5094"/>
                    <a:pt x="1134" y="4434"/>
                    <a:pt x="1937" y="4434"/>
                  </a:cubicBezTo>
                  <a:close/>
                  <a:moveTo>
                    <a:pt x="12999" y="4434"/>
                  </a:moveTo>
                  <a:cubicBezTo>
                    <a:pt x="13811" y="4434"/>
                    <a:pt x="14471" y="5094"/>
                    <a:pt x="14471" y="5906"/>
                  </a:cubicBezTo>
                  <a:cubicBezTo>
                    <a:pt x="14471" y="6388"/>
                    <a:pt x="14221" y="6843"/>
                    <a:pt x="13837" y="7110"/>
                  </a:cubicBezTo>
                  <a:cubicBezTo>
                    <a:pt x="13489" y="6388"/>
                    <a:pt x="12972" y="5727"/>
                    <a:pt x="12294" y="5157"/>
                  </a:cubicBezTo>
                  <a:cubicBezTo>
                    <a:pt x="12178" y="5067"/>
                    <a:pt x="12062" y="4978"/>
                    <a:pt x="11946" y="4889"/>
                  </a:cubicBezTo>
                  <a:cubicBezTo>
                    <a:pt x="12223" y="4603"/>
                    <a:pt x="12597" y="4434"/>
                    <a:pt x="12999" y="4434"/>
                  </a:cubicBezTo>
                  <a:close/>
                  <a:moveTo>
                    <a:pt x="10777" y="0"/>
                  </a:moveTo>
                  <a:cubicBezTo>
                    <a:pt x="10215" y="0"/>
                    <a:pt x="9716" y="321"/>
                    <a:pt x="9457" y="803"/>
                  </a:cubicBezTo>
                  <a:lnTo>
                    <a:pt x="7459" y="803"/>
                  </a:lnTo>
                  <a:cubicBezTo>
                    <a:pt x="7448" y="803"/>
                    <a:pt x="7438" y="802"/>
                    <a:pt x="7427" y="802"/>
                  </a:cubicBezTo>
                  <a:cubicBezTo>
                    <a:pt x="7014" y="802"/>
                    <a:pt x="6692" y="1144"/>
                    <a:pt x="6692" y="1588"/>
                  </a:cubicBezTo>
                  <a:lnTo>
                    <a:pt x="6692" y="3533"/>
                  </a:lnTo>
                  <a:cubicBezTo>
                    <a:pt x="6335" y="3569"/>
                    <a:pt x="5978" y="3631"/>
                    <a:pt x="5630" y="3711"/>
                  </a:cubicBezTo>
                  <a:cubicBezTo>
                    <a:pt x="5348" y="3769"/>
                    <a:pt x="5421" y="4174"/>
                    <a:pt x="5675" y="4174"/>
                  </a:cubicBezTo>
                  <a:cubicBezTo>
                    <a:pt x="5695" y="4174"/>
                    <a:pt x="5715" y="4171"/>
                    <a:pt x="5737" y="4166"/>
                  </a:cubicBezTo>
                  <a:cubicBezTo>
                    <a:pt x="6299" y="4041"/>
                    <a:pt x="6879" y="3970"/>
                    <a:pt x="7468" y="3970"/>
                  </a:cubicBezTo>
                  <a:cubicBezTo>
                    <a:pt x="10983" y="3970"/>
                    <a:pt x="13837" y="6325"/>
                    <a:pt x="13837" y="9216"/>
                  </a:cubicBezTo>
                  <a:cubicBezTo>
                    <a:pt x="13837" y="12115"/>
                    <a:pt x="10983" y="14461"/>
                    <a:pt x="7468" y="14461"/>
                  </a:cubicBezTo>
                  <a:cubicBezTo>
                    <a:pt x="3962" y="14461"/>
                    <a:pt x="1098" y="12115"/>
                    <a:pt x="1098" y="9216"/>
                  </a:cubicBezTo>
                  <a:cubicBezTo>
                    <a:pt x="1098" y="8234"/>
                    <a:pt x="1437" y="7280"/>
                    <a:pt x="2062" y="6450"/>
                  </a:cubicBezTo>
                  <a:cubicBezTo>
                    <a:pt x="2677" y="5638"/>
                    <a:pt x="3551" y="4978"/>
                    <a:pt x="4586" y="4541"/>
                  </a:cubicBezTo>
                  <a:cubicBezTo>
                    <a:pt x="4831" y="4438"/>
                    <a:pt x="4719" y="4084"/>
                    <a:pt x="4493" y="4084"/>
                  </a:cubicBezTo>
                  <a:cubicBezTo>
                    <a:pt x="4463" y="4084"/>
                    <a:pt x="4432" y="4090"/>
                    <a:pt x="4399" y="4104"/>
                  </a:cubicBezTo>
                  <a:cubicBezTo>
                    <a:pt x="4051" y="4256"/>
                    <a:pt x="3712" y="4425"/>
                    <a:pt x="3391" y="4621"/>
                  </a:cubicBezTo>
                  <a:cubicBezTo>
                    <a:pt x="3025" y="4211"/>
                    <a:pt x="2499" y="3961"/>
                    <a:pt x="1937" y="3961"/>
                  </a:cubicBezTo>
                  <a:cubicBezTo>
                    <a:pt x="866" y="3961"/>
                    <a:pt x="1" y="4835"/>
                    <a:pt x="1" y="5906"/>
                  </a:cubicBezTo>
                  <a:cubicBezTo>
                    <a:pt x="1" y="6575"/>
                    <a:pt x="358" y="7208"/>
                    <a:pt x="920" y="7556"/>
                  </a:cubicBezTo>
                  <a:cubicBezTo>
                    <a:pt x="732" y="8092"/>
                    <a:pt x="625" y="8654"/>
                    <a:pt x="625" y="9216"/>
                  </a:cubicBezTo>
                  <a:cubicBezTo>
                    <a:pt x="625" y="10750"/>
                    <a:pt x="1348" y="12195"/>
                    <a:pt x="2650" y="13275"/>
                  </a:cubicBezTo>
                  <a:cubicBezTo>
                    <a:pt x="3935" y="14345"/>
                    <a:pt x="5648" y="14934"/>
                    <a:pt x="7468" y="14934"/>
                  </a:cubicBezTo>
                  <a:cubicBezTo>
                    <a:pt x="9288" y="14934"/>
                    <a:pt x="11000" y="14345"/>
                    <a:pt x="12294" y="13275"/>
                  </a:cubicBezTo>
                  <a:cubicBezTo>
                    <a:pt x="13596" y="12195"/>
                    <a:pt x="14310" y="10750"/>
                    <a:pt x="14310" y="9216"/>
                  </a:cubicBezTo>
                  <a:cubicBezTo>
                    <a:pt x="14310" y="8645"/>
                    <a:pt x="14212" y="8083"/>
                    <a:pt x="14016" y="7556"/>
                  </a:cubicBezTo>
                  <a:cubicBezTo>
                    <a:pt x="14587" y="7199"/>
                    <a:pt x="14944" y="6575"/>
                    <a:pt x="14944" y="5906"/>
                  </a:cubicBezTo>
                  <a:cubicBezTo>
                    <a:pt x="14944" y="4835"/>
                    <a:pt x="14069" y="3961"/>
                    <a:pt x="12999" y="3961"/>
                  </a:cubicBezTo>
                  <a:cubicBezTo>
                    <a:pt x="12437" y="3961"/>
                    <a:pt x="11919" y="4202"/>
                    <a:pt x="11545" y="4621"/>
                  </a:cubicBezTo>
                  <a:cubicBezTo>
                    <a:pt x="10572" y="4015"/>
                    <a:pt x="9430" y="3640"/>
                    <a:pt x="8235" y="3533"/>
                  </a:cubicBezTo>
                  <a:lnTo>
                    <a:pt x="8235" y="2320"/>
                  </a:lnTo>
                  <a:lnTo>
                    <a:pt x="9502" y="2320"/>
                  </a:lnTo>
                  <a:cubicBezTo>
                    <a:pt x="9769" y="2730"/>
                    <a:pt x="10242" y="3016"/>
                    <a:pt x="10777" y="3016"/>
                  </a:cubicBezTo>
                  <a:cubicBezTo>
                    <a:pt x="11607" y="3016"/>
                    <a:pt x="12285" y="2338"/>
                    <a:pt x="12285" y="1508"/>
                  </a:cubicBezTo>
                  <a:cubicBezTo>
                    <a:pt x="12285" y="678"/>
                    <a:pt x="11607" y="0"/>
                    <a:pt x="10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9" name="Google Shape;3959;p69"/>
          <p:cNvSpPr/>
          <p:nvPr/>
        </p:nvSpPr>
        <p:spPr>
          <a:xfrm flipH="1">
            <a:off x="5088625" y="1895976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960" name="Google Shape;3960;p69"/>
          <p:cNvGrpSpPr/>
          <p:nvPr/>
        </p:nvGrpSpPr>
        <p:grpSpPr>
          <a:xfrm>
            <a:off x="5131102" y="1949088"/>
            <a:ext cx="239208" cy="239208"/>
            <a:chOff x="5539225" y="1680900"/>
            <a:chExt cx="403250" cy="403250"/>
          </a:xfrm>
        </p:grpSpPr>
        <p:sp>
          <p:nvSpPr>
            <p:cNvPr id="3961" name="Google Shape;3961;p69"/>
            <p:cNvSpPr/>
            <p:nvPr/>
          </p:nvSpPr>
          <p:spPr>
            <a:xfrm>
              <a:off x="5545025" y="1686700"/>
              <a:ext cx="391650" cy="391650"/>
            </a:xfrm>
            <a:custGeom>
              <a:avLst/>
              <a:gdLst/>
              <a:ahLst/>
              <a:cxnLst/>
              <a:rect l="l" t="t" r="r" b="b"/>
              <a:pathLst>
                <a:path w="15666" h="15666" extrusionOk="0">
                  <a:moveTo>
                    <a:pt x="7833" y="1"/>
                  </a:moveTo>
                  <a:cubicBezTo>
                    <a:pt x="3506" y="1"/>
                    <a:pt x="0" y="3507"/>
                    <a:pt x="0" y="7833"/>
                  </a:cubicBezTo>
                  <a:cubicBezTo>
                    <a:pt x="0" y="12160"/>
                    <a:pt x="3506" y="15666"/>
                    <a:pt x="7833" y="15666"/>
                  </a:cubicBezTo>
                  <a:cubicBezTo>
                    <a:pt x="12160" y="15666"/>
                    <a:pt x="15666" y="12160"/>
                    <a:pt x="15666" y="7833"/>
                  </a:cubicBezTo>
                  <a:cubicBezTo>
                    <a:pt x="15666" y="3507"/>
                    <a:pt x="12160" y="1"/>
                    <a:pt x="7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9"/>
            <p:cNvSpPr/>
            <p:nvPr/>
          </p:nvSpPr>
          <p:spPr>
            <a:xfrm>
              <a:off x="5583600" y="1725300"/>
              <a:ext cx="314500" cy="314475"/>
            </a:xfrm>
            <a:custGeom>
              <a:avLst/>
              <a:gdLst/>
              <a:ahLst/>
              <a:cxnLst/>
              <a:rect l="l" t="t" r="r" b="b"/>
              <a:pathLst>
                <a:path w="12580" h="12579" extrusionOk="0">
                  <a:moveTo>
                    <a:pt x="6290" y="0"/>
                  </a:moveTo>
                  <a:cubicBezTo>
                    <a:pt x="2820" y="0"/>
                    <a:pt x="1" y="2819"/>
                    <a:pt x="1" y="6289"/>
                  </a:cubicBezTo>
                  <a:cubicBezTo>
                    <a:pt x="1" y="9769"/>
                    <a:pt x="2820" y="12579"/>
                    <a:pt x="6290" y="12579"/>
                  </a:cubicBezTo>
                  <a:cubicBezTo>
                    <a:pt x="9769" y="12579"/>
                    <a:pt x="12579" y="9769"/>
                    <a:pt x="12579" y="6289"/>
                  </a:cubicBezTo>
                  <a:cubicBezTo>
                    <a:pt x="12579" y="2819"/>
                    <a:pt x="9769" y="0"/>
                    <a:pt x="6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9"/>
            <p:cNvSpPr/>
            <p:nvPr/>
          </p:nvSpPr>
          <p:spPr>
            <a:xfrm>
              <a:off x="5636225" y="1777475"/>
              <a:ext cx="209900" cy="210375"/>
            </a:xfrm>
            <a:custGeom>
              <a:avLst/>
              <a:gdLst/>
              <a:ahLst/>
              <a:cxnLst/>
              <a:rect l="l" t="t" r="r" b="b"/>
              <a:pathLst>
                <a:path w="8396" h="8415" extrusionOk="0">
                  <a:moveTo>
                    <a:pt x="4161" y="0"/>
                  </a:moveTo>
                  <a:cubicBezTo>
                    <a:pt x="2686" y="0"/>
                    <a:pt x="1491" y="1207"/>
                    <a:pt x="1491" y="2686"/>
                  </a:cubicBezTo>
                  <a:lnTo>
                    <a:pt x="1491" y="3292"/>
                  </a:lnTo>
                  <a:lnTo>
                    <a:pt x="964" y="2820"/>
                  </a:lnTo>
                  <a:cubicBezTo>
                    <a:pt x="855" y="2726"/>
                    <a:pt x="719" y="2679"/>
                    <a:pt x="586" y="2679"/>
                  </a:cubicBezTo>
                  <a:cubicBezTo>
                    <a:pt x="427" y="2679"/>
                    <a:pt x="272" y="2746"/>
                    <a:pt x="170" y="2882"/>
                  </a:cubicBezTo>
                  <a:cubicBezTo>
                    <a:pt x="1" y="3105"/>
                    <a:pt x="28" y="3417"/>
                    <a:pt x="233" y="3605"/>
                  </a:cubicBezTo>
                  <a:lnTo>
                    <a:pt x="1491" y="4738"/>
                  </a:lnTo>
                  <a:lnTo>
                    <a:pt x="1491" y="6647"/>
                  </a:lnTo>
                  <a:cubicBezTo>
                    <a:pt x="1491" y="7155"/>
                    <a:pt x="1910" y="7548"/>
                    <a:pt x="2410" y="7548"/>
                  </a:cubicBezTo>
                  <a:cubicBezTo>
                    <a:pt x="2820" y="7548"/>
                    <a:pt x="3213" y="7726"/>
                    <a:pt x="3462" y="8056"/>
                  </a:cubicBezTo>
                  <a:cubicBezTo>
                    <a:pt x="3631" y="8275"/>
                    <a:pt x="3894" y="8415"/>
                    <a:pt x="4171" y="8415"/>
                  </a:cubicBezTo>
                  <a:cubicBezTo>
                    <a:pt x="4188" y="8415"/>
                    <a:pt x="4204" y="8414"/>
                    <a:pt x="4221" y="8413"/>
                  </a:cubicBezTo>
                  <a:cubicBezTo>
                    <a:pt x="4506" y="8413"/>
                    <a:pt x="4765" y="8270"/>
                    <a:pt x="4934" y="8056"/>
                  </a:cubicBezTo>
                  <a:cubicBezTo>
                    <a:pt x="5184" y="7726"/>
                    <a:pt x="5577" y="7548"/>
                    <a:pt x="5987" y="7548"/>
                  </a:cubicBezTo>
                  <a:cubicBezTo>
                    <a:pt x="6487" y="7548"/>
                    <a:pt x="6906" y="7155"/>
                    <a:pt x="6906" y="6647"/>
                  </a:cubicBezTo>
                  <a:lnTo>
                    <a:pt x="6906" y="4738"/>
                  </a:lnTo>
                  <a:lnTo>
                    <a:pt x="8155" y="3605"/>
                  </a:lnTo>
                  <a:cubicBezTo>
                    <a:pt x="8378" y="3408"/>
                    <a:pt x="8396" y="3069"/>
                    <a:pt x="8199" y="2855"/>
                  </a:cubicBezTo>
                  <a:cubicBezTo>
                    <a:pt x="8094" y="2735"/>
                    <a:pt x="7947" y="2675"/>
                    <a:pt x="7800" y="2675"/>
                  </a:cubicBezTo>
                  <a:cubicBezTo>
                    <a:pt x="7672" y="2675"/>
                    <a:pt x="7544" y="2720"/>
                    <a:pt x="7441" y="2811"/>
                  </a:cubicBezTo>
                  <a:lnTo>
                    <a:pt x="6906" y="3292"/>
                  </a:lnTo>
                  <a:lnTo>
                    <a:pt x="6906" y="2686"/>
                  </a:lnTo>
                  <a:cubicBezTo>
                    <a:pt x="6906" y="1207"/>
                    <a:pt x="5710" y="0"/>
                    <a:pt x="4227" y="0"/>
                  </a:cubicBezTo>
                  <a:cubicBezTo>
                    <a:pt x="4216" y="0"/>
                    <a:pt x="4205" y="0"/>
                    <a:pt x="4194" y="1"/>
                  </a:cubicBezTo>
                  <a:cubicBezTo>
                    <a:pt x="4183" y="0"/>
                    <a:pt x="4172" y="0"/>
                    <a:pt x="4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9"/>
            <p:cNvSpPr/>
            <p:nvPr/>
          </p:nvSpPr>
          <p:spPr>
            <a:xfrm>
              <a:off x="5539225" y="1680900"/>
              <a:ext cx="403250" cy="403250"/>
            </a:xfrm>
            <a:custGeom>
              <a:avLst/>
              <a:gdLst/>
              <a:ahLst/>
              <a:cxnLst/>
              <a:rect l="l" t="t" r="r" b="b"/>
              <a:pathLst>
                <a:path w="16130" h="16130" extrusionOk="0">
                  <a:moveTo>
                    <a:pt x="8065" y="1"/>
                  </a:moveTo>
                  <a:cubicBezTo>
                    <a:pt x="6566" y="1"/>
                    <a:pt x="5103" y="411"/>
                    <a:pt x="3836" y="1196"/>
                  </a:cubicBezTo>
                  <a:cubicBezTo>
                    <a:pt x="3619" y="1331"/>
                    <a:pt x="3760" y="1635"/>
                    <a:pt x="3964" y="1635"/>
                  </a:cubicBezTo>
                  <a:cubicBezTo>
                    <a:pt x="4003" y="1635"/>
                    <a:pt x="4044" y="1624"/>
                    <a:pt x="4086" y="1598"/>
                  </a:cubicBezTo>
                  <a:cubicBezTo>
                    <a:pt x="5282" y="866"/>
                    <a:pt x="6655" y="474"/>
                    <a:pt x="8065" y="474"/>
                  </a:cubicBezTo>
                  <a:cubicBezTo>
                    <a:pt x="10090" y="474"/>
                    <a:pt x="11999" y="1268"/>
                    <a:pt x="13435" y="2695"/>
                  </a:cubicBezTo>
                  <a:cubicBezTo>
                    <a:pt x="14872" y="4131"/>
                    <a:pt x="15657" y="6040"/>
                    <a:pt x="15657" y="8065"/>
                  </a:cubicBezTo>
                  <a:cubicBezTo>
                    <a:pt x="15657" y="10099"/>
                    <a:pt x="14872" y="12000"/>
                    <a:pt x="13435" y="13436"/>
                  </a:cubicBezTo>
                  <a:cubicBezTo>
                    <a:pt x="11999" y="14872"/>
                    <a:pt x="10090" y="15657"/>
                    <a:pt x="8065" y="15657"/>
                  </a:cubicBezTo>
                  <a:cubicBezTo>
                    <a:pt x="6040" y="15657"/>
                    <a:pt x="4131" y="14872"/>
                    <a:pt x="2694" y="13436"/>
                  </a:cubicBezTo>
                  <a:cubicBezTo>
                    <a:pt x="1258" y="12000"/>
                    <a:pt x="473" y="10099"/>
                    <a:pt x="473" y="8065"/>
                  </a:cubicBezTo>
                  <a:cubicBezTo>
                    <a:pt x="473" y="5853"/>
                    <a:pt x="1437" y="3757"/>
                    <a:pt x="3105" y="2311"/>
                  </a:cubicBezTo>
                  <a:cubicBezTo>
                    <a:pt x="3289" y="2155"/>
                    <a:pt x="3135" y="1897"/>
                    <a:pt x="2948" y="1897"/>
                  </a:cubicBezTo>
                  <a:cubicBezTo>
                    <a:pt x="2899" y="1897"/>
                    <a:pt x="2849" y="1914"/>
                    <a:pt x="2802" y="1954"/>
                  </a:cubicBezTo>
                  <a:cubicBezTo>
                    <a:pt x="1017" y="3489"/>
                    <a:pt x="0" y="5719"/>
                    <a:pt x="0" y="8065"/>
                  </a:cubicBezTo>
                  <a:cubicBezTo>
                    <a:pt x="0" y="10224"/>
                    <a:pt x="839" y="12249"/>
                    <a:pt x="2364" y="13775"/>
                  </a:cubicBezTo>
                  <a:cubicBezTo>
                    <a:pt x="3881" y="15291"/>
                    <a:pt x="5915" y="16130"/>
                    <a:pt x="8065" y="16130"/>
                  </a:cubicBezTo>
                  <a:cubicBezTo>
                    <a:pt x="10224" y="16130"/>
                    <a:pt x="12249" y="15291"/>
                    <a:pt x="13766" y="13775"/>
                  </a:cubicBezTo>
                  <a:cubicBezTo>
                    <a:pt x="15291" y="12249"/>
                    <a:pt x="16130" y="10224"/>
                    <a:pt x="16130" y="8065"/>
                  </a:cubicBezTo>
                  <a:cubicBezTo>
                    <a:pt x="16130" y="5915"/>
                    <a:pt x="15291" y="3890"/>
                    <a:pt x="13766" y="2365"/>
                  </a:cubicBezTo>
                  <a:cubicBezTo>
                    <a:pt x="12249" y="839"/>
                    <a:pt x="10224" y="1"/>
                    <a:pt x="8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9"/>
            <p:cNvSpPr/>
            <p:nvPr/>
          </p:nvSpPr>
          <p:spPr>
            <a:xfrm>
              <a:off x="5577575" y="1719275"/>
              <a:ext cx="326550" cy="326525"/>
            </a:xfrm>
            <a:custGeom>
              <a:avLst/>
              <a:gdLst/>
              <a:ahLst/>
              <a:cxnLst/>
              <a:rect l="l" t="t" r="r" b="b"/>
              <a:pathLst>
                <a:path w="13062" h="13061" extrusionOk="0">
                  <a:moveTo>
                    <a:pt x="6531" y="473"/>
                  </a:moveTo>
                  <a:cubicBezTo>
                    <a:pt x="9867" y="473"/>
                    <a:pt x="12588" y="3194"/>
                    <a:pt x="12588" y="6530"/>
                  </a:cubicBezTo>
                  <a:cubicBezTo>
                    <a:pt x="12588" y="9876"/>
                    <a:pt x="9867" y="12588"/>
                    <a:pt x="6531" y="12588"/>
                  </a:cubicBezTo>
                  <a:cubicBezTo>
                    <a:pt x="3194" y="12588"/>
                    <a:pt x="474" y="9876"/>
                    <a:pt x="474" y="6530"/>
                  </a:cubicBezTo>
                  <a:cubicBezTo>
                    <a:pt x="474" y="3194"/>
                    <a:pt x="3194" y="473"/>
                    <a:pt x="6531" y="473"/>
                  </a:cubicBezTo>
                  <a:close/>
                  <a:moveTo>
                    <a:pt x="6531" y="0"/>
                  </a:moveTo>
                  <a:cubicBezTo>
                    <a:pt x="2936" y="0"/>
                    <a:pt x="1" y="2935"/>
                    <a:pt x="1" y="6530"/>
                  </a:cubicBezTo>
                  <a:cubicBezTo>
                    <a:pt x="1" y="10134"/>
                    <a:pt x="2936" y="13061"/>
                    <a:pt x="6531" y="13061"/>
                  </a:cubicBezTo>
                  <a:cubicBezTo>
                    <a:pt x="10135" y="13061"/>
                    <a:pt x="13061" y="10134"/>
                    <a:pt x="13061" y="6530"/>
                  </a:cubicBezTo>
                  <a:cubicBezTo>
                    <a:pt x="13061" y="2935"/>
                    <a:pt x="10135" y="0"/>
                    <a:pt x="6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9"/>
            <p:cNvSpPr/>
            <p:nvPr/>
          </p:nvSpPr>
          <p:spPr>
            <a:xfrm>
              <a:off x="5629100" y="1771450"/>
              <a:ext cx="223050" cy="222375"/>
            </a:xfrm>
            <a:custGeom>
              <a:avLst/>
              <a:gdLst/>
              <a:ahLst/>
              <a:cxnLst/>
              <a:rect l="l" t="t" r="r" b="b"/>
              <a:pathLst>
                <a:path w="8922" h="8895" extrusionOk="0">
                  <a:moveTo>
                    <a:pt x="4436" y="1"/>
                  </a:moveTo>
                  <a:cubicBezTo>
                    <a:pt x="3664" y="1"/>
                    <a:pt x="2936" y="303"/>
                    <a:pt x="2382" y="848"/>
                  </a:cubicBezTo>
                  <a:cubicBezTo>
                    <a:pt x="1811" y="1419"/>
                    <a:pt x="1508" y="2195"/>
                    <a:pt x="1517" y="3007"/>
                  </a:cubicBezTo>
                  <a:cubicBezTo>
                    <a:pt x="1324" y="2809"/>
                    <a:pt x="1070" y="2680"/>
                    <a:pt x="820" y="2680"/>
                  </a:cubicBezTo>
                  <a:cubicBezTo>
                    <a:pt x="631" y="2680"/>
                    <a:pt x="443" y="2754"/>
                    <a:pt x="286" y="2927"/>
                  </a:cubicBezTo>
                  <a:cubicBezTo>
                    <a:pt x="1" y="3248"/>
                    <a:pt x="27" y="3730"/>
                    <a:pt x="348" y="4015"/>
                  </a:cubicBezTo>
                  <a:lnTo>
                    <a:pt x="1517" y="5077"/>
                  </a:lnTo>
                  <a:lnTo>
                    <a:pt x="1517" y="6897"/>
                  </a:lnTo>
                  <a:cubicBezTo>
                    <a:pt x="1517" y="7521"/>
                    <a:pt x="2061" y="8030"/>
                    <a:pt x="2677" y="8030"/>
                  </a:cubicBezTo>
                  <a:cubicBezTo>
                    <a:pt x="3025" y="8030"/>
                    <a:pt x="3346" y="8190"/>
                    <a:pt x="3542" y="8449"/>
                  </a:cubicBezTo>
                  <a:cubicBezTo>
                    <a:pt x="3756" y="8725"/>
                    <a:pt x="4095" y="8895"/>
                    <a:pt x="4443" y="8895"/>
                  </a:cubicBezTo>
                  <a:cubicBezTo>
                    <a:pt x="4809" y="8895"/>
                    <a:pt x="5166" y="8743"/>
                    <a:pt x="5389" y="8449"/>
                  </a:cubicBezTo>
                  <a:cubicBezTo>
                    <a:pt x="5585" y="8190"/>
                    <a:pt x="5915" y="8030"/>
                    <a:pt x="6254" y="8030"/>
                  </a:cubicBezTo>
                  <a:cubicBezTo>
                    <a:pt x="6259" y="8030"/>
                    <a:pt x="6265" y="8030"/>
                    <a:pt x="6270" y="8030"/>
                  </a:cubicBezTo>
                  <a:cubicBezTo>
                    <a:pt x="6879" y="8030"/>
                    <a:pt x="7414" y="7516"/>
                    <a:pt x="7414" y="6897"/>
                  </a:cubicBezTo>
                  <a:lnTo>
                    <a:pt x="7414" y="6709"/>
                  </a:lnTo>
                  <a:cubicBezTo>
                    <a:pt x="7414" y="6558"/>
                    <a:pt x="7296" y="6482"/>
                    <a:pt x="7177" y="6482"/>
                  </a:cubicBezTo>
                  <a:cubicBezTo>
                    <a:pt x="7059" y="6482"/>
                    <a:pt x="6941" y="6558"/>
                    <a:pt x="6941" y="6709"/>
                  </a:cubicBezTo>
                  <a:lnTo>
                    <a:pt x="6941" y="6897"/>
                  </a:lnTo>
                  <a:cubicBezTo>
                    <a:pt x="6941" y="6897"/>
                    <a:pt x="6633" y="7557"/>
                    <a:pt x="6270" y="7557"/>
                  </a:cubicBezTo>
                  <a:cubicBezTo>
                    <a:pt x="6268" y="7557"/>
                    <a:pt x="6266" y="7557"/>
                    <a:pt x="6263" y="7557"/>
                  </a:cubicBezTo>
                  <a:cubicBezTo>
                    <a:pt x="5772" y="7557"/>
                    <a:pt x="5309" y="7789"/>
                    <a:pt x="5023" y="8163"/>
                  </a:cubicBezTo>
                  <a:cubicBezTo>
                    <a:pt x="4889" y="8337"/>
                    <a:pt x="4682" y="8424"/>
                    <a:pt x="4474" y="8424"/>
                  </a:cubicBezTo>
                  <a:cubicBezTo>
                    <a:pt x="4267" y="8424"/>
                    <a:pt x="4060" y="8337"/>
                    <a:pt x="3926" y="8163"/>
                  </a:cubicBezTo>
                  <a:cubicBezTo>
                    <a:pt x="3631" y="7789"/>
                    <a:pt x="3167" y="7557"/>
                    <a:pt x="2677" y="7557"/>
                  </a:cubicBezTo>
                  <a:cubicBezTo>
                    <a:pt x="2320" y="7557"/>
                    <a:pt x="1990" y="7271"/>
                    <a:pt x="1990" y="6897"/>
                  </a:cubicBezTo>
                  <a:lnTo>
                    <a:pt x="1990" y="4979"/>
                  </a:lnTo>
                  <a:cubicBezTo>
                    <a:pt x="1990" y="4916"/>
                    <a:pt x="1963" y="4845"/>
                    <a:pt x="1910" y="4800"/>
                  </a:cubicBezTo>
                  <a:lnTo>
                    <a:pt x="661" y="3667"/>
                  </a:lnTo>
                  <a:cubicBezTo>
                    <a:pt x="536" y="3560"/>
                    <a:pt x="527" y="3373"/>
                    <a:pt x="634" y="3248"/>
                  </a:cubicBezTo>
                  <a:cubicBezTo>
                    <a:pt x="705" y="3182"/>
                    <a:pt x="778" y="3148"/>
                    <a:pt x="853" y="3148"/>
                  </a:cubicBezTo>
                  <a:cubicBezTo>
                    <a:pt x="921" y="3148"/>
                    <a:pt x="990" y="3175"/>
                    <a:pt x="1062" y="3230"/>
                  </a:cubicBezTo>
                  <a:lnTo>
                    <a:pt x="1597" y="3712"/>
                  </a:lnTo>
                  <a:cubicBezTo>
                    <a:pt x="1644" y="3753"/>
                    <a:pt x="1698" y="3771"/>
                    <a:pt x="1752" y="3771"/>
                  </a:cubicBezTo>
                  <a:cubicBezTo>
                    <a:pt x="1874" y="3771"/>
                    <a:pt x="1990" y="3676"/>
                    <a:pt x="1990" y="3533"/>
                  </a:cubicBezTo>
                  <a:lnTo>
                    <a:pt x="1990" y="2927"/>
                  </a:lnTo>
                  <a:cubicBezTo>
                    <a:pt x="1990" y="2267"/>
                    <a:pt x="2249" y="1642"/>
                    <a:pt x="2721" y="1178"/>
                  </a:cubicBezTo>
                  <a:cubicBezTo>
                    <a:pt x="3163" y="737"/>
                    <a:pt x="3749" y="489"/>
                    <a:pt x="4374" y="489"/>
                  </a:cubicBezTo>
                  <a:cubicBezTo>
                    <a:pt x="4406" y="489"/>
                    <a:pt x="4438" y="490"/>
                    <a:pt x="4470" y="491"/>
                  </a:cubicBezTo>
                  <a:lnTo>
                    <a:pt x="4488" y="456"/>
                  </a:lnTo>
                  <a:cubicBezTo>
                    <a:pt x="4488" y="456"/>
                    <a:pt x="5764" y="714"/>
                    <a:pt x="6227" y="1178"/>
                  </a:cubicBezTo>
                  <a:cubicBezTo>
                    <a:pt x="6691" y="1642"/>
                    <a:pt x="6950" y="2267"/>
                    <a:pt x="6968" y="2927"/>
                  </a:cubicBezTo>
                  <a:lnTo>
                    <a:pt x="6968" y="3533"/>
                  </a:lnTo>
                  <a:cubicBezTo>
                    <a:pt x="6955" y="3676"/>
                    <a:pt x="7072" y="3771"/>
                    <a:pt x="7192" y="3771"/>
                  </a:cubicBezTo>
                  <a:cubicBezTo>
                    <a:pt x="7245" y="3771"/>
                    <a:pt x="7299" y="3753"/>
                    <a:pt x="7343" y="3712"/>
                  </a:cubicBezTo>
                  <a:lnTo>
                    <a:pt x="7887" y="3230"/>
                  </a:lnTo>
                  <a:cubicBezTo>
                    <a:pt x="7941" y="3175"/>
                    <a:pt x="8014" y="3148"/>
                    <a:pt x="8087" y="3148"/>
                  </a:cubicBezTo>
                  <a:cubicBezTo>
                    <a:pt x="8168" y="3148"/>
                    <a:pt x="8250" y="3182"/>
                    <a:pt x="8306" y="3248"/>
                  </a:cubicBezTo>
                  <a:cubicBezTo>
                    <a:pt x="8413" y="3373"/>
                    <a:pt x="8404" y="3560"/>
                    <a:pt x="8279" y="3667"/>
                  </a:cubicBezTo>
                  <a:lnTo>
                    <a:pt x="7030" y="4800"/>
                  </a:lnTo>
                  <a:cubicBezTo>
                    <a:pt x="6977" y="4845"/>
                    <a:pt x="6941" y="4979"/>
                    <a:pt x="6941" y="4979"/>
                  </a:cubicBezTo>
                  <a:lnTo>
                    <a:pt x="6941" y="5460"/>
                  </a:lnTo>
                  <a:cubicBezTo>
                    <a:pt x="6941" y="5612"/>
                    <a:pt x="7059" y="5688"/>
                    <a:pt x="7177" y="5688"/>
                  </a:cubicBezTo>
                  <a:cubicBezTo>
                    <a:pt x="7296" y="5688"/>
                    <a:pt x="7414" y="5612"/>
                    <a:pt x="7414" y="5460"/>
                  </a:cubicBezTo>
                  <a:lnTo>
                    <a:pt x="7414" y="5077"/>
                  </a:lnTo>
                  <a:lnTo>
                    <a:pt x="8583" y="4015"/>
                  </a:lnTo>
                  <a:cubicBezTo>
                    <a:pt x="8886" y="3748"/>
                    <a:pt x="8922" y="3284"/>
                    <a:pt x="8681" y="2971"/>
                  </a:cubicBezTo>
                  <a:cubicBezTo>
                    <a:pt x="8526" y="2779"/>
                    <a:pt x="8304" y="2682"/>
                    <a:pt x="8079" y="2682"/>
                  </a:cubicBezTo>
                  <a:cubicBezTo>
                    <a:pt x="7888" y="2682"/>
                    <a:pt x="7695" y="2752"/>
                    <a:pt x="7539" y="2891"/>
                  </a:cubicBezTo>
                  <a:lnTo>
                    <a:pt x="7414" y="3007"/>
                  </a:lnTo>
                  <a:cubicBezTo>
                    <a:pt x="7423" y="2195"/>
                    <a:pt x="7120" y="1419"/>
                    <a:pt x="6549" y="848"/>
                  </a:cubicBezTo>
                  <a:cubicBezTo>
                    <a:pt x="5995" y="303"/>
                    <a:pt x="5276" y="1"/>
                    <a:pt x="4504" y="1"/>
                  </a:cubicBezTo>
                  <a:cubicBezTo>
                    <a:pt x="4492" y="1"/>
                    <a:pt x="4481" y="1"/>
                    <a:pt x="4470" y="1"/>
                  </a:cubicBezTo>
                  <a:cubicBezTo>
                    <a:pt x="4459" y="1"/>
                    <a:pt x="4448" y="1"/>
                    <a:pt x="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37;p71">
            <a:extLst>
              <a:ext uri="{FF2B5EF4-FFF2-40B4-BE49-F238E27FC236}">
                <a16:creationId xmlns:a16="http://schemas.microsoft.com/office/drawing/2014/main" id="{B534A7AB-834A-4960-8ACD-77DF826C39F5}"/>
              </a:ext>
            </a:extLst>
          </p:cNvPr>
          <p:cNvSpPr/>
          <p:nvPr/>
        </p:nvSpPr>
        <p:spPr>
          <a:xfrm>
            <a:off x="7421350" y="3693118"/>
            <a:ext cx="304364" cy="274590"/>
          </a:xfrm>
          <a:custGeom>
            <a:avLst/>
            <a:gdLst/>
            <a:ahLst/>
            <a:cxnLst/>
            <a:rect l="l" t="t" r="r" b="b"/>
            <a:pathLst>
              <a:path w="8536" h="8912" extrusionOk="0">
                <a:moveTo>
                  <a:pt x="1714" y="1"/>
                </a:moveTo>
                <a:cubicBezTo>
                  <a:pt x="1346" y="1"/>
                  <a:pt x="971" y="187"/>
                  <a:pt x="696" y="525"/>
                </a:cubicBezTo>
                <a:cubicBezTo>
                  <a:pt x="0" y="1380"/>
                  <a:pt x="478" y="2654"/>
                  <a:pt x="736" y="3589"/>
                </a:cubicBezTo>
                <a:cubicBezTo>
                  <a:pt x="1134" y="5121"/>
                  <a:pt x="1552" y="6633"/>
                  <a:pt x="1970" y="8165"/>
                </a:cubicBezTo>
                <a:cubicBezTo>
                  <a:pt x="1994" y="8261"/>
                  <a:pt x="2068" y="8302"/>
                  <a:pt x="2145" y="8302"/>
                </a:cubicBezTo>
                <a:cubicBezTo>
                  <a:pt x="2259" y="8302"/>
                  <a:pt x="2376" y="8209"/>
                  <a:pt x="2328" y="8066"/>
                </a:cubicBezTo>
                <a:cubicBezTo>
                  <a:pt x="1850" y="6255"/>
                  <a:pt x="1293" y="4445"/>
                  <a:pt x="875" y="2614"/>
                </a:cubicBezTo>
                <a:cubicBezTo>
                  <a:pt x="756" y="2077"/>
                  <a:pt x="617" y="1440"/>
                  <a:pt x="875" y="943"/>
                </a:cubicBezTo>
                <a:cubicBezTo>
                  <a:pt x="995" y="704"/>
                  <a:pt x="1174" y="545"/>
                  <a:pt x="1433" y="505"/>
                </a:cubicBezTo>
                <a:cubicBezTo>
                  <a:pt x="1534" y="412"/>
                  <a:pt x="1631" y="366"/>
                  <a:pt x="1723" y="366"/>
                </a:cubicBezTo>
                <a:cubicBezTo>
                  <a:pt x="1849" y="366"/>
                  <a:pt x="1966" y="452"/>
                  <a:pt x="2069" y="624"/>
                </a:cubicBezTo>
                <a:cubicBezTo>
                  <a:pt x="2427" y="903"/>
                  <a:pt x="2487" y="1042"/>
                  <a:pt x="2606" y="1440"/>
                </a:cubicBezTo>
                <a:cubicBezTo>
                  <a:pt x="2925" y="2355"/>
                  <a:pt x="3183" y="3291"/>
                  <a:pt x="3442" y="4226"/>
                </a:cubicBezTo>
                <a:cubicBezTo>
                  <a:pt x="3467" y="4312"/>
                  <a:pt x="3546" y="4360"/>
                  <a:pt x="3625" y="4360"/>
                </a:cubicBezTo>
                <a:cubicBezTo>
                  <a:pt x="3674" y="4360"/>
                  <a:pt x="3723" y="4343"/>
                  <a:pt x="3760" y="4305"/>
                </a:cubicBezTo>
                <a:cubicBezTo>
                  <a:pt x="4497" y="3589"/>
                  <a:pt x="5312" y="2992"/>
                  <a:pt x="6247" y="2574"/>
                </a:cubicBezTo>
                <a:cubicBezTo>
                  <a:pt x="6486" y="2455"/>
                  <a:pt x="6785" y="2256"/>
                  <a:pt x="7063" y="2236"/>
                </a:cubicBezTo>
                <a:cubicBezTo>
                  <a:pt x="7136" y="2179"/>
                  <a:pt x="7202" y="2152"/>
                  <a:pt x="7262" y="2152"/>
                </a:cubicBezTo>
                <a:cubicBezTo>
                  <a:pt x="7349" y="2152"/>
                  <a:pt x="7422" y="2209"/>
                  <a:pt x="7481" y="2316"/>
                </a:cubicBezTo>
                <a:cubicBezTo>
                  <a:pt x="7660" y="2415"/>
                  <a:pt x="7720" y="2554"/>
                  <a:pt x="7660" y="2733"/>
                </a:cubicBezTo>
                <a:cubicBezTo>
                  <a:pt x="7720" y="3310"/>
                  <a:pt x="7242" y="3947"/>
                  <a:pt x="6884" y="4345"/>
                </a:cubicBezTo>
                <a:cubicBezTo>
                  <a:pt x="6247" y="5081"/>
                  <a:pt x="5412" y="5678"/>
                  <a:pt x="4676" y="6315"/>
                </a:cubicBezTo>
                <a:lnTo>
                  <a:pt x="2029" y="8583"/>
                </a:lnTo>
                <a:cubicBezTo>
                  <a:pt x="1874" y="8723"/>
                  <a:pt x="2010" y="8911"/>
                  <a:pt x="2172" y="8911"/>
                </a:cubicBezTo>
                <a:cubicBezTo>
                  <a:pt x="2217" y="8911"/>
                  <a:pt x="2264" y="8896"/>
                  <a:pt x="2308" y="8861"/>
                </a:cubicBezTo>
                <a:cubicBezTo>
                  <a:pt x="3860" y="7528"/>
                  <a:pt x="5571" y="6275"/>
                  <a:pt x="6984" y="4803"/>
                </a:cubicBezTo>
                <a:cubicBezTo>
                  <a:pt x="7779" y="4007"/>
                  <a:pt x="8536" y="2753"/>
                  <a:pt x="7660" y="1759"/>
                </a:cubicBezTo>
                <a:cubicBezTo>
                  <a:pt x="7631" y="1729"/>
                  <a:pt x="7580" y="1711"/>
                  <a:pt x="7532" y="1711"/>
                </a:cubicBezTo>
                <a:cubicBezTo>
                  <a:pt x="7514" y="1711"/>
                  <a:pt x="7497" y="1713"/>
                  <a:pt x="7481" y="1719"/>
                </a:cubicBezTo>
                <a:cubicBezTo>
                  <a:pt x="6056" y="2126"/>
                  <a:pt x="4802" y="2826"/>
                  <a:pt x="3721" y="3803"/>
                </a:cubicBezTo>
                <a:lnTo>
                  <a:pt x="3721" y="3803"/>
                </a:lnTo>
                <a:cubicBezTo>
                  <a:pt x="3544" y="3128"/>
                  <a:pt x="3349" y="2453"/>
                  <a:pt x="3124" y="1778"/>
                </a:cubicBezTo>
                <a:cubicBezTo>
                  <a:pt x="2984" y="1361"/>
                  <a:pt x="2885" y="823"/>
                  <a:pt x="2606" y="465"/>
                </a:cubicBezTo>
                <a:cubicBezTo>
                  <a:pt x="2363" y="147"/>
                  <a:pt x="2041" y="1"/>
                  <a:pt x="17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37"/>
          <p:cNvSpPr/>
          <p:nvPr/>
        </p:nvSpPr>
        <p:spPr>
          <a:xfrm>
            <a:off x="4839926" y="1768513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0" name="Google Shape;2770;p37"/>
          <p:cNvSpPr/>
          <p:nvPr/>
        </p:nvSpPr>
        <p:spPr>
          <a:xfrm>
            <a:off x="2494726" y="3395288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1" name="Google Shape;2771;p37"/>
          <p:cNvSpPr/>
          <p:nvPr/>
        </p:nvSpPr>
        <p:spPr>
          <a:xfrm>
            <a:off x="5567350" y="1429188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37"/>
          <p:cNvSpPr/>
          <p:nvPr/>
        </p:nvSpPr>
        <p:spPr>
          <a:xfrm>
            <a:off x="3222150" y="3037363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TABLE OF CONTENTS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75" name="Google Shape;2775;p37"/>
          <p:cNvSpPr/>
          <p:nvPr/>
        </p:nvSpPr>
        <p:spPr>
          <a:xfrm>
            <a:off x="1629350" y="1429188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7"/>
          <p:cNvSpPr/>
          <p:nvPr/>
        </p:nvSpPr>
        <p:spPr>
          <a:xfrm>
            <a:off x="901926" y="1768513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9" name="Google Shape;2779;p37"/>
          <p:cNvSpPr txBox="1">
            <a:spLocks noGrp="1"/>
          </p:cNvSpPr>
          <p:nvPr>
            <p:ph type="subTitle" idx="4"/>
          </p:nvPr>
        </p:nvSpPr>
        <p:spPr>
          <a:xfrm>
            <a:off x="3388350" y="306328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Dev</a:t>
            </a:r>
            <a:endParaRPr dirty="0"/>
          </a:p>
        </p:txBody>
      </p:sp>
      <p:sp>
        <p:nvSpPr>
          <p:cNvPr id="2780" name="Google Shape;2780;p37"/>
          <p:cNvSpPr txBox="1">
            <a:spLocks noGrp="1"/>
          </p:cNvSpPr>
          <p:nvPr>
            <p:ph type="subTitle" idx="5"/>
          </p:nvPr>
        </p:nvSpPr>
        <p:spPr>
          <a:xfrm>
            <a:off x="3388350" y="353308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 fonction and CSS highlights</a:t>
            </a:r>
            <a:endParaRPr dirty="0"/>
          </a:p>
        </p:txBody>
      </p:sp>
      <p:sp>
        <p:nvSpPr>
          <p:cNvPr id="2781" name="Google Shape;2781;p37"/>
          <p:cNvSpPr txBox="1">
            <a:spLocks noGrp="1"/>
          </p:cNvSpPr>
          <p:nvPr>
            <p:ph type="title" idx="6"/>
          </p:nvPr>
        </p:nvSpPr>
        <p:spPr>
          <a:xfrm>
            <a:off x="2469750" y="343396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82" name="Google Shape;2782;p37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83" name="Google Shape;2783;p37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Visit Tunisia</a:t>
            </a:r>
            <a:endParaRPr dirty="0"/>
          </a:p>
        </p:txBody>
      </p:sp>
      <p:sp>
        <p:nvSpPr>
          <p:cNvPr id="2784" name="Google Shape;2784;p37"/>
          <p:cNvSpPr txBox="1">
            <a:spLocks noGrp="1"/>
          </p:cNvSpPr>
          <p:nvPr>
            <p:ph type="title" idx="9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5" name="Google Shape;2785;p37"/>
          <p:cNvSpPr txBox="1">
            <a:spLocks noGrp="1"/>
          </p:cNvSpPr>
          <p:nvPr>
            <p:ph type="subTitle" idx="13"/>
          </p:nvPr>
        </p:nvSpPr>
        <p:spPr>
          <a:xfrm>
            <a:off x="5627436" y="1395251"/>
            <a:ext cx="2579528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Consept &amp; elements</a:t>
            </a:r>
            <a:endParaRPr sz="2400" dirty="0"/>
          </a:p>
        </p:txBody>
      </p:sp>
      <p:sp>
        <p:nvSpPr>
          <p:cNvPr id="2786" name="Google Shape;2786;p37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 build of?</a:t>
            </a:r>
            <a:endParaRPr dirty="0"/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36"/>
          <p:cNvSpPr txBox="1">
            <a:spLocks noGrp="1"/>
          </p:cNvSpPr>
          <p:nvPr>
            <p:ph type="title"/>
          </p:nvPr>
        </p:nvSpPr>
        <p:spPr>
          <a:xfrm>
            <a:off x="2530050" y="1672347"/>
            <a:ext cx="4083900" cy="1022726"/>
          </a:xfrm>
          <a:prstGeom prst="rect">
            <a:avLst/>
          </a:prstGeom>
        </p:spPr>
        <p:txBody>
          <a:bodyPr spcFirstLastPara="1" wrap="square" lIns="91425" tIns="91425" rIns="91425" bIns="25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app?</a:t>
            </a:r>
            <a:endParaRPr dirty="0"/>
          </a:p>
        </p:txBody>
      </p:sp>
      <p:sp>
        <p:nvSpPr>
          <p:cNvPr id="2761" name="Google Shape;2761;p36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project is a multi purpose responsive web app and an online blog in the tourism field  </a:t>
            </a:r>
            <a:endParaRPr dirty="0"/>
          </a:p>
        </p:txBody>
      </p:sp>
      <p:sp>
        <p:nvSpPr>
          <p:cNvPr id="2762" name="Google Shape;2762;p36"/>
          <p:cNvSpPr/>
          <p:nvPr/>
        </p:nvSpPr>
        <p:spPr>
          <a:xfrm>
            <a:off x="1775325" y="3530275"/>
            <a:ext cx="430483" cy="426290"/>
          </a:xfrm>
          <a:custGeom>
            <a:avLst/>
            <a:gdLst/>
            <a:ahLst/>
            <a:cxnLst/>
            <a:rect l="l" t="t" r="r" b="b"/>
            <a:pathLst>
              <a:path w="13040" h="12913" extrusionOk="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9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00" name="Google Shape;2800;p39"/>
          <p:cNvSpPr txBox="1">
            <a:spLocks noGrp="1"/>
          </p:cNvSpPr>
          <p:nvPr>
            <p:ph type="subTitle" idx="1"/>
          </p:nvPr>
        </p:nvSpPr>
        <p:spPr>
          <a:xfrm>
            <a:off x="1357162" y="3660200"/>
            <a:ext cx="5437376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 Tunisia, for your future visits to the country</a:t>
            </a:r>
            <a:endParaRPr dirty="0"/>
          </a:p>
        </p:txBody>
      </p:sp>
      <p:sp>
        <p:nvSpPr>
          <p:cNvPr id="2801" name="Google Shape;2801;p39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2" name="Google Shape;2802;p39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803" name="Google Shape;2803;p39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5" name="Google Shape;2805;p39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06" name="Google Shape;2806;p3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4" name="Google Shape;2814;p39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39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16" name="Google Shape;2816;p39"/>
          <p:cNvSpPr txBox="1">
            <a:spLocks noGrp="1"/>
          </p:cNvSpPr>
          <p:nvPr>
            <p:ph type="title" idx="2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38"/>
          <p:cNvSpPr txBox="1">
            <a:spLocks noGrp="1"/>
          </p:cNvSpPr>
          <p:nvPr>
            <p:ph type="title" idx="2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A tourism Web app —</a:t>
            </a:r>
            <a:endParaRPr dirty="0"/>
          </a:p>
        </p:txBody>
      </p:sp>
      <p:sp>
        <p:nvSpPr>
          <p:cNvPr id="2793" name="Google Shape;2793;p38"/>
          <p:cNvSpPr txBox="1">
            <a:spLocks noGrp="1"/>
          </p:cNvSpPr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 Tunisia is a multi purpose vurtual tourist guide and it is perfect for newcomers and locals to explore Tunisia</a:t>
            </a:r>
            <a:endParaRPr dirty="0"/>
          </a:p>
        </p:txBody>
      </p:sp>
      <p:sp>
        <p:nvSpPr>
          <p:cNvPr id="2794" name="Google Shape;2794;p38"/>
          <p:cNvSpPr/>
          <p:nvPr/>
        </p:nvSpPr>
        <p:spPr>
          <a:xfrm>
            <a:off x="7593525" y="3591900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E8C93E-1AF9-748F-BBEB-4A851EFF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7" y="3063456"/>
            <a:ext cx="2007379" cy="1996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40"/>
          <p:cNvSpPr/>
          <p:nvPr/>
        </p:nvSpPr>
        <p:spPr>
          <a:xfrm>
            <a:off x="4939675" y="2682488"/>
            <a:ext cx="28605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40"/>
          <p:cNvSpPr/>
          <p:nvPr/>
        </p:nvSpPr>
        <p:spPr>
          <a:xfrm>
            <a:off x="1343800" y="2682488"/>
            <a:ext cx="28605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Visist Tunisia consist of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24" name="Google Shape;2824;p40"/>
          <p:cNvSpPr txBox="1">
            <a:spLocks noGrp="1"/>
          </p:cNvSpPr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content</a:t>
            </a:r>
            <a:endParaRPr dirty="0"/>
          </a:p>
        </p:txBody>
      </p:sp>
      <p:sp>
        <p:nvSpPr>
          <p:cNvPr id="2825" name="Google Shape;2825;p40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splendid collection of tunisian landscpae as well as a versatile video and fun facts about Tunisia</a:t>
            </a:r>
            <a:endParaRPr dirty="0"/>
          </a:p>
        </p:txBody>
      </p:sp>
      <p:sp>
        <p:nvSpPr>
          <p:cNvPr id="2826" name="Google Shape;2826;p40"/>
          <p:cNvSpPr txBox="1">
            <a:spLocks noGrp="1"/>
          </p:cNvSpPr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overview</a:t>
            </a:r>
            <a:endParaRPr dirty="0"/>
          </a:p>
        </p:txBody>
      </p:sp>
      <p:sp>
        <p:nvSpPr>
          <p:cNvPr id="2827" name="Google Shape;2827;p40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index page, a stylesheet and 3 Js files : Weather js , index js and slider js</a:t>
            </a:r>
          </a:p>
        </p:txBody>
      </p:sp>
      <p:sp>
        <p:nvSpPr>
          <p:cNvPr id="2828" name="Google Shape;2828;p40"/>
          <p:cNvSpPr/>
          <p:nvPr/>
        </p:nvSpPr>
        <p:spPr>
          <a:xfrm>
            <a:off x="2388487" y="1570603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29" name="Google Shape;2829;p40"/>
          <p:cNvSpPr/>
          <p:nvPr/>
        </p:nvSpPr>
        <p:spPr>
          <a:xfrm>
            <a:off x="5984362" y="1570603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2840" name="Google Shape;2840;p40"/>
          <p:cNvGrpSpPr/>
          <p:nvPr/>
        </p:nvGrpSpPr>
        <p:grpSpPr>
          <a:xfrm>
            <a:off x="6168275" y="1762775"/>
            <a:ext cx="403275" cy="403275"/>
            <a:chOff x="6207400" y="1084975"/>
            <a:chExt cx="403275" cy="403275"/>
          </a:xfrm>
        </p:grpSpPr>
        <p:sp>
          <p:nvSpPr>
            <p:cNvPr id="2841" name="Google Shape;2841;p40"/>
            <p:cNvSpPr/>
            <p:nvPr/>
          </p:nvSpPr>
          <p:spPr>
            <a:xfrm>
              <a:off x="6262725" y="1090550"/>
              <a:ext cx="293075" cy="335475"/>
            </a:xfrm>
            <a:custGeom>
              <a:avLst/>
              <a:gdLst/>
              <a:ahLst/>
              <a:cxnLst/>
              <a:rect l="l" t="t" r="r" b="b"/>
              <a:pathLst>
                <a:path w="11723" h="13419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12820"/>
                  </a:lnTo>
                  <a:cubicBezTo>
                    <a:pt x="0" y="13150"/>
                    <a:pt x="268" y="13418"/>
                    <a:pt x="607" y="13418"/>
                  </a:cubicBezTo>
                  <a:lnTo>
                    <a:pt x="11116" y="13418"/>
                  </a:lnTo>
                  <a:cubicBezTo>
                    <a:pt x="11455" y="13418"/>
                    <a:pt x="11722" y="13150"/>
                    <a:pt x="11722" y="12820"/>
                  </a:cubicBez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6509150" y="1090550"/>
              <a:ext cx="46650" cy="335475"/>
            </a:xfrm>
            <a:custGeom>
              <a:avLst/>
              <a:gdLst/>
              <a:ahLst/>
              <a:cxnLst/>
              <a:rect l="l" t="t" r="r" b="b"/>
              <a:pathLst>
                <a:path w="1866" h="13419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12820"/>
                  </a:lnTo>
                  <a:cubicBezTo>
                    <a:pt x="608" y="13150"/>
                    <a:pt x="331" y="13418"/>
                    <a:pt x="1" y="13418"/>
                  </a:cubicBezTo>
                  <a:lnTo>
                    <a:pt x="1259" y="13418"/>
                  </a:lnTo>
                  <a:cubicBezTo>
                    <a:pt x="1598" y="13418"/>
                    <a:pt x="1865" y="13150"/>
                    <a:pt x="1865" y="12820"/>
                  </a:cubicBez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6262725" y="1090550"/>
              <a:ext cx="293075" cy="53550"/>
            </a:xfrm>
            <a:custGeom>
              <a:avLst/>
              <a:gdLst/>
              <a:ahLst/>
              <a:cxnLst/>
              <a:rect l="l" t="t" r="r" b="b"/>
              <a:pathLst>
                <a:path w="11723" h="2142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2142"/>
                  </a:lnTo>
                  <a:lnTo>
                    <a:pt x="11722" y="2142"/>
                  </a:ln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6509150" y="1090550"/>
              <a:ext cx="46650" cy="53550"/>
            </a:xfrm>
            <a:custGeom>
              <a:avLst/>
              <a:gdLst/>
              <a:ahLst/>
              <a:cxnLst/>
              <a:rect l="l" t="t" r="r" b="b"/>
              <a:pathLst>
                <a:path w="1866" h="2142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2142"/>
                  </a:lnTo>
                  <a:lnTo>
                    <a:pt x="1865" y="2142"/>
                  </a:ln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6212525" y="1394550"/>
              <a:ext cx="393000" cy="87450"/>
            </a:xfrm>
            <a:custGeom>
              <a:avLst/>
              <a:gdLst/>
              <a:ahLst/>
              <a:cxnLst/>
              <a:rect l="l" t="t" r="r" b="b"/>
              <a:pathLst>
                <a:path w="15720" h="3498" extrusionOk="0">
                  <a:moveTo>
                    <a:pt x="1803" y="0"/>
                  </a:moveTo>
                  <a:cubicBezTo>
                    <a:pt x="866" y="0"/>
                    <a:pt x="108" y="732"/>
                    <a:pt x="54" y="1651"/>
                  </a:cubicBezTo>
                  <a:cubicBezTo>
                    <a:pt x="1" y="2659"/>
                    <a:pt x="822" y="3497"/>
                    <a:pt x="1830" y="3497"/>
                  </a:cubicBezTo>
                  <a:lnTo>
                    <a:pt x="13918" y="3497"/>
                  </a:lnTo>
                  <a:cubicBezTo>
                    <a:pt x="14846" y="3497"/>
                    <a:pt x="15613" y="2766"/>
                    <a:pt x="15666" y="1847"/>
                  </a:cubicBezTo>
                  <a:cubicBezTo>
                    <a:pt x="15720" y="839"/>
                    <a:pt x="14890" y="0"/>
                    <a:pt x="13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6529450" y="1394550"/>
              <a:ext cx="76525" cy="87450"/>
            </a:xfrm>
            <a:custGeom>
              <a:avLst/>
              <a:gdLst/>
              <a:ahLst/>
              <a:cxnLst/>
              <a:rect l="l" t="t" r="r" b="b"/>
              <a:pathLst>
                <a:path w="3061" h="3498" extrusionOk="0">
                  <a:moveTo>
                    <a:pt x="1" y="0"/>
                  </a:moveTo>
                  <a:cubicBezTo>
                    <a:pt x="964" y="0"/>
                    <a:pt x="1749" y="785"/>
                    <a:pt x="1749" y="1749"/>
                  </a:cubicBezTo>
                  <a:cubicBezTo>
                    <a:pt x="1749" y="2712"/>
                    <a:pt x="964" y="3497"/>
                    <a:pt x="1" y="3497"/>
                  </a:cubicBezTo>
                  <a:lnTo>
                    <a:pt x="1259" y="3497"/>
                  </a:lnTo>
                  <a:cubicBezTo>
                    <a:pt x="2195" y="3497"/>
                    <a:pt x="2954" y="2766"/>
                    <a:pt x="3007" y="1847"/>
                  </a:cubicBezTo>
                  <a:cubicBezTo>
                    <a:pt x="3061" y="839"/>
                    <a:pt x="2231" y="0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6286125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" y="1"/>
                    <a:pt x="1" y="473"/>
                    <a:pt x="313" y="473"/>
                  </a:cubicBezTo>
                  <a:cubicBezTo>
                    <a:pt x="616" y="473"/>
                    <a:pt x="61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6311550" y="1111300"/>
              <a:ext cx="15200" cy="11850"/>
            </a:xfrm>
            <a:custGeom>
              <a:avLst/>
              <a:gdLst/>
              <a:ahLst/>
              <a:cxnLst/>
              <a:rect l="l" t="t" r="r" b="b"/>
              <a:pathLst>
                <a:path w="608" h="474" extrusionOk="0">
                  <a:moveTo>
                    <a:pt x="304" y="1"/>
                  </a:moveTo>
                  <a:cubicBezTo>
                    <a:pt x="1" y="1"/>
                    <a:pt x="1" y="473"/>
                    <a:pt x="304" y="473"/>
                  </a:cubicBezTo>
                  <a:cubicBezTo>
                    <a:pt x="608" y="473"/>
                    <a:pt x="608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6336750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0" y="1"/>
                    <a:pt x="1" y="473"/>
                    <a:pt x="313" y="473"/>
                  </a:cubicBezTo>
                  <a:cubicBezTo>
                    <a:pt x="617" y="473"/>
                    <a:pt x="617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6207400" y="1084975"/>
              <a:ext cx="403275" cy="403275"/>
            </a:xfrm>
            <a:custGeom>
              <a:avLst/>
              <a:gdLst/>
              <a:ahLst/>
              <a:cxnLst/>
              <a:rect l="l" t="t" r="r" b="b"/>
              <a:pathLst>
                <a:path w="16131" h="16131" extrusionOk="0">
                  <a:moveTo>
                    <a:pt x="13320" y="474"/>
                  </a:moveTo>
                  <a:cubicBezTo>
                    <a:pt x="13516" y="474"/>
                    <a:pt x="13686" y="634"/>
                    <a:pt x="13686" y="839"/>
                  </a:cubicBezTo>
                  <a:lnTo>
                    <a:pt x="13686" y="2142"/>
                  </a:lnTo>
                  <a:lnTo>
                    <a:pt x="2436" y="2142"/>
                  </a:lnTo>
                  <a:lnTo>
                    <a:pt x="2436" y="839"/>
                  </a:lnTo>
                  <a:cubicBezTo>
                    <a:pt x="2436" y="634"/>
                    <a:pt x="2597" y="474"/>
                    <a:pt x="2802" y="474"/>
                  </a:cubicBezTo>
                  <a:close/>
                  <a:moveTo>
                    <a:pt x="2213" y="1"/>
                  </a:moveTo>
                  <a:cubicBezTo>
                    <a:pt x="2070" y="1"/>
                    <a:pt x="1963" y="108"/>
                    <a:pt x="1963" y="251"/>
                  </a:cubicBezTo>
                  <a:lnTo>
                    <a:pt x="1963" y="3676"/>
                  </a:lnTo>
                  <a:cubicBezTo>
                    <a:pt x="1963" y="3694"/>
                    <a:pt x="1963" y="3712"/>
                    <a:pt x="1981" y="3730"/>
                  </a:cubicBezTo>
                  <a:cubicBezTo>
                    <a:pt x="2052" y="3800"/>
                    <a:pt x="2127" y="3830"/>
                    <a:pt x="2196" y="3830"/>
                  </a:cubicBezTo>
                  <a:cubicBezTo>
                    <a:pt x="2328" y="3830"/>
                    <a:pt x="2436" y="3722"/>
                    <a:pt x="2436" y="3587"/>
                  </a:cubicBezTo>
                  <a:lnTo>
                    <a:pt x="2436" y="2615"/>
                  </a:lnTo>
                  <a:lnTo>
                    <a:pt x="13686" y="2615"/>
                  </a:lnTo>
                  <a:lnTo>
                    <a:pt x="13686" y="12133"/>
                  </a:lnTo>
                  <a:lnTo>
                    <a:pt x="2436" y="12133"/>
                  </a:lnTo>
                  <a:lnTo>
                    <a:pt x="2436" y="4925"/>
                  </a:lnTo>
                  <a:cubicBezTo>
                    <a:pt x="2436" y="4925"/>
                    <a:pt x="2338" y="4693"/>
                    <a:pt x="2204" y="4693"/>
                  </a:cubicBezTo>
                  <a:cubicBezTo>
                    <a:pt x="2070" y="4693"/>
                    <a:pt x="1972" y="4800"/>
                    <a:pt x="1963" y="4925"/>
                  </a:cubicBezTo>
                  <a:lnTo>
                    <a:pt x="1963" y="12133"/>
                  </a:lnTo>
                  <a:cubicBezTo>
                    <a:pt x="884" y="12151"/>
                    <a:pt x="1" y="13034"/>
                    <a:pt x="1" y="14132"/>
                  </a:cubicBezTo>
                  <a:cubicBezTo>
                    <a:pt x="1" y="15229"/>
                    <a:pt x="893" y="16121"/>
                    <a:pt x="1990" y="16130"/>
                  </a:cubicBezTo>
                  <a:lnTo>
                    <a:pt x="10617" y="16130"/>
                  </a:lnTo>
                  <a:cubicBezTo>
                    <a:pt x="10920" y="16121"/>
                    <a:pt x="10617" y="15630"/>
                    <a:pt x="10617" y="15630"/>
                  </a:cubicBezTo>
                  <a:lnTo>
                    <a:pt x="2035" y="15630"/>
                  </a:lnTo>
                  <a:cubicBezTo>
                    <a:pt x="1205" y="15630"/>
                    <a:pt x="509" y="14970"/>
                    <a:pt x="500" y="14141"/>
                  </a:cubicBezTo>
                  <a:cubicBezTo>
                    <a:pt x="483" y="13293"/>
                    <a:pt x="1169" y="12606"/>
                    <a:pt x="2008" y="12606"/>
                  </a:cubicBezTo>
                  <a:lnTo>
                    <a:pt x="14096" y="12606"/>
                  </a:lnTo>
                  <a:cubicBezTo>
                    <a:pt x="14917" y="12606"/>
                    <a:pt x="15613" y="13257"/>
                    <a:pt x="15630" y="14087"/>
                  </a:cubicBezTo>
                  <a:cubicBezTo>
                    <a:pt x="15648" y="14935"/>
                    <a:pt x="14961" y="15630"/>
                    <a:pt x="14123" y="15630"/>
                  </a:cubicBezTo>
                  <a:lnTo>
                    <a:pt x="11875" y="15630"/>
                  </a:lnTo>
                  <a:cubicBezTo>
                    <a:pt x="11875" y="15630"/>
                    <a:pt x="11571" y="16121"/>
                    <a:pt x="11875" y="16130"/>
                  </a:cubicBezTo>
                  <a:lnTo>
                    <a:pt x="14141" y="16130"/>
                  </a:lnTo>
                  <a:cubicBezTo>
                    <a:pt x="15238" y="16121"/>
                    <a:pt x="16130" y="15229"/>
                    <a:pt x="16130" y="14132"/>
                  </a:cubicBezTo>
                  <a:cubicBezTo>
                    <a:pt x="16130" y="13034"/>
                    <a:pt x="15247" y="12151"/>
                    <a:pt x="14158" y="12133"/>
                  </a:cubicBezTo>
                  <a:lnTo>
                    <a:pt x="14158" y="839"/>
                  </a:lnTo>
                  <a:cubicBezTo>
                    <a:pt x="14158" y="376"/>
                    <a:pt x="13784" y="1"/>
                    <a:pt x="13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6525000" y="1411725"/>
              <a:ext cx="54725" cy="51250"/>
            </a:xfrm>
            <a:custGeom>
              <a:avLst/>
              <a:gdLst/>
              <a:ahLst/>
              <a:cxnLst/>
              <a:rect l="l" t="t" r="r" b="b"/>
              <a:pathLst>
                <a:path w="2189" h="2050" extrusionOk="0">
                  <a:moveTo>
                    <a:pt x="875" y="473"/>
                  </a:moveTo>
                  <a:cubicBezTo>
                    <a:pt x="1098" y="473"/>
                    <a:pt x="1276" y="660"/>
                    <a:pt x="1276" y="874"/>
                  </a:cubicBezTo>
                  <a:cubicBezTo>
                    <a:pt x="1276" y="1097"/>
                    <a:pt x="1098" y="1285"/>
                    <a:pt x="875" y="1285"/>
                  </a:cubicBezTo>
                  <a:cubicBezTo>
                    <a:pt x="652" y="1285"/>
                    <a:pt x="473" y="1097"/>
                    <a:pt x="473" y="874"/>
                  </a:cubicBezTo>
                  <a:cubicBezTo>
                    <a:pt x="473" y="660"/>
                    <a:pt x="652" y="473"/>
                    <a:pt x="875" y="473"/>
                  </a:cubicBezTo>
                  <a:close/>
                  <a:moveTo>
                    <a:pt x="875" y="0"/>
                  </a:moveTo>
                  <a:cubicBezTo>
                    <a:pt x="393" y="0"/>
                    <a:pt x="0" y="393"/>
                    <a:pt x="0" y="874"/>
                  </a:cubicBezTo>
                  <a:cubicBezTo>
                    <a:pt x="0" y="1365"/>
                    <a:pt x="393" y="1758"/>
                    <a:pt x="875" y="1758"/>
                  </a:cubicBezTo>
                  <a:cubicBezTo>
                    <a:pt x="1044" y="1758"/>
                    <a:pt x="1196" y="1704"/>
                    <a:pt x="1330" y="1624"/>
                  </a:cubicBezTo>
                  <a:lnTo>
                    <a:pt x="1686" y="1981"/>
                  </a:lnTo>
                  <a:cubicBezTo>
                    <a:pt x="1735" y="2029"/>
                    <a:pt x="1790" y="2050"/>
                    <a:pt x="1844" y="2050"/>
                  </a:cubicBezTo>
                  <a:cubicBezTo>
                    <a:pt x="2026" y="2050"/>
                    <a:pt x="2189" y="1814"/>
                    <a:pt x="2017" y="1642"/>
                  </a:cubicBezTo>
                  <a:lnTo>
                    <a:pt x="1651" y="1276"/>
                  </a:lnTo>
                  <a:cubicBezTo>
                    <a:pt x="1713" y="1160"/>
                    <a:pt x="1749" y="1026"/>
                    <a:pt x="1749" y="874"/>
                  </a:cubicBezTo>
                  <a:cubicBezTo>
                    <a:pt x="1749" y="393"/>
                    <a:pt x="1356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6334075" y="1243675"/>
              <a:ext cx="39625" cy="61200"/>
            </a:xfrm>
            <a:custGeom>
              <a:avLst/>
              <a:gdLst/>
              <a:ahLst/>
              <a:cxnLst/>
              <a:rect l="l" t="t" r="r" b="b"/>
              <a:pathLst>
                <a:path w="1585" h="2448" extrusionOk="0">
                  <a:moveTo>
                    <a:pt x="1250" y="0"/>
                  </a:moveTo>
                  <a:cubicBezTo>
                    <a:pt x="1190" y="0"/>
                    <a:pt x="1129" y="22"/>
                    <a:pt x="1080" y="67"/>
                  </a:cubicBezTo>
                  <a:lnTo>
                    <a:pt x="99" y="1057"/>
                  </a:lnTo>
                  <a:cubicBezTo>
                    <a:pt x="1" y="1164"/>
                    <a:pt x="1" y="1280"/>
                    <a:pt x="99" y="1387"/>
                  </a:cubicBezTo>
                  <a:lnTo>
                    <a:pt x="1080" y="2378"/>
                  </a:lnTo>
                  <a:cubicBezTo>
                    <a:pt x="1131" y="2427"/>
                    <a:pt x="1188" y="2447"/>
                    <a:pt x="1242" y="2447"/>
                  </a:cubicBezTo>
                  <a:cubicBezTo>
                    <a:pt x="1426" y="2447"/>
                    <a:pt x="1585" y="2213"/>
                    <a:pt x="1419" y="2048"/>
                  </a:cubicBezTo>
                  <a:lnTo>
                    <a:pt x="599" y="1227"/>
                  </a:lnTo>
                  <a:lnTo>
                    <a:pt x="1419" y="397"/>
                  </a:lnTo>
                  <a:cubicBezTo>
                    <a:pt x="1509" y="308"/>
                    <a:pt x="1509" y="156"/>
                    <a:pt x="1419" y="67"/>
                  </a:cubicBezTo>
                  <a:cubicBezTo>
                    <a:pt x="1370" y="22"/>
                    <a:pt x="1310" y="0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6444375" y="1243600"/>
              <a:ext cx="39375" cy="61200"/>
            </a:xfrm>
            <a:custGeom>
              <a:avLst/>
              <a:gdLst/>
              <a:ahLst/>
              <a:cxnLst/>
              <a:rect l="l" t="t" r="r" b="b"/>
              <a:pathLst>
                <a:path w="1575" h="2448" extrusionOk="0">
                  <a:moveTo>
                    <a:pt x="339" y="1"/>
                  </a:moveTo>
                  <a:cubicBezTo>
                    <a:pt x="159" y="1"/>
                    <a:pt x="0" y="235"/>
                    <a:pt x="165" y="400"/>
                  </a:cubicBezTo>
                  <a:lnTo>
                    <a:pt x="986" y="1230"/>
                  </a:lnTo>
                  <a:lnTo>
                    <a:pt x="165" y="2051"/>
                  </a:lnTo>
                  <a:cubicBezTo>
                    <a:pt x="67" y="2140"/>
                    <a:pt x="67" y="2291"/>
                    <a:pt x="165" y="2381"/>
                  </a:cubicBezTo>
                  <a:cubicBezTo>
                    <a:pt x="219" y="2425"/>
                    <a:pt x="275" y="2448"/>
                    <a:pt x="330" y="2448"/>
                  </a:cubicBezTo>
                  <a:cubicBezTo>
                    <a:pt x="386" y="2448"/>
                    <a:pt x="442" y="2425"/>
                    <a:pt x="496" y="2381"/>
                  </a:cubicBezTo>
                  <a:lnTo>
                    <a:pt x="1486" y="1390"/>
                  </a:lnTo>
                  <a:cubicBezTo>
                    <a:pt x="1575" y="1283"/>
                    <a:pt x="1575" y="1167"/>
                    <a:pt x="1486" y="1060"/>
                  </a:cubicBezTo>
                  <a:lnTo>
                    <a:pt x="496" y="70"/>
                  </a:lnTo>
                  <a:cubicBezTo>
                    <a:pt x="447" y="21"/>
                    <a:pt x="392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6386500" y="1215125"/>
              <a:ext cx="45325" cy="118325"/>
            </a:xfrm>
            <a:custGeom>
              <a:avLst/>
              <a:gdLst/>
              <a:ahLst/>
              <a:cxnLst/>
              <a:rect l="l" t="t" r="r" b="b"/>
              <a:pathLst>
                <a:path w="1813" h="4733" extrusionOk="0">
                  <a:moveTo>
                    <a:pt x="1521" y="0"/>
                  </a:moveTo>
                  <a:cubicBezTo>
                    <a:pt x="1429" y="0"/>
                    <a:pt x="1338" y="50"/>
                    <a:pt x="1303" y="165"/>
                  </a:cubicBezTo>
                  <a:lnTo>
                    <a:pt x="36" y="4430"/>
                  </a:lnTo>
                  <a:cubicBezTo>
                    <a:pt x="0" y="4572"/>
                    <a:pt x="125" y="4733"/>
                    <a:pt x="268" y="4733"/>
                  </a:cubicBezTo>
                  <a:cubicBezTo>
                    <a:pt x="366" y="4733"/>
                    <a:pt x="464" y="4670"/>
                    <a:pt x="491" y="4563"/>
                  </a:cubicBezTo>
                  <a:lnTo>
                    <a:pt x="1758" y="299"/>
                  </a:lnTo>
                  <a:cubicBezTo>
                    <a:pt x="1812" y="120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40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2856" name="Google Shape;2856;p40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40"/>
          <p:cNvSpPr/>
          <p:nvPr/>
        </p:nvSpPr>
        <p:spPr>
          <a:xfrm>
            <a:off x="4095939" y="1077873"/>
            <a:ext cx="952106" cy="82080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9" name="Google Shape;2859;p40"/>
          <p:cNvGrpSpPr/>
          <p:nvPr/>
        </p:nvGrpSpPr>
        <p:grpSpPr>
          <a:xfrm rot="-1544681">
            <a:off x="7784165" y="1330387"/>
            <a:ext cx="483213" cy="561331"/>
            <a:chOff x="5151000" y="2658925"/>
            <a:chExt cx="176600" cy="205150"/>
          </a:xfrm>
        </p:grpSpPr>
        <p:sp>
          <p:nvSpPr>
            <p:cNvPr id="2860" name="Google Shape;2860;p40"/>
            <p:cNvSpPr/>
            <p:nvPr/>
          </p:nvSpPr>
          <p:spPr>
            <a:xfrm>
              <a:off x="5151000" y="26589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182325" y="2678900"/>
              <a:ext cx="128850" cy="33225"/>
            </a:xfrm>
            <a:custGeom>
              <a:avLst/>
              <a:gdLst/>
              <a:ahLst/>
              <a:cxnLst/>
              <a:rect l="l" t="t" r="r" b="b"/>
              <a:pathLst>
                <a:path w="5154" h="1329" extrusionOk="0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5154975" y="2732625"/>
              <a:ext cx="166150" cy="24500"/>
            </a:xfrm>
            <a:custGeom>
              <a:avLst/>
              <a:gdLst/>
              <a:ahLst/>
              <a:cxnLst/>
              <a:rect l="l" t="t" r="r" b="b"/>
              <a:pathLst>
                <a:path w="6646" h="980" extrusionOk="0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151500" y="27585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158950" y="2810225"/>
              <a:ext cx="165675" cy="29700"/>
            </a:xfrm>
            <a:custGeom>
              <a:avLst/>
              <a:gdLst/>
              <a:ahLst/>
              <a:cxnLst/>
              <a:rect l="l" t="t" r="r" b="b"/>
              <a:pathLst>
                <a:path w="6627" h="1188" extrusionOk="0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165425" y="2707250"/>
              <a:ext cx="151225" cy="26175"/>
            </a:xfrm>
            <a:custGeom>
              <a:avLst/>
              <a:gdLst/>
              <a:ahLst/>
              <a:cxnLst/>
              <a:rect l="l" t="t" r="r" b="b"/>
              <a:pathLst>
                <a:path w="6049" h="1047" extrusionOk="0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151500" y="2790325"/>
              <a:ext cx="176100" cy="25650"/>
            </a:xfrm>
            <a:custGeom>
              <a:avLst/>
              <a:gdLst/>
              <a:ahLst/>
              <a:cxnLst/>
              <a:rect l="l" t="t" r="r" b="b"/>
              <a:pathLst>
                <a:path w="7044" h="1026" extrusionOk="0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022;p70">
            <a:extLst>
              <a:ext uri="{FF2B5EF4-FFF2-40B4-BE49-F238E27FC236}">
                <a16:creationId xmlns:a16="http://schemas.microsoft.com/office/drawing/2014/main" id="{BC1BABD2-BBD3-D57B-02EC-F3098A075C88}"/>
              </a:ext>
            </a:extLst>
          </p:cNvPr>
          <p:cNvGrpSpPr/>
          <p:nvPr/>
        </p:nvGrpSpPr>
        <p:grpSpPr>
          <a:xfrm>
            <a:off x="2591275" y="1807508"/>
            <a:ext cx="365549" cy="358432"/>
            <a:chOff x="7842416" y="2066407"/>
            <a:chExt cx="382334" cy="374890"/>
          </a:xfrm>
        </p:grpSpPr>
        <p:sp>
          <p:nvSpPr>
            <p:cNvPr id="4" name="Google Shape;4023;p70">
              <a:extLst>
                <a:ext uri="{FF2B5EF4-FFF2-40B4-BE49-F238E27FC236}">
                  <a16:creationId xmlns:a16="http://schemas.microsoft.com/office/drawing/2014/main" id="{91FCD73E-7154-56DF-4427-537320E9A4F2}"/>
                </a:ext>
              </a:extLst>
            </p:cNvPr>
            <p:cNvSpPr/>
            <p:nvPr/>
          </p:nvSpPr>
          <p:spPr>
            <a:xfrm>
              <a:off x="8057373" y="2296485"/>
              <a:ext cx="93525" cy="62914"/>
            </a:xfrm>
            <a:custGeom>
              <a:avLst/>
              <a:gdLst/>
              <a:ahLst/>
              <a:cxnLst/>
              <a:rect l="l" t="t" r="r" b="b"/>
              <a:pathLst>
                <a:path w="4033" h="2713" extrusionOk="0">
                  <a:moveTo>
                    <a:pt x="0" y="0"/>
                  </a:moveTo>
                  <a:lnTo>
                    <a:pt x="2275" y="2712"/>
                  </a:lnTo>
                  <a:lnTo>
                    <a:pt x="4032" y="271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4;p70">
              <a:extLst>
                <a:ext uri="{FF2B5EF4-FFF2-40B4-BE49-F238E27FC236}">
                  <a16:creationId xmlns:a16="http://schemas.microsoft.com/office/drawing/2014/main" id="{E09E7185-DB2A-1361-DBAB-5B7B67D7F733}"/>
                </a:ext>
              </a:extLst>
            </p:cNvPr>
            <p:cNvSpPr/>
            <p:nvPr/>
          </p:nvSpPr>
          <p:spPr>
            <a:xfrm>
              <a:off x="7916256" y="2296485"/>
              <a:ext cx="93757" cy="62914"/>
            </a:xfrm>
            <a:custGeom>
              <a:avLst/>
              <a:gdLst/>
              <a:ahLst/>
              <a:cxnLst/>
              <a:rect l="l" t="t" r="r" b="b"/>
              <a:pathLst>
                <a:path w="4043" h="2713" extrusionOk="0">
                  <a:moveTo>
                    <a:pt x="2276" y="0"/>
                  </a:moveTo>
                  <a:lnTo>
                    <a:pt x="1" y="2712"/>
                  </a:lnTo>
                  <a:lnTo>
                    <a:pt x="1758" y="2712"/>
                  </a:lnTo>
                  <a:lnTo>
                    <a:pt x="4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5;p70">
              <a:extLst>
                <a:ext uri="{FF2B5EF4-FFF2-40B4-BE49-F238E27FC236}">
                  <a16:creationId xmlns:a16="http://schemas.microsoft.com/office/drawing/2014/main" id="{2811EF37-5AB0-2A92-EEE9-7DFBB5F7B10B}"/>
                </a:ext>
              </a:extLst>
            </p:cNvPr>
            <p:cNvSpPr/>
            <p:nvPr/>
          </p:nvSpPr>
          <p:spPr>
            <a:xfrm>
              <a:off x="7852341" y="2072205"/>
              <a:ext cx="363295" cy="253652"/>
            </a:xfrm>
            <a:custGeom>
              <a:avLst/>
              <a:gdLst/>
              <a:ahLst/>
              <a:cxnLst/>
              <a:rect l="l" t="t" r="r" b="b"/>
              <a:pathLst>
                <a:path w="15666" h="10938" extrusionOk="0">
                  <a:moveTo>
                    <a:pt x="634" y="1"/>
                  </a:moveTo>
                  <a:cubicBezTo>
                    <a:pt x="286" y="1"/>
                    <a:pt x="0" y="286"/>
                    <a:pt x="0" y="634"/>
                  </a:cubicBezTo>
                  <a:lnTo>
                    <a:pt x="0" y="10304"/>
                  </a:lnTo>
                  <a:cubicBezTo>
                    <a:pt x="0" y="10652"/>
                    <a:pt x="286" y="10938"/>
                    <a:pt x="634" y="10938"/>
                  </a:cubicBezTo>
                  <a:lnTo>
                    <a:pt x="15032" y="10938"/>
                  </a:lnTo>
                  <a:cubicBezTo>
                    <a:pt x="15380" y="10938"/>
                    <a:pt x="15666" y="10652"/>
                    <a:pt x="15666" y="10304"/>
                  </a:cubicBezTo>
                  <a:lnTo>
                    <a:pt x="15666" y="634"/>
                  </a:lnTo>
                  <a:cubicBezTo>
                    <a:pt x="15666" y="286"/>
                    <a:pt x="15380" y="1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6;p70">
              <a:extLst>
                <a:ext uri="{FF2B5EF4-FFF2-40B4-BE49-F238E27FC236}">
                  <a16:creationId xmlns:a16="http://schemas.microsoft.com/office/drawing/2014/main" id="{0410D528-D4E2-46D4-9613-F14B1701AB63}"/>
                </a:ext>
              </a:extLst>
            </p:cNvPr>
            <p:cNvSpPr/>
            <p:nvPr/>
          </p:nvSpPr>
          <p:spPr>
            <a:xfrm>
              <a:off x="7880889" y="2100753"/>
              <a:ext cx="305366" cy="195747"/>
            </a:xfrm>
            <a:custGeom>
              <a:avLst/>
              <a:gdLst/>
              <a:ahLst/>
              <a:cxnLst/>
              <a:rect l="l" t="t" r="r" b="b"/>
              <a:pathLst>
                <a:path w="13168" h="8441" extrusionOk="0">
                  <a:moveTo>
                    <a:pt x="0" y="1"/>
                  </a:moveTo>
                  <a:lnTo>
                    <a:pt x="0" y="8440"/>
                  </a:lnTo>
                  <a:lnTo>
                    <a:pt x="13168" y="844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7;p70">
              <a:extLst>
                <a:ext uri="{FF2B5EF4-FFF2-40B4-BE49-F238E27FC236}">
                  <a16:creationId xmlns:a16="http://schemas.microsoft.com/office/drawing/2014/main" id="{090D088E-CEAD-A4DF-E423-46BACEE25D4D}"/>
                </a:ext>
              </a:extLst>
            </p:cNvPr>
            <p:cNvSpPr/>
            <p:nvPr/>
          </p:nvSpPr>
          <p:spPr>
            <a:xfrm>
              <a:off x="7848816" y="2359379"/>
              <a:ext cx="369718" cy="75947"/>
            </a:xfrm>
            <a:custGeom>
              <a:avLst/>
              <a:gdLst/>
              <a:ahLst/>
              <a:cxnLst/>
              <a:rect l="l" t="t" r="r" b="b"/>
              <a:pathLst>
                <a:path w="15943" h="3275" extrusionOk="0">
                  <a:moveTo>
                    <a:pt x="1749" y="0"/>
                  </a:moveTo>
                  <a:cubicBezTo>
                    <a:pt x="768" y="0"/>
                    <a:pt x="1" y="848"/>
                    <a:pt x="117" y="1847"/>
                  </a:cubicBezTo>
                  <a:cubicBezTo>
                    <a:pt x="224" y="2667"/>
                    <a:pt x="937" y="3274"/>
                    <a:pt x="1767" y="3274"/>
                  </a:cubicBezTo>
                  <a:lnTo>
                    <a:pt x="14194" y="3274"/>
                  </a:lnTo>
                  <a:cubicBezTo>
                    <a:pt x="15166" y="3274"/>
                    <a:pt x="15943" y="2427"/>
                    <a:pt x="15818" y="1427"/>
                  </a:cubicBezTo>
                  <a:cubicBezTo>
                    <a:pt x="15711" y="607"/>
                    <a:pt x="14997" y="0"/>
                    <a:pt x="14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8;p70">
              <a:extLst>
                <a:ext uri="{FF2B5EF4-FFF2-40B4-BE49-F238E27FC236}">
                  <a16:creationId xmlns:a16="http://schemas.microsoft.com/office/drawing/2014/main" id="{47AA8E1B-32DD-2C3E-A2A8-67304F032A9D}"/>
                </a:ext>
              </a:extLst>
            </p:cNvPr>
            <p:cNvSpPr/>
            <p:nvPr/>
          </p:nvSpPr>
          <p:spPr>
            <a:xfrm>
              <a:off x="7941511" y="2100753"/>
              <a:ext cx="61454" cy="195747"/>
            </a:xfrm>
            <a:custGeom>
              <a:avLst/>
              <a:gdLst/>
              <a:ahLst/>
              <a:cxnLst/>
              <a:rect l="l" t="t" r="r" b="b"/>
              <a:pathLst>
                <a:path w="2650" h="8441" extrusionOk="0">
                  <a:moveTo>
                    <a:pt x="0" y="1"/>
                  </a:moveTo>
                  <a:lnTo>
                    <a:pt x="0" y="8440"/>
                  </a:lnTo>
                  <a:lnTo>
                    <a:pt x="2650" y="8440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9;p70">
              <a:extLst>
                <a:ext uri="{FF2B5EF4-FFF2-40B4-BE49-F238E27FC236}">
                  <a16:creationId xmlns:a16="http://schemas.microsoft.com/office/drawing/2014/main" id="{772F326E-A70F-021B-9668-62ABD7FF7951}"/>
                </a:ext>
              </a:extLst>
            </p:cNvPr>
            <p:cNvSpPr/>
            <p:nvPr/>
          </p:nvSpPr>
          <p:spPr>
            <a:xfrm>
              <a:off x="8002944" y="2100753"/>
              <a:ext cx="61268" cy="195747"/>
            </a:xfrm>
            <a:custGeom>
              <a:avLst/>
              <a:gdLst/>
              <a:ahLst/>
              <a:cxnLst/>
              <a:rect l="l" t="t" r="r" b="b"/>
              <a:pathLst>
                <a:path w="2642" h="8441" extrusionOk="0">
                  <a:moveTo>
                    <a:pt x="1" y="1"/>
                  </a:moveTo>
                  <a:lnTo>
                    <a:pt x="1" y="8440"/>
                  </a:lnTo>
                  <a:lnTo>
                    <a:pt x="2641" y="8440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30;p70">
              <a:extLst>
                <a:ext uri="{FF2B5EF4-FFF2-40B4-BE49-F238E27FC236}">
                  <a16:creationId xmlns:a16="http://schemas.microsoft.com/office/drawing/2014/main" id="{580A881A-0806-FA72-7AAC-66B2AAA5D49D}"/>
                </a:ext>
              </a:extLst>
            </p:cNvPr>
            <p:cNvSpPr/>
            <p:nvPr/>
          </p:nvSpPr>
          <p:spPr>
            <a:xfrm>
              <a:off x="8064191" y="2100753"/>
              <a:ext cx="61454" cy="195747"/>
            </a:xfrm>
            <a:custGeom>
              <a:avLst/>
              <a:gdLst/>
              <a:ahLst/>
              <a:cxnLst/>
              <a:rect l="l" t="t" r="r" b="b"/>
              <a:pathLst>
                <a:path w="2650" h="8441" extrusionOk="0">
                  <a:moveTo>
                    <a:pt x="0" y="1"/>
                  </a:moveTo>
                  <a:lnTo>
                    <a:pt x="0" y="8440"/>
                  </a:lnTo>
                  <a:lnTo>
                    <a:pt x="2650" y="8440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31;p70">
              <a:extLst>
                <a:ext uri="{FF2B5EF4-FFF2-40B4-BE49-F238E27FC236}">
                  <a16:creationId xmlns:a16="http://schemas.microsoft.com/office/drawing/2014/main" id="{0C0C8567-42F9-1FD0-694A-BDD493F98170}"/>
                </a:ext>
              </a:extLst>
            </p:cNvPr>
            <p:cNvSpPr/>
            <p:nvPr/>
          </p:nvSpPr>
          <p:spPr>
            <a:xfrm>
              <a:off x="8125624" y="2100753"/>
              <a:ext cx="61477" cy="195747"/>
            </a:xfrm>
            <a:custGeom>
              <a:avLst/>
              <a:gdLst/>
              <a:ahLst/>
              <a:cxnLst/>
              <a:rect l="l" t="t" r="r" b="b"/>
              <a:pathLst>
                <a:path w="2651" h="8441" extrusionOk="0">
                  <a:moveTo>
                    <a:pt x="1" y="1"/>
                  </a:moveTo>
                  <a:lnTo>
                    <a:pt x="1" y="8440"/>
                  </a:lnTo>
                  <a:lnTo>
                    <a:pt x="2651" y="8440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32;p70">
              <a:extLst>
                <a:ext uri="{FF2B5EF4-FFF2-40B4-BE49-F238E27FC236}">
                  <a16:creationId xmlns:a16="http://schemas.microsoft.com/office/drawing/2014/main" id="{10E12D78-C47E-ED02-D96B-A91B12AFF467}"/>
                </a:ext>
              </a:extLst>
            </p:cNvPr>
            <p:cNvSpPr/>
            <p:nvPr/>
          </p:nvSpPr>
          <p:spPr>
            <a:xfrm>
              <a:off x="7972123" y="2359379"/>
              <a:ext cx="122072" cy="75947"/>
            </a:xfrm>
            <a:custGeom>
              <a:avLst/>
              <a:gdLst/>
              <a:ahLst/>
              <a:cxnLst/>
              <a:rect l="l" t="t" r="r" b="b"/>
              <a:pathLst>
                <a:path w="5264" h="3275" extrusionOk="0">
                  <a:moveTo>
                    <a:pt x="1" y="0"/>
                  </a:moveTo>
                  <a:lnTo>
                    <a:pt x="1" y="3274"/>
                  </a:lnTo>
                  <a:lnTo>
                    <a:pt x="5264" y="3274"/>
                  </a:lnTo>
                  <a:lnTo>
                    <a:pt x="5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3;p70">
              <a:extLst>
                <a:ext uri="{FF2B5EF4-FFF2-40B4-BE49-F238E27FC236}">
                  <a16:creationId xmlns:a16="http://schemas.microsoft.com/office/drawing/2014/main" id="{FE3AB0F2-165F-20F4-6874-8D8A342D6C40}"/>
                </a:ext>
              </a:extLst>
            </p:cNvPr>
            <p:cNvSpPr/>
            <p:nvPr/>
          </p:nvSpPr>
          <p:spPr>
            <a:xfrm>
              <a:off x="7842416" y="2066407"/>
              <a:ext cx="382334" cy="374890"/>
            </a:xfrm>
            <a:custGeom>
              <a:avLst/>
              <a:gdLst/>
              <a:ahLst/>
              <a:cxnLst/>
              <a:rect l="l" t="t" r="r" b="b"/>
              <a:pathLst>
                <a:path w="16487" h="16166" extrusionOk="0">
                  <a:moveTo>
                    <a:pt x="5656" y="11438"/>
                  </a:moveTo>
                  <a:lnTo>
                    <a:pt x="4835" y="12410"/>
                  </a:lnTo>
                  <a:lnTo>
                    <a:pt x="3711" y="12410"/>
                  </a:lnTo>
                  <a:lnTo>
                    <a:pt x="4532" y="11438"/>
                  </a:lnTo>
                  <a:close/>
                  <a:moveTo>
                    <a:pt x="10179" y="11438"/>
                  </a:moveTo>
                  <a:lnTo>
                    <a:pt x="11000" y="12410"/>
                  </a:lnTo>
                  <a:lnTo>
                    <a:pt x="5486" y="12410"/>
                  </a:lnTo>
                  <a:lnTo>
                    <a:pt x="6307" y="11438"/>
                  </a:lnTo>
                  <a:close/>
                  <a:moveTo>
                    <a:pt x="11963" y="11438"/>
                  </a:moveTo>
                  <a:lnTo>
                    <a:pt x="12784" y="12410"/>
                  </a:lnTo>
                  <a:lnTo>
                    <a:pt x="11660" y="12410"/>
                  </a:lnTo>
                  <a:lnTo>
                    <a:pt x="10830" y="11438"/>
                  </a:lnTo>
                  <a:close/>
                  <a:moveTo>
                    <a:pt x="5379" y="12883"/>
                  </a:moveTo>
                  <a:lnTo>
                    <a:pt x="5379" y="15693"/>
                  </a:lnTo>
                  <a:lnTo>
                    <a:pt x="2034" y="15693"/>
                  </a:lnTo>
                  <a:cubicBezTo>
                    <a:pt x="1187" y="15693"/>
                    <a:pt x="509" y="14926"/>
                    <a:pt x="651" y="14051"/>
                  </a:cubicBezTo>
                  <a:cubicBezTo>
                    <a:pt x="758" y="13409"/>
                    <a:pt x="1401" y="12883"/>
                    <a:pt x="2052" y="12883"/>
                  </a:cubicBezTo>
                  <a:close/>
                  <a:moveTo>
                    <a:pt x="10643" y="12883"/>
                  </a:moveTo>
                  <a:lnTo>
                    <a:pt x="10643" y="15693"/>
                  </a:lnTo>
                  <a:lnTo>
                    <a:pt x="5852" y="15693"/>
                  </a:lnTo>
                  <a:lnTo>
                    <a:pt x="5852" y="12883"/>
                  </a:lnTo>
                  <a:close/>
                  <a:moveTo>
                    <a:pt x="14452" y="12883"/>
                  </a:moveTo>
                  <a:cubicBezTo>
                    <a:pt x="15300" y="12883"/>
                    <a:pt x="15978" y="13650"/>
                    <a:pt x="15835" y="14524"/>
                  </a:cubicBezTo>
                  <a:cubicBezTo>
                    <a:pt x="15728" y="15167"/>
                    <a:pt x="15086" y="15693"/>
                    <a:pt x="14434" y="15693"/>
                  </a:cubicBezTo>
                  <a:lnTo>
                    <a:pt x="11116" y="15693"/>
                  </a:lnTo>
                  <a:lnTo>
                    <a:pt x="11116" y="12883"/>
                  </a:lnTo>
                  <a:close/>
                  <a:moveTo>
                    <a:pt x="1044" y="1"/>
                  </a:moveTo>
                  <a:cubicBezTo>
                    <a:pt x="562" y="1"/>
                    <a:pt x="178" y="385"/>
                    <a:pt x="178" y="866"/>
                  </a:cubicBezTo>
                  <a:lnTo>
                    <a:pt x="178" y="10572"/>
                  </a:lnTo>
                  <a:cubicBezTo>
                    <a:pt x="178" y="11045"/>
                    <a:pt x="562" y="11438"/>
                    <a:pt x="1044" y="11438"/>
                  </a:cubicBezTo>
                  <a:lnTo>
                    <a:pt x="3863" y="11438"/>
                  </a:lnTo>
                  <a:lnTo>
                    <a:pt x="3042" y="12410"/>
                  </a:lnTo>
                  <a:lnTo>
                    <a:pt x="2043" y="12410"/>
                  </a:lnTo>
                  <a:cubicBezTo>
                    <a:pt x="1115" y="12410"/>
                    <a:pt x="303" y="13088"/>
                    <a:pt x="170" y="14007"/>
                  </a:cubicBezTo>
                  <a:cubicBezTo>
                    <a:pt x="0" y="15167"/>
                    <a:pt x="901" y="16166"/>
                    <a:pt x="2025" y="16166"/>
                  </a:cubicBezTo>
                  <a:lnTo>
                    <a:pt x="14443" y="16166"/>
                  </a:lnTo>
                  <a:cubicBezTo>
                    <a:pt x="15380" y="16166"/>
                    <a:pt x="16183" y="15488"/>
                    <a:pt x="16317" y="14569"/>
                  </a:cubicBezTo>
                  <a:cubicBezTo>
                    <a:pt x="16486" y="13409"/>
                    <a:pt x="15585" y="12410"/>
                    <a:pt x="14461" y="12410"/>
                  </a:cubicBezTo>
                  <a:lnTo>
                    <a:pt x="13408" y="12410"/>
                  </a:lnTo>
                  <a:lnTo>
                    <a:pt x="12579" y="11438"/>
                  </a:lnTo>
                  <a:lnTo>
                    <a:pt x="15442" y="11438"/>
                  </a:lnTo>
                  <a:cubicBezTo>
                    <a:pt x="15924" y="11438"/>
                    <a:pt x="16308" y="11045"/>
                    <a:pt x="16308" y="10572"/>
                  </a:cubicBezTo>
                  <a:lnTo>
                    <a:pt x="16308" y="9350"/>
                  </a:lnTo>
                  <a:cubicBezTo>
                    <a:pt x="16308" y="9198"/>
                    <a:pt x="16190" y="9123"/>
                    <a:pt x="16071" y="9123"/>
                  </a:cubicBezTo>
                  <a:cubicBezTo>
                    <a:pt x="15953" y="9123"/>
                    <a:pt x="15835" y="9198"/>
                    <a:pt x="15835" y="9350"/>
                  </a:cubicBezTo>
                  <a:lnTo>
                    <a:pt x="15835" y="10537"/>
                  </a:lnTo>
                  <a:cubicBezTo>
                    <a:pt x="15835" y="10760"/>
                    <a:pt x="15665" y="10929"/>
                    <a:pt x="15442" y="10929"/>
                  </a:cubicBezTo>
                  <a:lnTo>
                    <a:pt x="1044" y="10929"/>
                  </a:lnTo>
                  <a:cubicBezTo>
                    <a:pt x="830" y="10929"/>
                    <a:pt x="651" y="10760"/>
                    <a:pt x="651" y="10537"/>
                  </a:cubicBezTo>
                  <a:lnTo>
                    <a:pt x="651" y="866"/>
                  </a:lnTo>
                  <a:cubicBezTo>
                    <a:pt x="651" y="643"/>
                    <a:pt x="830" y="474"/>
                    <a:pt x="1044" y="474"/>
                  </a:cubicBezTo>
                  <a:lnTo>
                    <a:pt x="15594" y="474"/>
                  </a:lnTo>
                  <a:cubicBezTo>
                    <a:pt x="15728" y="474"/>
                    <a:pt x="15835" y="581"/>
                    <a:pt x="15835" y="715"/>
                  </a:cubicBezTo>
                  <a:lnTo>
                    <a:pt x="15835" y="8083"/>
                  </a:lnTo>
                  <a:cubicBezTo>
                    <a:pt x="15835" y="8128"/>
                    <a:pt x="15862" y="8173"/>
                    <a:pt x="15897" y="8199"/>
                  </a:cubicBezTo>
                  <a:cubicBezTo>
                    <a:pt x="15958" y="8249"/>
                    <a:pt x="16021" y="8271"/>
                    <a:pt x="16079" y="8271"/>
                  </a:cubicBezTo>
                  <a:cubicBezTo>
                    <a:pt x="16206" y="8271"/>
                    <a:pt x="16308" y="8165"/>
                    <a:pt x="16308" y="8030"/>
                  </a:cubicBezTo>
                  <a:lnTo>
                    <a:pt x="16308" y="866"/>
                  </a:lnTo>
                  <a:cubicBezTo>
                    <a:pt x="16308" y="385"/>
                    <a:pt x="15924" y="1"/>
                    <a:pt x="1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4;p70">
              <a:extLst>
                <a:ext uri="{FF2B5EF4-FFF2-40B4-BE49-F238E27FC236}">
                  <a16:creationId xmlns:a16="http://schemas.microsoft.com/office/drawing/2014/main" id="{8F8B2CFC-D584-216C-E256-A06777A69469}"/>
                </a:ext>
              </a:extLst>
            </p:cNvPr>
            <p:cNvSpPr/>
            <p:nvPr/>
          </p:nvSpPr>
          <p:spPr>
            <a:xfrm>
              <a:off x="7875718" y="2095581"/>
              <a:ext cx="317587" cy="206901"/>
            </a:xfrm>
            <a:custGeom>
              <a:avLst/>
              <a:gdLst/>
              <a:ahLst/>
              <a:cxnLst/>
              <a:rect l="l" t="t" r="r" b="b"/>
              <a:pathLst>
                <a:path w="13695" h="8922" extrusionOk="0">
                  <a:moveTo>
                    <a:pt x="5264" y="474"/>
                  </a:moveTo>
                  <a:lnTo>
                    <a:pt x="5264" y="8449"/>
                  </a:lnTo>
                  <a:lnTo>
                    <a:pt x="3087" y="8449"/>
                  </a:lnTo>
                  <a:lnTo>
                    <a:pt x="3087" y="2989"/>
                  </a:lnTo>
                  <a:cubicBezTo>
                    <a:pt x="3087" y="2824"/>
                    <a:pt x="2962" y="2742"/>
                    <a:pt x="2837" y="2742"/>
                  </a:cubicBezTo>
                  <a:cubicBezTo>
                    <a:pt x="2712" y="2742"/>
                    <a:pt x="2587" y="2824"/>
                    <a:pt x="2587" y="2989"/>
                  </a:cubicBezTo>
                  <a:lnTo>
                    <a:pt x="2587" y="8449"/>
                  </a:lnTo>
                  <a:lnTo>
                    <a:pt x="446" y="8449"/>
                  </a:lnTo>
                  <a:lnTo>
                    <a:pt x="446" y="474"/>
                  </a:lnTo>
                  <a:lnTo>
                    <a:pt x="2614" y="474"/>
                  </a:lnTo>
                  <a:lnTo>
                    <a:pt x="2614" y="1723"/>
                  </a:lnTo>
                  <a:cubicBezTo>
                    <a:pt x="2614" y="1874"/>
                    <a:pt x="2732" y="1950"/>
                    <a:pt x="2851" y="1950"/>
                  </a:cubicBezTo>
                  <a:cubicBezTo>
                    <a:pt x="2969" y="1950"/>
                    <a:pt x="3087" y="1874"/>
                    <a:pt x="3087" y="1723"/>
                  </a:cubicBezTo>
                  <a:lnTo>
                    <a:pt x="3087" y="474"/>
                  </a:lnTo>
                  <a:close/>
                  <a:moveTo>
                    <a:pt x="7878" y="474"/>
                  </a:moveTo>
                  <a:lnTo>
                    <a:pt x="7878" y="8449"/>
                  </a:lnTo>
                  <a:lnTo>
                    <a:pt x="5701" y="8449"/>
                  </a:lnTo>
                  <a:lnTo>
                    <a:pt x="5701" y="474"/>
                  </a:lnTo>
                  <a:close/>
                  <a:moveTo>
                    <a:pt x="10527" y="474"/>
                  </a:moveTo>
                  <a:lnTo>
                    <a:pt x="10527" y="8449"/>
                  </a:lnTo>
                  <a:lnTo>
                    <a:pt x="8350" y="8449"/>
                  </a:lnTo>
                  <a:lnTo>
                    <a:pt x="8350" y="474"/>
                  </a:lnTo>
                  <a:close/>
                  <a:moveTo>
                    <a:pt x="13177" y="474"/>
                  </a:moveTo>
                  <a:lnTo>
                    <a:pt x="13177" y="8449"/>
                  </a:lnTo>
                  <a:lnTo>
                    <a:pt x="11000" y="8449"/>
                  </a:lnTo>
                  <a:lnTo>
                    <a:pt x="11000" y="474"/>
                  </a:lnTo>
                  <a:close/>
                  <a:moveTo>
                    <a:pt x="241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8681"/>
                  </a:lnTo>
                  <a:cubicBezTo>
                    <a:pt x="0" y="8815"/>
                    <a:pt x="107" y="8922"/>
                    <a:pt x="241" y="8922"/>
                  </a:cubicBezTo>
                  <a:lnTo>
                    <a:pt x="13409" y="8922"/>
                  </a:lnTo>
                  <a:cubicBezTo>
                    <a:pt x="13569" y="8904"/>
                    <a:pt x="13694" y="8779"/>
                    <a:pt x="13650" y="8618"/>
                  </a:cubicBezTo>
                  <a:lnTo>
                    <a:pt x="13650" y="304"/>
                  </a:lnTo>
                  <a:cubicBezTo>
                    <a:pt x="13650" y="277"/>
                    <a:pt x="13658" y="259"/>
                    <a:pt x="13658" y="233"/>
                  </a:cubicBezTo>
                  <a:cubicBezTo>
                    <a:pt x="13658" y="90"/>
                    <a:pt x="13534" y="19"/>
                    <a:pt x="13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5;p70">
              <a:extLst>
                <a:ext uri="{FF2B5EF4-FFF2-40B4-BE49-F238E27FC236}">
                  <a16:creationId xmlns:a16="http://schemas.microsoft.com/office/drawing/2014/main" id="{19CA6B47-443B-76EB-DDA7-A36D039F0A48}"/>
                </a:ext>
              </a:extLst>
            </p:cNvPr>
            <p:cNvSpPr/>
            <p:nvPr/>
          </p:nvSpPr>
          <p:spPr>
            <a:xfrm>
              <a:off x="7911710" y="2382129"/>
              <a:ext cx="14308" cy="10992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0"/>
                  </a:moveTo>
                  <a:cubicBezTo>
                    <a:pt x="1" y="0"/>
                    <a:pt x="1" y="473"/>
                    <a:pt x="313" y="473"/>
                  </a:cubicBezTo>
                  <a:cubicBezTo>
                    <a:pt x="616" y="473"/>
                    <a:pt x="616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6;p70">
              <a:extLst>
                <a:ext uri="{FF2B5EF4-FFF2-40B4-BE49-F238E27FC236}">
                  <a16:creationId xmlns:a16="http://schemas.microsoft.com/office/drawing/2014/main" id="{BAA79CA7-37C5-FE6D-7B6A-2E15485BB015}"/>
                </a:ext>
              </a:extLst>
            </p:cNvPr>
            <p:cNvSpPr/>
            <p:nvPr/>
          </p:nvSpPr>
          <p:spPr>
            <a:xfrm>
              <a:off x="8026529" y="2382129"/>
              <a:ext cx="14100" cy="10992"/>
            </a:xfrm>
            <a:custGeom>
              <a:avLst/>
              <a:gdLst/>
              <a:ahLst/>
              <a:cxnLst/>
              <a:rect l="l" t="t" r="r" b="b"/>
              <a:pathLst>
                <a:path w="608" h="474" extrusionOk="0">
                  <a:moveTo>
                    <a:pt x="304" y="0"/>
                  </a:moveTo>
                  <a:cubicBezTo>
                    <a:pt x="1" y="0"/>
                    <a:pt x="1" y="473"/>
                    <a:pt x="304" y="473"/>
                  </a:cubicBezTo>
                  <a:cubicBezTo>
                    <a:pt x="607" y="473"/>
                    <a:pt x="60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7;p70">
              <a:extLst>
                <a:ext uri="{FF2B5EF4-FFF2-40B4-BE49-F238E27FC236}">
                  <a16:creationId xmlns:a16="http://schemas.microsoft.com/office/drawing/2014/main" id="{B4DE6659-4ED1-8214-991E-DEADB165F8EA}"/>
                </a:ext>
              </a:extLst>
            </p:cNvPr>
            <p:cNvSpPr/>
            <p:nvPr/>
          </p:nvSpPr>
          <p:spPr>
            <a:xfrm>
              <a:off x="8141347" y="2382129"/>
              <a:ext cx="14100" cy="10783"/>
            </a:xfrm>
            <a:custGeom>
              <a:avLst/>
              <a:gdLst/>
              <a:ahLst/>
              <a:cxnLst/>
              <a:rect l="l" t="t" r="r" b="b"/>
              <a:pathLst>
                <a:path w="608" h="465" extrusionOk="0">
                  <a:moveTo>
                    <a:pt x="304" y="0"/>
                  </a:moveTo>
                  <a:cubicBezTo>
                    <a:pt x="1" y="0"/>
                    <a:pt x="1" y="464"/>
                    <a:pt x="304" y="464"/>
                  </a:cubicBezTo>
                  <a:cubicBezTo>
                    <a:pt x="608" y="464"/>
                    <a:pt x="608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43"/>
          <p:cNvSpPr txBox="1">
            <a:spLocks noGrp="1"/>
          </p:cNvSpPr>
          <p:nvPr>
            <p:ph type="title"/>
          </p:nvPr>
        </p:nvSpPr>
        <p:spPr>
          <a:xfrm>
            <a:off x="2893224" y="1699038"/>
            <a:ext cx="5371819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Concept &amp; Elements</a:t>
            </a:r>
            <a:endParaRPr sz="4800" dirty="0"/>
          </a:p>
        </p:txBody>
      </p:sp>
      <p:sp>
        <p:nvSpPr>
          <p:cNvPr id="2940" name="Google Shape;2940;p43"/>
          <p:cNvSpPr txBox="1">
            <a:spLocks noGrp="1"/>
          </p:cNvSpPr>
          <p:nvPr>
            <p:ph type="subTitle" idx="1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you find in visit Tunisia web app?</a:t>
            </a:r>
            <a:endParaRPr dirty="0"/>
          </a:p>
        </p:txBody>
      </p:sp>
      <p:sp>
        <p:nvSpPr>
          <p:cNvPr id="2941" name="Google Shape;2941;p43"/>
          <p:cNvSpPr/>
          <p:nvPr/>
        </p:nvSpPr>
        <p:spPr>
          <a:xfrm rot="5400000">
            <a:off x="1490249" y="1638776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42" name="Google Shape;2942;p43"/>
          <p:cNvSpPr txBox="1">
            <a:spLocks noGrp="1"/>
          </p:cNvSpPr>
          <p:nvPr>
            <p:ph type="title" idx="2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3" name="Google Shape;2943;p43"/>
          <p:cNvSpPr/>
          <p:nvPr/>
        </p:nvSpPr>
        <p:spPr>
          <a:xfrm>
            <a:off x="6869813" y="3686275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4" name="Google Shape;2944;p43"/>
          <p:cNvGrpSpPr/>
          <p:nvPr/>
        </p:nvGrpSpPr>
        <p:grpSpPr>
          <a:xfrm>
            <a:off x="7044209" y="3771030"/>
            <a:ext cx="296817" cy="371986"/>
            <a:chOff x="1677825" y="3820225"/>
            <a:chExt cx="345900" cy="433500"/>
          </a:xfrm>
        </p:grpSpPr>
        <p:sp>
          <p:nvSpPr>
            <p:cNvPr id="2945" name="Google Shape;2945;p43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3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43"/>
          <p:cNvGrpSpPr/>
          <p:nvPr/>
        </p:nvGrpSpPr>
        <p:grpSpPr>
          <a:xfrm>
            <a:off x="7826418" y="3428985"/>
            <a:ext cx="364446" cy="419819"/>
            <a:chOff x="3150425" y="3024575"/>
            <a:chExt cx="130350" cy="150150"/>
          </a:xfrm>
        </p:grpSpPr>
        <p:sp>
          <p:nvSpPr>
            <p:cNvPr id="2948" name="Google Shape;2948;p4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4" name="Google Shape;3754;p62"/>
          <p:cNvCxnSpPr>
            <a:endCxn id="3755" idx="3"/>
          </p:cNvCxnSpPr>
          <p:nvPr/>
        </p:nvCxnSpPr>
        <p:spPr>
          <a:xfrm>
            <a:off x="5681937" y="2114875"/>
            <a:ext cx="303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6" name="Google Shape;3756;p62"/>
          <p:cNvCxnSpPr>
            <a:endCxn id="3757" idx="3"/>
          </p:cNvCxnSpPr>
          <p:nvPr/>
        </p:nvCxnSpPr>
        <p:spPr>
          <a:xfrm>
            <a:off x="5681937" y="3691313"/>
            <a:ext cx="303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8" name="Google Shape;3758;p62"/>
          <p:cNvCxnSpPr>
            <a:stCxn id="3759" idx="3"/>
          </p:cNvCxnSpPr>
          <p:nvPr/>
        </p:nvCxnSpPr>
        <p:spPr>
          <a:xfrm>
            <a:off x="3159063" y="2114875"/>
            <a:ext cx="303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0" name="Google Shape;3760;p62"/>
          <p:cNvCxnSpPr>
            <a:stCxn id="3761" idx="3"/>
          </p:cNvCxnSpPr>
          <p:nvPr/>
        </p:nvCxnSpPr>
        <p:spPr>
          <a:xfrm>
            <a:off x="3159063" y="3691313"/>
            <a:ext cx="28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2" name="Google Shape;3762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Brainstorming &amp; concept</a:t>
            </a:r>
            <a:endParaRPr dirty="0"/>
          </a:p>
        </p:txBody>
      </p:sp>
      <p:sp>
        <p:nvSpPr>
          <p:cNvPr id="3763" name="Google Shape;3763;p62"/>
          <p:cNvSpPr txBox="1"/>
          <p:nvPr/>
        </p:nvSpPr>
        <p:spPr>
          <a:xfrm>
            <a:off x="717560" y="2927207"/>
            <a:ext cx="1532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Horizons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64" name="Google Shape;3764;p62"/>
          <p:cNvSpPr txBox="1"/>
          <p:nvPr/>
        </p:nvSpPr>
        <p:spPr>
          <a:xfrm>
            <a:off x="717560" y="3755055"/>
            <a:ext cx="1532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to be improved later on , back –end, Databases &amp; active Blog</a:t>
            </a:r>
            <a:endParaRPr sz="16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1" name="Google Shape;3761;p62"/>
          <p:cNvSpPr txBox="1"/>
          <p:nvPr/>
        </p:nvSpPr>
        <p:spPr>
          <a:xfrm>
            <a:off x="2446563" y="3324863"/>
            <a:ext cx="712500" cy="732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4</a:t>
            </a:r>
            <a:endParaRPr sz="24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65" name="Google Shape;3765;p62"/>
          <p:cNvSpPr txBox="1"/>
          <p:nvPr/>
        </p:nvSpPr>
        <p:spPr>
          <a:xfrm>
            <a:off x="852456" y="1252625"/>
            <a:ext cx="139723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Pre-exisiting?</a:t>
            </a:r>
            <a:endParaRPr sz="26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66" name="Google Shape;3766;p62"/>
          <p:cNvSpPr txBox="1"/>
          <p:nvPr/>
        </p:nvSpPr>
        <p:spPr>
          <a:xfrm>
            <a:off x="717588" y="2036175"/>
            <a:ext cx="1532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Yes, but the design and the UI/UX is mid</a:t>
            </a:r>
            <a:endParaRPr sz="16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9" name="Google Shape;3759;p62"/>
          <p:cNvSpPr txBox="1"/>
          <p:nvPr/>
        </p:nvSpPr>
        <p:spPr>
          <a:xfrm>
            <a:off x="2446563" y="1748425"/>
            <a:ext cx="712500" cy="732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1</a:t>
            </a:r>
            <a:endParaRPr sz="24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67" name="Google Shape;3767;p62"/>
          <p:cNvSpPr txBox="1"/>
          <p:nvPr/>
        </p:nvSpPr>
        <p:spPr>
          <a:xfrm flipH="1">
            <a:off x="6815308" y="2950925"/>
            <a:ext cx="1532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T</a:t>
            </a:r>
            <a:r>
              <a:rPr lang="en" sz="24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raining </a:t>
            </a:r>
            <a:endParaRPr sz="24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68" name="Google Shape;3768;p62"/>
          <p:cNvSpPr txBox="1"/>
          <p:nvPr/>
        </p:nvSpPr>
        <p:spPr>
          <a:xfrm flipH="1">
            <a:off x="6833295" y="3685095"/>
            <a:ext cx="1532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Try to integrate the majority of what </a:t>
            </a:r>
            <a:r>
              <a:rPr lang="fr-FR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</a:t>
            </a:r>
            <a:r>
              <a:rPr lang="en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learned in level I Web Dev withing Opus Lab</a:t>
            </a:r>
            <a:endParaRPr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9" name="Google Shape;3769;p62"/>
          <p:cNvSpPr txBox="1"/>
          <p:nvPr/>
        </p:nvSpPr>
        <p:spPr>
          <a:xfrm flipH="1">
            <a:off x="6833295" y="1462172"/>
            <a:ext cx="2208493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Image &amp; Represenatation</a:t>
            </a:r>
            <a:endParaRPr sz="20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70" name="Google Shape;3770;p62"/>
          <p:cNvSpPr txBox="1"/>
          <p:nvPr/>
        </p:nvSpPr>
        <p:spPr>
          <a:xfrm flipH="1">
            <a:off x="6894284" y="2246081"/>
            <a:ext cx="1532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Showcase Tunisia in a very sophisticated appealing way</a:t>
            </a:r>
            <a:endParaRPr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7" name="Google Shape;3757;p62"/>
          <p:cNvSpPr txBox="1"/>
          <p:nvPr/>
        </p:nvSpPr>
        <p:spPr>
          <a:xfrm flipH="1">
            <a:off x="5984937" y="3324863"/>
            <a:ext cx="712500" cy="732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3</a:t>
            </a:r>
            <a:endParaRPr sz="24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3755" name="Google Shape;3755;p62"/>
          <p:cNvSpPr txBox="1"/>
          <p:nvPr/>
        </p:nvSpPr>
        <p:spPr>
          <a:xfrm flipH="1">
            <a:off x="5984937" y="1748425"/>
            <a:ext cx="712500" cy="732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2</a:t>
            </a:r>
            <a:endParaRPr sz="2400" b="1" dirty="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3771" name="Google Shape;3771;p62"/>
          <p:cNvGrpSpPr/>
          <p:nvPr/>
        </p:nvGrpSpPr>
        <p:grpSpPr>
          <a:xfrm>
            <a:off x="3391141" y="1777757"/>
            <a:ext cx="2361717" cy="2249409"/>
            <a:chOff x="3391141" y="1767557"/>
            <a:chExt cx="2361717" cy="2249409"/>
          </a:xfrm>
        </p:grpSpPr>
        <p:sp>
          <p:nvSpPr>
            <p:cNvPr id="3772" name="Google Shape;3772;p62"/>
            <p:cNvSpPr/>
            <p:nvPr/>
          </p:nvSpPr>
          <p:spPr>
            <a:xfrm>
              <a:off x="3515375" y="1767557"/>
              <a:ext cx="2113222" cy="2249409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3" name="Google Shape;3773;p62"/>
            <p:cNvSpPr/>
            <p:nvPr/>
          </p:nvSpPr>
          <p:spPr>
            <a:xfrm>
              <a:off x="3391141" y="1775399"/>
              <a:ext cx="616280" cy="655996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774" name="Google Shape;3774;p62"/>
            <p:cNvSpPr/>
            <p:nvPr/>
          </p:nvSpPr>
          <p:spPr>
            <a:xfrm>
              <a:off x="3391141" y="3353124"/>
              <a:ext cx="616280" cy="655996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775" name="Google Shape;3775;p62"/>
            <p:cNvSpPr/>
            <p:nvPr/>
          </p:nvSpPr>
          <p:spPr>
            <a:xfrm>
              <a:off x="5136578" y="1775399"/>
              <a:ext cx="616280" cy="655996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776" name="Google Shape;3776;p62"/>
            <p:cNvSpPr/>
            <p:nvPr/>
          </p:nvSpPr>
          <p:spPr>
            <a:xfrm>
              <a:off x="5136578" y="3353124"/>
              <a:ext cx="616280" cy="655996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grpSp>
        <p:nvGrpSpPr>
          <p:cNvPr id="3827" name="Google Shape;3827;p62"/>
          <p:cNvGrpSpPr/>
          <p:nvPr/>
        </p:nvGrpSpPr>
        <p:grpSpPr>
          <a:xfrm>
            <a:off x="4164651" y="2498380"/>
            <a:ext cx="814623" cy="808386"/>
            <a:chOff x="3316717" y="3769118"/>
            <a:chExt cx="377385" cy="374495"/>
          </a:xfrm>
        </p:grpSpPr>
        <p:sp>
          <p:nvSpPr>
            <p:cNvPr id="3828" name="Google Shape;3828;p62"/>
            <p:cNvSpPr/>
            <p:nvPr/>
          </p:nvSpPr>
          <p:spPr>
            <a:xfrm>
              <a:off x="3373395" y="3774707"/>
              <a:ext cx="262766" cy="284286"/>
            </a:xfrm>
            <a:custGeom>
              <a:avLst/>
              <a:gdLst/>
              <a:ahLst/>
              <a:cxnLst/>
              <a:rect l="l" t="t" r="r" b="b"/>
              <a:pathLst>
                <a:path w="11331" h="12259" extrusionOk="0">
                  <a:moveTo>
                    <a:pt x="5689" y="1"/>
                  </a:moveTo>
                  <a:cubicBezTo>
                    <a:pt x="2632" y="1"/>
                    <a:pt x="107" y="2458"/>
                    <a:pt x="37" y="5523"/>
                  </a:cubicBezTo>
                  <a:cubicBezTo>
                    <a:pt x="1" y="7352"/>
                    <a:pt x="831" y="8993"/>
                    <a:pt x="2151" y="10046"/>
                  </a:cubicBezTo>
                  <a:lnTo>
                    <a:pt x="2151" y="10831"/>
                  </a:lnTo>
                  <a:cubicBezTo>
                    <a:pt x="2151" y="11616"/>
                    <a:pt x="2793" y="12258"/>
                    <a:pt x="3578" y="12258"/>
                  </a:cubicBezTo>
                  <a:lnTo>
                    <a:pt x="7789" y="12258"/>
                  </a:lnTo>
                  <a:cubicBezTo>
                    <a:pt x="8574" y="12258"/>
                    <a:pt x="9216" y="11616"/>
                    <a:pt x="9216" y="10831"/>
                  </a:cubicBezTo>
                  <a:lnTo>
                    <a:pt x="9216" y="10046"/>
                  </a:lnTo>
                  <a:cubicBezTo>
                    <a:pt x="10501" y="9011"/>
                    <a:pt x="11331" y="7423"/>
                    <a:pt x="11331" y="5648"/>
                  </a:cubicBezTo>
                  <a:cubicBezTo>
                    <a:pt x="11331" y="2552"/>
                    <a:pt x="8842" y="37"/>
                    <a:pt x="5755" y="1"/>
                  </a:cubicBezTo>
                  <a:cubicBezTo>
                    <a:pt x="5733" y="1"/>
                    <a:pt x="5711" y="1"/>
                    <a:pt x="5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2"/>
            <p:cNvSpPr/>
            <p:nvPr/>
          </p:nvSpPr>
          <p:spPr>
            <a:xfrm>
              <a:off x="3468993" y="4081524"/>
              <a:ext cx="72422" cy="56305"/>
            </a:xfrm>
            <a:custGeom>
              <a:avLst/>
              <a:gdLst/>
              <a:ahLst/>
              <a:cxnLst/>
              <a:rect l="l" t="t" r="r" b="b"/>
              <a:pathLst>
                <a:path w="3123" h="2428" extrusionOk="0">
                  <a:moveTo>
                    <a:pt x="0" y="1"/>
                  </a:moveTo>
                  <a:lnTo>
                    <a:pt x="0" y="1464"/>
                  </a:lnTo>
                  <a:cubicBezTo>
                    <a:pt x="0" y="1999"/>
                    <a:pt x="428" y="2427"/>
                    <a:pt x="964" y="2427"/>
                  </a:cubicBezTo>
                  <a:lnTo>
                    <a:pt x="2159" y="2427"/>
                  </a:lnTo>
                  <a:cubicBezTo>
                    <a:pt x="2685" y="2427"/>
                    <a:pt x="3123" y="1999"/>
                    <a:pt x="3123" y="1464"/>
                  </a:cubicBezTo>
                  <a:lnTo>
                    <a:pt x="3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2"/>
            <p:cNvSpPr/>
            <p:nvPr/>
          </p:nvSpPr>
          <p:spPr>
            <a:xfrm>
              <a:off x="3451201" y="4058982"/>
              <a:ext cx="107996" cy="49673"/>
            </a:xfrm>
            <a:custGeom>
              <a:avLst/>
              <a:gdLst/>
              <a:ahLst/>
              <a:cxnLst/>
              <a:rect l="l" t="t" r="r" b="b"/>
              <a:pathLst>
                <a:path w="4657" h="2142" extrusionOk="0">
                  <a:moveTo>
                    <a:pt x="0" y="0"/>
                  </a:moveTo>
                  <a:lnTo>
                    <a:pt x="0" y="1374"/>
                  </a:lnTo>
                  <a:cubicBezTo>
                    <a:pt x="0" y="1793"/>
                    <a:pt x="339" y="2141"/>
                    <a:pt x="758" y="2141"/>
                  </a:cubicBezTo>
                  <a:lnTo>
                    <a:pt x="3890" y="2141"/>
                  </a:lnTo>
                  <a:cubicBezTo>
                    <a:pt x="4318" y="2141"/>
                    <a:pt x="4657" y="1793"/>
                    <a:pt x="4657" y="1374"/>
                  </a:cubicBezTo>
                  <a:lnTo>
                    <a:pt x="4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2"/>
            <p:cNvSpPr/>
            <p:nvPr/>
          </p:nvSpPr>
          <p:spPr>
            <a:xfrm>
              <a:off x="3316717" y="3901121"/>
              <a:ext cx="39330" cy="10992"/>
            </a:xfrm>
            <a:custGeom>
              <a:avLst/>
              <a:gdLst/>
              <a:ahLst/>
              <a:cxnLst/>
              <a:rect l="l" t="t" r="r" b="b"/>
              <a:pathLst>
                <a:path w="1696" h="474" extrusionOk="0">
                  <a:moveTo>
                    <a:pt x="313" y="1"/>
                  </a:moveTo>
                  <a:cubicBezTo>
                    <a:pt x="1" y="1"/>
                    <a:pt x="1" y="473"/>
                    <a:pt x="313" y="473"/>
                  </a:cubicBezTo>
                  <a:lnTo>
                    <a:pt x="1446" y="473"/>
                  </a:lnTo>
                  <a:cubicBezTo>
                    <a:pt x="1588" y="473"/>
                    <a:pt x="1696" y="349"/>
                    <a:pt x="1678" y="206"/>
                  </a:cubicBezTo>
                  <a:cubicBezTo>
                    <a:pt x="1669" y="81"/>
                    <a:pt x="1553" y="1"/>
                    <a:pt x="1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2"/>
            <p:cNvSpPr/>
            <p:nvPr/>
          </p:nvSpPr>
          <p:spPr>
            <a:xfrm>
              <a:off x="3321772" y="3941265"/>
              <a:ext cx="39237" cy="17787"/>
            </a:xfrm>
            <a:custGeom>
              <a:avLst/>
              <a:gdLst/>
              <a:ahLst/>
              <a:cxnLst/>
              <a:rect l="l" t="t" r="r" b="b"/>
              <a:pathLst>
                <a:path w="1692" h="767" extrusionOk="0">
                  <a:moveTo>
                    <a:pt x="1435" y="0"/>
                  </a:moveTo>
                  <a:cubicBezTo>
                    <a:pt x="1414" y="0"/>
                    <a:pt x="1392" y="3"/>
                    <a:pt x="1370" y="9"/>
                  </a:cubicBezTo>
                  <a:lnTo>
                    <a:pt x="273" y="304"/>
                  </a:lnTo>
                  <a:cubicBezTo>
                    <a:pt x="0" y="370"/>
                    <a:pt x="95" y="766"/>
                    <a:pt x="339" y="766"/>
                  </a:cubicBezTo>
                  <a:cubicBezTo>
                    <a:pt x="358" y="766"/>
                    <a:pt x="377" y="764"/>
                    <a:pt x="398" y="759"/>
                  </a:cubicBezTo>
                  <a:lnTo>
                    <a:pt x="1486" y="464"/>
                  </a:lnTo>
                  <a:cubicBezTo>
                    <a:pt x="1620" y="429"/>
                    <a:pt x="1692" y="304"/>
                    <a:pt x="1656" y="179"/>
                  </a:cubicBezTo>
                  <a:cubicBezTo>
                    <a:pt x="1626" y="68"/>
                    <a:pt x="1536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2"/>
            <p:cNvSpPr/>
            <p:nvPr/>
          </p:nvSpPr>
          <p:spPr>
            <a:xfrm>
              <a:off x="3339328" y="3978765"/>
              <a:ext cx="38542" cy="24118"/>
            </a:xfrm>
            <a:custGeom>
              <a:avLst/>
              <a:gdLst/>
              <a:ahLst/>
              <a:cxnLst/>
              <a:rect l="l" t="t" r="r" b="b"/>
              <a:pathLst>
                <a:path w="1662" h="1040" extrusionOk="0">
                  <a:moveTo>
                    <a:pt x="1317" y="1"/>
                  </a:moveTo>
                  <a:cubicBezTo>
                    <a:pt x="1280" y="1"/>
                    <a:pt x="1242" y="11"/>
                    <a:pt x="1202" y="34"/>
                  </a:cubicBezTo>
                  <a:lnTo>
                    <a:pt x="212" y="596"/>
                  </a:lnTo>
                  <a:cubicBezTo>
                    <a:pt x="0" y="724"/>
                    <a:pt x="135" y="1039"/>
                    <a:pt x="339" y="1039"/>
                  </a:cubicBezTo>
                  <a:cubicBezTo>
                    <a:pt x="375" y="1039"/>
                    <a:pt x="414" y="1029"/>
                    <a:pt x="453" y="1006"/>
                  </a:cubicBezTo>
                  <a:lnTo>
                    <a:pt x="1434" y="444"/>
                  </a:lnTo>
                  <a:cubicBezTo>
                    <a:pt x="1661" y="315"/>
                    <a:pt x="1522" y="1"/>
                    <a:pt x="1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2"/>
            <p:cNvSpPr/>
            <p:nvPr/>
          </p:nvSpPr>
          <p:spPr>
            <a:xfrm>
              <a:off x="3321819" y="3853951"/>
              <a:ext cx="40722" cy="17833"/>
            </a:xfrm>
            <a:custGeom>
              <a:avLst/>
              <a:gdLst/>
              <a:ahLst/>
              <a:cxnLst/>
              <a:rect l="l" t="t" r="r" b="b"/>
              <a:pathLst>
                <a:path w="1756" h="769" extrusionOk="0">
                  <a:moveTo>
                    <a:pt x="328" y="0"/>
                  </a:moveTo>
                  <a:cubicBezTo>
                    <a:pt x="84" y="0"/>
                    <a:pt x="0" y="391"/>
                    <a:pt x="271" y="465"/>
                  </a:cubicBezTo>
                  <a:lnTo>
                    <a:pt x="1368" y="759"/>
                  </a:lnTo>
                  <a:cubicBezTo>
                    <a:pt x="1391" y="765"/>
                    <a:pt x="1413" y="768"/>
                    <a:pt x="1434" y="768"/>
                  </a:cubicBezTo>
                  <a:cubicBezTo>
                    <a:pt x="1671" y="768"/>
                    <a:pt x="1755" y="378"/>
                    <a:pt x="1484" y="304"/>
                  </a:cubicBezTo>
                  <a:lnTo>
                    <a:pt x="396" y="10"/>
                  </a:lnTo>
                  <a:cubicBezTo>
                    <a:pt x="372" y="3"/>
                    <a:pt x="350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2"/>
            <p:cNvSpPr/>
            <p:nvPr/>
          </p:nvSpPr>
          <p:spPr>
            <a:xfrm>
              <a:off x="3339189" y="3810073"/>
              <a:ext cx="38681" cy="24187"/>
            </a:xfrm>
            <a:custGeom>
              <a:avLst/>
              <a:gdLst/>
              <a:ahLst/>
              <a:cxnLst/>
              <a:rect l="l" t="t" r="r" b="b"/>
              <a:pathLst>
                <a:path w="1668" h="1043" extrusionOk="0">
                  <a:moveTo>
                    <a:pt x="336" y="0"/>
                  </a:moveTo>
                  <a:cubicBezTo>
                    <a:pt x="130" y="0"/>
                    <a:pt x="0" y="311"/>
                    <a:pt x="218" y="439"/>
                  </a:cubicBezTo>
                  <a:lnTo>
                    <a:pt x="1208" y="1009"/>
                  </a:lnTo>
                  <a:cubicBezTo>
                    <a:pt x="1246" y="1032"/>
                    <a:pt x="1284" y="1043"/>
                    <a:pt x="1320" y="1043"/>
                  </a:cubicBezTo>
                  <a:cubicBezTo>
                    <a:pt x="1522" y="1043"/>
                    <a:pt x="1667" y="728"/>
                    <a:pt x="1440" y="599"/>
                  </a:cubicBezTo>
                  <a:lnTo>
                    <a:pt x="459" y="37"/>
                  </a:lnTo>
                  <a:cubicBezTo>
                    <a:pt x="416" y="12"/>
                    <a:pt x="375" y="0"/>
                    <a:pt x="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2"/>
            <p:cNvSpPr/>
            <p:nvPr/>
          </p:nvSpPr>
          <p:spPr>
            <a:xfrm>
              <a:off x="3653728" y="3901121"/>
              <a:ext cx="40374" cy="10992"/>
            </a:xfrm>
            <a:custGeom>
              <a:avLst/>
              <a:gdLst/>
              <a:ahLst/>
              <a:cxnLst/>
              <a:rect l="l" t="t" r="r" b="b"/>
              <a:pathLst>
                <a:path w="1741" h="474" extrusionOk="0">
                  <a:moveTo>
                    <a:pt x="304" y="1"/>
                  </a:moveTo>
                  <a:cubicBezTo>
                    <a:pt x="1" y="1"/>
                    <a:pt x="1" y="473"/>
                    <a:pt x="304" y="473"/>
                  </a:cubicBezTo>
                  <a:lnTo>
                    <a:pt x="1437" y="473"/>
                  </a:lnTo>
                  <a:cubicBezTo>
                    <a:pt x="1741" y="473"/>
                    <a:pt x="1741" y="1"/>
                    <a:pt x="1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2"/>
            <p:cNvSpPr/>
            <p:nvPr/>
          </p:nvSpPr>
          <p:spPr>
            <a:xfrm>
              <a:off x="3648278" y="3941242"/>
              <a:ext cx="40977" cy="17810"/>
            </a:xfrm>
            <a:custGeom>
              <a:avLst/>
              <a:gdLst/>
              <a:ahLst/>
              <a:cxnLst/>
              <a:rect l="l" t="t" r="r" b="b"/>
              <a:pathLst>
                <a:path w="1767" h="768" extrusionOk="0">
                  <a:moveTo>
                    <a:pt x="329" y="1"/>
                  </a:moveTo>
                  <a:cubicBezTo>
                    <a:pt x="85" y="1"/>
                    <a:pt x="1" y="391"/>
                    <a:pt x="272" y="465"/>
                  </a:cubicBezTo>
                  <a:lnTo>
                    <a:pt x="1369" y="760"/>
                  </a:lnTo>
                  <a:cubicBezTo>
                    <a:pt x="1390" y="765"/>
                    <a:pt x="1409" y="767"/>
                    <a:pt x="1428" y="767"/>
                  </a:cubicBezTo>
                  <a:cubicBezTo>
                    <a:pt x="1671" y="767"/>
                    <a:pt x="1767" y="371"/>
                    <a:pt x="1494" y="305"/>
                  </a:cubicBezTo>
                  <a:lnTo>
                    <a:pt x="396" y="10"/>
                  </a:lnTo>
                  <a:cubicBezTo>
                    <a:pt x="373" y="4"/>
                    <a:pt x="350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2"/>
            <p:cNvSpPr/>
            <p:nvPr/>
          </p:nvSpPr>
          <p:spPr>
            <a:xfrm>
              <a:off x="3633157" y="3978765"/>
              <a:ext cx="38681" cy="24118"/>
            </a:xfrm>
            <a:custGeom>
              <a:avLst/>
              <a:gdLst/>
              <a:ahLst/>
              <a:cxnLst/>
              <a:rect l="l" t="t" r="r" b="b"/>
              <a:pathLst>
                <a:path w="1668" h="1040" extrusionOk="0">
                  <a:moveTo>
                    <a:pt x="345" y="1"/>
                  </a:moveTo>
                  <a:cubicBezTo>
                    <a:pt x="140" y="1"/>
                    <a:pt x="1" y="315"/>
                    <a:pt x="228" y="444"/>
                  </a:cubicBezTo>
                  <a:lnTo>
                    <a:pt x="1209" y="1006"/>
                  </a:lnTo>
                  <a:cubicBezTo>
                    <a:pt x="1249" y="1029"/>
                    <a:pt x="1288" y="1040"/>
                    <a:pt x="1326" y="1040"/>
                  </a:cubicBezTo>
                  <a:cubicBezTo>
                    <a:pt x="1530" y="1040"/>
                    <a:pt x="1667" y="732"/>
                    <a:pt x="1441" y="596"/>
                  </a:cubicBezTo>
                  <a:lnTo>
                    <a:pt x="460" y="34"/>
                  </a:lnTo>
                  <a:cubicBezTo>
                    <a:pt x="420" y="11"/>
                    <a:pt x="382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2"/>
            <p:cNvSpPr/>
            <p:nvPr/>
          </p:nvSpPr>
          <p:spPr>
            <a:xfrm>
              <a:off x="3650017" y="3853951"/>
              <a:ext cx="39191" cy="17787"/>
            </a:xfrm>
            <a:custGeom>
              <a:avLst/>
              <a:gdLst/>
              <a:ahLst/>
              <a:cxnLst/>
              <a:rect l="l" t="t" r="r" b="b"/>
              <a:pathLst>
                <a:path w="1690" h="767" extrusionOk="0">
                  <a:moveTo>
                    <a:pt x="1362" y="0"/>
                  </a:moveTo>
                  <a:cubicBezTo>
                    <a:pt x="1340" y="0"/>
                    <a:pt x="1318" y="3"/>
                    <a:pt x="1294" y="10"/>
                  </a:cubicBezTo>
                  <a:lnTo>
                    <a:pt x="197" y="304"/>
                  </a:lnTo>
                  <a:cubicBezTo>
                    <a:pt x="72" y="340"/>
                    <a:pt x="0" y="465"/>
                    <a:pt x="36" y="589"/>
                  </a:cubicBezTo>
                  <a:cubicBezTo>
                    <a:pt x="59" y="688"/>
                    <a:pt x="165" y="767"/>
                    <a:pt x="267" y="767"/>
                  </a:cubicBezTo>
                  <a:cubicBezTo>
                    <a:pt x="286" y="767"/>
                    <a:pt x="304" y="764"/>
                    <a:pt x="321" y="759"/>
                  </a:cubicBezTo>
                  <a:lnTo>
                    <a:pt x="1419" y="465"/>
                  </a:lnTo>
                  <a:cubicBezTo>
                    <a:pt x="1689" y="391"/>
                    <a:pt x="1606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2"/>
            <p:cNvSpPr/>
            <p:nvPr/>
          </p:nvSpPr>
          <p:spPr>
            <a:xfrm>
              <a:off x="3633459" y="3810073"/>
              <a:ext cx="38356" cy="24257"/>
            </a:xfrm>
            <a:custGeom>
              <a:avLst/>
              <a:gdLst/>
              <a:ahLst/>
              <a:cxnLst/>
              <a:rect l="l" t="t" r="r" b="b"/>
              <a:pathLst>
                <a:path w="1654" h="1046" extrusionOk="0">
                  <a:moveTo>
                    <a:pt x="1319" y="0"/>
                  </a:moveTo>
                  <a:cubicBezTo>
                    <a:pt x="1280" y="0"/>
                    <a:pt x="1239" y="12"/>
                    <a:pt x="1196" y="37"/>
                  </a:cubicBezTo>
                  <a:lnTo>
                    <a:pt x="215" y="599"/>
                  </a:lnTo>
                  <a:cubicBezTo>
                    <a:pt x="1" y="724"/>
                    <a:pt x="108" y="1045"/>
                    <a:pt x="331" y="1045"/>
                  </a:cubicBezTo>
                  <a:cubicBezTo>
                    <a:pt x="375" y="1045"/>
                    <a:pt x="411" y="1027"/>
                    <a:pt x="447" y="1009"/>
                  </a:cubicBezTo>
                  <a:lnTo>
                    <a:pt x="1428" y="439"/>
                  </a:lnTo>
                  <a:cubicBezTo>
                    <a:pt x="1653" y="311"/>
                    <a:pt x="1525" y="0"/>
                    <a:pt x="1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2"/>
            <p:cNvSpPr/>
            <p:nvPr/>
          </p:nvSpPr>
          <p:spPr>
            <a:xfrm>
              <a:off x="3368224" y="3769118"/>
              <a:ext cx="273943" cy="374495"/>
            </a:xfrm>
            <a:custGeom>
              <a:avLst/>
              <a:gdLst/>
              <a:ahLst/>
              <a:cxnLst/>
              <a:rect l="l" t="t" r="r" b="b"/>
              <a:pathLst>
                <a:path w="11813" h="16149" extrusionOk="0">
                  <a:moveTo>
                    <a:pt x="8021" y="12713"/>
                  </a:moveTo>
                  <a:lnTo>
                    <a:pt x="8021" y="13249"/>
                  </a:lnTo>
                  <a:lnTo>
                    <a:pt x="3828" y="13249"/>
                  </a:lnTo>
                  <a:lnTo>
                    <a:pt x="3828" y="12713"/>
                  </a:lnTo>
                  <a:close/>
                  <a:moveTo>
                    <a:pt x="8021" y="13722"/>
                  </a:moveTo>
                  <a:lnTo>
                    <a:pt x="8021" y="13855"/>
                  </a:lnTo>
                  <a:cubicBezTo>
                    <a:pt x="8021" y="14150"/>
                    <a:pt x="7780" y="14391"/>
                    <a:pt x="7486" y="14391"/>
                  </a:cubicBezTo>
                  <a:lnTo>
                    <a:pt x="7084" y="14391"/>
                  </a:lnTo>
                  <a:cubicBezTo>
                    <a:pt x="6781" y="14391"/>
                    <a:pt x="6781" y="14863"/>
                    <a:pt x="7084" y="14863"/>
                  </a:cubicBezTo>
                  <a:lnTo>
                    <a:pt x="7209" y="14863"/>
                  </a:lnTo>
                  <a:cubicBezTo>
                    <a:pt x="7236" y="15274"/>
                    <a:pt x="6924" y="15648"/>
                    <a:pt x="6504" y="15648"/>
                  </a:cubicBezTo>
                  <a:lnTo>
                    <a:pt x="5336" y="15648"/>
                  </a:lnTo>
                  <a:cubicBezTo>
                    <a:pt x="4907" y="15648"/>
                    <a:pt x="4595" y="15274"/>
                    <a:pt x="4622" y="14863"/>
                  </a:cubicBezTo>
                  <a:lnTo>
                    <a:pt x="5826" y="14863"/>
                  </a:lnTo>
                  <a:cubicBezTo>
                    <a:pt x="6130" y="14863"/>
                    <a:pt x="6130" y="14391"/>
                    <a:pt x="5826" y="14391"/>
                  </a:cubicBezTo>
                  <a:lnTo>
                    <a:pt x="4345" y="14391"/>
                  </a:lnTo>
                  <a:cubicBezTo>
                    <a:pt x="3989" y="14391"/>
                    <a:pt x="3783" y="14052"/>
                    <a:pt x="3819" y="13722"/>
                  </a:cubicBezTo>
                  <a:close/>
                  <a:moveTo>
                    <a:pt x="5937" y="1"/>
                  </a:moveTo>
                  <a:cubicBezTo>
                    <a:pt x="4883" y="1"/>
                    <a:pt x="3849" y="277"/>
                    <a:pt x="2945" y="813"/>
                  </a:cubicBezTo>
                  <a:cubicBezTo>
                    <a:pt x="2829" y="875"/>
                    <a:pt x="2793" y="1018"/>
                    <a:pt x="2865" y="1134"/>
                  </a:cubicBezTo>
                  <a:cubicBezTo>
                    <a:pt x="2905" y="1210"/>
                    <a:pt x="2980" y="1251"/>
                    <a:pt x="3059" y="1251"/>
                  </a:cubicBezTo>
                  <a:cubicBezTo>
                    <a:pt x="3102" y="1251"/>
                    <a:pt x="3145" y="1239"/>
                    <a:pt x="3186" y="1214"/>
                  </a:cubicBezTo>
                  <a:cubicBezTo>
                    <a:pt x="4019" y="732"/>
                    <a:pt x="4965" y="474"/>
                    <a:pt x="5937" y="474"/>
                  </a:cubicBezTo>
                  <a:cubicBezTo>
                    <a:pt x="5954" y="474"/>
                    <a:pt x="5970" y="474"/>
                    <a:pt x="5987" y="474"/>
                  </a:cubicBezTo>
                  <a:cubicBezTo>
                    <a:pt x="7414" y="492"/>
                    <a:pt x="8761" y="1063"/>
                    <a:pt x="9769" y="2080"/>
                  </a:cubicBezTo>
                  <a:cubicBezTo>
                    <a:pt x="10777" y="3106"/>
                    <a:pt x="11340" y="4453"/>
                    <a:pt x="11340" y="5880"/>
                  </a:cubicBezTo>
                  <a:cubicBezTo>
                    <a:pt x="11340" y="7530"/>
                    <a:pt x="10590" y="9074"/>
                    <a:pt x="9306" y="10109"/>
                  </a:cubicBezTo>
                  <a:cubicBezTo>
                    <a:pt x="9243" y="10153"/>
                    <a:pt x="9216" y="10216"/>
                    <a:pt x="9216" y="10287"/>
                  </a:cubicBezTo>
                  <a:lnTo>
                    <a:pt x="9216" y="11063"/>
                  </a:lnTo>
                  <a:cubicBezTo>
                    <a:pt x="9216" y="11679"/>
                    <a:pt x="8735" y="12187"/>
                    <a:pt x="8128" y="12241"/>
                  </a:cubicBezTo>
                  <a:lnTo>
                    <a:pt x="6130" y="12241"/>
                  </a:lnTo>
                  <a:lnTo>
                    <a:pt x="6130" y="6130"/>
                  </a:lnTo>
                  <a:lnTo>
                    <a:pt x="8306" y="6130"/>
                  </a:lnTo>
                  <a:cubicBezTo>
                    <a:pt x="8422" y="6130"/>
                    <a:pt x="8529" y="6041"/>
                    <a:pt x="8547" y="5925"/>
                  </a:cubicBezTo>
                  <a:cubicBezTo>
                    <a:pt x="8565" y="5782"/>
                    <a:pt x="8449" y="5657"/>
                    <a:pt x="8315" y="5657"/>
                  </a:cubicBezTo>
                  <a:lnTo>
                    <a:pt x="3525" y="5657"/>
                  </a:lnTo>
                  <a:cubicBezTo>
                    <a:pt x="3400" y="5657"/>
                    <a:pt x="3293" y="5746"/>
                    <a:pt x="3284" y="5862"/>
                  </a:cubicBezTo>
                  <a:cubicBezTo>
                    <a:pt x="3266" y="6005"/>
                    <a:pt x="3373" y="6130"/>
                    <a:pt x="3516" y="6130"/>
                  </a:cubicBezTo>
                  <a:lnTo>
                    <a:pt x="5657" y="6130"/>
                  </a:lnTo>
                  <a:lnTo>
                    <a:pt x="5657" y="12241"/>
                  </a:lnTo>
                  <a:lnTo>
                    <a:pt x="3712" y="12241"/>
                  </a:lnTo>
                  <a:cubicBezTo>
                    <a:pt x="3105" y="12187"/>
                    <a:pt x="2633" y="11679"/>
                    <a:pt x="2633" y="11063"/>
                  </a:cubicBezTo>
                  <a:lnTo>
                    <a:pt x="2633" y="10278"/>
                  </a:lnTo>
                  <a:cubicBezTo>
                    <a:pt x="2633" y="10207"/>
                    <a:pt x="2597" y="10144"/>
                    <a:pt x="2543" y="10100"/>
                  </a:cubicBezTo>
                  <a:cubicBezTo>
                    <a:pt x="1214" y="9038"/>
                    <a:pt x="474" y="7450"/>
                    <a:pt x="509" y="5755"/>
                  </a:cubicBezTo>
                  <a:cubicBezTo>
                    <a:pt x="536" y="4292"/>
                    <a:pt x="1152" y="2927"/>
                    <a:pt x="2240" y="1919"/>
                  </a:cubicBezTo>
                  <a:cubicBezTo>
                    <a:pt x="2329" y="1830"/>
                    <a:pt x="2338" y="1687"/>
                    <a:pt x="2249" y="1589"/>
                  </a:cubicBezTo>
                  <a:cubicBezTo>
                    <a:pt x="2202" y="1537"/>
                    <a:pt x="2138" y="1513"/>
                    <a:pt x="2075" y="1513"/>
                  </a:cubicBezTo>
                  <a:cubicBezTo>
                    <a:pt x="2018" y="1513"/>
                    <a:pt x="1961" y="1533"/>
                    <a:pt x="1919" y="1571"/>
                  </a:cubicBezTo>
                  <a:cubicBezTo>
                    <a:pt x="741" y="2668"/>
                    <a:pt x="72" y="4149"/>
                    <a:pt x="37" y="5746"/>
                  </a:cubicBezTo>
                  <a:cubicBezTo>
                    <a:pt x="1" y="7548"/>
                    <a:pt x="768" y="9243"/>
                    <a:pt x="2160" y="10394"/>
                  </a:cubicBezTo>
                  <a:lnTo>
                    <a:pt x="2160" y="11090"/>
                  </a:lnTo>
                  <a:cubicBezTo>
                    <a:pt x="2160" y="11839"/>
                    <a:pt x="2659" y="12482"/>
                    <a:pt x="3355" y="12678"/>
                  </a:cubicBezTo>
                  <a:lnTo>
                    <a:pt x="3355" y="13267"/>
                  </a:lnTo>
                  <a:cubicBezTo>
                    <a:pt x="3025" y="13284"/>
                    <a:pt x="2998" y="13730"/>
                    <a:pt x="3355" y="13739"/>
                  </a:cubicBezTo>
                  <a:cubicBezTo>
                    <a:pt x="3328" y="14248"/>
                    <a:pt x="3614" y="14730"/>
                    <a:pt x="4131" y="14854"/>
                  </a:cubicBezTo>
                  <a:cubicBezTo>
                    <a:pt x="4096" y="15541"/>
                    <a:pt x="4613" y="16148"/>
                    <a:pt x="5318" y="16148"/>
                  </a:cubicBezTo>
                  <a:lnTo>
                    <a:pt x="6522" y="16148"/>
                  </a:lnTo>
                  <a:cubicBezTo>
                    <a:pt x="7227" y="16148"/>
                    <a:pt x="7735" y="15541"/>
                    <a:pt x="7718" y="14854"/>
                  </a:cubicBezTo>
                  <a:cubicBezTo>
                    <a:pt x="8226" y="14730"/>
                    <a:pt x="8512" y="14248"/>
                    <a:pt x="8494" y="13739"/>
                  </a:cubicBezTo>
                  <a:cubicBezTo>
                    <a:pt x="8886" y="13739"/>
                    <a:pt x="8895" y="13267"/>
                    <a:pt x="8494" y="13267"/>
                  </a:cubicBezTo>
                  <a:lnTo>
                    <a:pt x="8494" y="12678"/>
                  </a:lnTo>
                  <a:cubicBezTo>
                    <a:pt x="9181" y="12482"/>
                    <a:pt x="9689" y="11839"/>
                    <a:pt x="9689" y="11090"/>
                  </a:cubicBezTo>
                  <a:lnTo>
                    <a:pt x="9689" y="10403"/>
                  </a:lnTo>
                  <a:cubicBezTo>
                    <a:pt x="11036" y="9279"/>
                    <a:pt x="11812" y="7637"/>
                    <a:pt x="11812" y="5880"/>
                  </a:cubicBezTo>
                  <a:cubicBezTo>
                    <a:pt x="11812" y="4328"/>
                    <a:pt x="11206" y="2856"/>
                    <a:pt x="10108" y="1750"/>
                  </a:cubicBezTo>
                  <a:cubicBezTo>
                    <a:pt x="9011" y="643"/>
                    <a:pt x="7548" y="28"/>
                    <a:pt x="5987" y="1"/>
                  </a:cubicBezTo>
                  <a:cubicBezTo>
                    <a:pt x="5970" y="1"/>
                    <a:pt x="5953" y="1"/>
                    <a:pt x="5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507;p70">
            <a:extLst>
              <a:ext uri="{FF2B5EF4-FFF2-40B4-BE49-F238E27FC236}">
                <a16:creationId xmlns:a16="http://schemas.microsoft.com/office/drawing/2014/main" id="{D15DF8C8-0DB3-FEBC-AADB-00F21CF37BCE}"/>
              </a:ext>
            </a:extLst>
          </p:cNvPr>
          <p:cNvGrpSpPr/>
          <p:nvPr/>
        </p:nvGrpSpPr>
        <p:grpSpPr>
          <a:xfrm>
            <a:off x="3545657" y="1931972"/>
            <a:ext cx="340684" cy="338112"/>
            <a:chOff x="3212175" y="2928950"/>
            <a:chExt cx="407225" cy="404150"/>
          </a:xfrm>
        </p:grpSpPr>
        <p:sp>
          <p:nvSpPr>
            <p:cNvPr id="9" name="Google Shape;4508;p70">
              <a:extLst>
                <a:ext uri="{FF2B5EF4-FFF2-40B4-BE49-F238E27FC236}">
                  <a16:creationId xmlns:a16="http://schemas.microsoft.com/office/drawing/2014/main" id="{556024C8-67B8-D592-108D-0C7F6CDB6C8B}"/>
                </a:ext>
              </a:extLst>
            </p:cNvPr>
            <p:cNvSpPr/>
            <p:nvPr/>
          </p:nvSpPr>
          <p:spPr>
            <a:xfrm>
              <a:off x="3246300" y="2935200"/>
              <a:ext cx="331650" cy="331650"/>
            </a:xfrm>
            <a:custGeom>
              <a:avLst/>
              <a:gdLst/>
              <a:ahLst/>
              <a:cxnLst/>
              <a:rect l="l" t="t" r="r" b="b"/>
              <a:pathLst>
                <a:path w="13266" h="13266" extrusionOk="0">
                  <a:moveTo>
                    <a:pt x="6637" y="0"/>
                  </a:moveTo>
                  <a:cubicBezTo>
                    <a:pt x="2971" y="0"/>
                    <a:pt x="0" y="2971"/>
                    <a:pt x="0" y="6629"/>
                  </a:cubicBezTo>
                  <a:cubicBezTo>
                    <a:pt x="0" y="10295"/>
                    <a:pt x="2971" y="13266"/>
                    <a:pt x="6637" y="13266"/>
                  </a:cubicBezTo>
                  <a:cubicBezTo>
                    <a:pt x="10295" y="13266"/>
                    <a:pt x="13266" y="10295"/>
                    <a:pt x="13266" y="6629"/>
                  </a:cubicBezTo>
                  <a:cubicBezTo>
                    <a:pt x="13266" y="2971"/>
                    <a:pt x="10295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09;p70">
              <a:extLst>
                <a:ext uri="{FF2B5EF4-FFF2-40B4-BE49-F238E27FC236}">
                  <a16:creationId xmlns:a16="http://schemas.microsoft.com/office/drawing/2014/main" id="{48D5D851-FE1E-8452-E86D-0212393AE9B0}"/>
                </a:ext>
              </a:extLst>
            </p:cNvPr>
            <p:cNvSpPr/>
            <p:nvPr/>
          </p:nvSpPr>
          <p:spPr>
            <a:xfrm>
              <a:off x="3257875" y="3044700"/>
              <a:ext cx="308700" cy="25"/>
            </a:xfrm>
            <a:custGeom>
              <a:avLst/>
              <a:gdLst/>
              <a:ahLst/>
              <a:cxnLst/>
              <a:rect l="l" t="t" r="r" b="b"/>
              <a:pathLst>
                <a:path w="12348" h="1" extrusionOk="0">
                  <a:moveTo>
                    <a:pt x="1" y="1"/>
                  </a:moveTo>
                  <a:lnTo>
                    <a:pt x="12348" y="1"/>
                  </a:lnTo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0;p70">
              <a:extLst>
                <a:ext uri="{FF2B5EF4-FFF2-40B4-BE49-F238E27FC236}">
                  <a16:creationId xmlns:a16="http://schemas.microsoft.com/office/drawing/2014/main" id="{702E03DB-872B-CB81-0E18-A0988E62A5F3}"/>
                </a:ext>
              </a:extLst>
            </p:cNvPr>
            <p:cNvSpPr/>
            <p:nvPr/>
          </p:nvSpPr>
          <p:spPr>
            <a:xfrm>
              <a:off x="3522400" y="3181425"/>
              <a:ext cx="88975" cy="118675"/>
            </a:xfrm>
            <a:custGeom>
              <a:avLst/>
              <a:gdLst/>
              <a:ahLst/>
              <a:cxnLst/>
              <a:rect l="l" t="t" r="r" b="b"/>
              <a:pathLst>
                <a:path w="3559" h="4747" extrusionOk="0">
                  <a:moveTo>
                    <a:pt x="273" y="0"/>
                  </a:moveTo>
                  <a:cubicBezTo>
                    <a:pt x="134" y="0"/>
                    <a:pt x="0" y="106"/>
                    <a:pt x="0" y="268"/>
                  </a:cubicBezTo>
                  <a:lnTo>
                    <a:pt x="9" y="4479"/>
                  </a:lnTo>
                  <a:cubicBezTo>
                    <a:pt x="9" y="4644"/>
                    <a:pt x="143" y="4747"/>
                    <a:pt x="280" y="4747"/>
                  </a:cubicBezTo>
                  <a:cubicBezTo>
                    <a:pt x="358" y="4747"/>
                    <a:pt x="436" y="4714"/>
                    <a:pt x="491" y="4639"/>
                  </a:cubicBezTo>
                  <a:lnTo>
                    <a:pt x="1410" y="3435"/>
                  </a:lnTo>
                  <a:cubicBezTo>
                    <a:pt x="1454" y="3368"/>
                    <a:pt x="1530" y="3332"/>
                    <a:pt x="1610" y="3332"/>
                  </a:cubicBezTo>
                  <a:cubicBezTo>
                    <a:pt x="1626" y="3332"/>
                    <a:pt x="1643" y="3334"/>
                    <a:pt x="1660" y="3337"/>
                  </a:cubicBezTo>
                  <a:lnTo>
                    <a:pt x="3158" y="3569"/>
                  </a:lnTo>
                  <a:cubicBezTo>
                    <a:pt x="3172" y="3571"/>
                    <a:pt x="3185" y="3572"/>
                    <a:pt x="3198" y="3572"/>
                  </a:cubicBezTo>
                  <a:cubicBezTo>
                    <a:pt x="3425" y="3572"/>
                    <a:pt x="3559" y="3291"/>
                    <a:pt x="3390" y="3114"/>
                  </a:cubicBezTo>
                  <a:lnTo>
                    <a:pt x="464" y="81"/>
                  </a:lnTo>
                  <a:cubicBezTo>
                    <a:pt x="409" y="25"/>
                    <a:pt x="340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1;p70">
              <a:extLst>
                <a:ext uri="{FF2B5EF4-FFF2-40B4-BE49-F238E27FC236}">
                  <a16:creationId xmlns:a16="http://schemas.microsoft.com/office/drawing/2014/main" id="{F3FDD2CD-02CF-890D-0EF3-F85C95D7D7A3}"/>
                </a:ext>
              </a:extLst>
            </p:cNvPr>
            <p:cNvSpPr/>
            <p:nvPr/>
          </p:nvSpPr>
          <p:spPr>
            <a:xfrm>
              <a:off x="3217525" y="3242300"/>
              <a:ext cx="249150" cy="84325"/>
            </a:xfrm>
            <a:custGeom>
              <a:avLst/>
              <a:gdLst/>
              <a:ahLst/>
              <a:cxnLst/>
              <a:rect l="l" t="t" r="r" b="b"/>
              <a:pathLst>
                <a:path w="9966" h="3373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lnTo>
                    <a:pt x="0" y="2793"/>
                  </a:lnTo>
                  <a:cubicBezTo>
                    <a:pt x="0" y="3114"/>
                    <a:pt x="259" y="3373"/>
                    <a:pt x="580" y="3373"/>
                  </a:cubicBezTo>
                  <a:lnTo>
                    <a:pt x="9385" y="3373"/>
                  </a:lnTo>
                  <a:cubicBezTo>
                    <a:pt x="9706" y="3373"/>
                    <a:pt x="9965" y="3114"/>
                    <a:pt x="9965" y="2793"/>
                  </a:cubicBezTo>
                  <a:lnTo>
                    <a:pt x="9965" y="581"/>
                  </a:lnTo>
                  <a:cubicBezTo>
                    <a:pt x="9965" y="259"/>
                    <a:pt x="9706" y="1"/>
                    <a:pt x="9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2;p70">
              <a:extLst>
                <a:ext uri="{FF2B5EF4-FFF2-40B4-BE49-F238E27FC236}">
                  <a16:creationId xmlns:a16="http://schemas.microsoft.com/office/drawing/2014/main" id="{4524AFCA-7B9D-AD9F-6C3D-50612561DA8C}"/>
                </a:ext>
              </a:extLst>
            </p:cNvPr>
            <p:cNvSpPr/>
            <p:nvPr/>
          </p:nvSpPr>
          <p:spPr>
            <a:xfrm>
              <a:off x="3212175" y="2928950"/>
              <a:ext cx="407225" cy="404150"/>
            </a:xfrm>
            <a:custGeom>
              <a:avLst/>
              <a:gdLst/>
              <a:ahLst/>
              <a:cxnLst/>
              <a:rect l="l" t="t" r="r" b="b"/>
              <a:pathLst>
                <a:path w="16289" h="16166" extrusionOk="0">
                  <a:moveTo>
                    <a:pt x="6727" y="598"/>
                  </a:moveTo>
                  <a:lnTo>
                    <a:pt x="6727" y="598"/>
                  </a:lnTo>
                  <a:cubicBezTo>
                    <a:pt x="6004" y="1330"/>
                    <a:pt x="5433" y="2686"/>
                    <a:pt x="5148" y="4372"/>
                  </a:cubicBezTo>
                  <a:lnTo>
                    <a:pt x="2106" y="4372"/>
                  </a:lnTo>
                  <a:cubicBezTo>
                    <a:pt x="2917" y="2463"/>
                    <a:pt x="4639" y="1018"/>
                    <a:pt x="6727" y="598"/>
                  </a:cubicBezTo>
                  <a:close/>
                  <a:moveTo>
                    <a:pt x="8002" y="473"/>
                  </a:moveTo>
                  <a:cubicBezTo>
                    <a:pt x="8645" y="473"/>
                    <a:pt x="9287" y="1125"/>
                    <a:pt x="9778" y="2276"/>
                  </a:cubicBezTo>
                  <a:cubicBezTo>
                    <a:pt x="10036" y="2882"/>
                    <a:pt x="10233" y="3596"/>
                    <a:pt x="10375" y="4372"/>
                  </a:cubicBezTo>
                  <a:lnTo>
                    <a:pt x="5629" y="4372"/>
                  </a:lnTo>
                  <a:cubicBezTo>
                    <a:pt x="5763" y="3596"/>
                    <a:pt x="5968" y="2882"/>
                    <a:pt x="6227" y="2276"/>
                  </a:cubicBezTo>
                  <a:cubicBezTo>
                    <a:pt x="6709" y="1125"/>
                    <a:pt x="7360" y="473"/>
                    <a:pt x="8002" y="473"/>
                  </a:cubicBezTo>
                  <a:close/>
                  <a:moveTo>
                    <a:pt x="5076" y="4845"/>
                  </a:moveTo>
                  <a:cubicBezTo>
                    <a:pt x="4987" y="5487"/>
                    <a:pt x="4942" y="6165"/>
                    <a:pt x="4942" y="6870"/>
                  </a:cubicBezTo>
                  <a:cubicBezTo>
                    <a:pt x="4942" y="7557"/>
                    <a:pt x="4987" y="8235"/>
                    <a:pt x="5076" y="8886"/>
                  </a:cubicBezTo>
                  <a:lnTo>
                    <a:pt x="1927" y="8886"/>
                  </a:lnTo>
                  <a:cubicBezTo>
                    <a:pt x="1713" y="8244"/>
                    <a:pt x="1606" y="7566"/>
                    <a:pt x="1606" y="6870"/>
                  </a:cubicBezTo>
                  <a:cubicBezTo>
                    <a:pt x="1606" y="6165"/>
                    <a:pt x="1722" y="5487"/>
                    <a:pt x="1927" y="4845"/>
                  </a:cubicBezTo>
                  <a:close/>
                  <a:moveTo>
                    <a:pt x="10447" y="4845"/>
                  </a:moveTo>
                  <a:cubicBezTo>
                    <a:pt x="10536" y="5487"/>
                    <a:pt x="10581" y="6174"/>
                    <a:pt x="10581" y="6870"/>
                  </a:cubicBezTo>
                  <a:cubicBezTo>
                    <a:pt x="10581" y="7566"/>
                    <a:pt x="10536" y="8244"/>
                    <a:pt x="10447" y="8886"/>
                  </a:cubicBezTo>
                  <a:lnTo>
                    <a:pt x="5558" y="8886"/>
                  </a:lnTo>
                  <a:cubicBezTo>
                    <a:pt x="5469" y="8244"/>
                    <a:pt x="5424" y="7566"/>
                    <a:pt x="5424" y="6870"/>
                  </a:cubicBezTo>
                  <a:cubicBezTo>
                    <a:pt x="5424" y="6174"/>
                    <a:pt x="5469" y="5487"/>
                    <a:pt x="5558" y="4845"/>
                  </a:cubicBezTo>
                  <a:close/>
                  <a:moveTo>
                    <a:pt x="14069" y="4845"/>
                  </a:moveTo>
                  <a:cubicBezTo>
                    <a:pt x="14283" y="5496"/>
                    <a:pt x="14399" y="6174"/>
                    <a:pt x="14399" y="6870"/>
                  </a:cubicBezTo>
                  <a:cubicBezTo>
                    <a:pt x="14399" y="7557"/>
                    <a:pt x="14283" y="8235"/>
                    <a:pt x="14069" y="8886"/>
                  </a:cubicBezTo>
                  <a:lnTo>
                    <a:pt x="10928" y="8886"/>
                  </a:lnTo>
                  <a:cubicBezTo>
                    <a:pt x="11009" y="8235"/>
                    <a:pt x="11053" y="7557"/>
                    <a:pt x="11053" y="6870"/>
                  </a:cubicBezTo>
                  <a:cubicBezTo>
                    <a:pt x="11053" y="6165"/>
                    <a:pt x="11009" y="5487"/>
                    <a:pt x="10928" y="4845"/>
                  </a:cubicBezTo>
                  <a:close/>
                  <a:moveTo>
                    <a:pt x="5148" y="9359"/>
                  </a:moveTo>
                  <a:cubicBezTo>
                    <a:pt x="5344" y="10501"/>
                    <a:pt x="5674" y="11518"/>
                    <a:pt x="6102" y="12285"/>
                  </a:cubicBezTo>
                  <a:lnTo>
                    <a:pt x="4594" y="12285"/>
                  </a:lnTo>
                  <a:cubicBezTo>
                    <a:pt x="4586" y="12276"/>
                    <a:pt x="4568" y="12267"/>
                    <a:pt x="4559" y="12258"/>
                  </a:cubicBezTo>
                  <a:cubicBezTo>
                    <a:pt x="3444" y="11544"/>
                    <a:pt x="2596" y="10527"/>
                    <a:pt x="2097" y="9359"/>
                  </a:cubicBezTo>
                  <a:close/>
                  <a:moveTo>
                    <a:pt x="10375" y="9359"/>
                  </a:moveTo>
                  <a:cubicBezTo>
                    <a:pt x="10170" y="10536"/>
                    <a:pt x="9822" y="11562"/>
                    <a:pt x="9349" y="12285"/>
                  </a:cubicBezTo>
                  <a:lnTo>
                    <a:pt x="6646" y="12285"/>
                  </a:lnTo>
                  <a:cubicBezTo>
                    <a:pt x="6182" y="11562"/>
                    <a:pt x="5826" y="10536"/>
                    <a:pt x="5620" y="9359"/>
                  </a:cubicBezTo>
                  <a:close/>
                  <a:moveTo>
                    <a:pt x="13899" y="9386"/>
                  </a:moveTo>
                  <a:cubicBezTo>
                    <a:pt x="13756" y="9725"/>
                    <a:pt x="13587" y="10055"/>
                    <a:pt x="13382" y="10367"/>
                  </a:cubicBezTo>
                  <a:lnTo>
                    <a:pt x="13061" y="10028"/>
                  </a:lnTo>
                  <a:cubicBezTo>
                    <a:pt x="12963" y="9927"/>
                    <a:pt x="12838" y="9882"/>
                    <a:pt x="12713" y="9882"/>
                  </a:cubicBezTo>
                  <a:cubicBezTo>
                    <a:pt x="12453" y="9882"/>
                    <a:pt x="12195" y="10080"/>
                    <a:pt x="12195" y="10376"/>
                  </a:cubicBezTo>
                  <a:lnTo>
                    <a:pt x="12195" y="11723"/>
                  </a:lnTo>
                  <a:cubicBezTo>
                    <a:pt x="11651" y="12205"/>
                    <a:pt x="11035" y="12570"/>
                    <a:pt x="10366" y="12838"/>
                  </a:cubicBezTo>
                  <a:cubicBezTo>
                    <a:pt x="10286" y="12615"/>
                    <a:pt x="10108" y="12437"/>
                    <a:pt x="9876" y="12356"/>
                  </a:cubicBezTo>
                  <a:cubicBezTo>
                    <a:pt x="10322" y="11589"/>
                    <a:pt x="10661" y="10554"/>
                    <a:pt x="10857" y="9386"/>
                  </a:cubicBezTo>
                  <a:close/>
                  <a:moveTo>
                    <a:pt x="12683" y="10331"/>
                  </a:moveTo>
                  <a:cubicBezTo>
                    <a:pt x="12691" y="10331"/>
                    <a:pt x="12701" y="10334"/>
                    <a:pt x="12713" y="10340"/>
                  </a:cubicBezTo>
                  <a:lnTo>
                    <a:pt x="15630" y="13382"/>
                  </a:lnTo>
                  <a:cubicBezTo>
                    <a:pt x="15639" y="13382"/>
                    <a:pt x="15648" y="13391"/>
                    <a:pt x="15639" y="13418"/>
                  </a:cubicBezTo>
                  <a:cubicBezTo>
                    <a:pt x="15630" y="13436"/>
                    <a:pt x="15612" y="13436"/>
                    <a:pt x="15603" y="13436"/>
                  </a:cubicBezTo>
                  <a:lnTo>
                    <a:pt x="14113" y="13195"/>
                  </a:lnTo>
                  <a:cubicBezTo>
                    <a:pt x="14087" y="13191"/>
                    <a:pt x="14062" y="13189"/>
                    <a:pt x="14036" y="13189"/>
                  </a:cubicBezTo>
                  <a:cubicBezTo>
                    <a:pt x="13878" y="13189"/>
                    <a:pt x="13731" y="13260"/>
                    <a:pt x="13632" y="13391"/>
                  </a:cubicBezTo>
                  <a:lnTo>
                    <a:pt x="12722" y="14595"/>
                  </a:lnTo>
                  <a:cubicBezTo>
                    <a:pt x="12711" y="14606"/>
                    <a:pt x="12702" y="14611"/>
                    <a:pt x="12694" y="14611"/>
                  </a:cubicBezTo>
                  <a:cubicBezTo>
                    <a:pt x="12682" y="14611"/>
                    <a:pt x="12673" y="14599"/>
                    <a:pt x="12668" y="14578"/>
                  </a:cubicBezTo>
                  <a:lnTo>
                    <a:pt x="12659" y="10367"/>
                  </a:lnTo>
                  <a:cubicBezTo>
                    <a:pt x="12659" y="10343"/>
                    <a:pt x="12667" y="10331"/>
                    <a:pt x="12683" y="10331"/>
                  </a:cubicBezTo>
                  <a:close/>
                  <a:moveTo>
                    <a:pt x="8002" y="1"/>
                  </a:moveTo>
                  <a:cubicBezTo>
                    <a:pt x="6174" y="1"/>
                    <a:pt x="4443" y="714"/>
                    <a:pt x="3149" y="2008"/>
                  </a:cubicBezTo>
                  <a:cubicBezTo>
                    <a:pt x="1856" y="3310"/>
                    <a:pt x="1142" y="5032"/>
                    <a:pt x="1142" y="6870"/>
                  </a:cubicBezTo>
                  <a:cubicBezTo>
                    <a:pt x="1142" y="9011"/>
                    <a:pt x="2114" y="10991"/>
                    <a:pt x="3783" y="12285"/>
                  </a:cubicBezTo>
                  <a:lnTo>
                    <a:pt x="812" y="12285"/>
                  </a:lnTo>
                  <a:cubicBezTo>
                    <a:pt x="366" y="12285"/>
                    <a:pt x="0" y="12651"/>
                    <a:pt x="0" y="13097"/>
                  </a:cubicBezTo>
                  <a:lnTo>
                    <a:pt x="0" y="15345"/>
                  </a:lnTo>
                  <a:cubicBezTo>
                    <a:pt x="0" y="15800"/>
                    <a:pt x="366" y="16166"/>
                    <a:pt x="812" y="16166"/>
                  </a:cubicBezTo>
                  <a:lnTo>
                    <a:pt x="1758" y="16166"/>
                  </a:lnTo>
                  <a:cubicBezTo>
                    <a:pt x="2070" y="16166"/>
                    <a:pt x="2070" y="15657"/>
                    <a:pt x="1758" y="15657"/>
                  </a:cubicBezTo>
                  <a:lnTo>
                    <a:pt x="812" y="15657"/>
                  </a:lnTo>
                  <a:cubicBezTo>
                    <a:pt x="625" y="15657"/>
                    <a:pt x="473" y="15505"/>
                    <a:pt x="473" y="15318"/>
                  </a:cubicBezTo>
                  <a:lnTo>
                    <a:pt x="473" y="13097"/>
                  </a:lnTo>
                  <a:cubicBezTo>
                    <a:pt x="473" y="12909"/>
                    <a:pt x="625" y="12758"/>
                    <a:pt x="812" y="12758"/>
                  </a:cubicBezTo>
                  <a:lnTo>
                    <a:pt x="9617" y="12758"/>
                  </a:lnTo>
                  <a:cubicBezTo>
                    <a:pt x="9804" y="12758"/>
                    <a:pt x="9956" y="12909"/>
                    <a:pt x="9956" y="13097"/>
                  </a:cubicBezTo>
                  <a:lnTo>
                    <a:pt x="9956" y="15318"/>
                  </a:lnTo>
                  <a:cubicBezTo>
                    <a:pt x="9956" y="15505"/>
                    <a:pt x="9804" y="15657"/>
                    <a:pt x="9617" y="15657"/>
                  </a:cubicBezTo>
                  <a:lnTo>
                    <a:pt x="3007" y="15657"/>
                  </a:lnTo>
                  <a:cubicBezTo>
                    <a:pt x="3007" y="15657"/>
                    <a:pt x="2703" y="16148"/>
                    <a:pt x="3007" y="16166"/>
                  </a:cubicBezTo>
                  <a:lnTo>
                    <a:pt x="9599" y="16166"/>
                  </a:lnTo>
                  <a:cubicBezTo>
                    <a:pt x="10045" y="16148"/>
                    <a:pt x="10411" y="15782"/>
                    <a:pt x="10429" y="15336"/>
                  </a:cubicBezTo>
                  <a:lnTo>
                    <a:pt x="10429" y="13311"/>
                  </a:lnTo>
                  <a:cubicBezTo>
                    <a:pt x="11053" y="13070"/>
                    <a:pt x="12195" y="12321"/>
                    <a:pt x="12195" y="12321"/>
                  </a:cubicBezTo>
                  <a:lnTo>
                    <a:pt x="12195" y="14569"/>
                  </a:lnTo>
                  <a:cubicBezTo>
                    <a:pt x="12195" y="14872"/>
                    <a:pt x="12453" y="15066"/>
                    <a:pt x="12713" y="15066"/>
                  </a:cubicBezTo>
                  <a:cubicBezTo>
                    <a:pt x="12858" y="15066"/>
                    <a:pt x="13003" y="15006"/>
                    <a:pt x="13105" y="14872"/>
                  </a:cubicBezTo>
                  <a:lnTo>
                    <a:pt x="14015" y="13668"/>
                  </a:lnTo>
                  <a:cubicBezTo>
                    <a:pt x="14021" y="13661"/>
                    <a:pt x="14028" y="13655"/>
                    <a:pt x="14034" y="13655"/>
                  </a:cubicBezTo>
                  <a:cubicBezTo>
                    <a:pt x="14037" y="13655"/>
                    <a:pt x="14039" y="13656"/>
                    <a:pt x="14042" y="13659"/>
                  </a:cubicBezTo>
                  <a:lnTo>
                    <a:pt x="15532" y="13891"/>
                  </a:lnTo>
                  <a:cubicBezTo>
                    <a:pt x="15558" y="13895"/>
                    <a:pt x="15584" y="13897"/>
                    <a:pt x="15609" y="13897"/>
                  </a:cubicBezTo>
                  <a:cubicBezTo>
                    <a:pt x="16029" y="13897"/>
                    <a:pt x="16289" y="13363"/>
                    <a:pt x="15978" y="13043"/>
                  </a:cubicBezTo>
                  <a:lnTo>
                    <a:pt x="13712" y="10688"/>
                  </a:lnTo>
                  <a:cubicBezTo>
                    <a:pt x="14470" y="9555"/>
                    <a:pt x="14872" y="8244"/>
                    <a:pt x="14872" y="6870"/>
                  </a:cubicBezTo>
                  <a:cubicBezTo>
                    <a:pt x="14872" y="4934"/>
                    <a:pt x="14042" y="3078"/>
                    <a:pt x="12606" y="1776"/>
                  </a:cubicBezTo>
                  <a:cubicBezTo>
                    <a:pt x="12558" y="1732"/>
                    <a:pt x="12505" y="1713"/>
                    <a:pt x="12455" y="1713"/>
                  </a:cubicBezTo>
                  <a:cubicBezTo>
                    <a:pt x="12270" y="1713"/>
                    <a:pt x="12111" y="1963"/>
                    <a:pt x="12293" y="2124"/>
                  </a:cubicBezTo>
                  <a:cubicBezTo>
                    <a:pt x="12989" y="2757"/>
                    <a:pt x="13533" y="3524"/>
                    <a:pt x="13890" y="4372"/>
                  </a:cubicBezTo>
                  <a:lnTo>
                    <a:pt x="10857" y="4372"/>
                  </a:lnTo>
                  <a:cubicBezTo>
                    <a:pt x="10572" y="2686"/>
                    <a:pt x="10001" y="1330"/>
                    <a:pt x="9278" y="598"/>
                  </a:cubicBezTo>
                  <a:lnTo>
                    <a:pt x="9278" y="598"/>
                  </a:lnTo>
                  <a:cubicBezTo>
                    <a:pt x="9938" y="732"/>
                    <a:pt x="10581" y="973"/>
                    <a:pt x="11169" y="1312"/>
                  </a:cubicBezTo>
                  <a:cubicBezTo>
                    <a:pt x="11210" y="1335"/>
                    <a:pt x="11250" y="1345"/>
                    <a:pt x="11287" y="1345"/>
                  </a:cubicBezTo>
                  <a:cubicBezTo>
                    <a:pt x="11496" y="1345"/>
                    <a:pt x="11630" y="1030"/>
                    <a:pt x="11410" y="902"/>
                  </a:cubicBezTo>
                  <a:cubicBezTo>
                    <a:pt x="10375" y="313"/>
                    <a:pt x="9198" y="1"/>
                    <a:pt x="8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3;p70">
              <a:extLst>
                <a:ext uri="{FF2B5EF4-FFF2-40B4-BE49-F238E27FC236}">
                  <a16:creationId xmlns:a16="http://schemas.microsoft.com/office/drawing/2014/main" id="{B5438E30-480C-417E-D72A-3810DCD712A5}"/>
                </a:ext>
              </a:extLst>
            </p:cNvPr>
            <p:cNvSpPr/>
            <p:nvPr/>
          </p:nvSpPr>
          <p:spPr>
            <a:xfrm>
              <a:off x="3238225" y="3259625"/>
              <a:ext cx="66475" cy="49800"/>
            </a:xfrm>
            <a:custGeom>
              <a:avLst/>
              <a:gdLst/>
              <a:ahLst/>
              <a:cxnLst/>
              <a:rect l="l" t="t" r="r" b="b"/>
              <a:pathLst>
                <a:path w="2659" h="1992" extrusionOk="0">
                  <a:moveTo>
                    <a:pt x="294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7" y="1938"/>
                    <a:pt x="681" y="1992"/>
                    <a:pt x="776" y="1992"/>
                  </a:cubicBezTo>
                  <a:cubicBezTo>
                    <a:pt x="865" y="1992"/>
                    <a:pt x="953" y="1945"/>
                    <a:pt x="992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89" y="1992"/>
                    <a:pt x="1878" y="1992"/>
                  </a:cubicBezTo>
                  <a:cubicBezTo>
                    <a:pt x="1974" y="1992"/>
                    <a:pt x="2070" y="1938"/>
                    <a:pt x="2107" y="1832"/>
                  </a:cubicBezTo>
                  <a:lnTo>
                    <a:pt x="2598" y="307"/>
                  </a:lnTo>
                  <a:cubicBezTo>
                    <a:pt x="2659" y="124"/>
                    <a:pt x="2507" y="0"/>
                    <a:pt x="2362" y="0"/>
                  </a:cubicBezTo>
                  <a:cubicBezTo>
                    <a:pt x="2272" y="0"/>
                    <a:pt x="2186" y="47"/>
                    <a:pt x="2152" y="155"/>
                  </a:cubicBezTo>
                  <a:lnTo>
                    <a:pt x="1849" y="1074"/>
                  </a:lnTo>
                  <a:lnTo>
                    <a:pt x="1545" y="325"/>
                  </a:lnTo>
                  <a:cubicBezTo>
                    <a:pt x="1505" y="231"/>
                    <a:pt x="1416" y="184"/>
                    <a:pt x="1327" y="184"/>
                  </a:cubicBezTo>
                  <a:cubicBezTo>
                    <a:pt x="1237" y="184"/>
                    <a:pt x="1148" y="231"/>
                    <a:pt x="1108" y="325"/>
                  </a:cubicBezTo>
                  <a:lnTo>
                    <a:pt x="805" y="1074"/>
                  </a:lnTo>
                  <a:lnTo>
                    <a:pt x="501" y="155"/>
                  </a:lnTo>
                  <a:cubicBezTo>
                    <a:pt x="468" y="47"/>
                    <a:pt x="382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4;p70">
              <a:extLst>
                <a:ext uri="{FF2B5EF4-FFF2-40B4-BE49-F238E27FC236}">
                  <a16:creationId xmlns:a16="http://schemas.microsoft.com/office/drawing/2014/main" id="{285CEDA8-7DAE-1A19-1212-C175246841C7}"/>
                </a:ext>
              </a:extLst>
            </p:cNvPr>
            <p:cNvSpPr/>
            <p:nvPr/>
          </p:nvSpPr>
          <p:spPr>
            <a:xfrm>
              <a:off x="3308925" y="3259625"/>
              <a:ext cx="66475" cy="49850"/>
            </a:xfrm>
            <a:custGeom>
              <a:avLst/>
              <a:gdLst/>
              <a:ahLst/>
              <a:cxnLst/>
              <a:rect l="l" t="t" r="r" b="b"/>
              <a:pathLst>
                <a:path w="2659" h="1994" extrusionOk="0">
                  <a:moveTo>
                    <a:pt x="296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2" y="1922"/>
                    <a:pt x="671" y="1993"/>
                    <a:pt x="769" y="1993"/>
                  </a:cubicBezTo>
                  <a:cubicBezTo>
                    <a:pt x="775" y="1993"/>
                    <a:pt x="782" y="1994"/>
                    <a:pt x="788" y="1994"/>
                  </a:cubicBezTo>
                  <a:cubicBezTo>
                    <a:pt x="878" y="1994"/>
                    <a:pt x="959" y="1934"/>
                    <a:pt x="1001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89" y="1992"/>
                    <a:pt x="1878" y="1992"/>
                  </a:cubicBezTo>
                  <a:cubicBezTo>
                    <a:pt x="1974" y="1992"/>
                    <a:pt x="2070" y="1938"/>
                    <a:pt x="2107" y="1832"/>
                  </a:cubicBezTo>
                  <a:lnTo>
                    <a:pt x="2598" y="307"/>
                  </a:lnTo>
                  <a:cubicBezTo>
                    <a:pt x="2659" y="124"/>
                    <a:pt x="2510" y="0"/>
                    <a:pt x="2365" y="0"/>
                  </a:cubicBezTo>
                  <a:cubicBezTo>
                    <a:pt x="2277" y="0"/>
                    <a:pt x="2189" y="47"/>
                    <a:pt x="2152" y="155"/>
                  </a:cubicBezTo>
                  <a:lnTo>
                    <a:pt x="1857" y="1074"/>
                  </a:lnTo>
                  <a:lnTo>
                    <a:pt x="1545" y="325"/>
                  </a:lnTo>
                  <a:cubicBezTo>
                    <a:pt x="1510" y="231"/>
                    <a:pt x="1420" y="184"/>
                    <a:pt x="1330" y="184"/>
                  </a:cubicBezTo>
                  <a:cubicBezTo>
                    <a:pt x="1240" y="184"/>
                    <a:pt x="1148" y="231"/>
                    <a:pt x="1108" y="325"/>
                  </a:cubicBezTo>
                  <a:lnTo>
                    <a:pt x="805" y="1074"/>
                  </a:lnTo>
                  <a:lnTo>
                    <a:pt x="510" y="155"/>
                  </a:lnTo>
                  <a:cubicBezTo>
                    <a:pt x="473" y="47"/>
                    <a:pt x="386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5;p70">
              <a:extLst>
                <a:ext uri="{FF2B5EF4-FFF2-40B4-BE49-F238E27FC236}">
                  <a16:creationId xmlns:a16="http://schemas.microsoft.com/office/drawing/2014/main" id="{1CA92101-5026-3E15-2825-D81060FE60DD}"/>
                </a:ext>
              </a:extLst>
            </p:cNvPr>
            <p:cNvSpPr/>
            <p:nvPr/>
          </p:nvSpPr>
          <p:spPr>
            <a:xfrm>
              <a:off x="3379625" y="3259625"/>
              <a:ext cx="66575" cy="49850"/>
            </a:xfrm>
            <a:custGeom>
              <a:avLst/>
              <a:gdLst/>
              <a:ahLst/>
              <a:cxnLst/>
              <a:rect l="l" t="t" r="r" b="b"/>
              <a:pathLst>
                <a:path w="2663" h="1994" extrusionOk="0">
                  <a:moveTo>
                    <a:pt x="296" y="0"/>
                  </a:moveTo>
                  <a:cubicBezTo>
                    <a:pt x="151" y="0"/>
                    <a:pt x="0" y="124"/>
                    <a:pt x="55" y="307"/>
                  </a:cubicBezTo>
                  <a:lnTo>
                    <a:pt x="555" y="1832"/>
                  </a:lnTo>
                  <a:cubicBezTo>
                    <a:pt x="582" y="1922"/>
                    <a:pt x="671" y="1993"/>
                    <a:pt x="769" y="1993"/>
                  </a:cubicBezTo>
                  <a:cubicBezTo>
                    <a:pt x="775" y="1993"/>
                    <a:pt x="782" y="1994"/>
                    <a:pt x="788" y="1994"/>
                  </a:cubicBezTo>
                  <a:cubicBezTo>
                    <a:pt x="879" y="1994"/>
                    <a:pt x="968" y="1934"/>
                    <a:pt x="1001" y="1850"/>
                  </a:cubicBezTo>
                  <a:lnTo>
                    <a:pt x="1331" y="1038"/>
                  </a:lnTo>
                  <a:lnTo>
                    <a:pt x="1661" y="1850"/>
                  </a:lnTo>
                  <a:cubicBezTo>
                    <a:pt x="1700" y="1945"/>
                    <a:pt x="1791" y="1992"/>
                    <a:pt x="1882" y="1992"/>
                  </a:cubicBezTo>
                  <a:cubicBezTo>
                    <a:pt x="1978" y="1992"/>
                    <a:pt x="2075" y="1938"/>
                    <a:pt x="2107" y="1832"/>
                  </a:cubicBezTo>
                  <a:lnTo>
                    <a:pt x="2607" y="307"/>
                  </a:lnTo>
                  <a:cubicBezTo>
                    <a:pt x="2662" y="124"/>
                    <a:pt x="2512" y="0"/>
                    <a:pt x="2366" y="0"/>
                  </a:cubicBezTo>
                  <a:cubicBezTo>
                    <a:pt x="2277" y="0"/>
                    <a:pt x="2189" y="47"/>
                    <a:pt x="2152" y="155"/>
                  </a:cubicBezTo>
                  <a:lnTo>
                    <a:pt x="1857" y="1074"/>
                  </a:lnTo>
                  <a:lnTo>
                    <a:pt x="1554" y="325"/>
                  </a:lnTo>
                  <a:cubicBezTo>
                    <a:pt x="1514" y="231"/>
                    <a:pt x="1423" y="184"/>
                    <a:pt x="1332" y="184"/>
                  </a:cubicBezTo>
                  <a:cubicBezTo>
                    <a:pt x="1242" y="184"/>
                    <a:pt x="1153" y="231"/>
                    <a:pt x="1117" y="325"/>
                  </a:cubicBezTo>
                  <a:lnTo>
                    <a:pt x="805" y="1074"/>
                  </a:lnTo>
                  <a:lnTo>
                    <a:pt x="510" y="155"/>
                  </a:lnTo>
                  <a:cubicBezTo>
                    <a:pt x="473" y="47"/>
                    <a:pt x="386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993;p70">
            <a:extLst>
              <a:ext uri="{FF2B5EF4-FFF2-40B4-BE49-F238E27FC236}">
                <a16:creationId xmlns:a16="http://schemas.microsoft.com/office/drawing/2014/main" id="{9DDF5C8C-66A6-5D43-B744-6746B87C8F2F}"/>
              </a:ext>
            </a:extLst>
          </p:cNvPr>
          <p:cNvGrpSpPr/>
          <p:nvPr/>
        </p:nvGrpSpPr>
        <p:grpSpPr>
          <a:xfrm>
            <a:off x="5283371" y="1939454"/>
            <a:ext cx="359208" cy="357612"/>
            <a:chOff x="867797" y="3769350"/>
            <a:chExt cx="375701" cy="374032"/>
          </a:xfrm>
        </p:grpSpPr>
        <p:sp>
          <p:nvSpPr>
            <p:cNvPr id="18" name="Google Shape;3994;p70">
              <a:extLst>
                <a:ext uri="{FF2B5EF4-FFF2-40B4-BE49-F238E27FC236}">
                  <a16:creationId xmlns:a16="http://schemas.microsoft.com/office/drawing/2014/main" id="{ACF723FF-E3B1-293F-6E40-2140051B05F3}"/>
                </a:ext>
              </a:extLst>
            </p:cNvPr>
            <p:cNvSpPr/>
            <p:nvPr/>
          </p:nvSpPr>
          <p:spPr>
            <a:xfrm>
              <a:off x="873780" y="3774777"/>
              <a:ext cx="286976" cy="285747"/>
            </a:xfrm>
            <a:custGeom>
              <a:avLst/>
              <a:gdLst/>
              <a:ahLst/>
              <a:cxnLst/>
              <a:rect l="l" t="t" r="r" b="b"/>
              <a:pathLst>
                <a:path w="12375" h="12322" extrusionOk="0">
                  <a:moveTo>
                    <a:pt x="10224" y="0"/>
                  </a:moveTo>
                  <a:cubicBezTo>
                    <a:pt x="10203" y="0"/>
                    <a:pt x="10183" y="2"/>
                    <a:pt x="10162" y="7"/>
                  </a:cubicBezTo>
                  <a:lnTo>
                    <a:pt x="286" y="1818"/>
                  </a:lnTo>
                  <a:cubicBezTo>
                    <a:pt x="117" y="1853"/>
                    <a:pt x="1" y="2014"/>
                    <a:pt x="36" y="2192"/>
                  </a:cubicBezTo>
                  <a:lnTo>
                    <a:pt x="1847" y="12059"/>
                  </a:lnTo>
                  <a:cubicBezTo>
                    <a:pt x="1879" y="12219"/>
                    <a:pt x="2012" y="12322"/>
                    <a:pt x="2162" y="12322"/>
                  </a:cubicBezTo>
                  <a:cubicBezTo>
                    <a:pt x="2179" y="12322"/>
                    <a:pt x="2196" y="12321"/>
                    <a:pt x="2213" y="12318"/>
                  </a:cubicBezTo>
                  <a:lnTo>
                    <a:pt x="12089" y="10507"/>
                  </a:lnTo>
                  <a:cubicBezTo>
                    <a:pt x="12258" y="10471"/>
                    <a:pt x="12374" y="10302"/>
                    <a:pt x="12348" y="10132"/>
                  </a:cubicBezTo>
                  <a:lnTo>
                    <a:pt x="10528" y="257"/>
                  </a:lnTo>
                  <a:cubicBezTo>
                    <a:pt x="10504" y="108"/>
                    <a:pt x="10371" y="0"/>
                    <a:pt x="10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95;p70">
              <a:extLst>
                <a:ext uri="{FF2B5EF4-FFF2-40B4-BE49-F238E27FC236}">
                  <a16:creationId xmlns:a16="http://schemas.microsoft.com/office/drawing/2014/main" id="{A984C14E-0A3E-E552-4E1D-D8AD44E5D20B}"/>
                </a:ext>
              </a:extLst>
            </p:cNvPr>
            <p:cNvSpPr/>
            <p:nvPr/>
          </p:nvSpPr>
          <p:spPr>
            <a:xfrm>
              <a:off x="904415" y="3804925"/>
              <a:ext cx="225708" cy="225731"/>
            </a:xfrm>
            <a:custGeom>
              <a:avLst/>
              <a:gdLst/>
              <a:ahLst/>
              <a:cxnLst/>
              <a:rect l="l" t="t" r="r" b="b"/>
              <a:pathLst>
                <a:path w="9733" h="9734" extrusionOk="0">
                  <a:moveTo>
                    <a:pt x="8225" y="0"/>
                  </a:moveTo>
                  <a:lnTo>
                    <a:pt x="0" y="1508"/>
                  </a:lnTo>
                  <a:lnTo>
                    <a:pt x="1508" y="9733"/>
                  </a:lnTo>
                  <a:lnTo>
                    <a:pt x="9733" y="8226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6;p70">
              <a:extLst>
                <a:ext uri="{FF2B5EF4-FFF2-40B4-BE49-F238E27FC236}">
                  <a16:creationId xmlns:a16="http://schemas.microsoft.com/office/drawing/2014/main" id="{B4E4091C-D252-D759-65C3-227135EDB5FD}"/>
                </a:ext>
              </a:extLst>
            </p:cNvPr>
            <p:cNvSpPr/>
            <p:nvPr/>
          </p:nvSpPr>
          <p:spPr>
            <a:xfrm>
              <a:off x="955714" y="3856548"/>
              <a:ext cx="282408" cy="281364"/>
            </a:xfrm>
            <a:custGeom>
              <a:avLst/>
              <a:gdLst/>
              <a:ahLst/>
              <a:cxnLst/>
              <a:rect l="l" t="t" r="r" b="b"/>
              <a:pathLst>
                <a:path w="12178" h="12133" extrusionOk="0">
                  <a:moveTo>
                    <a:pt x="1923" y="1"/>
                  </a:moveTo>
                  <a:cubicBezTo>
                    <a:pt x="1773" y="1"/>
                    <a:pt x="1639" y="111"/>
                    <a:pt x="1615" y="272"/>
                  </a:cubicBezTo>
                  <a:lnTo>
                    <a:pt x="27" y="10183"/>
                  </a:lnTo>
                  <a:cubicBezTo>
                    <a:pt x="1" y="10353"/>
                    <a:pt x="117" y="10514"/>
                    <a:pt x="286" y="10540"/>
                  </a:cubicBezTo>
                  <a:lnTo>
                    <a:pt x="10197" y="12128"/>
                  </a:lnTo>
                  <a:cubicBezTo>
                    <a:pt x="10215" y="12131"/>
                    <a:pt x="10232" y="12132"/>
                    <a:pt x="10248" y="12132"/>
                  </a:cubicBezTo>
                  <a:cubicBezTo>
                    <a:pt x="10406" y="12132"/>
                    <a:pt x="10539" y="12023"/>
                    <a:pt x="10563" y="11870"/>
                  </a:cubicBezTo>
                  <a:lnTo>
                    <a:pt x="12151" y="1958"/>
                  </a:lnTo>
                  <a:cubicBezTo>
                    <a:pt x="12178" y="1780"/>
                    <a:pt x="12062" y="1619"/>
                    <a:pt x="11883" y="1593"/>
                  </a:cubicBezTo>
                  <a:lnTo>
                    <a:pt x="1972" y="5"/>
                  </a:lnTo>
                  <a:cubicBezTo>
                    <a:pt x="1956" y="2"/>
                    <a:pt x="1940" y="1"/>
                    <a:pt x="19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97;p70">
              <a:extLst>
                <a:ext uri="{FF2B5EF4-FFF2-40B4-BE49-F238E27FC236}">
                  <a16:creationId xmlns:a16="http://schemas.microsoft.com/office/drawing/2014/main" id="{2B52465E-1949-D5CF-A37C-AB2C987F16DF}"/>
                </a:ext>
              </a:extLst>
            </p:cNvPr>
            <p:cNvSpPr/>
            <p:nvPr/>
          </p:nvSpPr>
          <p:spPr>
            <a:xfrm>
              <a:off x="985723" y="3886233"/>
              <a:ext cx="221998" cy="222207"/>
            </a:xfrm>
            <a:custGeom>
              <a:avLst/>
              <a:gdLst/>
              <a:ahLst/>
              <a:cxnLst/>
              <a:rect l="l" t="t" r="r" b="b"/>
              <a:pathLst>
                <a:path w="9573" h="9582" extrusionOk="0">
                  <a:moveTo>
                    <a:pt x="1320" y="0"/>
                  </a:moveTo>
                  <a:lnTo>
                    <a:pt x="0" y="8261"/>
                  </a:lnTo>
                  <a:lnTo>
                    <a:pt x="8252" y="9581"/>
                  </a:lnTo>
                  <a:lnTo>
                    <a:pt x="9572" y="1321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98;p70">
              <a:extLst>
                <a:ext uri="{FF2B5EF4-FFF2-40B4-BE49-F238E27FC236}">
                  <a16:creationId xmlns:a16="http://schemas.microsoft.com/office/drawing/2014/main" id="{B4268DC9-3CB3-537C-8563-D0C4156668B6}"/>
                </a:ext>
              </a:extLst>
            </p:cNvPr>
            <p:cNvSpPr/>
            <p:nvPr/>
          </p:nvSpPr>
          <p:spPr>
            <a:xfrm>
              <a:off x="1085444" y="4028092"/>
              <a:ext cx="60410" cy="44710"/>
            </a:xfrm>
            <a:custGeom>
              <a:avLst/>
              <a:gdLst/>
              <a:ahLst/>
              <a:cxnLst/>
              <a:rect l="l" t="t" r="r" b="b"/>
              <a:pathLst>
                <a:path w="2605" h="1928" extrusionOk="0">
                  <a:moveTo>
                    <a:pt x="1788" y="0"/>
                  </a:moveTo>
                  <a:cubicBezTo>
                    <a:pt x="1523" y="0"/>
                    <a:pt x="1214" y="62"/>
                    <a:pt x="892" y="253"/>
                  </a:cubicBezTo>
                  <a:cubicBezTo>
                    <a:pt x="0" y="770"/>
                    <a:pt x="18" y="1725"/>
                    <a:pt x="18" y="1725"/>
                  </a:cubicBezTo>
                  <a:cubicBezTo>
                    <a:pt x="18" y="1725"/>
                    <a:pt x="346" y="1928"/>
                    <a:pt x="825" y="1928"/>
                  </a:cubicBezTo>
                  <a:cubicBezTo>
                    <a:pt x="1091" y="1928"/>
                    <a:pt x="1403" y="1865"/>
                    <a:pt x="1731" y="1671"/>
                  </a:cubicBezTo>
                  <a:cubicBezTo>
                    <a:pt x="2605" y="1163"/>
                    <a:pt x="2596" y="199"/>
                    <a:pt x="2596" y="199"/>
                  </a:cubicBezTo>
                  <a:cubicBezTo>
                    <a:pt x="2596" y="199"/>
                    <a:pt x="2264" y="0"/>
                    <a:pt x="1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99;p70">
              <a:extLst>
                <a:ext uri="{FF2B5EF4-FFF2-40B4-BE49-F238E27FC236}">
                  <a16:creationId xmlns:a16="http://schemas.microsoft.com/office/drawing/2014/main" id="{B18CF542-10BD-BF18-F6F2-3A6FBDCF0A7E}"/>
                </a:ext>
              </a:extLst>
            </p:cNvPr>
            <p:cNvSpPr/>
            <p:nvPr/>
          </p:nvSpPr>
          <p:spPr>
            <a:xfrm>
              <a:off x="1032476" y="4015128"/>
              <a:ext cx="60016" cy="53430"/>
            </a:xfrm>
            <a:custGeom>
              <a:avLst/>
              <a:gdLst/>
              <a:ahLst/>
              <a:cxnLst/>
              <a:rect l="l" t="t" r="r" b="b"/>
              <a:pathLst>
                <a:path w="2588" h="2304" extrusionOk="0">
                  <a:moveTo>
                    <a:pt x="590" y="1"/>
                  </a:moveTo>
                  <a:cubicBezTo>
                    <a:pt x="415" y="1"/>
                    <a:pt x="304" y="27"/>
                    <a:pt x="304" y="27"/>
                  </a:cubicBezTo>
                  <a:cubicBezTo>
                    <a:pt x="304" y="27"/>
                    <a:pt x="0" y="937"/>
                    <a:pt x="669" y="1695"/>
                  </a:cubicBezTo>
                  <a:cubicBezTo>
                    <a:pt x="1117" y="2211"/>
                    <a:pt x="1652" y="2303"/>
                    <a:pt x="1978" y="2303"/>
                  </a:cubicBezTo>
                  <a:cubicBezTo>
                    <a:pt x="2159" y="2303"/>
                    <a:pt x="2275" y="2275"/>
                    <a:pt x="2275" y="2275"/>
                  </a:cubicBezTo>
                  <a:cubicBezTo>
                    <a:pt x="2275" y="2275"/>
                    <a:pt x="2587" y="1383"/>
                    <a:pt x="1909" y="607"/>
                  </a:cubicBezTo>
                  <a:cubicBezTo>
                    <a:pt x="1457" y="91"/>
                    <a:pt x="915" y="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00;p70">
              <a:extLst>
                <a:ext uri="{FF2B5EF4-FFF2-40B4-BE49-F238E27FC236}">
                  <a16:creationId xmlns:a16="http://schemas.microsoft.com/office/drawing/2014/main" id="{7C9920EC-0613-641B-1658-4C9BCA700DF2}"/>
                </a:ext>
              </a:extLst>
            </p:cNvPr>
            <p:cNvSpPr/>
            <p:nvPr/>
          </p:nvSpPr>
          <p:spPr>
            <a:xfrm>
              <a:off x="1054391" y="3925959"/>
              <a:ext cx="95404" cy="89931"/>
            </a:xfrm>
            <a:custGeom>
              <a:avLst/>
              <a:gdLst/>
              <a:ahLst/>
              <a:cxnLst/>
              <a:rect l="l" t="t" r="r" b="b"/>
              <a:pathLst>
                <a:path w="4114" h="3878" extrusionOk="0">
                  <a:moveTo>
                    <a:pt x="438" y="0"/>
                  </a:moveTo>
                  <a:lnTo>
                    <a:pt x="161" y="1722"/>
                  </a:lnTo>
                  <a:cubicBezTo>
                    <a:pt x="1" y="2739"/>
                    <a:pt x="697" y="3693"/>
                    <a:pt x="1705" y="3854"/>
                  </a:cubicBezTo>
                  <a:cubicBezTo>
                    <a:pt x="1804" y="3870"/>
                    <a:pt x="1903" y="3877"/>
                    <a:pt x="2000" y="3877"/>
                  </a:cubicBezTo>
                  <a:cubicBezTo>
                    <a:pt x="2901" y="3877"/>
                    <a:pt x="3692" y="3228"/>
                    <a:pt x="3837" y="2311"/>
                  </a:cubicBezTo>
                  <a:lnTo>
                    <a:pt x="4113" y="589"/>
                  </a:lnTo>
                  <a:lnTo>
                    <a:pt x="3034" y="1428"/>
                  </a:lnTo>
                  <a:lnTo>
                    <a:pt x="2276" y="295"/>
                  </a:lnTo>
                  <a:lnTo>
                    <a:pt x="1196" y="1133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01;p70">
              <a:extLst>
                <a:ext uri="{FF2B5EF4-FFF2-40B4-BE49-F238E27FC236}">
                  <a16:creationId xmlns:a16="http://schemas.microsoft.com/office/drawing/2014/main" id="{480C7B90-4FF2-C9FB-09BA-0978E0D386B5}"/>
                </a:ext>
              </a:extLst>
            </p:cNvPr>
            <p:cNvSpPr/>
            <p:nvPr/>
          </p:nvSpPr>
          <p:spPr>
            <a:xfrm>
              <a:off x="867797" y="3769350"/>
              <a:ext cx="375701" cy="374032"/>
            </a:xfrm>
            <a:custGeom>
              <a:avLst/>
              <a:gdLst/>
              <a:ahLst/>
              <a:cxnLst/>
              <a:rect l="l" t="t" r="r" b="b"/>
              <a:pathLst>
                <a:path w="16201" h="16129" extrusionOk="0">
                  <a:moveTo>
                    <a:pt x="9608" y="1811"/>
                  </a:moveTo>
                  <a:lnTo>
                    <a:pt x="10054" y="4211"/>
                  </a:lnTo>
                  <a:lnTo>
                    <a:pt x="5799" y="3533"/>
                  </a:lnTo>
                  <a:cubicBezTo>
                    <a:pt x="5768" y="3527"/>
                    <a:pt x="5738" y="3524"/>
                    <a:pt x="5708" y="3524"/>
                  </a:cubicBezTo>
                  <a:cubicBezTo>
                    <a:pt x="5448" y="3524"/>
                    <a:pt x="5213" y="3724"/>
                    <a:pt x="5165" y="3988"/>
                  </a:cubicBezTo>
                  <a:lnTo>
                    <a:pt x="4068" y="10839"/>
                  </a:lnTo>
                  <a:lnTo>
                    <a:pt x="3283" y="10982"/>
                  </a:lnTo>
                  <a:lnTo>
                    <a:pt x="1856" y="3229"/>
                  </a:lnTo>
                  <a:lnTo>
                    <a:pt x="9608" y="1811"/>
                  </a:lnTo>
                  <a:close/>
                  <a:moveTo>
                    <a:pt x="5727" y="3997"/>
                  </a:moveTo>
                  <a:lnTo>
                    <a:pt x="15639" y="5585"/>
                  </a:lnTo>
                  <a:cubicBezTo>
                    <a:pt x="15665" y="5593"/>
                    <a:pt x="15683" y="5611"/>
                    <a:pt x="15692" y="5620"/>
                  </a:cubicBezTo>
                  <a:cubicBezTo>
                    <a:pt x="15701" y="5629"/>
                    <a:pt x="15710" y="5647"/>
                    <a:pt x="15701" y="5674"/>
                  </a:cubicBezTo>
                  <a:lnTo>
                    <a:pt x="14122" y="15585"/>
                  </a:lnTo>
                  <a:cubicBezTo>
                    <a:pt x="14104" y="15638"/>
                    <a:pt x="14078" y="15656"/>
                    <a:pt x="14033" y="15656"/>
                  </a:cubicBezTo>
                  <a:lnTo>
                    <a:pt x="4122" y="14068"/>
                  </a:lnTo>
                  <a:cubicBezTo>
                    <a:pt x="4077" y="14059"/>
                    <a:pt x="4041" y="14024"/>
                    <a:pt x="4050" y="13979"/>
                  </a:cubicBezTo>
                  <a:lnTo>
                    <a:pt x="5638" y="4068"/>
                  </a:lnTo>
                  <a:cubicBezTo>
                    <a:pt x="5647" y="4023"/>
                    <a:pt x="5674" y="3997"/>
                    <a:pt x="5718" y="3997"/>
                  </a:cubicBezTo>
                  <a:close/>
                  <a:moveTo>
                    <a:pt x="10473" y="0"/>
                  </a:moveTo>
                  <a:cubicBezTo>
                    <a:pt x="10440" y="0"/>
                    <a:pt x="10408" y="3"/>
                    <a:pt x="10375" y="9"/>
                  </a:cubicBezTo>
                  <a:lnTo>
                    <a:pt x="500" y="1820"/>
                  </a:lnTo>
                  <a:cubicBezTo>
                    <a:pt x="205" y="1873"/>
                    <a:pt x="0" y="2168"/>
                    <a:pt x="54" y="2462"/>
                  </a:cubicBezTo>
                  <a:lnTo>
                    <a:pt x="393" y="4300"/>
                  </a:lnTo>
                  <a:cubicBezTo>
                    <a:pt x="416" y="4427"/>
                    <a:pt x="516" y="4484"/>
                    <a:pt x="619" y="4484"/>
                  </a:cubicBezTo>
                  <a:cubicBezTo>
                    <a:pt x="756" y="4484"/>
                    <a:pt x="896" y="4383"/>
                    <a:pt x="865" y="4211"/>
                  </a:cubicBezTo>
                  <a:lnTo>
                    <a:pt x="526" y="2382"/>
                  </a:lnTo>
                  <a:cubicBezTo>
                    <a:pt x="518" y="2337"/>
                    <a:pt x="544" y="2293"/>
                    <a:pt x="589" y="2284"/>
                  </a:cubicBezTo>
                  <a:lnTo>
                    <a:pt x="10464" y="473"/>
                  </a:lnTo>
                  <a:cubicBezTo>
                    <a:pt x="10509" y="473"/>
                    <a:pt x="10545" y="491"/>
                    <a:pt x="10554" y="535"/>
                  </a:cubicBezTo>
                  <a:lnTo>
                    <a:pt x="11267" y="4407"/>
                  </a:lnTo>
                  <a:lnTo>
                    <a:pt x="10554" y="4291"/>
                  </a:lnTo>
                  <a:lnTo>
                    <a:pt x="10036" y="1490"/>
                  </a:lnTo>
                  <a:cubicBezTo>
                    <a:pt x="9994" y="1356"/>
                    <a:pt x="9913" y="1293"/>
                    <a:pt x="9786" y="1293"/>
                  </a:cubicBezTo>
                  <a:cubicBezTo>
                    <a:pt x="9777" y="1293"/>
                    <a:pt x="9769" y="1293"/>
                    <a:pt x="9760" y="1294"/>
                  </a:cubicBezTo>
                  <a:lnTo>
                    <a:pt x="1535" y="2810"/>
                  </a:lnTo>
                  <a:cubicBezTo>
                    <a:pt x="1401" y="2846"/>
                    <a:pt x="1338" y="2935"/>
                    <a:pt x="1347" y="3087"/>
                  </a:cubicBezTo>
                  <a:lnTo>
                    <a:pt x="2855" y="11303"/>
                  </a:lnTo>
                  <a:cubicBezTo>
                    <a:pt x="2878" y="11413"/>
                    <a:pt x="2985" y="11495"/>
                    <a:pt x="3089" y="11495"/>
                  </a:cubicBezTo>
                  <a:cubicBezTo>
                    <a:pt x="3103" y="11495"/>
                    <a:pt x="3117" y="11493"/>
                    <a:pt x="3131" y="11490"/>
                  </a:cubicBezTo>
                  <a:lnTo>
                    <a:pt x="3997" y="11339"/>
                  </a:lnTo>
                  <a:lnTo>
                    <a:pt x="3881" y="12052"/>
                  </a:lnTo>
                  <a:lnTo>
                    <a:pt x="2436" y="12320"/>
                  </a:lnTo>
                  <a:cubicBezTo>
                    <a:pt x="2391" y="12320"/>
                    <a:pt x="2346" y="12293"/>
                    <a:pt x="2337" y="12248"/>
                  </a:cubicBezTo>
                  <a:lnTo>
                    <a:pt x="1088" y="5460"/>
                  </a:lnTo>
                  <a:cubicBezTo>
                    <a:pt x="1066" y="5330"/>
                    <a:pt x="967" y="5272"/>
                    <a:pt x="867" y="5272"/>
                  </a:cubicBezTo>
                  <a:cubicBezTo>
                    <a:pt x="733" y="5272"/>
                    <a:pt x="594" y="5375"/>
                    <a:pt x="625" y="5549"/>
                  </a:cubicBezTo>
                  <a:lnTo>
                    <a:pt x="1874" y="12338"/>
                  </a:lnTo>
                  <a:cubicBezTo>
                    <a:pt x="1921" y="12601"/>
                    <a:pt x="2168" y="12792"/>
                    <a:pt x="2424" y="12792"/>
                  </a:cubicBezTo>
                  <a:cubicBezTo>
                    <a:pt x="2454" y="12792"/>
                    <a:pt x="2485" y="12789"/>
                    <a:pt x="2516" y="12784"/>
                  </a:cubicBezTo>
                  <a:lnTo>
                    <a:pt x="3800" y="12552"/>
                  </a:lnTo>
                  <a:lnTo>
                    <a:pt x="3586" y="13899"/>
                  </a:lnTo>
                  <a:cubicBezTo>
                    <a:pt x="3533" y="14202"/>
                    <a:pt x="3738" y="14488"/>
                    <a:pt x="4041" y="14541"/>
                  </a:cubicBezTo>
                  <a:lnTo>
                    <a:pt x="13953" y="16120"/>
                  </a:lnTo>
                  <a:cubicBezTo>
                    <a:pt x="13983" y="16126"/>
                    <a:pt x="14014" y="16128"/>
                    <a:pt x="14044" y="16128"/>
                  </a:cubicBezTo>
                  <a:cubicBezTo>
                    <a:pt x="14305" y="16128"/>
                    <a:pt x="14546" y="15929"/>
                    <a:pt x="14586" y="15665"/>
                  </a:cubicBezTo>
                  <a:lnTo>
                    <a:pt x="16174" y="5754"/>
                  </a:lnTo>
                  <a:cubicBezTo>
                    <a:pt x="16201" y="5602"/>
                    <a:pt x="16165" y="5460"/>
                    <a:pt x="16076" y="5335"/>
                  </a:cubicBezTo>
                  <a:cubicBezTo>
                    <a:pt x="15987" y="5219"/>
                    <a:pt x="15862" y="5138"/>
                    <a:pt x="15710" y="5121"/>
                  </a:cubicBezTo>
                  <a:lnTo>
                    <a:pt x="11758" y="4487"/>
                  </a:lnTo>
                  <a:lnTo>
                    <a:pt x="11018" y="455"/>
                  </a:lnTo>
                  <a:cubicBezTo>
                    <a:pt x="10970" y="185"/>
                    <a:pt x="10732" y="0"/>
                    <a:pt x="10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02;p70">
              <a:extLst>
                <a:ext uri="{FF2B5EF4-FFF2-40B4-BE49-F238E27FC236}">
                  <a16:creationId xmlns:a16="http://schemas.microsoft.com/office/drawing/2014/main" id="{708A035B-73DC-F932-A33B-B08315340AE5}"/>
                </a:ext>
              </a:extLst>
            </p:cNvPr>
            <p:cNvSpPr/>
            <p:nvPr/>
          </p:nvSpPr>
          <p:spPr>
            <a:xfrm>
              <a:off x="979925" y="3880736"/>
              <a:ext cx="233802" cy="232967"/>
            </a:xfrm>
            <a:custGeom>
              <a:avLst/>
              <a:gdLst/>
              <a:ahLst/>
              <a:cxnLst/>
              <a:rect l="l" t="t" r="r" b="b"/>
              <a:pathLst>
                <a:path w="10082" h="10046" extrusionOk="0">
                  <a:moveTo>
                    <a:pt x="5433" y="2584"/>
                  </a:moveTo>
                  <a:lnTo>
                    <a:pt x="6049" y="3511"/>
                  </a:lnTo>
                  <a:cubicBezTo>
                    <a:pt x="6107" y="3580"/>
                    <a:pt x="6171" y="3614"/>
                    <a:pt x="6241" y="3614"/>
                  </a:cubicBezTo>
                  <a:cubicBezTo>
                    <a:pt x="6290" y="3614"/>
                    <a:pt x="6342" y="3598"/>
                    <a:pt x="6397" y="3565"/>
                  </a:cubicBezTo>
                  <a:lnTo>
                    <a:pt x="6994" y="3101"/>
                  </a:lnTo>
                  <a:lnTo>
                    <a:pt x="6816" y="4225"/>
                  </a:lnTo>
                  <a:cubicBezTo>
                    <a:pt x="6671" y="5134"/>
                    <a:pt x="5971" y="5545"/>
                    <a:pt x="5259" y="5545"/>
                  </a:cubicBezTo>
                  <a:cubicBezTo>
                    <a:pt x="4350" y="5545"/>
                    <a:pt x="3423" y="4874"/>
                    <a:pt x="3613" y="3708"/>
                  </a:cubicBezTo>
                  <a:lnTo>
                    <a:pt x="3792" y="2584"/>
                  </a:lnTo>
                  <a:lnTo>
                    <a:pt x="4211" y="3217"/>
                  </a:lnTo>
                  <a:cubicBezTo>
                    <a:pt x="4269" y="3285"/>
                    <a:pt x="4333" y="3320"/>
                    <a:pt x="4404" y="3320"/>
                  </a:cubicBezTo>
                  <a:cubicBezTo>
                    <a:pt x="4452" y="3320"/>
                    <a:pt x="4504" y="3303"/>
                    <a:pt x="4559" y="3270"/>
                  </a:cubicBezTo>
                  <a:lnTo>
                    <a:pt x="5433" y="2584"/>
                  </a:lnTo>
                  <a:close/>
                  <a:moveTo>
                    <a:pt x="2857" y="6033"/>
                  </a:moveTo>
                  <a:cubicBezTo>
                    <a:pt x="3137" y="6033"/>
                    <a:pt x="3602" y="6112"/>
                    <a:pt x="3997" y="6562"/>
                  </a:cubicBezTo>
                  <a:cubicBezTo>
                    <a:pt x="4309" y="6919"/>
                    <a:pt x="4434" y="7392"/>
                    <a:pt x="4354" y="7856"/>
                  </a:cubicBezTo>
                  <a:cubicBezTo>
                    <a:pt x="4318" y="7860"/>
                    <a:pt x="4275" y="7862"/>
                    <a:pt x="4228" y="7862"/>
                  </a:cubicBezTo>
                  <a:cubicBezTo>
                    <a:pt x="3948" y="7862"/>
                    <a:pt x="3495" y="7773"/>
                    <a:pt x="3114" y="7338"/>
                  </a:cubicBezTo>
                  <a:cubicBezTo>
                    <a:pt x="2686" y="6848"/>
                    <a:pt x="2712" y="6295"/>
                    <a:pt x="2757" y="6036"/>
                  </a:cubicBezTo>
                  <a:cubicBezTo>
                    <a:pt x="2787" y="6034"/>
                    <a:pt x="2820" y="6033"/>
                    <a:pt x="2857" y="6033"/>
                  </a:cubicBezTo>
                  <a:close/>
                  <a:moveTo>
                    <a:pt x="6337" y="6590"/>
                  </a:moveTo>
                  <a:cubicBezTo>
                    <a:pt x="6579" y="6590"/>
                    <a:pt x="6777" y="6650"/>
                    <a:pt x="6896" y="6696"/>
                  </a:cubicBezTo>
                  <a:cubicBezTo>
                    <a:pt x="6789" y="7469"/>
                    <a:pt x="6107" y="8047"/>
                    <a:pt x="5367" y="8047"/>
                  </a:cubicBezTo>
                  <a:cubicBezTo>
                    <a:pt x="5185" y="8047"/>
                    <a:pt x="4999" y="8012"/>
                    <a:pt x="4818" y="7936"/>
                  </a:cubicBezTo>
                  <a:cubicBezTo>
                    <a:pt x="4880" y="7472"/>
                    <a:pt x="5148" y="7053"/>
                    <a:pt x="5558" y="6812"/>
                  </a:cubicBezTo>
                  <a:cubicBezTo>
                    <a:pt x="5839" y="6643"/>
                    <a:pt x="6108" y="6590"/>
                    <a:pt x="6337" y="6590"/>
                  </a:cubicBezTo>
                  <a:close/>
                  <a:moveTo>
                    <a:pt x="1568" y="1"/>
                  </a:moveTo>
                  <a:cubicBezTo>
                    <a:pt x="1455" y="1"/>
                    <a:pt x="1362" y="84"/>
                    <a:pt x="1338" y="202"/>
                  </a:cubicBezTo>
                  <a:lnTo>
                    <a:pt x="18" y="8454"/>
                  </a:lnTo>
                  <a:cubicBezTo>
                    <a:pt x="0" y="8587"/>
                    <a:pt x="90" y="8703"/>
                    <a:pt x="223" y="8730"/>
                  </a:cubicBezTo>
                  <a:lnTo>
                    <a:pt x="8475" y="10041"/>
                  </a:lnTo>
                  <a:cubicBezTo>
                    <a:pt x="8488" y="10044"/>
                    <a:pt x="8502" y="10046"/>
                    <a:pt x="8515" y="10046"/>
                  </a:cubicBezTo>
                  <a:cubicBezTo>
                    <a:pt x="8620" y="10046"/>
                    <a:pt x="8727" y="9956"/>
                    <a:pt x="8743" y="9845"/>
                  </a:cubicBezTo>
                  <a:lnTo>
                    <a:pt x="9091" y="7713"/>
                  </a:lnTo>
                  <a:cubicBezTo>
                    <a:pt x="9116" y="7542"/>
                    <a:pt x="8976" y="7442"/>
                    <a:pt x="8841" y="7442"/>
                  </a:cubicBezTo>
                  <a:cubicBezTo>
                    <a:pt x="8738" y="7442"/>
                    <a:pt x="8637" y="7501"/>
                    <a:pt x="8618" y="7633"/>
                  </a:cubicBezTo>
                  <a:lnTo>
                    <a:pt x="8315" y="9542"/>
                  </a:lnTo>
                  <a:lnTo>
                    <a:pt x="4657" y="8953"/>
                  </a:lnTo>
                  <a:lnTo>
                    <a:pt x="4746" y="8409"/>
                  </a:lnTo>
                  <a:cubicBezTo>
                    <a:pt x="4947" y="8479"/>
                    <a:pt x="5152" y="8512"/>
                    <a:pt x="5356" y="8512"/>
                  </a:cubicBezTo>
                  <a:cubicBezTo>
                    <a:pt x="6395" y="8512"/>
                    <a:pt x="7387" y="7657"/>
                    <a:pt x="7387" y="6553"/>
                  </a:cubicBezTo>
                  <a:cubicBezTo>
                    <a:pt x="7387" y="6473"/>
                    <a:pt x="7342" y="6393"/>
                    <a:pt x="7271" y="6357"/>
                  </a:cubicBezTo>
                  <a:cubicBezTo>
                    <a:pt x="6998" y="6189"/>
                    <a:pt x="6686" y="6113"/>
                    <a:pt x="6372" y="6113"/>
                  </a:cubicBezTo>
                  <a:cubicBezTo>
                    <a:pt x="5886" y="6113"/>
                    <a:pt x="5395" y="6295"/>
                    <a:pt x="5032" y="6598"/>
                  </a:cubicBezTo>
                  <a:lnTo>
                    <a:pt x="5121" y="6063"/>
                  </a:lnTo>
                  <a:cubicBezTo>
                    <a:pt x="5150" y="6064"/>
                    <a:pt x="5179" y="6065"/>
                    <a:pt x="5208" y="6065"/>
                  </a:cubicBezTo>
                  <a:cubicBezTo>
                    <a:pt x="6226" y="6065"/>
                    <a:pt x="7124" y="5311"/>
                    <a:pt x="7289" y="4296"/>
                  </a:cubicBezTo>
                  <a:lnTo>
                    <a:pt x="7565" y="2575"/>
                  </a:lnTo>
                  <a:cubicBezTo>
                    <a:pt x="7585" y="2423"/>
                    <a:pt x="7454" y="2301"/>
                    <a:pt x="7320" y="2301"/>
                  </a:cubicBezTo>
                  <a:cubicBezTo>
                    <a:pt x="7272" y="2301"/>
                    <a:pt x="7224" y="2316"/>
                    <a:pt x="7182" y="2352"/>
                  </a:cubicBezTo>
                  <a:lnTo>
                    <a:pt x="6307" y="3039"/>
                  </a:lnTo>
                  <a:lnTo>
                    <a:pt x="5683" y="2111"/>
                  </a:lnTo>
                  <a:cubicBezTo>
                    <a:pt x="5625" y="2042"/>
                    <a:pt x="5561" y="2008"/>
                    <a:pt x="5492" y="2008"/>
                  </a:cubicBezTo>
                  <a:cubicBezTo>
                    <a:pt x="5445" y="2008"/>
                    <a:pt x="5395" y="2024"/>
                    <a:pt x="5344" y="2057"/>
                  </a:cubicBezTo>
                  <a:lnTo>
                    <a:pt x="4470" y="2744"/>
                  </a:lnTo>
                  <a:lnTo>
                    <a:pt x="3845" y="1816"/>
                  </a:lnTo>
                  <a:cubicBezTo>
                    <a:pt x="3799" y="1745"/>
                    <a:pt x="3727" y="1712"/>
                    <a:pt x="3655" y="1712"/>
                  </a:cubicBezTo>
                  <a:cubicBezTo>
                    <a:pt x="3547" y="1712"/>
                    <a:pt x="3438" y="1786"/>
                    <a:pt x="3417" y="1914"/>
                  </a:cubicBezTo>
                  <a:lnTo>
                    <a:pt x="3141" y="3636"/>
                  </a:lnTo>
                  <a:cubicBezTo>
                    <a:pt x="2971" y="4698"/>
                    <a:pt x="3631" y="5706"/>
                    <a:pt x="4648" y="5991"/>
                  </a:cubicBezTo>
                  <a:lnTo>
                    <a:pt x="4559" y="6527"/>
                  </a:lnTo>
                  <a:cubicBezTo>
                    <a:pt x="4505" y="6428"/>
                    <a:pt x="4434" y="6339"/>
                    <a:pt x="4354" y="6241"/>
                  </a:cubicBezTo>
                  <a:cubicBezTo>
                    <a:pt x="3845" y="5662"/>
                    <a:pt x="3228" y="5558"/>
                    <a:pt x="2854" y="5558"/>
                  </a:cubicBezTo>
                  <a:cubicBezTo>
                    <a:pt x="2658" y="5558"/>
                    <a:pt x="2528" y="5587"/>
                    <a:pt x="2516" y="5590"/>
                  </a:cubicBezTo>
                  <a:cubicBezTo>
                    <a:pt x="2436" y="5608"/>
                    <a:pt x="2364" y="5670"/>
                    <a:pt x="2338" y="5750"/>
                  </a:cubicBezTo>
                  <a:cubicBezTo>
                    <a:pt x="1930" y="7000"/>
                    <a:pt x="2957" y="8338"/>
                    <a:pt x="4248" y="8338"/>
                  </a:cubicBezTo>
                  <a:cubicBezTo>
                    <a:pt x="4256" y="8338"/>
                    <a:pt x="4265" y="8338"/>
                    <a:pt x="4273" y="8338"/>
                  </a:cubicBezTo>
                  <a:lnTo>
                    <a:pt x="4273" y="8338"/>
                  </a:lnTo>
                  <a:lnTo>
                    <a:pt x="4184" y="8882"/>
                  </a:lnTo>
                  <a:lnTo>
                    <a:pt x="527" y="8293"/>
                  </a:lnTo>
                  <a:lnTo>
                    <a:pt x="1776" y="514"/>
                  </a:lnTo>
                  <a:lnTo>
                    <a:pt x="9555" y="1754"/>
                  </a:lnTo>
                  <a:lnTo>
                    <a:pt x="8814" y="6393"/>
                  </a:lnTo>
                  <a:cubicBezTo>
                    <a:pt x="8789" y="6562"/>
                    <a:pt x="8923" y="6659"/>
                    <a:pt x="9055" y="6659"/>
                  </a:cubicBezTo>
                  <a:cubicBezTo>
                    <a:pt x="9160" y="6659"/>
                    <a:pt x="9263" y="6598"/>
                    <a:pt x="9287" y="6464"/>
                  </a:cubicBezTo>
                  <a:lnTo>
                    <a:pt x="10063" y="1593"/>
                  </a:lnTo>
                  <a:cubicBezTo>
                    <a:pt x="10081" y="1468"/>
                    <a:pt x="10001" y="1344"/>
                    <a:pt x="9867" y="1326"/>
                  </a:cubicBezTo>
                  <a:lnTo>
                    <a:pt x="1615" y="5"/>
                  </a:lnTo>
                  <a:cubicBezTo>
                    <a:pt x="1599" y="2"/>
                    <a:pt x="1583" y="1"/>
                    <a:pt x="1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280;p70">
            <a:extLst>
              <a:ext uri="{FF2B5EF4-FFF2-40B4-BE49-F238E27FC236}">
                <a16:creationId xmlns:a16="http://schemas.microsoft.com/office/drawing/2014/main" id="{D1A7CBF9-F4C8-188D-680B-6DAB2EF11D55}"/>
              </a:ext>
            </a:extLst>
          </p:cNvPr>
          <p:cNvGrpSpPr/>
          <p:nvPr/>
        </p:nvGrpSpPr>
        <p:grpSpPr>
          <a:xfrm>
            <a:off x="5279696" y="3525408"/>
            <a:ext cx="340324" cy="340324"/>
            <a:chOff x="6207400" y="1084975"/>
            <a:chExt cx="403275" cy="403275"/>
          </a:xfrm>
        </p:grpSpPr>
        <p:sp>
          <p:nvSpPr>
            <p:cNvPr id="28" name="Google Shape;4281;p70">
              <a:extLst>
                <a:ext uri="{FF2B5EF4-FFF2-40B4-BE49-F238E27FC236}">
                  <a16:creationId xmlns:a16="http://schemas.microsoft.com/office/drawing/2014/main" id="{536D5EFD-C727-5F59-5F3A-F355C46E8898}"/>
                </a:ext>
              </a:extLst>
            </p:cNvPr>
            <p:cNvSpPr/>
            <p:nvPr/>
          </p:nvSpPr>
          <p:spPr>
            <a:xfrm>
              <a:off x="6262725" y="1090550"/>
              <a:ext cx="293075" cy="335475"/>
            </a:xfrm>
            <a:custGeom>
              <a:avLst/>
              <a:gdLst/>
              <a:ahLst/>
              <a:cxnLst/>
              <a:rect l="l" t="t" r="r" b="b"/>
              <a:pathLst>
                <a:path w="11723" h="13419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12820"/>
                  </a:lnTo>
                  <a:cubicBezTo>
                    <a:pt x="0" y="13150"/>
                    <a:pt x="268" y="13418"/>
                    <a:pt x="607" y="13418"/>
                  </a:cubicBezTo>
                  <a:lnTo>
                    <a:pt x="11116" y="13418"/>
                  </a:lnTo>
                  <a:cubicBezTo>
                    <a:pt x="11455" y="13418"/>
                    <a:pt x="11722" y="13150"/>
                    <a:pt x="11722" y="12820"/>
                  </a:cubicBez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2;p70">
              <a:extLst>
                <a:ext uri="{FF2B5EF4-FFF2-40B4-BE49-F238E27FC236}">
                  <a16:creationId xmlns:a16="http://schemas.microsoft.com/office/drawing/2014/main" id="{96FB68B2-5648-690A-2763-3EF45B539FB4}"/>
                </a:ext>
              </a:extLst>
            </p:cNvPr>
            <p:cNvSpPr/>
            <p:nvPr/>
          </p:nvSpPr>
          <p:spPr>
            <a:xfrm>
              <a:off x="6509150" y="1090550"/>
              <a:ext cx="46650" cy="335475"/>
            </a:xfrm>
            <a:custGeom>
              <a:avLst/>
              <a:gdLst/>
              <a:ahLst/>
              <a:cxnLst/>
              <a:rect l="l" t="t" r="r" b="b"/>
              <a:pathLst>
                <a:path w="1866" h="13419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12820"/>
                  </a:lnTo>
                  <a:cubicBezTo>
                    <a:pt x="608" y="13150"/>
                    <a:pt x="331" y="13418"/>
                    <a:pt x="1" y="13418"/>
                  </a:cubicBezTo>
                  <a:lnTo>
                    <a:pt x="1259" y="13418"/>
                  </a:lnTo>
                  <a:cubicBezTo>
                    <a:pt x="1598" y="13418"/>
                    <a:pt x="1865" y="13150"/>
                    <a:pt x="1865" y="12820"/>
                  </a:cubicBez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83;p70">
              <a:extLst>
                <a:ext uri="{FF2B5EF4-FFF2-40B4-BE49-F238E27FC236}">
                  <a16:creationId xmlns:a16="http://schemas.microsoft.com/office/drawing/2014/main" id="{41A195F5-6C27-75CF-690A-58E8C822DABB}"/>
                </a:ext>
              </a:extLst>
            </p:cNvPr>
            <p:cNvSpPr/>
            <p:nvPr/>
          </p:nvSpPr>
          <p:spPr>
            <a:xfrm>
              <a:off x="6262725" y="1090550"/>
              <a:ext cx="293075" cy="53550"/>
            </a:xfrm>
            <a:custGeom>
              <a:avLst/>
              <a:gdLst/>
              <a:ahLst/>
              <a:cxnLst/>
              <a:rect l="l" t="t" r="r" b="b"/>
              <a:pathLst>
                <a:path w="11723" h="2142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2142"/>
                  </a:lnTo>
                  <a:lnTo>
                    <a:pt x="11722" y="2142"/>
                  </a:ln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84;p70">
              <a:extLst>
                <a:ext uri="{FF2B5EF4-FFF2-40B4-BE49-F238E27FC236}">
                  <a16:creationId xmlns:a16="http://schemas.microsoft.com/office/drawing/2014/main" id="{5E3F70F8-8E0A-DCBE-CD63-65DFD77353B9}"/>
                </a:ext>
              </a:extLst>
            </p:cNvPr>
            <p:cNvSpPr/>
            <p:nvPr/>
          </p:nvSpPr>
          <p:spPr>
            <a:xfrm>
              <a:off x="6509150" y="1090550"/>
              <a:ext cx="46650" cy="53550"/>
            </a:xfrm>
            <a:custGeom>
              <a:avLst/>
              <a:gdLst/>
              <a:ahLst/>
              <a:cxnLst/>
              <a:rect l="l" t="t" r="r" b="b"/>
              <a:pathLst>
                <a:path w="1866" h="2142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2142"/>
                  </a:lnTo>
                  <a:lnTo>
                    <a:pt x="1865" y="2142"/>
                  </a:ln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4285;p70">
              <a:extLst>
                <a:ext uri="{FF2B5EF4-FFF2-40B4-BE49-F238E27FC236}">
                  <a16:creationId xmlns:a16="http://schemas.microsoft.com/office/drawing/2014/main" id="{7EC8624D-6A87-97F6-EE0F-38F18ADD79D8}"/>
                </a:ext>
              </a:extLst>
            </p:cNvPr>
            <p:cNvSpPr/>
            <p:nvPr/>
          </p:nvSpPr>
          <p:spPr>
            <a:xfrm>
              <a:off x="6212525" y="1394550"/>
              <a:ext cx="393000" cy="87450"/>
            </a:xfrm>
            <a:custGeom>
              <a:avLst/>
              <a:gdLst/>
              <a:ahLst/>
              <a:cxnLst/>
              <a:rect l="l" t="t" r="r" b="b"/>
              <a:pathLst>
                <a:path w="15720" h="3498" extrusionOk="0">
                  <a:moveTo>
                    <a:pt x="1803" y="0"/>
                  </a:moveTo>
                  <a:cubicBezTo>
                    <a:pt x="866" y="0"/>
                    <a:pt x="108" y="732"/>
                    <a:pt x="54" y="1651"/>
                  </a:cubicBezTo>
                  <a:cubicBezTo>
                    <a:pt x="1" y="2659"/>
                    <a:pt x="822" y="3497"/>
                    <a:pt x="1830" y="3497"/>
                  </a:cubicBezTo>
                  <a:lnTo>
                    <a:pt x="13918" y="3497"/>
                  </a:lnTo>
                  <a:cubicBezTo>
                    <a:pt x="14846" y="3497"/>
                    <a:pt x="15613" y="2766"/>
                    <a:pt x="15666" y="1847"/>
                  </a:cubicBezTo>
                  <a:cubicBezTo>
                    <a:pt x="15720" y="839"/>
                    <a:pt x="14890" y="0"/>
                    <a:pt x="13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4286;p70">
              <a:extLst>
                <a:ext uri="{FF2B5EF4-FFF2-40B4-BE49-F238E27FC236}">
                  <a16:creationId xmlns:a16="http://schemas.microsoft.com/office/drawing/2014/main" id="{5E4D5923-0144-8D26-F074-1D2F364C8649}"/>
                </a:ext>
              </a:extLst>
            </p:cNvPr>
            <p:cNvSpPr/>
            <p:nvPr/>
          </p:nvSpPr>
          <p:spPr>
            <a:xfrm>
              <a:off x="6529450" y="1394550"/>
              <a:ext cx="76525" cy="87450"/>
            </a:xfrm>
            <a:custGeom>
              <a:avLst/>
              <a:gdLst/>
              <a:ahLst/>
              <a:cxnLst/>
              <a:rect l="l" t="t" r="r" b="b"/>
              <a:pathLst>
                <a:path w="3061" h="3498" extrusionOk="0">
                  <a:moveTo>
                    <a:pt x="1" y="0"/>
                  </a:moveTo>
                  <a:cubicBezTo>
                    <a:pt x="964" y="0"/>
                    <a:pt x="1749" y="785"/>
                    <a:pt x="1749" y="1749"/>
                  </a:cubicBezTo>
                  <a:cubicBezTo>
                    <a:pt x="1749" y="2712"/>
                    <a:pt x="964" y="3497"/>
                    <a:pt x="1" y="3497"/>
                  </a:cubicBezTo>
                  <a:lnTo>
                    <a:pt x="1259" y="3497"/>
                  </a:lnTo>
                  <a:cubicBezTo>
                    <a:pt x="2195" y="3497"/>
                    <a:pt x="2954" y="2766"/>
                    <a:pt x="3007" y="1847"/>
                  </a:cubicBezTo>
                  <a:cubicBezTo>
                    <a:pt x="3061" y="839"/>
                    <a:pt x="2231" y="0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4287;p70">
              <a:extLst>
                <a:ext uri="{FF2B5EF4-FFF2-40B4-BE49-F238E27FC236}">
                  <a16:creationId xmlns:a16="http://schemas.microsoft.com/office/drawing/2014/main" id="{BC90BA86-1148-0134-54B7-E7488B597DEB}"/>
                </a:ext>
              </a:extLst>
            </p:cNvPr>
            <p:cNvSpPr/>
            <p:nvPr/>
          </p:nvSpPr>
          <p:spPr>
            <a:xfrm>
              <a:off x="6286125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" y="1"/>
                    <a:pt x="1" y="473"/>
                    <a:pt x="313" y="473"/>
                  </a:cubicBezTo>
                  <a:cubicBezTo>
                    <a:pt x="616" y="473"/>
                    <a:pt x="61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4288;p70">
              <a:extLst>
                <a:ext uri="{FF2B5EF4-FFF2-40B4-BE49-F238E27FC236}">
                  <a16:creationId xmlns:a16="http://schemas.microsoft.com/office/drawing/2014/main" id="{0971C8AF-ACF6-DA40-9E62-04FF75DFE343}"/>
                </a:ext>
              </a:extLst>
            </p:cNvPr>
            <p:cNvSpPr/>
            <p:nvPr/>
          </p:nvSpPr>
          <p:spPr>
            <a:xfrm>
              <a:off x="6311550" y="1111300"/>
              <a:ext cx="15200" cy="11850"/>
            </a:xfrm>
            <a:custGeom>
              <a:avLst/>
              <a:gdLst/>
              <a:ahLst/>
              <a:cxnLst/>
              <a:rect l="l" t="t" r="r" b="b"/>
              <a:pathLst>
                <a:path w="608" h="474" extrusionOk="0">
                  <a:moveTo>
                    <a:pt x="304" y="1"/>
                  </a:moveTo>
                  <a:cubicBezTo>
                    <a:pt x="1" y="1"/>
                    <a:pt x="1" y="473"/>
                    <a:pt x="304" y="473"/>
                  </a:cubicBezTo>
                  <a:cubicBezTo>
                    <a:pt x="608" y="473"/>
                    <a:pt x="608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4289;p70">
              <a:extLst>
                <a:ext uri="{FF2B5EF4-FFF2-40B4-BE49-F238E27FC236}">
                  <a16:creationId xmlns:a16="http://schemas.microsoft.com/office/drawing/2014/main" id="{ECFFB7C7-8DEE-D433-C0CD-045F748BE35F}"/>
                </a:ext>
              </a:extLst>
            </p:cNvPr>
            <p:cNvSpPr/>
            <p:nvPr/>
          </p:nvSpPr>
          <p:spPr>
            <a:xfrm>
              <a:off x="6336750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0" y="1"/>
                    <a:pt x="1" y="473"/>
                    <a:pt x="313" y="473"/>
                  </a:cubicBezTo>
                  <a:cubicBezTo>
                    <a:pt x="617" y="473"/>
                    <a:pt x="617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4290;p70">
              <a:extLst>
                <a:ext uri="{FF2B5EF4-FFF2-40B4-BE49-F238E27FC236}">
                  <a16:creationId xmlns:a16="http://schemas.microsoft.com/office/drawing/2014/main" id="{B90D6F4C-E6E3-F279-BB3D-2ED0A164AD1F}"/>
                </a:ext>
              </a:extLst>
            </p:cNvPr>
            <p:cNvSpPr/>
            <p:nvPr/>
          </p:nvSpPr>
          <p:spPr>
            <a:xfrm>
              <a:off x="6207400" y="1084975"/>
              <a:ext cx="403275" cy="403275"/>
            </a:xfrm>
            <a:custGeom>
              <a:avLst/>
              <a:gdLst/>
              <a:ahLst/>
              <a:cxnLst/>
              <a:rect l="l" t="t" r="r" b="b"/>
              <a:pathLst>
                <a:path w="16131" h="16131" extrusionOk="0">
                  <a:moveTo>
                    <a:pt x="13320" y="474"/>
                  </a:moveTo>
                  <a:cubicBezTo>
                    <a:pt x="13516" y="474"/>
                    <a:pt x="13686" y="634"/>
                    <a:pt x="13686" y="839"/>
                  </a:cubicBezTo>
                  <a:lnTo>
                    <a:pt x="13686" y="2142"/>
                  </a:lnTo>
                  <a:lnTo>
                    <a:pt x="2436" y="2142"/>
                  </a:lnTo>
                  <a:lnTo>
                    <a:pt x="2436" y="839"/>
                  </a:lnTo>
                  <a:cubicBezTo>
                    <a:pt x="2436" y="634"/>
                    <a:pt x="2597" y="474"/>
                    <a:pt x="2802" y="474"/>
                  </a:cubicBezTo>
                  <a:close/>
                  <a:moveTo>
                    <a:pt x="2213" y="1"/>
                  </a:moveTo>
                  <a:cubicBezTo>
                    <a:pt x="2070" y="1"/>
                    <a:pt x="1963" y="108"/>
                    <a:pt x="1963" y="251"/>
                  </a:cubicBezTo>
                  <a:lnTo>
                    <a:pt x="1963" y="3676"/>
                  </a:lnTo>
                  <a:cubicBezTo>
                    <a:pt x="1963" y="3694"/>
                    <a:pt x="1963" y="3712"/>
                    <a:pt x="1981" y="3730"/>
                  </a:cubicBezTo>
                  <a:cubicBezTo>
                    <a:pt x="2052" y="3800"/>
                    <a:pt x="2127" y="3830"/>
                    <a:pt x="2196" y="3830"/>
                  </a:cubicBezTo>
                  <a:cubicBezTo>
                    <a:pt x="2328" y="3830"/>
                    <a:pt x="2436" y="3722"/>
                    <a:pt x="2436" y="3587"/>
                  </a:cubicBezTo>
                  <a:lnTo>
                    <a:pt x="2436" y="2615"/>
                  </a:lnTo>
                  <a:lnTo>
                    <a:pt x="13686" y="2615"/>
                  </a:lnTo>
                  <a:lnTo>
                    <a:pt x="13686" y="12133"/>
                  </a:lnTo>
                  <a:lnTo>
                    <a:pt x="2436" y="12133"/>
                  </a:lnTo>
                  <a:lnTo>
                    <a:pt x="2436" y="4925"/>
                  </a:lnTo>
                  <a:cubicBezTo>
                    <a:pt x="2436" y="4925"/>
                    <a:pt x="2338" y="4693"/>
                    <a:pt x="2204" y="4693"/>
                  </a:cubicBezTo>
                  <a:cubicBezTo>
                    <a:pt x="2070" y="4693"/>
                    <a:pt x="1972" y="4800"/>
                    <a:pt x="1963" y="4925"/>
                  </a:cubicBezTo>
                  <a:lnTo>
                    <a:pt x="1963" y="12133"/>
                  </a:lnTo>
                  <a:cubicBezTo>
                    <a:pt x="884" y="12151"/>
                    <a:pt x="1" y="13034"/>
                    <a:pt x="1" y="14132"/>
                  </a:cubicBezTo>
                  <a:cubicBezTo>
                    <a:pt x="1" y="15229"/>
                    <a:pt x="893" y="16121"/>
                    <a:pt x="1990" y="16130"/>
                  </a:cubicBezTo>
                  <a:lnTo>
                    <a:pt x="10617" y="16130"/>
                  </a:lnTo>
                  <a:cubicBezTo>
                    <a:pt x="10920" y="16121"/>
                    <a:pt x="10617" y="15630"/>
                    <a:pt x="10617" y="15630"/>
                  </a:cubicBezTo>
                  <a:lnTo>
                    <a:pt x="2035" y="15630"/>
                  </a:lnTo>
                  <a:cubicBezTo>
                    <a:pt x="1205" y="15630"/>
                    <a:pt x="509" y="14970"/>
                    <a:pt x="500" y="14141"/>
                  </a:cubicBezTo>
                  <a:cubicBezTo>
                    <a:pt x="483" y="13293"/>
                    <a:pt x="1169" y="12606"/>
                    <a:pt x="2008" y="12606"/>
                  </a:cubicBezTo>
                  <a:lnTo>
                    <a:pt x="14096" y="12606"/>
                  </a:lnTo>
                  <a:cubicBezTo>
                    <a:pt x="14917" y="12606"/>
                    <a:pt x="15613" y="13257"/>
                    <a:pt x="15630" y="14087"/>
                  </a:cubicBezTo>
                  <a:cubicBezTo>
                    <a:pt x="15648" y="14935"/>
                    <a:pt x="14961" y="15630"/>
                    <a:pt x="14123" y="15630"/>
                  </a:cubicBezTo>
                  <a:lnTo>
                    <a:pt x="11875" y="15630"/>
                  </a:lnTo>
                  <a:cubicBezTo>
                    <a:pt x="11875" y="15630"/>
                    <a:pt x="11571" y="16121"/>
                    <a:pt x="11875" y="16130"/>
                  </a:cubicBezTo>
                  <a:lnTo>
                    <a:pt x="14141" y="16130"/>
                  </a:lnTo>
                  <a:cubicBezTo>
                    <a:pt x="15238" y="16121"/>
                    <a:pt x="16130" y="15229"/>
                    <a:pt x="16130" y="14132"/>
                  </a:cubicBezTo>
                  <a:cubicBezTo>
                    <a:pt x="16130" y="13034"/>
                    <a:pt x="15247" y="12151"/>
                    <a:pt x="14158" y="12133"/>
                  </a:cubicBezTo>
                  <a:lnTo>
                    <a:pt x="14158" y="839"/>
                  </a:lnTo>
                  <a:cubicBezTo>
                    <a:pt x="14158" y="376"/>
                    <a:pt x="13784" y="1"/>
                    <a:pt x="13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4291;p70">
              <a:extLst>
                <a:ext uri="{FF2B5EF4-FFF2-40B4-BE49-F238E27FC236}">
                  <a16:creationId xmlns:a16="http://schemas.microsoft.com/office/drawing/2014/main" id="{BDE3234C-DFE1-D421-E901-2204396D45AA}"/>
                </a:ext>
              </a:extLst>
            </p:cNvPr>
            <p:cNvSpPr/>
            <p:nvPr/>
          </p:nvSpPr>
          <p:spPr>
            <a:xfrm>
              <a:off x="6525000" y="1411725"/>
              <a:ext cx="54725" cy="51250"/>
            </a:xfrm>
            <a:custGeom>
              <a:avLst/>
              <a:gdLst/>
              <a:ahLst/>
              <a:cxnLst/>
              <a:rect l="l" t="t" r="r" b="b"/>
              <a:pathLst>
                <a:path w="2189" h="2050" extrusionOk="0">
                  <a:moveTo>
                    <a:pt x="875" y="473"/>
                  </a:moveTo>
                  <a:cubicBezTo>
                    <a:pt x="1098" y="473"/>
                    <a:pt x="1276" y="660"/>
                    <a:pt x="1276" y="874"/>
                  </a:cubicBezTo>
                  <a:cubicBezTo>
                    <a:pt x="1276" y="1097"/>
                    <a:pt x="1098" y="1285"/>
                    <a:pt x="875" y="1285"/>
                  </a:cubicBezTo>
                  <a:cubicBezTo>
                    <a:pt x="652" y="1285"/>
                    <a:pt x="473" y="1097"/>
                    <a:pt x="473" y="874"/>
                  </a:cubicBezTo>
                  <a:cubicBezTo>
                    <a:pt x="473" y="660"/>
                    <a:pt x="652" y="473"/>
                    <a:pt x="875" y="473"/>
                  </a:cubicBezTo>
                  <a:close/>
                  <a:moveTo>
                    <a:pt x="875" y="0"/>
                  </a:moveTo>
                  <a:cubicBezTo>
                    <a:pt x="393" y="0"/>
                    <a:pt x="0" y="393"/>
                    <a:pt x="0" y="874"/>
                  </a:cubicBezTo>
                  <a:cubicBezTo>
                    <a:pt x="0" y="1365"/>
                    <a:pt x="393" y="1758"/>
                    <a:pt x="875" y="1758"/>
                  </a:cubicBezTo>
                  <a:cubicBezTo>
                    <a:pt x="1044" y="1758"/>
                    <a:pt x="1196" y="1704"/>
                    <a:pt x="1330" y="1624"/>
                  </a:cubicBezTo>
                  <a:lnTo>
                    <a:pt x="1686" y="1981"/>
                  </a:lnTo>
                  <a:cubicBezTo>
                    <a:pt x="1735" y="2029"/>
                    <a:pt x="1790" y="2050"/>
                    <a:pt x="1844" y="2050"/>
                  </a:cubicBezTo>
                  <a:cubicBezTo>
                    <a:pt x="2026" y="2050"/>
                    <a:pt x="2189" y="1814"/>
                    <a:pt x="2017" y="1642"/>
                  </a:cubicBezTo>
                  <a:lnTo>
                    <a:pt x="1651" y="1276"/>
                  </a:lnTo>
                  <a:cubicBezTo>
                    <a:pt x="1713" y="1160"/>
                    <a:pt x="1749" y="1026"/>
                    <a:pt x="1749" y="874"/>
                  </a:cubicBezTo>
                  <a:cubicBezTo>
                    <a:pt x="1749" y="393"/>
                    <a:pt x="1356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4292;p70">
              <a:extLst>
                <a:ext uri="{FF2B5EF4-FFF2-40B4-BE49-F238E27FC236}">
                  <a16:creationId xmlns:a16="http://schemas.microsoft.com/office/drawing/2014/main" id="{9D6EDCE0-6EB2-D135-6C49-F65923C975CB}"/>
                </a:ext>
              </a:extLst>
            </p:cNvPr>
            <p:cNvSpPr/>
            <p:nvPr/>
          </p:nvSpPr>
          <p:spPr>
            <a:xfrm>
              <a:off x="6334075" y="1243675"/>
              <a:ext cx="39625" cy="61200"/>
            </a:xfrm>
            <a:custGeom>
              <a:avLst/>
              <a:gdLst/>
              <a:ahLst/>
              <a:cxnLst/>
              <a:rect l="l" t="t" r="r" b="b"/>
              <a:pathLst>
                <a:path w="1585" h="2448" extrusionOk="0">
                  <a:moveTo>
                    <a:pt x="1250" y="0"/>
                  </a:moveTo>
                  <a:cubicBezTo>
                    <a:pt x="1190" y="0"/>
                    <a:pt x="1129" y="22"/>
                    <a:pt x="1080" y="67"/>
                  </a:cubicBezTo>
                  <a:lnTo>
                    <a:pt x="99" y="1057"/>
                  </a:lnTo>
                  <a:cubicBezTo>
                    <a:pt x="1" y="1164"/>
                    <a:pt x="1" y="1280"/>
                    <a:pt x="99" y="1387"/>
                  </a:cubicBezTo>
                  <a:lnTo>
                    <a:pt x="1080" y="2378"/>
                  </a:lnTo>
                  <a:cubicBezTo>
                    <a:pt x="1131" y="2427"/>
                    <a:pt x="1188" y="2447"/>
                    <a:pt x="1242" y="2447"/>
                  </a:cubicBezTo>
                  <a:cubicBezTo>
                    <a:pt x="1426" y="2447"/>
                    <a:pt x="1585" y="2213"/>
                    <a:pt x="1419" y="2048"/>
                  </a:cubicBezTo>
                  <a:lnTo>
                    <a:pt x="599" y="1227"/>
                  </a:lnTo>
                  <a:lnTo>
                    <a:pt x="1419" y="397"/>
                  </a:lnTo>
                  <a:cubicBezTo>
                    <a:pt x="1509" y="308"/>
                    <a:pt x="1509" y="156"/>
                    <a:pt x="1419" y="67"/>
                  </a:cubicBezTo>
                  <a:cubicBezTo>
                    <a:pt x="1370" y="22"/>
                    <a:pt x="1310" y="0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4293;p70">
              <a:extLst>
                <a:ext uri="{FF2B5EF4-FFF2-40B4-BE49-F238E27FC236}">
                  <a16:creationId xmlns:a16="http://schemas.microsoft.com/office/drawing/2014/main" id="{238A21F6-16C2-3B88-7179-CA7BD19FEA8E}"/>
                </a:ext>
              </a:extLst>
            </p:cNvPr>
            <p:cNvSpPr/>
            <p:nvPr/>
          </p:nvSpPr>
          <p:spPr>
            <a:xfrm>
              <a:off x="6444375" y="1243600"/>
              <a:ext cx="39375" cy="61200"/>
            </a:xfrm>
            <a:custGeom>
              <a:avLst/>
              <a:gdLst/>
              <a:ahLst/>
              <a:cxnLst/>
              <a:rect l="l" t="t" r="r" b="b"/>
              <a:pathLst>
                <a:path w="1575" h="2448" extrusionOk="0">
                  <a:moveTo>
                    <a:pt x="339" y="1"/>
                  </a:moveTo>
                  <a:cubicBezTo>
                    <a:pt x="159" y="1"/>
                    <a:pt x="0" y="235"/>
                    <a:pt x="165" y="400"/>
                  </a:cubicBezTo>
                  <a:lnTo>
                    <a:pt x="986" y="1230"/>
                  </a:lnTo>
                  <a:lnTo>
                    <a:pt x="165" y="2051"/>
                  </a:lnTo>
                  <a:cubicBezTo>
                    <a:pt x="67" y="2140"/>
                    <a:pt x="67" y="2291"/>
                    <a:pt x="165" y="2381"/>
                  </a:cubicBezTo>
                  <a:cubicBezTo>
                    <a:pt x="219" y="2425"/>
                    <a:pt x="275" y="2448"/>
                    <a:pt x="330" y="2448"/>
                  </a:cubicBezTo>
                  <a:cubicBezTo>
                    <a:pt x="386" y="2448"/>
                    <a:pt x="442" y="2425"/>
                    <a:pt x="496" y="2381"/>
                  </a:cubicBezTo>
                  <a:lnTo>
                    <a:pt x="1486" y="1390"/>
                  </a:lnTo>
                  <a:cubicBezTo>
                    <a:pt x="1575" y="1283"/>
                    <a:pt x="1575" y="1167"/>
                    <a:pt x="1486" y="1060"/>
                  </a:cubicBezTo>
                  <a:lnTo>
                    <a:pt x="496" y="70"/>
                  </a:lnTo>
                  <a:cubicBezTo>
                    <a:pt x="447" y="21"/>
                    <a:pt x="392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4294;p70">
              <a:extLst>
                <a:ext uri="{FF2B5EF4-FFF2-40B4-BE49-F238E27FC236}">
                  <a16:creationId xmlns:a16="http://schemas.microsoft.com/office/drawing/2014/main" id="{D1BFC7CF-38E2-8F0F-8662-B8A73189C330}"/>
                </a:ext>
              </a:extLst>
            </p:cNvPr>
            <p:cNvSpPr/>
            <p:nvPr/>
          </p:nvSpPr>
          <p:spPr>
            <a:xfrm>
              <a:off x="6386500" y="1215125"/>
              <a:ext cx="45325" cy="118325"/>
            </a:xfrm>
            <a:custGeom>
              <a:avLst/>
              <a:gdLst/>
              <a:ahLst/>
              <a:cxnLst/>
              <a:rect l="l" t="t" r="r" b="b"/>
              <a:pathLst>
                <a:path w="1813" h="4733" extrusionOk="0">
                  <a:moveTo>
                    <a:pt x="1521" y="0"/>
                  </a:moveTo>
                  <a:cubicBezTo>
                    <a:pt x="1429" y="0"/>
                    <a:pt x="1338" y="50"/>
                    <a:pt x="1303" y="165"/>
                  </a:cubicBezTo>
                  <a:lnTo>
                    <a:pt x="36" y="4430"/>
                  </a:lnTo>
                  <a:cubicBezTo>
                    <a:pt x="0" y="4572"/>
                    <a:pt x="125" y="4733"/>
                    <a:pt x="268" y="4733"/>
                  </a:cubicBezTo>
                  <a:cubicBezTo>
                    <a:pt x="366" y="4733"/>
                    <a:pt x="464" y="4670"/>
                    <a:pt x="491" y="4563"/>
                  </a:cubicBezTo>
                  <a:lnTo>
                    <a:pt x="1758" y="299"/>
                  </a:lnTo>
                  <a:cubicBezTo>
                    <a:pt x="1812" y="120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3" name="Google Shape;4038;p70">
            <a:extLst>
              <a:ext uri="{FF2B5EF4-FFF2-40B4-BE49-F238E27FC236}">
                <a16:creationId xmlns:a16="http://schemas.microsoft.com/office/drawing/2014/main" id="{8DEA7136-25B5-0E09-8BBC-B1D1E3F21613}"/>
              </a:ext>
            </a:extLst>
          </p:cNvPr>
          <p:cNvGrpSpPr/>
          <p:nvPr/>
        </p:nvGrpSpPr>
        <p:grpSpPr>
          <a:xfrm>
            <a:off x="3503394" y="3524334"/>
            <a:ext cx="357634" cy="357811"/>
            <a:chOff x="7248217" y="3195497"/>
            <a:chExt cx="374055" cy="374240"/>
          </a:xfrm>
        </p:grpSpPr>
        <p:sp>
          <p:nvSpPr>
            <p:cNvPr id="3854" name="Google Shape;4039;p70">
              <a:extLst>
                <a:ext uri="{FF2B5EF4-FFF2-40B4-BE49-F238E27FC236}">
                  <a16:creationId xmlns:a16="http://schemas.microsoft.com/office/drawing/2014/main" id="{F6CB12E8-AF9D-4AB0-5A1D-3EC633DF78DB}"/>
                </a:ext>
              </a:extLst>
            </p:cNvPr>
            <p:cNvSpPr/>
            <p:nvPr/>
          </p:nvSpPr>
          <p:spPr>
            <a:xfrm>
              <a:off x="7253597" y="3253613"/>
              <a:ext cx="363295" cy="310537"/>
            </a:xfrm>
            <a:custGeom>
              <a:avLst/>
              <a:gdLst/>
              <a:ahLst/>
              <a:cxnLst/>
              <a:rect l="l" t="t" r="r" b="b"/>
              <a:pathLst>
                <a:path w="15666" h="13391" extrusionOk="0">
                  <a:moveTo>
                    <a:pt x="4943" y="1"/>
                  </a:moveTo>
                  <a:cubicBezTo>
                    <a:pt x="2222" y="1"/>
                    <a:pt x="1" y="2213"/>
                    <a:pt x="1" y="4934"/>
                  </a:cubicBezTo>
                  <a:cubicBezTo>
                    <a:pt x="1" y="6397"/>
                    <a:pt x="688" y="8449"/>
                    <a:pt x="1740" y="10153"/>
                  </a:cubicBezTo>
                  <a:cubicBezTo>
                    <a:pt x="3034" y="12240"/>
                    <a:pt x="4586" y="13391"/>
                    <a:pt x="6120" y="13391"/>
                  </a:cubicBezTo>
                  <a:cubicBezTo>
                    <a:pt x="6736" y="13391"/>
                    <a:pt x="7325" y="13221"/>
                    <a:pt x="7833" y="12909"/>
                  </a:cubicBezTo>
                  <a:cubicBezTo>
                    <a:pt x="8342" y="13221"/>
                    <a:pt x="8931" y="13391"/>
                    <a:pt x="9546" y="13391"/>
                  </a:cubicBezTo>
                  <a:cubicBezTo>
                    <a:pt x="11098" y="13391"/>
                    <a:pt x="12660" y="12240"/>
                    <a:pt x="13944" y="10153"/>
                  </a:cubicBezTo>
                  <a:cubicBezTo>
                    <a:pt x="14988" y="8458"/>
                    <a:pt x="15666" y="6406"/>
                    <a:pt x="15666" y="4934"/>
                  </a:cubicBezTo>
                  <a:cubicBezTo>
                    <a:pt x="15666" y="2213"/>
                    <a:pt x="13445" y="1"/>
                    <a:pt x="10715" y="1"/>
                  </a:cubicBezTo>
                  <a:cubicBezTo>
                    <a:pt x="9671" y="1"/>
                    <a:pt x="8672" y="322"/>
                    <a:pt x="7833" y="928"/>
                  </a:cubicBezTo>
                  <a:cubicBezTo>
                    <a:pt x="6995" y="322"/>
                    <a:pt x="5996" y="1"/>
                    <a:pt x="4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4040;p70">
              <a:extLst>
                <a:ext uri="{FF2B5EF4-FFF2-40B4-BE49-F238E27FC236}">
                  <a16:creationId xmlns:a16="http://schemas.microsoft.com/office/drawing/2014/main" id="{E932A341-23F6-C098-DB7C-9B6CB96FC723}"/>
                </a:ext>
              </a:extLst>
            </p:cNvPr>
            <p:cNvSpPr/>
            <p:nvPr/>
          </p:nvSpPr>
          <p:spPr>
            <a:xfrm>
              <a:off x="7279872" y="3279680"/>
              <a:ext cx="310769" cy="258406"/>
            </a:xfrm>
            <a:custGeom>
              <a:avLst/>
              <a:gdLst/>
              <a:ahLst/>
              <a:cxnLst/>
              <a:rect l="l" t="t" r="r" b="b"/>
              <a:pathLst>
                <a:path w="13401" h="11143" extrusionOk="0">
                  <a:moveTo>
                    <a:pt x="3810" y="1"/>
                  </a:moveTo>
                  <a:cubicBezTo>
                    <a:pt x="1713" y="1"/>
                    <a:pt x="1" y="1713"/>
                    <a:pt x="1" y="3810"/>
                  </a:cubicBezTo>
                  <a:cubicBezTo>
                    <a:pt x="1" y="5059"/>
                    <a:pt x="625" y="6923"/>
                    <a:pt x="1571" y="8440"/>
                  </a:cubicBezTo>
                  <a:cubicBezTo>
                    <a:pt x="2632" y="10153"/>
                    <a:pt x="3872" y="11143"/>
                    <a:pt x="4987" y="11143"/>
                  </a:cubicBezTo>
                  <a:cubicBezTo>
                    <a:pt x="5567" y="11143"/>
                    <a:pt x="6112" y="10911"/>
                    <a:pt x="6522" y="10501"/>
                  </a:cubicBezTo>
                  <a:cubicBezTo>
                    <a:pt x="6566" y="10456"/>
                    <a:pt x="6629" y="10429"/>
                    <a:pt x="6700" y="10429"/>
                  </a:cubicBezTo>
                  <a:cubicBezTo>
                    <a:pt x="6763" y="10429"/>
                    <a:pt x="6834" y="10456"/>
                    <a:pt x="6879" y="10501"/>
                  </a:cubicBezTo>
                  <a:cubicBezTo>
                    <a:pt x="7289" y="10911"/>
                    <a:pt x="7833" y="11143"/>
                    <a:pt x="8413" y="11143"/>
                  </a:cubicBezTo>
                  <a:cubicBezTo>
                    <a:pt x="9537" y="11143"/>
                    <a:pt x="10795" y="10153"/>
                    <a:pt x="11848" y="8440"/>
                  </a:cubicBezTo>
                  <a:cubicBezTo>
                    <a:pt x="12776" y="6932"/>
                    <a:pt x="13400" y="5068"/>
                    <a:pt x="13400" y="3810"/>
                  </a:cubicBezTo>
                  <a:cubicBezTo>
                    <a:pt x="13400" y="1713"/>
                    <a:pt x="11687" y="1"/>
                    <a:pt x="9582" y="1"/>
                  </a:cubicBezTo>
                  <a:cubicBezTo>
                    <a:pt x="8565" y="1"/>
                    <a:pt x="7601" y="402"/>
                    <a:pt x="6879" y="1125"/>
                  </a:cubicBezTo>
                  <a:cubicBezTo>
                    <a:pt x="6834" y="1169"/>
                    <a:pt x="6763" y="1196"/>
                    <a:pt x="6700" y="1196"/>
                  </a:cubicBezTo>
                  <a:cubicBezTo>
                    <a:pt x="6629" y="1196"/>
                    <a:pt x="6566" y="1169"/>
                    <a:pt x="6522" y="1125"/>
                  </a:cubicBezTo>
                  <a:cubicBezTo>
                    <a:pt x="5799" y="402"/>
                    <a:pt x="4836" y="1"/>
                    <a:pt x="3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4041;p70">
              <a:extLst>
                <a:ext uri="{FF2B5EF4-FFF2-40B4-BE49-F238E27FC236}">
                  <a16:creationId xmlns:a16="http://schemas.microsoft.com/office/drawing/2014/main" id="{E991BF74-E02E-DA88-C91A-9FA331FE4A1B}"/>
                </a:ext>
              </a:extLst>
            </p:cNvPr>
            <p:cNvSpPr/>
            <p:nvPr/>
          </p:nvSpPr>
          <p:spPr>
            <a:xfrm>
              <a:off x="7358490" y="3348789"/>
              <a:ext cx="153124" cy="129516"/>
            </a:xfrm>
            <a:custGeom>
              <a:avLst/>
              <a:gdLst/>
              <a:ahLst/>
              <a:cxnLst/>
              <a:rect l="l" t="t" r="r" b="b"/>
              <a:pathLst>
                <a:path w="6603" h="5585" extrusionOk="0">
                  <a:moveTo>
                    <a:pt x="1874" y="0"/>
                  </a:moveTo>
                  <a:cubicBezTo>
                    <a:pt x="839" y="0"/>
                    <a:pt x="1" y="830"/>
                    <a:pt x="1" y="1865"/>
                  </a:cubicBezTo>
                  <a:cubicBezTo>
                    <a:pt x="1" y="4086"/>
                    <a:pt x="3301" y="5585"/>
                    <a:pt x="3301" y="5585"/>
                  </a:cubicBezTo>
                  <a:cubicBezTo>
                    <a:pt x="3301" y="5585"/>
                    <a:pt x="6602" y="4086"/>
                    <a:pt x="6602" y="1865"/>
                  </a:cubicBezTo>
                  <a:cubicBezTo>
                    <a:pt x="6602" y="830"/>
                    <a:pt x="5764" y="0"/>
                    <a:pt x="4729" y="0"/>
                  </a:cubicBezTo>
                  <a:cubicBezTo>
                    <a:pt x="4158" y="0"/>
                    <a:pt x="3649" y="250"/>
                    <a:pt x="3301" y="651"/>
                  </a:cubicBezTo>
                  <a:cubicBezTo>
                    <a:pt x="2953" y="250"/>
                    <a:pt x="2445" y="0"/>
                    <a:pt x="1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4042;p70">
              <a:extLst>
                <a:ext uri="{FF2B5EF4-FFF2-40B4-BE49-F238E27FC236}">
                  <a16:creationId xmlns:a16="http://schemas.microsoft.com/office/drawing/2014/main" id="{B8BB5AF7-4CBF-B1EC-35E4-D309C50FD7AA}"/>
                </a:ext>
              </a:extLst>
            </p:cNvPr>
            <p:cNvSpPr/>
            <p:nvPr/>
          </p:nvSpPr>
          <p:spPr>
            <a:xfrm>
              <a:off x="7248217" y="3195497"/>
              <a:ext cx="374055" cy="374240"/>
            </a:xfrm>
            <a:custGeom>
              <a:avLst/>
              <a:gdLst/>
              <a:ahLst/>
              <a:cxnLst/>
              <a:rect l="l" t="t" r="r" b="b"/>
              <a:pathLst>
                <a:path w="16130" h="16138" extrusionOk="0">
                  <a:moveTo>
                    <a:pt x="9346" y="1"/>
                  </a:moveTo>
                  <a:cubicBezTo>
                    <a:pt x="9297" y="1"/>
                    <a:pt x="9245" y="19"/>
                    <a:pt x="9198" y="62"/>
                  </a:cubicBezTo>
                  <a:cubicBezTo>
                    <a:pt x="8056" y="1088"/>
                    <a:pt x="7851" y="2346"/>
                    <a:pt x="7824" y="2988"/>
                  </a:cubicBezTo>
                  <a:cubicBezTo>
                    <a:pt x="7030" y="2515"/>
                    <a:pt x="6121" y="2266"/>
                    <a:pt x="5175" y="2266"/>
                  </a:cubicBezTo>
                  <a:cubicBezTo>
                    <a:pt x="2320" y="2266"/>
                    <a:pt x="1" y="4585"/>
                    <a:pt x="1" y="7440"/>
                  </a:cubicBezTo>
                  <a:cubicBezTo>
                    <a:pt x="1" y="8947"/>
                    <a:pt x="697" y="11044"/>
                    <a:pt x="1776" y="12783"/>
                  </a:cubicBezTo>
                  <a:cubicBezTo>
                    <a:pt x="3105" y="14942"/>
                    <a:pt x="4738" y="16138"/>
                    <a:pt x="6352" y="16138"/>
                  </a:cubicBezTo>
                  <a:cubicBezTo>
                    <a:pt x="6959" y="16138"/>
                    <a:pt x="7548" y="15986"/>
                    <a:pt x="8065" y="15692"/>
                  </a:cubicBezTo>
                  <a:cubicBezTo>
                    <a:pt x="8583" y="15986"/>
                    <a:pt x="9172" y="16138"/>
                    <a:pt x="9778" y="16138"/>
                  </a:cubicBezTo>
                  <a:cubicBezTo>
                    <a:pt x="10492" y="16138"/>
                    <a:pt x="11206" y="15906"/>
                    <a:pt x="11910" y="15469"/>
                  </a:cubicBezTo>
                  <a:cubicBezTo>
                    <a:pt x="12588" y="15032"/>
                    <a:pt x="13240" y="14398"/>
                    <a:pt x="13846" y="13577"/>
                  </a:cubicBezTo>
                  <a:cubicBezTo>
                    <a:pt x="13976" y="13395"/>
                    <a:pt x="13808" y="13199"/>
                    <a:pt x="13638" y="13199"/>
                  </a:cubicBezTo>
                  <a:cubicBezTo>
                    <a:pt x="13575" y="13199"/>
                    <a:pt x="13511" y="13227"/>
                    <a:pt x="13463" y="13292"/>
                  </a:cubicBezTo>
                  <a:cubicBezTo>
                    <a:pt x="12892" y="14068"/>
                    <a:pt x="12285" y="14666"/>
                    <a:pt x="11652" y="15067"/>
                  </a:cubicBezTo>
                  <a:cubicBezTo>
                    <a:pt x="11036" y="15460"/>
                    <a:pt x="10403" y="15665"/>
                    <a:pt x="9778" y="15665"/>
                  </a:cubicBezTo>
                  <a:cubicBezTo>
                    <a:pt x="9216" y="15665"/>
                    <a:pt x="8663" y="15504"/>
                    <a:pt x="8190" y="15219"/>
                  </a:cubicBezTo>
                  <a:cubicBezTo>
                    <a:pt x="8150" y="15197"/>
                    <a:pt x="8108" y="15185"/>
                    <a:pt x="8065" y="15185"/>
                  </a:cubicBezTo>
                  <a:cubicBezTo>
                    <a:pt x="8023" y="15185"/>
                    <a:pt x="7981" y="15197"/>
                    <a:pt x="7940" y="15219"/>
                  </a:cubicBezTo>
                  <a:cubicBezTo>
                    <a:pt x="7468" y="15504"/>
                    <a:pt x="6914" y="15665"/>
                    <a:pt x="6352" y="15665"/>
                  </a:cubicBezTo>
                  <a:cubicBezTo>
                    <a:pt x="4907" y="15665"/>
                    <a:pt x="3417" y="14550"/>
                    <a:pt x="2177" y="12534"/>
                  </a:cubicBezTo>
                  <a:cubicBezTo>
                    <a:pt x="1143" y="10865"/>
                    <a:pt x="474" y="8867"/>
                    <a:pt x="474" y="7440"/>
                  </a:cubicBezTo>
                  <a:cubicBezTo>
                    <a:pt x="474" y="4853"/>
                    <a:pt x="2588" y="2738"/>
                    <a:pt x="5175" y="2738"/>
                  </a:cubicBezTo>
                  <a:cubicBezTo>
                    <a:pt x="6174" y="2738"/>
                    <a:pt x="7129" y="3042"/>
                    <a:pt x="7923" y="3622"/>
                  </a:cubicBezTo>
                  <a:cubicBezTo>
                    <a:pt x="7967" y="3653"/>
                    <a:pt x="8016" y="3668"/>
                    <a:pt x="8064" y="3668"/>
                  </a:cubicBezTo>
                  <a:cubicBezTo>
                    <a:pt x="8112" y="3668"/>
                    <a:pt x="8159" y="3653"/>
                    <a:pt x="8199" y="3622"/>
                  </a:cubicBezTo>
                  <a:cubicBezTo>
                    <a:pt x="9002" y="3042"/>
                    <a:pt x="9957" y="2738"/>
                    <a:pt x="10947" y="2738"/>
                  </a:cubicBezTo>
                  <a:cubicBezTo>
                    <a:pt x="13543" y="2738"/>
                    <a:pt x="15657" y="4853"/>
                    <a:pt x="15657" y="7440"/>
                  </a:cubicBezTo>
                  <a:cubicBezTo>
                    <a:pt x="15657" y="8796"/>
                    <a:pt x="15068" y="10651"/>
                    <a:pt x="14132" y="12275"/>
                  </a:cubicBezTo>
                  <a:cubicBezTo>
                    <a:pt x="14027" y="12454"/>
                    <a:pt x="14186" y="12624"/>
                    <a:pt x="14347" y="12624"/>
                  </a:cubicBezTo>
                  <a:cubicBezTo>
                    <a:pt x="14420" y="12624"/>
                    <a:pt x="14492" y="12590"/>
                    <a:pt x="14542" y="12507"/>
                  </a:cubicBezTo>
                  <a:cubicBezTo>
                    <a:pt x="15523" y="10821"/>
                    <a:pt x="16130" y="8876"/>
                    <a:pt x="16130" y="7440"/>
                  </a:cubicBezTo>
                  <a:cubicBezTo>
                    <a:pt x="16130" y="4585"/>
                    <a:pt x="13810" y="2266"/>
                    <a:pt x="10947" y="2266"/>
                  </a:cubicBezTo>
                  <a:cubicBezTo>
                    <a:pt x="10001" y="2266"/>
                    <a:pt x="9091" y="2515"/>
                    <a:pt x="8297" y="2997"/>
                  </a:cubicBezTo>
                  <a:cubicBezTo>
                    <a:pt x="8324" y="2435"/>
                    <a:pt x="8511" y="1311"/>
                    <a:pt x="9511" y="419"/>
                  </a:cubicBezTo>
                  <a:cubicBezTo>
                    <a:pt x="9694" y="257"/>
                    <a:pt x="9532" y="1"/>
                    <a:pt x="9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4043;p70">
              <a:extLst>
                <a:ext uri="{FF2B5EF4-FFF2-40B4-BE49-F238E27FC236}">
                  <a16:creationId xmlns:a16="http://schemas.microsoft.com/office/drawing/2014/main" id="{83C4C063-7A39-B152-6352-1A89B9E6B344}"/>
                </a:ext>
              </a:extLst>
            </p:cNvPr>
            <p:cNvSpPr/>
            <p:nvPr/>
          </p:nvSpPr>
          <p:spPr>
            <a:xfrm>
              <a:off x="7274283" y="3274091"/>
              <a:ext cx="321924" cy="269375"/>
            </a:xfrm>
            <a:custGeom>
              <a:avLst/>
              <a:gdLst/>
              <a:ahLst/>
              <a:cxnLst/>
              <a:rect l="l" t="t" r="r" b="b"/>
              <a:pathLst>
                <a:path w="13882" h="11616" extrusionOk="0">
                  <a:moveTo>
                    <a:pt x="9823" y="473"/>
                  </a:moveTo>
                  <a:cubicBezTo>
                    <a:pt x="11803" y="473"/>
                    <a:pt x="13409" y="2079"/>
                    <a:pt x="13409" y="4051"/>
                  </a:cubicBezTo>
                  <a:cubicBezTo>
                    <a:pt x="13409" y="5273"/>
                    <a:pt x="12794" y="7084"/>
                    <a:pt x="11884" y="8556"/>
                  </a:cubicBezTo>
                  <a:cubicBezTo>
                    <a:pt x="10875" y="10206"/>
                    <a:pt x="9698" y="11143"/>
                    <a:pt x="8654" y="11143"/>
                  </a:cubicBezTo>
                  <a:cubicBezTo>
                    <a:pt x="8137" y="11143"/>
                    <a:pt x="7655" y="10947"/>
                    <a:pt x="7289" y="10581"/>
                  </a:cubicBezTo>
                  <a:cubicBezTo>
                    <a:pt x="7191" y="10483"/>
                    <a:pt x="7075" y="10438"/>
                    <a:pt x="6941" y="10438"/>
                  </a:cubicBezTo>
                  <a:cubicBezTo>
                    <a:pt x="6807" y="10438"/>
                    <a:pt x="6683" y="10483"/>
                    <a:pt x="6593" y="10581"/>
                  </a:cubicBezTo>
                  <a:cubicBezTo>
                    <a:pt x="6228" y="10947"/>
                    <a:pt x="5746" y="11143"/>
                    <a:pt x="5228" y="11143"/>
                  </a:cubicBezTo>
                  <a:cubicBezTo>
                    <a:pt x="4203" y="11143"/>
                    <a:pt x="3025" y="10206"/>
                    <a:pt x="2008" y="8556"/>
                  </a:cubicBezTo>
                  <a:cubicBezTo>
                    <a:pt x="1089" y="7075"/>
                    <a:pt x="474" y="5264"/>
                    <a:pt x="474" y="4051"/>
                  </a:cubicBezTo>
                  <a:cubicBezTo>
                    <a:pt x="474" y="2079"/>
                    <a:pt x="2079" y="473"/>
                    <a:pt x="4051" y="473"/>
                  </a:cubicBezTo>
                  <a:cubicBezTo>
                    <a:pt x="5014" y="473"/>
                    <a:pt x="5915" y="848"/>
                    <a:pt x="6593" y="1535"/>
                  </a:cubicBezTo>
                  <a:cubicBezTo>
                    <a:pt x="6683" y="1624"/>
                    <a:pt x="6816" y="1669"/>
                    <a:pt x="6941" y="1678"/>
                  </a:cubicBezTo>
                  <a:cubicBezTo>
                    <a:pt x="7075" y="1678"/>
                    <a:pt x="7191" y="1624"/>
                    <a:pt x="7289" y="1535"/>
                  </a:cubicBezTo>
                  <a:cubicBezTo>
                    <a:pt x="7967" y="848"/>
                    <a:pt x="8868" y="473"/>
                    <a:pt x="9823" y="473"/>
                  </a:cubicBezTo>
                  <a:close/>
                  <a:moveTo>
                    <a:pt x="4051" y="1"/>
                  </a:moveTo>
                  <a:cubicBezTo>
                    <a:pt x="1821" y="1"/>
                    <a:pt x="1" y="1821"/>
                    <a:pt x="1" y="4051"/>
                  </a:cubicBezTo>
                  <a:cubicBezTo>
                    <a:pt x="1" y="5344"/>
                    <a:pt x="652" y="7253"/>
                    <a:pt x="1607" y="8806"/>
                  </a:cubicBezTo>
                  <a:cubicBezTo>
                    <a:pt x="2713" y="10590"/>
                    <a:pt x="4033" y="11616"/>
                    <a:pt x="5228" y="11616"/>
                  </a:cubicBezTo>
                  <a:cubicBezTo>
                    <a:pt x="5871" y="11616"/>
                    <a:pt x="6477" y="11366"/>
                    <a:pt x="6932" y="10911"/>
                  </a:cubicBezTo>
                  <a:lnTo>
                    <a:pt x="6950" y="10911"/>
                  </a:lnTo>
                  <a:cubicBezTo>
                    <a:pt x="7405" y="11366"/>
                    <a:pt x="8012" y="11616"/>
                    <a:pt x="8654" y="11616"/>
                  </a:cubicBezTo>
                  <a:cubicBezTo>
                    <a:pt x="9867" y="11616"/>
                    <a:pt x="11188" y="10590"/>
                    <a:pt x="12294" y="8806"/>
                  </a:cubicBezTo>
                  <a:cubicBezTo>
                    <a:pt x="13240" y="7262"/>
                    <a:pt x="13882" y="5353"/>
                    <a:pt x="13882" y="4051"/>
                  </a:cubicBezTo>
                  <a:cubicBezTo>
                    <a:pt x="13882" y="1821"/>
                    <a:pt x="12062" y="1"/>
                    <a:pt x="9823" y="1"/>
                  </a:cubicBezTo>
                  <a:cubicBezTo>
                    <a:pt x="8743" y="1"/>
                    <a:pt x="7717" y="429"/>
                    <a:pt x="6950" y="1196"/>
                  </a:cubicBezTo>
                  <a:cubicBezTo>
                    <a:pt x="6946" y="1201"/>
                    <a:pt x="6944" y="1203"/>
                    <a:pt x="6941" y="1203"/>
                  </a:cubicBezTo>
                  <a:cubicBezTo>
                    <a:pt x="6939" y="1203"/>
                    <a:pt x="6937" y="1201"/>
                    <a:pt x="6932" y="1196"/>
                  </a:cubicBezTo>
                  <a:cubicBezTo>
                    <a:pt x="6165" y="429"/>
                    <a:pt x="5139" y="1"/>
                    <a:pt x="4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4044;p70">
              <a:extLst>
                <a:ext uri="{FF2B5EF4-FFF2-40B4-BE49-F238E27FC236}">
                  <a16:creationId xmlns:a16="http://schemas.microsoft.com/office/drawing/2014/main" id="{0045B7E5-7836-3CDA-22F1-F62255E8C778}"/>
                </a:ext>
              </a:extLst>
            </p:cNvPr>
            <p:cNvSpPr/>
            <p:nvPr/>
          </p:nvSpPr>
          <p:spPr>
            <a:xfrm>
              <a:off x="7352901" y="3343200"/>
              <a:ext cx="164301" cy="140694"/>
            </a:xfrm>
            <a:custGeom>
              <a:avLst/>
              <a:gdLst/>
              <a:ahLst/>
              <a:cxnLst/>
              <a:rect l="l" t="t" r="r" b="b"/>
              <a:pathLst>
                <a:path w="7085" h="6067" extrusionOk="0">
                  <a:moveTo>
                    <a:pt x="2115" y="0"/>
                  </a:moveTo>
                  <a:cubicBezTo>
                    <a:pt x="1722" y="0"/>
                    <a:pt x="1348" y="107"/>
                    <a:pt x="1018" y="313"/>
                  </a:cubicBezTo>
                  <a:cubicBezTo>
                    <a:pt x="793" y="447"/>
                    <a:pt x="933" y="751"/>
                    <a:pt x="1136" y="751"/>
                  </a:cubicBezTo>
                  <a:cubicBezTo>
                    <a:pt x="1175" y="751"/>
                    <a:pt x="1217" y="740"/>
                    <a:pt x="1259" y="714"/>
                  </a:cubicBezTo>
                  <a:cubicBezTo>
                    <a:pt x="1517" y="553"/>
                    <a:pt x="1812" y="473"/>
                    <a:pt x="2115" y="473"/>
                  </a:cubicBezTo>
                  <a:cubicBezTo>
                    <a:pt x="2597" y="473"/>
                    <a:pt x="3052" y="678"/>
                    <a:pt x="3364" y="1044"/>
                  </a:cubicBezTo>
                  <a:cubicBezTo>
                    <a:pt x="3422" y="1098"/>
                    <a:pt x="3482" y="1124"/>
                    <a:pt x="3542" y="1124"/>
                  </a:cubicBezTo>
                  <a:cubicBezTo>
                    <a:pt x="3603" y="1124"/>
                    <a:pt x="3663" y="1098"/>
                    <a:pt x="3721" y="1044"/>
                  </a:cubicBezTo>
                  <a:cubicBezTo>
                    <a:pt x="4033" y="678"/>
                    <a:pt x="4488" y="473"/>
                    <a:pt x="4970" y="473"/>
                  </a:cubicBezTo>
                  <a:cubicBezTo>
                    <a:pt x="5871" y="473"/>
                    <a:pt x="6611" y="1205"/>
                    <a:pt x="6611" y="2106"/>
                  </a:cubicBezTo>
                  <a:cubicBezTo>
                    <a:pt x="6611" y="3943"/>
                    <a:pt x="4078" y="5299"/>
                    <a:pt x="3542" y="5567"/>
                  </a:cubicBezTo>
                  <a:cubicBezTo>
                    <a:pt x="3007" y="5299"/>
                    <a:pt x="474" y="3943"/>
                    <a:pt x="474" y="2106"/>
                  </a:cubicBezTo>
                  <a:cubicBezTo>
                    <a:pt x="474" y="1918"/>
                    <a:pt x="509" y="1731"/>
                    <a:pt x="572" y="1553"/>
                  </a:cubicBezTo>
                  <a:cubicBezTo>
                    <a:pt x="639" y="1372"/>
                    <a:pt x="487" y="1242"/>
                    <a:pt x="338" y="1242"/>
                  </a:cubicBezTo>
                  <a:cubicBezTo>
                    <a:pt x="251" y="1242"/>
                    <a:pt x="165" y="1287"/>
                    <a:pt x="126" y="1392"/>
                  </a:cubicBezTo>
                  <a:cubicBezTo>
                    <a:pt x="45" y="1624"/>
                    <a:pt x="1" y="1865"/>
                    <a:pt x="1" y="2106"/>
                  </a:cubicBezTo>
                  <a:cubicBezTo>
                    <a:pt x="1" y="4452"/>
                    <a:pt x="3302" y="5977"/>
                    <a:pt x="3444" y="6040"/>
                  </a:cubicBezTo>
                  <a:cubicBezTo>
                    <a:pt x="3475" y="6058"/>
                    <a:pt x="3509" y="6067"/>
                    <a:pt x="3542" y="6067"/>
                  </a:cubicBezTo>
                  <a:cubicBezTo>
                    <a:pt x="3576" y="6067"/>
                    <a:pt x="3609" y="6058"/>
                    <a:pt x="3641" y="6040"/>
                  </a:cubicBezTo>
                  <a:cubicBezTo>
                    <a:pt x="3783" y="5977"/>
                    <a:pt x="7084" y="4452"/>
                    <a:pt x="7084" y="2106"/>
                  </a:cubicBezTo>
                  <a:cubicBezTo>
                    <a:pt x="7084" y="946"/>
                    <a:pt x="6129" y="0"/>
                    <a:pt x="4970" y="0"/>
                  </a:cubicBezTo>
                  <a:cubicBezTo>
                    <a:pt x="4434" y="0"/>
                    <a:pt x="3926" y="197"/>
                    <a:pt x="3542" y="553"/>
                  </a:cubicBezTo>
                  <a:cubicBezTo>
                    <a:pt x="3150" y="197"/>
                    <a:pt x="2650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1" name="Google Shape;2871;p41"/>
          <p:cNvPicPr preferRelativeResize="0"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5101475" y="1658202"/>
            <a:ext cx="2934725" cy="246009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872" name="Google Shape;2872;p41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873" name="Google Shape;2873;p41"/>
            <p:cNvSpPr/>
            <p:nvPr/>
          </p:nvSpPr>
          <p:spPr>
            <a:xfrm>
              <a:off x="5153475" y="35413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5185325" y="3561300"/>
              <a:ext cx="128350" cy="33225"/>
            </a:xfrm>
            <a:custGeom>
              <a:avLst/>
              <a:gdLst/>
              <a:ahLst/>
              <a:cxnLst/>
              <a:rect l="l" t="t" r="r" b="b"/>
              <a:pathLst>
                <a:path w="5134" h="1329" extrusionOk="0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5157950" y="3615025"/>
              <a:ext cx="165675" cy="24700"/>
            </a:xfrm>
            <a:custGeom>
              <a:avLst/>
              <a:gdLst/>
              <a:ahLst/>
              <a:cxnLst/>
              <a:rect l="l" t="t" r="r" b="b"/>
              <a:pathLst>
                <a:path w="6627" h="988" extrusionOk="0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5153975" y="36409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7" name="Google Shape;2877;p41"/>
          <p:cNvSpPr txBox="1">
            <a:spLocks noGrp="1"/>
          </p:cNvSpPr>
          <p:nvPr>
            <p:ph type="subTitle" idx="1"/>
          </p:nvPr>
        </p:nvSpPr>
        <p:spPr>
          <a:xfrm>
            <a:off x="1107800" y="3107481"/>
            <a:ext cx="3464100" cy="11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 total </a:t>
            </a:r>
            <a:r>
              <a:rPr lang="fr-FR" dirty="0" err="1"/>
              <a:t>there</a:t>
            </a:r>
            <a:r>
              <a:rPr lang="fr-FR" dirty="0"/>
              <a:t> are 3 </a:t>
            </a:r>
            <a:r>
              <a:rPr lang="fr-FR" dirty="0" err="1"/>
              <a:t>sliders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in the banner, in the trend section and in the cultural </a:t>
            </a:r>
            <a:r>
              <a:rPr lang="fr-FR" dirty="0" err="1"/>
              <a:t>appreciation</a:t>
            </a:r>
            <a:r>
              <a:rPr lang="fr-FR" dirty="0"/>
              <a:t> </a:t>
            </a:r>
            <a:r>
              <a:rPr lang="fr-FR" dirty="0" err="1"/>
              <a:t>gallery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878" name="Google Shape;2878;p41"/>
          <p:cNvSpPr txBox="1">
            <a:spLocks noGrp="1"/>
          </p:cNvSpPr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</p:spPr>
        <p:txBody>
          <a:bodyPr spcFirstLastPara="1" wrap="square" lIns="91425" tIns="90000" rIns="91425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Intro, Galleries, Sliders and trends</a:t>
            </a:r>
            <a:endParaRPr dirty="0"/>
          </a:p>
        </p:txBody>
      </p:sp>
      <p:sp>
        <p:nvSpPr>
          <p:cNvPr id="2" name="Google Shape;2883;p42">
            <a:extLst>
              <a:ext uri="{FF2B5EF4-FFF2-40B4-BE49-F238E27FC236}">
                <a16:creationId xmlns:a16="http://schemas.microsoft.com/office/drawing/2014/main" id="{C78CF0B7-499A-7BCD-8E6F-EBC7CD086590}"/>
              </a:ext>
            </a:extLst>
          </p:cNvPr>
          <p:cNvSpPr txBox="1">
            <a:spLocks/>
          </p:cNvSpPr>
          <p:nvPr/>
        </p:nvSpPr>
        <p:spPr>
          <a:xfrm>
            <a:off x="604495" y="507965"/>
            <a:ext cx="7952363" cy="517237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dirty="0" err="1"/>
              <a:t>Elements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5467"/>
      </a:dk1>
      <a:lt1>
        <a:srgbClr val="FFB6C4"/>
      </a:lt1>
      <a:dk2>
        <a:srgbClr val="55413A"/>
      </a:dk2>
      <a:lt2>
        <a:srgbClr val="FFFFFF"/>
      </a:lt2>
      <a:accent1>
        <a:srgbClr val="D38191"/>
      </a:accent1>
      <a:accent2>
        <a:srgbClr val="FFE1E5"/>
      </a:accent2>
      <a:accent3>
        <a:srgbClr val="DB518A"/>
      </a:accent3>
      <a:accent4>
        <a:srgbClr val="EEB7BE"/>
      </a:accent4>
      <a:accent5>
        <a:srgbClr val="D5B5B9"/>
      </a:accent5>
      <a:accent6>
        <a:srgbClr val="E99AA0"/>
      </a:accent6>
      <a:hlink>
        <a:srgbClr val="554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517</Words>
  <Application>Microsoft Office PowerPoint</Application>
  <PresentationFormat>Affichage à l'écran 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Varela Round</vt:lpstr>
      <vt:lpstr>Arial</vt:lpstr>
      <vt:lpstr>Gaegu;300</vt:lpstr>
      <vt:lpstr>Gaegu</vt:lpstr>
      <vt:lpstr>Kawaii Interface for Marketing by Slidesgo</vt:lpstr>
      <vt:lpstr>Glowing Day Project VISIT TUNISIA</vt:lpstr>
      <vt:lpstr>TABLE OF CONTENTS</vt:lpstr>
      <vt:lpstr>Web app?</vt:lpstr>
      <vt:lpstr>INTRODUCTION</vt:lpstr>
      <vt:lpstr>— A tourism Web app —</vt:lpstr>
      <vt:lpstr>What does Visist Tunisia consist of</vt:lpstr>
      <vt:lpstr>Concept &amp; Elements</vt:lpstr>
      <vt:lpstr>Brainstorming &amp; concept</vt:lpstr>
      <vt:lpstr>Intro, Galleries, Sliders and trends</vt:lpstr>
      <vt:lpstr>More elements</vt:lpstr>
      <vt:lpstr>FAQ Section</vt:lpstr>
      <vt:lpstr>Code &amp; Web Dev</vt:lpstr>
      <vt:lpstr>The coding Process</vt:lpstr>
      <vt:lpstr>CSS Usage</vt:lpstr>
      <vt:lpstr>JS Files</vt:lpstr>
      <vt:lpstr>Responsive DESKTOP Version</vt:lpstr>
      <vt:lpstr>Responsive MOBILE WEB version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Glowing Day Project VISIT TUNISIA</dc:title>
  <cp:lastModifiedBy>DELL</cp:lastModifiedBy>
  <cp:revision>3</cp:revision>
  <dcterms:modified xsi:type="dcterms:W3CDTF">2023-03-13T09:25:46Z</dcterms:modified>
</cp:coreProperties>
</file>