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6" r:id="rId6"/>
    <p:sldId id="261" r:id="rId7"/>
    <p:sldId id="260" r:id="rId8"/>
    <p:sldId id="257" r:id="rId9"/>
    <p:sldId id="268" r:id="rId10"/>
    <p:sldId id="263" r:id="rId11"/>
    <p:sldId id="269" r:id="rId12"/>
    <p:sldId id="270" r:id="rId13"/>
    <p:sldId id="264" r:id="rId14"/>
    <p:sldId id="265" r:id="rId15"/>
    <p:sldId id="25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5FF4D-1E7E-4830-8604-5423AB0D4670}" v="212" vWet="216" dt="2022-06-14T19:59:30.761"/>
    <p1510:client id="{AA903B09-A4DE-4E72-A382-14C2087EC7BE}" v="23" dt="2022-06-14T20:03:4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 Mohamed Hussein Mohamed Bekheet" userId="a8b55955-6a51-4a19-90e0-5945a632e38e" providerId="ADAL" clId="{7FA5FF4D-1E7E-4830-8604-5423AB0D4670}"/>
    <pc:docChg chg="undo custSel addSld delSld modSld sldOrd">
      <pc:chgData name="Rana Mohamed Hussein Mohamed Bekheet" userId="a8b55955-6a51-4a19-90e0-5945a632e38e" providerId="ADAL" clId="{7FA5FF4D-1E7E-4830-8604-5423AB0D4670}" dt="2022-06-14T19:46:37.969" v="687" actId="1076"/>
      <pc:docMkLst>
        <pc:docMk/>
      </pc:docMkLst>
      <pc:sldChg chg="addSp delSp modSp mod setBg">
        <pc:chgData name="Rana Mohamed Hussein Mohamed Bekheet" userId="a8b55955-6a51-4a19-90e0-5945a632e38e" providerId="ADAL" clId="{7FA5FF4D-1E7E-4830-8604-5423AB0D4670}" dt="2022-06-14T15:56:06.972" v="91" actId="26606"/>
        <pc:sldMkLst>
          <pc:docMk/>
          <pc:sldMk cId="109857222" sldId="256"/>
        </pc:sldMkLst>
        <pc:spChg chg="mod">
          <ac:chgData name="Rana Mohamed Hussein Mohamed Bekheet" userId="a8b55955-6a51-4a19-90e0-5945a632e38e" providerId="ADAL" clId="{7FA5FF4D-1E7E-4830-8604-5423AB0D4670}" dt="2022-06-14T15:56:06.972" v="9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na Mohamed Hussein Mohamed Bekheet" userId="a8b55955-6a51-4a19-90e0-5945a632e38e" providerId="ADAL" clId="{7FA5FF4D-1E7E-4830-8604-5423AB0D4670}" dt="2022-06-14T15:56:06.972" v="91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na Mohamed Hussein Mohamed Bekheet" userId="a8b55955-6a51-4a19-90e0-5945a632e38e" providerId="ADAL" clId="{7FA5FF4D-1E7E-4830-8604-5423AB0D4670}" dt="2022-06-14T15:56:06.972" v="91" actId="26606"/>
          <ac:spMkLst>
            <pc:docMk/>
            <pc:sldMk cId="109857222" sldId="256"/>
            <ac:spMk id="6" creationId="{F609FF9A-4FCE-468E-A86A-C9AB525EAE71}"/>
          </ac:spMkLst>
        </pc:spChg>
        <pc:spChg chg="add">
          <ac:chgData name="Rana Mohamed Hussein Mohamed Bekheet" userId="a8b55955-6a51-4a19-90e0-5945a632e38e" providerId="ADAL" clId="{7FA5FF4D-1E7E-4830-8604-5423AB0D4670}" dt="2022-06-14T15:56:06.972" v="91" actId="26606"/>
          <ac:spMkLst>
            <pc:docMk/>
            <pc:sldMk cId="109857222" sldId="256"/>
            <ac:spMk id="7" creationId="{021E12D4-3A88-428D-8E5E-AF1AFD923D63}"/>
          </ac:spMkLst>
        </pc:spChg>
        <pc:spChg chg="add del">
          <ac:chgData name="Rana Mohamed Hussein Mohamed Bekheet" userId="a8b55955-6a51-4a19-90e0-5945a632e38e" providerId="ADAL" clId="{7FA5FF4D-1E7E-4830-8604-5423AB0D4670}" dt="2022-06-14T14:15:33.607" v="87" actId="26606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Rana Mohamed Hussein Mohamed Bekheet" userId="a8b55955-6a51-4a19-90e0-5945a632e38e" providerId="ADAL" clId="{7FA5FF4D-1E7E-4830-8604-5423AB0D4670}" dt="2022-06-14T14:15:33.607" v="87" actId="26606"/>
          <ac:spMkLst>
            <pc:docMk/>
            <pc:sldMk cId="109857222" sldId="256"/>
            <ac:spMk id="11" creationId="{F49775AF-8896-43EE-92C6-83497D6DC56F}"/>
          </ac:spMkLst>
        </pc:spChg>
        <pc:picChg chg="add del">
          <ac:chgData name="Rana Mohamed Hussein Mohamed Bekheet" userId="a8b55955-6a51-4a19-90e0-5945a632e38e" providerId="ADAL" clId="{7FA5FF4D-1E7E-4830-8604-5423AB0D4670}" dt="2022-06-14T14:15:33.607" v="87" actId="26606"/>
          <ac:picMkLst>
            <pc:docMk/>
            <pc:sldMk cId="109857222" sldId="256"/>
            <ac:picMk id="5" creationId="{80671968-334B-030E-2E4A-32C456D32BA2}"/>
          </ac:picMkLst>
        </pc:picChg>
        <pc:picChg chg="add">
          <ac:chgData name="Rana Mohamed Hussein Mohamed Bekheet" userId="a8b55955-6a51-4a19-90e0-5945a632e38e" providerId="ADAL" clId="{7FA5FF4D-1E7E-4830-8604-5423AB0D4670}" dt="2022-06-14T15:56:06.972" v="91" actId="26606"/>
          <ac:picMkLst>
            <pc:docMk/>
            <pc:sldMk cId="109857222" sldId="256"/>
            <ac:picMk id="8" creationId="{D62BBC35-6FBA-AC4C-3310-0C5882ECC97C}"/>
          </ac:picMkLst>
        </pc:picChg>
      </pc:sldChg>
      <pc:sldChg chg="addSp delSp modSp new mod setBg">
        <pc:chgData name="Rana Mohamed Hussein Mohamed Bekheet" userId="a8b55955-6a51-4a19-90e0-5945a632e38e" providerId="ADAL" clId="{7FA5FF4D-1E7E-4830-8604-5423AB0D4670}" dt="2022-06-14T17:44:18.669" v="376" actId="108"/>
        <pc:sldMkLst>
          <pc:docMk/>
          <pc:sldMk cId="199382217" sldId="257"/>
        </pc:sldMkLst>
        <pc:spChg chg="mod">
          <ac:chgData name="Rana Mohamed Hussein Mohamed Bekheet" userId="a8b55955-6a51-4a19-90e0-5945a632e38e" providerId="ADAL" clId="{7FA5FF4D-1E7E-4830-8604-5423AB0D4670}" dt="2022-06-14T17:44:18.669" v="376" actId="108"/>
          <ac:spMkLst>
            <pc:docMk/>
            <pc:sldMk cId="199382217" sldId="257"/>
            <ac:spMk id="2" creationId="{388C8F12-AE89-EC17-D2C1-C70A1760068B}"/>
          </ac:spMkLst>
        </pc:spChg>
        <pc:spChg chg="del">
          <ac:chgData name="Rana Mohamed Hussein Mohamed Bekheet" userId="a8b55955-6a51-4a19-90e0-5945a632e38e" providerId="ADAL" clId="{7FA5FF4D-1E7E-4830-8604-5423AB0D4670}" dt="2022-06-14T15:57:24.893" v="92"/>
          <ac:spMkLst>
            <pc:docMk/>
            <pc:sldMk cId="199382217" sldId="257"/>
            <ac:spMk id="3" creationId="{32B5C63D-1507-4C3D-46CF-A21ABA3FF23A}"/>
          </ac:spMkLst>
        </pc:spChg>
        <pc:spChg chg="add del">
          <ac:chgData name="Rana Mohamed Hussein Mohamed Bekheet" userId="a8b55955-6a51-4a19-90e0-5945a632e38e" providerId="ADAL" clId="{7FA5FF4D-1E7E-4830-8604-5423AB0D4670}" dt="2022-06-14T16:33:02.688" v="136" actId="478"/>
          <ac:spMkLst>
            <pc:docMk/>
            <pc:sldMk cId="199382217" sldId="257"/>
            <ac:spMk id="8" creationId="{8A6DCF37-4516-9DB2-4D29-87349812B7C7}"/>
          </ac:spMkLst>
        </pc:spChg>
        <pc:spChg chg="add">
          <ac:chgData name="Rana Mohamed Hussein Mohamed Bekheet" userId="a8b55955-6a51-4a19-90e0-5945a632e38e" providerId="ADAL" clId="{7FA5FF4D-1E7E-4830-8604-5423AB0D4670}" dt="2022-06-14T16:32:56.879" v="134" actId="26606"/>
          <ac:spMkLst>
            <pc:docMk/>
            <pc:sldMk cId="199382217" sldId="257"/>
            <ac:spMk id="11" creationId="{1E020063-2385-44AC-BD67-258E1F0B9FCE}"/>
          </ac:spMkLst>
        </pc:spChg>
        <pc:spChg chg="add">
          <ac:chgData name="Rana Mohamed Hussein Mohamed Bekheet" userId="a8b55955-6a51-4a19-90e0-5945a632e38e" providerId="ADAL" clId="{7FA5FF4D-1E7E-4830-8604-5423AB0D4670}" dt="2022-06-14T16:32:56.879" v="134" actId="26606"/>
          <ac:spMkLst>
            <pc:docMk/>
            <pc:sldMk cId="199382217" sldId="257"/>
            <ac:spMk id="13" creationId="{7E014A0B-5338-4077-AFE9-A90D04D4492B}"/>
          </ac:spMkLst>
        </pc:spChg>
        <pc:grpChg chg="add">
          <ac:chgData name="Rana Mohamed Hussein Mohamed Bekheet" userId="a8b55955-6a51-4a19-90e0-5945a632e38e" providerId="ADAL" clId="{7FA5FF4D-1E7E-4830-8604-5423AB0D4670}" dt="2022-06-14T16:32:56.879" v="134" actId="26606"/>
          <ac:grpSpMkLst>
            <pc:docMk/>
            <pc:sldMk cId="199382217" sldId="257"/>
            <ac:grpSpMk id="15" creationId="{78127680-150F-4A90-9950-F66392578116}"/>
          </ac:grpSpMkLst>
        </pc:grpChg>
        <pc:grpChg chg="add">
          <ac:chgData name="Rana Mohamed Hussein Mohamed Bekheet" userId="a8b55955-6a51-4a19-90e0-5945a632e38e" providerId="ADAL" clId="{7FA5FF4D-1E7E-4830-8604-5423AB0D4670}" dt="2022-06-14T16:32:56.879" v="134" actId="26606"/>
          <ac:grpSpMkLst>
            <pc:docMk/>
            <pc:sldMk cId="199382217" sldId="257"/>
            <ac:grpSpMk id="21" creationId="{466920E5-8640-4C24-A775-8647637094A7}"/>
          </ac:grpSpMkLst>
        </pc:grpChg>
        <pc:picChg chg="add mod">
          <ac:chgData name="Rana Mohamed Hussein Mohamed Bekheet" userId="a8b55955-6a51-4a19-90e0-5945a632e38e" providerId="ADAL" clId="{7FA5FF4D-1E7E-4830-8604-5423AB0D4670}" dt="2022-06-14T16:33:15.775" v="141" actId="1076"/>
          <ac:picMkLst>
            <pc:docMk/>
            <pc:sldMk cId="199382217" sldId="257"/>
            <ac:picMk id="4" creationId="{BB084AE2-1413-9977-B904-6B87E496E1F8}"/>
          </ac:picMkLst>
        </pc:picChg>
      </pc:sldChg>
      <pc:sldChg chg="addSp delSp modSp new del mod ord">
        <pc:chgData name="Rana Mohamed Hussein Mohamed Bekheet" userId="a8b55955-6a51-4a19-90e0-5945a632e38e" providerId="ADAL" clId="{7FA5FF4D-1E7E-4830-8604-5423AB0D4670}" dt="2022-06-14T17:45:38.908" v="391" actId="47"/>
        <pc:sldMkLst>
          <pc:docMk/>
          <pc:sldMk cId="1330941058" sldId="258"/>
        </pc:sldMkLst>
        <pc:spChg chg="mod">
          <ac:chgData name="Rana Mohamed Hussein Mohamed Bekheet" userId="a8b55955-6a51-4a19-90e0-5945a632e38e" providerId="ADAL" clId="{7FA5FF4D-1E7E-4830-8604-5423AB0D4670}" dt="2022-06-14T17:45:21.953" v="384" actId="21"/>
          <ac:spMkLst>
            <pc:docMk/>
            <pc:sldMk cId="1330941058" sldId="258"/>
            <ac:spMk id="2" creationId="{D0368328-B7E8-9C8D-B641-C8733DFBF3B3}"/>
          </ac:spMkLst>
        </pc:spChg>
        <pc:spChg chg="del">
          <ac:chgData name="Rana Mohamed Hussein Mohamed Bekheet" userId="a8b55955-6a51-4a19-90e0-5945a632e38e" providerId="ADAL" clId="{7FA5FF4D-1E7E-4830-8604-5423AB0D4670}" dt="2022-06-14T14:14:17.521" v="20" actId="478"/>
          <ac:spMkLst>
            <pc:docMk/>
            <pc:sldMk cId="1330941058" sldId="258"/>
            <ac:spMk id="3" creationId="{48D5ADEE-64DA-BFA8-108B-89BD77A6B2AD}"/>
          </ac:spMkLst>
        </pc:spChg>
        <pc:picChg chg="add del mod">
          <ac:chgData name="Rana Mohamed Hussein Mohamed Bekheet" userId="a8b55955-6a51-4a19-90e0-5945a632e38e" providerId="ADAL" clId="{7FA5FF4D-1E7E-4830-8604-5423AB0D4670}" dt="2022-06-14T17:45:27.302" v="386" actId="21"/>
          <ac:picMkLst>
            <pc:docMk/>
            <pc:sldMk cId="1330941058" sldId="258"/>
            <ac:picMk id="5" creationId="{A9C94182-1C13-1053-5B1D-893A56D0040B}"/>
          </ac:picMkLst>
        </pc:picChg>
      </pc:sldChg>
      <pc:sldChg chg="addSp delSp modSp new mod setBg">
        <pc:chgData name="Rana Mohamed Hussein Mohamed Bekheet" userId="a8b55955-6a51-4a19-90e0-5945a632e38e" providerId="ADAL" clId="{7FA5FF4D-1E7E-4830-8604-5423AB0D4670}" dt="2022-06-14T18:59:37.523" v="666" actId="207"/>
        <pc:sldMkLst>
          <pc:docMk/>
          <pc:sldMk cId="3709853753" sldId="259"/>
        </pc:sldMkLst>
        <pc:spChg chg="mod">
          <ac:chgData name="Rana Mohamed Hussein Mohamed Bekheet" userId="a8b55955-6a51-4a19-90e0-5945a632e38e" providerId="ADAL" clId="{7FA5FF4D-1E7E-4830-8604-5423AB0D4670}" dt="2022-06-14T18:59:37.523" v="666" actId="207"/>
          <ac:spMkLst>
            <pc:docMk/>
            <pc:sldMk cId="3709853753" sldId="259"/>
            <ac:spMk id="2" creationId="{14AE2141-8D62-49CE-6AA0-20368F81F87D}"/>
          </ac:spMkLst>
        </pc:spChg>
        <pc:spChg chg="del">
          <ac:chgData name="Rana Mohamed Hussein Mohamed Bekheet" userId="a8b55955-6a51-4a19-90e0-5945a632e38e" providerId="ADAL" clId="{7FA5FF4D-1E7E-4830-8604-5423AB0D4670}" dt="2022-06-14T14:14:31.153" v="23" actId="478"/>
          <ac:spMkLst>
            <pc:docMk/>
            <pc:sldMk cId="3709853753" sldId="259"/>
            <ac:spMk id="3" creationId="{ED3165A3-9176-56F4-C9AC-693C7493CAC1}"/>
          </ac:spMkLst>
        </pc:spChg>
        <pc:spChg chg="add del">
          <ac:chgData name="Rana Mohamed Hussein Mohamed Bekheet" userId="a8b55955-6a51-4a19-90e0-5945a632e38e" providerId="ADAL" clId="{7FA5FF4D-1E7E-4830-8604-5423AB0D4670}" dt="2022-06-14T18:59:20.396" v="661" actId="26606"/>
          <ac:spMkLst>
            <pc:docMk/>
            <pc:sldMk cId="3709853753" sldId="259"/>
            <ac:spMk id="7" creationId="{A8DB9CD9-59B1-4D73-BC4C-98796A48EF9B}"/>
          </ac:spMkLst>
        </pc:spChg>
        <pc:spChg chg="add del">
          <ac:chgData name="Rana Mohamed Hussein Mohamed Bekheet" userId="a8b55955-6a51-4a19-90e0-5945a632e38e" providerId="ADAL" clId="{7FA5FF4D-1E7E-4830-8604-5423AB0D4670}" dt="2022-06-14T18:59:20.396" v="661" actId="26606"/>
          <ac:spMkLst>
            <pc:docMk/>
            <pc:sldMk cId="3709853753" sldId="259"/>
            <ac:spMk id="9" creationId="{8874A6A9-41FF-4E33-AFA8-F9F81436A59E}"/>
          </ac:spMkLst>
        </pc:spChg>
        <pc:spChg chg="add del">
          <ac:chgData name="Rana Mohamed Hussein Mohamed Bekheet" userId="a8b55955-6a51-4a19-90e0-5945a632e38e" providerId="ADAL" clId="{7FA5FF4D-1E7E-4830-8604-5423AB0D4670}" dt="2022-06-14T18:59:22.972" v="663" actId="26606"/>
          <ac:spMkLst>
            <pc:docMk/>
            <pc:sldMk cId="3709853753" sldId="259"/>
            <ac:spMk id="20" creationId="{65219498-D544-41AC-98FE-8F956EF66A62}"/>
          </ac:spMkLst>
        </pc:spChg>
        <pc:spChg chg="add del">
          <ac:chgData name="Rana Mohamed Hussein Mohamed Bekheet" userId="a8b55955-6a51-4a19-90e0-5945a632e38e" providerId="ADAL" clId="{7FA5FF4D-1E7E-4830-8604-5423AB0D4670}" dt="2022-06-14T18:59:22.972" v="663" actId="26606"/>
          <ac:spMkLst>
            <pc:docMk/>
            <pc:sldMk cId="3709853753" sldId="259"/>
            <ac:spMk id="21" creationId="{F500DBFC-17A9-4E0A-AEE2-A49F9AEEF0FD}"/>
          </ac:spMkLst>
        </pc:spChg>
        <pc:spChg chg="add">
          <ac:chgData name="Rana Mohamed Hussein Mohamed Bekheet" userId="a8b55955-6a51-4a19-90e0-5945a632e38e" providerId="ADAL" clId="{7FA5FF4D-1E7E-4830-8604-5423AB0D4670}" dt="2022-06-14T18:59:22.995" v="664" actId="26606"/>
          <ac:spMkLst>
            <pc:docMk/>
            <pc:sldMk cId="3709853753" sldId="259"/>
            <ac:spMk id="28" creationId="{A8DB9CD9-59B1-4D73-BC4C-98796A48EF9B}"/>
          </ac:spMkLst>
        </pc:spChg>
        <pc:spChg chg="add">
          <ac:chgData name="Rana Mohamed Hussein Mohamed Bekheet" userId="a8b55955-6a51-4a19-90e0-5945a632e38e" providerId="ADAL" clId="{7FA5FF4D-1E7E-4830-8604-5423AB0D4670}" dt="2022-06-14T18:59:22.995" v="664" actId="26606"/>
          <ac:spMkLst>
            <pc:docMk/>
            <pc:sldMk cId="3709853753" sldId="259"/>
            <ac:spMk id="29" creationId="{8874A6A9-41FF-4E33-AFA8-F9F81436A59E}"/>
          </ac:spMkLst>
        </pc:spChg>
        <pc:grpChg chg="add del">
          <ac:chgData name="Rana Mohamed Hussein Mohamed Bekheet" userId="a8b55955-6a51-4a19-90e0-5945a632e38e" providerId="ADAL" clId="{7FA5FF4D-1E7E-4830-8604-5423AB0D4670}" dt="2022-06-14T18:59:20.396" v="661" actId="26606"/>
          <ac:grpSpMkLst>
            <pc:docMk/>
            <pc:sldMk cId="3709853753" sldId="259"/>
            <ac:grpSpMk id="11" creationId="{721D730E-1F97-4071-B143-B05E6D2599BC}"/>
          </ac:grpSpMkLst>
        </pc:grpChg>
        <pc:grpChg chg="add del">
          <ac:chgData name="Rana Mohamed Hussein Mohamed Bekheet" userId="a8b55955-6a51-4a19-90e0-5945a632e38e" providerId="ADAL" clId="{7FA5FF4D-1E7E-4830-8604-5423AB0D4670}" dt="2022-06-14T18:59:22.972" v="663" actId="26606"/>
          <ac:grpSpMkLst>
            <pc:docMk/>
            <pc:sldMk cId="3709853753" sldId="259"/>
            <ac:grpSpMk id="22" creationId="{D74613BB-817C-4C4F-8A24-4936F2F064C0}"/>
          </ac:grpSpMkLst>
        </pc:grpChg>
        <pc:grpChg chg="add">
          <ac:chgData name="Rana Mohamed Hussein Mohamed Bekheet" userId="a8b55955-6a51-4a19-90e0-5945a632e38e" providerId="ADAL" clId="{7FA5FF4D-1E7E-4830-8604-5423AB0D4670}" dt="2022-06-14T18:59:22.995" v="664" actId="26606"/>
          <ac:grpSpMkLst>
            <pc:docMk/>
            <pc:sldMk cId="3709853753" sldId="259"/>
            <ac:grpSpMk id="30" creationId="{721D730E-1F97-4071-B143-B05E6D2599BC}"/>
          </ac:grpSpMkLst>
        </pc:grpChg>
        <pc:picChg chg="add del mod">
          <ac:chgData name="Rana Mohamed Hussein Mohamed Bekheet" userId="a8b55955-6a51-4a19-90e0-5945a632e38e" providerId="ADAL" clId="{7FA5FF4D-1E7E-4830-8604-5423AB0D4670}" dt="2022-06-14T17:45:42.843" v="392" actId="21"/>
          <ac:picMkLst>
            <pc:docMk/>
            <pc:sldMk cId="3709853753" sldId="259"/>
            <ac:picMk id="5" creationId="{4AD07C2D-F22C-5CB1-9E47-091A50077E60}"/>
          </ac:picMkLst>
        </pc:picChg>
        <pc:picChg chg="add del">
          <ac:chgData name="Rana Mohamed Hussein Mohamed Bekheet" userId="a8b55955-6a51-4a19-90e0-5945a632e38e" providerId="ADAL" clId="{7FA5FF4D-1E7E-4830-8604-5423AB0D4670}" dt="2022-06-14T18:59:22.972" v="663" actId="26606"/>
          <ac:picMkLst>
            <pc:docMk/>
            <pc:sldMk cId="3709853753" sldId="259"/>
            <ac:picMk id="6" creationId="{222FC70B-0AFF-A6EE-99E1-6AFA4092706F}"/>
          </ac:picMkLst>
        </pc:picChg>
      </pc:sldChg>
      <pc:sldChg chg="addSp modSp new mod setBg">
        <pc:chgData name="Rana Mohamed Hussein Mohamed Bekheet" userId="a8b55955-6a51-4a19-90e0-5945a632e38e" providerId="ADAL" clId="{7FA5FF4D-1E7E-4830-8604-5423AB0D4670}" dt="2022-06-14T17:44:29.713" v="377" actId="207"/>
        <pc:sldMkLst>
          <pc:docMk/>
          <pc:sldMk cId="2511780698" sldId="260"/>
        </pc:sldMkLst>
        <pc:spChg chg="mod">
          <ac:chgData name="Rana Mohamed Hussein Mohamed Bekheet" userId="a8b55955-6a51-4a19-90e0-5945a632e38e" providerId="ADAL" clId="{7FA5FF4D-1E7E-4830-8604-5423AB0D4670}" dt="2022-06-14T17:44:29.713" v="377" actId="207"/>
          <ac:spMkLst>
            <pc:docMk/>
            <pc:sldMk cId="2511780698" sldId="260"/>
            <ac:spMk id="2" creationId="{21C85ED2-830E-82E6-4B71-DE05F481F85A}"/>
          </ac:spMkLst>
        </pc:spChg>
        <pc:spChg chg="mod">
          <ac:chgData name="Rana Mohamed Hussein Mohamed Bekheet" userId="a8b55955-6a51-4a19-90e0-5945a632e38e" providerId="ADAL" clId="{7FA5FF4D-1E7E-4830-8604-5423AB0D4670}" dt="2022-06-14T16:48:25.977" v="281" actId="27636"/>
          <ac:spMkLst>
            <pc:docMk/>
            <pc:sldMk cId="2511780698" sldId="260"/>
            <ac:spMk id="3" creationId="{31524155-04EB-0B7D-D3E3-5E5CB794235B}"/>
          </ac:spMkLst>
        </pc:spChg>
        <pc:spChg chg="add mod ord">
          <ac:chgData name="Rana Mohamed Hussein Mohamed Bekheet" userId="a8b55955-6a51-4a19-90e0-5945a632e38e" providerId="ADAL" clId="{7FA5FF4D-1E7E-4830-8604-5423AB0D4670}" dt="2022-06-14T16:32:21.610" v="120" actId="26606"/>
          <ac:spMkLst>
            <pc:docMk/>
            <pc:sldMk cId="2511780698" sldId="260"/>
            <ac:spMk id="4" creationId="{AA5BEDA7-B64D-6917-6347-7F558230237C}"/>
          </ac:spMkLst>
        </pc:spChg>
        <pc:spChg chg="add">
          <ac:chgData name="Rana Mohamed Hussein Mohamed Bekheet" userId="a8b55955-6a51-4a19-90e0-5945a632e38e" providerId="ADAL" clId="{7FA5FF4D-1E7E-4830-8604-5423AB0D4670}" dt="2022-06-14T16:32:21.610" v="120" actId="26606"/>
          <ac:spMkLst>
            <pc:docMk/>
            <pc:sldMk cId="2511780698" sldId="260"/>
            <ac:spMk id="10" creationId="{1E020063-2385-44AC-BD67-258E1F0B9FCE}"/>
          </ac:spMkLst>
        </pc:spChg>
        <pc:spChg chg="add">
          <ac:chgData name="Rana Mohamed Hussein Mohamed Bekheet" userId="a8b55955-6a51-4a19-90e0-5945a632e38e" providerId="ADAL" clId="{7FA5FF4D-1E7E-4830-8604-5423AB0D4670}" dt="2022-06-14T16:32:21.610" v="120" actId="26606"/>
          <ac:spMkLst>
            <pc:docMk/>
            <pc:sldMk cId="2511780698" sldId="260"/>
            <ac:spMk id="12" creationId="{7E014A0B-5338-4077-AFE9-A90D04D4492B}"/>
          </ac:spMkLst>
        </pc:spChg>
        <pc:grpChg chg="add">
          <ac:chgData name="Rana Mohamed Hussein Mohamed Bekheet" userId="a8b55955-6a51-4a19-90e0-5945a632e38e" providerId="ADAL" clId="{7FA5FF4D-1E7E-4830-8604-5423AB0D4670}" dt="2022-06-14T16:32:21.610" v="120" actId="26606"/>
          <ac:grpSpMkLst>
            <pc:docMk/>
            <pc:sldMk cId="2511780698" sldId="260"/>
            <ac:grpSpMk id="14" creationId="{78127680-150F-4A90-9950-F66392578116}"/>
          </ac:grpSpMkLst>
        </pc:grpChg>
        <pc:grpChg chg="add">
          <ac:chgData name="Rana Mohamed Hussein Mohamed Bekheet" userId="a8b55955-6a51-4a19-90e0-5945a632e38e" providerId="ADAL" clId="{7FA5FF4D-1E7E-4830-8604-5423AB0D4670}" dt="2022-06-14T16:32:21.610" v="120" actId="26606"/>
          <ac:grpSpMkLst>
            <pc:docMk/>
            <pc:sldMk cId="2511780698" sldId="260"/>
            <ac:grpSpMk id="20" creationId="{466920E5-8640-4C24-A775-8647637094A7}"/>
          </ac:grpSpMkLst>
        </pc:grpChg>
        <pc:picChg chg="add mod">
          <ac:chgData name="Rana Mohamed Hussein Mohamed Bekheet" userId="a8b55955-6a51-4a19-90e0-5945a632e38e" providerId="ADAL" clId="{7FA5FF4D-1E7E-4830-8604-5423AB0D4670}" dt="2022-06-14T16:48:31.177" v="282" actId="14100"/>
          <ac:picMkLst>
            <pc:docMk/>
            <pc:sldMk cId="2511780698" sldId="260"/>
            <ac:picMk id="5" creationId="{800B924A-94DA-4997-341D-559835EFAD4B}"/>
          </ac:picMkLst>
        </pc:picChg>
      </pc:sldChg>
      <pc:sldChg chg="addSp delSp modSp new mod setBg">
        <pc:chgData name="Rana Mohamed Hussein Mohamed Bekheet" userId="a8b55955-6a51-4a19-90e0-5945a632e38e" providerId="ADAL" clId="{7FA5FF4D-1E7E-4830-8604-5423AB0D4670}" dt="2022-06-14T17:44:34.023" v="378" actId="207"/>
        <pc:sldMkLst>
          <pc:docMk/>
          <pc:sldMk cId="1909640054" sldId="261"/>
        </pc:sldMkLst>
        <pc:spChg chg="mod">
          <ac:chgData name="Rana Mohamed Hussein Mohamed Bekheet" userId="a8b55955-6a51-4a19-90e0-5945a632e38e" providerId="ADAL" clId="{7FA5FF4D-1E7E-4830-8604-5423AB0D4670}" dt="2022-06-14T17:44:34.023" v="378" actId="207"/>
          <ac:spMkLst>
            <pc:docMk/>
            <pc:sldMk cId="1909640054" sldId="261"/>
            <ac:spMk id="2" creationId="{680606B2-78E6-B678-E6C8-BFCD7911E564}"/>
          </ac:spMkLst>
        </pc:spChg>
        <pc:spChg chg="mod">
          <ac:chgData name="Rana Mohamed Hussein Mohamed Bekheet" userId="a8b55955-6a51-4a19-90e0-5945a632e38e" providerId="ADAL" clId="{7FA5FF4D-1E7E-4830-8604-5423AB0D4670}" dt="2022-06-14T16:51:48.970" v="330" actId="20577"/>
          <ac:spMkLst>
            <pc:docMk/>
            <pc:sldMk cId="1909640054" sldId="261"/>
            <ac:spMk id="3" creationId="{7095626E-3107-2DE7-0A3D-F4C103DA0A37}"/>
          </ac:spMkLst>
        </pc:spChg>
        <pc:spChg chg="add del">
          <ac:chgData name="Rana Mohamed Hussein Mohamed Bekheet" userId="a8b55955-6a51-4a19-90e0-5945a632e38e" providerId="ADAL" clId="{7FA5FF4D-1E7E-4830-8604-5423AB0D4670}" dt="2022-06-14T16:51:14.673" v="323" actId="26606"/>
          <ac:spMkLst>
            <pc:docMk/>
            <pc:sldMk cId="1909640054" sldId="261"/>
            <ac:spMk id="9" creationId="{D1D34770-47A8-402C-AF23-2B653F2D88C1}"/>
          </ac:spMkLst>
        </pc:spChg>
        <pc:spChg chg="add">
          <ac:chgData name="Rana Mohamed Hussein Mohamed Bekheet" userId="a8b55955-6a51-4a19-90e0-5945a632e38e" providerId="ADAL" clId="{7FA5FF4D-1E7E-4830-8604-5423AB0D4670}" dt="2022-06-14T16:51:14.673" v="323" actId="26606"/>
          <ac:spMkLst>
            <pc:docMk/>
            <pc:sldMk cId="1909640054" sldId="261"/>
            <ac:spMk id="14" creationId="{B6FACB3C-9069-4791-BC5C-0DB7CD19B853}"/>
          </ac:spMkLst>
        </pc:spChg>
        <pc:spChg chg="add">
          <ac:chgData name="Rana Mohamed Hussein Mohamed Bekheet" userId="a8b55955-6a51-4a19-90e0-5945a632e38e" providerId="ADAL" clId="{7FA5FF4D-1E7E-4830-8604-5423AB0D4670}" dt="2022-06-14T16:51:14.673" v="323" actId="26606"/>
          <ac:spMkLst>
            <pc:docMk/>
            <pc:sldMk cId="1909640054" sldId="261"/>
            <ac:spMk id="16" creationId="{71F2038E-D777-4B76-81DD-DD13EE91B9DD}"/>
          </ac:spMkLst>
        </pc:spChg>
        <pc:grpChg chg="add">
          <ac:chgData name="Rana Mohamed Hussein Mohamed Bekheet" userId="a8b55955-6a51-4a19-90e0-5945a632e38e" providerId="ADAL" clId="{7FA5FF4D-1E7E-4830-8604-5423AB0D4670}" dt="2022-06-14T16:51:14.673" v="323" actId="26606"/>
          <ac:grpSpMkLst>
            <pc:docMk/>
            <pc:sldMk cId="1909640054" sldId="261"/>
            <ac:grpSpMk id="18" creationId="{DD354807-230F-4402-B1B9-F733A8F1F190}"/>
          </ac:grpSpMkLst>
        </pc:grpChg>
        <pc:picChg chg="add del">
          <ac:chgData name="Rana Mohamed Hussein Mohamed Bekheet" userId="a8b55955-6a51-4a19-90e0-5945a632e38e" providerId="ADAL" clId="{7FA5FF4D-1E7E-4830-8604-5423AB0D4670}" dt="2022-06-14T16:51:09.183" v="319" actId="478"/>
          <ac:picMkLst>
            <pc:docMk/>
            <pc:sldMk cId="1909640054" sldId="261"/>
            <ac:picMk id="5" creationId="{330737AC-37DA-A7FD-95E1-826DFB354A3E}"/>
          </ac:picMkLst>
        </pc:picChg>
        <pc:picChg chg="add mod">
          <ac:chgData name="Rana Mohamed Hussein Mohamed Bekheet" userId="a8b55955-6a51-4a19-90e0-5945a632e38e" providerId="ADAL" clId="{7FA5FF4D-1E7E-4830-8604-5423AB0D4670}" dt="2022-06-14T16:51:16.959" v="325" actId="1076"/>
          <ac:picMkLst>
            <pc:docMk/>
            <pc:sldMk cId="1909640054" sldId="261"/>
            <ac:picMk id="6" creationId="{AC87264A-D87E-E61D-2D0F-E63605688E41}"/>
          </ac:picMkLst>
        </pc:picChg>
      </pc:sldChg>
      <pc:sldChg chg="modSp new del mod ord">
        <pc:chgData name="Rana Mohamed Hussein Mohamed Bekheet" userId="a8b55955-6a51-4a19-90e0-5945a632e38e" providerId="ADAL" clId="{7FA5FF4D-1E7E-4830-8604-5423AB0D4670}" dt="2022-06-14T18:03:18.342" v="401" actId="47"/>
        <pc:sldMkLst>
          <pc:docMk/>
          <pc:sldMk cId="3785140827" sldId="262"/>
        </pc:sldMkLst>
        <pc:spChg chg="mod">
          <ac:chgData name="Rana Mohamed Hussein Mohamed Bekheet" userId="a8b55955-6a51-4a19-90e0-5945a632e38e" providerId="ADAL" clId="{7FA5FF4D-1E7E-4830-8604-5423AB0D4670}" dt="2022-06-14T17:38:36.346" v="346" actId="21"/>
          <ac:spMkLst>
            <pc:docMk/>
            <pc:sldMk cId="3785140827" sldId="262"/>
            <ac:spMk id="2" creationId="{07F98402-2A32-4BDE-CC19-CA6CDDA4E0FA}"/>
          </ac:spMkLst>
        </pc:spChg>
      </pc:sldChg>
      <pc:sldChg chg="addSp delSp modSp add mod ord">
        <pc:chgData name="Rana Mohamed Hussein Mohamed Bekheet" userId="a8b55955-6a51-4a19-90e0-5945a632e38e" providerId="ADAL" clId="{7FA5FF4D-1E7E-4830-8604-5423AB0D4670}" dt="2022-06-14T18:42:58.055" v="554"/>
        <pc:sldMkLst>
          <pc:docMk/>
          <pc:sldMk cId="1244896118" sldId="263"/>
        </pc:sldMkLst>
        <pc:spChg chg="mod">
          <ac:chgData name="Rana Mohamed Hussein Mohamed Bekheet" userId="a8b55955-6a51-4a19-90e0-5945a632e38e" providerId="ADAL" clId="{7FA5FF4D-1E7E-4830-8604-5423AB0D4670}" dt="2022-06-14T17:44:10.631" v="374" actId="207"/>
          <ac:spMkLst>
            <pc:docMk/>
            <pc:sldMk cId="1244896118" sldId="263"/>
            <ac:spMk id="2" creationId="{388C8F12-AE89-EC17-D2C1-C70A1760068B}"/>
          </ac:spMkLst>
        </pc:spChg>
        <pc:spChg chg="add mod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3" creationId="{81E5FC07-88BC-1748-4CD7-7119AB6FEF98}"/>
          </ac:spMkLst>
        </pc:spChg>
        <pc:spChg chg="add del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11" creationId="{1E020063-2385-44AC-BD67-258E1F0B9FCE}"/>
          </ac:spMkLst>
        </pc:spChg>
        <pc:spChg chg="add del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13" creationId="{7E014A0B-5338-4077-AFE9-A90D04D4492B}"/>
          </ac:spMkLst>
        </pc:spChg>
        <pc:spChg chg="add del">
          <ac:chgData name="Rana Mohamed Hussein Mohamed Bekheet" userId="a8b55955-6a51-4a19-90e0-5945a632e38e" providerId="ADAL" clId="{7FA5FF4D-1E7E-4830-8604-5423AB0D4670}" dt="2022-06-14T17:43:48.155" v="371" actId="26606"/>
          <ac:spMkLst>
            <pc:docMk/>
            <pc:sldMk cId="1244896118" sldId="263"/>
            <ac:spMk id="30" creationId="{638B61BD-0EE1-4D29-B894-126CD61C5DED}"/>
          </ac:spMkLst>
        </pc:spChg>
        <pc:spChg chg="add del">
          <ac:chgData name="Rana Mohamed Hussein Mohamed Bekheet" userId="a8b55955-6a51-4a19-90e0-5945a632e38e" providerId="ADAL" clId="{7FA5FF4D-1E7E-4830-8604-5423AB0D4670}" dt="2022-06-14T17:43:48.155" v="371" actId="26606"/>
          <ac:spMkLst>
            <pc:docMk/>
            <pc:sldMk cId="1244896118" sldId="263"/>
            <ac:spMk id="32" creationId="{BBC14DD5-C584-4158-BF76-ECE3C6DB48AD}"/>
          </ac:spMkLst>
        </pc:spChg>
        <pc:spChg chg="add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34" creationId="{8BED0409-854E-49C4-876E-A78C6D881BC8}"/>
          </ac:spMkLst>
        </pc:spChg>
        <pc:spChg chg="add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35" creationId="{C4E4288A-DFC8-40A2-90E5-70E851A933AD}"/>
          </ac:spMkLst>
        </pc:spChg>
        <pc:spChg chg="add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36" creationId="{D4340B2E-01FD-4F5D-9C4D-AD3923AD20BA}"/>
          </ac:spMkLst>
        </pc:spChg>
        <pc:spChg chg="add">
          <ac:chgData name="Rana Mohamed Hussein Mohamed Bekheet" userId="a8b55955-6a51-4a19-90e0-5945a632e38e" providerId="ADAL" clId="{7FA5FF4D-1E7E-4830-8604-5423AB0D4670}" dt="2022-06-14T17:43:48.171" v="372" actId="26606"/>
          <ac:spMkLst>
            <pc:docMk/>
            <pc:sldMk cId="1244896118" sldId="263"/>
            <ac:spMk id="37" creationId="{A94A2FC9-6D19-473C-B868-99FDB2044AA9}"/>
          </ac:spMkLst>
        </pc:spChg>
        <pc:grpChg chg="add del">
          <ac:chgData name="Rana Mohamed Hussein Mohamed Bekheet" userId="a8b55955-6a51-4a19-90e0-5945a632e38e" providerId="ADAL" clId="{7FA5FF4D-1E7E-4830-8604-5423AB0D4670}" dt="2022-06-14T17:43:48.171" v="372" actId="26606"/>
          <ac:grpSpMkLst>
            <pc:docMk/>
            <pc:sldMk cId="1244896118" sldId="263"/>
            <ac:grpSpMk id="15" creationId="{78127680-150F-4A90-9950-F66392578116}"/>
          </ac:grpSpMkLst>
        </pc:grpChg>
        <pc:grpChg chg="add del">
          <ac:chgData name="Rana Mohamed Hussein Mohamed Bekheet" userId="a8b55955-6a51-4a19-90e0-5945a632e38e" providerId="ADAL" clId="{7FA5FF4D-1E7E-4830-8604-5423AB0D4670}" dt="2022-06-14T17:43:48.171" v="372" actId="26606"/>
          <ac:grpSpMkLst>
            <pc:docMk/>
            <pc:sldMk cId="1244896118" sldId="263"/>
            <ac:grpSpMk id="21" creationId="{466920E5-8640-4C24-A775-8647637094A7}"/>
          </ac:grpSpMkLst>
        </pc:grpChg>
        <pc:picChg chg="del">
          <ac:chgData name="Rana Mohamed Hussein Mohamed Bekheet" userId="a8b55955-6a51-4a19-90e0-5945a632e38e" providerId="ADAL" clId="{7FA5FF4D-1E7E-4830-8604-5423AB0D4670}" dt="2022-06-14T17:38:52.044" v="348" actId="478"/>
          <ac:picMkLst>
            <pc:docMk/>
            <pc:sldMk cId="1244896118" sldId="263"/>
            <ac:picMk id="4" creationId="{BB084AE2-1413-9977-B904-6B87E496E1F8}"/>
          </ac:picMkLst>
        </pc:picChg>
        <pc:picChg chg="add mod">
          <ac:chgData name="Rana Mohamed Hussein Mohamed Bekheet" userId="a8b55955-6a51-4a19-90e0-5945a632e38e" providerId="ADAL" clId="{7FA5FF4D-1E7E-4830-8604-5423AB0D4670}" dt="2022-06-14T17:43:48.171" v="372" actId="26606"/>
          <ac:picMkLst>
            <pc:docMk/>
            <pc:sldMk cId="1244896118" sldId="263"/>
            <ac:picMk id="6" creationId="{FEAC4CFB-CF5C-0A72-14CB-69A90968E883}"/>
          </ac:picMkLst>
        </pc:picChg>
        <pc:picChg chg="add mod ord">
          <ac:chgData name="Rana Mohamed Hussein Mohamed Bekheet" userId="a8b55955-6a51-4a19-90e0-5945a632e38e" providerId="ADAL" clId="{7FA5FF4D-1E7E-4830-8604-5423AB0D4670}" dt="2022-06-14T17:43:48.171" v="372" actId="26606"/>
          <ac:picMkLst>
            <pc:docMk/>
            <pc:sldMk cId="1244896118" sldId="263"/>
            <ac:picMk id="8" creationId="{E0DFFD38-6FCC-61D1-D2AB-85480F2A01C2}"/>
          </ac:picMkLst>
        </pc:picChg>
        <pc:picChg chg="add mod">
          <ac:chgData name="Rana Mohamed Hussein Mohamed Bekheet" userId="a8b55955-6a51-4a19-90e0-5945a632e38e" providerId="ADAL" clId="{7FA5FF4D-1E7E-4830-8604-5423AB0D4670}" dt="2022-06-14T17:43:48.171" v="372" actId="26606"/>
          <ac:picMkLst>
            <pc:docMk/>
            <pc:sldMk cId="1244896118" sldId="263"/>
            <ac:picMk id="10" creationId="{B4B73CDF-D16F-52B9-A18B-AA5CDB89474C}"/>
          </ac:picMkLst>
        </pc:picChg>
      </pc:sldChg>
      <pc:sldChg chg="addSp delSp modSp add mod">
        <pc:chgData name="Rana Mohamed Hussein Mohamed Bekheet" userId="a8b55955-6a51-4a19-90e0-5945a632e38e" providerId="ADAL" clId="{7FA5FF4D-1E7E-4830-8604-5423AB0D4670}" dt="2022-06-14T17:45:36.597" v="390" actId="1076"/>
        <pc:sldMkLst>
          <pc:docMk/>
          <pc:sldMk cId="137402224" sldId="264"/>
        </pc:sldMkLst>
        <pc:spChg chg="mod">
          <ac:chgData name="Rana Mohamed Hussein Mohamed Bekheet" userId="a8b55955-6a51-4a19-90e0-5945a632e38e" providerId="ADAL" clId="{7FA5FF4D-1E7E-4830-8604-5423AB0D4670}" dt="2022-06-14T17:45:35.478" v="389" actId="1076"/>
          <ac:spMkLst>
            <pc:docMk/>
            <pc:sldMk cId="137402224" sldId="264"/>
            <ac:spMk id="2" creationId="{388C8F12-AE89-EC17-D2C1-C70A1760068B}"/>
          </ac:spMkLst>
        </pc:spChg>
        <pc:picChg chg="del">
          <ac:chgData name="Rana Mohamed Hussein Mohamed Bekheet" userId="a8b55955-6a51-4a19-90e0-5945a632e38e" providerId="ADAL" clId="{7FA5FF4D-1E7E-4830-8604-5423AB0D4670}" dt="2022-06-14T17:44:42.696" v="379" actId="478"/>
          <ac:picMkLst>
            <pc:docMk/>
            <pc:sldMk cId="137402224" sldId="264"/>
            <ac:picMk id="4" creationId="{BB084AE2-1413-9977-B904-6B87E496E1F8}"/>
          </ac:picMkLst>
        </pc:picChg>
        <pc:picChg chg="add mod">
          <ac:chgData name="Rana Mohamed Hussein Mohamed Bekheet" userId="a8b55955-6a51-4a19-90e0-5945a632e38e" providerId="ADAL" clId="{7FA5FF4D-1E7E-4830-8604-5423AB0D4670}" dt="2022-06-14T17:45:36.597" v="390" actId="1076"/>
          <ac:picMkLst>
            <pc:docMk/>
            <pc:sldMk cId="137402224" sldId="264"/>
            <ac:picMk id="20" creationId="{42FBF932-DFD4-2730-0789-B54E57D3731A}"/>
          </ac:picMkLst>
        </pc:picChg>
      </pc:sldChg>
      <pc:sldChg chg="addSp delSp modSp add mod">
        <pc:chgData name="Rana Mohamed Hussein Mohamed Bekheet" userId="a8b55955-6a51-4a19-90e0-5945a632e38e" providerId="ADAL" clId="{7FA5FF4D-1E7E-4830-8604-5423AB0D4670}" dt="2022-06-14T19:46:37.969" v="687" actId="1076"/>
        <pc:sldMkLst>
          <pc:docMk/>
          <pc:sldMk cId="3691136474" sldId="265"/>
        </pc:sldMkLst>
        <pc:spChg chg="del">
          <ac:chgData name="Rana Mohamed Hussein Mohamed Bekheet" userId="a8b55955-6a51-4a19-90e0-5945a632e38e" providerId="ADAL" clId="{7FA5FF4D-1E7E-4830-8604-5423AB0D4670}" dt="2022-06-14T17:45:46.414" v="393" actId="478"/>
          <ac:spMkLst>
            <pc:docMk/>
            <pc:sldMk cId="3691136474" sldId="265"/>
            <ac:spMk id="2" creationId="{388C8F12-AE89-EC17-D2C1-C70A1760068B}"/>
          </ac:spMkLst>
        </pc:spChg>
        <pc:spChg chg="add del mod">
          <ac:chgData name="Rana Mohamed Hussein Mohamed Bekheet" userId="a8b55955-6a51-4a19-90e0-5945a632e38e" providerId="ADAL" clId="{7FA5FF4D-1E7E-4830-8604-5423AB0D4670}" dt="2022-06-14T17:45:52.063" v="395" actId="478"/>
          <ac:spMkLst>
            <pc:docMk/>
            <pc:sldMk cId="3691136474" sldId="265"/>
            <ac:spMk id="4" creationId="{0E1ABB21-9D5F-53F8-6440-2316C99D7D48}"/>
          </ac:spMkLst>
        </pc:spChg>
        <pc:picChg chg="add mod">
          <ac:chgData name="Rana Mohamed Hussein Mohamed Bekheet" userId="a8b55955-6a51-4a19-90e0-5945a632e38e" providerId="ADAL" clId="{7FA5FF4D-1E7E-4830-8604-5423AB0D4670}" dt="2022-06-14T19:46:29.920" v="683" actId="1076"/>
          <ac:picMkLst>
            <pc:docMk/>
            <pc:sldMk cId="3691136474" sldId="265"/>
            <ac:picMk id="20" creationId="{744E5A69-DC92-878B-4A16-E25C57FE1AE3}"/>
          </ac:picMkLst>
        </pc:picChg>
        <pc:picChg chg="add mod">
          <ac:chgData name="Rana Mohamed Hussein Mohamed Bekheet" userId="a8b55955-6a51-4a19-90e0-5945a632e38e" providerId="ADAL" clId="{7FA5FF4D-1E7E-4830-8604-5423AB0D4670}" dt="2022-06-14T19:46:37.969" v="687" actId="1076"/>
          <ac:picMkLst>
            <pc:docMk/>
            <pc:sldMk cId="3691136474" sldId="265"/>
            <ac:picMk id="26" creationId="{9E5F26EF-46DC-6E60-03FF-36A2A54C452F}"/>
          </ac:picMkLst>
        </pc:picChg>
        <pc:picChg chg="add mod">
          <ac:chgData name="Rana Mohamed Hussein Mohamed Bekheet" userId="a8b55955-6a51-4a19-90e0-5945a632e38e" providerId="ADAL" clId="{7FA5FF4D-1E7E-4830-8604-5423AB0D4670}" dt="2022-06-14T19:46:35.512" v="686" actId="1076"/>
          <ac:picMkLst>
            <pc:docMk/>
            <pc:sldMk cId="3691136474" sldId="265"/>
            <ac:picMk id="27" creationId="{4F42E6C3-5D6C-55CD-CF50-32795FC88C39}"/>
          </ac:picMkLst>
        </pc:picChg>
      </pc:sldChg>
      <pc:sldChg chg="addSp delSp modSp new mod">
        <pc:chgData name="Rana Mohamed Hussein Mohamed Bekheet" userId="a8b55955-6a51-4a19-90e0-5945a632e38e" providerId="ADAL" clId="{7FA5FF4D-1E7E-4830-8604-5423AB0D4670}" dt="2022-06-14T18:06:10.359" v="542" actId="12100"/>
        <pc:sldMkLst>
          <pc:docMk/>
          <pc:sldMk cId="1358163154" sldId="266"/>
        </pc:sldMkLst>
        <pc:spChg chg="mod">
          <ac:chgData name="Rana Mohamed Hussein Mohamed Bekheet" userId="a8b55955-6a51-4a19-90e0-5945a632e38e" providerId="ADAL" clId="{7FA5FF4D-1E7E-4830-8604-5423AB0D4670}" dt="2022-06-14T18:03:39.482" v="417" actId="20577"/>
          <ac:spMkLst>
            <pc:docMk/>
            <pc:sldMk cId="1358163154" sldId="266"/>
            <ac:spMk id="2" creationId="{555E8C6F-E935-5264-75AA-DEC0DB1076A8}"/>
          </ac:spMkLst>
        </pc:spChg>
        <pc:spChg chg="del">
          <ac:chgData name="Rana Mohamed Hussein Mohamed Bekheet" userId="a8b55955-6a51-4a19-90e0-5945a632e38e" providerId="ADAL" clId="{7FA5FF4D-1E7E-4830-8604-5423AB0D4670}" dt="2022-06-14T18:04:02.558" v="418" actId="1032"/>
          <ac:spMkLst>
            <pc:docMk/>
            <pc:sldMk cId="1358163154" sldId="266"/>
            <ac:spMk id="3" creationId="{68C1E8B9-57A3-FCC9-1004-E57EA54855E0}"/>
          </ac:spMkLst>
        </pc:spChg>
        <pc:graphicFrameChg chg="add mod modGraphic">
          <ac:chgData name="Rana Mohamed Hussein Mohamed Bekheet" userId="a8b55955-6a51-4a19-90e0-5945a632e38e" providerId="ADAL" clId="{7FA5FF4D-1E7E-4830-8604-5423AB0D4670}" dt="2022-06-14T18:06:10.359" v="542" actId="12100"/>
          <ac:graphicFrameMkLst>
            <pc:docMk/>
            <pc:sldMk cId="1358163154" sldId="266"/>
            <ac:graphicFrameMk id="4" creationId="{D4CAD11D-5526-B88B-8D47-C3CE0852FE39}"/>
          </ac:graphicFrameMkLst>
        </pc:graphicFrameChg>
      </pc:sldChg>
      <pc:sldChg chg="new del">
        <pc:chgData name="Rana Mohamed Hussein Mohamed Bekheet" userId="a8b55955-6a51-4a19-90e0-5945a632e38e" providerId="ADAL" clId="{7FA5FF4D-1E7E-4830-8604-5423AB0D4670}" dt="2022-06-14T18:43:13.468" v="561" actId="47"/>
        <pc:sldMkLst>
          <pc:docMk/>
          <pc:sldMk cId="2899022912" sldId="267"/>
        </pc:sldMkLst>
      </pc:sldChg>
      <pc:sldChg chg="addSp delSp modSp add mod">
        <pc:chgData name="Rana Mohamed Hussein Mohamed Bekheet" userId="a8b55955-6a51-4a19-90e0-5945a632e38e" providerId="ADAL" clId="{7FA5FF4D-1E7E-4830-8604-5423AB0D4670}" dt="2022-06-14T18:42:47.344" v="552" actId="1076"/>
        <pc:sldMkLst>
          <pc:docMk/>
          <pc:sldMk cId="4078923182" sldId="268"/>
        </pc:sldMkLst>
        <pc:picChg chg="del">
          <ac:chgData name="Rana Mohamed Hussein Mohamed Bekheet" userId="a8b55955-6a51-4a19-90e0-5945a632e38e" providerId="ADAL" clId="{7FA5FF4D-1E7E-4830-8604-5423AB0D4670}" dt="2022-06-14T18:42:30.598" v="545" actId="478"/>
          <ac:picMkLst>
            <pc:docMk/>
            <pc:sldMk cId="4078923182" sldId="268"/>
            <ac:picMk id="4" creationId="{BB084AE2-1413-9977-B904-6B87E496E1F8}"/>
          </ac:picMkLst>
        </pc:picChg>
        <pc:picChg chg="add mod">
          <ac:chgData name="Rana Mohamed Hussein Mohamed Bekheet" userId="a8b55955-6a51-4a19-90e0-5945a632e38e" providerId="ADAL" clId="{7FA5FF4D-1E7E-4830-8604-5423AB0D4670}" dt="2022-06-14T18:42:47.344" v="552" actId="1076"/>
          <ac:picMkLst>
            <pc:docMk/>
            <pc:sldMk cId="4078923182" sldId="268"/>
            <ac:picMk id="20" creationId="{07283281-732E-E026-E1F3-7BDF54CB2D4B}"/>
          </ac:picMkLst>
        </pc:picChg>
      </pc:sldChg>
      <pc:sldChg chg="addSp delSp modSp add mod ord">
        <pc:chgData name="Rana Mohamed Hussein Mohamed Bekheet" userId="a8b55955-6a51-4a19-90e0-5945a632e38e" providerId="ADAL" clId="{7FA5FF4D-1E7E-4830-8604-5423AB0D4670}" dt="2022-06-14T18:58:23.754" v="648" actId="1076"/>
        <pc:sldMkLst>
          <pc:docMk/>
          <pc:sldMk cId="2395627843" sldId="269"/>
        </pc:sldMkLst>
        <pc:spChg chg="mod">
          <ac:chgData name="Rana Mohamed Hussein Mohamed Bekheet" userId="a8b55955-6a51-4a19-90e0-5945a632e38e" providerId="ADAL" clId="{7FA5FF4D-1E7E-4830-8604-5423AB0D4670}" dt="2022-06-14T18:58:23.754" v="648" actId="1076"/>
          <ac:spMkLst>
            <pc:docMk/>
            <pc:sldMk cId="2395627843" sldId="269"/>
            <ac:spMk id="2" creationId="{388C8F12-AE89-EC17-D2C1-C70A1760068B}"/>
          </ac:spMkLst>
        </pc:spChg>
        <pc:spChg chg="add mod">
          <ac:chgData name="Rana Mohamed Hussein Mohamed Bekheet" userId="a8b55955-6a51-4a19-90e0-5945a632e38e" providerId="ADAL" clId="{7FA5FF4D-1E7E-4830-8604-5423AB0D4670}" dt="2022-06-14T18:46:48.621" v="645" actId="1076"/>
          <ac:spMkLst>
            <pc:docMk/>
            <pc:sldMk cId="2395627843" sldId="269"/>
            <ac:spMk id="3" creationId="{A6741F23-8D16-B541-9332-61FBB007E107}"/>
          </ac:spMkLst>
        </pc:spChg>
        <pc:picChg chg="del">
          <ac:chgData name="Rana Mohamed Hussein Mohamed Bekheet" userId="a8b55955-6a51-4a19-90e0-5945a632e38e" providerId="ADAL" clId="{7FA5FF4D-1E7E-4830-8604-5423AB0D4670}" dt="2022-06-14T18:44:03.296" v="616" actId="478"/>
          <ac:picMkLst>
            <pc:docMk/>
            <pc:sldMk cId="2395627843" sldId="269"/>
            <ac:picMk id="4" creationId="{BB084AE2-1413-9977-B904-6B87E496E1F8}"/>
          </ac:picMkLst>
        </pc:picChg>
      </pc:sldChg>
      <pc:sldChg chg="add ord">
        <pc:chgData name="Rana Mohamed Hussein Mohamed Bekheet" userId="a8b55955-6a51-4a19-90e0-5945a632e38e" providerId="ADAL" clId="{7FA5FF4D-1E7E-4830-8604-5423AB0D4670}" dt="2022-06-14T18:43:11.684" v="560"/>
        <pc:sldMkLst>
          <pc:docMk/>
          <pc:sldMk cId="1800578635" sldId="270"/>
        </pc:sldMkLst>
      </pc:sldChg>
    </pc:docChg>
  </pc:docChgLst>
  <pc:docChgLst>
    <pc:chgData name="Solwan Shokry Ahmed Mohamed" userId="c2106d0e-d28d-4d15-92be-2150306afedf" providerId="ADAL" clId="{AA903B09-A4DE-4E72-A382-14C2087EC7BE}"/>
    <pc:docChg chg="custSel modSld">
      <pc:chgData name="Solwan Shokry Ahmed Mohamed" userId="c2106d0e-d28d-4d15-92be-2150306afedf" providerId="ADAL" clId="{AA903B09-A4DE-4E72-A382-14C2087EC7BE}" dt="2022-06-14T20:03:49.328" v="18" actId="404"/>
      <pc:docMkLst>
        <pc:docMk/>
      </pc:docMkLst>
      <pc:sldChg chg="modSp mod">
        <pc:chgData name="Solwan Shokry Ahmed Mohamed" userId="c2106d0e-d28d-4d15-92be-2150306afedf" providerId="ADAL" clId="{AA903B09-A4DE-4E72-A382-14C2087EC7BE}" dt="2022-06-14T19:56:58.943" v="0" actId="313"/>
        <pc:sldMkLst>
          <pc:docMk/>
          <pc:sldMk cId="1909640054" sldId="261"/>
        </pc:sldMkLst>
        <pc:spChg chg="mod">
          <ac:chgData name="Solwan Shokry Ahmed Mohamed" userId="c2106d0e-d28d-4d15-92be-2150306afedf" providerId="ADAL" clId="{AA903B09-A4DE-4E72-A382-14C2087EC7BE}" dt="2022-06-14T19:56:58.943" v="0" actId="313"/>
          <ac:spMkLst>
            <pc:docMk/>
            <pc:sldMk cId="1909640054" sldId="261"/>
            <ac:spMk id="3" creationId="{7095626E-3107-2DE7-0A3D-F4C103DA0A37}"/>
          </ac:spMkLst>
        </pc:spChg>
      </pc:sldChg>
      <pc:sldChg chg="modSp mod">
        <pc:chgData name="Solwan Shokry Ahmed Mohamed" userId="c2106d0e-d28d-4d15-92be-2150306afedf" providerId="ADAL" clId="{AA903B09-A4DE-4E72-A382-14C2087EC7BE}" dt="2022-06-14T19:57:58.050" v="3" actId="20577"/>
        <pc:sldMkLst>
          <pc:docMk/>
          <pc:sldMk cId="1244896118" sldId="263"/>
        </pc:sldMkLst>
        <pc:spChg chg="mod">
          <ac:chgData name="Solwan Shokry Ahmed Mohamed" userId="c2106d0e-d28d-4d15-92be-2150306afedf" providerId="ADAL" clId="{AA903B09-A4DE-4E72-A382-14C2087EC7BE}" dt="2022-06-14T19:57:58.050" v="3" actId="20577"/>
          <ac:spMkLst>
            <pc:docMk/>
            <pc:sldMk cId="1244896118" sldId="263"/>
            <ac:spMk id="3" creationId="{81E5FC07-88BC-1748-4CD7-7119AB6FEF98}"/>
          </ac:spMkLst>
        </pc:spChg>
      </pc:sldChg>
      <pc:sldChg chg="modSp mod">
        <pc:chgData name="Solwan Shokry Ahmed Mohamed" userId="c2106d0e-d28d-4d15-92be-2150306afedf" providerId="ADAL" clId="{AA903B09-A4DE-4E72-A382-14C2087EC7BE}" dt="2022-06-14T20:03:49.328" v="18" actId="404"/>
        <pc:sldMkLst>
          <pc:docMk/>
          <pc:sldMk cId="2395627843" sldId="269"/>
        </pc:sldMkLst>
        <pc:spChg chg="mod">
          <ac:chgData name="Solwan Shokry Ahmed Mohamed" userId="c2106d0e-d28d-4d15-92be-2150306afedf" providerId="ADAL" clId="{AA903B09-A4DE-4E72-A382-14C2087EC7BE}" dt="2022-06-14T20:03:37.708" v="16" actId="403"/>
          <ac:spMkLst>
            <pc:docMk/>
            <pc:sldMk cId="2395627843" sldId="269"/>
            <ac:spMk id="2" creationId="{388C8F12-AE89-EC17-D2C1-C70A1760068B}"/>
          </ac:spMkLst>
        </pc:spChg>
        <pc:spChg chg="mod">
          <ac:chgData name="Solwan Shokry Ahmed Mohamed" userId="c2106d0e-d28d-4d15-92be-2150306afedf" providerId="ADAL" clId="{AA903B09-A4DE-4E72-A382-14C2087EC7BE}" dt="2022-06-14T20:03:49.328" v="18" actId="404"/>
          <ac:spMkLst>
            <pc:docMk/>
            <pc:sldMk cId="2395627843" sldId="269"/>
            <ac:spMk id="3" creationId="{A6741F23-8D16-B541-9332-61FBB007E1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E1BF5-3765-4244-A438-6B634C776112}" type="doc">
      <dgm:prSet loTypeId="urn:microsoft.com/office/officeart/2008/layout/Lined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EDED26CE-0904-4030-8D7D-92A24797DA16}">
      <dgm:prSet phldrT="[Text]"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Team Members</a:t>
          </a:r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0DC748-C766-4D71-B82D-14449B1BEFFD}" type="parTrans" cxnId="{7A48FD8D-5E8A-4529-AF9F-B10FDACFEAAF}">
      <dgm:prSet/>
      <dgm:spPr/>
      <dgm:t>
        <a:bodyPr/>
        <a:lstStyle/>
        <a:p>
          <a:endParaRPr lang="en-GB"/>
        </a:p>
      </dgm:t>
    </dgm:pt>
    <dgm:pt modelId="{5728CD7F-6FAC-46FB-832D-B846F4B035B4}" type="sibTrans" cxnId="{7A48FD8D-5E8A-4529-AF9F-B10FDACFEAAF}">
      <dgm:prSet/>
      <dgm:spPr/>
      <dgm:t>
        <a:bodyPr/>
        <a:lstStyle/>
        <a:p>
          <a:endParaRPr lang="en-GB"/>
        </a:p>
      </dgm:t>
    </dgm:pt>
    <dgm:pt modelId="{5342D133-D477-41DC-8BEA-C84925D7C2BC}">
      <dgm:prSet phldrT="[Text]" custT="1"/>
      <dgm:spPr/>
      <dgm:t>
        <a:bodyPr/>
        <a:lstStyle/>
        <a:p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Rahma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Mohamed </a:t>
          </a:r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Makram</a:t>
          </a:r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44210-063C-4C08-AC92-F4EB880F130B}" type="parTrans" cxnId="{A53F8BC4-BF7C-4950-A408-9DC80E263B14}">
      <dgm:prSet/>
      <dgm:spPr/>
      <dgm:t>
        <a:bodyPr/>
        <a:lstStyle/>
        <a:p>
          <a:endParaRPr lang="en-GB"/>
        </a:p>
      </dgm:t>
    </dgm:pt>
    <dgm:pt modelId="{265A7288-4465-4834-8DAB-1ACD39B021F6}" type="sibTrans" cxnId="{A53F8BC4-BF7C-4950-A408-9DC80E263B14}">
      <dgm:prSet/>
      <dgm:spPr/>
      <dgm:t>
        <a:bodyPr/>
        <a:lstStyle/>
        <a:p>
          <a:endParaRPr lang="en-GB"/>
        </a:p>
      </dgm:t>
    </dgm:pt>
    <dgm:pt modelId="{EAC61218-018D-4F74-AB61-F3D93EA902FB}">
      <dgm:prSet phldrT="[Text]"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Rana Mohamed Hussein Mohamed</a:t>
          </a:r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7F0993-3530-4E2F-AF47-0C8909A204E0}" type="parTrans" cxnId="{5830340B-A9EA-45DA-A1A4-92FE3345E5E9}">
      <dgm:prSet/>
      <dgm:spPr/>
      <dgm:t>
        <a:bodyPr/>
        <a:lstStyle/>
        <a:p>
          <a:endParaRPr lang="en-GB"/>
        </a:p>
      </dgm:t>
    </dgm:pt>
    <dgm:pt modelId="{A3822D38-3705-4861-ADFB-E35341059357}" type="sibTrans" cxnId="{5830340B-A9EA-45DA-A1A4-92FE3345E5E9}">
      <dgm:prSet/>
      <dgm:spPr/>
      <dgm:t>
        <a:bodyPr/>
        <a:lstStyle/>
        <a:p>
          <a:endParaRPr lang="en-GB"/>
        </a:p>
      </dgm:t>
    </dgm:pt>
    <dgm:pt modelId="{8E674ACF-7198-414D-AB58-19C7701A497A}">
      <dgm:prSet phldrT="[Text]"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Sarah Gamal El-</a:t>
          </a:r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Deen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447F97-8378-461E-AEF0-906928951157}" type="parTrans" cxnId="{6A4D4FE5-F880-45B8-91C3-8309DA1765C3}">
      <dgm:prSet/>
      <dgm:spPr/>
      <dgm:t>
        <a:bodyPr/>
        <a:lstStyle/>
        <a:p>
          <a:endParaRPr lang="en-GB"/>
        </a:p>
      </dgm:t>
    </dgm:pt>
    <dgm:pt modelId="{3D0D90D2-E7B9-4725-BAB5-2F33EBC92298}" type="sibTrans" cxnId="{6A4D4FE5-F880-45B8-91C3-8309DA1765C3}">
      <dgm:prSet/>
      <dgm:spPr/>
      <dgm:t>
        <a:bodyPr/>
        <a:lstStyle/>
        <a:p>
          <a:endParaRPr lang="en-GB"/>
        </a:p>
      </dgm:t>
    </dgm:pt>
    <dgm:pt modelId="{803FBD5D-030F-45EC-846D-9297D740C07B}">
      <dgm:prSet phldrT="[Text]" custT="1"/>
      <dgm:spPr/>
      <dgm:t>
        <a:bodyPr/>
        <a:lstStyle/>
        <a:p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Solwan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Shokry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Ahmed</a:t>
          </a:r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3B8F10-ED81-4663-8278-6D4E9F32C604}" type="parTrans" cxnId="{E5F3ADBF-DEC4-480C-86F9-C23B8FBED44D}">
      <dgm:prSet/>
      <dgm:spPr/>
      <dgm:t>
        <a:bodyPr/>
        <a:lstStyle/>
        <a:p>
          <a:endParaRPr lang="en-GB"/>
        </a:p>
      </dgm:t>
    </dgm:pt>
    <dgm:pt modelId="{7DE0540C-DE9A-4A21-B612-DE2D35A5F9E3}" type="sibTrans" cxnId="{E5F3ADBF-DEC4-480C-86F9-C23B8FBED44D}">
      <dgm:prSet/>
      <dgm:spPr/>
      <dgm:t>
        <a:bodyPr/>
        <a:lstStyle/>
        <a:p>
          <a:endParaRPr lang="en-GB"/>
        </a:p>
      </dgm:t>
    </dgm:pt>
    <dgm:pt modelId="{CDBC744E-CE39-453E-8242-E5D429935BC4}" type="pres">
      <dgm:prSet presAssocID="{E18E1BF5-3765-4244-A438-6B634C776112}" presName="vert0" presStyleCnt="0">
        <dgm:presLayoutVars>
          <dgm:dir/>
          <dgm:animOne val="branch"/>
          <dgm:animLvl val="lvl"/>
        </dgm:presLayoutVars>
      </dgm:prSet>
      <dgm:spPr/>
    </dgm:pt>
    <dgm:pt modelId="{03EF0A31-080F-4122-B5D2-B93561FDDB0A}" type="pres">
      <dgm:prSet presAssocID="{EDED26CE-0904-4030-8D7D-92A24797DA16}" presName="thickLine" presStyleLbl="alignNode1" presStyleIdx="0" presStyleCnt="1"/>
      <dgm:spPr/>
    </dgm:pt>
    <dgm:pt modelId="{E5F82707-1D8A-4E44-ABD4-C2C706747FE3}" type="pres">
      <dgm:prSet presAssocID="{EDED26CE-0904-4030-8D7D-92A24797DA16}" presName="horz1" presStyleCnt="0"/>
      <dgm:spPr/>
    </dgm:pt>
    <dgm:pt modelId="{16C9FFA3-0019-43A9-A6F9-ECCBADC4442D}" type="pres">
      <dgm:prSet presAssocID="{EDED26CE-0904-4030-8D7D-92A24797DA16}" presName="tx1" presStyleLbl="revTx" presStyleIdx="0" presStyleCnt="5"/>
      <dgm:spPr/>
    </dgm:pt>
    <dgm:pt modelId="{2C3C6928-97BD-415A-968E-359BA32A7875}" type="pres">
      <dgm:prSet presAssocID="{EDED26CE-0904-4030-8D7D-92A24797DA16}" presName="vert1" presStyleCnt="0"/>
      <dgm:spPr/>
    </dgm:pt>
    <dgm:pt modelId="{9A7FE941-3427-4479-9538-0C209C49717D}" type="pres">
      <dgm:prSet presAssocID="{5342D133-D477-41DC-8BEA-C84925D7C2BC}" presName="vertSpace2a" presStyleCnt="0"/>
      <dgm:spPr/>
    </dgm:pt>
    <dgm:pt modelId="{894376E7-B3F9-487B-B87F-4D89964FB520}" type="pres">
      <dgm:prSet presAssocID="{5342D133-D477-41DC-8BEA-C84925D7C2BC}" presName="horz2" presStyleCnt="0"/>
      <dgm:spPr/>
    </dgm:pt>
    <dgm:pt modelId="{A349E558-240F-45F1-B126-3DAA3A5E151E}" type="pres">
      <dgm:prSet presAssocID="{5342D133-D477-41DC-8BEA-C84925D7C2BC}" presName="horzSpace2" presStyleCnt="0"/>
      <dgm:spPr/>
    </dgm:pt>
    <dgm:pt modelId="{EC2B90A5-0379-4741-947C-E9D4422348A0}" type="pres">
      <dgm:prSet presAssocID="{5342D133-D477-41DC-8BEA-C84925D7C2BC}" presName="tx2" presStyleLbl="revTx" presStyleIdx="1" presStyleCnt="5"/>
      <dgm:spPr/>
    </dgm:pt>
    <dgm:pt modelId="{5AC11194-D6DC-4757-A045-B8B8ED8640B6}" type="pres">
      <dgm:prSet presAssocID="{5342D133-D477-41DC-8BEA-C84925D7C2BC}" presName="vert2" presStyleCnt="0"/>
      <dgm:spPr/>
    </dgm:pt>
    <dgm:pt modelId="{DC0C3E8E-A1BD-4579-A668-5E77C0B3F084}" type="pres">
      <dgm:prSet presAssocID="{5342D133-D477-41DC-8BEA-C84925D7C2BC}" presName="thinLine2b" presStyleLbl="callout" presStyleIdx="0" presStyleCnt="4"/>
      <dgm:spPr/>
    </dgm:pt>
    <dgm:pt modelId="{B6B9246A-9E25-422F-BB8E-79ABE352B88A}" type="pres">
      <dgm:prSet presAssocID="{5342D133-D477-41DC-8BEA-C84925D7C2BC}" presName="vertSpace2b" presStyleCnt="0"/>
      <dgm:spPr/>
    </dgm:pt>
    <dgm:pt modelId="{96A13A82-7640-4940-BDB6-D13167BD8DAB}" type="pres">
      <dgm:prSet presAssocID="{EAC61218-018D-4F74-AB61-F3D93EA902FB}" presName="horz2" presStyleCnt="0"/>
      <dgm:spPr/>
    </dgm:pt>
    <dgm:pt modelId="{3CB86BD9-9E44-4D21-B018-239B11E4B1B5}" type="pres">
      <dgm:prSet presAssocID="{EAC61218-018D-4F74-AB61-F3D93EA902FB}" presName="horzSpace2" presStyleCnt="0"/>
      <dgm:spPr/>
    </dgm:pt>
    <dgm:pt modelId="{D562753D-72B9-4033-9E10-0833585127DC}" type="pres">
      <dgm:prSet presAssocID="{EAC61218-018D-4F74-AB61-F3D93EA902FB}" presName="tx2" presStyleLbl="revTx" presStyleIdx="2" presStyleCnt="5"/>
      <dgm:spPr/>
    </dgm:pt>
    <dgm:pt modelId="{658AE481-5C83-46B8-A19B-8AE609DA4305}" type="pres">
      <dgm:prSet presAssocID="{EAC61218-018D-4F74-AB61-F3D93EA902FB}" presName="vert2" presStyleCnt="0"/>
      <dgm:spPr/>
    </dgm:pt>
    <dgm:pt modelId="{9739AEF8-C940-4F70-9461-6E733257F8F3}" type="pres">
      <dgm:prSet presAssocID="{EAC61218-018D-4F74-AB61-F3D93EA902FB}" presName="thinLine2b" presStyleLbl="callout" presStyleIdx="1" presStyleCnt="4"/>
      <dgm:spPr/>
    </dgm:pt>
    <dgm:pt modelId="{922929CF-E77E-4162-9C1D-69B8AEA133F4}" type="pres">
      <dgm:prSet presAssocID="{EAC61218-018D-4F74-AB61-F3D93EA902FB}" presName="vertSpace2b" presStyleCnt="0"/>
      <dgm:spPr/>
    </dgm:pt>
    <dgm:pt modelId="{3F4E3945-399C-4932-8620-5756A7BCB462}" type="pres">
      <dgm:prSet presAssocID="{8E674ACF-7198-414D-AB58-19C7701A497A}" presName="horz2" presStyleCnt="0"/>
      <dgm:spPr/>
    </dgm:pt>
    <dgm:pt modelId="{8C85F51B-BF3E-47C3-B8FE-FF9A0925AB81}" type="pres">
      <dgm:prSet presAssocID="{8E674ACF-7198-414D-AB58-19C7701A497A}" presName="horzSpace2" presStyleCnt="0"/>
      <dgm:spPr/>
    </dgm:pt>
    <dgm:pt modelId="{3A93E1F4-9FDF-4993-89DE-530D5CA7D17F}" type="pres">
      <dgm:prSet presAssocID="{8E674ACF-7198-414D-AB58-19C7701A497A}" presName="tx2" presStyleLbl="revTx" presStyleIdx="3" presStyleCnt="5"/>
      <dgm:spPr/>
    </dgm:pt>
    <dgm:pt modelId="{2C30650D-90AF-47AF-AD2F-1A92E96BCB07}" type="pres">
      <dgm:prSet presAssocID="{8E674ACF-7198-414D-AB58-19C7701A497A}" presName="vert2" presStyleCnt="0"/>
      <dgm:spPr/>
    </dgm:pt>
    <dgm:pt modelId="{AB43E00E-94F6-42F4-8A4A-089F64B2D48A}" type="pres">
      <dgm:prSet presAssocID="{8E674ACF-7198-414D-AB58-19C7701A497A}" presName="thinLine2b" presStyleLbl="callout" presStyleIdx="2" presStyleCnt="4"/>
      <dgm:spPr/>
    </dgm:pt>
    <dgm:pt modelId="{B982F553-6544-4401-86DC-210C8048417D}" type="pres">
      <dgm:prSet presAssocID="{8E674ACF-7198-414D-AB58-19C7701A497A}" presName="vertSpace2b" presStyleCnt="0"/>
      <dgm:spPr/>
    </dgm:pt>
    <dgm:pt modelId="{09C01E5F-5395-47AB-98D5-B5149BA925CA}" type="pres">
      <dgm:prSet presAssocID="{803FBD5D-030F-45EC-846D-9297D740C07B}" presName="horz2" presStyleCnt="0"/>
      <dgm:spPr/>
    </dgm:pt>
    <dgm:pt modelId="{0763843C-16C4-48F8-87E4-51FC531466DA}" type="pres">
      <dgm:prSet presAssocID="{803FBD5D-030F-45EC-846D-9297D740C07B}" presName="horzSpace2" presStyleCnt="0"/>
      <dgm:spPr/>
    </dgm:pt>
    <dgm:pt modelId="{88E9E9EC-AEFD-4D1D-9194-C266CE717E2C}" type="pres">
      <dgm:prSet presAssocID="{803FBD5D-030F-45EC-846D-9297D740C07B}" presName="tx2" presStyleLbl="revTx" presStyleIdx="4" presStyleCnt="5"/>
      <dgm:spPr/>
    </dgm:pt>
    <dgm:pt modelId="{545276FA-1C7D-4A5E-A915-794C3D3E25A3}" type="pres">
      <dgm:prSet presAssocID="{803FBD5D-030F-45EC-846D-9297D740C07B}" presName="vert2" presStyleCnt="0"/>
      <dgm:spPr/>
    </dgm:pt>
    <dgm:pt modelId="{63E2EE9E-A0F4-4694-8EC4-52F5079F14BA}" type="pres">
      <dgm:prSet presAssocID="{803FBD5D-030F-45EC-846D-9297D740C07B}" presName="thinLine2b" presStyleLbl="callout" presStyleIdx="3" presStyleCnt="4"/>
      <dgm:spPr/>
    </dgm:pt>
    <dgm:pt modelId="{F39B095B-D128-4C6A-9248-8C31827F2526}" type="pres">
      <dgm:prSet presAssocID="{803FBD5D-030F-45EC-846D-9297D740C07B}" presName="vertSpace2b" presStyleCnt="0"/>
      <dgm:spPr/>
    </dgm:pt>
  </dgm:ptLst>
  <dgm:cxnLst>
    <dgm:cxn modelId="{5830340B-A9EA-45DA-A1A4-92FE3345E5E9}" srcId="{EDED26CE-0904-4030-8D7D-92A24797DA16}" destId="{EAC61218-018D-4F74-AB61-F3D93EA902FB}" srcOrd="1" destOrd="0" parTransId="{9B7F0993-3530-4E2F-AF47-0C8909A204E0}" sibTransId="{A3822D38-3705-4861-ADFB-E35341059357}"/>
    <dgm:cxn modelId="{CF801D3E-7623-4512-9080-F7A8B5572467}" type="presOf" srcId="{803FBD5D-030F-45EC-846D-9297D740C07B}" destId="{88E9E9EC-AEFD-4D1D-9194-C266CE717E2C}" srcOrd="0" destOrd="0" presId="urn:microsoft.com/office/officeart/2008/layout/LinedList"/>
    <dgm:cxn modelId="{A13FAE51-ED04-424B-87EB-8DE6880AB9ED}" type="presOf" srcId="{E18E1BF5-3765-4244-A438-6B634C776112}" destId="{CDBC744E-CE39-453E-8242-E5D429935BC4}" srcOrd="0" destOrd="0" presId="urn:microsoft.com/office/officeart/2008/layout/LinedList"/>
    <dgm:cxn modelId="{504FAD87-B301-4E7B-AEAF-3B299570E637}" type="presOf" srcId="{EAC61218-018D-4F74-AB61-F3D93EA902FB}" destId="{D562753D-72B9-4033-9E10-0833585127DC}" srcOrd="0" destOrd="0" presId="urn:microsoft.com/office/officeart/2008/layout/LinedList"/>
    <dgm:cxn modelId="{7A48FD8D-5E8A-4529-AF9F-B10FDACFEAAF}" srcId="{E18E1BF5-3765-4244-A438-6B634C776112}" destId="{EDED26CE-0904-4030-8D7D-92A24797DA16}" srcOrd="0" destOrd="0" parTransId="{D10DC748-C766-4D71-B82D-14449B1BEFFD}" sibTransId="{5728CD7F-6FAC-46FB-832D-B846F4B035B4}"/>
    <dgm:cxn modelId="{DD528391-9FFE-445C-90E0-4C64F67B3990}" type="presOf" srcId="{8E674ACF-7198-414D-AB58-19C7701A497A}" destId="{3A93E1F4-9FDF-4993-89DE-530D5CA7D17F}" srcOrd="0" destOrd="0" presId="urn:microsoft.com/office/officeart/2008/layout/LinedList"/>
    <dgm:cxn modelId="{E5F3ADBF-DEC4-480C-86F9-C23B8FBED44D}" srcId="{EDED26CE-0904-4030-8D7D-92A24797DA16}" destId="{803FBD5D-030F-45EC-846D-9297D740C07B}" srcOrd="3" destOrd="0" parTransId="{463B8F10-ED81-4663-8278-6D4E9F32C604}" sibTransId="{7DE0540C-DE9A-4A21-B612-DE2D35A5F9E3}"/>
    <dgm:cxn modelId="{A53F8BC4-BF7C-4950-A408-9DC80E263B14}" srcId="{EDED26CE-0904-4030-8D7D-92A24797DA16}" destId="{5342D133-D477-41DC-8BEA-C84925D7C2BC}" srcOrd="0" destOrd="0" parTransId="{80944210-063C-4C08-AC92-F4EB880F130B}" sibTransId="{265A7288-4465-4834-8DAB-1ACD39B021F6}"/>
    <dgm:cxn modelId="{6A4D4FE5-F880-45B8-91C3-8309DA1765C3}" srcId="{EDED26CE-0904-4030-8D7D-92A24797DA16}" destId="{8E674ACF-7198-414D-AB58-19C7701A497A}" srcOrd="2" destOrd="0" parTransId="{1B447F97-8378-461E-AEF0-906928951157}" sibTransId="{3D0D90D2-E7B9-4725-BAB5-2F33EBC92298}"/>
    <dgm:cxn modelId="{FBD339E9-7103-4DF1-ACC9-C273409510F3}" type="presOf" srcId="{EDED26CE-0904-4030-8D7D-92A24797DA16}" destId="{16C9FFA3-0019-43A9-A6F9-ECCBADC4442D}" srcOrd="0" destOrd="0" presId="urn:microsoft.com/office/officeart/2008/layout/LinedList"/>
    <dgm:cxn modelId="{322B84F2-272E-4215-9D6D-5CE0D34FFEC3}" type="presOf" srcId="{5342D133-D477-41DC-8BEA-C84925D7C2BC}" destId="{EC2B90A5-0379-4741-947C-E9D4422348A0}" srcOrd="0" destOrd="0" presId="urn:microsoft.com/office/officeart/2008/layout/LinedList"/>
    <dgm:cxn modelId="{CF95A26B-83C0-4E49-B5D2-8852B3500A4F}" type="presParOf" srcId="{CDBC744E-CE39-453E-8242-E5D429935BC4}" destId="{03EF0A31-080F-4122-B5D2-B93561FDDB0A}" srcOrd="0" destOrd="0" presId="urn:microsoft.com/office/officeart/2008/layout/LinedList"/>
    <dgm:cxn modelId="{CB9030FE-AF36-4B2D-85CC-71AA36686156}" type="presParOf" srcId="{CDBC744E-CE39-453E-8242-E5D429935BC4}" destId="{E5F82707-1D8A-4E44-ABD4-C2C706747FE3}" srcOrd="1" destOrd="0" presId="urn:microsoft.com/office/officeart/2008/layout/LinedList"/>
    <dgm:cxn modelId="{FCC4206D-330E-4446-8F28-215AEF0B74C6}" type="presParOf" srcId="{E5F82707-1D8A-4E44-ABD4-C2C706747FE3}" destId="{16C9FFA3-0019-43A9-A6F9-ECCBADC4442D}" srcOrd="0" destOrd="0" presId="urn:microsoft.com/office/officeart/2008/layout/LinedList"/>
    <dgm:cxn modelId="{8B0ECDC8-FD28-480C-868F-3C8665085AA8}" type="presParOf" srcId="{E5F82707-1D8A-4E44-ABD4-C2C706747FE3}" destId="{2C3C6928-97BD-415A-968E-359BA32A7875}" srcOrd="1" destOrd="0" presId="urn:microsoft.com/office/officeart/2008/layout/LinedList"/>
    <dgm:cxn modelId="{A1DEBB6C-9918-4E79-A573-4151E7EA4AEE}" type="presParOf" srcId="{2C3C6928-97BD-415A-968E-359BA32A7875}" destId="{9A7FE941-3427-4479-9538-0C209C49717D}" srcOrd="0" destOrd="0" presId="urn:microsoft.com/office/officeart/2008/layout/LinedList"/>
    <dgm:cxn modelId="{86A0CAB6-90EC-4968-A137-25F9CFDCC70C}" type="presParOf" srcId="{2C3C6928-97BD-415A-968E-359BA32A7875}" destId="{894376E7-B3F9-487B-B87F-4D89964FB520}" srcOrd="1" destOrd="0" presId="urn:microsoft.com/office/officeart/2008/layout/LinedList"/>
    <dgm:cxn modelId="{7758497A-DA8F-49C0-8945-F66BF9A2F18E}" type="presParOf" srcId="{894376E7-B3F9-487B-B87F-4D89964FB520}" destId="{A349E558-240F-45F1-B126-3DAA3A5E151E}" srcOrd="0" destOrd="0" presId="urn:microsoft.com/office/officeart/2008/layout/LinedList"/>
    <dgm:cxn modelId="{922AD7A5-1736-41CD-B7BC-92938D1F9511}" type="presParOf" srcId="{894376E7-B3F9-487B-B87F-4D89964FB520}" destId="{EC2B90A5-0379-4741-947C-E9D4422348A0}" srcOrd="1" destOrd="0" presId="urn:microsoft.com/office/officeart/2008/layout/LinedList"/>
    <dgm:cxn modelId="{A52739B9-3291-42AD-8095-C8C4E990C770}" type="presParOf" srcId="{894376E7-B3F9-487B-B87F-4D89964FB520}" destId="{5AC11194-D6DC-4757-A045-B8B8ED8640B6}" srcOrd="2" destOrd="0" presId="urn:microsoft.com/office/officeart/2008/layout/LinedList"/>
    <dgm:cxn modelId="{5B16B2E2-9829-4F1C-A81D-C698F7A9D421}" type="presParOf" srcId="{2C3C6928-97BD-415A-968E-359BA32A7875}" destId="{DC0C3E8E-A1BD-4579-A668-5E77C0B3F084}" srcOrd="2" destOrd="0" presId="urn:microsoft.com/office/officeart/2008/layout/LinedList"/>
    <dgm:cxn modelId="{A63CB973-F713-4CA3-80CA-52DE2D5E7EB1}" type="presParOf" srcId="{2C3C6928-97BD-415A-968E-359BA32A7875}" destId="{B6B9246A-9E25-422F-BB8E-79ABE352B88A}" srcOrd="3" destOrd="0" presId="urn:microsoft.com/office/officeart/2008/layout/LinedList"/>
    <dgm:cxn modelId="{D8C15BCD-16E7-47E1-9DF8-1A842F4E43D0}" type="presParOf" srcId="{2C3C6928-97BD-415A-968E-359BA32A7875}" destId="{96A13A82-7640-4940-BDB6-D13167BD8DAB}" srcOrd="4" destOrd="0" presId="urn:microsoft.com/office/officeart/2008/layout/LinedList"/>
    <dgm:cxn modelId="{AA1E9FD6-237D-4AF1-9BB7-E650D75186C8}" type="presParOf" srcId="{96A13A82-7640-4940-BDB6-D13167BD8DAB}" destId="{3CB86BD9-9E44-4D21-B018-239B11E4B1B5}" srcOrd="0" destOrd="0" presId="urn:microsoft.com/office/officeart/2008/layout/LinedList"/>
    <dgm:cxn modelId="{00EADA03-800E-4926-8438-CA3AD5DA6691}" type="presParOf" srcId="{96A13A82-7640-4940-BDB6-D13167BD8DAB}" destId="{D562753D-72B9-4033-9E10-0833585127DC}" srcOrd="1" destOrd="0" presId="urn:microsoft.com/office/officeart/2008/layout/LinedList"/>
    <dgm:cxn modelId="{2BC08B5D-204E-48A8-961C-AB5ED449448D}" type="presParOf" srcId="{96A13A82-7640-4940-BDB6-D13167BD8DAB}" destId="{658AE481-5C83-46B8-A19B-8AE609DA4305}" srcOrd="2" destOrd="0" presId="urn:microsoft.com/office/officeart/2008/layout/LinedList"/>
    <dgm:cxn modelId="{226E7967-A565-47B8-89B9-1B8818BEB78E}" type="presParOf" srcId="{2C3C6928-97BD-415A-968E-359BA32A7875}" destId="{9739AEF8-C940-4F70-9461-6E733257F8F3}" srcOrd="5" destOrd="0" presId="urn:microsoft.com/office/officeart/2008/layout/LinedList"/>
    <dgm:cxn modelId="{0A702973-3F2C-45F5-90B1-630854D70A5F}" type="presParOf" srcId="{2C3C6928-97BD-415A-968E-359BA32A7875}" destId="{922929CF-E77E-4162-9C1D-69B8AEA133F4}" srcOrd="6" destOrd="0" presId="urn:microsoft.com/office/officeart/2008/layout/LinedList"/>
    <dgm:cxn modelId="{5639A30A-7730-4709-B7B4-153E2BC09460}" type="presParOf" srcId="{2C3C6928-97BD-415A-968E-359BA32A7875}" destId="{3F4E3945-399C-4932-8620-5756A7BCB462}" srcOrd="7" destOrd="0" presId="urn:microsoft.com/office/officeart/2008/layout/LinedList"/>
    <dgm:cxn modelId="{99A1DB17-A990-4D04-96DA-9F6CD2120A3E}" type="presParOf" srcId="{3F4E3945-399C-4932-8620-5756A7BCB462}" destId="{8C85F51B-BF3E-47C3-B8FE-FF9A0925AB81}" srcOrd="0" destOrd="0" presId="urn:microsoft.com/office/officeart/2008/layout/LinedList"/>
    <dgm:cxn modelId="{0E5FE563-C1AD-4776-A556-6409401FB9A9}" type="presParOf" srcId="{3F4E3945-399C-4932-8620-5756A7BCB462}" destId="{3A93E1F4-9FDF-4993-89DE-530D5CA7D17F}" srcOrd="1" destOrd="0" presId="urn:microsoft.com/office/officeart/2008/layout/LinedList"/>
    <dgm:cxn modelId="{E9C4BD86-B643-4C65-B743-5B0A7BBC804A}" type="presParOf" srcId="{3F4E3945-399C-4932-8620-5756A7BCB462}" destId="{2C30650D-90AF-47AF-AD2F-1A92E96BCB07}" srcOrd="2" destOrd="0" presId="urn:microsoft.com/office/officeart/2008/layout/LinedList"/>
    <dgm:cxn modelId="{79417DBD-6750-4D70-918D-ADEB74A8F012}" type="presParOf" srcId="{2C3C6928-97BD-415A-968E-359BA32A7875}" destId="{AB43E00E-94F6-42F4-8A4A-089F64B2D48A}" srcOrd="8" destOrd="0" presId="urn:microsoft.com/office/officeart/2008/layout/LinedList"/>
    <dgm:cxn modelId="{032B1ADB-4AD3-4344-B9BF-98C363634021}" type="presParOf" srcId="{2C3C6928-97BD-415A-968E-359BA32A7875}" destId="{B982F553-6544-4401-86DC-210C8048417D}" srcOrd="9" destOrd="0" presId="urn:microsoft.com/office/officeart/2008/layout/LinedList"/>
    <dgm:cxn modelId="{8C9A2D90-EE65-4F58-BD41-EBF9CC31613C}" type="presParOf" srcId="{2C3C6928-97BD-415A-968E-359BA32A7875}" destId="{09C01E5F-5395-47AB-98D5-B5149BA925CA}" srcOrd="10" destOrd="0" presId="urn:microsoft.com/office/officeart/2008/layout/LinedList"/>
    <dgm:cxn modelId="{BB669D38-90BC-4D92-9971-7219C0A8C657}" type="presParOf" srcId="{09C01E5F-5395-47AB-98D5-B5149BA925CA}" destId="{0763843C-16C4-48F8-87E4-51FC531466DA}" srcOrd="0" destOrd="0" presId="urn:microsoft.com/office/officeart/2008/layout/LinedList"/>
    <dgm:cxn modelId="{18080415-E837-4F89-9DDD-940FDBFDADC4}" type="presParOf" srcId="{09C01E5F-5395-47AB-98D5-B5149BA925CA}" destId="{88E9E9EC-AEFD-4D1D-9194-C266CE717E2C}" srcOrd="1" destOrd="0" presId="urn:microsoft.com/office/officeart/2008/layout/LinedList"/>
    <dgm:cxn modelId="{46CC167E-F2AA-4C8B-9122-6233800504B7}" type="presParOf" srcId="{09C01E5F-5395-47AB-98D5-B5149BA925CA}" destId="{545276FA-1C7D-4A5E-A915-794C3D3E25A3}" srcOrd="2" destOrd="0" presId="urn:microsoft.com/office/officeart/2008/layout/LinedList"/>
    <dgm:cxn modelId="{E83443C3-E660-48FA-9E3C-2BFC34945682}" type="presParOf" srcId="{2C3C6928-97BD-415A-968E-359BA32A7875}" destId="{63E2EE9E-A0F4-4694-8EC4-52F5079F14BA}" srcOrd="11" destOrd="0" presId="urn:microsoft.com/office/officeart/2008/layout/LinedList"/>
    <dgm:cxn modelId="{D51DEFD7-C315-445D-9FAD-0B6A8C916DAC}" type="presParOf" srcId="{2C3C6928-97BD-415A-968E-359BA32A7875}" destId="{F39B095B-D128-4C6A-9248-8C31827F252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F0A31-080F-4122-B5D2-B93561FDDB0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9FFA3-0019-43A9-A6F9-ECCBADC4442D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Team Members</a:t>
          </a: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103120" cy="4351338"/>
      </dsp:txXfrm>
    </dsp:sp>
    <dsp:sp modelId="{EC2B90A5-0379-4741-947C-E9D4422348A0}">
      <dsp:nvSpPr>
        <dsp:cNvPr id="0" name=""/>
        <dsp:cNvSpPr/>
      </dsp:nvSpPr>
      <dsp:spPr>
        <a:xfrm>
          <a:off x="2260854" y="51151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Rahma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Mohamed </a:t>
          </a: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Makram</a:t>
          </a: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51151"/>
        <a:ext cx="8254746" cy="1023031"/>
      </dsp:txXfrm>
    </dsp:sp>
    <dsp:sp modelId="{DC0C3E8E-A1BD-4579-A668-5E77C0B3F084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2753D-72B9-4033-9E10-0833585127DC}">
      <dsp:nvSpPr>
        <dsp:cNvPr id="0" name=""/>
        <dsp:cNvSpPr/>
      </dsp:nvSpPr>
      <dsp:spPr>
        <a:xfrm>
          <a:off x="2260854" y="1125335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Rana Mohamed Hussein Mohamed</a:t>
          </a: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1125335"/>
        <a:ext cx="8254746" cy="1023031"/>
      </dsp:txXfrm>
    </dsp:sp>
    <dsp:sp modelId="{9739AEF8-C940-4F70-9461-6E733257F8F3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3E1F4-9FDF-4993-89DE-530D5CA7D17F}">
      <dsp:nvSpPr>
        <dsp:cNvPr id="0" name=""/>
        <dsp:cNvSpPr/>
      </dsp:nvSpPr>
      <dsp:spPr>
        <a:xfrm>
          <a:off x="2260854" y="2199518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Sarah Gamal El-</a:t>
          </a: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Deen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2199518"/>
        <a:ext cx="8254746" cy="1023031"/>
      </dsp:txXfrm>
    </dsp:sp>
    <dsp:sp modelId="{AB43E00E-94F6-42F4-8A4A-089F64B2D48A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9E9EC-AEFD-4D1D-9194-C266CE717E2C}">
      <dsp:nvSpPr>
        <dsp:cNvPr id="0" name=""/>
        <dsp:cNvSpPr/>
      </dsp:nvSpPr>
      <dsp:spPr>
        <a:xfrm>
          <a:off x="2260854" y="3273701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Solwan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Shokry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Ahmed</a:t>
          </a: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3273701"/>
        <a:ext cx="8254746" cy="1023031"/>
      </dsp:txXfrm>
    </dsp:sp>
    <dsp:sp modelId="{63E2EE9E-A0F4-4694-8EC4-52F5079F14BA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Image_process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4" descr="A pencil drawing a line on a white surface">
            <a:extLst>
              <a:ext uri="{FF2B5EF4-FFF2-40B4-BE49-F238E27FC236}">
                <a16:creationId xmlns:a16="http://schemas.microsoft.com/office/drawing/2014/main" id="{D62BBC35-6FBA-AC4C-3310-0C5882EC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</a:t>
            </a:r>
            <a:endParaRPr lang="en-GB" sz="5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Motasem Elshourbagy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33888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rgbClr val="CC0066"/>
                </a:solidFill>
              </a:rPr>
              <a:t>GUI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BF932-DFD4-2730-0789-B54E57D3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27" y="1907570"/>
            <a:ext cx="6634991" cy="47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44E5A69-DC92-878B-4A16-E25C57FE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" y="573892"/>
            <a:ext cx="5450117" cy="2551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5F26EF-46DC-6E60-03FF-36A2A54C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03" y="3447837"/>
            <a:ext cx="7415721" cy="3123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42E6C3-5D6C-55CD-CF50-32795FC8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2" y="573892"/>
            <a:ext cx="5847743" cy="25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AE2141-8D62-49CE-6AA0-20368F81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985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8C6F-E935-5264-75AA-DEC0DB10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Number: 22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AD11D-5526-B88B-8D47-C3CE0852F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986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606B2-78E6-B678-E6C8-BFCD791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1" y="611816"/>
            <a:ext cx="6548235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CC0066"/>
                </a:solidFill>
              </a:rPr>
              <a:t>Handwritten Digit Recognition</a:t>
            </a:r>
            <a:endParaRPr lang="en-GB" sz="3600">
              <a:solidFill>
                <a:srgbClr val="CC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626E-3107-2DE7-0A3D-F4C103DA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handwritten digit recognition is the ability of computers to recognize human handwritten digits. It is a hard task for the machine because handwritten digits are not perfect and can be made with many different flavours. 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handwritten digit recognition is the solution to this problem which uses the image of a digit and recognizes the digit present in the image.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87264A-D87E-E61D-2D0F-E6360568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92" y="2011764"/>
            <a:ext cx="4142232" cy="35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85ED2-830E-82E6-4B71-DE05F481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27" y="100182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rgbClr val="CC0066"/>
                </a:solidFill>
              </a:rPr>
              <a:t>MNIST Data Set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4155-04EB-0B7D-D3E3-5E5CB794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50" y="3508150"/>
            <a:ext cx="11462167" cy="3033741"/>
          </a:xfrm>
        </p:spPr>
        <p:txBody>
          <a:bodyPr anchor="ctr">
            <a:normAutofit/>
          </a:bodyPr>
          <a:lstStyle/>
          <a:p>
            <a:pPr algn="l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 MNIST database (Modified National Institute of Standards and Technology database) is a large database of handwritten digits that is commonly used for training various image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  <a:hlinkClick r:id="rId2" tooltip="Image proces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processing systems. The database is also widely used for training and testing in the field of machine and deep learning. It was created by "re-mixing" the samples from NIST's original datasets. Furthermore, the black and white images from NIST were normalized to fit into a 28x28 pixel bounding box and anti-aliased, which introduced grayscale levels.</a:t>
            </a:r>
          </a:p>
          <a:p>
            <a:pPr algn="l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MNIST database contains 60,000 training images and 10,000 testing images. </a:t>
            </a:r>
          </a:p>
          <a:p>
            <a:pPr fontAlgn="base"/>
            <a:r>
              <a:rPr lang="en-GB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MNIST handwritten digit classification problem is a standard dataset used in computer vision and deep learning.</a:t>
            </a:r>
          </a:p>
          <a:p>
            <a:endParaRPr lang="en-GB" sz="15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800B924A-94DA-4997-341D-559835EF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45" y="240114"/>
            <a:ext cx="3845164" cy="3341285"/>
          </a:xfrm>
          <a:prstGeom prst="rect">
            <a:avLst/>
          </a:prstGeom>
        </p:spPr>
      </p:pic>
      <p:sp>
        <p:nvSpPr>
          <p:cNvPr id="4" name="AutoShape 2" descr="Samples from the MNIST dataset. | Download Scientific Diagram">
            <a:extLst>
              <a:ext uri="{FF2B5EF4-FFF2-40B4-BE49-F238E27FC236}">
                <a16:creationId xmlns:a16="http://schemas.microsoft.com/office/drawing/2014/main" id="{AA5BEDA7-B64D-6917-6347-7F5582302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61674"/>
            <a:ext cx="304800" cy="3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5972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CC0066"/>
                </a:solidFill>
              </a:rPr>
              <a:t>Block Diagram:</a:t>
            </a:r>
            <a:endParaRPr lang="en-GB" sz="4000">
              <a:solidFill>
                <a:srgbClr val="CC00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B084AE2-1413-9977-B904-6B87E496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56" y="2385027"/>
            <a:ext cx="6704989" cy="3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5972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CC0066"/>
                </a:solidFill>
              </a:rPr>
              <a:t>Block Diagram:</a:t>
            </a:r>
            <a:endParaRPr lang="en-GB" sz="4000">
              <a:solidFill>
                <a:srgbClr val="CC00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7283281-732E-E026-E1F3-7BDF54CB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8" y="2151670"/>
            <a:ext cx="8202023" cy="4613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9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CC0066"/>
                </a:solidFill>
              </a:rPr>
              <a:t>Tools Used:</a:t>
            </a: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FFD38-6FCC-61D1-D2AB-85480F2A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27" y="1043633"/>
            <a:ext cx="1222782" cy="556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E5FC07-88BC-1748-4CD7-7119AB6FEF98}"/>
              </a:ext>
            </a:extLst>
          </p:cNvPr>
          <p:cNvSpPr/>
          <p:nvPr/>
        </p:nvSpPr>
        <p:spPr>
          <a:xfrm>
            <a:off x="991694" y="2391339"/>
            <a:ext cx="3947974" cy="346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1-	</a:t>
            </a:r>
            <a:r>
              <a:rPr lang="en-US" sz="2000" b="0" cap="none" spc="0" err="1">
                <a:ln w="0"/>
              </a:rPr>
              <a:t>Jupyter</a:t>
            </a:r>
            <a:r>
              <a:rPr lang="en-US" sz="2000" b="0" cap="none" spc="0">
                <a:ln w="0"/>
              </a:rPr>
              <a:t> Notebook.</a:t>
            </a: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2-	Computer vision library: 	OpenCV</a:t>
            </a: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3-	Network used: 	Convolutional Network</a:t>
            </a: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4-	Dataset: MNIST Dataset</a:t>
            </a: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5-	Framework used: 	TensorFlow</a:t>
            </a: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6-	API : </a:t>
            </a:r>
            <a:r>
              <a:rPr lang="en-US" sz="2000" b="0" cap="none" spc="0" err="1">
                <a:ln w="0"/>
              </a:rPr>
              <a:t>Keras</a:t>
            </a:r>
            <a:endParaRPr lang="en-US" sz="2000" b="0" cap="none" spc="0">
              <a:ln w="0"/>
            </a:endParaRPr>
          </a:p>
          <a:p>
            <a:pPr marL="2635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</a:rPr>
              <a:t>7-	GUI : </a:t>
            </a:r>
            <a:r>
              <a:rPr lang="en-US" sz="2000" b="0" cap="none" spc="0" err="1">
                <a:ln w="0"/>
              </a:rPr>
              <a:t>Tkinter</a:t>
            </a:r>
            <a:r>
              <a:rPr lang="en-US" sz="2000" b="0" cap="none" spc="0">
                <a:ln w="0"/>
              </a:rPr>
              <a:t> library.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C4CFB-CF5C-0A72-14CB-69A90968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30" y="3063687"/>
            <a:ext cx="2518973" cy="2433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73CDF-D16F-52B9-A18B-AA5CDB89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130" y="1280103"/>
            <a:ext cx="2135083" cy="21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10" y="0"/>
            <a:ext cx="11593090" cy="131947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>
                <a:solidFill>
                  <a:srgbClr val="CC0066"/>
                </a:solidFill>
              </a:rPr>
              <a:t>Algorithm for Handwritten Digit Detection</a:t>
            </a:r>
            <a:endParaRPr lang="en-GB" sz="5400" b="1">
              <a:solidFill>
                <a:srgbClr val="CC00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6741F23-8D16-B541-9332-61FBB007E107}"/>
              </a:ext>
            </a:extLst>
          </p:cNvPr>
          <p:cNvSpPr/>
          <p:nvPr/>
        </p:nvSpPr>
        <p:spPr>
          <a:xfrm>
            <a:off x="294110" y="1479367"/>
            <a:ext cx="11894030" cy="5259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 the libraries and load the dataset.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 the data.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the model.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Train the model.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Evaluate the model.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Obtain the image to be predicted from the user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Perform processing on the image and predict digit :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image is converted to a grey scale image and color inverted, the image is introduced to the trained model to make predictions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case of the web cam prediction the image processing also include: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Gaussian Blur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Thresholding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Canny Edge detection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 contours 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 Contour area </a:t>
            </a:r>
            <a:endParaRPr lang="en-GB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8F12-AE89-EC17-D2C1-C70A176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5972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CC0066"/>
                </a:solidFill>
              </a:rPr>
              <a:t>Block Diagram:</a:t>
            </a:r>
            <a:endParaRPr lang="en-GB" sz="4000">
              <a:solidFill>
                <a:srgbClr val="CC00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B084AE2-1413-9977-B904-6B87E496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56" y="2385027"/>
            <a:ext cx="6704989" cy="3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EBBF531FB7369E4FB00F6FDD68DF5F26" ma:contentTypeVersion="11" ma:contentTypeDescription="إنشاء مستند جديد." ma:contentTypeScope="" ma:versionID="24434022effa1dd8189d708af7f7da78">
  <xsd:schema xmlns:xsd="http://www.w3.org/2001/XMLSchema" xmlns:xs="http://www.w3.org/2001/XMLSchema" xmlns:p="http://schemas.microsoft.com/office/2006/metadata/properties" xmlns:ns2="56d278e8-d9b1-4435-8cb0-58ccd474fe97" xmlns:ns3="665ea6ed-3d5f-4741-b6f9-5d0a03c7fca0" targetNamespace="http://schemas.microsoft.com/office/2006/metadata/properties" ma:root="true" ma:fieldsID="1cd90f442aeb17f7e199ec3c83699126" ns2:_="" ns3:_="">
    <xsd:import namespace="56d278e8-d9b1-4435-8cb0-58ccd474fe97"/>
    <xsd:import namespace="665ea6ed-3d5f-4741-b6f9-5d0a03c7fc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278e8-d9b1-4435-8cb0-58ccd474f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ea6ed-3d5f-4741-b6f9-5d0a03c7fc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87B1F-1CEF-4DC3-9753-F2FEDBE8573E}">
  <ds:schemaRefs>
    <ds:schemaRef ds:uri="56d278e8-d9b1-4435-8cb0-58ccd474fe97"/>
    <ds:schemaRef ds:uri="665ea6ed-3d5f-4741-b6f9-5d0a03c7fc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30F0D2-5BBA-4E0A-A298-66B9F8F03F56}">
  <ds:schemaRefs>
    <ds:schemaRef ds:uri="56d278e8-d9b1-4435-8cb0-58ccd474fe97"/>
    <ds:schemaRef ds:uri="665ea6ed-3d5f-4741-b6f9-5d0a03c7fc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0AB5A7-34E3-40E6-BDBA-6038AA91F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Handwritten Digit Recognition</vt:lpstr>
      <vt:lpstr>Team Number: 22</vt:lpstr>
      <vt:lpstr>Handwritten Digit Recognition</vt:lpstr>
      <vt:lpstr>MNIST Data Set </vt:lpstr>
      <vt:lpstr>Block Diagram:</vt:lpstr>
      <vt:lpstr>Block Diagram:</vt:lpstr>
      <vt:lpstr>Tools Used:</vt:lpstr>
      <vt:lpstr>Algorithm for Handwritten Digit Detection</vt:lpstr>
      <vt:lpstr>Block Diagram:</vt:lpstr>
      <vt:lpstr>GUI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2022-06-12T19:39:00Z</dcterms:created>
  <dcterms:modified xsi:type="dcterms:W3CDTF">2022-06-14T20:04:06Z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0x010100EBBF531FB7369E4FB00F6FDD68DF5F26</vt:lpwstr>
  </property>
</Properties>
</file>