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0A86-88A8-C9E7-64BF-C18434A22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BD9F-3741-D920-5F24-E5BCD110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6CFB-0140-3009-A983-5BFC8795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17BF-48DC-C115-F1CB-7A08CF47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B3F1-6B11-0047-1274-A3A22A6C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BD4E-BF1E-2F95-26E4-12EA621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A4F1C-25D1-3569-1A14-742DFFDB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BE8A-3F14-58CE-8DF4-A48F0C99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802C-DAC6-7F78-0323-1D6897C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EE54-852B-2606-E6DD-B3346B49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F1164-CF97-7EE4-A1B8-7F111C552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E625-882B-092C-66A4-126F3F8B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2742-8838-C952-1DB9-A3D014B0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72E-AD46-D4A8-A837-450DA4A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1FBE-5405-8847-6855-531802B3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3AF7-58D2-D3ED-9487-3E5A5A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0E60-0CFA-4A55-E04F-F61BD029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6A92-788B-2C63-91F4-764B2974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2BAA-49B0-4456-EF8B-F6518F4F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C919-C4E1-EFE7-3D6E-7D5D0614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7440-DFD3-9DFC-4452-CEFAE397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96DD-97D2-C7EF-5684-B82260B6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0DCA-F2B9-3420-617E-382957B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36AD-EE17-619A-51F9-9B7FEE71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0A5F-6FF9-4E9C-6E9E-3FE0B5D6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7C10-C244-11BA-2370-265C1D4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D89E-3487-839C-09A2-CBD73850A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514F-802E-6A63-659C-140D82DE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2000-7B41-F12E-5350-C5FD26A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D6B4-29AF-B5C2-8B7B-CF9C7B59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81CC-1C69-E755-505F-D9909CE2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8E63-7A3C-F751-F544-62D95444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6CC58-024B-F29C-04C5-6653E2322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07478-59E1-7B10-E80F-0C851F89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512DF-1B20-59E4-A85C-135B025B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14CE3-6868-0CAE-86DB-2C1171564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49052-C918-4890-A1D9-EC60E660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51375-0749-F453-0CB9-11AEC357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67C5F-F941-BD60-48F4-E56C7D8D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17E8-B016-994C-3EE7-29653A3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E8DC-DF85-03B6-19AE-A6A9373A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92654-67DD-D504-F9E4-0FA76FD0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3E014-8030-E0A0-614B-1C45ECB6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3D73-1530-6A11-6874-3FB5554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BDBC8-ED90-653D-E345-6ECC852A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DBD8-3C28-A9C8-84BE-FE2ADB4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F8EE-9628-9AA4-253B-069734EF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E59B-FD25-1590-D3F1-AFD72865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17226-AD35-B8FB-EE13-ECBA5F1C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4FB1-195F-9570-199D-FF9F6715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0C5D-ABFD-257B-45B2-B093F3C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A790D-9570-872D-9DE2-7F5246BF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668A-D660-4DE3-A6E6-8612E35F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88CF-39C2-9B10-1EA4-54AD98F19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F32F5-4F92-F97E-0C80-64E923A6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D551-C173-BAF4-8C85-E9B6B7D4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051B-7A0C-6B61-D523-9C9542B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89D2-BCD0-8213-3FB1-2A6C4B2E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66B9F-641D-A086-0D3C-0D253756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8218-F056-9243-8A8F-49463E31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5DCA-69DA-FBD9-D827-37F20DBC0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0C59-33FC-FD4D-861F-B1E3A24BCB2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B465-B03C-1137-8F70-508B0A49B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4FAC-1552-C665-F464-1FC6017D2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23EA-3D46-2744-B3F6-892A54CC0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163-35AB-FC85-D8C2-AFFAFA63D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Sarah Rizvi </a:t>
            </a:r>
            <a:br>
              <a:rPr lang="en-US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CS-250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 April 2023            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EBBF2-CEAA-AF55-C9F9-3BF0D6791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Scrum Review and Retrospective for SNHU Travel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C6A7-93DD-EA24-6D98-3732683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The scrum roles are as: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44D-9B96-7D92-9395-6A786B42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Scrum Master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Product Owner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Scrum Team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8472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FA0E-C5C3-1997-728D-5B73B3EE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spira Webfont"/>
              </a:rPr>
              <a:t>SDLC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7402-3508-9F16-ECEC-E6FD29E2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SDLC stands for Software Development Life Cycle.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SDLC is a framework that describes the activities performed at each stage of a software development project.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SDLC can be considered as a process of creating, deploying, using and maintaining an information system.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Informational system is considered as collection of interrelated components that collect, process, store and provide the information as an output in order to complete the business task.</a:t>
            </a:r>
          </a:p>
        </p:txBody>
      </p:sp>
    </p:spTree>
    <p:extLst>
      <p:ext uri="{BB962C8B-B14F-4D97-AF65-F5344CB8AC3E}">
        <p14:creationId xmlns:p14="http://schemas.microsoft.com/office/powerpoint/2010/main" val="37998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1349-62A8-F77A-4250-A99C328E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22222"/>
                </a:solidFill>
                <a:effectLst/>
                <a:latin typeface="Aspira Webfont"/>
              </a:rPr>
              <a:t>DIAGRAM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D1BB57-0B0D-7761-2865-9E8F474A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20" y="210292"/>
            <a:ext cx="3623054" cy="6282583"/>
          </a:xfrm>
        </p:spPr>
      </p:pic>
    </p:spTree>
    <p:extLst>
      <p:ext uri="{BB962C8B-B14F-4D97-AF65-F5344CB8AC3E}">
        <p14:creationId xmlns:p14="http://schemas.microsoft.com/office/powerpoint/2010/main" val="217854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99E4-3230-AECC-6450-63CF6196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spira Webfont"/>
              </a:rPr>
              <a:t>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68C-06A4-5A1A-2551-A187782A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Project Planning Phase: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Primary goal of this phase is to identify Scope of the project.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In this phase, feasibility of the system is judged.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Resource plan, schedule and budgets are decided.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87807DA-88CD-5B0B-53E4-DB97DF2A2108}"/>
              </a:ext>
            </a:extLst>
          </p:cNvPr>
          <p:cNvSpPr/>
          <p:nvPr/>
        </p:nvSpPr>
        <p:spPr>
          <a:xfrm>
            <a:off x="7126184" y="92449"/>
            <a:ext cx="1755569" cy="1367226"/>
          </a:xfrm>
          <a:prstGeom prst="cloudCallout">
            <a:avLst>
              <a:gd name="adj1" fmla="val -123455"/>
              <a:gd name="adj2" fmla="val 94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E938-149A-F0BE-56BF-C3B0894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 Analysis phase: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E1F7-A056-3EB2-9F7A-933A7E99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In this phase, the business needs are analyzed &amp; documented.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Various requirement and analysis is also done such as: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Gathering system requirements.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Building prototypes for discovering requirements.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Evaluating alternatives.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Reviewing requirements.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14BF0C3B-2DF4-3B86-A36F-B6C6D8A28142}"/>
              </a:ext>
            </a:extLst>
          </p:cNvPr>
          <p:cNvSpPr/>
          <p:nvPr/>
        </p:nvSpPr>
        <p:spPr>
          <a:xfrm>
            <a:off x="8850462" y="3890963"/>
            <a:ext cx="2066544" cy="2286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D737-75E2-205E-F1C1-7FC7FC6E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Design phase: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1057-EFA2-34ED-1A1E-95A1ED82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86" y="140504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In this phase, the requirements which are analyzed in analysis phase are modeled.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Various tasks are performed during design phase such as: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Application architecture.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Network.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User interfaces.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System interfaces.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Databases.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Prototypes.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System controls.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0B4F4-C58B-B862-AE8A-1065A3699480}"/>
              </a:ext>
            </a:extLst>
          </p:cNvPr>
          <p:cNvSpPr txBox="1"/>
          <p:nvPr/>
        </p:nvSpPr>
        <p:spPr>
          <a:xfrm>
            <a:off x="8066315" y="367869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465DC1E-92BB-756A-5716-E766DD9C7135}"/>
              </a:ext>
            </a:extLst>
          </p:cNvPr>
          <p:cNvSpPr/>
          <p:nvPr/>
        </p:nvSpPr>
        <p:spPr>
          <a:xfrm>
            <a:off x="5120066" y="2941894"/>
            <a:ext cx="1956816" cy="969264"/>
          </a:xfrm>
          <a:prstGeom prst="leftArrow">
            <a:avLst>
              <a:gd name="adj1" fmla="val 0"/>
              <a:gd name="adj2" fmla="val 90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031C9-911E-F6B8-032F-465526D26846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49415-20CB-5F93-559C-16729952BA7A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4BAC6E23-F2A0-2A8B-94DB-0BE59FEF9995}"/>
              </a:ext>
            </a:extLst>
          </p:cNvPr>
          <p:cNvSpPr/>
          <p:nvPr/>
        </p:nvSpPr>
        <p:spPr>
          <a:xfrm>
            <a:off x="8655212" y="4774640"/>
            <a:ext cx="2432304" cy="1463040"/>
          </a:xfrm>
          <a:prstGeom prst="curvedDownArrow">
            <a:avLst>
              <a:gd name="adj1" fmla="val 25000"/>
              <a:gd name="adj2" fmla="val 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F565-7D06-8ED6-2CFE-74802F02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Implementation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59F-47AC-8E98-4FEE-D8E01C28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78851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In this phase, reliable information system is implemented usually using some programming language such as C, C++, C#, JAVA etc.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Major activities carried out during implementation phase are: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Constructing of software components.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Verification and testing of code.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Conversion of data.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Training the users and documentation of the system.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Installing the system in working environment.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C334821F-C705-0E90-7AA8-1F7E14482BF6}"/>
              </a:ext>
            </a:extLst>
          </p:cNvPr>
          <p:cNvSpPr/>
          <p:nvPr/>
        </p:nvSpPr>
        <p:spPr>
          <a:xfrm>
            <a:off x="7917873" y="3316183"/>
            <a:ext cx="1186543" cy="163186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A9DC-2C93-76F2-7E88-50F8E3B1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Support Phase</a:t>
            </a:r>
            <a:endParaRPr lang="en-US"/>
          </a:p>
        </p:txBody>
      </p:sp>
      <p:sp>
        <p:nvSpPr>
          <p:cNvPr id="5" name="Arrow: Left-Right-Up 4">
            <a:extLst>
              <a:ext uri="{FF2B5EF4-FFF2-40B4-BE49-F238E27FC236}">
                <a16:creationId xmlns:a16="http://schemas.microsoft.com/office/drawing/2014/main" id="{97E29A0B-FB5E-B9A3-4983-F60C5C944866}"/>
              </a:ext>
            </a:extLst>
          </p:cNvPr>
          <p:cNvSpPr/>
          <p:nvPr/>
        </p:nvSpPr>
        <p:spPr>
          <a:xfrm>
            <a:off x="7863523" y="3677076"/>
            <a:ext cx="2432304" cy="170078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8908-65B9-B3B8-AAA4-9AA3A0F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The objective of this phase is to keep the system in running state for many years.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Various activities that are carried out in this phase are: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Maintaining the systems.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Enhancing the systems.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Provide support for users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34211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FD-4339-729E-DF6C-9D3831F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22222"/>
                </a:solidFill>
                <a:effectLst/>
                <a:latin typeface="Aspira Webfont"/>
              </a:rPr>
              <a:t>6 Stages of the Agile Development Life 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EA72-E739-8993-6AF1-9ED04016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Scope out and prioritize projects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Diagram requirements for the initial sprint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Construction/iteration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Release the iteration into production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Production and ongoing support for the software release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Aspira Webfont"/>
              </a:rPr>
              <a:t>Retirement</a:t>
            </a:r>
          </a:p>
        </p:txBody>
      </p:sp>
    </p:spTree>
    <p:extLst>
      <p:ext uri="{BB962C8B-B14F-4D97-AF65-F5344CB8AC3E}">
        <p14:creationId xmlns:p14="http://schemas.microsoft.com/office/powerpoint/2010/main" val="340641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Sarah Rizvi  CS-250     16 April 2023              </vt:lpstr>
      <vt:lpstr>SDLC</vt:lpstr>
      <vt:lpstr>DIAGRAM</vt:lpstr>
      <vt:lpstr>PHASES</vt:lpstr>
      <vt:lpstr> Analysis phase:</vt:lpstr>
      <vt:lpstr>Design phase:</vt:lpstr>
      <vt:lpstr>Implementation phase</vt:lpstr>
      <vt:lpstr>Support Phase</vt:lpstr>
      <vt:lpstr>6 Stages of the Agile Development Life Cycle</vt:lpstr>
      <vt:lpstr>The scrum roles are 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Rizvi  CS-250 16 April 2023              </dc:title>
  <dc:creator>Sarah Rizvi</dc:creator>
  <cp:lastModifiedBy>Sarah Rizvi</cp:lastModifiedBy>
  <cp:revision>4</cp:revision>
  <dcterms:created xsi:type="dcterms:W3CDTF">2023-04-17T02:41:08Z</dcterms:created>
  <dcterms:modified xsi:type="dcterms:W3CDTF">2023-04-17T03:42:01Z</dcterms:modified>
</cp:coreProperties>
</file>