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FAE1A-74BB-47DC-819F-99A23CEF15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6CE928-0FC1-44FE-AFAA-742DCA568E2A}" type="asst">
      <dgm:prSet phldrT="[Texto]"/>
      <dgm:spPr/>
      <dgm:t>
        <a:bodyPr/>
        <a:lstStyle/>
        <a:p>
          <a:r>
            <a:rPr lang="pt-BR"/>
            <a:t>Diretoria</a:t>
          </a:r>
        </a:p>
      </dgm:t>
    </dgm:pt>
    <dgm:pt modelId="{DD691120-C6AB-4C83-BD5C-A87356354862}" type="parTrans" cxnId="{102D176D-A552-4D93-85C2-A36A456646ED}">
      <dgm:prSet/>
      <dgm:spPr/>
      <dgm:t>
        <a:bodyPr/>
        <a:lstStyle/>
        <a:p>
          <a:endParaRPr lang="pt-BR"/>
        </a:p>
      </dgm:t>
    </dgm:pt>
    <dgm:pt modelId="{1A0C53B6-DD75-49A2-B59E-8DE758458829}" type="sibTrans" cxnId="{102D176D-A552-4D93-85C2-A36A456646ED}">
      <dgm:prSet/>
      <dgm:spPr/>
      <dgm:t>
        <a:bodyPr/>
        <a:lstStyle/>
        <a:p>
          <a:endParaRPr lang="pt-BR"/>
        </a:p>
      </dgm:t>
    </dgm:pt>
    <dgm:pt modelId="{F5231E34-F40E-42FB-BC8C-3D57D8A65C8F}">
      <dgm:prSet phldrT="[Texto]"/>
      <dgm:spPr/>
      <dgm:t>
        <a:bodyPr/>
        <a:lstStyle/>
        <a:p>
          <a:r>
            <a:rPr lang="pt-BR"/>
            <a:t>Marketing</a:t>
          </a:r>
        </a:p>
      </dgm:t>
    </dgm:pt>
    <dgm:pt modelId="{4EBCB9C3-7CB9-42A2-9621-D98E9149DD11}" type="parTrans" cxnId="{3F6AD60D-60EA-465A-BD0E-9D38462C0F6E}">
      <dgm:prSet/>
      <dgm:spPr/>
      <dgm:t>
        <a:bodyPr/>
        <a:lstStyle/>
        <a:p>
          <a:endParaRPr lang="pt-BR"/>
        </a:p>
      </dgm:t>
    </dgm:pt>
    <dgm:pt modelId="{A29F2332-B882-4AAB-8546-0B8C52CB50D2}" type="sibTrans" cxnId="{3F6AD60D-60EA-465A-BD0E-9D38462C0F6E}">
      <dgm:prSet/>
      <dgm:spPr/>
      <dgm:t>
        <a:bodyPr/>
        <a:lstStyle/>
        <a:p>
          <a:endParaRPr lang="pt-BR"/>
        </a:p>
      </dgm:t>
    </dgm:pt>
    <dgm:pt modelId="{518E7ACB-2517-46C2-A254-3F629CAE9F7D}">
      <dgm:prSet/>
      <dgm:spPr/>
      <dgm:t>
        <a:bodyPr/>
        <a:lstStyle/>
        <a:p>
          <a:r>
            <a:rPr lang="pt-BR"/>
            <a:t>T. I</a:t>
          </a:r>
        </a:p>
      </dgm:t>
    </dgm:pt>
    <dgm:pt modelId="{E3CD28F6-B5C0-404D-8ED8-EFE0F2D59211}" type="parTrans" cxnId="{B4CAA2D3-0D9A-485E-9768-C11DD65F4F62}">
      <dgm:prSet/>
      <dgm:spPr/>
      <dgm:t>
        <a:bodyPr/>
        <a:lstStyle/>
        <a:p>
          <a:endParaRPr lang="pt-BR"/>
        </a:p>
      </dgm:t>
    </dgm:pt>
    <dgm:pt modelId="{0B9792EA-7D2F-4B4E-8296-13D981237EBF}" type="sibTrans" cxnId="{B4CAA2D3-0D9A-485E-9768-C11DD65F4F62}">
      <dgm:prSet/>
      <dgm:spPr/>
      <dgm:t>
        <a:bodyPr/>
        <a:lstStyle/>
        <a:p>
          <a:endParaRPr lang="pt-BR"/>
        </a:p>
      </dgm:t>
    </dgm:pt>
    <dgm:pt modelId="{0CCD3404-41BE-4F07-B1F1-225B76D1366D}">
      <dgm:prSet/>
      <dgm:spPr/>
      <dgm:t>
        <a:bodyPr/>
        <a:lstStyle/>
        <a:p>
          <a:r>
            <a:rPr lang="pt-BR"/>
            <a:t>Administrativo</a:t>
          </a:r>
        </a:p>
      </dgm:t>
    </dgm:pt>
    <dgm:pt modelId="{D371BF4F-C6CE-4A9D-A35A-CC7CB67242BA}" type="parTrans" cxnId="{A2E07814-42B2-479D-988D-8BD34FA85F6E}">
      <dgm:prSet/>
      <dgm:spPr/>
      <dgm:t>
        <a:bodyPr/>
        <a:lstStyle/>
        <a:p>
          <a:endParaRPr lang="pt-BR"/>
        </a:p>
      </dgm:t>
    </dgm:pt>
    <dgm:pt modelId="{9F94286D-A6D6-45E0-B56D-76F9763217F6}" type="sibTrans" cxnId="{A2E07814-42B2-479D-988D-8BD34FA85F6E}">
      <dgm:prSet/>
      <dgm:spPr/>
      <dgm:t>
        <a:bodyPr/>
        <a:lstStyle/>
        <a:p>
          <a:endParaRPr lang="pt-BR"/>
        </a:p>
      </dgm:t>
    </dgm:pt>
    <dgm:pt modelId="{11D60663-DFE8-4797-B491-2463A8D324F3}">
      <dgm:prSet/>
      <dgm:spPr/>
      <dgm:t>
        <a:bodyPr/>
        <a:lstStyle/>
        <a:p>
          <a:r>
            <a:rPr lang="pt-BR"/>
            <a:t>Publicidade da empresa</a:t>
          </a:r>
        </a:p>
      </dgm:t>
    </dgm:pt>
    <dgm:pt modelId="{1B196ED6-4A2D-404D-BABC-A00DB959405A}" type="parTrans" cxnId="{6E6D61E7-6607-4566-9619-8CB945B9B835}">
      <dgm:prSet/>
      <dgm:spPr/>
      <dgm:t>
        <a:bodyPr/>
        <a:lstStyle/>
        <a:p>
          <a:endParaRPr lang="pt-BR"/>
        </a:p>
      </dgm:t>
    </dgm:pt>
    <dgm:pt modelId="{8B6144BB-8881-4E2A-94BE-C823073A54B0}" type="sibTrans" cxnId="{6E6D61E7-6607-4566-9619-8CB945B9B835}">
      <dgm:prSet/>
      <dgm:spPr/>
      <dgm:t>
        <a:bodyPr/>
        <a:lstStyle/>
        <a:p>
          <a:endParaRPr lang="pt-BR"/>
        </a:p>
      </dgm:t>
    </dgm:pt>
    <dgm:pt modelId="{EBC330DA-1205-44AF-8207-F67E764CA9A1}">
      <dgm:prSet/>
      <dgm:spPr/>
      <dgm:t>
        <a:bodyPr/>
        <a:lstStyle/>
        <a:p>
          <a:r>
            <a:rPr lang="pt-BR"/>
            <a:t>Vendas</a:t>
          </a:r>
        </a:p>
      </dgm:t>
    </dgm:pt>
    <dgm:pt modelId="{967B11A1-3E88-4BBE-BED6-EF9C1313085A}" type="parTrans" cxnId="{3F9A4381-B3E6-491D-9E8D-48CBDD7AAD00}">
      <dgm:prSet/>
      <dgm:spPr/>
      <dgm:t>
        <a:bodyPr/>
        <a:lstStyle/>
        <a:p>
          <a:endParaRPr lang="pt-BR"/>
        </a:p>
      </dgm:t>
    </dgm:pt>
    <dgm:pt modelId="{83DCEF34-EE13-42FC-B10B-144CDAE056B2}" type="sibTrans" cxnId="{3F9A4381-B3E6-491D-9E8D-48CBDD7AAD00}">
      <dgm:prSet/>
      <dgm:spPr/>
      <dgm:t>
        <a:bodyPr/>
        <a:lstStyle/>
        <a:p>
          <a:endParaRPr lang="pt-BR"/>
        </a:p>
      </dgm:t>
    </dgm:pt>
    <dgm:pt modelId="{8232784D-6438-41C7-BCB7-4651821ECA2A}">
      <dgm:prSet/>
      <dgm:spPr/>
      <dgm:t>
        <a:bodyPr/>
        <a:lstStyle/>
        <a:p>
          <a:r>
            <a:rPr lang="pt-BR"/>
            <a:t>Suporte</a:t>
          </a:r>
        </a:p>
      </dgm:t>
    </dgm:pt>
    <dgm:pt modelId="{88AC89B1-20EF-4860-B8B5-D96B29DA4E88}" type="parTrans" cxnId="{595347B8-4BCB-4A1F-A4F2-603677CE5565}">
      <dgm:prSet/>
      <dgm:spPr/>
      <dgm:t>
        <a:bodyPr/>
        <a:lstStyle/>
        <a:p>
          <a:endParaRPr lang="pt-BR"/>
        </a:p>
      </dgm:t>
    </dgm:pt>
    <dgm:pt modelId="{98AF7E4F-057A-4D38-82B0-3CDC0CF73F2B}" type="sibTrans" cxnId="{595347B8-4BCB-4A1F-A4F2-603677CE5565}">
      <dgm:prSet/>
      <dgm:spPr/>
      <dgm:t>
        <a:bodyPr/>
        <a:lstStyle/>
        <a:p>
          <a:endParaRPr lang="pt-BR"/>
        </a:p>
      </dgm:t>
    </dgm:pt>
    <dgm:pt modelId="{CB559342-E9D3-43C7-B9E9-BB41E6A69016}">
      <dgm:prSet/>
      <dgm:spPr/>
      <dgm:t>
        <a:bodyPr/>
        <a:lstStyle/>
        <a:p>
          <a:r>
            <a:rPr lang="pt-BR"/>
            <a:t>Desenvolvimento</a:t>
          </a:r>
        </a:p>
      </dgm:t>
    </dgm:pt>
    <dgm:pt modelId="{C6AD2BED-6803-4655-9DD0-C93C884CCB22}" type="parTrans" cxnId="{C4B9DBA7-D2A2-4AB6-B133-2411CCA4AEF5}">
      <dgm:prSet/>
      <dgm:spPr/>
      <dgm:t>
        <a:bodyPr/>
        <a:lstStyle/>
        <a:p>
          <a:endParaRPr lang="pt-BR"/>
        </a:p>
      </dgm:t>
    </dgm:pt>
    <dgm:pt modelId="{BC587CC3-88E3-4DE0-864F-4BCA33B4FECE}" type="sibTrans" cxnId="{C4B9DBA7-D2A2-4AB6-B133-2411CCA4AEF5}">
      <dgm:prSet/>
      <dgm:spPr/>
      <dgm:t>
        <a:bodyPr/>
        <a:lstStyle/>
        <a:p>
          <a:endParaRPr lang="pt-BR"/>
        </a:p>
      </dgm:t>
    </dgm:pt>
    <dgm:pt modelId="{753122A9-8E1A-4570-BFAF-52B919A54FBA}">
      <dgm:prSet/>
      <dgm:spPr/>
      <dgm:t>
        <a:bodyPr/>
        <a:lstStyle/>
        <a:p>
          <a:r>
            <a:rPr lang="pt-BR"/>
            <a:t>Recursos Humanos</a:t>
          </a:r>
        </a:p>
      </dgm:t>
    </dgm:pt>
    <dgm:pt modelId="{2EED4008-7873-4B67-8DDB-6879B8936BEC}" type="parTrans" cxnId="{0354C790-D0C0-4E37-B89F-7D74CA363033}">
      <dgm:prSet/>
      <dgm:spPr/>
      <dgm:t>
        <a:bodyPr/>
        <a:lstStyle/>
        <a:p>
          <a:endParaRPr lang="pt-BR"/>
        </a:p>
      </dgm:t>
    </dgm:pt>
    <dgm:pt modelId="{EA2B6FD8-7352-43CC-9D40-0C3DD46C11DE}" type="sibTrans" cxnId="{0354C790-D0C0-4E37-B89F-7D74CA363033}">
      <dgm:prSet/>
      <dgm:spPr/>
      <dgm:t>
        <a:bodyPr/>
        <a:lstStyle/>
        <a:p>
          <a:endParaRPr lang="pt-BR"/>
        </a:p>
      </dgm:t>
    </dgm:pt>
    <dgm:pt modelId="{BCFBC40F-A7BC-4122-BC08-0C9D5ECCD361}">
      <dgm:prSet/>
      <dgm:spPr/>
      <dgm:t>
        <a:bodyPr/>
        <a:lstStyle/>
        <a:p>
          <a:r>
            <a:rPr lang="pt-BR"/>
            <a:t>Financeiro</a:t>
          </a:r>
        </a:p>
      </dgm:t>
    </dgm:pt>
    <dgm:pt modelId="{3E7F5C98-EE9B-4B2E-921B-637A7682512D}" type="parTrans" cxnId="{05C11466-6666-44F1-A533-4EE25C037458}">
      <dgm:prSet/>
      <dgm:spPr/>
      <dgm:t>
        <a:bodyPr/>
        <a:lstStyle/>
        <a:p>
          <a:endParaRPr lang="pt-BR"/>
        </a:p>
      </dgm:t>
    </dgm:pt>
    <dgm:pt modelId="{8E470339-8067-40BE-9E05-2163261CE352}" type="sibTrans" cxnId="{05C11466-6666-44F1-A533-4EE25C037458}">
      <dgm:prSet/>
      <dgm:spPr/>
      <dgm:t>
        <a:bodyPr/>
        <a:lstStyle/>
        <a:p>
          <a:endParaRPr lang="pt-BR"/>
        </a:p>
      </dgm:t>
    </dgm:pt>
    <dgm:pt modelId="{5AF3AD8A-4582-4859-BA47-9995F800F867}" type="pres">
      <dgm:prSet presAssocID="{366FAE1A-74BB-47DC-819F-99A23CEF15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FB959C5-D98A-46AA-A7FA-AAA4BABDF801}" type="pres">
      <dgm:prSet presAssocID="{4B6CE928-0FC1-44FE-AFAA-742DCA568E2A}" presName="hierRoot1" presStyleCnt="0">
        <dgm:presLayoutVars>
          <dgm:hierBranch val="init"/>
        </dgm:presLayoutVars>
      </dgm:prSet>
      <dgm:spPr/>
    </dgm:pt>
    <dgm:pt modelId="{62351D19-64B3-409D-AA29-059469C3C815}" type="pres">
      <dgm:prSet presAssocID="{4B6CE928-0FC1-44FE-AFAA-742DCA568E2A}" presName="rootComposite1" presStyleCnt="0"/>
      <dgm:spPr/>
    </dgm:pt>
    <dgm:pt modelId="{5E4CC33C-980A-4D2A-AC91-0F21885F4D3D}" type="pres">
      <dgm:prSet presAssocID="{4B6CE928-0FC1-44FE-AFAA-742DCA568E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519A5D-2E08-4560-8D81-8A0213ABB5E9}" type="pres">
      <dgm:prSet presAssocID="{4B6CE928-0FC1-44FE-AFAA-742DCA568E2A}" presName="rootConnector1" presStyleLbl="asst0" presStyleIdx="0" presStyleCnt="0"/>
      <dgm:spPr/>
      <dgm:t>
        <a:bodyPr/>
        <a:lstStyle/>
        <a:p>
          <a:endParaRPr lang="pt-BR"/>
        </a:p>
      </dgm:t>
    </dgm:pt>
    <dgm:pt modelId="{EF9BFB36-6269-48D7-9E04-927EF2662757}" type="pres">
      <dgm:prSet presAssocID="{4B6CE928-0FC1-44FE-AFAA-742DCA568E2A}" presName="hierChild2" presStyleCnt="0"/>
      <dgm:spPr/>
    </dgm:pt>
    <dgm:pt modelId="{E686F7F3-3125-48E9-B031-EE9081A50C09}" type="pres">
      <dgm:prSet presAssocID="{4EBCB9C3-7CB9-42A2-9621-D98E9149DD11}" presName="Name37" presStyleLbl="parChTrans1D2" presStyleIdx="0" presStyleCnt="3"/>
      <dgm:spPr/>
      <dgm:t>
        <a:bodyPr/>
        <a:lstStyle/>
        <a:p>
          <a:endParaRPr lang="pt-BR"/>
        </a:p>
      </dgm:t>
    </dgm:pt>
    <dgm:pt modelId="{871D7B2F-205A-4952-B9BA-FF49CA2C3DBA}" type="pres">
      <dgm:prSet presAssocID="{F5231E34-F40E-42FB-BC8C-3D57D8A65C8F}" presName="hierRoot2" presStyleCnt="0">
        <dgm:presLayoutVars>
          <dgm:hierBranch val="init"/>
        </dgm:presLayoutVars>
      </dgm:prSet>
      <dgm:spPr/>
    </dgm:pt>
    <dgm:pt modelId="{52C1405E-C0C8-4626-8063-F870A65E09DE}" type="pres">
      <dgm:prSet presAssocID="{F5231E34-F40E-42FB-BC8C-3D57D8A65C8F}" presName="rootComposite" presStyleCnt="0"/>
      <dgm:spPr/>
    </dgm:pt>
    <dgm:pt modelId="{B9CA23D9-CC04-4E09-92DB-178789ED5F6A}" type="pres">
      <dgm:prSet presAssocID="{F5231E34-F40E-42FB-BC8C-3D57D8A65C8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FBB6A46-74E4-4EA4-AACF-667A8EB82D2F}" type="pres">
      <dgm:prSet presAssocID="{F5231E34-F40E-42FB-BC8C-3D57D8A65C8F}" presName="rootConnector" presStyleLbl="node2" presStyleIdx="0" presStyleCnt="3"/>
      <dgm:spPr/>
      <dgm:t>
        <a:bodyPr/>
        <a:lstStyle/>
        <a:p>
          <a:endParaRPr lang="pt-BR"/>
        </a:p>
      </dgm:t>
    </dgm:pt>
    <dgm:pt modelId="{D498387B-A40A-4110-A58C-D4BF0CEC736D}" type="pres">
      <dgm:prSet presAssocID="{F5231E34-F40E-42FB-BC8C-3D57D8A65C8F}" presName="hierChild4" presStyleCnt="0"/>
      <dgm:spPr/>
    </dgm:pt>
    <dgm:pt modelId="{6BD6C58F-5A5B-4584-A165-ABEBA721767C}" type="pres">
      <dgm:prSet presAssocID="{1B196ED6-4A2D-404D-BABC-A00DB959405A}" presName="Name37" presStyleLbl="parChTrans1D3" presStyleIdx="0" presStyleCnt="6"/>
      <dgm:spPr/>
      <dgm:t>
        <a:bodyPr/>
        <a:lstStyle/>
        <a:p>
          <a:endParaRPr lang="pt-BR"/>
        </a:p>
      </dgm:t>
    </dgm:pt>
    <dgm:pt modelId="{DE10BD98-8BDF-42AA-8234-77A3AB404C95}" type="pres">
      <dgm:prSet presAssocID="{11D60663-DFE8-4797-B491-2463A8D324F3}" presName="hierRoot2" presStyleCnt="0">
        <dgm:presLayoutVars>
          <dgm:hierBranch val="init"/>
        </dgm:presLayoutVars>
      </dgm:prSet>
      <dgm:spPr/>
    </dgm:pt>
    <dgm:pt modelId="{7A7C3726-01C5-4A4A-BD09-E62EAF3CBCB1}" type="pres">
      <dgm:prSet presAssocID="{11D60663-DFE8-4797-B491-2463A8D324F3}" presName="rootComposite" presStyleCnt="0"/>
      <dgm:spPr/>
    </dgm:pt>
    <dgm:pt modelId="{E099AD27-F60B-40AD-8658-06AD1A53C2B8}" type="pres">
      <dgm:prSet presAssocID="{11D60663-DFE8-4797-B491-2463A8D324F3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1ACF82-3BC2-4A00-8DFD-BB81A27695F9}" type="pres">
      <dgm:prSet presAssocID="{11D60663-DFE8-4797-B491-2463A8D324F3}" presName="rootConnector" presStyleLbl="node3" presStyleIdx="0" presStyleCnt="6"/>
      <dgm:spPr/>
      <dgm:t>
        <a:bodyPr/>
        <a:lstStyle/>
        <a:p>
          <a:endParaRPr lang="pt-BR"/>
        </a:p>
      </dgm:t>
    </dgm:pt>
    <dgm:pt modelId="{FB683D94-A5B1-4D2F-96E7-9BE3CCD332DE}" type="pres">
      <dgm:prSet presAssocID="{11D60663-DFE8-4797-B491-2463A8D324F3}" presName="hierChild4" presStyleCnt="0"/>
      <dgm:spPr/>
    </dgm:pt>
    <dgm:pt modelId="{8E5C66AE-3A58-41F4-BB54-66AA5EFEC76F}" type="pres">
      <dgm:prSet presAssocID="{11D60663-DFE8-4797-B491-2463A8D324F3}" presName="hierChild5" presStyleCnt="0"/>
      <dgm:spPr/>
    </dgm:pt>
    <dgm:pt modelId="{B3752D23-4D2F-4B8C-800F-0A0664FABF54}" type="pres">
      <dgm:prSet presAssocID="{967B11A1-3E88-4BBE-BED6-EF9C1313085A}" presName="Name37" presStyleLbl="parChTrans1D3" presStyleIdx="1" presStyleCnt="6"/>
      <dgm:spPr/>
      <dgm:t>
        <a:bodyPr/>
        <a:lstStyle/>
        <a:p>
          <a:endParaRPr lang="pt-BR"/>
        </a:p>
      </dgm:t>
    </dgm:pt>
    <dgm:pt modelId="{FFBD1A27-2663-499D-A33C-21418567403A}" type="pres">
      <dgm:prSet presAssocID="{EBC330DA-1205-44AF-8207-F67E764CA9A1}" presName="hierRoot2" presStyleCnt="0">
        <dgm:presLayoutVars>
          <dgm:hierBranch val="init"/>
        </dgm:presLayoutVars>
      </dgm:prSet>
      <dgm:spPr/>
    </dgm:pt>
    <dgm:pt modelId="{DC0310D3-436A-49D7-9D29-F63A876E7859}" type="pres">
      <dgm:prSet presAssocID="{EBC330DA-1205-44AF-8207-F67E764CA9A1}" presName="rootComposite" presStyleCnt="0"/>
      <dgm:spPr/>
    </dgm:pt>
    <dgm:pt modelId="{06F7C719-AE92-4D77-B75A-8B7627F65420}" type="pres">
      <dgm:prSet presAssocID="{EBC330DA-1205-44AF-8207-F67E764CA9A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14E4B9-371A-4D2F-8F7C-CB9D788A6F7C}" type="pres">
      <dgm:prSet presAssocID="{EBC330DA-1205-44AF-8207-F67E764CA9A1}" presName="rootConnector" presStyleLbl="node3" presStyleIdx="1" presStyleCnt="6"/>
      <dgm:spPr/>
      <dgm:t>
        <a:bodyPr/>
        <a:lstStyle/>
        <a:p>
          <a:endParaRPr lang="pt-BR"/>
        </a:p>
      </dgm:t>
    </dgm:pt>
    <dgm:pt modelId="{EA6DA72E-2516-49F1-AB20-129DCACD916D}" type="pres">
      <dgm:prSet presAssocID="{EBC330DA-1205-44AF-8207-F67E764CA9A1}" presName="hierChild4" presStyleCnt="0"/>
      <dgm:spPr/>
    </dgm:pt>
    <dgm:pt modelId="{81BA4708-4744-4E6A-9A2D-C85DDBF1A971}" type="pres">
      <dgm:prSet presAssocID="{EBC330DA-1205-44AF-8207-F67E764CA9A1}" presName="hierChild5" presStyleCnt="0"/>
      <dgm:spPr/>
    </dgm:pt>
    <dgm:pt modelId="{4284CB22-C791-4BC7-A6B7-B420287419B8}" type="pres">
      <dgm:prSet presAssocID="{F5231E34-F40E-42FB-BC8C-3D57D8A65C8F}" presName="hierChild5" presStyleCnt="0"/>
      <dgm:spPr/>
    </dgm:pt>
    <dgm:pt modelId="{D8B9E50A-9D32-4C89-BDA9-C8D4B7FE67DD}" type="pres">
      <dgm:prSet presAssocID="{E3CD28F6-B5C0-404D-8ED8-EFE0F2D59211}" presName="Name37" presStyleLbl="parChTrans1D2" presStyleIdx="1" presStyleCnt="3"/>
      <dgm:spPr/>
      <dgm:t>
        <a:bodyPr/>
        <a:lstStyle/>
        <a:p>
          <a:endParaRPr lang="pt-BR"/>
        </a:p>
      </dgm:t>
    </dgm:pt>
    <dgm:pt modelId="{818D41A8-BD0B-43ED-8B96-409F6031078D}" type="pres">
      <dgm:prSet presAssocID="{518E7ACB-2517-46C2-A254-3F629CAE9F7D}" presName="hierRoot2" presStyleCnt="0">
        <dgm:presLayoutVars>
          <dgm:hierBranch val="init"/>
        </dgm:presLayoutVars>
      </dgm:prSet>
      <dgm:spPr/>
    </dgm:pt>
    <dgm:pt modelId="{3EE33DD5-2DEF-4920-A33E-1E07D22B38AC}" type="pres">
      <dgm:prSet presAssocID="{518E7ACB-2517-46C2-A254-3F629CAE9F7D}" presName="rootComposite" presStyleCnt="0"/>
      <dgm:spPr/>
    </dgm:pt>
    <dgm:pt modelId="{CEF0C958-7672-433B-B955-1666B08F6E8B}" type="pres">
      <dgm:prSet presAssocID="{518E7ACB-2517-46C2-A254-3F629CAE9F7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8A9E7D-DBB5-4AE7-8D2B-375AF0DA004F}" type="pres">
      <dgm:prSet presAssocID="{518E7ACB-2517-46C2-A254-3F629CAE9F7D}" presName="rootConnector" presStyleLbl="node2" presStyleIdx="1" presStyleCnt="3"/>
      <dgm:spPr/>
      <dgm:t>
        <a:bodyPr/>
        <a:lstStyle/>
        <a:p>
          <a:endParaRPr lang="pt-BR"/>
        </a:p>
      </dgm:t>
    </dgm:pt>
    <dgm:pt modelId="{E8301031-26D2-46F2-8D93-1A068572B5A9}" type="pres">
      <dgm:prSet presAssocID="{518E7ACB-2517-46C2-A254-3F629CAE9F7D}" presName="hierChild4" presStyleCnt="0"/>
      <dgm:spPr/>
    </dgm:pt>
    <dgm:pt modelId="{B70C1B51-251B-4106-BCCC-6731F2132CD1}" type="pres">
      <dgm:prSet presAssocID="{88AC89B1-20EF-4860-B8B5-D96B29DA4E88}" presName="Name37" presStyleLbl="parChTrans1D3" presStyleIdx="2" presStyleCnt="6"/>
      <dgm:spPr/>
      <dgm:t>
        <a:bodyPr/>
        <a:lstStyle/>
        <a:p>
          <a:endParaRPr lang="pt-BR"/>
        </a:p>
      </dgm:t>
    </dgm:pt>
    <dgm:pt modelId="{8C6C42CE-4A38-431F-8638-3153BA7E90C7}" type="pres">
      <dgm:prSet presAssocID="{8232784D-6438-41C7-BCB7-4651821ECA2A}" presName="hierRoot2" presStyleCnt="0">
        <dgm:presLayoutVars>
          <dgm:hierBranch val="init"/>
        </dgm:presLayoutVars>
      </dgm:prSet>
      <dgm:spPr/>
    </dgm:pt>
    <dgm:pt modelId="{2ACAF41E-CA61-4586-9A33-C59955A11D48}" type="pres">
      <dgm:prSet presAssocID="{8232784D-6438-41C7-BCB7-4651821ECA2A}" presName="rootComposite" presStyleCnt="0"/>
      <dgm:spPr/>
    </dgm:pt>
    <dgm:pt modelId="{7C8B1E23-E8E9-4F03-B4A9-0C975E47E062}" type="pres">
      <dgm:prSet presAssocID="{8232784D-6438-41C7-BCB7-4651821ECA2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F0AFBE-CBAB-43C2-81BC-AE0A5A86931F}" type="pres">
      <dgm:prSet presAssocID="{8232784D-6438-41C7-BCB7-4651821ECA2A}" presName="rootConnector" presStyleLbl="node3" presStyleIdx="2" presStyleCnt="6"/>
      <dgm:spPr/>
      <dgm:t>
        <a:bodyPr/>
        <a:lstStyle/>
        <a:p>
          <a:endParaRPr lang="pt-BR"/>
        </a:p>
      </dgm:t>
    </dgm:pt>
    <dgm:pt modelId="{F5568911-F656-494A-A7A0-2E635AA49B05}" type="pres">
      <dgm:prSet presAssocID="{8232784D-6438-41C7-BCB7-4651821ECA2A}" presName="hierChild4" presStyleCnt="0"/>
      <dgm:spPr/>
    </dgm:pt>
    <dgm:pt modelId="{36BF976C-47CE-4D02-94CD-9D32C3AC4129}" type="pres">
      <dgm:prSet presAssocID="{8232784D-6438-41C7-BCB7-4651821ECA2A}" presName="hierChild5" presStyleCnt="0"/>
      <dgm:spPr/>
    </dgm:pt>
    <dgm:pt modelId="{6B9925BF-1124-442B-AA50-21719BB980B5}" type="pres">
      <dgm:prSet presAssocID="{C6AD2BED-6803-4655-9DD0-C93C884CCB22}" presName="Name37" presStyleLbl="parChTrans1D3" presStyleIdx="3" presStyleCnt="6"/>
      <dgm:spPr/>
      <dgm:t>
        <a:bodyPr/>
        <a:lstStyle/>
        <a:p>
          <a:endParaRPr lang="pt-BR"/>
        </a:p>
      </dgm:t>
    </dgm:pt>
    <dgm:pt modelId="{91E005D2-57E4-4732-800B-FFD10419737A}" type="pres">
      <dgm:prSet presAssocID="{CB559342-E9D3-43C7-B9E9-BB41E6A69016}" presName="hierRoot2" presStyleCnt="0">
        <dgm:presLayoutVars>
          <dgm:hierBranch val="init"/>
        </dgm:presLayoutVars>
      </dgm:prSet>
      <dgm:spPr/>
    </dgm:pt>
    <dgm:pt modelId="{58DD158C-4D93-417E-9D02-725C0E307B91}" type="pres">
      <dgm:prSet presAssocID="{CB559342-E9D3-43C7-B9E9-BB41E6A69016}" presName="rootComposite" presStyleCnt="0"/>
      <dgm:spPr/>
    </dgm:pt>
    <dgm:pt modelId="{1549AD9F-13DA-4C72-80F4-0108D6BD2C2C}" type="pres">
      <dgm:prSet presAssocID="{CB559342-E9D3-43C7-B9E9-BB41E6A69016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A0BBEB3-10E8-42BE-AACB-B3E6F4FF5BFE}" type="pres">
      <dgm:prSet presAssocID="{CB559342-E9D3-43C7-B9E9-BB41E6A69016}" presName="rootConnector" presStyleLbl="node3" presStyleIdx="3" presStyleCnt="6"/>
      <dgm:spPr/>
      <dgm:t>
        <a:bodyPr/>
        <a:lstStyle/>
        <a:p>
          <a:endParaRPr lang="pt-BR"/>
        </a:p>
      </dgm:t>
    </dgm:pt>
    <dgm:pt modelId="{7081C8B8-20A6-4116-86E9-CCA9E8148DAB}" type="pres">
      <dgm:prSet presAssocID="{CB559342-E9D3-43C7-B9E9-BB41E6A69016}" presName="hierChild4" presStyleCnt="0"/>
      <dgm:spPr/>
    </dgm:pt>
    <dgm:pt modelId="{879597A2-87B3-4E15-B55A-2E389013D615}" type="pres">
      <dgm:prSet presAssocID="{CB559342-E9D3-43C7-B9E9-BB41E6A69016}" presName="hierChild5" presStyleCnt="0"/>
      <dgm:spPr/>
    </dgm:pt>
    <dgm:pt modelId="{3B3E1A92-95A0-4C64-AECD-FDFFCA9CA45F}" type="pres">
      <dgm:prSet presAssocID="{518E7ACB-2517-46C2-A254-3F629CAE9F7D}" presName="hierChild5" presStyleCnt="0"/>
      <dgm:spPr/>
    </dgm:pt>
    <dgm:pt modelId="{69E55E71-DE8D-4E6C-951B-F51A742F8758}" type="pres">
      <dgm:prSet presAssocID="{D371BF4F-C6CE-4A9D-A35A-CC7CB67242BA}" presName="Name37" presStyleLbl="parChTrans1D2" presStyleIdx="2" presStyleCnt="3"/>
      <dgm:spPr/>
      <dgm:t>
        <a:bodyPr/>
        <a:lstStyle/>
        <a:p>
          <a:endParaRPr lang="pt-BR"/>
        </a:p>
      </dgm:t>
    </dgm:pt>
    <dgm:pt modelId="{964F6EF2-DB40-45F1-9B49-84FCB057216A}" type="pres">
      <dgm:prSet presAssocID="{0CCD3404-41BE-4F07-B1F1-225B76D1366D}" presName="hierRoot2" presStyleCnt="0">
        <dgm:presLayoutVars>
          <dgm:hierBranch val="init"/>
        </dgm:presLayoutVars>
      </dgm:prSet>
      <dgm:spPr/>
    </dgm:pt>
    <dgm:pt modelId="{7ED05E8F-025E-4B46-82BD-60C88CAEEF66}" type="pres">
      <dgm:prSet presAssocID="{0CCD3404-41BE-4F07-B1F1-225B76D1366D}" presName="rootComposite" presStyleCnt="0"/>
      <dgm:spPr/>
    </dgm:pt>
    <dgm:pt modelId="{DEEBF6B8-7FA3-42A7-8E26-D8153CE58D4E}" type="pres">
      <dgm:prSet presAssocID="{0CCD3404-41BE-4F07-B1F1-225B76D1366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02B61F-00D3-4F4C-8F8C-00D536E297BC}" type="pres">
      <dgm:prSet presAssocID="{0CCD3404-41BE-4F07-B1F1-225B76D1366D}" presName="rootConnector" presStyleLbl="node2" presStyleIdx="2" presStyleCnt="3"/>
      <dgm:spPr/>
      <dgm:t>
        <a:bodyPr/>
        <a:lstStyle/>
        <a:p>
          <a:endParaRPr lang="pt-BR"/>
        </a:p>
      </dgm:t>
    </dgm:pt>
    <dgm:pt modelId="{C742A791-E7BB-406C-8A6A-E786D2912443}" type="pres">
      <dgm:prSet presAssocID="{0CCD3404-41BE-4F07-B1F1-225B76D1366D}" presName="hierChild4" presStyleCnt="0"/>
      <dgm:spPr/>
    </dgm:pt>
    <dgm:pt modelId="{52E08D97-EFDF-4902-A1E6-DA743E70DBFC}" type="pres">
      <dgm:prSet presAssocID="{2EED4008-7873-4B67-8DDB-6879B8936BEC}" presName="Name37" presStyleLbl="parChTrans1D3" presStyleIdx="4" presStyleCnt="6"/>
      <dgm:spPr/>
      <dgm:t>
        <a:bodyPr/>
        <a:lstStyle/>
        <a:p>
          <a:endParaRPr lang="pt-BR"/>
        </a:p>
      </dgm:t>
    </dgm:pt>
    <dgm:pt modelId="{86D4ECF7-7DE1-4C9B-9F4E-DE1C9C4F9736}" type="pres">
      <dgm:prSet presAssocID="{753122A9-8E1A-4570-BFAF-52B919A54FBA}" presName="hierRoot2" presStyleCnt="0">
        <dgm:presLayoutVars>
          <dgm:hierBranch val="init"/>
        </dgm:presLayoutVars>
      </dgm:prSet>
      <dgm:spPr/>
    </dgm:pt>
    <dgm:pt modelId="{F1ED6A9A-C1CC-437A-9591-5BA7F986DFBE}" type="pres">
      <dgm:prSet presAssocID="{753122A9-8E1A-4570-BFAF-52B919A54FBA}" presName="rootComposite" presStyleCnt="0"/>
      <dgm:spPr/>
    </dgm:pt>
    <dgm:pt modelId="{5FDF5624-3414-4544-B87D-595FA8DFD021}" type="pres">
      <dgm:prSet presAssocID="{753122A9-8E1A-4570-BFAF-52B919A54FB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E9AC14-0552-4B2A-BEE7-6F18E59977B8}" type="pres">
      <dgm:prSet presAssocID="{753122A9-8E1A-4570-BFAF-52B919A54FBA}" presName="rootConnector" presStyleLbl="node3" presStyleIdx="4" presStyleCnt="6"/>
      <dgm:spPr/>
      <dgm:t>
        <a:bodyPr/>
        <a:lstStyle/>
        <a:p>
          <a:endParaRPr lang="pt-BR"/>
        </a:p>
      </dgm:t>
    </dgm:pt>
    <dgm:pt modelId="{E7EFF6FF-D3EA-42C9-A354-7743329DD1AF}" type="pres">
      <dgm:prSet presAssocID="{753122A9-8E1A-4570-BFAF-52B919A54FBA}" presName="hierChild4" presStyleCnt="0"/>
      <dgm:spPr/>
    </dgm:pt>
    <dgm:pt modelId="{EB0C4205-DE10-4655-A3DD-3FED00739B41}" type="pres">
      <dgm:prSet presAssocID="{753122A9-8E1A-4570-BFAF-52B919A54FBA}" presName="hierChild5" presStyleCnt="0"/>
      <dgm:spPr/>
    </dgm:pt>
    <dgm:pt modelId="{CBE4E311-E1BC-4E6E-92FF-57281733A908}" type="pres">
      <dgm:prSet presAssocID="{3E7F5C98-EE9B-4B2E-921B-637A7682512D}" presName="Name37" presStyleLbl="parChTrans1D3" presStyleIdx="5" presStyleCnt="6"/>
      <dgm:spPr/>
      <dgm:t>
        <a:bodyPr/>
        <a:lstStyle/>
        <a:p>
          <a:endParaRPr lang="pt-BR"/>
        </a:p>
      </dgm:t>
    </dgm:pt>
    <dgm:pt modelId="{07FAA29D-F532-4590-99D2-BF4097968490}" type="pres">
      <dgm:prSet presAssocID="{BCFBC40F-A7BC-4122-BC08-0C9D5ECCD361}" presName="hierRoot2" presStyleCnt="0">
        <dgm:presLayoutVars>
          <dgm:hierBranch val="init"/>
        </dgm:presLayoutVars>
      </dgm:prSet>
      <dgm:spPr/>
    </dgm:pt>
    <dgm:pt modelId="{82A76348-885E-4831-8350-632C30A9CB2A}" type="pres">
      <dgm:prSet presAssocID="{BCFBC40F-A7BC-4122-BC08-0C9D5ECCD361}" presName="rootComposite" presStyleCnt="0"/>
      <dgm:spPr/>
    </dgm:pt>
    <dgm:pt modelId="{9C96FFF9-3813-4306-9BAE-A88699132E9B}" type="pres">
      <dgm:prSet presAssocID="{BCFBC40F-A7BC-4122-BC08-0C9D5ECCD361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1E4A83-5AF8-413D-96DC-B7A68DC47ADD}" type="pres">
      <dgm:prSet presAssocID="{BCFBC40F-A7BC-4122-BC08-0C9D5ECCD361}" presName="rootConnector" presStyleLbl="node3" presStyleIdx="5" presStyleCnt="6"/>
      <dgm:spPr/>
      <dgm:t>
        <a:bodyPr/>
        <a:lstStyle/>
        <a:p>
          <a:endParaRPr lang="pt-BR"/>
        </a:p>
      </dgm:t>
    </dgm:pt>
    <dgm:pt modelId="{3174AA16-DD6C-4581-9180-7D63107B8BEB}" type="pres">
      <dgm:prSet presAssocID="{BCFBC40F-A7BC-4122-BC08-0C9D5ECCD361}" presName="hierChild4" presStyleCnt="0"/>
      <dgm:spPr/>
    </dgm:pt>
    <dgm:pt modelId="{03422C5C-A431-4D02-9FBA-C92A476894AE}" type="pres">
      <dgm:prSet presAssocID="{BCFBC40F-A7BC-4122-BC08-0C9D5ECCD361}" presName="hierChild5" presStyleCnt="0"/>
      <dgm:spPr/>
    </dgm:pt>
    <dgm:pt modelId="{07DF2E71-D0B0-4116-9D1A-32B211BCC405}" type="pres">
      <dgm:prSet presAssocID="{0CCD3404-41BE-4F07-B1F1-225B76D1366D}" presName="hierChild5" presStyleCnt="0"/>
      <dgm:spPr/>
    </dgm:pt>
    <dgm:pt modelId="{232399C0-9C03-48FE-92D4-25876D6733D8}" type="pres">
      <dgm:prSet presAssocID="{4B6CE928-0FC1-44FE-AFAA-742DCA568E2A}" presName="hierChild3" presStyleCnt="0"/>
      <dgm:spPr/>
    </dgm:pt>
  </dgm:ptLst>
  <dgm:cxnLst>
    <dgm:cxn modelId="{461DE995-FAD7-4E0E-8AB4-AF35288C3EA6}" type="presOf" srcId="{F5231E34-F40E-42FB-BC8C-3D57D8A65C8F}" destId="{B9CA23D9-CC04-4E09-92DB-178789ED5F6A}" srcOrd="0" destOrd="0" presId="urn:microsoft.com/office/officeart/2005/8/layout/orgChart1"/>
    <dgm:cxn modelId="{D1FBE554-2994-48DA-9B7A-D95A31024763}" type="presOf" srcId="{366FAE1A-74BB-47DC-819F-99A23CEF1529}" destId="{5AF3AD8A-4582-4859-BA47-9995F800F867}" srcOrd="0" destOrd="0" presId="urn:microsoft.com/office/officeart/2005/8/layout/orgChart1"/>
    <dgm:cxn modelId="{28E82694-A74B-42F9-88F3-8A57BC4579A3}" type="presOf" srcId="{BCFBC40F-A7BC-4122-BC08-0C9D5ECCD361}" destId="{9C96FFF9-3813-4306-9BAE-A88699132E9B}" srcOrd="0" destOrd="0" presId="urn:microsoft.com/office/officeart/2005/8/layout/orgChart1"/>
    <dgm:cxn modelId="{6E6D61E7-6607-4566-9619-8CB945B9B835}" srcId="{F5231E34-F40E-42FB-BC8C-3D57D8A65C8F}" destId="{11D60663-DFE8-4797-B491-2463A8D324F3}" srcOrd="0" destOrd="0" parTransId="{1B196ED6-4A2D-404D-BABC-A00DB959405A}" sibTransId="{8B6144BB-8881-4E2A-94BE-C823073A54B0}"/>
    <dgm:cxn modelId="{8CF470E9-9554-4142-A5CB-AB1DB956CE86}" type="presOf" srcId="{4EBCB9C3-7CB9-42A2-9621-D98E9149DD11}" destId="{E686F7F3-3125-48E9-B031-EE9081A50C09}" srcOrd="0" destOrd="0" presId="urn:microsoft.com/office/officeart/2005/8/layout/orgChart1"/>
    <dgm:cxn modelId="{B4CAA2D3-0D9A-485E-9768-C11DD65F4F62}" srcId="{4B6CE928-0FC1-44FE-AFAA-742DCA568E2A}" destId="{518E7ACB-2517-46C2-A254-3F629CAE9F7D}" srcOrd="1" destOrd="0" parTransId="{E3CD28F6-B5C0-404D-8ED8-EFE0F2D59211}" sibTransId="{0B9792EA-7D2F-4B4E-8296-13D981237EBF}"/>
    <dgm:cxn modelId="{3F6AD60D-60EA-465A-BD0E-9D38462C0F6E}" srcId="{4B6CE928-0FC1-44FE-AFAA-742DCA568E2A}" destId="{F5231E34-F40E-42FB-BC8C-3D57D8A65C8F}" srcOrd="0" destOrd="0" parTransId="{4EBCB9C3-7CB9-42A2-9621-D98E9149DD11}" sibTransId="{A29F2332-B882-4AAB-8546-0B8C52CB50D2}"/>
    <dgm:cxn modelId="{8048FF95-42EF-4C80-BE23-EEBBE3BC6128}" type="presOf" srcId="{4B6CE928-0FC1-44FE-AFAA-742DCA568E2A}" destId="{88519A5D-2E08-4560-8D81-8A0213ABB5E9}" srcOrd="1" destOrd="0" presId="urn:microsoft.com/office/officeart/2005/8/layout/orgChart1"/>
    <dgm:cxn modelId="{0A39A5EF-3BF1-4E3A-A4E4-2BED223A0EBF}" type="presOf" srcId="{4B6CE928-0FC1-44FE-AFAA-742DCA568E2A}" destId="{5E4CC33C-980A-4D2A-AC91-0F21885F4D3D}" srcOrd="0" destOrd="0" presId="urn:microsoft.com/office/officeart/2005/8/layout/orgChart1"/>
    <dgm:cxn modelId="{03E953E6-C318-4447-BD45-E5024049D18B}" type="presOf" srcId="{8232784D-6438-41C7-BCB7-4651821ECA2A}" destId="{D2F0AFBE-CBAB-43C2-81BC-AE0A5A86931F}" srcOrd="1" destOrd="0" presId="urn:microsoft.com/office/officeart/2005/8/layout/orgChart1"/>
    <dgm:cxn modelId="{A03D2EE0-5640-4105-A456-3A059C436C17}" type="presOf" srcId="{BCFBC40F-A7BC-4122-BC08-0C9D5ECCD361}" destId="{451E4A83-5AF8-413D-96DC-B7A68DC47ADD}" srcOrd="1" destOrd="0" presId="urn:microsoft.com/office/officeart/2005/8/layout/orgChart1"/>
    <dgm:cxn modelId="{DFF157F3-0455-4C72-9013-8514498A65F5}" type="presOf" srcId="{753122A9-8E1A-4570-BFAF-52B919A54FBA}" destId="{5FDF5624-3414-4544-B87D-595FA8DFD021}" srcOrd="0" destOrd="0" presId="urn:microsoft.com/office/officeart/2005/8/layout/orgChart1"/>
    <dgm:cxn modelId="{E4A0C994-149D-4E21-BA34-DD47C9BC2210}" type="presOf" srcId="{11D60663-DFE8-4797-B491-2463A8D324F3}" destId="{E099AD27-F60B-40AD-8658-06AD1A53C2B8}" srcOrd="0" destOrd="0" presId="urn:microsoft.com/office/officeart/2005/8/layout/orgChart1"/>
    <dgm:cxn modelId="{0B11E43F-C4C0-4F73-B207-AAE73B995F85}" type="presOf" srcId="{CB559342-E9D3-43C7-B9E9-BB41E6A69016}" destId="{8A0BBEB3-10E8-42BE-AACB-B3E6F4FF5BFE}" srcOrd="1" destOrd="0" presId="urn:microsoft.com/office/officeart/2005/8/layout/orgChart1"/>
    <dgm:cxn modelId="{E28B10C1-C5F4-4B2A-BAC1-148C02FECEAF}" type="presOf" srcId="{518E7ACB-2517-46C2-A254-3F629CAE9F7D}" destId="{078A9E7D-DBB5-4AE7-8D2B-375AF0DA004F}" srcOrd="1" destOrd="0" presId="urn:microsoft.com/office/officeart/2005/8/layout/orgChart1"/>
    <dgm:cxn modelId="{3B0F4CE1-5F6A-48F1-B33D-79CE3562C6D8}" type="presOf" srcId="{2EED4008-7873-4B67-8DDB-6879B8936BEC}" destId="{52E08D97-EFDF-4902-A1E6-DA743E70DBFC}" srcOrd="0" destOrd="0" presId="urn:microsoft.com/office/officeart/2005/8/layout/orgChart1"/>
    <dgm:cxn modelId="{90C142C7-F691-47D5-84C4-D1FC9783A17C}" type="presOf" srcId="{0CCD3404-41BE-4F07-B1F1-225B76D1366D}" destId="{8302B61F-00D3-4F4C-8F8C-00D536E297BC}" srcOrd="1" destOrd="0" presId="urn:microsoft.com/office/officeart/2005/8/layout/orgChart1"/>
    <dgm:cxn modelId="{5CEC0CB2-676F-4811-A6D2-FE8FB7003CB7}" type="presOf" srcId="{518E7ACB-2517-46C2-A254-3F629CAE9F7D}" destId="{CEF0C958-7672-433B-B955-1666B08F6E8B}" srcOrd="0" destOrd="0" presId="urn:microsoft.com/office/officeart/2005/8/layout/orgChart1"/>
    <dgm:cxn modelId="{9D74DA14-DD62-4BB5-91CB-68646EF5C94B}" type="presOf" srcId="{967B11A1-3E88-4BBE-BED6-EF9C1313085A}" destId="{B3752D23-4D2F-4B8C-800F-0A0664FABF54}" srcOrd="0" destOrd="0" presId="urn:microsoft.com/office/officeart/2005/8/layout/orgChart1"/>
    <dgm:cxn modelId="{D5D626D6-60F8-4BBD-9C71-3318F79B802A}" type="presOf" srcId="{CB559342-E9D3-43C7-B9E9-BB41E6A69016}" destId="{1549AD9F-13DA-4C72-80F4-0108D6BD2C2C}" srcOrd="0" destOrd="0" presId="urn:microsoft.com/office/officeart/2005/8/layout/orgChart1"/>
    <dgm:cxn modelId="{05C11466-6666-44F1-A533-4EE25C037458}" srcId="{0CCD3404-41BE-4F07-B1F1-225B76D1366D}" destId="{BCFBC40F-A7BC-4122-BC08-0C9D5ECCD361}" srcOrd="1" destOrd="0" parTransId="{3E7F5C98-EE9B-4B2E-921B-637A7682512D}" sibTransId="{8E470339-8067-40BE-9E05-2163261CE352}"/>
    <dgm:cxn modelId="{595347B8-4BCB-4A1F-A4F2-603677CE5565}" srcId="{518E7ACB-2517-46C2-A254-3F629CAE9F7D}" destId="{8232784D-6438-41C7-BCB7-4651821ECA2A}" srcOrd="0" destOrd="0" parTransId="{88AC89B1-20EF-4860-B8B5-D96B29DA4E88}" sibTransId="{98AF7E4F-057A-4D38-82B0-3CDC0CF73F2B}"/>
    <dgm:cxn modelId="{077BEECC-5E54-4DD9-817C-817DA8BAB032}" type="presOf" srcId="{EBC330DA-1205-44AF-8207-F67E764CA9A1}" destId="{A614E4B9-371A-4D2F-8F7C-CB9D788A6F7C}" srcOrd="1" destOrd="0" presId="urn:microsoft.com/office/officeart/2005/8/layout/orgChart1"/>
    <dgm:cxn modelId="{DA2B60D7-636B-47D3-B2F1-3213FBBC9A9F}" type="presOf" srcId="{C6AD2BED-6803-4655-9DD0-C93C884CCB22}" destId="{6B9925BF-1124-442B-AA50-21719BB980B5}" srcOrd="0" destOrd="0" presId="urn:microsoft.com/office/officeart/2005/8/layout/orgChart1"/>
    <dgm:cxn modelId="{ECD41CAB-9F9F-40BE-B9DF-BAB718CE2658}" type="presOf" srcId="{D371BF4F-C6CE-4A9D-A35A-CC7CB67242BA}" destId="{69E55E71-DE8D-4E6C-951B-F51A742F8758}" srcOrd="0" destOrd="0" presId="urn:microsoft.com/office/officeart/2005/8/layout/orgChart1"/>
    <dgm:cxn modelId="{EFD8F262-326C-4436-B6C9-0D06098E0B42}" type="presOf" srcId="{0CCD3404-41BE-4F07-B1F1-225B76D1366D}" destId="{DEEBF6B8-7FA3-42A7-8E26-D8153CE58D4E}" srcOrd="0" destOrd="0" presId="urn:microsoft.com/office/officeart/2005/8/layout/orgChart1"/>
    <dgm:cxn modelId="{C4B9DBA7-D2A2-4AB6-B133-2411CCA4AEF5}" srcId="{518E7ACB-2517-46C2-A254-3F629CAE9F7D}" destId="{CB559342-E9D3-43C7-B9E9-BB41E6A69016}" srcOrd="1" destOrd="0" parTransId="{C6AD2BED-6803-4655-9DD0-C93C884CCB22}" sibTransId="{BC587CC3-88E3-4DE0-864F-4BCA33B4FECE}"/>
    <dgm:cxn modelId="{A2E07814-42B2-479D-988D-8BD34FA85F6E}" srcId="{4B6CE928-0FC1-44FE-AFAA-742DCA568E2A}" destId="{0CCD3404-41BE-4F07-B1F1-225B76D1366D}" srcOrd="2" destOrd="0" parTransId="{D371BF4F-C6CE-4A9D-A35A-CC7CB67242BA}" sibTransId="{9F94286D-A6D6-45E0-B56D-76F9763217F6}"/>
    <dgm:cxn modelId="{B4CE18DA-184E-443E-9ABD-9AC82658E5BF}" type="presOf" srcId="{3E7F5C98-EE9B-4B2E-921B-637A7682512D}" destId="{CBE4E311-E1BC-4E6E-92FF-57281733A908}" srcOrd="0" destOrd="0" presId="urn:microsoft.com/office/officeart/2005/8/layout/orgChart1"/>
    <dgm:cxn modelId="{2A246338-5F03-4C70-8594-9F8DC6CCB8A5}" type="presOf" srcId="{EBC330DA-1205-44AF-8207-F67E764CA9A1}" destId="{06F7C719-AE92-4D77-B75A-8B7627F65420}" srcOrd="0" destOrd="0" presId="urn:microsoft.com/office/officeart/2005/8/layout/orgChart1"/>
    <dgm:cxn modelId="{2D8B5820-BB30-4CEF-B3D4-BE32606884B2}" type="presOf" srcId="{8232784D-6438-41C7-BCB7-4651821ECA2A}" destId="{7C8B1E23-E8E9-4F03-B4A9-0C975E47E062}" srcOrd="0" destOrd="0" presId="urn:microsoft.com/office/officeart/2005/8/layout/orgChart1"/>
    <dgm:cxn modelId="{0354C790-D0C0-4E37-B89F-7D74CA363033}" srcId="{0CCD3404-41BE-4F07-B1F1-225B76D1366D}" destId="{753122A9-8E1A-4570-BFAF-52B919A54FBA}" srcOrd="0" destOrd="0" parTransId="{2EED4008-7873-4B67-8DDB-6879B8936BEC}" sibTransId="{EA2B6FD8-7352-43CC-9D40-0C3DD46C11DE}"/>
    <dgm:cxn modelId="{6C63CCAA-B427-4ABD-A0B4-445713FC1210}" type="presOf" srcId="{88AC89B1-20EF-4860-B8B5-D96B29DA4E88}" destId="{B70C1B51-251B-4106-BCCC-6731F2132CD1}" srcOrd="0" destOrd="0" presId="urn:microsoft.com/office/officeart/2005/8/layout/orgChart1"/>
    <dgm:cxn modelId="{0090A433-E2ED-447F-9CCF-BD616938AFD0}" type="presOf" srcId="{F5231E34-F40E-42FB-BC8C-3D57D8A65C8F}" destId="{7FBB6A46-74E4-4EA4-AACF-667A8EB82D2F}" srcOrd="1" destOrd="0" presId="urn:microsoft.com/office/officeart/2005/8/layout/orgChart1"/>
    <dgm:cxn modelId="{318973BE-DB74-41B2-AF31-E41671A4BA9B}" type="presOf" srcId="{753122A9-8E1A-4570-BFAF-52B919A54FBA}" destId="{AEE9AC14-0552-4B2A-BEE7-6F18E59977B8}" srcOrd="1" destOrd="0" presId="urn:microsoft.com/office/officeart/2005/8/layout/orgChart1"/>
    <dgm:cxn modelId="{4AA3D3C3-7C4D-4770-896B-CF44ABEA4D51}" type="presOf" srcId="{11D60663-DFE8-4797-B491-2463A8D324F3}" destId="{641ACF82-3BC2-4A00-8DFD-BB81A27695F9}" srcOrd="1" destOrd="0" presId="urn:microsoft.com/office/officeart/2005/8/layout/orgChart1"/>
    <dgm:cxn modelId="{766417D8-B06B-4E6B-9D22-E9DA79438E53}" type="presOf" srcId="{E3CD28F6-B5C0-404D-8ED8-EFE0F2D59211}" destId="{D8B9E50A-9D32-4C89-BDA9-C8D4B7FE67DD}" srcOrd="0" destOrd="0" presId="urn:microsoft.com/office/officeart/2005/8/layout/orgChart1"/>
    <dgm:cxn modelId="{5F6D9141-84E8-444F-8A6A-5F2EF57DE801}" type="presOf" srcId="{1B196ED6-4A2D-404D-BABC-A00DB959405A}" destId="{6BD6C58F-5A5B-4584-A165-ABEBA721767C}" srcOrd="0" destOrd="0" presId="urn:microsoft.com/office/officeart/2005/8/layout/orgChart1"/>
    <dgm:cxn modelId="{102D176D-A552-4D93-85C2-A36A456646ED}" srcId="{366FAE1A-74BB-47DC-819F-99A23CEF1529}" destId="{4B6CE928-0FC1-44FE-AFAA-742DCA568E2A}" srcOrd="0" destOrd="0" parTransId="{DD691120-C6AB-4C83-BD5C-A87356354862}" sibTransId="{1A0C53B6-DD75-49A2-B59E-8DE758458829}"/>
    <dgm:cxn modelId="{3F9A4381-B3E6-491D-9E8D-48CBDD7AAD00}" srcId="{F5231E34-F40E-42FB-BC8C-3D57D8A65C8F}" destId="{EBC330DA-1205-44AF-8207-F67E764CA9A1}" srcOrd="1" destOrd="0" parTransId="{967B11A1-3E88-4BBE-BED6-EF9C1313085A}" sibTransId="{83DCEF34-EE13-42FC-B10B-144CDAE056B2}"/>
    <dgm:cxn modelId="{F41E0281-33AA-43CC-9C96-95BBF1418D34}" type="presParOf" srcId="{5AF3AD8A-4582-4859-BA47-9995F800F867}" destId="{5FB959C5-D98A-46AA-A7FA-AAA4BABDF801}" srcOrd="0" destOrd="0" presId="urn:microsoft.com/office/officeart/2005/8/layout/orgChart1"/>
    <dgm:cxn modelId="{67D707AB-3E8E-403C-A1F9-45EEA8E83E75}" type="presParOf" srcId="{5FB959C5-D98A-46AA-A7FA-AAA4BABDF801}" destId="{62351D19-64B3-409D-AA29-059469C3C815}" srcOrd="0" destOrd="0" presId="urn:microsoft.com/office/officeart/2005/8/layout/orgChart1"/>
    <dgm:cxn modelId="{1BCD4858-41CF-400A-A64F-00A7A445ED9A}" type="presParOf" srcId="{62351D19-64B3-409D-AA29-059469C3C815}" destId="{5E4CC33C-980A-4D2A-AC91-0F21885F4D3D}" srcOrd="0" destOrd="0" presId="urn:microsoft.com/office/officeart/2005/8/layout/orgChart1"/>
    <dgm:cxn modelId="{BC3FF8C1-B1C0-4B01-BC20-B45784CF2C4E}" type="presParOf" srcId="{62351D19-64B3-409D-AA29-059469C3C815}" destId="{88519A5D-2E08-4560-8D81-8A0213ABB5E9}" srcOrd="1" destOrd="0" presId="urn:microsoft.com/office/officeart/2005/8/layout/orgChart1"/>
    <dgm:cxn modelId="{3928452C-4AED-4095-8E03-9BA05B03A563}" type="presParOf" srcId="{5FB959C5-D98A-46AA-A7FA-AAA4BABDF801}" destId="{EF9BFB36-6269-48D7-9E04-927EF2662757}" srcOrd="1" destOrd="0" presId="urn:microsoft.com/office/officeart/2005/8/layout/orgChart1"/>
    <dgm:cxn modelId="{43AE8DBE-F3C6-4CBD-9399-8B0B7C5659A4}" type="presParOf" srcId="{EF9BFB36-6269-48D7-9E04-927EF2662757}" destId="{E686F7F3-3125-48E9-B031-EE9081A50C09}" srcOrd="0" destOrd="0" presId="urn:microsoft.com/office/officeart/2005/8/layout/orgChart1"/>
    <dgm:cxn modelId="{2223B1B3-51EC-4633-869A-C6C034D5002B}" type="presParOf" srcId="{EF9BFB36-6269-48D7-9E04-927EF2662757}" destId="{871D7B2F-205A-4952-B9BA-FF49CA2C3DBA}" srcOrd="1" destOrd="0" presId="urn:microsoft.com/office/officeart/2005/8/layout/orgChart1"/>
    <dgm:cxn modelId="{913A0444-BDC7-473B-87FF-EDFC4ECFCB99}" type="presParOf" srcId="{871D7B2F-205A-4952-B9BA-FF49CA2C3DBA}" destId="{52C1405E-C0C8-4626-8063-F870A65E09DE}" srcOrd="0" destOrd="0" presId="urn:microsoft.com/office/officeart/2005/8/layout/orgChart1"/>
    <dgm:cxn modelId="{F3B07856-AD14-423A-B8BC-CF416D0207D8}" type="presParOf" srcId="{52C1405E-C0C8-4626-8063-F870A65E09DE}" destId="{B9CA23D9-CC04-4E09-92DB-178789ED5F6A}" srcOrd="0" destOrd="0" presId="urn:microsoft.com/office/officeart/2005/8/layout/orgChart1"/>
    <dgm:cxn modelId="{607567A3-5BAA-4A49-8B8D-993ABB3932C2}" type="presParOf" srcId="{52C1405E-C0C8-4626-8063-F870A65E09DE}" destId="{7FBB6A46-74E4-4EA4-AACF-667A8EB82D2F}" srcOrd="1" destOrd="0" presId="urn:microsoft.com/office/officeart/2005/8/layout/orgChart1"/>
    <dgm:cxn modelId="{1CCA0E41-BDF7-4DD0-A180-B7859B445F77}" type="presParOf" srcId="{871D7B2F-205A-4952-B9BA-FF49CA2C3DBA}" destId="{D498387B-A40A-4110-A58C-D4BF0CEC736D}" srcOrd="1" destOrd="0" presId="urn:microsoft.com/office/officeart/2005/8/layout/orgChart1"/>
    <dgm:cxn modelId="{9503BFB8-21FB-4657-B333-66EBD5960C6C}" type="presParOf" srcId="{D498387B-A40A-4110-A58C-D4BF0CEC736D}" destId="{6BD6C58F-5A5B-4584-A165-ABEBA721767C}" srcOrd="0" destOrd="0" presId="urn:microsoft.com/office/officeart/2005/8/layout/orgChart1"/>
    <dgm:cxn modelId="{675B1C21-BD27-4DD6-8EF6-F03A2A680088}" type="presParOf" srcId="{D498387B-A40A-4110-A58C-D4BF0CEC736D}" destId="{DE10BD98-8BDF-42AA-8234-77A3AB404C95}" srcOrd="1" destOrd="0" presId="urn:microsoft.com/office/officeart/2005/8/layout/orgChart1"/>
    <dgm:cxn modelId="{108BE10C-ACA2-478C-8F24-EDCE525D757B}" type="presParOf" srcId="{DE10BD98-8BDF-42AA-8234-77A3AB404C95}" destId="{7A7C3726-01C5-4A4A-BD09-E62EAF3CBCB1}" srcOrd="0" destOrd="0" presId="urn:microsoft.com/office/officeart/2005/8/layout/orgChart1"/>
    <dgm:cxn modelId="{C403C52F-41FA-47FE-99A7-E600C86DD4BA}" type="presParOf" srcId="{7A7C3726-01C5-4A4A-BD09-E62EAF3CBCB1}" destId="{E099AD27-F60B-40AD-8658-06AD1A53C2B8}" srcOrd="0" destOrd="0" presId="urn:microsoft.com/office/officeart/2005/8/layout/orgChart1"/>
    <dgm:cxn modelId="{02CBD77F-1AFE-47FC-B276-9DD6B736226E}" type="presParOf" srcId="{7A7C3726-01C5-4A4A-BD09-E62EAF3CBCB1}" destId="{641ACF82-3BC2-4A00-8DFD-BB81A27695F9}" srcOrd="1" destOrd="0" presId="urn:microsoft.com/office/officeart/2005/8/layout/orgChart1"/>
    <dgm:cxn modelId="{84331C70-0E28-4B9E-9925-743A21A7B0BF}" type="presParOf" srcId="{DE10BD98-8BDF-42AA-8234-77A3AB404C95}" destId="{FB683D94-A5B1-4D2F-96E7-9BE3CCD332DE}" srcOrd="1" destOrd="0" presId="urn:microsoft.com/office/officeart/2005/8/layout/orgChart1"/>
    <dgm:cxn modelId="{6419523C-D0B1-4E89-8818-302AFAFF23F6}" type="presParOf" srcId="{DE10BD98-8BDF-42AA-8234-77A3AB404C95}" destId="{8E5C66AE-3A58-41F4-BB54-66AA5EFEC76F}" srcOrd="2" destOrd="0" presId="urn:microsoft.com/office/officeart/2005/8/layout/orgChart1"/>
    <dgm:cxn modelId="{2B5BB79E-8265-4666-A9CA-B919BD040F0B}" type="presParOf" srcId="{D498387B-A40A-4110-A58C-D4BF0CEC736D}" destId="{B3752D23-4D2F-4B8C-800F-0A0664FABF54}" srcOrd="2" destOrd="0" presId="urn:microsoft.com/office/officeart/2005/8/layout/orgChart1"/>
    <dgm:cxn modelId="{A83367BF-6820-41F9-AD9B-B4848D351871}" type="presParOf" srcId="{D498387B-A40A-4110-A58C-D4BF0CEC736D}" destId="{FFBD1A27-2663-499D-A33C-21418567403A}" srcOrd="3" destOrd="0" presId="urn:microsoft.com/office/officeart/2005/8/layout/orgChart1"/>
    <dgm:cxn modelId="{D3675966-63E5-40D0-BB1D-7A0825A819FE}" type="presParOf" srcId="{FFBD1A27-2663-499D-A33C-21418567403A}" destId="{DC0310D3-436A-49D7-9D29-F63A876E7859}" srcOrd="0" destOrd="0" presId="urn:microsoft.com/office/officeart/2005/8/layout/orgChart1"/>
    <dgm:cxn modelId="{8B1A8125-767C-4B86-93FA-6B524FD585BD}" type="presParOf" srcId="{DC0310D3-436A-49D7-9D29-F63A876E7859}" destId="{06F7C719-AE92-4D77-B75A-8B7627F65420}" srcOrd="0" destOrd="0" presId="urn:microsoft.com/office/officeart/2005/8/layout/orgChart1"/>
    <dgm:cxn modelId="{11A14EE4-89A2-4AB9-91BE-AFC576AF2C0C}" type="presParOf" srcId="{DC0310D3-436A-49D7-9D29-F63A876E7859}" destId="{A614E4B9-371A-4D2F-8F7C-CB9D788A6F7C}" srcOrd="1" destOrd="0" presId="urn:microsoft.com/office/officeart/2005/8/layout/orgChart1"/>
    <dgm:cxn modelId="{588865D2-811E-42FC-81D2-1D080469D75F}" type="presParOf" srcId="{FFBD1A27-2663-499D-A33C-21418567403A}" destId="{EA6DA72E-2516-49F1-AB20-129DCACD916D}" srcOrd="1" destOrd="0" presId="urn:microsoft.com/office/officeart/2005/8/layout/orgChart1"/>
    <dgm:cxn modelId="{A95F2500-8D29-42F4-8B82-87B52A69046F}" type="presParOf" srcId="{FFBD1A27-2663-499D-A33C-21418567403A}" destId="{81BA4708-4744-4E6A-9A2D-C85DDBF1A971}" srcOrd="2" destOrd="0" presId="urn:microsoft.com/office/officeart/2005/8/layout/orgChart1"/>
    <dgm:cxn modelId="{19581EC4-F636-4530-A842-3FD11680FF4D}" type="presParOf" srcId="{871D7B2F-205A-4952-B9BA-FF49CA2C3DBA}" destId="{4284CB22-C791-4BC7-A6B7-B420287419B8}" srcOrd="2" destOrd="0" presId="urn:microsoft.com/office/officeart/2005/8/layout/orgChart1"/>
    <dgm:cxn modelId="{70B112AB-F2D7-4876-BBA3-44CD881E904F}" type="presParOf" srcId="{EF9BFB36-6269-48D7-9E04-927EF2662757}" destId="{D8B9E50A-9D32-4C89-BDA9-C8D4B7FE67DD}" srcOrd="2" destOrd="0" presId="urn:microsoft.com/office/officeart/2005/8/layout/orgChart1"/>
    <dgm:cxn modelId="{AA41F4CB-889D-46E4-9513-F44D263B265A}" type="presParOf" srcId="{EF9BFB36-6269-48D7-9E04-927EF2662757}" destId="{818D41A8-BD0B-43ED-8B96-409F6031078D}" srcOrd="3" destOrd="0" presId="urn:microsoft.com/office/officeart/2005/8/layout/orgChart1"/>
    <dgm:cxn modelId="{D187ECB1-4111-4E7C-9481-8A9392F043B2}" type="presParOf" srcId="{818D41A8-BD0B-43ED-8B96-409F6031078D}" destId="{3EE33DD5-2DEF-4920-A33E-1E07D22B38AC}" srcOrd="0" destOrd="0" presId="urn:microsoft.com/office/officeart/2005/8/layout/orgChart1"/>
    <dgm:cxn modelId="{340E6338-ECC7-48C3-B7F9-B766EB7D5981}" type="presParOf" srcId="{3EE33DD5-2DEF-4920-A33E-1E07D22B38AC}" destId="{CEF0C958-7672-433B-B955-1666B08F6E8B}" srcOrd="0" destOrd="0" presId="urn:microsoft.com/office/officeart/2005/8/layout/orgChart1"/>
    <dgm:cxn modelId="{3D3EFE0E-EB81-4C7A-8E8E-BEABA4519A5C}" type="presParOf" srcId="{3EE33DD5-2DEF-4920-A33E-1E07D22B38AC}" destId="{078A9E7D-DBB5-4AE7-8D2B-375AF0DA004F}" srcOrd="1" destOrd="0" presId="urn:microsoft.com/office/officeart/2005/8/layout/orgChart1"/>
    <dgm:cxn modelId="{6899E232-90B6-4D4A-AF2E-D55DBCA1299C}" type="presParOf" srcId="{818D41A8-BD0B-43ED-8B96-409F6031078D}" destId="{E8301031-26D2-46F2-8D93-1A068572B5A9}" srcOrd="1" destOrd="0" presId="urn:microsoft.com/office/officeart/2005/8/layout/orgChart1"/>
    <dgm:cxn modelId="{4DE9CD1B-E56D-44B5-AC6D-3CD50EC53493}" type="presParOf" srcId="{E8301031-26D2-46F2-8D93-1A068572B5A9}" destId="{B70C1B51-251B-4106-BCCC-6731F2132CD1}" srcOrd="0" destOrd="0" presId="urn:microsoft.com/office/officeart/2005/8/layout/orgChart1"/>
    <dgm:cxn modelId="{20F19151-6B77-47DD-B01B-599ABD0AE738}" type="presParOf" srcId="{E8301031-26D2-46F2-8D93-1A068572B5A9}" destId="{8C6C42CE-4A38-431F-8638-3153BA7E90C7}" srcOrd="1" destOrd="0" presId="urn:microsoft.com/office/officeart/2005/8/layout/orgChart1"/>
    <dgm:cxn modelId="{102C8EE4-50C7-4ECA-95F5-DBFE630C1017}" type="presParOf" srcId="{8C6C42CE-4A38-431F-8638-3153BA7E90C7}" destId="{2ACAF41E-CA61-4586-9A33-C59955A11D48}" srcOrd="0" destOrd="0" presId="urn:microsoft.com/office/officeart/2005/8/layout/orgChart1"/>
    <dgm:cxn modelId="{3A970565-FAEF-4291-8F3A-3155D3AC003E}" type="presParOf" srcId="{2ACAF41E-CA61-4586-9A33-C59955A11D48}" destId="{7C8B1E23-E8E9-4F03-B4A9-0C975E47E062}" srcOrd="0" destOrd="0" presId="urn:microsoft.com/office/officeart/2005/8/layout/orgChart1"/>
    <dgm:cxn modelId="{D9F7251C-BCDD-4170-A4C1-C34CFF8F7C10}" type="presParOf" srcId="{2ACAF41E-CA61-4586-9A33-C59955A11D48}" destId="{D2F0AFBE-CBAB-43C2-81BC-AE0A5A86931F}" srcOrd="1" destOrd="0" presId="urn:microsoft.com/office/officeart/2005/8/layout/orgChart1"/>
    <dgm:cxn modelId="{8621D688-DD35-49D5-B8C3-E15F6DE8995D}" type="presParOf" srcId="{8C6C42CE-4A38-431F-8638-3153BA7E90C7}" destId="{F5568911-F656-494A-A7A0-2E635AA49B05}" srcOrd="1" destOrd="0" presId="urn:microsoft.com/office/officeart/2005/8/layout/orgChart1"/>
    <dgm:cxn modelId="{6F309D52-631B-49C7-8F16-B3EA9EA2BDF2}" type="presParOf" srcId="{8C6C42CE-4A38-431F-8638-3153BA7E90C7}" destId="{36BF976C-47CE-4D02-94CD-9D32C3AC4129}" srcOrd="2" destOrd="0" presId="urn:microsoft.com/office/officeart/2005/8/layout/orgChart1"/>
    <dgm:cxn modelId="{F92FF456-6C82-44F6-841F-8DA2D3790BA3}" type="presParOf" srcId="{E8301031-26D2-46F2-8D93-1A068572B5A9}" destId="{6B9925BF-1124-442B-AA50-21719BB980B5}" srcOrd="2" destOrd="0" presId="urn:microsoft.com/office/officeart/2005/8/layout/orgChart1"/>
    <dgm:cxn modelId="{44B90AC3-2C18-42EA-A90F-8E18352198AC}" type="presParOf" srcId="{E8301031-26D2-46F2-8D93-1A068572B5A9}" destId="{91E005D2-57E4-4732-800B-FFD10419737A}" srcOrd="3" destOrd="0" presId="urn:microsoft.com/office/officeart/2005/8/layout/orgChart1"/>
    <dgm:cxn modelId="{F8A72786-A881-4A35-94DD-1F181576E5CF}" type="presParOf" srcId="{91E005D2-57E4-4732-800B-FFD10419737A}" destId="{58DD158C-4D93-417E-9D02-725C0E307B91}" srcOrd="0" destOrd="0" presId="urn:microsoft.com/office/officeart/2005/8/layout/orgChart1"/>
    <dgm:cxn modelId="{6A3700A1-9801-43EC-8FD8-F3A8DDE0FBDD}" type="presParOf" srcId="{58DD158C-4D93-417E-9D02-725C0E307B91}" destId="{1549AD9F-13DA-4C72-80F4-0108D6BD2C2C}" srcOrd="0" destOrd="0" presId="urn:microsoft.com/office/officeart/2005/8/layout/orgChart1"/>
    <dgm:cxn modelId="{45F1D590-F408-4755-BAE1-69FA0DB55909}" type="presParOf" srcId="{58DD158C-4D93-417E-9D02-725C0E307B91}" destId="{8A0BBEB3-10E8-42BE-AACB-B3E6F4FF5BFE}" srcOrd="1" destOrd="0" presId="urn:microsoft.com/office/officeart/2005/8/layout/orgChart1"/>
    <dgm:cxn modelId="{8598AF08-6D66-4557-8FCB-DFD51A3872F5}" type="presParOf" srcId="{91E005D2-57E4-4732-800B-FFD10419737A}" destId="{7081C8B8-20A6-4116-86E9-CCA9E8148DAB}" srcOrd="1" destOrd="0" presId="urn:microsoft.com/office/officeart/2005/8/layout/orgChart1"/>
    <dgm:cxn modelId="{1CE1AEBD-BA5C-483B-9C49-914A74C716A9}" type="presParOf" srcId="{91E005D2-57E4-4732-800B-FFD10419737A}" destId="{879597A2-87B3-4E15-B55A-2E389013D615}" srcOrd="2" destOrd="0" presId="urn:microsoft.com/office/officeart/2005/8/layout/orgChart1"/>
    <dgm:cxn modelId="{2DCCA2F7-0881-4CB2-B85A-425D919F1776}" type="presParOf" srcId="{818D41A8-BD0B-43ED-8B96-409F6031078D}" destId="{3B3E1A92-95A0-4C64-AECD-FDFFCA9CA45F}" srcOrd="2" destOrd="0" presId="urn:microsoft.com/office/officeart/2005/8/layout/orgChart1"/>
    <dgm:cxn modelId="{0CE20A07-31B3-4993-87BF-C1A0B2152D48}" type="presParOf" srcId="{EF9BFB36-6269-48D7-9E04-927EF2662757}" destId="{69E55E71-DE8D-4E6C-951B-F51A742F8758}" srcOrd="4" destOrd="0" presId="urn:microsoft.com/office/officeart/2005/8/layout/orgChart1"/>
    <dgm:cxn modelId="{1EFCF82A-E23D-4CA5-AE52-ACE019BD6F5F}" type="presParOf" srcId="{EF9BFB36-6269-48D7-9E04-927EF2662757}" destId="{964F6EF2-DB40-45F1-9B49-84FCB057216A}" srcOrd="5" destOrd="0" presId="urn:microsoft.com/office/officeart/2005/8/layout/orgChart1"/>
    <dgm:cxn modelId="{27696FD2-FFBF-4947-999D-DED69F436609}" type="presParOf" srcId="{964F6EF2-DB40-45F1-9B49-84FCB057216A}" destId="{7ED05E8F-025E-4B46-82BD-60C88CAEEF66}" srcOrd="0" destOrd="0" presId="urn:microsoft.com/office/officeart/2005/8/layout/orgChart1"/>
    <dgm:cxn modelId="{14CF31B2-6FCB-409B-B9BE-9025A4FA77B6}" type="presParOf" srcId="{7ED05E8F-025E-4B46-82BD-60C88CAEEF66}" destId="{DEEBF6B8-7FA3-42A7-8E26-D8153CE58D4E}" srcOrd="0" destOrd="0" presId="urn:microsoft.com/office/officeart/2005/8/layout/orgChart1"/>
    <dgm:cxn modelId="{D66F95AD-B019-49B3-86DA-5B499759B2DE}" type="presParOf" srcId="{7ED05E8F-025E-4B46-82BD-60C88CAEEF66}" destId="{8302B61F-00D3-4F4C-8F8C-00D536E297BC}" srcOrd="1" destOrd="0" presId="urn:microsoft.com/office/officeart/2005/8/layout/orgChart1"/>
    <dgm:cxn modelId="{AB2ACFA6-16CA-41A2-9CEB-E710AE3868D6}" type="presParOf" srcId="{964F6EF2-DB40-45F1-9B49-84FCB057216A}" destId="{C742A791-E7BB-406C-8A6A-E786D2912443}" srcOrd="1" destOrd="0" presId="urn:microsoft.com/office/officeart/2005/8/layout/orgChart1"/>
    <dgm:cxn modelId="{013075C7-81C2-4E88-B750-E44959C66E32}" type="presParOf" srcId="{C742A791-E7BB-406C-8A6A-E786D2912443}" destId="{52E08D97-EFDF-4902-A1E6-DA743E70DBFC}" srcOrd="0" destOrd="0" presId="urn:microsoft.com/office/officeart/2005/8/layout/orgChart1"/>
    <dgm:cxn modelId="{590334A3-6B10-4D4E-8799-433DAB97E53A}" type="presParOf" srcId="{C742A791-E7BB-406C-8A6A-E786D2912443}" destId="{86D4ECF7-7DE1-4C9B-9F4E-DE1C9C4F9736}" srcOrd="1" destOrd="0" presId="urn:microsoft.com/office/officeart/2005/8/layout/orgChart1"/>
    <dgm:cxn modelId="{7514CAD5-7B05-4AD6-9926-3C1A2D97686C}" type="presParOf" srcId="{86D4ECF7-7DE1-4C9B-9F4E-DE1C9C4F9736}" destId="{F1ED6A9A-C1CC-437A-9591-5BA7F986DFBE}" srcOrd="0" destOrd="0" presId="urn:microsoft.com/office/officeart/2005/8/layout/orgChart1"/>
    <dgm:cxn modelId="{32FBBD2C-1C13-4843-8856-D86C2C99CAF3}" type="presParOf" srcId="{F1ED6A9A-C1CC-437A-9591-5BA7F986DFBE}" destId="{5FDF5624-3414-4544-B87D-595FA8DFD021}" srcOrd="0" destOrd="0" presId="urn:microsoft.com/office/officeart/2005/8/layout/orgChart1"/>
    <dgm:cxn modelId="{ACD0C27E-B80E-4D8A-A2E3-FEB9E4AC6C10}" type="presParOf" srcId="{F1ED6A9A-C1CC-437A-9591-5BA7F986DFBE}" destId="{AEE9AC14-0552-4B2A-BEE7-6F18E59977B8}" srcOrd="1" destOrd="0" presId="urn:microsoft.com/office/officeart/2005/8/layout/orgChart1"/>
    <dgm:cxn modelId="{6860DFE8-D2D8-432F-9432-D9CCE0F9BA75}" type="presParOf" srcId="{86D4ECF7-7DE1-4C9B-9F4E-DE1C9C4F9736}" destId="{E7EFF6FF-D3EA-42C9-A354-7743329DD1AF}" srcOrd="1" destOrd="0" presId="urn:microsoft.com/office/officeart/2005/8/layout/orgChart1"/>
    <dgm:cxn modelId="{41672F31-0AD9-4AA5-9151-FF1E2A8C21B3}" type="presParOf" srcId="{86D4ECF7-7DE1-4C9B-9F4E-DE1C9C4F9736}" destId="{EB0C4205-DE10-4655-A3DD-3FED00739B41}" srcOrd="2" destOrd="0" presId="urn:microsoft.com/office/officeart/2005/8/layout/orgChart1"/>
    <dgm:cxn modelId="{49B6B61E-6F08-49ED-9840-D639DC78724A}" type="presParOf" srcId="{C742A791-E7BB-406C-8A6A-E786D2912443}" destId="{CBE4E311-E1BC-4E6E-92FF-57281733A908}" srcOrd="2" destOrd="0" presId="urn:microsoft.com/office/officeart/2005/8/layout/orgChart1"/>
    <dgm:cxn modelId="{11B4CEA6-106E-4626-B7FB-095B44B58779}" type="presParOf" srcId="{C742A791-E7BB-406C-8A6A-E786D2912443}" destId="{07FAA29D-F532-4590-99D2-BF4097968490}" srcOrd="3" destOrd="0" presId="urn:microsoft.com/office/officeart/2005/8/layout/orgChart1"/>
    <dgm:cxn modelId="{F70E240B-DCBD-471E-A08B-5AB437E49B49}" type="presParOf" srcId="{07FAA29D-F532-4590-99D2-BF4097968490}" destId="{82A76348-885E-4831-8350-632C30A9CB2A}" srcOrd="0" destOrd="0" presId="urn:microsoft.com/office/officeart/2005/8/layout/orgChart1"/>
    <dgm:cxn modelId="{5FE0A0A0-E591-4173-9D6E-171CACD1823D}" type="presParOf" srcId="{82A76348-885E-4831-8350-632C30A9CB2A}" destId="{9C96FFF9-3813-4306-9BAE-A88699132E9B}" srcOrd="0" destOrd="0" presId="urn:microsoft.com/office/officeart/2005/8/layout/orgChart1"/>
    <dgm:cxn modelId="{52D4CF12-53AE-4456-8378-07E7E75F5AA1}" type="presParOf" srcId="{82A76348-885E-4831-8350-632C30A9CB2A}" destId="{451E4A83-5AF8-413D-96DC-B7A68DC47ADD}" srcOrd="1" destOrd="0" presId="urn:microsoft.com/office/officeart/2005/8/layout/orgChart1"/>
    <dgm:cxn modelId="{20418AA6-2622-4F29-B9EC-BC59A569760F}" type="presParOf" srcId="{07FAA29D-F532-4590-99D2-BF4097968490}" destId="{3174AA16-DD6C-4581-9180-7D63107B8BEB}" srcOrd="1" destOrd="0" presId="urn:microsoft.com/office/officeart/2005/8/layout/orgChart1"/>
    <dgm:cxn modelId="{81EF0885-4CA0-4559-921A-CC8E46BFEEF9}" type="presParOf" srcId="{07FAA29D-F532-4590-99D2-BF4097968490}" destId="{03422C5C-A431-4D02-9FBA-C92A476894AE}" srcOrd="2" destOrd="0" presId="urn:microsoft.com/office/officeart/2005/8/layout/orgChart1"/>
    <dgm:cxn modelId="{A3AA361A-41E2-4150-91AD-4F7BF581797E}" type="presParOf" srcId="{964F6EF2-DB40-45F1-9B49-84FCB057216A}" destId="{07DF2E71-D0B0-4116-9D1A-32B211BCC405}" srcOrd="2" destOrd="0" presId="urn:microsoft.com/office/officeart/2005/8/layout/orgChart1"/>
    <dgm:cxn modelId="{A71E8173-4A50-4218-B4A3-CFFF80ACF460}" type="presParOf" srcId="{5FB959C5-D98A-46AA-A7FA-AAA4BABDF801}" destId="{232399C0-9C03-48FE-92D4-25876D6733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E311-E1BC-4E6E-92FF-57281733A908}">
      <dsp:nvSpPr>
        <dsp:cNvPr id="0" name=""/>
        <dsp:cNvSpPr/>
      </dsp:nvSpPr>
      <dsp:spPr>
        <a:xfrm>
          <a:off x="5111487" y="1989725"/>
          <a:ext cx="246355" cy="1921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575"/>
              </a:lnTo>
              <a:lnTo>
                <a:pt x="246355" y="192157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08D97-EFDF-4902-A1E6-DA743E70DBFC}">
      <dsp:nvSpPr>
        <dsp:cNvPr id="0" name=""/>
        <dsp:cNvSpPr/>
      </dsp:nvSpPr>
      <dsp:spPr>
        <a:xfrm>
          <a:off x="5111487" y="1989725"/>
          <a:ext cx="246355" cy="755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491"/>
              </a:lnTo>
              <a:lnTo>
                <a:pt x="246355" y="75549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55E71-DE8D-4E6C-951B-F51A742F8758}">
      <dsp:nvSpPr>
        <dsp:cNvPr id="0" name=""/>
        <dsp:cNvSpPr/>
      </dsp:nvSpPr>
      <dsp:spPr>
        <a:xfrm>
          <a:off x="3781166" y="823641"/>
          <a:ext cx="1987270" cy="34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49"/>
              </a:lnTo>
              <a:lnTo>
                <a:pt x="1987270" y="172449"/>
              </a:lnTo>
              <a:lnTo>
                <a:pt x="1987270" y="34489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925BF-1124-442B-AA50-21719BB980B5}">
      <dsp:nvSpPr>
        <dsp:cNvPr id="0" name=""/>
        <dsp:cNvSpPr/>
      </dsp:nvSpPr>
      <dsp:spPr>
        <a:xfrm>
          <a:off x="3124217" y="1989725"/>
          <a:ext cx="246355" cy="1921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575"/>
              </a:lnTo>
              <a:lnTo>
                <a:pt x="246355" y="192157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C1B51-251B-4106-BCCC-6731F2132CD1}">
      <dsp:nvSpPr>
        <dsp:cNvPr id="0" name=""/>
        <dsp:cNvSpPr/>
      </dsp:nvSpPr>
      <dsp:spPr>
        <a:xfrm>
          <a:off x="3124217" y="1989725"/>
          <a:ext cx="246355" cy="755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491"/>
              </a:lnTo>
              <a:lnTo>
                <a:pt x="246355" y="75549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9E50A-9D32-4C89-BDA9-C8D4B7FE67DD}">
      <dsp:nvSpPr>
        <dsp:cNvPr id="0" name=""/>
        <dsp:cNvSpPr/>
      </dsp:nvSpPr>
      <dsp:spPr>
        <a:xfrm>
          <a:off x="3735446" y="823641"/>
          <a:ext cx="91440" cy="344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89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52D23-4D2F-4B8C-800F-0A0664FABF54}">
      <dsp:nvSpPr>
        <dsp:cNvPr id="0" name=""/>
        <dsp:cNvSpPr/>
      </dsp:nvSpPr>
      <dsp:spPr>
        <a:xfrm>
          <a:off x="1136947" y="1989725"/>
          <a:ext cx="246355" cy="1921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575"/>
              </a:lnTo>
              <a:lnTo>
                <a:pt x="246355" y="192157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6C58F-5A5B-4584-A165-ABEBA721767C}">
      <dsp:nvSpPr>
        <dsp:cNvPr id="0" name=""/>
        <dsp:cNvSpPr/>
      </dsp:nvSpPr>
      <dsp:spPr>
        <a:xfrm>
          <a:off x="1136947" y="1989725"/>
          <a:ext cx="246355" cy="755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491"/>
              </a:lnTo>
              <a:lnTo>
                <a:pt x="246355" y="75549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F7F3-3125-48E9-B031-EE9081A50C09}">
      <dsp:nvSpPr>
        <dsp:cNvPr id="0" name=""/>
        <dsp:cNvSpPr/>
      </dsp:nvSpPr>
      <dsp:spPr>
        <a:xfrm>
          <a:off x="1793896" y="823641"/>
          <a:ext cx="1987270" cy="344898"/>
        </a:xfrm>
        <a:custGeom>
          <a:avLst/>
          <a:gdLst/>
          <a:ahLst/>
          <a:cxnLst/>
          <a:rect l="0" t="0" r="0" b="0"/>
          <a:pathLst>
            <a:path>
              <a:moveTo>
                <a:pt x="1987270" y="0"/>
              </a:moveTo>
              <a:lnTo>
                <a:pt x="1987270" y="172449"/>
              </a:lnTo>
              <a:lnTo>
                <a:pt x="0" y="172449"/>
              </a:lnTo>
              <a:lnTo>
                <a:pt x="0" y="34489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CC33C-980A-4D2A-AC91-0F21885F4D3D}">
      <dsp:nvSpPr>
        <dsp:cNvPr id="0" name=""/>
        <dsp:cNvSpPr/>
      </dsp:nvSpPr>
      <dsp:spPr>
        <a:xfrm>
          <a:off x="2959980" y="2455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Diretoria</a:t>
          </a:r>
        </a:p>
      </dsp:txBody>
      <dsp:txXfrm>
        <a:off x="2959980" y="2455"/>
        <a:ext cx="1642372" cy="821186"/>
      </dsp:txXfrm>
    </dsp:sp>
    <dsp:sp modelId="{B9CA23D9-CC04-4E09-92DB-178789ED5F6A}">
      <dsp:nvSpPr>
        <dsp:cNvPr id="0" name=""/>
        <dsp:cNvSpPr/>
      </dsp:nvSpPr>
      <dsp:spPr>
        <a:xfrm>
          <a:off x="972710" y="1168539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Marketing</a:t>
          </a:r>
        </a:p>
      </dsp:txBody>
      <dsp:txXfrm>
        <a:off x="972710" y="1168539"/>
        <a:ext cx="1642372" cy="821186"/>
      </dsp:txXfrm>
    </dsp:sp>
    <dsp:sp modelId="{E099AD27-F60B-40AD-8658-06AD1A53C2B8}">
      <dsp:nvSpPr>
        <dsp:cNvPr id="0" name=""/>
        <dsp:cNvSpPr/>
      </dsp:nvSpPr>
      <dsp:spPr>
        <a:xfrm>
          <a:off x="1383303" y="2334624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Publicidade da empresa</a:t>
          </a:r>
        </a:p>
      </dsp:txBody>
      <dsp:txXfrm>
        <a:off x="1383303" y="2334624"/>
        <a:ext cx="1642372" cy="821186"/>
      </dsp:txXfrm>
    </dsp:sp>
    <dsp:sp modelId="{06F7C719-AE92-4D77-B75A-8B7627F65420}">
      <dsp:nvSpPr>
        <dsp:cNvPr id="0" name=""/>
        <dsp:cNvSpPr/>
      </dsp:nvSpPr>
      <dsp:spPr>
        <a:xfrm>
          <a:off x="1383303" y="3500708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Vendas</a:t>
          </a:r>
        </a:p>
      </dsp:txBody>
      <dsp:txXfrm>
        <a:off x="1383303" y="3500708"/>
        <a:ext cx="1642372" cy="821186"/>
      </dsp:txXfrm>
    </dsp:sp>
    <dsp:sp modelId="{CEF0C958-7672-433B-B955-1666B08F6E8B}">
      <dsp:nvSpPr>
        <dsp:cNvPr id="0" name=""/>
        <dsp:cNvSpPr/>
      </dsp:nvSpPr>
      <dsp:spPr>
        <a:xfrm>
          <a:off x="2959980" y="1168539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T. I</a:t>
          </a:r>
        </a:p>
      </dsp:txBody>
      <dsp:txXfrm>
        <a:off x="2959980" y="1168539"/>
        <a:ext cx="1642372" cy="821186"/>
      </dsp:txXfrm>
    </dsp:sp>
    <dsp:sp modelId="{7C8B1E23-E8E9-4F03-B4A9-0C975E47E062}">
      <dsp:nvSpPr>
        <dsp:cNvPr id="0" name=""/>
        <dsp:cNvSpPr/>
      </dsp:nvSpPr>
      <dsp:spPr>
        <a:xfrm>
          <a:off x="3370573" y="2334624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Suporte</a:t>
          </a:r>
        </a:p>
      </dsp:txBody>
      <dsp:txXfrm>
        <a:off x="3370573" y="2334624"/>
        <a:ext cx="1642372" cy="821186"/>
      </dsp:txXfrm>
    </dsp:sp>
    <dsp:sp modelId="{1549AD9F-13DA-4C72-80F4-0108D6BD2C2C}">
      <dsp:nvSpPr>
        <dsp:cNvPr id="0" name=""/>
        <dsp:cNvSpPr/>
      </dsp:nvSpPr>
      <dsp:spPr>
        <a:xfrm>
          <a:off x="3370573" y="3500708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Desenvolvimento</a:t>
          </a:r>
        </a:p>
      </dsp:txBody>
      <dsp:txXfrm>
        <a:off x="3370573" y="3500708"/>
        <a:ext cx="1642372" cy="821186"/>
      </dsp:txXfrm>
    </dsp:sp>
    <dsp:sp modelId="{DEEBF6B8-7FA3-42A7-8E26-D8153CE58D4E}">
      <dsp:nvSpPr>
        <dsp:cNvPr id="0" name=""/>
        <dsp:cNvSpPr/>
      </dsp:nvSpPr>
      <dsp:spPr>
        <a:xfrm>
          <a:off x="4947250" y="1168539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Administrativo</a:t>
          </a:r>
        </a:p>
      </dsp:txBody>
      <dsp:txXfrm>
        <a:off x="4947250" y="1168539"/>
        <a:ext cx="1642372" cy="821186"/>
      </dsp:txXfrm>
    </dsp:sp>
    <dsp:sp modelId="{5FDF5624-3414-4544-B87D-595FA8DFD021}">
      <dsp:nvSpPr>
        <dsp:cNvPr id="0" name=""/>
        <dsp:cNvSpPr/>
      </dsp:nvSpPr>
      <dsp:spPr>
        <a:xfrm>
          <a:off x="5357843" y="2334624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Recursos Humanos</a:t>
          </a:r>
        </a:p>
      </dsp:txBody>
      <dsp:txXfrm>
        <a:off x="5357843" y="2334624"/>
        <a:ext cx="1642372" cy="821186"/>
      </dsp:txXfrm>
    </dsp:sp>
    <dsp:sp modelId="{9C96FFF9-3813-4306-9BAE-A88699132E9B}">
      <dsp:nvSpPr>
        <dsp:cNvPr id="0" name=""/>
        <dsp:cNvSpPr/>
      </dsp:nvSpPr>
      <dsp:spPr>
        <a:xfrm>
          <a:off x="5357843" y="3500708"/>
          <a:ext cx="1642372" cy="82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Financeiro</a:t>
          </a:r>
        </a:p>
      </dsp:txBody>
      <dsp:txXfrm>
        <a:off x="5357843" y="3500708"/>
        <a:ext cx="1642372" cy="821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KLISS SOLUTIONS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EQUIPE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Igor</a:t>
            </a:r>
          </a:p>
          <a:p>
            <a:r>
              <a:rPr lang="pt-BR" sz="2800" dirty="0" err="1" smtClean="0"/>
              <a:t>Kaio</a:t>
            </a:r>
            <a:endParaRPr lang="pt-BR" sz="2800" dirty="0" smtClean="0"/>
          </a:p>
          <a:p>
            <a:r>
              <a:rPr lang="pt-BR" sz="2800" dirty="0" smtClean="0"/>
              <a:t>Leonardo</a:t>
            </a:r>
          </a:p>
          <a:p>
            <a:r>
              <a:rPr lang="pt-BR" sz="2800" dirty="0" err="1" smtClean="0"/>
              <a:t>Emanuelly</a:t>
            </a:r>
            <a:endParaRPr lang="pt-BR" sz="2800" dirty="0" smtClean="0"/>
          </a:p>
          <a:p>
            <a:r>
              <a:rPr lang="pt-BR" sz="2800" dirty="0" smtClean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30334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370597"/>
            <a:ext cx="9601200" cy="3581400"/>
          </a:xfrm>
        </p:spPr>
        <p:txBody>
          <a:bodyPr/>
          <a:lstStyle/>
          <a:p>
            <a:r>
              <a:rPr lang="pt-BR" dirty="0" smtClean="0"/>
              <a:t>Fundada em 2016 após o trabalho de conclusão de curso.</a:t>
            </a:r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20904105"/>
              </p:ext>
            </p:extLst>
          </p:nvPr>
        </p:nvGraphicFramePr>
        <p:xfrm>
          <a:off x="2245895" y="2171700"/>
          <a:ext cx="7972926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32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82003"/>
            <a:ext cx="9601200" cy="1485900"/>
          </a:xfrm>
        </p:spPr>
        <p:txBody>
          <a:bodyPr/>
          <a:lstStyle/>
          <a:p>
            <a:r>
              <a:rPr lang="pt-BR" dirty="0" smtClean="0"/>
              <a:t>IDENTIFICAÇÃO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3539" y="1624265"/>
            <a:ext cx="3113240" cy="3581400"/>
          </a:xfrm>
        </p:spPr>
        <p:txBody>
          <a:bodyPr/>
          <a:lstStyle/>
          <a:p>
            <a:r>
              <a:rPr lang="pt-BR" dirty="0" smtClean="0"/>
              <a:t>A empresa realizou pesquisas para encontrar os profissionais que mais se adequam à necessidade da empresa visando o mercado de trabalho atual.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73" y="1124953"/>
            <a:ext cx="9643447" cy="54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REUNIÕES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94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FORMAL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71600" y="2286000"/>
            <a:ext cx="5317958" cy="3581400"/>
          </a:xfrm>
        </p:spPr>
        <p:txBody>
          <a:bodyPr/>
          <a:lstStyle/>
          <a:p>
            <a:r>
              <a:rPr lang="pt-BR" dirty="0" smtClean="0"/>
              <a:t>O agendamento com a colaboradora Damaris Galdino foi feito através de e-mail.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17" y="2019655"/>
            <a:ext cx="4127393" cy="3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286000"/>
            <a:ext cx="5173579" cy="3581400"/>
          </a:xfrm>
        </p:spPr>
        <p:txBody>
          <a:bodyPr/>
          <a:lstStyle/>
          <a:p>
            <a:r>
              <a:rPr lang="pt-BR" dirty="0" smtClean="0"/>
              <a:t>As perguntas foram separadas em 4 categorias: sobre a empresa, web, mobile e desktop.</a:t>
            </a:r>
          </a:p>
          <a:p>
            <a:r>
              <a:rPr lang="pt-BR" dirty="0" smtClean="0"/>
              <a:t>A equipe se reuniu para planejar a ordem e quais perguntas são essenciais para conduzir a reunião de forma eficiente.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01" y="685800"/>
            <a:ext cx="4288422" cy="54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5237747" cy="3581400"/>
          </a:xfrm>
        </p:spPr>
        <p:txBody>
          <a:bodyPr/>
          <a:lstStyle/>
          <a:p>
            <a:r>
              <a:rPr lang="pt-BR" dirty="0" smtClean="0"/>
              <a:t>Foi feita a ata da reunião mostrando a data, os pontos mais importantes das funções do software desktop que será desenvolvido e que entrou em acordo por ambas as partes. O documento se encontra em posse da </a:t>
            </a:r>
            <a:r>
              <a:rPr lang="pt-BR" dirty="0" err="1" smtClean="0"/>
              <a:t>Kliss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r>
              <a:rPr lang="pt-BR" dirty="0" smtClean="0"/>
              <a:t> para ser assinada e armazenada para posteriores consultas.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435" y="1130215"/>
            <a:ext cx="3686419" cy="4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32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51</TotalTime>
  <Words>168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KLISS SOLUTIONS</vt:lpstr>
      <vt:lpstr>EQUIPE</vt:lpstr>
      <vt:lpstr>EMPRESA</vt:lpstr>
      <vt:lpstr>IDENTIFICAÇÃO DA EQUIPE</vt:lpstr>
      <vt:lpstr>REUNIÕES</vt:lpstr>
      <vt:lpstr>AGENDAMENTO FORMAL</vt:lpstr>
      <vt:lpstr>PAUTA</vt:lpstr>
      <vt:lpstr>ATA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KLISS SOLUTIONS</dc:title>
  <dc:creator>IGOR FEITOSA SAMPAIO</dc:creator>
  <cp:lastModifiedBy>IGOR FEITOSA SAMPAIO</cp:lastModifiedBy>
  <cp:revision>8</cp:revision>
  <dcterms:created xsi:type="dcterms:W3CDTF">2019-02-28T10:40:31Z</dcterms:created>
  <dcterms:modified xsi:type="dcterms:W3CDTF">2019-02-28T11:32:07Z</dcterms:modified>
</cp:coreProperties>
</file>