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tug Sultan" initials="GS" lastIdx="1" clrIdx="0">
    <p:extLst>
      <p:ext uri="{19B8F6BF-5375-455C-9EA6-DF929625EA0E}">
        <p15:presenceInfo xmlns:p15="http://schemas.microsoft.com/office/powerpoint/2012/main" xmlns="" userId="5b8c77f4916ae3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6T17:24:34.793" idx="1">
    <p:pos x="10" y="10"/>
    <p:text/>
    <p:extLst>
      <p:ext uri="{C676402C-5697-4E1C-873F-D02D1690AC5C}">
        <p15:threadingInfo xmlns:p15="http://schemas.microsoft.com/office/powerpoint/2012/main" xmlns="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6998-8CE2-4358-9BA7-96C21A1D6CC4}" type="datetimeFigureOut">
              <a:rPr lang="tr-TR" smtClean="0"/>
              <a:pPr/>
              <a:t>17.04.2018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81198-463D-48B7-8F92-E67D46885F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272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81198-463D-48B7-8F92-E67D46885F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699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359485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Yapay sinir Ağı yöntemlerinden </a:t>
            </a:r>
            <a:r>
              <a:rPr lang="tr-TR" b="1" dirty="0" err="1" smtClean="0">
                <a:solidFill>
                  <a:schemeClr val="bg2">
                    <a:lumMod val="75000"/>
                  </a:schemeClr>
                </a:solidFill>
              </a:rPr>
              <a:t>lvq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 ile sınıflandırma</a:t>
            </a:r>
            <a:endParaRPr lang="tr-TR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5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HABERMAN’S </a:t>
            </a:r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Survival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Data set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7726351"/>
              </p:ext>
            </p:extLst>
          </p:nvPr>
        </p:nvGraphicFramePr>
        <p:xfrm>
          <a:off x="1262130" y="2434107"/>
          <a:ext cx="9785283" cy="3218787"/>
        </p:xfrm>
        <a:graphic>
          <a:graphicData uri="http://schemas.openxmlformats.org/drawingml/2006/table">
            <a:tbl>
              <a:tblPr/>
              <a:tblGrid>
                <a:gridCol w="9785283"/>
              </a:tblGrid>
              <a:tr h="1349421"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Veri seti, 1958 ile 1970 yılları arasında, Chicago Üniversitesi </a:t>
                      </a:r>
                      <a:r>
                        <a:rPr lang="tr-TR" sz="2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Billings</a:t>
                      </a:r>
                      <a:r>
                        <a:rPr lang="tr-TR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Hastanesinde, meme kanseri için ameliyat edilen hastaların hayatta kalması üzerine yürütülen bir çalışmanın örneklerini içermektedir.</a:t>
                      </a:r>
                      <a:endParaRPr lang="tr-TR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366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r>
                        <a:rPr lang="tr-T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tr-TR" dirty="0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0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tr-TR" b="1" dirty="0" smtClean="0">
                <a:solidFill>
                  <a:schemeClr val="bg2">
                    <a:lumMod val="75000"/>
                  </a:schemeClr>
                </a:solidFill>
              </a:rPr>
              <a:t>(özelliklerin) açıklaması</a:t>
            </a:r>
            <a:r>
              <a:rPr lang="tr-TR" b="1" dirty="0"/>
              <a:t> 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Operasyon sırasında hastanın yaşı </a:t>
            </a:r>
            <a:endParaRPr lang="tr-T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 üzerindeki çalışma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yılı (yıl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– 1900’ler)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Koltuk altında tespit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edilen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nodül sayısı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Hayatta kalma durumu (sınıf niteliği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1=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hastanın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yıl veya daha uzun süre hayatta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kalması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2=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hastanın 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yıl içinde 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ölmes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tr-T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tr-T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90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1838" y="786069"/>
            <a:ext cx="6465194" cy="3266724"/>
          </a:xfrm>
        </p:spPr>
      </p:pic>
      <p:cxnSp>
        <p:nvCxnSpPr>
          <p:cNvPr id="14" name="Düz Ok Bağlayıcısı 13"/>
          <p:cNvCxnSpPr/>
          <p:nvPr/>
        </p:nvCxnSpPr>
        <p:spPr>
          <a:xfrm flipH="1">
            <a:off x="2459865" y="3657600"/>
            <a:ext cx="1120462" cy="1120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4507606" y="3588972"/>
            <a:ext cx="1403797" cy="128788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6973910" y="3588972"/>
            <a:ext cx="360608" cy="149818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8397025" y="3588972"/>
            <a:ext cx="708338" cy="11890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2047741" y="4778061"/>
            <a:ext cx="11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2"/>
                </a:solidFill>
              </a:rPr>
              <a:t>YAŞ</a:t>
            </a:r>
          </a:p>
          <a:p>
            <a:endParaRPr lang="tr-TR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4005329" y="4997003"/>
            <a:ext cx="153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OPERASYON</a:t>
            </a:r>
            <a:r>
              <a:rPr lang="tr-TR" dirty="0" smtClean="0"/>
              <a:t>      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YILI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6619740" y="5087155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NODÜL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SAYISI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8615966" y="4778061"/>
            <a:ext cx="23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HAYATTA KALMA DURUMU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bg1"/>
                </a:solidFill>
              </a:rPr>
              <a:t> 168 veriden 1-140 arası ağın eğitimine , 141-168 arası ağın test edilmesine ayrılmıştır.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Eğitim verisi doğru öğrenme olabilmesi için her yaş grubundan ve hayatta kalma durumlarından karışık örnekler alınarak oluşturulmuştur.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9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65181" y="1860338"/>
            <a:ext cx="759853" cy="7340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/>
          <p:cNvSpPr/>
          <p:nvPr/>
        </p:nvSpPr>
        <p:spPr>
          <a:xfrm>
            <a:off x="4765181" y="3526666"/>
            <a:ext cx="759853" cy="7340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k Köşesi Yuvarlatılmış Dikdörtgen 4"/>
          <p:cNvSpPr/>
          <p:nvPr/>
        </p:nvSpPr>
        <p:spPr>
          <a:xfrm>
            <a:off x="7530922" y="2025991"/>
            <a:ext cx="1197735" cy="470206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ltıgen 6"/>
          <p:cNvSpPr/>
          <p:nvPr/>
        </p:nvSpPr>
        <p:spPr>
          <a:xfrm>
            <a:off x="1899634" y="2092486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ltıgen 7"/>
          <p:cNvSpPr/>
          <p:nvPr/>
        </p:nvSpPr>
        <p:spPr>
          <a:xfrm>
            <a:off x="1899634" y="2925650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ltıgen 8"/>
          <p:cNvSpPr/>
          <p:nvPr/>
        </p:nvSpPr>
        <p:spPr>
          <a:xfrm>
            <a:off x="1880316" y="3758814"/>
            <a:ext cx="347730" cy="26979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>
            <a:stCxn id="7" idx="0"/>
            <a:endCxn id="2" idx="2"/>
          </p:cNvCxnSpPr>
          <p:nvPr/>
        </p:nvCxnSpPr>
        <p:spPr>
          <a:xfrm>
            <a:off x="2247364" y="2227385"/>
            <a:ext cx="2517817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7" idx="0"/>
            <a:endCxn id="3" idx="2"/>
          </p:cNvCxnSpPr>
          <p:nvPr/>
        </p:nvCxnSpPr>
        <p:spPr>
          <a:xfrm>
            <a:off x="2247364" y="2227385"/>
            <a:ext cx="2517817" cy="16663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8" idx="0"/>
            <a:endCxn id="3" idx="2"/>
          </p:cNvCxnSpPr>
          <p:nvPr/>
        </p:nvCxnSpPr>
        <p:spPr>
          <a:xfrm>
            <a:off x="2247364" y="3060549"/>
            <a:ext cx="2517817" cy="8331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>
            <a:endCxn id="2" idx="2"/>
          </p:cNvCxnSpPr>
          <p:nvPr/>
        </p:nvCxnSpPr>
        <p:spPr>
          <a:xfrm flipV="1">
            <a:off x="2228046" y="2227386"/>
            <a:ext cx="2537135" cy="8157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endCxn id="2" idx="2"/>
          </p:cNvCxnSpPr>
          <p:nvPr/>
        </p:nvCxnSpPr>
        <p:spPr>
          <a:xfrm flipV="1">
            <a:off x="2179915" y="2227386"/>
            <a:ext cx="2585266" cy="165762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9" idx="0"/>
            <a:endCxn id="3" idx="2"/>
          </p:cNvCxnSpPr>
          <p:nvPr/>
        </p:nvCxnSpPr>
        <p:spPr>
          <a:xfrm>
            <a:off x="2228046" y="3893713"/>
            <a:ext cx="2537135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/>
          <p:cNvSpPr txBox="1"/>
          <p:nvPr/>
        </p:nvSpPr>
        <p:spPr>
          <a:xfrm>
            <a:off x="1123684" y="2893899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X2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1143002" y="2089968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X1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1123684" y="3758814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X3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37" name="Metin kutusu 36"/>
          <p:cNvSpPr txBox="1"/>
          <p:nvPr/>
        </p:nvSpPr>
        <p:spPr>
          <a:xfrm>
            <a:off x="1146221" y="2092486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2"/>
                </a:solidFill>
              </a:rPr>
              <a:t>X1</a:t>
            </a:r>
            <a:endParaRPr lang="tr-TR" b="1" dirty="0">
              <a:solidFill>
                <a:schemeClr val="bg2"/>
              </a:solidFill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4939046" y="2076428"/>
            <a:ext cx="56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W1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4861773" y="3758814"/>
            <a:ext cx="56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W2</a:t>
            </a:r>
            <a:endParaRPr lang="tr-TR" dirty="0"/>
          </a:p>
        </p:txBody>
      </p:sp>
      <p:cxnSp>
        <p:nvCxnSpPr>
          <p:cNvPr id="44" name="Düz Ok Bağlayıcısı 43"/>
          <p:cNvCxnSpPr>
            <a:stCxn id="41" idx="3"/>
            <a:endCxn id="5" idx="1"/>
          </p:cNvCxnSpPr>
          <p:nvPr/>
        </p:nvCxnSpPr>
        <p:spPr>
          <a:xfrm>
            <a:off x="5505714" y="2261094"/>
            <a:ext cx="202520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3" idx="6"/>
            <a:endCxn id="52" idx="1"/>
          </p:cNvCxnSpPr>
          <p:nvPr/>
        </p:nvCxnSpPr>
        <p:spPr>
          <a:xfrm flipV="1">
            <a:off x="5525034" y="3893043"/>
            <a:ext cx="2005888" cy="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7682242" y="2076428"/>
            <a:ext cx="804935" cy="38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Y1=1</a:t>
            </a:r>
            <a:endParaRPr lang="tr-TR" dirty="0"/>
          </a:p>
        </p:txBody>
      </p:sp>
      <p:sp>
        <p:nvSpPr>
          <p:cNvPr id="52" name="Tek Köşesi Yuvarlatılmış Dikdörtgen 51"/>
          <p:cNvSpPr/>
          <p:nvPr/>
        </p:nvSpPr>
        <p:spPr>
          <a:xfrm>
            <a:off x="7530922" y="3657940"/>
            <a:ext cx="1197735" cy="470206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Metin kutusu 52"/>
          <p:cNvSpPr txBox="1"/>
          <p:nvPr/>
        </p:nvSpPr>
        <p:spPr>
          <a:xfrm>
            <a:off x="7727322" y="3758814"/>
            <a:ext cx="804935" cy="38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Y2=2</a:t>
            </a:r>
            <a:endParaRPr lang="tr-TR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1574440" y="746456"/>
            <a:ext cx="714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2"/>
                </a:solidFill>
              </a:rPr>
              <a:t>AĞIN YAPISI</a:t>
            </a:r>
            <a:endParaRPr lang="tr-TR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2594" y="2468882"/>
            <a:ext cx="11369040" cy="1959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 smtClean="0">
                <a:solidFill>
                  <a:schemeClr val="bg2"/>
                </a:solidFill>
              </a:rPr>
              <a:t>AYŞE ÖMERCİK </a:t>
            </a:r>
            <a:r>
              <a:rPr lang="tr-TR" sz="4400" b="1" dirty="0" smtClean="0">
                <a:solidFill>
                  <a:schemeClr val="bg2"/>
                </a:solidFill>
              </a:rPr>
              <a:t>&amp;</a:t>
            </a:r>
            <a:r>
              <a:rPr lang="tr-TR" sz="4400" b="1" dirty="0" smtClean="0">
                <a:solidFill>
                  <a:schemeClr val="bg2"/>
                </a:solidFill>
              </a:rPr>
              <a:t> </a:t>
            </a:r>
            <a:r>
              <a:rPr lang="tr-TR" sz="4400" b="1" dirty="0" smtClean="0">
                <a:solidFill>
                  <a:schemeClr val="bg2"/>
                </a:solidFill>
              </a:rPr>
              <a:t>M. </a:t>
            </a:r>
            <a:r>
              <a:rPr lang="tr-TR" sz="4400" b="1" dirty="0" smtClean="0">
                <a:solidFill>
                  <a:schemeClr val="bg2"/>
                </a:solidFill>
              </a:rPr>
              <a:t>GÖKTUĞ </a:t>
            </a:r>
            <a:r>
              <a:rPr lang="tr-TR" sz="4400" b="1" dirty="0" smtClean="0">
                <a:solidFill>
                  <a:schemeClr val="bg2"/>
                </a:solidFill>
              </a:rPr>
              <a:t>SULTAN</a:t>
            </a:r>
            <a:endParaRPr lang="tr-TR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4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106</TotalTime>
  <Words>153</Words>
  <Application>Microsoft Office PowerPoint</Application>
  <PresentationFormat>Özel</PresentationFormat>
  <Paragraphs>29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Devre</vt:lpstr>
      <vt:lpstr>Yapay sinir Ağı yöntemlerinden lvq ile sınıflandırma</vt:lpstr>
      <vt:lpstr>HABERMAN’S Survival Data set</vt:lpstr>
      <vt:lpstr>Attribute(özelliklerin) açıklaması </vt:lpstr>
      <vt:lpstr>Slayt 4</vt:lpstr>
      <vt:lpstr>Slayt 5</vt:lpstr>
      <vt:lpstr>Slayt 6</vt:lpstr>
      <vt:lpstr>Slayt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sinir Ağı yöntemlerinden lvq ile sınıflandırma</dc:title>
  <dc:creator>Goktug Sultan</dc:creator>
  <cp:lastModifiedBy>Toshiba</cp:lastModifiedBy>
  <cp:revision>17</cp:revision>
  <dcterms:created xsi:type="dcterms:W3CDTF">2018-04-16T12:42:10Z</dcterms:created>
  <dcterms:modified xsi:type="dcterms:W3CDTF">2018-04-17T09:46:30Z</dcterms:modified>
</cp:coreProperties>
</file>