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3fbc2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a3fbc2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3fbc29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3fbc29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fbc29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3fbc29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3fbc29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3fbc29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3fbc29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a3fbc29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Yourself a Resource: Reference Best Practices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E. Bull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Approachability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52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Smiling “always and contagiously”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eye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Maintaining approachable body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Especially</a:t>
            </a:r>
            <a:r>
              <a:rPr lang="en"/>
              <a:t> as people pass by the desk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Interviewing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Helping a patron to narrow down their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Helping a librarian to better understand an individual’s research needs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</a:t>
            </a:r>
            <a:r>
              <a:rPr lang="en"/>
              <a:t> translation–What they say vs what you hear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a context: What field or discipline are you coming from?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a motivation: Is this research for a class?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a goal: What is this research going to say?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a goal: What is this research going to say?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 Interaction in the Process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Teaching by example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Don’t just give results, educate!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in person: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Turning computer around, showing how to search and what databases to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Showing how to request items or access different library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virtual: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Providing database names, search terms, and boolean expressions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going quiet on virtual partons for prolonged (4+ mins) periods of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phoning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Helpful to know where person is–are they in front of a computer or with a pen and paper?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response to guide interaction effort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Continuing Service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Closing questions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“Can I help you find anything else?”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“Is this material helpful?”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“Did this answer your question?”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Encouraging return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Linking to a subject librarian or library service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Or providing your own card/library contact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Statements: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“Please feel free to come back with anything else.”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“Let us know if you have any more questions.”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