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6858000" cy="11088688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14747"/>
            <a:ext cx="5829300" cy="386050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824129"/>
            <a:ext cx="5143500" cy="26771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60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90370"/>
            <a:ext cx="1478756" cy="9397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90370"/>
            <a:ext cx="4350544" cy="9397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5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3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764475"/>
            <a:ext cx="5915025" cy="461258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420697"/>
            <a:ext cx="5915025" cy="24256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155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951850"/>
            <a:ext cx="2914650" cy="70356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951850"/>
            <a:ext cx="2914650" cy="70356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802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0373"/>
            <a:ext cx="5915025" cy="214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718269"/>
            <a:ext cx="2901255" cy="133218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050451"/>
            <a:ext cx="2901255" cy="59576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718269"/>
            <a:ext cx="2915543" cy="133218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050451"/>
            <a:ext cx="2915543" cy="59576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17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3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9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9246"/>
            <a:ext cx="2211884" cy="25873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96568"/>
            <a:ext cx="3471863" cy="788015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326606"/>
            <a:ext cx="2211884" cy="61629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2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9246"/>
            <a:ext cx="2211884" cy="25873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96568"/>
            <a:ext cx="3471863" cy="788015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326606"/>
            <a:ext cx="2211884" cy="61629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2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90373"/>
            <a:ext cx="5915025" cy="214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951850"/>
            <a:ext cx="5915025" cy="703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277573"/>
            <a:ext cx="1543050" cy="590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98BF-AFF4-4A37-8B4E-71C094019A73}" type="datetimeFigureOut">
              <a:rPr lang="he-IL" smtClean="0"/>
              <a:t>כ'/ניסן/תשע"ה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277573"/>
            <a:ext cx="2314575" cy="590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277573"/>
            <a:ext cx="1543050" cy="590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21DA-C1B6-4CF9-AD28-88A2574B55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70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468"/>
            <a:ext cx="6826418" cy="8966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7102" y="928468"/>
            <a:ext cx="1322363" cy="74789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8000" dirty="0" smtClean="0">
                <a:latin typeface="Berlin Sans FB Demi" panose="020E0802020502020306" pitchFamily="34" charset="0"/>
              </a:rPr>
              <a:t>T</a:t>
            </a:r>
          </a:p>
          <a:p>
            <a:r>
              <a:rPr lang="en-US" sz="8000" dirty="0" smtClean="0">
                <a:latin typeface="Berlin Sans FB Demi" panose="020E0802020502020306" pitchFamily="34" charset="0"/>
              </a:rPr>
              <a:t>A</a:t>
            </a:r>
          </a:p>
          <a:p>
            <a:pPr algn="ctr"/>
            <a:r>
              <a:rPr lang="en-US" sz="8000" dirty="0" smtClean="0">
                <a:latin typeface="Berlin Sans FB Demi" panose="020E0802020502020306" pitchFamily="34" charset="0"/>
              </a:rPr>
              <a:t>S</a:t>
            </a:r>
          </a:p>
          <a:p>
            <a:r>
              <a:rPr lang="en-US" sz="8000" dirty="0" smtClean="0">
                <a:latin typeface="Berlin Sans FB Demi" panose="020E0802020502020306" pitchFamily="34" charset="0"/>
              </a:rPr>
              <a:t>K</a:t>
            </a:r>
          </a:p>
          <a:p>
            <a:r>
              <a:rPr lang="en-US" sz="8000" dirty="0">
                <a:latin typeface="Berlin Sans FB Demi" panose="020E0802020502020306" pitchFamily="34" charset="0"/>
              </a:rPr>
              <a:t>I</a:t>
            </a:r>
            <a:r>
              <a:rPr lang="he-IL" sz="8000" dirty="0" smtClean="0">
                <a:latin typeface="Berlin Sans FB Demi" panose="020E0802020502020306" pitchFamily="34" charset="0"/>
              </a:rPr>
              <a:t> </a:t>
            </a:r>
            <a:endParaRPr lang="en-US" sz="8000" dirty="0" smtClean="0">
              <a:latin typeface="Berlin Sans FB Demi" panose="020E0802020502020306" pitchFamily="34" charset="0"/>
            </a:endParaRPr>
          </a:p>
          <a:p>
            <a:pPr algn="ctr"/>
            <a:r>
              <a:rPr lang="en-US" sz="8000" dirty="0">
                <a:latin typeface="Berlin Sans FB Demi" panose="020E0802020502020306" pitchFamily="34" charset="0"/>
              </a:rPr>
              <a:t>T</a:t>
            </a:r>
            <a:endParaRPr lang="he-IL" sz="8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1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0" y="928468"/>
            <a:ext cx="6826418" cy="8966903"/>
            <a:chOff x="0" y="928468"/>
            <a:chExt cx="6826418" cy="89669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8468"/>
              <a:ext cx="6826418" cy="896690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10351" y="1230732"/>
              <a:ext cx="1303809" cy="6874442"/>
            </a:xfrm>
            <a:prstGeom prst="rect">
              <a:avLst/>
            </a:prstGeom>
            <a:noFill/>
          </p:spPr>
          <p:txBody>
            <a:bodyPr vert="vert" wrap="none" lIns="36000" tIns="36000" rIns="36000" rtlCol="1" anchor="ctr" anchorCtr="1">
              <a:noAutofit/>
            </a:bodyPr>
            <a:lstStyle/>
            <a:p>
              <a:pPr algn="l"/>
              <a:r>
                <a:rPr lang="en-US" sz="8000" dirty="0" smtClean="0">
                  <a:latin typeface="Berlin Sans FB Demi" panose="020E0802020502020306" pitchFamily="34" charset="0"/>
                </a:rPr>
                <a:t>T   A   S  K   I  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75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Duek Sarai</dc:creator>
  <cp:lastModifiedBy>Duek Sarai</cp:lastModifiedBy>
  <cp:revision>4</cp:revision>
  <dcterms:created xsi:type="dcterms:W3CDTF">2015-04-08T20:27:30Z</dcterms:created>
  <dcterms:modified xsi:type="dcterms:W3CDTF">2015-04-09T11:15:51Z</dcterms:modified>
</cp:coreProperties>
</file>