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399" r:id="rId5"/>
    <p:sldId id="369" r:id="rId6"/>
    <p:sldId id="397" r:id="rId7"/>
    <p:sldId id="401" r:id="rId8"/>
    <p:sldId id="400" r:id="rId9"/>
    <p:sldId id="380" r:id="rId10"/>
    <p:sldId id="402" r:id="rId11"/>
    <p:sldId id="405" r:id="rId12"/>
    <p:sldId id="392" r:id="rId13"/>
    <p:sldId id="310" r:id="rId14"/>
    <p:sldId id="371" r:id="rId15"/>
    <p:sldId id="403" r:id="rId16"/>
    <p:sldId id="404" r:id="rId17"/>
    <p:sldId id="362" r:id="rId18"/>
    <p:sldId id="393" r:id="rId19"/>
    <p:sldId id="381"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5D7CEC-37D8-4CBC-B93B-D43E3144B878}">
          <p14:sldIdLst>
            <p14:sldId id="399"/>
            <p14:sldId id="369"/>
            <p14:sldId id="397"/>
            <p14:sldId id="401"/>
            <p14:sldId id="400"/>
            <p14:sldId id="380"/>
            <p14:sldId id="402"/>
            <p14:sldId id="405"/>
            <p14:sldId id="392"/>
            <p14:sldId id="310"/>
            <p14:sldId id="371"/>
            <p14:sldId id="403"/>
            <p14:sldId id="404"/>
            <p14:sldId id="362"/>
            <p14:sldId id="393"/>
            <p14:sldId id="3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7D4"/>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0"/>
    <p:restoredTop sz="94700"/>
  </p:normalViewPr>
  <p:slideViewPr>
    <p:cSldViewPr snapToGrid="0" showGuides="1">
      <p:cViewPr>
        <p:scale>
          <a:sx n="51" d="100"/>
          <a:sy n="51" d="100"/>
        </p:scale>
        <p:origin x="1160" y="296"/>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3/31/2025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3/31/2025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2</a:t>
            </a:fld>
            <a:endParaRPr lang="zh-CN" altLang="en-US"/>
          </a:p>
        </p:txBody>
      </p:sp>
    </p:spTree>
    <p:extLst>
      <p:ext uri="{BB962C8B-B14F-4D97-AF65-F5344CB8AC3E}">
        <p14:creationId xmlns:p14="http://schemas.microsoft.com/office/powerpoint/2010/main" val="321752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8</a:t>
            </a:fld>
            <a:endParaRPr lang="zh-CN" altLang="en-US"/>
          </a:p>
        </p:txBody>
      </p:sp>
    </p:spTree>
    <p:extLst>
      <p:ext uri="{BB962C8B-B14F-4D97-AF65-F5344CB8AC3E}">
        <p14:creationId xmlns:p14="http://schemas.microsoft.com/office/powerpoint/2010/main" val="30424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12</a:t>
            </a:fld>
            <a:endParaRPr lang="zh-CN" altLang="en-US"/>
          </a:p>
        </p:txBody>
      </p:sp>
    </p:spTree>
    <p:extLst>
      <p:ext uri="{BB962C8B-B14F-4D97-AF65-F5344CB8AC3E}">
        <p14:creationId xmlns:p14="http://schemas.microsoft.com/office/powerpoint/2010/main" val="401595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4D56CB-7729-4F9B-B383-5D5EDD1C4FA8}"/>
              </a:ext>
              <a:ext uri="{C183D7F6-B498-43B3-948B-1728B52AA6E4}">
                <adec:decorative xmlns:adec="http://schemas.microsoft.com/office/drawing/2017/decorative" val="1"/>
              </a:ext>
            </a:extLst>
          </p:cNvPr>
          <p:cNvSpPr/>
          <p:nvPr userDrawn="1"/>
        </p:nvSpPr>
        <p:spPr>
          <a:xfrm rot="10800000" flipV="1">
            <a:off x="9821333" y="4558433"/>
            <a:ext cx="2370667"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a16="http://schemas.microsoft.com/office/drawing/2014/main" id="{39E53A78-6591-EEDA-1DFD-F106ECC52DBC}"/>
              </a:ext>
              <a:ext uri="{C183D7F6-B498-43B3-948B-1728B52AA6E4}">
                <adec:decorative xmlns:adec="http://schemas.microsoft.com/office/drawing/2017/decorative" val="1"/>
              </a:ext>
            </a:extLst>
          </p:cNvPr>
          <p:cNvSpPr/>
          <p:nvPr userDrawn="1"/>
        </p:nvSpPr>
        <p:spPr>
          <a:xfrm flipH="1" flipV="1">
            <a:off x="9821333" y="4558438"/>
            <a:ext cx="2370667"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3" name="Title 1">
            <a:extLst>
              <a:ext uri="{FF2B5EF4-FFF2-40B4-BE49-F238E27FC236}">
                <a16:creationId xmlns:a16="http://schemas.microsoft.com/office/drawing/2014/main" id="{6F5ADCC5-3878-853E-8614-59CF8B281060}"/>
              </a:ext>
            </a:extLst>
          </p:cNvPr>
          <p:cNvSpPr>
            <a:spLocks noGrp="1"/>
          </p:cNvSpPr>
          <p:nvPr>
            <p:ph type="ctrTitle" hasCustomPrompt="1"/>
          </p:nvPr>
        </p:nvSpPr>
        <p:spPr>
          <a:xfrm>
            <a:off x="521208" y="837382"/>
            <a:ext cx="7837069" cy="3696518"/>
          </a:xfrm>
        </p:spPr>
        <p:txBody>
          <a:bodyPr anchor="t">
            <a:noAutofit/>
          </a:bodyPr>
          <a:lstStyle>
            <a:lvl1pPr algn="l">
              <a:defRPr sz="5400"/>
            </a:lvl1pPr>
          </a:lstStyle>
          <a:p>
            <a:r>
              <a:rPr lang="en-US"/>
              <a:t>Click to edit Master title style</a:t>
            </a:r>
            <a:endParaRPr lang="en-CN"/>
          </a:p>
        </p:txBody>
      </p:sp>
      <p:sp>
        <p:nvSpPr>
          <p:cNvPr id="14" name="Subtitle 2">
            <a:extLst>
              <a:ext uri="{FF2B5EF4-FFF2-40B4-BE49-F238E27FC236}">
                <a16:creationId xmlns:a16="http://schemas.microsoft.com/office/drawing/2014/main" id="{899E747C-251E-F759-ABCD-CD941BA33A57}"/>
              </a:ext>
            </a:extLst>
          </p:cNvPr>
          <p:cNvSpPr>
            <a:spLocks noGrp="1"/>
          </p:cNvSpPr>
          <p:nvPr>
            <p:ph type="subTitle" idx="1" hasCustomPrompt="1"/>
          </p:nvPr>
        </p:nvSpPr>
        <p:spPr>
          <a:xfrm>
            <a:off x="521208" y="4648199"/>
            <a:ext cx="7837070" cy="891581"/>
          </a:xfrm>
        </p:spPr>
        <p:txBody>
          <a:bodyPr anchor="b">
            <a:noAutofit/>
          </a:bodyPr>
          <a:lstStyle>
            <a:lvl1pPr marL="0" indent="0" algn="l">
              <a:lnSpc>
                <a:spcPct val="100000"/>
              </a:lnSpc>
              <a:spcBef>
                <a:spcPts val="0"/>
              </a:spcBef>
              <a:buNone/>
              <a:defRPr sz="3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5" name="Content Placeholder 8">
            <a:extLst>
              <a:ext uri="{FF2B5EF4-FFF2-40B4-BE49-F238E27FC236}">
                <a16:creationId xmlns:a16="http://schemas.microsoft.com/office/drawing/2014/main" id="{C031AA0C-A2A7-B56D-9661-B2A56DD37D19}"/>
              </a:ext>
              <a:ext uri="{C183D7F6-B498-43B3-948B-1728B52AA6E4}">
                <adec:decorative xmlns:adec="http://schemas.microsoft.com/office/drawing/2017/decorative" val="0"/>
              </a:ext>
            </a:extLst>
          </p:cNvPr>
          <p:cNvSpPr>
            <a:spLocks noGrp="1"/>
          </p:cNvSpPr>
          <p:nvPr>
            <p:ph sz="quarter" idx="17" hasCustomPrompt="1"/>
          </p:nvPr>
        </p:nvSpPr>
        <p:spPr>
          <a:xfrm>
            <a:off x="521208" y="5730282"/>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a16="http://schemas.microsoft.com/office/drawing/2014/main" id="{B018A332-DECC-D8DD-0E19-762C6FFB93F7}"/>
              </a:ext>
            </a:extLst>
          </p:cNvPr>
          <p:cNvSpPr>
            <a:spLocks noGrp="1"/>
          </p:cNvSpPr>
          <p:nvPr>
            <p:ph type="dt" sz="half" idx="10"/>
          </p:nvPr>
        </p:nvSpPr>
        <p:spPr>
          <a:xfrm>
            <a:off x="657225" y="6400800"/>
            <a:ext cx="2743200" cy="266700"/>
          </a:xfrm>
        </p:spPr>
        <p:txBody>
          <a:bodyPr lIns="0" tIns="0" rIns="0" bIns="0"/>
          <a:lstStyle/>
          <a:p>
            <a:r>
              <a:rPr lang="en-US" altLang="zh-CN"/>
              <a:t>03/12/2025</a:t>
            </a:r>
            <a:fld id="{D3DB154C-1133-4CEF-86E9-0F65DA7585CD}" type="datetime1">
              <a:rPr lang="en-US" smtClean="0"/>
              <a:t>3/31/2025</a:t>
            </a:fld>
            <a:endParaRPr lang="en-US"/>
          </a:p>
        </p:txBody>
      </p:sp>
      <p:sp>
        <p:nvSpPr>
          <p:cNvPr id="3" name="Footer Placeholder 4">
            <a:extLst>
              <a:ext uri="{FF2B5EF4-FFF2-40B4-BE49-F238E27FC236}">
                <a16:creationId xmlns:a16="http://schemas.microsoft.com/office/drawing/2014/main" id="{94EB1C08-1A28-5224-563E-C8AF24A3F32D}"/>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2" name="Slide Number Placeholder 5">
            <a:extLst>
              <a:ext uri="{FF2B5EF4-FFF2-40B4-BE49-F238E27FC236}">
                <a16:creationId xmlns:a16="http://schemas.microsoft.com/office/drawing/2014/main" id="{45529DAF-CFD3-BC3E-C570-099DAEEB004E}"/>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8" name="Rectangle 9">
            <a:extLst>
              <a:ext uri="{FF2B5EF4-FFF2-40B4-BE49-F238E27FC236}">
                <a16:creationId xmlns:a16="http://schemas.microsoft.com/office/drawing/2014/main" id="{1C113ED2-FAFE-A686-C43C-7C104C28E34D}"/>
              </a:ext>
              <a:ext uri="{C183D7F6-B498-43B3-948B-1728B52AA6E4}">
                <adec:decorative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Rectangle 8">
            <a:extLst>
              <a:ext uri="{FF2B5EF4-FFF2-40B4-BE49-F238E27FC236}">
                <a16:creationId xmlns:a16="http://schemas.microsoft.com/office/drawing/2014/main" id="{1580C5C3-0FF4-BA92-445D-48CC4C54FBD7}"/>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a16="http://schemas.microsoft.com/office/drawing/2014/main" id="{EAB71EF6-F4ED-6CD6-E0C2-EAB75D0F052A}"/>
              </a:ext>
              <a:ext uri="{C183D7F6-B498-43B3-948B-1728B52AA6E4}">
                <adec:decorative xmlns:adec="http://schemas.microsoft.com/office/drawing/2017/decorative" val="1"/>
              </a:ext>
            </a:extLst>
          </p:cNvPr>
          <p:cNvSpPr/>
          <p:nvPr userDrawn="1"/>
        </p:nvSpPr>
        <p:spPr>
          <a:xfrm rot="10800000">
            <a:off x="9821333" y="0"/>
            <a:ext cx="2370665"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1" name="Freeform: Shape 59">
            <a:extLst>
              <a:ext uri="{FF2B5EF4-FFF2-40B4-BE49-F238E27FC236}">
                <a16:creationId xmlns:a16="http://schemas.microsoft.com/office/drawing/2014/main" id="{B24268F0-A8A4-E399-5FC5-6384B8BD966E}"/>
              </a:ext>
              <a:ext uri="{C183D7F6-B498-43B3-948B-1728B52AA6E4}">
                <adec:decorative xmlns:adec="http://schemas.microsoft.com/office/drawing/2017/decorative" val="1"/>
              </a:ext>
            </a:extLst>
          </p:cNvPr>
          <p:cNvSpPr/>
          <p:nvPr userDrawn="1"/>
        </p:nvSpPr>
        <p:spPr>
          <a:xfrm flipH="1" flipV="1">
            <a:off x="9835107" y="-1"/>
            <a:ext cx="2356893"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Rectangle 6">
            <a:extLst>
              <a:ext uri="{FF2B5EF4-FFF2-40B4-BE49-F238E27FC236}">
                <a16:creationId xmlns:a16="http://schemas.microsoft.com/office/drawing/2014/main" id="{70AC4EA9-78A7-EDEB-A4B1-0E44AB2263C7}"/>
              </a:ext>
              <a:ext uri="{C183D7F6-B498-43B3-948B-1728B52AA6E4}">
                <adec:decorative xmlns:adec="http://schemas.microsoft.com/office/drawing/2017/decorative" val="1"/>
              </a:ext>
            </a:extLst>
          </p:cNvPr>
          <p:cNvSpPr/>
          <p:nvPr userDrawn="1"/>
        </p:nvSpPr>
        <p:spPr>
          <a:xfrm rot="10800000">
            <a:off x="9821331" y="2456493"/>
            <a:ext cx="2370668"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0" name="Freeform: Shape 18">
            <a:extLst>
              <a:ext uri="{FF2B5EF4-FFF2-40B4-BE49-F238E27FC236}">
                <a16:creationId xmlns:a16="http://schemas.microsoft.com/office/drawing/2014/main" id="{ACCD3CEE-6646-969D-7160-69226A1B7832}"/>
              </a:ext>
              <a:ext uri="{C183D7F6-B498-43B3-948B-1728B52AA6E4}">
                <adec:decorative xmlns:adec="http://schemas.microsoft.com/office/drawing/2017/decorative" val="1"/>
              </a:ext>
            </a:extLst>
          </p:cNvPr>
          <p:cNvSpPr/>
          <p:nvPr userDrawn="1"/>
        </p:nvSpPr>
        <p:spPr>
          <a:xfrm rot="5400000" flipV="1">
            <a:off x="10444462" y="2810904"/>
            <a:ext cx="1124412" cy="2370664"/>
          </a:xfrm>
          <a:custGeom>
            <a:avLst/>
            <a:gdLst>
              <a:gd name="connsiteX0" fmla="*/ 600765 w 600765"/>
              <a:gd name="connsiteY0" fmla="*/ 0 h 1266628"/>
              <a:gd name="connsiteX1" fmla="*/ 600765 w 600765"/>
              <a:gd name="connsiteY1" fmla="*/ 1266628 h 1266628"/>
              <a:gd name="connsiteX2" fmla="*/ 508593 w 600765"/>
              <a:gd name="connsiteY2" fmla="*/ 1257336 h 1266628"/>
              <a:gd name="connsiteX3" fmla="*/ 0 w 600765"/>
              <a:gd name="connsiteY3" fmla="*/ 633314 h 1266628"/>
              <a:gd name="connsiteX4" fmla="*/ 508593 w 600765"/>
              <a:gd name="connsiteY4" fmla="*/ 9292 h 1266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65" h="1266628">
                <a:moveTo>
                  <a:pt x="600765" y="0"/>
                </a:moveTo>
                <a:lnTo>
                  <a:pt x="600765" y="1266628"/>
                </a:lnTo>
                <a:lnTo>
                  <a:pt x="508593" y="1257336"/>
                </a:lnTo>
                <a:cubicBezTo>
                  <a:pt x="218339" y="1197942"/>
                  <a:pt x="0" y="941126"/>
                  <a:pt x="0" y="633314"/>
                </a:cubicBezTo>
                <a:cubicBezTo>
                  <a:pt x="0" y="325502"/>
                  <a:pt x="218339" y="68686"/>
                  <a:pt x="508593" y="9292"/>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38119394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a:off x="10010775"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a:off x="11191875"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1022364" y="2558836"/>
            <a:ext cx="6735597" cy="3793838"/>
          </a:xfrm>
        </p:spPr>
        <p:txBody>
          <a:bodyPr lIns="0" tIns="0" rIns="0" bIns="0" anchor="t">
            <a:noAutofit/>
          </a:bodyPr>
          <a:lstStyle>
            <a:lvl1pPr>
              <a:defRPr sz="5400">
                <a:solidFill>
                  <a:schemeClr val="tx1"/>
                </a:solidFill>
              </a:defRPr>
            </a:lvl1pPr>
          </a:lstStyle>
          <a:p>
            <a:r>
              <a:rPr lang="en-US"/>
              <a:t>Click to edit Master title style</a:t>
            </a:r>
            <a:endParaRPr lang="en-CN"/>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a:off x="7961313" y="1316038"/>
            <a:ext cx="3230562" cy="4541837"/>
          </a:xfrm>
          <a:noFill/>
        </p:spPr>
        <p:txBody>
          <a:bodyPr/>
          <a:lstStyle/>
          <a:p>
            <a:endParaRPr lang="zh-CN" altLang="en-US"/>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a:lstStyle/>
          <a:p>
            <a:r>
              <a:rPr lang="en-US" altLang="zh-CN"/>
              <a:t>03/12/2025</a:t>
            </a:r>
            <a:fld id="{8CF6F7D4-2D54-481D-92BE-76C3AE01DE36}" type="datetime1">
              <a:rPr lang="en-US" smtClean="0"/>
              <a:t>3/31/2025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a:off x="697230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a:off x="760095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88554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flipH="1">
            <a:off x="0"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flipH="1">
            <a:off x="0"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4446653" y="2558836"/>
            <a:ext cx="6735597" cy="3793838"/>
          </a:xfrm>
        </p:spPr>
        <p:txBody>
          <a:bodyPr lIns="0" tIns="0" rIns="0" bIns="0" anchor="t">
            <a:noAutofit/>
          </a:bodyPr>
          <a:lstStyle>
            <a:lvl1pPr algn="r">
              <a:defRPr sz="5400">
                <a:solidFill>
                  <a:schemeClr val="tx1"/>
                </a:solidFill>
              </a:defRPr>
            </a:lvl1pPr>
          </a:lstStyle>
          <a:p>
            <a:r>
              <a:rPr lang="en-US"/>
              <a:t>Click to edit Master title style</a:t>
            </a:r>
            <a:endParaRPr lang="en-CN"/>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flipH="1">
            <a:off x="1000125" y="1316037"/>
            <a:ext cx="3230562" cy="4541837"/>
          </a:xfrm>
          <a:noFill/>
        </p:spPr>
        <p:txBody>
          <a:bodyPr/>
          <a:lstStyle/>
          <a:p>
            <a:endParaRPr lang="zh-CN" altLang="en-US"/>
          </a:p>
        </p:txBody>
      </p:sp>
      <p:sp>
        <p:nvSpPr>
          <p:cNvPr id="2" name="Date Placeholder 3">
            <a:extLst>
              <a:ext uri="{FF2B5EF4-FFF2-40B4-BE49-F238E27FC236}">
                <a16:creationId xmlns:a16="http://schemas.microsoft.com/office/drawing/2014/main" id="{940B915B-DDF9-DD98-A561-3684DEE38343}"/>
              </a:ext>
            </a:extLst>
          </p:cNvPr>
          <p:cNvSpPr>
            <a:spLocks noGrp="1"/>
          </p:cNvSpPr>
          <p:nvPr>
            <p:ph type="dt" sz="half" idx="13"/>
          </p:nvPr>
        </p:nvSpPr>
        <p:spPr>
          <a:xfrm>
            <a:off x="1174751" y="6400800"/>
            <a:ext cx="2743200" cy="266700"/>
          </a:xfrm>
        </p:spPr>
        <p:txBody>
          <a:bodyPr lIns="0" tIns="0" rIns="0" bIns="0"/>
          <a:lstStyle>
            <a:lvl1pPr>
              <a:defRPr>
                <a:solidFill>
                  <a:schemeClr val="bg1"/>
                </a:solidFill>
              </a:defRPr>
            </a:lvl1pPr>
          </a:lstStyle>
          <a:p>
            <a:r>
              <a:rPr lang="en-US" altLang="zh-CN"/>
              <a:t>03/12/2025</a:t>
            </a:r>
            <a:fld id="{B547A4F7-DA33-44D6-8A2D-AD485582E73D}" type="datetime1">
              <a:rPr lang="en-US" smtClean="0"/>
              <a:t>3/31/2025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flipH="1">
            <a:off x="402907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flipH="1">
            <a:off x="465772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153281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5EA40962-D6F9-CBBE-FF2C-4EC3830F9DAA}"/>
              </a:ext>
              <a:ext uri="{C183D7F6-B498-43B3-948B-1728B52AA6E4}">
                <adec:decorative xmlns:adec="http://schemas.microsoft.com/office/drawing/2017/decorative" val="1"/>
              </a:ext>
            </a:extLst>
          </p:cNvPr>
          <p:cNvSpPr/>
          <p:nvPr userDrawn="1"/>
        </p:nvSpPr>
        <p:spPr>
          <a:xfrm rot="10800000" flipH="1" flipV="1">
            <a:off x="0"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a16="http://schemas.microsoft.com/office/drawing/2014/main" id="{EC816DDB-9EA2-DF6E-AAED-1B18863E588F}"/>
              </a:ext>
              <a:ext uri="{C183D7F6-B498-43B3-948B-1728B52AA6E4}">
                <adec:decorative xmlns:adec="http://schemas.microsoft.com/office/drawing/2017/decorative" val="1"/>
              </a:ext>
            </a:extLst>
          </p:cNvPr>
          <p:cNvSpPr/>
          <p:nvPr userDrawn="1"/>
        </p:nvSpPr>
        <p:spPr>
          <a:xfrm flipV="1">
            <a:off x="0"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a16="http://schemas.microsoft.com/office/drawing/2014/main" id="{A04F26B9-B28E-8D10-94D1-04FE26C51C1B}"/>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4947CEF4-1632-7EBE-80C3-C52AE183F60D}"/>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Title 6">
            <a:extLst>
              <a:ext uri="{FF2B5EF4-FFF2-40B4-BE49-F238E27FC236}">
                <a16:creationId xmlns:a16="http://schemas.microsoft.com/office/drawing/2014/main" id="{3575A47E-66DF-0DFE-6068-FCE75A83C7A8}"/>
              </a:ext>
            </a:extLst>
          </p:cNvPr>
          <p:cNvSpPr>
            <a:spLocks noGrp="1"/>
          </p:cNvSpPr>
          <p:nvPr>
            <p:ph type="title"/>
          </p:nvPr>
        </p:nvSpPr>
        <p:spPr>
          <a:xfrm>
            <a:off x="2728202" y="2160856"/>
            <a:ext cx="6735597" cy="2536289"/>
          </a:xfrm>
        </p:spPr>
        <p:txBody>
          <a:bodyPr lIns="0" tIns="0" rIns="0" bIns="0" anchor="ctr">
            <a:noAutofit/>
          </a:bodyPr>
          <a:lstStyle>
            <a:lvl1pPr algn="ctr">
              <a:defRPr sz="5400">
                <a:solidFill>
                  <a:schemeClr val="tx1"/>
                </a:solidFill>
              </a:defRPr>
            </a:lvl1pPr>
          </a:lstStyle>
          <a:p>
            <a:r>
              <a:rPr lang="en-US"/>
              <a:t>Click to edit Master title style</a:t>
            </a:r>
            <a:endParaRPr lang="en-CN"/>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a:t>03/12/2025</a:t>
            </a:r>
            <a:fld id="{FBAF1372-9725-42CB-B0C8-108419DD675A}" type="datetime1">
              <a:rPr lang="en-US" smtClean="0"/>
              <a:t>3/31/2025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a16="http://schemas.microsoft.com/office/drawing/2014/main" id="{AE61E74D-D5FA-5080-2F53-0087775B372B}"/>
              </a:ext>
              <a:ext uri="{C183D7F6-B498-43B3-948B-1728B52AA6E4}">
                <adec:decorative xmlns:adec="http://schemas.microsoft.com/office/drawing/2017/decorative" val="1"/>
              </a:ext>
            </a:extLst>
          </p:cNvPr>
          <p:cNvSpPr/>
          <p:nvPr userDrawn="1"/>
        </p:nvSpPr>
        <p:spPr>
          <a:xfrm rot="10800000" flipH="1">
            <a:off x="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a16="http://schemas.microsoft.com/office/drawing/2014/main" id="{470C155E-4CCC-564B-027C-CDC41E373939}"/>
              </a:ext>
              <a:ext uri="{C183D7F6-B498-43B3-948B-1728B52AA6E4}">
                <adec:decorative xmlns:adec="http://schemas.microsoft.com/office/drawing/2017/decorative" val="1"/>
              </a:ext>
            </a:extLst>
          </p:cNvPr>
          <p:cNvSpPr/>
          <p:nvPr userDrawn="1"/>
        </p:nvSpPr>
        <p:spPr>
          <a:xfrm flipV="1">
            <a:off x="0"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a16="http://schemas.microsoft.com/office/drawing/2014/main" id="{7285D770-FD07-EC97-B009-40BA4F4D0F55}"/>
              </a:ext>
              <a:ext uri="{C183D7F6-B498-43B3-948B-1728B52AA6E4}">
                <adec:decorative xmlns:adec="http://schemas.microsoft.com/office/drawing/2017/decorative" val="1"/>
              </a:ext>
            </a:extLst>
          </p:cNvPr>
          <p:cNvSpPr/>
          <p:nvPr userDrawn="1"/>
        </p:nvSpPr>
        <p:spPr>
          <a:xfrm rot="10800000" flipH="1">
            <a:off x="1"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a16="http://schemas.microsoft.com/office/drawing/2014/main" id="{9F696CCD-6826-7E03-C9F2-76B5BC139752}"/>
              </a:ext>
              <a:ext uri="{C183D7F6-B498-43B3-948B-1728B52AA6E4}">
                <adec:decorative xmlns:adec="http://schemas.microsoft.com/office/drawing/2017/decorative" val="1"/>
              </a:ext>
            </a:extLst>
          </p:cNvPr>
          <p:cNvSpPr/>
          <p:nvPr userDrawn="1"/>
        </p:nvSpPr>
        <p:spPr>
          <a:xfrm flipV="1">
            <a:off x="0"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a16="http://schemas.microsoft.com/office/drawing/2014/main" id="{91A24A50-A008-86B3-5F54-E8B7B3A9C733}"/>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a16="http://schemas.microsoft.com/office/drawing/2014/main" id="{C476D228-FB57-F7F8-C68A-E3413EFE8ED5}"/>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a16="http://schemas.microsoft.com/office/drawing/2014/main" id="{03673381-EECC-4D46-EDE7-C5E028BE1F76}"/>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a16="http://schemas.microsoft.com/office/drawing/2014/main" id="{4441DE95-147E-9B38-A464-7A9CF35CE2CE}"/>
              </a:ext>
              <a:ext uri="{C183D7F6-B498-43B3-948B-1728B52AA6E4}">
                <adec:decorative xmlns:adec="http://schemas.microsoft.com/office/drawing/2017/decorative" val="1"/>
              </a:ext>
            </a:extLst>
          </p:cNvPr>
          <p:cNvSpPr/>
          <p:nvPr userDrawn="1"/>
        </p:nvSpPr>
        <p:spPr>
          <a:xfrm flipV="1">
            <a:off x="10693958"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367174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6 items">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AAAA72-0635-9135-A730-ECC45A439709}"/>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13" name="Text Placeholder 12">
            <a:extLst>
              <a:ext uri="{FF2B5EF4-FFF2-40B4-BE49-F238E27FC236}">
                <a16:creationId xmlns:a16="http://schemas.microsoft.com/office/drawing/2014/main" id="{678F1E9F-8DC0-3F47-3713-0A6BECA4A23E}"/>
              </a:ext>
            </a:extLst>
          </p:cNvPr>
          <p:cNvSpPr>
            <a:spLocks noGrp="1"/>
          </p:cNvSpPr>
          <p:nvPr>
            <p:ph type="body" sz="quarter" idx="36" hasCustomPrompt="1"/>
          </p:nvPr>
        </p:nvSpPr>
        <p:spPr>
          <a:xfrm>
            <a:off x="842963" y="2483403"/>
            <a:ext cx="434758" cy="385763"/>
          </a:xfrm>
        </p:spPr>
        <p:txBody>
          <a:bodyPr lIns="0" tIns="0" rIns="0" bIns="0" anchor="b">
            <a:noAutofit/>
          </a:bodyPr>
          <a:lstStyle>
            <a:lvl1pPr marL="0" indent="0" algn="ctr">
              <a:buNone/>
              <a:defRPr>
                <a:latin typeface="+mj-lt"/>
              </a:defRPr>
            </a:lvl1pPr>
          </a:lstStyle>
          <a:p>
            <a:pPr lvl="0"/>
            <a:r>
              <a:rPr lang="en-GB"/>
              <a:t>01</a:t>
            </a:r>
          </a:p>
        </p:txBody>
      </p:sp>
      <p:sp>
        <p:nvSpPr>
          <p:cNvPr id="7" name="Text Placeholder 2">
            <a:extLst>
              <a:ext uri="{FF2B5EF4-FFF2-40B4-BE49-F238E27FC236}">
                <a16:creationId xmlns:a16="http://schemas.microsoft.com/office/drawing/2014/main" id="{15229F71-3CE4-1A56-A454-B19344890E24}"/>
              </a:ext>
            </a:extLst>
          </p:cNvPr>
          <p:cNvSpPr>
            <a:spLocks noGrp="1"/>
          </p:cNvSpPr>
          <p:nvPr>
            <p:ph type="body" sz="quarter" idx="32"/>
          </p:nvPr>
        </p:nvSpPr>
        <p:spPr>
          <a:xfrm>
            <a:off x="1384268" y="2308163"/>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53" name="Content Placeholder 2">
            <a:extLst>
              <a:ext uri="{FF2B5EF4-FFF2-40B4-BE49-F238E27FC236}">
                <a16:creationId xmlns:a16="http://schemas.microsoft.com/office/drawing/2014/main" id="{12F71417-AF87-8BCD-86C2-D6D8455F6759}"/>
              </a:ext>
            </a:extLst>
          </p:cNvPr>
          <p:cNvSpPr>
            <a:spLocks noGrp="1"/>
          </p:cNvSpPr>
          <p:nvPr>
            <p:ph idx="13"/>
          </p:nvPr>
        </p:nvSpPr>
        <p:spPr>
          <a:xfrm>
            <a:off x="1384403" y="3221092"/>
            <a:ext cx="2812594" cy="720588"/>
          </a:xfrm>
        </p:spPr>
        <p:txBody>
          <a:bodyPr>
            <a:noAutofit/>
          </a:bodyPr>
          <a:lstStyle>
            <a:lvl1pPr marL="0" indent="0">
              <a:spcBef>
                <a:spcPts val="0"/>
              </a:spcBef>
              <a:buNone/>
              <a:defRPr sz="1400" baseline="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15" name="Text Placeholder 12">
            <a:extLst>
              <a:ext uri="{FF2B5EF4-FFF2-40B4-BE49-F238E27FC236}">
                <a16:creationId xmlns:a16="http://schemas.microsoft.com/office/drawing/2014/main" id="{7EF0D168-760E-3567-B5E3-6EB79B152A58}"/>
              </a:ext>
            </a:extLst>
          </p:cNvPr>
          <p:cNvSpPr>
            <a:spLocks noGrp="1"/>
          </p:cNvSpPr>
          <p:nvPr>
            <p:ph type="body" sz="quarter" idx="38" hasCustomPrompt="1"/>
          </p:nvPr>
        </p:nvSpPr>
        <p:spPr>
          <a:xfrm>
            <a:off x="4421805" y="2483403"/>
            <a:ext cx="434758" cy="385763"/>
          </a:xfrm>
        </p:spPr>
        <p:txBody>
          <a:bodyPr lIns="0" tIns="0" rIns="0" bIns="0" anchor="b">
            <a:noAutofit/>
          </a:bodyPr>
          <a:lstStyle>
            <a:lvl1pPr marL="0" indent="0" algn="ctr">
              <a:buNone/>
              <a:defRPr>
                <a:latin typeface="+mj-lt"/>
              </a:defRPr>
            </a:lvl1pPr>
          </a:lstStyle>
          <a:p>
            <a:pPr lvl="0"/>
            <a:r>
              <a:rPr lang="en-GB"/>
              <a:t>02</a:t>
            </a:r>
          </a:p>
        </p:txBody>
      </p:sp>
      <p:sp>
        <p:nvSpPr>
          <p:cNvPr id="3" name="Text Placeholder 2">
            <a:extLst>
              <a:ext uri="{FF2B5EF4-FFF2-40B4-BE49-F238E27FC236}">
                <a16:creationId xmlns:a16="http://schemas.microsoft.com/office/drawing/2014/main" id="{6F80ECA0-C9A9-7F6F-DDEE-49117E596C86}"/>
              </a:ext>
            </a:extLst>
          </p:cNvPr>
          <p:cNvSpPr>
            <a:spLocks noGrp="1"/>
          </p:cNvSpPr>
          <p:nvPr>
            <p:ph type="body" sz="quarter" idx="30"/>
          </p:nvPr>
        </p:nvSpPr>
        <p:spPr>
          <a:xfrm>
            <a:off x="4962577" y="2308163"/>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56" name="Content Placeholder 2">
            <a:extLst>
              <a:ext uri="{FF2B5EF4-FFF2-40B4-BE49-F238E27FC236}">
                <a16:creationId xmlns:a16="http://schemas.microsoft.com/office/drawing/2014/main" id="{CB9C6248-FAAF-2686-9707-F8099CFE5465}"/>
              </a:ext>
            </a:extLst>
          </p:cNvPr>
          <p:cNvSpPr>
            <a:spLocks noGrp="1"/>
          </p:cNvSpPr>
          <p:nvPr>
            <p:ph idx="16"/>
          </p:nvPr>
        </p:nvSpPr>
        <p:spPr>
          <a:xfrm>
            <a:off x="4962712" y="3221092"/>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21" name="Text Placeholder 12">
            <a:extLst>
              <a:ext uri="{FF2B5EF4-FFF2-40B4-BE49-F238E27FC236}">
                <a16:creationId xmlns:a16="http://schemas.microsoft.com/office/drawing/2014/main" id="{C9235EC0-5363-881D-ECDD-99F834323172}"/>
              </a:ext>
            </a:extLst>
          </p:cNvPr>
          <p:cNvSpPr>
            <a:spLocks noGrp="1"/>
          </p:cNvSpPr>
          <p:nvPr>
            <p:ph type="body" sz="quarter" idx="40" hasCustomPrompt="1"/>
          </p:nvPr>
        </p:nvSpPr>
        <p:spPr>
          <a:xfrm>
            <a:off x="7994871" y="2483403"/>
            <a:ext cx="434758" cy="385763"/>
          </a:xfrm>
        </p:spPr>
        <p:txBody>
          <a:bodyPr lIns="0" tIns="0" rIns="0" bIns="0" anchor="b">
            <a:noAutofit/>
          </a:bodyPr>
          <a:lstStyle>
            <a:lvl1pPr marL="0" indent="0" algn="ctr">
              <a:buNone/>
              <a:defRPr>
                <a:latin typeface="+mj-lt"/>
              </a:defRPr>
            </a:lvl1pPr>
          </a:lstStyle>
          <a:p>
            <a:pPr lvl="0"/>
            <a:r>
              <a:rPr lang="en-GB"/>
              <a:t>03</a:t>
            </a:r>
          </a:p>
        </p:txBody>
      </p:sp>
      <p:sp>
        <p:nvSpPr>
          <p:cNvPr id="5" name="Text Placeholder 2">
            <a:extLst>
              <a:ext uri="{FF2B5EF4-FFF2-40B4-BE49-F238E27FC236}">
                <a16:creationId xmlns:a16="http://schemas.microsoft.com/office/drawing/2014/main" id="{C787FA2C-E603-94B3-BA10-F6645705849F}"/>
              </a:ext>
            </a:extLst>
          </p:cNvPr>
          <p:cNvSpPr>
            <a:spLocks noGrp="1"/>
          </p:cNvSpPr>
          <p:nvPr>
            <p:ph type="body" sz="quarter" idx="31"/>
          </p:nvPr>
        </p:nvSpPr>
        <p:spPr>
          <a:xfrm>
            <a:off x="8535137" y="2308163"/>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59" name="Content Placeholder 2">
            <a:extLst>
              <a:ext uri="{FF2B5EF4-FFF2-40B4-BE49-F238E27FC236}">
                <a16:creationId xmlns:a16="http://schemas.microsoft.com/office/drawing/2014/main" id="{7664AE50-9F09-679F-6A2C-FCFE2305B0FB}"/>
              </a:ext>
            </a:extLst>
          </p:cNvPr>
          <p:cNvSpPr>
            <a:spLocks noGrp="1"/>
          </p:cNvSpPr>
          <p:nvPr>
            <p:ph idx="19"/>
          </p:nvPr>
        </p:nvSpPr>
        <p:spPr>
          <a:xfrm>
            <a:off x="8541021" y="3221092"/>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14" name="Text Placeholder 12">
            <a:extLst>
              <a:ext uri="{FF2B5EF4-FFF2-40B4-BE49-F238E27FC236}">
                <a16:creationId xmlns:a16="http://schemas.microsoft.com/office/drawing/2014/main" id="{D091BDB1-D06A-F20F-BD0A-FA4BEE12E67F}"/>
              </a:ext>
            </a:extLst>
          </p:cNvPr>
          <p:cNvSpPr>
            <a:spLocks noGrp="1"/>
          </p:cNvSpPr>
          <p:nvPr>
            <p:ph type="body" sz="quarter" idx="37" hasCustomPrompt="1"/>
          </p:nvPr>
        </p:nvSpPr>
        <p:spPr>
          <a:xfrm>
            <a:off x="842963" y="4344531"/>
            <a:ext cx="434758" cy="385763"/>
          </a:xfrm>
        </p:spPr>
        <p:txBody>
          <a:bodyPr lIns="0" tIns="0" rIns="0" bIns="0" anchor="b">
            <a:noAutofit/>
          </a:bodyPr>
          <a:lstStyle>
            <a:lvl1pPr marL="0" indent="0" algn="ctr">
              <a:buNone/>
              <a:defRPr>
                <a:latin typeface="+mj-lt"/>
              </a:defRPr>
            </a:lvl1pPr>
          </a:lstStyle>
          <a:p>
            <a:pPr lvl="0"/>
            <a:r>
              <a:rPr lang="en-GB"/>
              <a:t>04</a:t>
            </a:r>
          </a:p>
        </p:txBody>
      </p:sp>
      <p:sp>
        <p:nvSpPr>
          <p:cNvPr id="10" name="Text Placeholder 2">
            <a:extLst>
              <a:ext uri="{FF2B5EF4-FFF2-40B4-BE49-F238E27FC236}">
                <a16:creationId xmlns:a16="http://schemas.microsoft.com/office/drawing/2014/main" id="{34B2A11E-0D27-4D46-A91D-448866797E48}"/>
              </a:ext>
            </a:extLst>
          </p:cNvPr>
          <p:cNvSpPr>
            <a:spLocks noGrp="1"/>
          </p:cNvSpPr>
          <p:nvPr>
            <p:ph type="body" sz="quarter" idx="33"/>
          </p:nvPr>
        </p:nvSpPr>
        <p:spPr>
          <a:xfrm>
            <a:off x="1384268" y="4174631"/>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62" name="Content Placeholder 2">
            <a:extLst>
              <a:ext uri="{FF2B5EF4-FFF2-40B4-BE49-F238E27FC236}">
                <a16:creationId xmlns:a16="http://schemas.microsoft.com/office/drawing/2014/main" id="{ABE6E289-1987-1965-BF2F-9BA862779B9C}"/>
              </a:ext>
            </a:extLst>
          </p:cNvPr>
          <p:cNvSpPr>
            <a:spLocks noGrp="1"/>
          </p:cNvSpPr>
          <p:nvPr>
            <p:ph idx="22"/>
          </p:nvPr>
        </p:nvSpPr>
        <p:spPr>
          <a:xfrm>
            <a:off x="1384403" y="5087560"/>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16" name="Text Placeholder 12">
            <a:extLst>
              <a:ext uri="{FF2B5EF4-FFF2-40B4-BE49-F238E27FC236}">
                <a16:creationId xmlns:a16="http://schemas.microsoft.com/office/drawing/2014/main" id="{35A2DADA-11CE-0CFF-67A5-C675A9F7976D}"/>
              </a:ext>
            </a:extLst>
          </p:cNvPr>
          <p:cNvSpPr>
            <a:spLocks noGrp="1"/>
          </p:cNvSpPr>
          <p:nvPr>
            <p:ph type="body" sz="quarter" idx="39" hasCustomPrompt="1"/>
          </p:nvPr>
        </p:nvSpPr>
        <p:spPr>
          <a:xfrm>
            <a:off x="4421805" y="4344531"/>
            <a:ext cx="434758" cy="385763"/>
          </a:xfrm>
        </p:spPr>
        <p:txBody>
          <a:bodyPr lIns="0" tIns="0" rIns="0" bIns="0" anchor="b">
            <a:noAutofit/>
          </a:bodyPr>
          <a:lstStyle>
            <a:lvl1pPr marL="0" indent="0" algn="ctr">
              <a:buNone/>
              <a:defRPr>
                <a:latin typeface="+mj-lt"/>
              </a:defRPr>
            </a:lvl1pPr>
          </a:lstStyle>
          <a:p>
            <a:pPr lvl="0"/>
            <a:r>
              <a:rPr lang="en-GB"/>
              <a:t>05</a:t>
            </a:r>
          </a:p>
        </p:txBody>
      </p:sp>
      <p:sp>
        <p:nvSpPr>
          <p:cNvPr id="11" name="Text Placeholder 2">
            <a:extLst>
              <a:ext uri="{FF2B5EF4-FFF2-40B4-BE49-F238E27FC236}">
                <a16:creationId xmlns:a16="http://schemas.microsoft.com/office/drawing/2014/main" id="{D89CDCE3-2BC6-3295-3B7D-D64BF96C5457}"/>
              </a:ext>
            </a:extLst>
          </p:cNvPr>
          <p:cNvSpPr>
            <a:spLocks noGrp="1"/>
          </p:cNvSpPr>
          <p:nvPr>
            <p:ph type="body" sz="quarter" idx="34"/>
          </p:nvPr>
        </p:nvSpPr>
        <p:spPr>
          <a:xfrm>
            <a:off x="4962577" y="4174631"/>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65" name="Content Placeholder 2">
            <a:extLst>
              <a:ext uri="{FF2B5EF4-FFF2-40B4-BE49-F238E27FC236}">
                <a16:creationId xmlns:a16="http://schemas.microsoft.com/office/drawing/2014/main" id="{CD76792D-C530-0E2F-8D16-3B89EFFB4FF6}"/>
              </a:ext>
            </a:extLst>
          </p:cNvPr>
          <p:cNvSpPr>
            <a:spLocks noGrp="1"/>
          </p:cNvSpPr>
          <p:nvPr>
            <p:ph idx="25"/>
          </p:nvPr>
        </p:nvSpPr>
        <p:spPr>
          <a:xfrm>
            <a:off x="4962712" y="5087560"/>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22" name="Text Placeholder 12">
            <a:extLst>
              <a:ext uri="{FF2B5EF4-FFF2-40B4-BE49-F238E27FC236}">
                <a16:creationId xmlns:a16="http://schemas.microsoft.com/office/drawing/2014/main" id="{436CB067-7239-D038-646D-52E7105AE7E0}"/>
              </a:ext>
            </a:extLst>
          </p:cNvPr>
          <p:cNvSpPr>
            <a:spLocks noGrp="1"/>
          </p:cNvSpPr>
          <p:nvPr>
            <p:ph type="body" sz="quarter" idx="41" hasCustomPrompt="1"/>
          </p:nvPr>
        </p:nvSpPr>
        <p:spPr>
          <a:xfrm>
            <a:off x="7994871" y="4344531"/>
            <a:ext cx="434758" cy="385763"/>
          </a:xfrm>
        </p:spPr>
        <p:txBody>
          <a:bodyPr lIns="0" tIns="0" rIns="0" bIns="0" anchor="b">
            <a:noAutofit/>
          </a:bodyPr>
          <a:lstStyle>
            <a:lvl1pPr marL="0" indent="0" algn="ctr">
              <a:buNone/>
              <a:defRPr>
                <a:latin typeface="+mj-lt"/>
              </a:defRPr>
            </a:lvl1pPr>
          </a:lstStyle>
          <a:p>
            <a:pPr lvl="0"/>
            <a:r>
              <a:rPr lang="en-GB"/>
              <a:t>06</a:t>
            </a:r>
          </a:p>
        </p:txBody>
      </p:sp>
      <p:sp>
        <p:nvSpPr>
          <p:cNvPr id="12" name="Text Placeholder 2">
            <a:extLst>
              <a:ext uri="{FF2B5EF4-FFF2-40B4-BE49-F238E27FC236}">
                <a16:creationId xmlns:a16="http://schemas.microsoft.com/office/drawing/2014/main" id="{4BA33470-6404-0E70-04B0-CDCAA18D4361}"/>
              </a:ext>
            </a:extLst>
          </p:cNvPr>
          <p:cNvSpPr>
            <a:spLocks noGrp="1"/>
          </p:cNvSpPr>
          <p:nvPr>
            <p:ph type="body" sz="quarter" idx="35"/>
          </p:nvPr>
        </p:nvSpPr>
        <p:spPr>
          <a:xfrm>
            <a:off x="8535137" y="4174631"/>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68" name="Content Placeholder 2">
            <a:extLst>
              <a:ext uri="{FF2B5EF4-FFF2-40B4-BE49-F238E27FC236}">
                <a16:creationId xmlns:a16="http://schemas.microsoft.com/office/drawing/2014/main" id="{068F9459-BC8A-0B9B-0553-20FAA0BDB905}"/>
              </a:ext>
            </a:extLst>
          </p:cNvPr>
          <p:cNvSpPr>
            <a:spLocks noGrp="1"/>
          </p:cNvSpPr>
          <p:nvPr>
            <p:ph idx="28"/>
          </p:nvPr>
        </p:nvSpPr>
        <p:spPr>
          <a:xfrm>
            <a:off x="8541021" y="5087560"/>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8" name="Footer Placeholder 4">
            <a:extLst>
              <a:ext uri="{FF2B5EF4-FFF2-40B4-BE49-F238E27FC236}">
                <a16:creationId xmlns:a16="http://schemas.microsoft.com/office/drawing/2014/main" id="{B791D491-74AF-1110-DE2A-F94B0F8C0981}"/>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2" name="Date Placeholder 3">
            <a:extLst>
              <a:ext uri="{FF2B5EF4-FFF2-40B4-BE49-F238E27FC236}">
                <a16:creationId xmlns:a16="http://schemas.microsoft.com/office/drawing/2014/main" id="{27687739-4F1B-4886-C248-53466C296513}"/>
              </a:ext>
            </a:extLst>
          </p:cNvPr>
          <p:cNvSpPr>
            <a:spLocks noGrp="1"/>
          </p:cNvSpPr>
          <p:nvPr>
            <p:ph type="dt" sz="half" idx="42"/>
          </p:nvPr>
        </p:nvSpPr>
        <p:spPr>
          <a:xfrm>
            <a:off x="1174751" y="6400800"/>
            <a:ext cx="2743200" cy="266700"/>
          </a:xfrm>
        </p:spPr>
        <p:txBody>
          <a:bodyPr lIns="0" tIns="0" rIns="0" bIns="0"/>
          <a:lstStyle>
            <a:lvl1pPr>
              <a:defRPr>
                <a:solidFill>
                  <a:schemeClr val="tx1"/>
                </a:solidFill>
              </a:defRPr>
            </a:lvl1pPr>
          </a:lstStyle>
          <a:p>
            <a:r>
              <a:rPr lang="en-US" altLang="zh-CN"/>
              <a:t>03/12/2025</a:t>
            </a:r>
            <a:fld id="{0C29EAAE-4EC4-449D-BA4F-E2ED69660BAD}" type="datetime1">
              <a:rPr lang="en-US" smtClean="0"/>
              <a:t>3/31/2025</a:t>
            </a:fld>
            <a:endParaRPr lang="en-US"/>
          </a:p>
        </p:txBody>
      </p:sp>
      <p:sp>
        <p:nvSpPr>
          <p:cNvPr id="6" name="Slide Number Placeholder 5">
            <a:extLst>
              <a:ext uri="{FF2B5EF4-FFF2-40B4-BE49-F238E27FC236}">
                <a16:creationId xmlns:a16="http://schemas.microsoft.com/office/drawing/2014/main" id="{0E0578B1-7D93-F923-4A39-FF6F2B37E34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7" name="Freeform: Shape 16">
            <a:extLst>
              <a:ext uri="{FF2B5EF4-FFF2-40B4-BE49-F238E27FC236}">
                <a16:creationId xmlns:a16="http://schemas.microsoft.com/office/drawing/2014/main" id="{53E59676-000B-23C4-A79E-6F7EF618E4F9}"/>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Freeform: Shape 17">
            <a:extLst>
              <a:ext uri="{FF2B5EF4-FFF2-40B4-BE49-F238E27FC236}">
                <a16:creationId xmlns:a16="http://schemas.microsoft.com/office/drawing/2014/main" id="{1D8FF8B4-211F-D599-8942-4CEA19F21D3F}"/>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Freeform: Shape 19">
            <a:extLst>
              <a:ext uri="{FF2B5EF4-FFF2-40B4-BE49-F238E27FC236}">
                <a16:creationId xmlns:a16="http://schemas.microsoft.com/office/drawing/2014/main" id="{8F73199D-15C0-5009-084E-702074F044D2}"/>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18">
            <a:extLst>
              <a:ext uri="{FF2B5EF4-FFF2-40B4-BE49-F238E27FC236}">
                <a16:creationId xmlns:a16="http://schemas.microsoft.com/office/drawing/2014/main" id="{0B3DC668-E35A-3B70-A10C-247B5A01BBB4}"/>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924143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AAAA72-0635-9135-A730-ECC45A439709}"/>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dirty="0"/>
              <a:t>Click to edit Master title style</a:t>
            </a:r>
          </a:p>
        </p:txBody>
      </p:sp>
      <p:sp>
        <p:nvSpPr>
          <p:cNvPr id="23" name="Content Placeholder 22">
            <a:extLst>
              <a:ext uri="{FF2B5EF4-FFF2-40B4-BE49-F238E27FC236}">
                <a16:creationId xmlns:a16="http://schemas.microsoft.com/office/drawing/2014/main" id="{86F79B09-7D88-8381-B406-AFD71843F9C1}"/>
              </a:ext>
            </a:extLst>
          </p:cNvPr>
          <p:cNvSpPr>
            <a:spLocks noGrp="1"/>
          </p:cNvSpPr>
          <p:nvPr>
            <p:ph sz="quarter" idx="13"/>
          </p:nvPr>
        </p:nvSpPr>
        <p:spPr>
          <a:xfrm>
            <a:off x="844000" y="2197099"/>
            <a:ext cx="10504000" cy="377411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3">
            <a:extLst>
              <a:ext uri="{FF2B5EF4-FFF2-40B4-BE49-F238E27FC236}">
                <a16:creationId xmlns:a16="http://schemas.microsoft.com/office/drawing/2014/main" id="{35D5E2D8-F574-39FC-A2DB-A1AE4B966622}"/>
              </a:ext>
            </a:extLst>
          </p:cNvPr>
          <p:cNvSpPr>
            <a:spLocks noGrp="1"/>
          </p:cNvSpPr>
          <p:nvPr>
            <p:ph type="dt" sz="half" idx="10"/>
          </p:nvPr>
        </p:nvSpPr>
        <p:spPr>
          <a:xfrm>
            <a:off x="1174751" y="6400800"/>
            <a:ext cx="2743200" cy="266700"/>
          </a:xfrm>
        </p:spPr>
        <p:txBody>
          <a:bodyPr/>
          <a:lstStyle/>
          <a:p>
            <a:r>
              <a:rPr lang="en-US" altLang="zh-CN"/>
              <a:t>03/12/2025</a:t>
            </a:r>
            <a:fld id="{5EB08C33-9A40-449C-8EF5-2103A175371A}" type="datetime1">
              <a:rPr lang="en-US" smtClean="0"/>
              <a:t>3/31/2025</a:t>
            </a:fld>
            <a:endParaRPr lang="en-US"/>
          </a:p>
        </p:txBody>
      </p:sp>
      <p:sp>
        <p:nvSpPr>
          <p:cNvPr id="8" name="Footer Placeholder 4">
            <a:extLst>
              <a:ext uri="{FF2B5EF4-FFF2-40B4-BE49-F238E27FC236}">
                <a16:creationId xmlns:a16="http://schemas.microsoft.com/office/drawing/2014/main" id="{B791D491-74AF-1110-DE2A-F94B0F8C0981}"/>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6" name="Slide Number Placeholder 5">
            <a:extLst>
              <a:ext uri="{FF2B5EF4-FFF2-40B4-BE49-F238E27FC236}">
                <a16:creationId xmlns:a16="http://schemas.microsoft.com/office/drawing/2014/main" id="{0E0578B1-7D93-F923-4A39-FF6F2B37E34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7" name="Freeform: Shape 16">
            <a:extLst>
              <a:ext uri="{FF2B5EF4-FFF2-40B4-BE49-F238E27FC236}">
                <a16:creationId xmlns:a16="http://schemas.microsoft.com/office/drawing/2014/main" id="{53E59676-000B-23C4-A79E-6F7EF618E4F9}"/>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Freeform: Shape 17">
            <a:extLst>
              <a:ext uri="{FF2B5EF4-FFF2-40B4-BE49-F238E27FC236}">
                <a16:creationId xmlns:a16="http://schemas.microsoft.com/office/drawing/2014/main" id="{1D8FF8B4-211F-D599-8942-4CEA19F21D3F}"/>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Freeform: Shape 19">
            <a:extLst>
              <a:ext uri="{FF2B5EF4-FFF2-40B4-BE49-F238E27FC236}">
                <a16:creationId xmlns:a16="http://schemas.microsoft.com/office/drawing/2014/main" id="{8F73199D-15C0-5009-084E-702074F044D2}"/>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18">
            <a:extLst>
              <a:ext uri="{FF2B5EF4-FFF2-40B4-BE49-F238E27FC236}">
                <a16:creationId xmlns:a16="http://schemas.microsoft.com/office/drawing/2014/main" id="{0B3DC668-E35A-3B70-A10C-247B5A01BBB4}"/>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171354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323949A-41F3-9274-96B9-AE55D20E747F}"/>
              </a:ext>
            </a:extLst>
          </p:cNvPr>
          <p:cNvSpPr>
            <a:spLocks noGrp="1"/>
          </p:cNvSpPr>
          <p:nvPr>
            <p:ph type="title"/>
          </p:nvPr>
        </p:nvSpPr>
        <p:spPr>
          <a:xfrm>
            <a:off x="844001" y="831919"/>
            <a:ext cx="10504000" cy="528186"/>
          </a:xfrm>
        </p:spPr>
        <p:txBody>
          <a:bodyPr anchor="ctr">
            <a:normAutofit/>
          </a:bodyPr>
          <a:lstStyle>
            <a:lvl1pPr>
              <a:defRPr sz="2400"/>
            </a:lvl1pPr>
          </a:lstStyle>
          <a:p>
            <a:r>
              <a:rPr lang="en-US"/>
              <a:t>Click to edit Master title style</a:t>
            </a:r>
          </a:p>
        </p:txBody>
      </p:sp>
      <p:sp>
        <p:nvSpPr>
          <p:cNvPr id="6" name="Content Placeholder 2">
            <a:extLst>
              <a:ext uri="{FF2B5EF4-FFF2-40B4-BE49-F238E27FC236}">
                <a16:creationId xmlns:a16="http://schemas.microsoft.com/office/drawing/2014/main" id="{6A73CEA9-5FE2-4144-7BCF-29CF17143BAB}"/>
              </a:ext>
            </a:extLst>
          </p:cNvPr>
          <p:cNvSpPr>
            <a:spLocks noGrp="1"/>
          </p:cNvSpPr>
          <p:nvPr>
            <p:ph idx="1"/>
          </p:nvPr>
        </p:nvSpPr>
        <p:spPr>
          <a:xfrm>
            <a:off x="844000" y="1474839"/>
            <a:ext cx="10504000" cy="455124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013246-8EC0-8C70-3F45-8768D7C5F7C9}"/>
              </a:ext>
            </a:extLst>
          </p:cNvPr>
          <p:cNvSpPr>
            <a:spLocks noGrp="1"/>
          </p:cNvSpPr>
          <p:nvPr>
            <p:ph type="dt" sz="half" idx="13"/>
          </p:nvPr>
        </p:nvSpPr>
        <p:spPr>
          <a:xfrm>
            <a:off x="1174751" y="6400800"/>
            <a:ext cx="2743200" cy="266700"/>
          </a:xfrm>
        </p:spPr>
        <p:txBody>
          <a:bodyPr lIns="0" tIns="0" rIns="0" bIns="0"/>
          <a:lstStyle>
            <a:lvl1pPr>
              <a:defRPr>
                <a:solidFill>
                  <a:schemeClr val="tx1"/>
                </a:solidFill>
              </a:defRPr>
            </a:lvl1pPr>
          </a:lstStyle>
          <a:p>
            <a:r>
              <a:rPr lang="en-US" altLang="zh-CN"/>
              <a:t>03/12/2025</a:t>
            </a:r>
            <a:fld id="{70C11075-4F89-4B89-94F4-D8FDB730CC99}" type="datetime1">
              <a:rPr lang="en-US" smtClean="0"/>
              <a:t>3/31/2025</a:t>
            </a:fld>
            <a:endParaRPr lang="en-US"/>
          </a:p>
        </p:txBody>
      </p:sp>
      <p:sp>
        <p:nvSpPr>
          <p:cNvPr id="9" name="Footer Placeholder 4">
            <a:extLst>
              <a:ext uri="{FF2B5EF4-FFF2-40B4-BE49-F238E27FC236}">
                <a16:creationId xmlns:a16="http://schemas.microsoft.com/office/drawing/2014/main" id="{3650C69B-A152-BD06-9047-9F7118B5F50D}"/>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8" name="Slide Number Placeholder 5">
            <a:extLst>
              <a:ext uri="{FF2B5EF4-FFF2-40B4-BE49-F238E27FC236}">
                <a16:creationId xmlns:a16="http://schemas.microsoft.com/office/drawing/2014/main" id="{27912CA5-005B-5D63-2624-E78C51C2E0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9" name="Freeform: Shape 59">
            <a:extLst>
              <a:ext uri="{FF2B5EF4-FFF2-40B4-BE49-F238E27FC236}">
                <a16:creationId xmlns:a16="http://schemas.microsoft.com/office/drawing/2014/main" id="{693E4553-C52A-1094-51E7-50535E76976F}"/>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6" name="Rectangle 9">
            <a:extLst>
              <a:ext uri="{FF2B5EF4-FFF2-40B4-BE49-F238E27FC236}">
                <a16:creationId xmlns:a16="http://schemas.microsoft.com/office/drawing/2014/main" id="{19C42F7F-708C-263A-B3B6-00E85FDE08E1}"/>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1">
            <a:extLst>
              <a:ext uri="{FF2B5EF4-FFF2-40B4-BE49-F238E27FC236}">
                <a16:creationId xmlns:a16="http://schemas.microsoft.com/office/drawing/2014/main" id="{12D9E626-EA86-5127-0C73-7BCA5CC9705B}"/>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Shape 59">
            <a:extLst>
              <a:ext uri="{FF2B5EF4-FFF2-40B4-BE49-F238E27FC236}">
                <a16:creationId xmlns:a16="http://schemas.microsoft.com/office/drawing/2014/main" id="{E36196F9-2EDE-D6C7-C18F-0CA6607F67BB}"/>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41172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1248" y="-1424940"/>
            <a:ext cx="10515600" cy="1325880"/>
          </a:xfrm>
        </p:spPr>
        <p:txBody>
          <a:bodyPr anchor="ctr">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143AB-871B-A40A-4ABF-203E363009E3}"/>
              </a:ext>
            </a:extLst>
          </p:cNvPr>
          <p:cNvSpPr>
            <a:spLocks noGrp="1"/>
          </p:cNvSpPr>
          <p:nvPr>
            <p:ph idx="1"/>
          </p:nvPr>
        </p:nvSpPr>
        <p:spPr>
          <a:xfrm>
            <a:off x="318800" y="313467"/>
            <a:ext cx="11554400" cy="550700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AE213731-C6F5-8BF4-CFFA-DB6F3E7CBA90}"/>
              </a:ext>
            </a:extLst>
          </p:cNvPr>
          <p:cNvSpPr>
            <a:spLocks noGrp="1"/>
          </p:cNvSpPr>
          <p:nvPr>
            <p:ph type="dt" sz="half" idx="10"/>
          </p:nvPr>
        </p:nvSpPr>
        <p:spPr>
          <a:xfrm>
            <a:off x="657225" y="6400800"/>
            <a:ext cx="2743200" cy="266700"/>
          </a:xfrm>
        </p:spPr>
        <p:txBody>
          <a:bodyPr/>
          <a:lstStyle/>
          <a:p>
            <a:r>
              <a:rPr lang="en-US" altLang="zh-CN"/>
              <a:t>03/12/2025</a:t>
            </a:r>
            <a:fld id="{C384151F-B005-417B-98B6-8157FDF8274E}" type="datetime1">
              <a:rPr lang="en-US" smtClean="0"/>
              <a:t>3/31/2025</a:t>
            </a:fld>
            <a:endParaRPr lang="en-US"/>
          </a:p>
        </p:txBody>
      </p:sp>
      <p:sp>
        <p:nvSpPr>
          <p:cNvPr id="8" name="Footer Placeholder 4">
            <a:extLst>
              <a:ext uri="{FF2B5EF4-FFF2-40B4-BE49-F238E27FC236}">
                <a16:creationId xmlns:a16="http://schemas.microsoft.com/office/drawing/2014/main" id="{C7518267-D602-CAB2-16AC-CF280D72A512}"/>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7" name="Slide Number Placeholder 5">
            <a:extLst>
              <a:ext uri="{FF2B5EF4-FFF2-40B4-BE49-F238E27FC236}">
                <a16:creationId xmlns:a16="http://schemas.microsoft.com/office/drawing/2014/main" id="{356B0E37-DA37-08EC-5352-201C44098E21}"/>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089415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2917031" y="977462"/>
            <a:ext cx="6357939" cy="1639640"/>
          </a:xfrm>
        </p:spPr>
        <p:txBody>
          <a:bodyPr lIns="0" tIns="0" rIns="0" bIns="0">
            <a:noAutofit/>
          </a:bodyPr>
          <a:lstStyle>
            <a:lvl1pPr algn="ctr">
              <a:defRPr sz="3600"/>
            </a:lvl1pPr>
          </a:lstStyle>
          <a:p>
            <a:r>
              <a:rPr lang="en-US"/>
              <a:t>Click to edit Master title style</a:t>
            </a:r>
          </a:p>
        </p:txBody>
      </p:sp>
      <p:sp>
        <p:nvSpPr>
          <p:cNvPr id="5" name="Content Placeholder 2">
            <a:extLst>
              <a:ext uri="{FF2B5EF4-FFF2-40B4-BE49-F238E27FC236}">
                <a16:creationId xmlns:a16="http://schemas.microsoft.com/office/drawing/2014/main" id="{80179A78-77A7-2005-19C5-C07E817AB4A8}"/>
              </a:ext>
            </a:extLst>
          </p:cNvPr>
          <p:cNvSpPr>
            <a:spLocks noGrp="1"/>
          </p:cNvSpPr>
          <p:nvPr>
            <p:ph idx="1"/>
          </p:nvPr>
        </p:nvSpPr>
        <p:spPr>
          <a:xfrm>
            <a:off x="2917030" y="3178628"/>
            <a:ext cx="6357939" cy="2847451"/>
          </a:xfrm>
        </p:spPr>
        <p:txBody>
          <a:bodyPr>
            <a:normAutofit/>
          </a:bodyPr>
          <a:lstStyle>
            <a:lvl1pPr marL="0" indent="0" algn="ctr">
              <a:buNone/>
              <a:defRPr sz="1400"/>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0D3A9C5A-2E4F-8513-3BB5-484AF6AB01E0}"/>
              </a:ext>
            </a:extLst>
          </p:cNvPr>
          <p:cNvSpPr>
            <a:spLocks noGrp="1"/>
          </p:cNvSpPr>
          <p:nvPr>
            <p:ph type="dt" sz="half" idx="10"/>
          </p:nvPr>
        </p:nvSpPr>
        <p:spPr>
          <a:xfrm>
            <a:off x="657225" y="6400800"/>
            <a:ext cx="2743200" cy="266700"/>
          </a:xfrm>
        </p:spPr>
        <p:txBody>
          <a:bodyPr/>
          <a:lstStyle/>
          <a:p>
            <a:r>
              <a:rPr lang="en-US" altLang="zh-CN"/>
              <a:t>03/12/2025</a:t>
            </a:r>
            <a:fld id="{287F9555-57D5-4F01-B9C0-D37279E96449}" type="datetime1">
              <a:rPr lang="en-US" smtClean="0"/>
              <a:t>3/31/2025</a:t>
            </a:fld>
            <a:endParaRPr lang="en-US"/>
          </a:p>
        </p:txBody>
      </p:sp>
      <p:sp>
        <p:nvSpPr>
          <p:cNvPr id="8" name="Footer Placeholder 4">
            <a:extLst>
              <a:ext uri="{FF2B5EF4-FFF2-40B4-BE49-F238E27FC236}">
                <a16:creationId xmlns:a16="http://schemas.microsoft.com/office/drawing/2014/main" id="{7271FE74-F4ED-F522-8E6C-987B7D926F97}"/>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7" name="Slide Number Placeholder 5">
            <a:extLst>
              <a:ext uri="{FF2B5EF4-FFF2-40B4-BE49-F238E27FC236}">
                <a16:creationId xmlns:a16="http://schemas.microsoft.com/office/drawing/2014/main" id="{364DB04A-B800-A67D-2202-5E3127DEF9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8">
            <a:extLst>
              <a:ext uri="{FF2B5EF4-FFF2-40B4-BE49-F238E27FC236}">
                <a16:creationId xmlns:a16="http://schemas.microsoft.com/office/drawing/2014/main" id="{78FE1527-C73A-10FD-DC23-1B90C0C209A2}"/>
              </a:ext>
              <a:ext uri="{C183D7F6-B498-43B3-948B-1728B52AA6E4}">
                <adec:decorative xmlns:adec="http://schemas.microsoft.com/office/drawing/2017/decorative" val="1"/>
              </a:ext>
            </a:extLst>
          </p:cNvPr>
          <p:cNvSpPr/>
          <p:nvPr userDrawn="1"/>
        </p:nvSpPr>
        <p:spPr>
          <a:xfrm>
            <a:off x="0" y="-1"/>
            <a:ext cx="594723" cy="121870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9">
            <a:extLst>
              <a:ext uri="{FF2B5EF4-FFF2-40B4-BE49-F238E27FC236}">
                <a16:creationId xmlns:a16="http://schemas.microsoft.com/office/drawing/2014/main" id="{9606E1E0-F3DA-894A-2D3C-A22A48141AD9}"/>
              </a:ext>
              <a:ext uri="{C183D7F6-B498-43B3-948B-1728B52AA6E4}">
                <adec:decorative xmlns:adec="http://schemas.microsoft.com/office/drawing/2017/decorative" val="1"/>
              </a:ext>
            </a:extLst>
          </p:cNvPr>
          <p:cNvSpPr/>
          <p:nvPr userDrawn="1"/>
        </p:nvSpPr>
        <p:spPr>
          <a:xfrm>
            <a:off x="1" y="1218702"/>
            <a:ext cx="592750" cy="35534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6">
            <a:extLst>
              <a:ext uri="{FF2B5EF4-FFF2-40B4-BE49-F238E27FC236}">
                <a16:creationId xmlns:a16="http://schemas.microsoft.com/office/drawing/2014/main" id="{D037B66F-8A88-B401-B56A-B1819D1B720F}"/>
              </a:ext>
              <a:ext uri="{C183D7F6-B498-43B3-948B-1728B52AA6E4}">
                <adec:decorative xmlns:adec="http://schemas.microsoft.com/office/drawing/2017/decorative" val="1"/>
              </a:ext>
            </a:extLst>
          </p:cNvPr>
          <p:cNvSpPr/>
          <p:nvPr userDrawn="1"/>
        </p:nvSpPr>
        <p:spPr>
          <a:xfrm>
            <a:off x="0" y="4772126"/>
            <a:ext cx="592750" cy="20858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6">
            <a:extLst>
              <a:ext uri="{FF2B5EF4-FFF2-40B4-BE49-F238E27FC236}">
                <a16:creationId xmlns:a16="http://schemas.microsoft.com/office/drawing/2014/main" id="{38B4A883-7D2B-B3A4-E71C-97A5282E4501}"/>
              </a:ext>
              <a:ext uri="{C183D7F6-B498-43B3-948B-1728B52AA6E4}">
                <adec:decorative xmlns:adec="http://schemas.microsoft.com/office/drawing/2017/decorative" val="1"/>
              </a:ext>
            </a:extLst>
          </p:cNvPr>
          <p:cNvSpPr/>
          <p:nvPr userDrawn="1"/>
        </p:nvSpPr>
        <p:spPr>
          <a:xfrm flipH="1" flipV="1">
            <a:off x="11606189" y="-1"/>
            <a:ext cx="589758"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Shape 59">
            <a:extLst>
              <a:ext uri="{FF2B5EF4-FFF2-40B4-BE49-F238E27FC236}">
                <a16:creationId xmlns:a16="http://schemas.microsoft.com/office/drawing/2014/main" id="{33DD5763-4396-FB3F-84CF-397FE27E14FF}"/>
              </a:ext>
              <a:ext uri="{C183D7F6-B498-43B3-948B-1728B52AA6E4}">
                <adec:decorative xmlns:adec="http://schemas.microsoft.com/office/drawing/2017/decorative" val="1"/>
              </a:ext>
            </a:extLst>
          </p:cNvPr>
          <p:cNvSpPr/>
          <p:nvPr userDrawn="1"/>
        </p:nvSpPr>
        <p:spPr>
          <a:xfrm flipV="1">
            <a:off x="0" y="5880326"/>
            <a:ext cx="592750"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Freeform: Shape 59">
            <a:extLst>
              <a:ext uri="{FF2B5EF4-FFF2-40B4-BE49-F238E27FC236}">
                <a16:creationId xmlns:a16="http://schemas.microsoft.com/office/drawing/2014/main" id="{79FFE37C-246F-C521-201C-7A3929C754A7}"/>
              </a:ext>
              <a:ext uri="{C183D7F6-B498-43B3-948B-1728B52AA6E4}">
                <adec:decorative xmlns:adec="http://schemas.microsoft.com/office/drawing/2017/decorative" val="1"/>
              </a:ext>
            </a:extLst>
          </p:cNvPr>
          <p:cNvSpPr/>
          <p:nvPr userDrawn="1"/>
        </p:nvSpPr>
        <p:spPr>
          <a:xfrm flipH="1">
            <a:off x="11606189" y="0"/>
            <a:ext cx="593702"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a16="http://schemas.microsoft.com/office/drawing/2014/main" id="{F03D9D30-3DEA-8443-E734-46EB19A66C63}"/>
              </a:ext>
              <a:ext uri="{C183D7F6-B498-43B3-948B-1728B52AA6E4}">
                <adec:decorative xmlns:adec="http://schemas.microsoft.com/office/drawing/2017/decorative" val="1"/>
              </a:ext>
            </a:extLst>
          </p:cNvPr>
          <p:cNvSpPr/>
          <p:nvPr userDrawn="1"/>
        </p:nvSpPr>
        <p:spPr>
          <a:xfrm flipH="1" flipV="1">
            <a:off x="11606192" y="2076566"/>
            <a:ext cx="589753"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8">
            <a:extLst>
              <a:ext uri="{FF2B5EF4-FFF2-40B4-BE49-F238E27FC236}">
                <a16:creationId xmlns:a16="http://schemas.microsoft.com/office/drawing/2014/main" id="{CFF138E9-CABA-E863-0725-2AF946DDF089}"/>
              </a:ext>
              <a:ext uri="{C183D7F6-B498-43B3-948B-1728B52AA6E4}">
                <adec:decorative xmlns:adec="http://schemas.microsoft.com/office/drawing/2017/decorative" val="1"/>
              </a:ext>
            </a:extLst>
          </p:cNvPr>
          <p:cNvSpPr/>
          <p:nvPr userDrawn="1"/>
        </p:nvSpPr>
        <p:spPr>
          <a:xfrm flipH="1" flipV="1">
            <a:off x="11606189" y="5633579"/>
            <a:ext cx="589755"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1920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0BBEF3D7-DB5B-7581-44D1-A96990F4C8D8}"/>
              </a:ext>
              <a:ext uri="{C183D7F6-B498-43B3-948B-1728B52AA6E4}">
                <adec:decorative xmlns:adec="http://schemas.microsoft.com/office/drawing/2017/decorative" val="1"/>
              </a:ext>
            </a:extLst>
          </p:cNvPr>
          <p:cNvSpPr/>
          <p:nvPr userDrawn="1"/>
        </p:nvSpPr>
        <p:spPr>
          <a:xfrm rot="5400000">
            <a:off x="3066943" y="3479693"/>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Freeform: Shape 59">
            <a:extLst>
              <a:ext uri="{FF2B5EF4-FFF2-40B4-BE49-F238E27FC236}">
                <a16:creationId xmlns:a16="http://schemas.microsoft.com/office/drawing/2014/main" id="{AA1200B2-C1B6-992C-FCB0-92D95EFEB46F}"/>
              </a:ext>
              <a:ext uri="{C183D7F6-B498-43B3-948B-1728B52AA6E4}">
                <adec:decorative xmlns:adec="http://schemas.microsoft.com/office/drawing/2017/decorative" val="1"/>
              </a:ext>
            </a:extLst>
          </p:cNvPr>
          <p:cNvSpPr/>
          <p:nvPr userDrawn="1"/>
        </p:nvSpPr>
        <p:spPr>
          <a:xfrm rot="5400000" flipV="1">
            <a:off x="72519" y="6473316"/>
            <a:ext cx="312166" cy="45720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a16="http://schemas.microsoft.com/office/drawing/2014/main" id="{3F37E9B1-B103-4DC6-4C5C-CBAE64410DC3}"/>
              </a:ext>
              <a:ext uri="{C183D7F6-B498-43B3-948B-1728B52AA6E4}">
                <adec:decorative xmlns:adec="http://schemas.microsoft.com/office/drawing/2017/decorative" val="1"/>
              </a:ext>
            </a:extLst>
          </p:cNvPr>
          <p:cNvSpPr/>
          <p:nvPr userDrawn="1"/>
        </p:nvSpPr>
        <p:spPr>
          <a:xfrm rot="5400000">
            <a:off x="8416414" y="4574669"/>
            <a:ext cx="312165"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a16="http://schemas.microsoft.com/office/drawing/2014/main" id="{ACE39DDF-DFF5-AB6F-F487-951C570FCCBF}"/>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385975"/>
            <a:ext cx="4325112" cy="2454796"/>
          </a:xfrm>
        </p:spPr>
        <p:txBody>
          <a:bodyPr anchor="t">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42467BD2-62D0-543A-E4EC-DB0D7C8A1B03}"/>
              </a:ext>
            </a:extLst>
          </p:cNvPr>
          <p:cNvSpPr>
            <a:spLocks noGrp="1"/>
          </p:cNvSpPr>
          <p:nvPr>
            <p:ph idx="1"/>
          </p:nvPr>
        </p:nvSpPr>
        <p:spPr>
          <a:xfrm>
            <a:off x="5698836" y="2385976"/>
            <a:ext cx="5464817" cy="245479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a16="http://schemas.microsoft.com/office/drawing/2014/main" id="{20CB7A08-999A-FAF6-CC22-3A805F7905F8}"/>
              </a:ext>
            </a:extLst>
          </p:cNvPr>
          <p:cNvSpPr>
            <a:spLocks noGrp="1"/>
          </p:cNvSpPr>
          <p:nvPr>
            <p:ph type="dt" sz="half" idx="10"/>
          </p:nvPr>
        </p:nvSpPr>
        <p:spPr>
          <a:xfrm>
            <a:off x="657225" y="6400800"/>
            <a:ext cx="2743200" cy="266700"/>
          </a:xfrm>
        </p:spPr>
        <p:txBody>
          <a:bodyPr/>
          <a:lstStyle/>
          <a:p>
            <a:r>
              <a:rPr lang="en-US" altLang="zh-CN"/>
              <a:t>03/12/2025</a:t>
            </a:r>
            <a:fld id="{C362889C-DAFD-427A-A1ED-B698BEB4BBD2}" type="datetime1">
              <a:rPr lang="en-US" smtClean="0"/>
              <a:t>3/31/2025</a:t>
            </a:fld>
            <a:endParaRPr lang="en-US"/>
          </a:p>
        </p:txBody>
      </p:sp>
      <p:sp>
        <p:nvSpPr>
          <p:cNvPr id="23" name="Footer Placeholder 4">
            <a:extLst>
              <a:ext uri="{FF2B5EF4-FFF2-40B4-BE49-F238E27FC236}">
                <a16:creationId xmlns:a16="http://schemas.microsoft.com/office/drawing/2014/main" id="{31001B33-CCD1-56DE-1347-50FE52B44C6D}"/>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22" name="Slide Number Placeholder 5">
            <a:extLst>
              <a:ext uri="{FF2B5EF4-FFF2-40B4-BE49-F238E27FC236}">
                <a16:creationId xmlns:a16="http://schemas.microsoft.com/office/drawing/2014/main" id="{5BA3F666-FC83-4A06-E2D1-F54F36EE174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617752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anchor="t">
            <a:noAutofit/>
          </a:bodyPr>
          <a:lstStyle>
            <a:lvl1pPr>
              <a:defRPr sz="3600"/>
            </a:lvl1pPr>
          </a:lstStyle>
          <a:p>
            <a:r>
              <a:rPr lang="en-US"/>
              <a:t>Click to edit Master title style</a:t>
            </a:r>
          </a:p>
        </p:txBody>
      </p:sp>
      <p:sp>
        <p:nvSpPr>
          <p:cNvPr id="5" name="Content Placeholder 2">
            <a:extLst>
              <a:ext uri="{FF2B5EF4-FFF2-40B4-BE49-F238E27FC236}">
                <a16:creationId xmlns:a16="http://schemas.microsoft.com/office/drawing/2014/main" id="{A31706AB-E4B8-078D-026D-990252BF26E4}"/>
              </a:ext>
            </a:extLst>
          </p:cNvPr>
          <p:cNvSpPr>
            <a:spLocks noGrp="1"/>
          </p:cNvSpPr>
          <p:nvPr>
            <p:ph idx="1"/>
          </p:nvPr>
        </p:nvSpPr>
        <p:spPr>
          <a:xfrm>
            <a:off x="5237018" y="2258568"/>
            <a:ext cx="6077527" cy="355701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a:extLst>
              <a:ext uri="{FF2B5EF4-FFF2-40B4-BE49-F238E27FC236}">
                <a16:creationId xmlns:a16="http://schemas.microsoft.com/office/drawing/2014/main" id="{4DBBEFEB-B716-AD6B-320D-005C214A9251}"/>
              </a:ext>
            </a:extLst>
          </p:cNvPr>
          <p:cNvSpPr>
            <a:spLocks noGrp="1"/>
          </p:cNvSpPr>
          <p:nvPr>
            <p:ph type="dt" sz="half" idx="10"/>
          </p:nvPr>
        </p:nvSpPr>
        <p:spPr>
          <a:xfrm>
            <a:off x="657225" y="6400800"/>
            <a:ext cx="2743200" cy="266700"/>
          </a:xfrm>
        </p:spPr>
        <p:txBody>
          <a:bodyPr/>
          <a:lstStyle/>
          <a:p>
            <a:r>
              <a:rPr lang="en-US" altLang="zh-CN"/>
              <a:t>03/12/2025</a:t>
            </a:r>
            <a:fld id="{7DF8A0F6-29B9-445A-80CF-7B6F0B1BF12F}" type="datetime1">
              <a:rPr lang="en-US" smtClean="0"/>
              <a:t>3/31/2025</a:t>
            </a:fld>
            <a:endParaRPr lang="en-US"/>
          </a:p>
        </p:txBody>
      </p:sp>
      <p:sp>
        <p:nvSpPr>
          <p:cNvPr id="14" name="Footer Placeholder 4">
            <a:extLst>
              <a:ext uri="{FF2B5EF4-FFF2-40B4-BE49-F238E27FC236}">
                <a16:creationId xmlns:a16="http://schemas.microsoft.com/office/drawing/2014/main" id="{424575B1-A0F2-12EE-BB19-CB6ADE89EF35}"/>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3" name="Slide Number Placeholder 5">
            <a:extLst>
              <a:ext uri="{FF2B5EF4-FFF2-40B4-BE49-F238E27FC236}">
                <a16:creationId xmlns:a16="http://schemas.microsoft.com/office/drawing/2014/main" id="{18431A50-B82F-CFF9-D038-8C4456D09BF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a16="http://schemas.microsoft.com/office/drawing/2014/main" id="{FEF11A17-6EB4-B345-9C96-E6F438C8A609}"/>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Shape 59">
            <a:extLst>
              <a:ext uri="{FF2B5EF4-FFF2-40B4-BE49-F238E27FC236}">
                <a16:creationId xmlns:a16="http://schemas.microsoft.com/office/drawing/2014/main" id="{3B3BEDEF-57A1-D087-1E15-6B0456EC5BE6}"/>
              </a:ext>
              <a:ext uri="{C183D7F6-B498-43B3-948B-1728B52AA6E4}">
                <adec:decorative xmlns:adec="http://schemas.microsoft.com/office/drawing/2017/decorative" val="1"/>
              </a:ext>
            </a:extLst>
          </p:cNvPr>
          <p:cNvSpPr/>
          <p:nvPr userDrawn="1"/>
        </p:nvSpPr>
        <p:spPr>
          <a:xfrm rot="16200000" flipH="1" flipV="1">
            <a:off x="11370119" y="237025"/>
            <a:ext cx="1066800" cy="592750"/>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10E338B6-58A3-91A4-F5EB-CD40D614F893}"/>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8">
            <a:extLst>
              <a:ext uri="{FF2B5EF4-FFF2-40B4-BE49-F238E27FC236}">
                <a16:creationId xmlns:a16="http://schemas.microsoft.com/office/drawing/2014/main" id="{5AD26084-EDDC-61FF-5474-7DF349CC7552}"/>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213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184A5B9-E2EB-CB8F-9FCE-B435678BB4BB}"/>
              </a:ext>
              <a:ext uri="{C183D7F6-B498-43B3-948B-1728B52AA6E4}">
                <adec:decorative xmlns:adec="http://schemas.microsoft.com/office/drawing/2017/decorative" val="1"/>
              </a:ext>
            </a:extLst>
          </p:cNvPr>
          <p:cNvSpPr/>
          <p:nvPr userDrawn="1"/>
        </p:nvSpPr>
        <p:spPr>
          <a:xfrm rot="10800000">
            <a:off x="9937750" y="3696527"/>
            <a:ext cx="2254248" cy="3163005"/>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a16="http://schemas.microsoft.com/office/drawing/2014/main" id="{BEF628E3-8F76-0E9D-3DEE-A459731EFF5F}"/>
              </a:ext>
              <a:ext uri="{C183D7F6-B498-43B3-948B-1728B52AA6E4}">
                <adec:decorative xmlns:adec="http://schemas.microsoft.com/office/drawing/2017/decorative" val="1"/>
              </a:ext>
            </a:extLst>
          </p:cNvPr>
          <p:cNvSpPr/>
          <p:nvPr userDrawn="1"/>
        </p:nvSpPr>
        <p:spPr>
          <a:xfrm flipV="1">
            <a:off x="9937750" y="5736197"/>
            <a:ext cx="2254250" cy="1121803"/>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11" name="Title 1">
            <a:extLst>
              <a:ext uri="{FF2B5EF4-FFF2-40B4-BE49-F238E27FC236}">
                <a16:creationId xmlns:a16="http://schemas.microsoft.com/office/drawing/2014/main" id="{794A9AA8-C219-474F-E074-634356B77D9C}"/>
              </a:ext>
            </a:extLst>
          </p:cNvPr>
          <p:cNvSpPr>
            <a:spLocks noGrp="1"/>
          </p:cNvSpPr>
          <p:nvPr>
            <p:ph type="ctrTitle" hasCustomPrompt="1"/>
          </p:nvPr>
        </p:nvSpPr>
        <p:spPr>
          <a:xfrm>
            <a:off x="657225" y="837382"/>
            <a:ext cx="7837069" cy="3696518"/>
          </a:xfrm>
        </p:spPr>
        <p:txBody>
          <a:bodyPr anchor="b">
            <a:noAutofit/>
          </a:bodyPr>
          <a:lstStyle>
            <a:lvl1pPr algn="l">
              <a:defRPr sz="5400"/>
            </a:lvl1pPr>
          </a:lstStyle>
          <a:p>
            <a:r>
              <a:rPr lang="en-US"/>
              <a:t>Click to edit Master title style</a:t>
            </a:r>
            <a:endParaRPr lang="en-CN"/>
          </a:p>
        </p:txBody>
      </p:sp>
      <p:sp>
        <p:nvSpPr>
          <p:cNvPr id="13" name="Subtitle 2">
            <a:extLst>
              <a:ext uri="{FF2B5EF4-FFF2-40B4-BE49-F238E27FC236}">
                <a16:creationId xmlns:a16="http://schemas.microsoft.com/office/drawing/2014/main" id="{12979924-61C7-4C37-EAF2-46A0A2A2D13E}"/>
              </a:ext>
            </a:extLst>
          </p:cNvPr>
          <p:cNvSpPr>
            <a:spLocks noGrp="1"/>
          </p:cNvSpPr>
          <p:nvPr>
            <p:ph type="subTitle" idx="1" hasCustomPrompt="1"/>
          </p:nvPr>
        </p:nvSpPr>
        <p:spPr>
          <a:xfrm>
            <a:off x="657225" y="4648199"/>
            <a:ext cx="7837070" cy="1042877"/>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7" name="Content Placeholder 8">
            <a:extLst>
              <a:ext uri="{FF2B5EF4-FFF2-40B4-BE49-F238E27FC236}">
                <a16:creationId xmlns:a16="http://schemas.microsoft.com/office/drawing/2014/main" id="{946F423E-A433-4DDE-A3C0-3165FE754F65}"/>
              </a:ext>
              <a:ext uri="{C183D7F6-B498-43B3-948B-1728B52AA6E4}">
                <adec:decorative xmlns:adec="http://schemas.microsoft.com/office/drawing/2017/decorative" val="0"/>
              </a:ext>
            </a:extLst>
          </p:cNvPr>
          <p:cNvSpPr>
            <a:spLocks noGrp="1"/>
          </p:cNvSpPr>
          <p:nvPr>
            <p:ph sz="quarter" idx="17" hasCustomPrompt="1"/>
          </p:nvPr>
        </p:nvSpPr>
        <p:spPr>
          <a:xfrm>
            <a:off x="657225" y="5883110"/>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a16="http://schemas.microsoft.com/office/drawing/2014/main" id="{F24AAE30-F15B-1702-BB62-5EF514C38710}"/>
              </a:ext>
            </a:extLst>
          </p:cNvPr>
          <p:cNvSpPr>
            <a:spLocks noGrp="1"/>
          </p:cNvSpPr>
          <p:nvPr>
            <p:ph type="dt" sz="half" idx="10"/>
          </p:nvPr>
        </p:nvSpPr>
        <p:spPr>
          <a:xfrm>
            <a:off x="657225" y="6400800"/>
            <a:ext cx="2743200" cy="266700"/>
          </a:xfrm>
        </p:spPr>
        <p:txBody>
          <a:bodyPr lIns="0" tIns="0" rIns="0" bIns="0"/>
          <a:lstStyle/>
          <a:p>
            <a:r>
              <a:rPr lang="en-US" altLang="zh-CN"/>
              <a:t>03/12/2025</a:t>
            </a:r>
            <a:fld id="{05A30FC9-85AE-4CB0-A7EA-1A190C45F0B9}" type="datetime1">
              <a:rPr lang="en-US" smtClean="0"/>
              <a:t>3/31/2025</a:t>
            </a:fld>
            <a:endParaRPr lang="en-US"/>
          </a:p>
        </p:txBody>
      </p:sp>
      <p:sp>
        <p:nvSpPr>
          <p:cNvPr id="5" name="Footer Placeholder 4">
            <a:extLst>
              <a:ext uri="{FF2B5EF4-FFF2-40B4-BE49-F238E27FC236}">
                <a16:creationId xmlns:a16="http://schemas.microsoft.com/office/drawing/2014/main" id="{BFE3F5C5-ED4D-E322-2AF6-F166C684C082}"/>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C3C27666-6814-D528-A7CD-540241E7CA1E}"/>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32" name="Rectangle 8">
            <a:extLst>
              <a:ext uri="{FF2B5EF4-FFF2-40B4-BE49-F238E27FC236}">
                <a16:creationId xmlns:a16="http://schemas.microsoft.com/office/drawing/2014/main" id="{75F1C151-830E-3940-1AE4-FB8D2BD625B9}"/>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9">
            <a:extLst>
              <a:ext uri="{FF2B5EF4-FFF2-40B4-BE49-F238E27FC236}">
                <a16:creationId xmlns:a16="http://schemas.microsoft.com/office/drawing/2014/main" id="{219F9CAC-9EAC-C1A6-0F7E-3F8E87DFD824}"/>
              </a:ext>
              <a:ext uri="{C183D7F6-B498-43B3-948B-1728B52AA6E4}">
                <adec:decorative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ectangle 6">
            <a:extLst>
              <a:ext uri="{FF2B5EF4-FFF2-40B4-BE49-F238E27FC236}">
                <a16:creationId xmlns:a16="http://schemas.microsoft.com/office/drawing/2014/main" id="{1173937D-CDC9-73E6-6B3E-2447EC17AC90}"/>
              </a:ext>
              <a:ext uri="{C183D7F6-B498-43B3-948B-1728B52AA6E4}">
                <adec:decorative xmlns:adec="http://schemas.microsoft.com/office/drawing/2017/decorative" val="1"/>
              </a:ext>
            </a:extLst>
          </p:cNvPr>
          <p:cNvSpPr/>
          <p:nvPr userDrawn="1"/>
        </p:nvSpPr>
        <p:spPr>
          <a:xfrm rot="10800000">
            <a:off x="9937750" y="1"/>
            <a:ext cx="2254248" cy="369499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2" name="Freeform: Shape 59">
            <a:extLst>
              <a:ext uri="{FF2B5EF4-FFF2-40B4-BE49-F238E27FC236}">
                <a16:creationId xmlns:a16="http://schemas.microsoft.com/office/drawing/2014/main" id="{CBC384E9-DFB8-C4B8-FD41-571F33CD64EF}"/>
              </a:ext>
              <a:ext uri="{C183D7F6-B498-43B3-948B-1728B52AA6E4}">
                <adec:decorative xmlns:adec="http://schemas.microsoft.com/office/drawing/2017/decorative" val="1"/>
              </a:ext>
            </a:extLst>
          </p:cNvPr>
          <p:cNvSpPr/>
          <p:nvPr userDrawn="1"/>
        </p:nvSpPr>
        <p:spPr>
          <a:xfrm>
            <a:off x="9937750" y="-2"/>
            <a:ext cx="2254250" cy="369651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425274596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1109587"/>
            <a:ext cx="4145582" cy="4638825"/>
          </a:xfrm>
        </p:spPr>
        <p:txBody>
          <a:bodyPr anchor="t">
            <a:noAutofit/>
          </a:bodyPr>
          <a:lstStyle>
            <a:lvl1pPr>
              <a:defRPr sz="3600"/>
            </a:lvl1pPr>
          </a:lstStyle>
          <a:p>
            <a:r>
              <a:rPr lang="en-US"/>
              <a:t>Click to edit Master title style</a:t>
            </a:r>
          </a:p>
        </p:txBody>
      </p:sp>
      <p:sp>
        <p:nvSpPr>
          <p:cNvPr id="11" name="Content Placeholder 2">
            <a:extLst>
              <a:ext uri="{FF2B5EF4-FFF2-40B4-BE49-F238E27FC236}">
                <a16:creationId xmlns:a16="http://schemas.microsoft.com/office/drawing/2014/main" id="{EAF18FE0-442F-6AE0-4A34-0A68895F343D}"/>
              </a:ext>
            </a:extLst>
          </p:cNvPr>
          <p:cNvSpPr>
            <a:spLocks noGrp="1"/>
          </p:cNvSpPr>
          <p:nvPr>
            <p:ph idx="1"/>
          </p:nvPr>
        </p:nvSpPr>
        <p:spPr>
          <a:xfrm>
            <a:off x="5237018" y="1109587"/>
            <a:ext cx="6077527" cy="46388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ADC0C90B-196D-619B-00AC-36C5F6C0B5ED}"/>
              </a:ext>
            </a:extLst>
          </p:cNvPr>
          <p:cNvSpPr>
            <a:spLocks noGrp="1"/>
          </p:cNvSpPr>
          <p:nvPr>
            <p:ph type="dt" sz="half" idx="10"/>
          </p:nvPr>
        </p:nvSpPr>
        <p:spPr>
          <a:xfrm>
            <a:off x="657225" y="6400800"/>
            <a:ext cx="2743200" cy="266700"/>
          </a:xfrm>
        </p:spPr>
        <p:txBody>
          <a:bodyPr/>
          <a:lstStyle/>
          <a:p>
            <a:r>
              <a:rPr lang="en-US" altLang="zh-CN"/>
              <a:t>03/12/2025</a:t>
            </a:r>
            <a:fld id="{BBCDBAE0-2CA6-4067-B5A8-5759AF9BFB93}" type="datetime1">
              <a:rPr lang="en-US" smtClean="0"/>
              <a:t>3/31/2025</a:t>
            </a:fld>
            <a:endParaRPr lang="en-US"/>
          </a:p>
        </p:txBody>
      </p:sp>
      <p:sp>
        <p:nvSpPr>
          <p:cNvPr id="7" name="Footer Placeholder 4">
            <a:extLst>
              <a:ext uri="{FF2B5EF4-FFF2-40B4-BE49-F238E27FC236}">
                <a16:creationId xmlns:a16="http://schemas.microsoft.com/office/drawing/2014/main" id="{264F9FBE-A6F5-09E6-684B-233C0D23F1D1}"/>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3" name="Slide Number Placeholder 5">
            <a:extLst>
              <a:ext uri="{FF2B5EF4-FFF2-40B4-BE49-F238E27FC236}">
                <a16:creationId xmlns:a16="http://schemas.microsoft.com/office/drawing/2014/main" id="{8451D253-EA22-2614-2FD1-DC0FEB26EE8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a16="http://schemas.microsoft.com/office/drawing/2014/main" id="{146832F4-CE37-2BF9-DDF5-11B7ABE0B948}"/>
              </a:ext>
              <a:ext uri="{C183D7F6-B498-43B3-948B-1728B52AA6E4}">
                <adec:decorative xmlns:adec="http://schemas.microsoft.com/office/drawing/2017/decorative" val="1"/>
              </a:ext>
            </a:extLst>
          </p:cNvPr>
          <p:cNvSpPr/>
          <p:nvPr userDrawn="1"/>
        </p:nvSpPr>
        <p:spPr>
          <a:xfrm flipH="1" flipV="1">
            <a:off x="394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Shape 59">
            <a:extLst>
              <a:ext uri="{FF2B5EF4-FFF2-40B4-BE49-F238E27FC236}">
                <a16:creationId xmlns:a16="http://schemas.microsoft.com/office/drawing/2014/main" id="{7DBA236D-4EBB-E514-DF68-7891C120ADE6}"/>
              </a:ext>
              <a:ext uri="{C183D7F6-B498-43B3-948B-1728B52AA6E4}">
                <adec:decorative xmlns:adec="http://schemas.microsoft.com/office/drawing/2017/decorative" val="1"/>
              </a:ext>
            </a:extLst>
          </p:cNvPr>
          <p:cNvSpPr/>
          <p:nvPr userDrawn="1"/>
        </p:nvSpPr>
        <p:spPr>
          <a:xfrm rot="16200000" flipH="1" flipV="1">
            <a:off x="-229131" y="237025"/>
            <a:ext cx="1066800" cy="592750"/>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6" name="Rectangle 9">
            <a:extLst>
              <a:ext uri="{FF2B5EF4-FFF2-40B4-BE49-F238E27FC236}">
                <a16:creationId xmlns:a16="http://schemas.microsoft.com/office/drawing/2014/main" id="{5A191311-3AF4-ADF9-7C92-3ED08ED5EAC6}"/>
              </a:ext>
              <a:ext uri="{C183D7F6-B498-43B3-948B-1728B52AA6E4}">
                <adec:decorative xmlns:adec="http://schemas.microsoft.com/office/drawing/2017/decorative" val="1"/>
              </a:ext>
            </a:extLst>
          </p:cNvPr>
          <p:cNvSpPr/>
          <p:nvPr userDrawn="1"/>
        </p:nvSpPr>
        <p:spPr>
          <a:xfrm flipH="1" flipV="1">
            <a:off x="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8">
            <a:extLst>
              <a:ext uri="{FF2B5EF4-FFF2-40B4-BE49-F238E27FC236}">
                <a16:creationId xmlns:a16="http://schemas.microsoft.com/office/drawing/2014/main" id="{ED7C5B45-BE42-B3FC-6515-F1F37CCC2B21}"/>
              </a:ext>
              <a:ext uri="{C183D7F6-B498-43B3-948B-1728B52AA6E4}">
                <adec:decorative xmlns:adec="http://schemas.microsoft.com/office/drawing/2017/decorative" val="1"/>
              </a:ext>
            </a:extLst>
          </p:cNvPr>
          <p:cNvSpPr/>
          <p:nvPr userDrawn="1"/>
        </p:nvSpPr>
        <p:spPr>
          <a:xfrm flipH="1" flipV="1">
            <a:off x="197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7383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56"/>
            <a:ext cx="4142232" cy="4940661"/>
          </a:xfrm>
        </p:spPr>
        <p:txBody>
          <a:bodyPr anchor="ctr">
            <a:noAutofit/>
          </a:bodyPr>
          <a:lstStyle>
            <a:lvl1pPr>
              <a:defRPr sz="3600"/>
            </a:lvl1pPr>
          </a:lstStyle>
          <a:p>
            <a:r>
              <a:rPr lang="en-US"/>
              <a:t>Click to edit Master title style</a:t>
            </a:r>
          </a:p>
        </p:txBody>
      </p:sp>
      <p:sp>
        <p:nvSpPr>
          <p:cNvPr id="7" name="Content Placeholder 2">
            <a:extLst>
              <a:ext uri="{FF2B5EF4-FFF2-40B4-BE49-F238E27FC236}">
                <a16:creationId xmlns:a16="http://schemas.microsoft.com/office/drawing/2014/main" id="{34DD1C0B-8CAB-7B69-0068-FA66F2AC06B9}"/>
              </a:ext>
            </a:extLst>
          </p:cNvPr>
          <p:cNvSpPr>
            <a:spLocks noGrp="1"/>
          </p:cNvSpPr>
          <p:nvPr>
            <p:ph idx="1"/>
          </p:nvPr>
        </p:nvSpPr>
        <p:spPr>
          <a:xfrm>
            <a:off x="5237018" y="874923"/>
            <a:ext cx="6077527" cy="4940661"/>
          </a:xfrm>
        </p:spPr>
        <p:txBody>
          <a:bodyPr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0C4E1284-6ADD-36BA-D939-FD3B6B69F280}"/>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68580045-5D9A-4239-88B4-2838E1540CB3}" type="datetime1">
              <a:rPr lang="en-US" smtClean="0"/>
              <a:t>3/31/2025</a:t>
            </a:fld>
            <a:endParaRPr lang="en-US"/>
          </a:p>
        </p:txBody>
      </p:sp>
      <p:sp>
        <p:nvSpPr>
          <p:cNvPr id="12" name="Footer Placeholder 4">
            <a:extLst>
              <a:ext uri="{FF2B5EF4-FFF2-40B4-BE49-F238E27FC236}">
                <a16:creationId xmlns:a16="http://schemas.microsoft.com/office/drawing/2014/main" id="{7EEB4352-9E14-63F9-D5BD-0659C3CCD184}"/>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11" name="Slide Number Placeholder 5">
            <a:extLst>
              <a:ext uri="{FF2B5EF4-FFF2-40B4-BE49-F238E27FC236}">
                <a16:creationId xmlns:a16="http://schemas.microsoft.com/office/drawing/2014/main" id="{E9A0B020-52CF-C931-68F6-A67EAB1128B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Freeform: Shape 16">
            <a:extLst>
              <a:ext uri="{FF2B5EF4-FFF2-40B4-BE49-F238E27FC236}">
                <a16:creationId xmlns:a16="http://schemas.microsoft.com/office/drawing/2014/main" id="{274252EB-C02E-C37B-E2A2-ABBFED742741}"/>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Freeform: Shape 17">
            <a:extLst>
              <a:ext uri="{FF2B5EF4-FFF2-40B4-BE49-F238E27FC236}">
                <a16:creationId xmlns:a16="http://schemas.microsoft.com/office/drawing/2014/main" id="{66E27A39-E979-7436-99F0-9EE45FC8905E}"/>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Freeform: Shape 19">
            <a:extLst>
              <a:ext uri="{FF2B5EF4-FFF2-40B4-BE49-F238E27FC236}">
                <a16:creationId xmlns:a16="http://schemas.microsoft.com/office/drawing/2014/main" id="{ACA57297-62CA-9D0A-0CFD-396A7514D3A7}"/>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8">
            <a:extLst>
              <a:ext uri="{FF2B5EF4-FFF2-40B4-BE49-F238E27FC236}">
                <a16:creationId xmlns:a16="http://schemas.microsoft.com/office/drawing/2014/main" id="{389D975E-EBA4-68ED-C38F-B40A2C9DC6E2}"/>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07788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31919"/>
            <a:ext cx="3494314" cy="5194161"/>
          </a:xfrm>
        </p:spPr>
        <p:txBody>
          <a:bodyPr anchor="b">
            <a:noAutofit/>
          </a:bodyPr>
          <a:lstStyle>
            <a:lvl1pPr>
              <a:defRPr sz="3600"/>
            </a:lvl1pPr>
          </a:lstStyle>
          <a:p>
            <a:r>
              <a:rPr lang="en-US"/>
              <a:t>Click to edit Master title style</a:t>
            </a:r>
          </a:p>
        </p:txBody>
      </p:sp>
      <p:sp>
        <p:nvSpPr>
          <p:cNvPr id="6" name="Content Placeholder 2">
            <a:extLst>
              <a:ext uri="{FF2B5EF4-FFF2-40B4-BE49-F238E27FC236}">
                <a16:creationId xmlns:a16="http://schemas.microsoft.com/office/drawing/2014/main" id="{CA46B297-C880-6157-3B17-0BC02453DF43}"/>
              </a:ext>
            </a:extLst>
          </p:cNvPr>
          <p:cNvSpPr>
            <a:spLocks noGrp="1"/>
          </p:cNvSpPr>
          <p:nvPr>
            <p:ph idx="1"/>
          </p:nvPr>
        </p:nvSpPr>
        <p:spPr>
          <a:xfrm>
            <a:off x="4572000" y="831919"/>
            <a:ext cx="6742545" cy="5194161"/>
          </a:xfrm>
        </p:spPr>
        <p:txBody>
          <a:bodyPr anchor="b">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0EECDA90-A26B-C002-52AC-C255703344E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1B066FCB-F73C-4B29-AF23-C2E8CDDFFD09}" type="datetime1">
              <a:rPr lang="en-US" smtClean="0"/>
              <a:t>3/31/2025</a:t>
            </a:fld>
            <a:endParaRPr lang="en-US"/>
          </a:p>
        </p:txBody>
      </p:sp>
      <p:sp>
        <p:nvSpPr>
          <p:cNvPr id="5" name="Footer Placeholder 4">
            <a:extLst>
              <a:ext uri="{FF2B5EF4-FFF2-40B4-BE49-F238E27FC236}">
                <a16:creationId xmlns:a16="http://schemas.microsoft.com/office/drawing/2014/main" id="{8C97998B-12FC-4418-98A3-E280DFBA8A28}"/>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1B562A23-051B-C681-23C4-7436AC39641B}"/>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9702558A-53E4-8EAB-6E0F-09871DB4F6CB}"/>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7" name="Rectangle 9">
            <a:extLst>
              <a:ext uri="{FF2B5EF4-FFF2-40B4-BE49-F238E27FC236}">
                <a16:creationId xmlns:a16="http://schemas.microsoft.com/office/drawing/2014/main" id="{4D9D4F1C-0061-C3CC-D460-24FDA6B88E35}"/>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1">
            <a:extLst>
              <a:ext uri="{FF2B5EF4-FFF2-40B4-BE49-F238E27FC236}">
                <a16:creationId xmlns:a16="http://schemas.microsoft.com/office/drawing/2014/main" id="{BE74AEB5-27F7-D3F7-353D-F0C293E28AF4}"/>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a16="http://schemas.microsoft.com/office/drawing/2014/main" id="{038BAB3B-0C8B-44FB-985D-D01959AF8B02}"/>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4810646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30" name="Rectangle 6">
            <a:extLst>
              <a:ext uri="{FF2B5EF4-FFF2-40B4-BE49-F238E27FC236}">
                <a16:creationId xmlns:a16="http://schemas.microsoft.com/office/drawing/2014/main" id="{F32ACEC3-9042-9CA8-6E03-E51EC9B00D90}"/>
              </a:ext>
              <a:ext uri="{C183D7F6-B498-43B3-948B-1728B52AA6E4}">
                <adec:decorative xmlns:adec="http://schemas.microsoft.com/office/drawing/2017/decorative" val="1"/>
              </a:ext>
            </a:extLst>
          </p:cNvPr>
          <p:cNvSpPr/>
          <p:nvPr userDrawn="1"/>
        </p:nvSpPr>
        <p:spPr>
          <a:xfrm rot="5400000">
            <a:off x="3066943" y="3479693"/>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Freeform: Shape 59">
            <a:extLst>
              <a:ext uri="{FF2B5EF4-FFF2-40B4-BE49-F238E27FC236}">
                <a16:creationId xmlns:a16="http://schemas.microsoft.com/office/drawing/2014/main" id="{C406346C-7029-3258-5052-CEF732EAE233}"/>
              </a:ext>
              <a:ext uri="{C183D7F6-B498-43B3-948B-1728B52AA6E4}">
                <adec:decorative xmlns:adec="http://schemas.microsoft.com/office/drawing/2017/decorative" val="1"/>
              </a:ext>
            </a:extLst>
          </p:cNvPr>
          <p:cNvSpPr/>
          <p:nvPr userDrawn="1"/>
        </p:nvSpPr>
        <p:spPr>
          <a:xfrm rot="5400000" flipV="1">
            <a:off x="72519" y="6473316"/>
            <a:ext cx="312166" cy="45720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2" name="Rectangle 6">
            <a:extLst>
              <a:ext uri="{FF2B5EF4-FFF2-40B4-BE49-F238E27FC236}">
                <a16:creationId xmlns:a16="http://schemas.microsoft.com/office/drawing/2014/main" id="{1525127B-EAD0-C6C2-5539-A82B684A5CE6}"/>
              </a:ext>
              <a:ext uri="{C183D7F6-B498-43B3-948B-1728B52AA6E4}">
                <adec:decorative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a16="http://schemas.microsoft.com/office/drawing/2014/main" id="{0AD2D883-EB46-4708-231E-8E06FFCC0CD2}"/>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1313395" y="886783"/>
            <a:ext cx="9386350" cy="1132258"/>
          </a:xfrm>
        </p:spPr>
        <p:txBody>
          <a:bodyPr anchor="ctr">
            <a:noAutofit/>
          </a:bodyPr>
          <a:lstStyle>
            <a:lvl1pPr algn="ct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C251700B-05FA-57C3-2F6D-E68122FE6B91}"/>
              </a:ext>
            </a:extLst>
          </p:cNvPr>
          <p:cNvSpPr>
            <a:spLocks noGrp="1"/>
          </p:cNvSpPr>
          <p:nvPr>
            <p:ph idx="1"/>
          </p:nvPr>
        </p:nvSpPr>
        <p:spPr>
          <a:xfrm>
            <a:off x="1313396" y="2698032"/>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659150" y="2698032"/>
            <a:ext cx="4040595" cy="2957429"/>
          </a:xfrm>
        </p:spPr>
        <p:txBody>
          <a:bodyPr/>
          <a:lstStyle/>
          <a:p>
            <a:endParaRPr lang="en-US"/>
          </a:p>
        </p:txBody>
      </p:sp>
      <p:sp>
        <p:nvSpPr>
          <p:cNvPr id="12" name="Date Placeholder 3">
            <a:extLst>
              <a:ext uri="{FF2B5EF4-FFF2-40B4-BE49-F238E27FC236}">
                <a16:creationId xmlns:a16="http://schemas.microsoft.com/office/drawing/2014/main" id="{DA9F9493-409B-15D0-BE96-3C506B18E000}"/>
              </a:ext>
            </a:extLst>
          </p:cNvPr>
          <p:cNvSpPr>
            <a:spLocks noGrp="1"/>
          </p:cNvSpPr>
          <p:nvPr>
            <p:ph type="dt" sz="half" idx="10"/>
          </p:nvPr>
        </p:nvSpPr>
        <p:spPr>
          <a:xfrm>
            <a:off x="657225" y="6400800"/>
            <a:ext cx="2743200" cy="266700"/>
          </a:xfrm>
        </p:spPr>
        <p:txBody>
          <a:bodyPr/>
          <a:lstStyle/>
          <a:p>
            <a:r>
              <a:rPr lang="en-US" altLang="zh-CN"/>
              <a:t>03/12/2025</a:t>
            </a:r>
            <a:fld id="{C100BA27-AA66-4558-966F-6634B8448894}" type="datetime1">
              <a:rPr lang="en-US" smtClean="0"/>
              <a:t>3/31/2025</a:t>
            </a:fld>
            <a:endParaRPr lang="en-US"/>
          </a:p>
        </p:txBody>
      </p:sp>
      <p:sp>
        <p:nvSpPr>
          <p:cNvPr id="10" name="Footer Placeholder 4">
            <a:extLst>
              <a:ext uri="{FF2B5EF4-FFF2-40B4-BE49-F238E27FC236}">
                <a16:creationId xmlns:a16="http://schemas.microsoft.com/office/drawing/2014/main" id="{D1E01870-8427-A77F-33A2-524EAE9E1026}"/>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9" name="Slide Number Placeholder 5">
            <a:extLst>
              <a:ext uri="{FF2B5EF4-FFF2-40B4-BE49-F238E27FC236}">
                <a16:creationId xmlns:a16="http://schemas.microsoft.com/office/drawing/2014/main" id="{40307E41-6967-98D0-2B22-C44AADD69E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392514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CE92327-3D7D-91A2-CBCF-20D7848814A2}"/>
              </a:ext>
              <a:ext uri="{C183D7F6-B498-43B3-948B-1728B52AA6E4}">
                <adec:decorative xmlns:adec="http://schemas.microsoft.com/office/drawing/2017/decorative" val="1"/>
              </a:ext>
            </a:extLst>
          </p:cNvPr>
          <p:cNvSpPr/>
          <p:nvPr userDrawn="1"/>
        </p:nvSpPr>
        <p:spPr>
          <a:xfrm rot="5400000">
            <a:off x="766930" y="5779705"/>
            <a:ext cx="311361" cy="184523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itle 1">
            <a:extLst>
              <a:ext uri="{FF2B5EF4-FFF2-40B4-BE49-F238E27FC236}">
                <a16:creationId xmlns:a16="http://schemas.microsoft.com/office/drawing/2014/main" id="{5611E7B7-7FBD-C6BE-4220-4A9AFC269A33}"/>
              </a:ext>
            </a:extLst>
          </p:cNvPr>
          <p:cNvSpPr>
            <a:spLocks noGrp="1"/>
          </p:cNvSpPr>
          <p:nvPr>
            <p:ph type="title" hasCustomPrompt="1"/>
          </p:nvPr>
        </p:nvSpPr>
        <p:spPr>
          <a:xfrm>
            <a:off x="1313394" y="886783"/>
            <a:ext cx="9386351" cy="1132258"/>
          </a:xfrm>
        </p:spPr>
        <p:txBody>
          <a:bodyPr anchor="ctr">
            <a:noAutofit/>
          </a:bodyPr>
          <a:lstStyle>
            <a:lvl1pPr algn="ctr">
              <a:defRPr sz="3600"/>
            </a:lvl1pPr>
          </a:lstStyle>
          <a:p>
            <a:r>
              <a:rPr lang="en-US"/>
              <a:t>Click to edit Master title style</a:t>
            </a:r>
          </a:p>
        </p:txBody>
      </p:sp>
      <p:sp>
        <p:nvSpPr>
          <p:cNvPr id="31" name="Picture Placeholder 10">
            <a:extLst>
              <a:ext uri="{FF2B5EF4-FFF2-40B4-BE49-F238E27FC236}">
                <a16:creationId xmlns:a16="http://schemas.microsoft.com/office/drawing/2014/main" id="{694C599F-AFDE-9701-5E41-913EF170A2AF}"/>
              </a:ext>
            </a:extLst>
          </p:cNvPr>
          <p:cNvSpPr>
            <a:spLocks noGrp="1"/>
          </p:cNvSpPr>
          <p:nvPr>
            <p:ph type="pic" sz="quarter" idx="13"/>
          </p:nvPr>
        </p:nvSpPr>
        <p:spPr>
          <a:xfrm>
            <a:off x="1314096" y="2698032"/>
            <a:ext cx="4040595" cy="2957429"/>
          </a:xfrm>
        </p:spPr>
        <p:txBody>
          <a:bodyPr/>
          <a:lstStyle/>
          <a:p>
            <a:endParaRPr lang="en-US"/>
          </a:p>
        </p:txBody>
      </p:sp>
      <p:sp>
        <p:nvSpPr>
          <p:cNvPr id="3" name="Content Placeholder 2">
            <a:extLst>
              <a:ext uri="{FF2B5EF4-FFF2-40B4-BE49-F238E27FC236}">
                <a16:creationId xmlns:a16="http://schemas.microsoft.com/office/drawing/2014/main" id="{DADA4ECD-4494-EA14-631D-9D60BF413E7F}"/>
              </a:ext>
            </a:extLst>
          </p:cNvPr>
          <p:cNvSpPr>
            <a:spLocks noGrp="1"/>
          </p:cNvSpPr>
          <p:nvPr>
            <p:ph idx="1"/>
          </p:nvPr>
        </p:nvSpPr>
        <p:spPr>
          <a:xfrm>
            <a:off x="6240414" y="2698032"/>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a16="http://schemas.microsoft.com/office/drawing/2014/main" id="{6979BA07-7690-B8B0-F566-619EBF2C6D42}"/>
              </a:ext>
            </a:extLst>
          </p:cNvPr>
          <p:cNvSpPr>
            <a:spLocks noGrp="1"/>
          </p:cNvSpPr>
          <p:nvPr>
            <p:ph type="dt" sz="half" idx="10"/>
          </p:nvPr>
        </p:nvSpPr>
        <p:spPr>
          <a:xfrm>
            <a:off x="657225" y="6400800"/>
            <a:ext cx="2743200" cy="266700"/>
          </a:xfrm>
        </p:spPr>
        <p:txBody>
          <a:bodyPr/>
          <a:lstStyle/>
          <a:p>
            <a:r>
              <a:rPr lang="en-US" altLang="zh-CN"/>
              <a:t>03/12/2025</a:t>
            </a:r>
            <a:fld id="{74A0768B-5D9A-4A2C-8390-954C9D0C9DD7}" type="datetime1">
              <a:rPr lang="en-US" smtClean="0"/>
              <a:t>3/31/2025</a:t>
            </a:fld>
            <a:endParaRPr lang="en-US"/>
          </a:p>
        </p:txBody>
      </p:sp>
      <p:sp>
        <p:nvSpPr>
          <p:cNvPr id="23" name="Footer Placeholder 4">
            <a:extLst>
              <a:ext uri="{FF2B5EF4-FFF2-40B4-BE49-F238E27FC236}">
                <a16:creationId xmlns:a16="http://schemas.microsoft.com/office/drawing/2014/main" id="{3B42A884-4919-DB12-4A6A-A0629C84BF87}"/>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22" name="Slide Number Placeholder 5">
            <a:extLst>
              <a:ext uri="{FF2B5EF4-FFF2-40B4-BE49-F238E27FC236}">
                <a16:creationId xmlns:a16="http://schemas.microsoft.com/office/drawing/2014/main" id="{30A143ED-F5E5-1F8B-C749-6CB144228E0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Rectangle 8">
            <a:extLst>
              <a:ext uri="{FF2B5EF4-FFF2-40B4-BE49-F238E27FC236}">
                <a16:creationId xmlns:a16="http://schemas.microsoft.com/office/drawing/2014/main" id="{72328280-7591-87BA-48BC-57154E8F9200}"/>
              </a:ext>
              <a:ext uri="{C183D7F6-B498-43B3-948B-1728B52AA6E4}">
                <adec:decorative xmlns:adec="http://schemas.microsoft.com/office/drawing/2017/decorative" val="1"/>
              </a:ext>
            </a:extLst>
          </p:cNvPr>
          <p:cNvSpPr/>
          <p:nvPr userDrawn="1"/>
        </p:nvSpPr>
        <p:spPr>
          <a:xfrm rot="16200000" flipH="1">
            <a:off x="10715814"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9">
            <a:extLst>
              <a:ext uri="{FF2B5EF4-FFF2-40B4-BE49-F238E27FC236}">
                <a16:creationId xmlns:a16="http://schemas.microsoft.com/office/drawing/2014/main" id="{7E2E09B4-079D-3AC2-569B-351AC77F305D}"/>
              </a:ext>
              <a:ext uri="{C183D7F6-B498-43B3-948B-1728B52AA6E4}">
                <adec:decorative xmlns:adec="http://schemas.microsoft.com/office/drawing/2017/decorative" val="1"/>
              </a:ext>
            </a:extLst>
          </p:cNvPr>
          <p:cNvSpPr/>
          <p:nvPr userDrawn="1"/>
        </p:nvSpPr>
        <p:spPr>
          <a:xfrm rot="16200000" flipH="1">
            <a:off x="11795962"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978662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67A2B41B-7B73-7F7C-BDE4-B64E367EFCF6}"/>
              </a:ext>
              <a:ext uri="{C183D7F6-B498-43B3-948B-1728B52AA6E4}">
                <adec:decorative xmlns:adec="http://schemas.microsoft.com/office/drawing/2017/decorative" val="1"/>
              </a:ext>
            </a:extLst>
          </p:cNvPr>
          <p:cNvSpPr/>
          <p:nvPr userDrawn="1"/>
        </p:nvSpPr>
        <p:spPr>
          <a:xfrm rot="5400000">
            <a:off x="3066943" y="3479693"/>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Freeform: Shape 59">
            <a:extLst>
              <a:ext uri="{FF2B5EF4-FFF2-40B4-BE49-F238E27FC236}">
                <a16:creationId xmlns:a16="http://schemas.microsoft.com/office/drawing/2014/main" id="{ECD5DF8A-9681-079A-0E04-84852AD0BEB5}"/>
              </a:ext>
              <a:ext uri="{C183D7F6-B498-43B3-948B-1728B52AA6E4}">
                <adec:decorative xmlns:adec="http://schemas.microsoft.com/office/drawing/2017/decorative" val="1"/>
              </a:ext>
            </a:extLst>
          </p:cNvPr>
          <p:cNvSpPr/>
          <p:nvPr userDrawn="1"/>
        </p:nvSpPr>
        <p:spPr>
          <a:xfrm rot="5400000" flipV="1">
            <a:off x="72519" y="6473316"/>
            <a:ext cx="312166" cy="45720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4" name="Rectangle 6">
            <a:extLst>
              <a:ext uri="{FF2B5EF4-FFF2-40B4-BE49-F238E27FC236}">
                <a16:creationId xmlns:a16="http://schemas.microsoft.com/office/drawing/2014/main" id="{826C698D-FB25-B1C4-B155-8945F7603371}"/>
              </a:ext>
              <a:ext uri="{C183D7F6-B498-43B3-948B-1728B52AA6E4}">
                <adec:decorative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Rectangle 6">
            <a:extLst>
              <a:ext uri="{FF2B5EF4-FFF2-40B4-BE49-F238E27FC236}">
                <a16:creationId xmlns:a16="http://schemas.microsoft.com/office/drawing/2014/main" id="{0DCB0DA2-1A73-EDEF-65E1-746EFDD23CDF}"/>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Title 1">
            <a:extLst>
              <a:ext uri="{FF2B5EF4-FFF2-40B4-BE49-F238E27FC236}">
                <a16:creationId xmlns:a16="http://schemas.microsoft.com/office/drawing/2014/main" id="{49BD555F-4F6F-4781-E21D-653B8734556A}"/>
              </a:ext>
            </a:extLst>
          </p:cNvPr>
          <p:cNvSpPr>
            <a:spLocks noGrp="1"/>
          </p:cNvSpPr>
          <p:nvPr>
            <p:ph type="title" hasCustomPrompt="1"/>
          </p:nvPr>
        </p:nvSpPr>
        <p:spPr>
          <a:xfrm>
            <a:off x="844000" y="886783"/>
            <a:ext cx="10504000" cy="1132258"/>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1" y="2187607"/>
            <a:ext cx="10504000" cy="1823347"/>
          </a:xfrm>
        </p:spPr>
        <p:txBody>
          <a:bodyPr/>
          <a:lstStyle/>
          <a:p>
            <a:endParaRPr lang="en-US"/>
          </a:p>
        </p:txBody>
      </p:sp>
      <p:sp>
        <p:nvSpPr>
          <p:cNvPr id="3" name="Content Placeholder 2">
            <a:extLst>
              <a:ext uri="{FF2B5EF4-FFF2-40B4-BE49-F238E27FC236}">
                <a16:creationId xmlns:a16="http://schemas.microsoft.com/office/drawing/2014/main" id="{F58B0601-C34C-BDF8-8583-9991A91F8EF6}"/>
              </a:ext>
            </a:extLst>
          </p:cNvPr>
          <p:cNvSpPr>
            <a:spLocks noGrp="1"/>
          </p:cNvSpPr>
          <p:nvPr>
            <p:ph idx="1"/>
          </p:nvPr>
        </p:nvSpPr>
        <p:spPr>
          <a:xfrm>
            <a:off x="844000" y="4202973"/>
            <a:ext cx="10504000" cy="149866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65F96EBD-A9C3-5CC5-2542-574F1140282D}"/>
              </a:ext>
            </a:extLst>
          </p:cNvPr>
          <p:cNvSpPr>
            <a:spLocks noGrp="1"/>
          </p:cNvSpPr>
          <p:nvPr>
            <p:ph type="dt" sz="half" idx="10"/>
          </p:nvPr>
        </p:nvSpPr>
        <p:spPr>
          <a:xfrm>
            <a:off x="657225" y="6400800"/>
            <a:ext cx="2743200" cy="266700"/>
          </a:xfrm>
        </p:spPr>
        <p:txBody>
          <a:bodyPr lIns="0" tIns="0" rIns="0" bIns="0"/>
          <a:lstStyle/>
          <a:p>
            <a:r>
              <a:rPr lang="en-US" altLang="zh-CN"/>
              <a:t>03/12/2025</a:t>
            </a:r>
            <a:fld id="{35B8A487-F3CA-4334-B1DD-3529CCD05A9E}" type="datetime1">
              <a:rPr lang="en-US" smtClean="0"/>
              <a:t>3/31/2025</a:t>
            </a:fld>
            <a:endParaRPr lang="en-US"/>
          </a:p>
        </p:txBody>
      </p:sp>
      <p:sp>
        <p:nvSpPr>
          <p:cNvPr id="7" name="Footer Placeholder 4">
            <a:extLst>
              <a:ext uri="{FF2B5EF4-FFF2-40B4-BE49-F238E27FC236}">
                <a16:creationId xmlns:a16="http://schemas.microsoft.com/office/drawing/2014/main" id="{0D8FB8D1-F05B-FD90-FBC8-67149E0FAF70}"/>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6" name="Slide Number Placeholder 5">
            <a:extLst>
              <a:ext uri="{FF2B5EF4-FFF2-40B4-BE49-F238E27FC236}">
                <a16:creationId xmlns:a16="http://schemas.microsoft.com/office/drawing/2014/main" id="{06EE84F2-1BC7-D2C7-0CEC-215889190C4D}"/>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895295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AB4555F-BCE5-B734-1A0A-7B68F143CD87}"/>
              </a:ext>
            </a:extLst>
          </p:cNvPr>
          <p:cNvSpPr>
            <a:spLocks noGrp="1"/>
          </p:cNvSpPr>
          <p:nvPr>
            <p:ph type="title" hasCustomPrompt="1"/>
          </p:nvPr>
        </p:nvSpPr>
        <p:spPr>
          <a:xfrm>
            <a:off x="1313394" y="886783"/>
            <a:ext cx="9386350" cy="1132258"/>
          </a:xfrm>
        </p:spPr>
        <p:txBody>
          <a:bodyPr anchor="ctr">
            <a:noAutofit/>
          </a:bodyPr>
          <a:lstStyle>
            <a:lvl1pPr algn="ctr">
              <a:defRPr sz="3600"/>
            </a:lvl1pPr>
          </a:lstStyle>
          <a:p>
            <a:r>
              <a:rPr lang="en-US"/>
              <a:t>Click to edit Master title style</a:t>
            </a:r>
          </a:p>
        </p:txBody>
      </p:sp>
      <p:sp>
        <p:nvSpPr>
          <p:cNvPr id="2" name="Content Placeholder 2">
            <a:extLst>
              <a:ext uri="{FF2B5EF4-FFF2-40B4-BE49-F238E27FC236}">
                <a16:creationId xmlns:a16="http://schemas.microsoft.com/office/drawing/2014/main" id="{B59458D0-3685-F716-1340-4CA2129FC0A3}"/>
              </a:ext>
            </a:extLst>
          </p:cNvPr>
          <p:cNvSpPr>
            <a:spLocks noGrp="1"/>
          </p:cNvSpPr>
          <p:nvPr>
            <p:ph idx="1"/>
          </p:nvPr>
        </p:nvSpPr>
        <p:spPr>
          <a:xfrm>
            <a:off x="1313396" y="2698032"/>
            <a:ext cx="4782604"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10">
            <a:extLst>
              <a:ext uri="{FF2B5EF4-FFF2-40B4-BE49-F238E27FC236}">
                <a16:creationId xmlns:a16="http://schemas.microsoft.com/office/drawing/2014/main" id="{41874ABC-5130-9579-629F-5CECD6DC2F74}"/>
              </a:ext>
            </a:extLst>
          </p:cNvPr>
          <p:cNvSpPr>
            <a:spLocks noGrp="1"/>
          </p:cNvSpPr>
          <p:nvPr>
            <p:ph type="pic" sz="quarter" idx="13"/>
          </p:nvPr>
        </p:nvSpPr>
        <p:spPr>
          <a:xfrm>
            <a:off x="6659149" y="2698033"/>
            <a:ext cx="4040595" cy="2957428"/>
          </a:xfrm>
        </p:spPr>
        <p:txBody>
          <a:bodyPr/>
          <a:lstStyle/>
          <a:p>
            <a:endParaRPr lang="en-US"/>
          </a:p>
        </p:txBody>
      </p:sp>
      <p:sp>
        <p:nvSpPr>
          <p:cNvPr id="10" name="Date Placeholder 3">
            <a:extLst>
              <a:ext uri="{FF2B5EF4-FFF2-40B4-BE49-F238E27FC236}">
                <a16:creationId xmlns:a16="http://schemas.microsoft.com/office/drawing/2014/main" id="{B5FDF597-FAC1-BC65-1C5C-5C7AA57F1D25}"/>
              </a:ext>
            </a:extLst>
          </p:cNvPr>
          <p:cNvSpPr>
            <a:spLocks noGrp="1"/>
          </p:cNvSpPr>
          <p:nvPr>
            <p:ph type="dt" sz="half" idx="10"/>
          </p:nvPr>
        </p:nvSpPr>
        <p:spPr>
          <a:xfrm>
            <a:off x="657225" y="6400800"/>
            <a:ext cx="2743200" cy="266700"/>
          </a:xfrm>
        </p:spPr>
        <p:txBody>
          <a:bodyPr lIns="0" tIns="0" rIns="0" bIns="0"/>
          <a:lstStyle/>
          <a:p>
            <a:r>
              <a:rPr lang="en-US" altLang="zh-CN"/>
              <a:t>03/12/2025</a:t>
            </a:r>
            <a:fld id="{91DCAA6E-B387-4511-BD7E-37A9F3140934}" type="datetime1">
              <a:rPr lang="en-US" smtClean="0"/>
              <a:t>3/31/2025</a:t>
            </a:fld>
            <a:endParaRPr lang="en-US"/>
          </a:p>
        </p:txBody>
      </p:sp>
      <p:sp>
        <p:nvSpPr>
          <p:cNvPr id="9" name="Footer Placeholder 4">
            <a:extLst>
              <a:ext uri="{FF2B5EF4-FFF2-40B4-BE49-F238E27FC236}">
                <a16:creationId xmlns:a16="http://schemas.microsoft.com/office/drawing/2014/main" id="{68CF5147-075A-42DE-BA84-4D53ACCBC3F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A966F281-4FB2-63EB-5F87-0CE9630EA374}"/>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FB09EC07-8CA4-4E29-5495-97F9FF909426}"/>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7907203D-D192-301A-C181-9D4573A85D7A}"/>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Rectangle 6">
            <a:extLst>
              <a:ext uri="{FF2B5EF4-FFF2-40B4-BE49-F238E27FC236}">
                <a16:creationId xmlns:a16="http://schemas.microsoft.com/office/drawing/2014/main" id="{C631F856-0C45-8546-C095-0C0B6F379299}"/>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Freeform: Shape 59">
            <a:extLst>
              <a:ext uri="{FF2B5EF4-FFF2-40B4-BE49-F238E27FC236}">
                <a16:creationId xmlns:a16="http://schemas.microsoft.com/office/drawing/2014/main" id="{924F2AA6-5AE1-A2E0-1742-8C4205481A29}"/>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033042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CA260-60C6-0862-8D37-67F8B32D7D2F}"/>
              </a:ext>
            </a:extLst>
          </p:cNvPr>
          <p:cNvSpPr>
            <a:spLocks noGrp="1"/>
          </p:cNvSpPr>
          <p:nvPr>
            <p:ph type="title" hasCustomPrompt="1"/>
          </p:nvPr>
        </p:nvSpPr>
        <p:spPr>
          <a:xfrm>
            <a:off x="1313395" y="886783"/>
            <a:ext cx="9386350" cy="1132258"/>
          </a:xfrm>
        </p:spPr>
        <p:txBody>
          <a:bodyPr anchor="ctr">
            <a:noAutofit/>
          </a:bodyPr>
          <a:lstStyle>
            <a:lvl1pPr algn="ct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314095" y="2698032"/>
            <a:ext cx="4040596" cy="2957429"/>
          </a:xfrm>
        </p:spPr>
        <p:txBody>
          <a:bodyPr/>
          <a:lstStyle/>
          <a:p>
            <a:endParaRPr lang="en-US"/>
          </a:p>
        </p:txBody>
      </p:sp>
      <p:sp>
        <p:nvSpPr>
          <p:cNvPr id="3" name="Content Placeholder 2">
            <a:extLst>
              <a:ext uri="{FF2B5EF4-FFF2-40B4-BE49-F238E27FC236}">
                <a16:creationId xmlns:a16="http://schemas.microsoft.com/office/drawing/2014/main" id="{C6D4AD2F-D082-4D53-364B-2AB7F22C4BE2}"/>
              </a:ext>
            </a:extLst>
          </p:cNvPr>
          <p:cNvSpPr>
            <a:spLocks noGrp="1"/>
          </p:cNvSpPr>
          <p:nvPr>
            <p:ph idx="1"/>
          </p:nvPr>
        </p:nvSpPr>
        <p:spPr>
          <a:xfrm>
            <a:off x="6240414" y="2698032"/>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6F3427FD-24F0-2A8C-4797-41345DBC1469}"/>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EA24A891-5E69-4213-A4D5-69BA5733E3A0}" type="datetime1">
              <a:rPr lang="en-US" smtClean="0"/>
              <a:t>3/31/2025</a:t>
            </a:fld>
            <a:endParaRPr lang="en-US"/>
          </a:p>
        </p:txBody>
      </p:sp>
      <p:sp>
        <p:nvSpPr>
          <p:cNvPr id="6" name="Footer Placeholder 4">
            <a:extLst>
              <a:ext uri="{FF2B5EF4-FFF2-40B4-BE49-F238E27FC236}">
                <a16:creationId xmlns:a16="http://schemas.microsoft.com/office/drawing/2014/main" id="{655F9FEB-4B22-C769-CFAF-F6CF37A544DE}"/>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92E8B32F-8DE7-DA38-22D9-A4AB011E71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3" name="Freeform: Shape 16">
            <a:extLst>
              <a:ext uri="{FF2B5EF4-FFF2-40B4-BE49-F238E27FC236}">
                <a16:creationId xmlns:a16="http://schemas.microsoft.com/office/drawing/2014/main" id="{4FEF3EBE-C792-9A19-4F3A-11F8E85215E3}"/>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Freeform: Shape 17">
            <a:extLst>
              <a:ext uri="{FF2B5EF4-FFF2-40B4-BE49-F238E27FC236}">
                <a16:creationId xmlns:a16="http://schemas.microsoft.com/office/drawing/2014/main" id="{32DD04BE-0EC2-B435-EC39-F70F0B4D4CD8}"/>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Freeform: Shape 19">
            <a:extLst>
              <a:ext uri="{FF2B5EF4-FFF2-40B4-BE49-F238E27FC236}">
                <a16:creationId xmlns:a16="http://schemas.microsoft.com/office/drawing/2014/main" id="{C7346FF1-1F4E-6102-72E8-B661677DE603}"/>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Freeform: Shape 18">
            <a:extLst>
              <a:ext uri="{FF2B5EF4-FFF2-40B4-BE49-F238E27FC236}">
                <a16:creationId xmlns:a16="http://schemas.microsoft.com/office/drawing/2014/main" id="{281C9290-51EF-B467-0F94-917BE4AB6A2E}"/>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237107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161B8709-B6C6-B6A2-8039-23E2746AC235}"/>
              </a:ext>
            </a:extLst>
          </p:cNvPr>
          <p:cNvSpPr>
            <a:spLocks noGrp="1"/>
          </p:cNvSpPr>
          <p:nvPr>
            <p:ph type="title" hasCustomPrompt="1"/>
          </p:nvPr>
        </p:nvSpPr>
        <p:spPr>
          <a:xfrm>
            <a:off x="1313393" y="886783"/>
            <a:ext cx="9386351" cy="1132258"/>
          </a:xfrm>
        </p:spPr>
        <p:txBody>
          <a:bodyPr anchor="ctr">
            <a:noAutofit/>
          </a:bodyPr>
          <a:lstStyle>
            <a:lvl1pPr algn="ctr">
              <a:defRPr sz="3600"/>
            </a:lvl1pPr>
          </a:lstStyle>
          <a:p>
            <a:r>
              <a:rPr lang="en-US"/>
              <a:t>Click to edit Master title style</a:t>
            </a:r>
          </a:p>
        </p:txBody>
      </p:sp>
      <p:sp>
        <p:nvSpPr>
          <p:cNvPr id="2" name="Content Placeholder 2">
            <a:extLst>
              <a:ext uri="{FF2B5EF4-FFF2-40B4-BE49-F238E27FC236}">
                <a16:creationId xmlns:a16="http://schemas.microsoft.com/office/drawing/2014/main" id="{1CE8CAE3-17FA-FA2A-D6BF-43BBD09B080B}"/>
              </a:ext>
            </a:extLst>
          </p:cNvPr>
          <p:cNvSpPr>
            <a:spLocks noGrp="1"/>
          </p:cNvSpPr>
          <p:nvPr>
            <p:ph idx="1"/>
          </p:nvPr>
        </p:nvSpPr>
        <p:spPr>
          <a:xfrm>
            <a:off x="1313396" y="2698032"/>
            <a:ext cx="4782604"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10">
            <a:extLst>
              <a:ext uri="{FF2B5EF4-FFF2-40B4-BE49-F238E27FC236}">
                <a16:creationId xmlns:a16="http://schemas.microsoft.com/office/drawing/2014/main" id="{BCF6BC28-50F8-F181-0051-83FAF05643A3}"/>
              </a:ext>
            </a:extLst>
          </p:cNvPr>
          <p:cNvSpPr>
            <a:spLocks noGrp="1"/>
          </p:cNvSpPr>
          <p:nvPr>
            <p:ph type="pic" sz="quarter" idx="13"/>
          </p:nvPr>
        </p:nvSpPr>
        <p:spPr>
          <a:xfrm>
            <a:off x="6659150" y="2698032"/>
            <a:ext cx="4040595" cy="2957429"/>
          </a:xfrm>
        </p:spPr>
        <p:txBody>
          <a:bodyPr/>
          <a:lstStyle/>
          <a:p>
            <a:endParaRPr lang="en-US"/>
          </a:p>
        </p:txBody>
      </p:sp>
      <p:sp>
        <p:nvSpPr>
          <p:cNvPr id="7" name="Date Placeholder 3">
            <a:extLst>
              <a:ext uri="{FF2B5EF4-FFF2-40B4-BE49-F238E27FC236}">
                <a16:creationId xmlns:a16="http://schemas.microsoft.com/office/drawing/2014/main" id="{44269C55-855F-A8C7-5284-8ADFEC54A30C}"/>
              </a:ext>
            </a:extLst>
          </p:cNvPr>
          <p:cNvSpPr>
            <a:spLocks noGrp="1"/>
          </p:cNvSpPr>
          <p:nvPr>
            <p:ph type="dt" sz="half" idx="10"/>
          </p:nvPr>
        </p:nvSpPr>
        <p:spPr>
          <a:xfrm>
            <a:off x="657225" y="6400800"/>
            <a:ext cx="2743200" cy="266700"/>
          </a:xfrm>
        </p:spPr>
        <p:txBody>
          <a:bodyPr/>
          <a:lstStyle/>
          <a:p>
            <a:r>
              <a:rPr lang="en-US" altLang="zh-CN"/>
              <a:t>03/12/2025</a:t>
            </a:r>
            <a:fld id="{46538617-E339-4248-91F7-96E9C1B9D7D1}" type="datetime1">
              <a:rPr lang="en-US" smtClean="0"/>
              <a:t>3/31/2025</a:t>
            </a:fld>
            <a:endParaRPr lang="en-US"/>
          </a:p>
        </p:txBody>
      </p:sp>
      <p:sp>
        <p:nvSpPr>
          <p:cNvPr id="6" name="Footer Placeholder 4">
            <a:extLst>
              <a:ext uri="{FF2B5EF4-FFF2-40B4-BE49-F238E27FC236}">
                <a16:creationId xmlns:a16="http://schemas.microsoft.com/office/drawing/2014/main" id="{A44DC330-9F30-20C2-60AD-2F0AD28715C1}"/>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67BA67A5-F86C-E56E-2CA5-913F58D0913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0" name="Rectangle 6">
            <a:extLst>
              <a:ext uri="{FF2B5EF4-FFF2-40B4-BE49-F238E27FC236}">
                <a16:creationId xmlns:a16="http://schemas.microsoft.com/office/drawing/2014/main" id="{1D8A0EC4-4B8F-427F-7E90-7A7BCDFFE6DC}"/>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Rectangle 6">
            <a:extLst>
              <a:ext uri="{FF2B5EF4-FFF2-40B4-BE49-F238E27FC236}">
                <a16:creationId xmlns:a16="http://schemas.microsoft.com/office/drawing/2014/main" id="{7710114B-0C3A-98B0-CCBD-1242ACA3FC61}"/>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Rectangle 6">
            <a:extLst>
              <a:ext uri="{FF2B5EF4-FFF2-40B4-BE49-F238E27FC236}">
                <a16:creationId xmlns:a16="http://schemas.microsoft.com/office/drawing/2014/main" id="{0F1B5886-DB08-F251-544B-FA1B14D51C05}"/>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Freeform: Shape 59">
            <a:extLst>
              <a:ext uri="{FF2B5EF4-FFF2-40B4-BE49-F238E27FC236}">
                <a16:creationId xmlns:a16="http://schemas.microsoft.com/office/drawing/2014/main" id="{0BA04B21-2519-6018-CD0C-897EC7ACF948}"/>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50540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anchor="b">
            <a:noAutofit/>
          </a:bodyPr>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8"/>
            <a:ext cx="5648242" cy="5194161"/>
          </a:xfrm>
        </p:spPr>
        <p:txBody>
          <a:bodyPr/>
          <a:lstStyle/>
          <a:p>
            <a:endParaRPr lang="en-US"/>
          </a:p>
        </p:txBody>
      </p:sp>
      <p:sp>
        <p:nvSpPr>
          <p:cNvPr id="4" name="Content Placeholder 2">
            <a:extLst>
              <a:ext uri="{FF2B5EF4-FFF2-40B4-BE49-F238E27FC236}">
                <a16:creationId xmlns:a16="http://schemas.microsoft.com/office/drawing/2014/main" id="{6AD37751-87A6-2102-5FE0-13CF0475375A}"/>
              </a:ext>
            </a:extLst>
          </p:cNvPr>
          <p:cNvSpPr>
            <a:spLocks noGrp="1"/>
          </p:cNvSpPr>
          <p:nvPr>
            <p:ph idx="1"/>
          </p:nvPr>
        </p:nvSpPr>
        <p:spPr>
          <a:xfrm>
            <a:off x="6825064" y="2050473"/>
            <a:ext cx="4522936" cy="3952704"/>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057C7EDD-DB32-06EC-F820-BCF6715A244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44A7DEC2-6191-4E80-A53C-22912B0DC2E4}" type="datetime1">
              <a:rPr lang="en-US" smtClean="0"/>
              <a:t>3/31/2025</a:t>
            </a:fld>
            <a:endParaRPr lang="en-US"/>
          </a:p>
        </p:txBody>
      </p:sp>
      <p:sp>
        <p:nvSpPr>
          <p:cNvPr id="6" name="Footer Placeholder 4">
            <a:extLst>
              <a:ext uri="{FF2B5EF4-FFF2-40B4-BE49-F238E27FC236}">
                <a16:creationId xmlns:a16="http://schemas.microsoft.com/office/drawing/2014/main" id="{EFC55F9D-1F89-7C43-F3C5-6A855F82018F}"/>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53A576E1-43A8-DA10-8404-0BA92AFBA4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4774B974-C60E-962D-A2BF-A8D91844B471}"/>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38ED7D40-86A1-ABCA-9230-F31126FBD37D}"/>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644CC40D-4D0B-8820-3E77-FF38C10EF70E}"/>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F876AF74-00A8-A58C-C900-156CB37EC352}"/>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074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B97416E4-EDCD-B6B0-871B-59B523934176}"/>
              </a:ext>
              <a:ext uri="{C183D7F6-B498-43B3-948B-1728B52AA6E4}">
                <adec:decorative xmlns:adec="http://schemas.microsoft.com/office/drawing/2017/decorative" val="1"/>
              </a:ext>
            </a:extLst>
          </p:cNvPr>
          <p:cNvSpPr/>
          <p:nvPr userDrawn="1"/>
        </p:nvSpPr>
        <p:spPr>
          <a:xfrm rot="10800000" flipH="1" flipV="1">
            <a:off x="0"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Shape 59">
            <a:extLst>
              <a:ext uri="{FF2B5EF4-FFF2-40B4-BE49-F238E27FC236}">
                <a16:creationId xmlns:a16="http://schemas.microsoft.com/office/drawing/2014/main" id="{E2D01E03-0AE5-38F7-B2E7-A561D2D8E803}"/>
              </a:ext>
              <a:ext uri="{C183D7F6-B498-43B3-948B-1728B52AA6E4}">
                <adec:decorative xmlns:adec="http://schemas.microsoft.com/office/drawing/2017/decorative" val="1"/>
              </a:ext>
            </a:extLst>
          </p:cNvPr>
          <p:cNvSpPr/>
          <p:nvPr userDrawn="1"/>
        </p:nvSpPr>
        <p:spPr>
          <a:xfrm flipV="1">
            <a:off x="0"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1" name="Rectangle 8">
            <a:extLst>
              <a:ext uri="{FF2B5EF4-FFF2-40B4-BE49-F238E27FC236}">
                <a16:creationId xmlns:a16="http://schemas.microsoft.com/office/drawing/2014/main" id="{F6DBF5FB-1D7F-AA76-089E-78475F22BF99}"/>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Shape 59">
            <a:extLst>
              <a:ext uri="{FF2B5EF4-FFF2-40B4-BE49-F238E27FC236}">
                <a16:creationId xmlns:a16="http://schemas.microsoft.com/office/drawing/2014/main" id="{44A1C6DB-DBF1-64FE-805A-746B1CA7C39D}"/>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Title 1">
            <a:extLst>
              <a:ext uri="{FF2B5EF4-FFF2-40B4-BE49-F238E27FC236}">
                <a16:creationId xmlns:a16="http://schemas.microsoft.com/office/drawing/2014/main" id="{F57D558E-B648-BBEB-46E0-F39608643FFC}"/>
              </a:ext>
            </a:extLst>
          </p:cNvPr>
          <p:cNvSpPr>
            <a:spLocks noGrp="1"/>
          </p:cNvSpPr>
          <p:nvPr>
            <p:ph type="ctrTitle" hasCustomPrompt="1"/>
          </p:nvPr>
        </p:nvSpPr>
        <p:spPr>
          <a:xfrm>
            <a:off x="2025650" y="1122363"/>
            <a:ext cx="8140700" cy="2387600"/>
          </a:xfrm>
        </p:spPr>
        <p:txBody>
          <a:bodyPr anchor="b">
            <a:noAutofit/>
          </a:bodyPr>
          <a:lstStyle>
            <a:lvl1pPr algn="ctr">
              <a:defRPr sz="5400"/>
            </a:lvl1pPr>
          </a:lstStyle>
          <a:p>
            <a:r>
              <a:rPr lang="en-US"/>
              <a:t>Click to edit Master title style</a:t>
            </a:r>
            <a:endParaRPr lang="en-CN"/>
          </a:p>
        </p:txBody>
      </p:sp>
      <p:sp>
        <p:nvSpPr>
          <p:cNvPr id="10" name="Subtitle 2">
            <a:extLst>
              <a:ext uri="{FF2B5EF4-FFF2-40B4-BE49-F238E27FC236}">
                <a16:creationId xmlns:a16="http://schemas.microsoft.com/office/drawing/2014/main" id="{6764C513-A87E-FCB7-156B-282EBAF01983}"/>
              </a:ext>
            </a:extLst>
          </p:cNvPr>
          <p:cNvSpPr>
            <a:spLocks noGrp="1"/>
          </p:cNvSpPr>
          <p:nvPr>
            <p:ph type="subTitle" idx="1" hasCustomPrompt="1"/>
          </p:nvPr>
        </p:nvSpPr>
        <p:spPr>
          <a:xfrm>
            <a:off x="2025650" y="3602038"/>
            <a:ext cx="8140700" cy="881062"/>
          </a:xfrm>
        </p:spPr>
        <p:txBody>
          <a:bodyPr>
            <a:noAutofit/>
          </a:bodyPr>
          <a:lstStyle>
            <a:lvl1pPr marL="0" indent="0" algn="ctr">
              <a:lnSpc>
                <a:spcPct val="100000"/>
              </a:lnSpc>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7" name="Content Placeholder 8">
            <a:extLst>
              <a:ext uri="{FF2B5EF4-FFF2-40B4-BE49-F238E27FC236}">
                <a16:creationId xmlns:a16="http://schemas.microsoft.com/office/drawing/2014/main" id="{3D9CC7D7-743B-85D5-5C99-E91249AF7EA0}"/>
              </a:ext>
              <a:ext uri="{C183D7F6-B498-43B3-948B-1728B52AA6E4}">
                <adec:decorative xmlns:adec="http://schemas.microsoft.com/office/drawing/2017/decorative" val="0"/>
              </a:ext>
            </a:extLst>
          </p:cNvPr>
          <p:cNvSpPr>
            <a:spLocks noGrp="1"/>
          </p:cNvSpPr>
          <p:nvPr>
            <p:ph sz="quarter" idx="17" hasCustomPrompt="1"/>
          </p:nvPr>
        </p:nvSpPr>
        <p:spPr>
          <a:xfrm>
            <a:off x="1981200" y="5793918"/>
            <a:ext cx="1801825" cy="266701"/>
          </a:xfrm>
        </p:spPr>
        <p:txBody>
          <a:bodyPr lIns="0" tIns="0" rIns="0" bIns="0" anchor="b">
            <a:noAutofit/>
          </a:bodyPr>
          <a:lstStyle>
            <a:lvl1pPr marL="0" indent="0" algn="l">
              <a:spcBef>
                <a:spcPts val="0"/>
              </a:spcBef>
              <a:buNone/>
              <a:defRPr sz="1600" baseline="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a16="http://schemas.microsoft.com/office/drawing/2014/main" id="{0FA3A1DD-04DE-1541-1FFF-3A707AF505FE}"/>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a:t>03/12/2025</a:t>
            </a:r>
            <a:fld id="{1334FFF7-98C2-42E8-BB9F-17CD93B95DFD}" type="datetime1">
              <a:rPr lang="en-US" smtClean="0"/>
              <a:t>3/31/2025</a:t>
            </a:fld>
            <a:endParaRPr lang="en-US"/>
          </a:p>
        </p:txBody>
      </p:sp>
      <p:sp>
        <p:nvSpPr>
          <p:cNvPr id="5" name="Footer Placeholder 4">
            <a:extLst>
              <a:ext uri="{FF2B5EF4-FFF2-40B4-BE49-F238E27FC236}">
                <a16:creationId xmlns:a16="http://schemas.microsoft.com/office/drawing/2014/main" id="{BA47C9CB-6FF6-0287-178B-6CADEEB9D603}"/>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4084A680-FB9E-E42D-DDAA-5791A07BD3F5}"/>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23" name="Rectangle 6">
            <a:extLst>
              <a:ext uri="{FF2B5EF4-FFF2-40B4-BE49-F238E27FC236}">
                <a16:creationId xmlns:a16="http://schemas.microsoft.com/office/drawing/2014/main" id="{B3A19901-5D82-7B65-7782-E6852337B2D9}"/>
              </a:ext>
              <a:ext uri="{C183D7F6-B498-43B3-948B-1728B52AA6E4}">
                <adec:decorative xmlns:adec="http://schemas.microsoft.com/office/drawing/2017/decorative" val="1"/>
              </a:ext>
            </a:extLst>
          </p:cNvPr>
          <p:cNvSpPr/>
          <p:nvPr userDrawn="1"/>
        </p:nvSpPr>
        <p:spPr>
          <a:xfrm rot="10800000" flipH="1">
            <a:off x="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7" name="Freeform: Shape 59">
            <a:extLst>
              <a:ext uri="{FF2B5EF4-FFF2-40B4-BE49-F238E27FC236}">
                <a16:creationId xmlns:a16="http://schemas.microsoft.com/office/drawing/2014/main" id="{8F412048-B308-2DFC-686A-6DA382617032}"/>
              </a:ext>
              <a:ext uri="{C183D7F6-B498-43B3-948B-1728B52AA6E4}">
                <adec:decorative xmlns:adec="http://schemas.microsoft.com/office/drawing/2017/decorative" val="1"/>
              </a:ext>
            </a:extLst>
          </p:cNvPr>
          <p:cNvSpPr/>
          <p:nvPr userDrawn="1"/>
        </p:nvSpPr>
        <p:spPr>
          <a:xfrm flipV="1">
            <a:off x="0"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2" name="Rectangle 6">
            <a:extLst>
              <a:ext uri="{FF2B5EF4-FFF2-40B4-BE49-F238E27FC236}">
                <a16:creationId xmlns:a16="http://schemas.microsoft.com/office/drawing/2014/main" id="{EA419E24-8272-CD51-84D8-E7CA5E6F751E}"/>
              </a:ext>
              <a:ext uri="{C183D7F6-B498-43B3-948B-1728B52AA6E4}">
                <adec:decorative xmlns:adec="http://schemas.microsoft.com/office/drawing/2017/decorative" val="1"/>
              </a:ext>
            </a:extLst>
          </p:cNvPr>
          <p:cNvSpPr/>
          <p:nvPr userDrawn="1"/>
        </p:nvSpPr>
        <p:spPr>
          <a:xfrm rot="10800000" flipH="1">
            <a:off x="1"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2" name="Freeform: Shape 9">
            <a:extLst>
              <a:ext uri="{FF2B5EF4-FFF2-40B4-BE49-F238E27FC236}">
                <a16:creationId xmlns:a16="http://schemas.microsoft.com/office/drawing/2014/main" id="{FC750F5C-AF95-4BA8-1FF7-DF14E175BFCA}"/>
              </a:ext>
              <a:ext uri="{C183D7F6-B498-43B3-948B-1728B52AA6E4}">
                <adec:decorative xmlns:adec="http://schemas.microsoft.com/office/drawing/2017/decorative" val="1"/>
              </a:ext>
            </a:extLst>
          </p:cNvPr>
          <p:cNvSpPr/>
          <p:nvPr userDrawn="1"/>
        </p:nvSpPr>
        <p:spPr>
          <a:xfrm flipV="1">
            <a:off x="0" y="3812957"/>
            <a:ext cx="1498042"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0" name="Rectangle 6">
            <a:extLst>
              <a:ext uri="{FF2B5EF4-FFF2-40B4-BE49-F238E27FC236}">
                <a16:creationId xmlns:a16="http://schemas.microsoft.com/office/drawing/2014/main" id="{8EB19805-760B-FC22-27FF-2642CF681B2C}"/>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3" name="Freeform: Shape 59">
            <a:extLst>
              <a:ext uri="{FF2B5EF4-FFF2-40B4-BE49-F238E27FC236}">
                <a16:creationId xmlns:a16="http://schemas.microsoft.com/office/drawing/2014/main" id="{16723D4D-CE24-1BFA-381F-67A51CF49875}"/>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9" name="Rectangle 6">
            <a:extLst>
              <a:ext uri="{FF2B5EF4-FFF2-40B4-BE49-F238E27FC236}">
                <a16:creationId xmlns:a16="http://schemas.microsoft.com/office/drawing/2014/main" id="{EDD86B10-8265-2F8F-A1C8-E1C52EB80BBB}"/>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3" name="Freeform: Shape 9">
            <a:extLst>
              <a:ext uri="{FF2B5EF4-FFF2-40B4-BE49-F238E27FC236}">
                <a16:creationId xmlns:a16="http://schemas.microsoft.com/office/drawing/2014/main" id="{4EDA9D06-9457-35FD-607C-E7105181A1B3}"/>
              </a:ext>
              <a:ext uri="{C183D7F6-B498-43B3-948B-1728B52AA6E4}">
                <adec:decorative xmlns:adec="http://schemas.microsoft.com/office/drawing/2017/decorative" val="1"/>
              </a:ext>
            </a:extLst>
          </p:cNvPr>
          <p:cNvSpPr/>
          <p:nvPr userDrawn="1"/>
        </p:nvSpPr>
        <p:spPr>
          <a:xfrm flipV="1">
            <a:off x="10693957" y="3812957"/>
            <a:ext cx="1498042"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169319926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490" y="831918"/>
            <a:ext cx="4572000" cy="1876646"/>
          </a:xfrm>
        </p:spPr>
        <p:txBody>
          <a:bodyPr anchor="b">
            <a:noAutofit/>
          </a:bodyPr>
          <a:lstStyle>
            <a:lvl1pPr>
              <a:defRPr sz="3600"/>
            </a:lvl1pPr>
          </a:lstStyle>
          <a:p>
            <a:r>
              <a:rPr lang="en-US" dirty="0"/>
              <a:t>Click to edit Master title style</a:t>
            </a:r>
          </a:p>
        </p:txBody>
      </p:sp>
      <p:sp>
        <p:nvSpPr>
          <p:cNvPr id="7" name="Content Placeholder 2">
            <a:extLst>
              <a:ext uri="{FF2B5EF4-FFF2-40B4-BE49-F238E27FC236}">
                <a16:creationId xmlns:a16="http://schemas.microsoft.com/office/drawing/2014/main" id="{736A5C8C-1C5F-8F3C-7273-ECFA26869FC1}"/>
              </a:ext>
            </a:extLst>
          </p:cNvPr>
          <p:cNvSpPr>
            <a:spLocks noGrp="1"/>
          </p:cNvSpPr>
          <p:nvPr>
            <p:ph idx="1"/>
          </p:nvPr>
        </p:nvSpPr>
        <p:spPr>
          <a:xfrm>
            <a:off x="873491" y="2899064"/>
            <a:ext cx="4572000" cy="312701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1" y="831919"/>
            <a:ext cx="5430280" cy="5194162"/>
          </a:xfrm>
        </p:spPr>
        <p:txBody>
          <a:bodyPr/>
          <a:lstStyle/>
          <a:p>
            <a:endParaRPr lang="en-US"/>
          </a:p>
        </p:txBody>
      </p:sp>
      <p:sp>
        <p:nvSpPr>
          <p:cNvPr id="12" name="Date Placeholder 3">
            <a:extLst>
              <a:ext uri="{FF2B5EF4-FFF2-40B4-BE49-F238E27FC236}">
                <a16:creationId xmlns:a16="http://schemas.microsoft.com/office/drawing/2014/main" id="{F49D7FA6-EF6B-01F5-1B41-77B0DC79D0E0}"/>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D8CCCE9E-8222-42B7-A237-4CC529A616BB}" type="datetime1">
              <a:rPr lang="en-US" smtClean="0"/>
              <a:t>3/31/2025</a:t>
            </a:fld>
            <a:endParaRPr lang="en-US"/>
          </a:p>
        </p:txBody>
      </p:sp>
      <p:sp>
        <p:nvSpPr>
          <p:cNvPr id="6" name="Footer Placeholder 4">
            <a:extLst>
              <a:ext uri="{FF2B5EF4-FFF2-40B4-BE49-F238E27FC236}">
                <a16:creationId xmlns:a16="http://schemas.microsoft.com/office/drawing/2014/main" id="{E3C0937A-F86B-C55A-CAB8-2F846105E09E}"/>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E31334FA-8FF3-5A9F-F579-96C33FF37BA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7A021801-1E66-C93E-CA81-2F4A5B6D06E3}"/>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1DE776DA-FCE8-B4E5-0C47-C09678BFF5A5}"/>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4850E7C7-C469-6C82-35B3-A4D50FA3824B}"/>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BDD13537-C329-9582-A499-5B198F35CB09}"/>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69408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8"/>
            <a:ext cx="6740144" cy="5194161"/>
          </a:xfrm>
        </p:spPr>
        <p:txBody>
          <a:bodyPr/>
          <a:lstStyle/>
          <a:p>
            <a:endParaRPr lang="en-US"/>
          </a:p>
        </p:txBody>
      </p:sp>
      <p:sp>
        <p:nvSpPr>
          <p:cNvPr id="5" name="Content Placeholder 2">
            <a:extLst>
              <a:ext uri="{FF2B5EF4-FFF2-40B4-BE49-F238E27FC236}">
                <a16:creationId xmlns:a16="http://schemas.microsoft.com/office/drawing/2014/main" id="{588022B9-94F3-E71A-0D00-132BBF9A0CA7}"/>
              </a:ext>
            </a:extLst>
          </p:cNvPr>
          <p:cNvSpPr>
            <a:spLocks noGrp="1"/>
          </p:cNvSpPr>
          <p:nvPr>
            <p:ph idx="1"/>
          </p:nvPr>
        </p:nvSpPr>
        <p:spPr>
          <a:xfrm>
            <a:off x="7924800" y="2595418"/>
            <a:ext cx="3423200" cy="340775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422A4C20-C591-B7BA-88A2-EE4295E42BD5}"/>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3A29B6C1-4F75-4F5A-94A1-A0405FA28278}" type="datetime1">
              <a:rPr lang="en-US" smtClean="0"/>
              <a:t>3/31/2025</a:t>
            </a:fld>
            <a:endParaRPr lang="en-US"/>
          </a:p>
        </p:txBody>
      </p:sp>
      <p:sp>
        <p:nvSpPr>
          <p:cNvPr id="7" name="Footer Placeholder 4">
            <a:extLst>
              <a:ext uri="{FF2B5EF4-FFF2-40B4-BE49-F238E27FC236}">
                <a16:creationId xmlns:a16="http://schemas.microsoft.com/office/drawing/2014/main" id="{6390BD26-2598-EE89-F73A-1685B7397513}"/>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E2882322-2806-6BFB-ACF1-EB3E6930024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A7FA8BD1-9A20-5381-CC5C-A27497B1FE1A}"/>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FCD0DE49-3A7C-EE4C-61A3-FAF4F1B225FE}"/>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767B11D7-CD08-FAED-9296-4800252357FE}"/>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50CF2599-B950-2167-E974-CC7481C78A0B}"/>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66484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anchor="b">
            <a:noAutofit/>
          </a:bodyPr>
          <a:lstStyle>
            <a:lvl1pPr>
              <a:defRPr sz="3400"/>
            </a:lvl1pPr>
          </a:lstStyle>
          <a:p>
            <a:r>
              <a:rPr lang="en-US"/>
              <a:t>Click to edit Master title style</a:t>
            </a:r>
          </a:p>
        </p:txBody>
      </p:sp>
      <p:sp>
        <p:nvSpPr>
          <p:cNvPr id="3" name="Content Placeholder 2">
            <a:extLst>
              <a:ext uri="{FF2B5EF4-FFF2-40B4-BE49-F238E27FC236}">
                <a16:creationId xmlns:a16="http://schemas.microsoft.com/office/drawing/2014/main" id="{BDB04DE6-EAC2-AC37-0397-9528F6C574F2}"/>
              </a:ext>
            </a:extLst>
          </p:cNvPr>
          <p:cNvSpPr>
            <a:spLocks noGrp="1"/>
          </p:cNvSpPr>
          <p:nvPr>
            <p:ph idx="1"/>
          </p:nvPr>
        </p:nvSpPr>
        <p:spPr>
          <a:xfrm>
            <a:off x="844000" y="2540000"/>
            <a:ext cx="3423200" cy="34860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1" y="831919"/>
            <a:ext cx="6586220" cy="5194162"/>
          </a:xfrm>
        </p:spPr>
        <p:txBody>
          <a:bodyPr/>
          <a:lstStyle/>
          <a:p>
            <a:endParaRPr lang="en-US"/>
          </a:p>
        </p:txBody>
      </p:sp>
      <p:sp>
        <p:nvSpPr>
          <p:cNvPr id="7" name="Date Placeholder 3">
            <a:extLst>
              <a:ext uri="{FF2B5EF4-FFF2-40B4-BE49-F238E27FC236}">
                <a16:creationId xmlns:a16="http://schemas.microsoft.com/office/drawing/2014/main" id="{BE8F2FDC-C562-B34A-6571-DC3277426389}"/>
              </a:ext>
            </a:extLst>
          </p:cNvPr>
          <p:cNvSpPr>
            <a:spLocks noGrp="1"/>
          </p:cNvSpPr>
          <p:nvPr>
            <p:ph type="dt" sz="half" idx="10"/>
          </p:nvPr>
        </p:nvSpPr>
        <p:spPr>
          <a:xfrm>
            <a:off x="657225" y="6400800"/>
            <a:ext cx="2743200" cy="266700"/>
          </a:xfrm>
        </p:spPr>
        <p:txBody>
          <a:bodyPr/>
          <a:lstStyle/>
          <a:p>
            <a:r>
              <a:rPr lang="en-US" altLang="zh-CN"/>
              <a:t>03/12/2025</a:t>
            </a:r>
            <a:fld id="{6A44A5A3-3C9C-4185-9A3C-F9462C887FCB}" type="datetime1">
              <a:rPr lang="en-US" smtClean="0"/>
              <a:t>3/31/2025</a:t>
            </a:fld>
            <a:endParaRPr lang="en-US"/>
          </a:p>
        </p:txBody>
      </p:sp>
      <p:sp>
        <p:nvSpPr>
          <p:cNvPr id="6" name="Footer Placeholder 4">
            <a:extLst>
              <a:ext uri="{FF2B5EF4-FFF2-40B4-BE49-F238E27FC236}">
                <a16:creationId xmlns:a16="http://schemas.microsoft.com/office/drawing/2014/main" id="{F8CD5EAC-3346-2E3B-3C1B-E978B8BD44F2}"/>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D221974C-11FF-808A-131E-5B13E74A793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69F1C76D-67DE-DFCB-797B-209A9222EEBF}"/>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a16="http://schemas.microsoft.com/office/drawing/2014/main" id="{2D7E2290-C841-FA30-B540-94E323C37D8F}"/>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a16="http://schemas.microsoft.com/office/drawing/2014/main" id="{98CB2567-FE22-5916-E6EE-BF2E420C8C42}"/>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Rectangle 6">
            <a:extLst>
              <a:ext uri="{FF2B5EF4-FFF2-40B4-BE49-F238E27FC236}">
                <a16:creationId xmlns:a16="http://schemas.microsoft.com/office/drawing/2014/main" id="{061982EF-A562-8BFF-583D-EB011D56411C}"/>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683211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073454" y="831919"/>
            <a:ext cx="3273552" cy="2035696"/>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6937365" cy="5091685"/>
          </a:xfrm>
        </p:spPr>
        <p:txBody>
          <a:bodyPr/>
          <a:lstStyle/>
          <a:p>
            <a:endParaRPr lang="en-US"/>
          </a:p>
        </p:txBody>
      </p:sp>
      <p:sp>
        <p:nvSpPr>
          <p:cNvPr id="4" name="Content Placeholder 2">
            <a:extLst>
              <a:ext uri="{FF2B5EF4-FFF2-40B4-BE49-F238E27FC236}">
                <a16:creationId xmlns:a16="http://schemas.microsoft.com/office/drawing/2014/main" id="{A83DB3FE-F7D2-E449-4412-979DFDADDC86}"/>
              </a:ext>
            </a:extLst>
          </p:cNvPr>
          <p:cNvSpPr>
            <a:spLocks noGrp="1"/>
          </p:cNvSpPr>
          <p:nvPr>
            <p:ph idx="1"/>
          </p:nvPr>
        </p:nvSpPr>
        <p:spPr>
          <a:xfrm>
            <a:off x="8073452" y="2992582"/>
            <a:ext cx="3273553" cy="29310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6B3F9524-AF16-7B88-FD0F-5D85D35D402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5B2E106E-40E3-4967-952E-DA6486D09D49}" type="datetime1">
              <a:rPr lang="en-US" smtClean="0"/>
              <a:t>3/31/2025</a:t>
            </a:fld>
            <a:endParaRPr lang="en-US"/>
          </a:p>
        </p:txBody>
      </p:sp>
      <p:sp>
        <p:nvSpPr>
          <p:cNvPr id="6" name="Footer Placeholder 4">
            <a:extLst>
              <a:ext uri="{FF2B5EF4-FFF2-40B4-BE49-F238E27FC236}">
                <a16:creationId xmlns:a16="http://schemas.microsoft.com/office/drawing/2014/main" id="{8809F231-51ED-DDB0-9D71-BF8956AA757A}"/>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3004408D-81FD-E507-7BBD-A8D6584E424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697E7E97-2AF1-DCEF-1577-E6BB3BF3A416}"/>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E9317DCD-DD5B-9395-5430-ADD837B166AE}"/>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FD993BD8-30E5-EFEA-32A5-68475D04F0F5}"/>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0AA84551-1089-1E65-5C17-6F400C1EADBC}"/>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243713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9"/>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8" y="4509559"/>
            <a:ext cx="4579339" cy="1516522"/>
          </a:xfrm>
        </p:spPr>
        <p:txBody>
          <a:bodyPr anchor="t">
            <a:noAutofit/>
          </a:bodyPr>
          <a:lstStyle>
            <a:lvl1pPr>
              <a:defRPr sz="3600"/>
            </a:lvl1pPr>
          </a:lstStyle>
          <a:p>
            <a:r>
              <a:rPr lang="en-US"/>
              <a:t>Click to edit Master title style</a:t>
            </a:r>
          </a:p>
        </p:txBody>
      </p:sp>
      <p:sp>
        <p:nvSpPr>
          <p:cNvPr id="7" name="Content Placeholder 2">
            <a:extLst>
              <a:ext uri="{FF2B5EF4-FFF2-40B4-BE49-F238E27FC236}">
                <a16:creationId xmlns:a16="http://schemas.microsoft.com/office/drawing/2014/main" id="{9A29A789-F42A-CE01-5134-E27AA725CDBF}"/>
              </a:ext>
            </a:extLst>
          </p:cNvPr>
          <p:cNvSpPr>
            <a:spLocks noGrp="1"/>
          </p:cNvSpPr>
          <p:nvPr>
            <p:ph idx="1"/>
          </p:nvPr>
        </p:nvSpPr>
        <p:spPr>
          <a:xfrm>
            <a:off x="5597236" y="4509559"/>
            <a:ext cx="5750764" cy="15165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FE6EE51A-242F-6B3B-BC3A-A775A4D3ABC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57128049-B7A7-42BD-90C3-DFB77D821318}" type="datetime1">
              <a:rPr lang="en-US" smtClean="0"/>
              <a:t>3/31/2025</a:t>
            </a:fld>
            <a:endParaRPr lang="en-US"/>
          </a:p>
        </p:txBody>
      </p:sp>
      <p:sp>
        <p:nvSpPr>
          <p:cNvPr id="6" name="Footer Placeholder 4">
            <a:extLst>
              <a:ext uri="{FF2B5EF4-FFF2-40B4-BE49-F238E27FC236}">
                <a16:creationId xmlns:a16="http://schemas.microsoft.com/office/drawing/2014/main" id="{36AF2934-39B9-625F-CE2A-760A04F05C6E}"/>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EAA7CB57-5E03-8E25-767F-8320CC058A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EDC08D2B-BE98-2387-126D-01CA1E351311}"/>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EDB9B957-9A7F-6030-9FD9-7190608C4070}"/>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E30A39C3-B004-B36E-236D-BDD46BB5E8BC}"/>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C16C57F0-678F-7C1D-45CA-3A0EEF6DAF98}"/>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300740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9" y="3785800"/>
            <a:ext cx="2953618" cy="2240280"/>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E98E2102-73F7-E059-C739-47418EA880A4}"/>
              </a:ext>
            </a:extLst>
          </p:cNvPr>
          <p:cNvSpPr>
            <a:spLocks noGrp="1"/>
          </p:cNvSpPr>
          <p:nvPr>
            <p:ph idx="1"/>
          </p:nvPr>
        </p:nvSpPr>
        <p:spPr>
          <a:xfrm>
            <a:off x="3990109" y="3785800"/>
            <a:ext cx="7357891" cy="22402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B529124B-3B19-6FC6-9F79-A760D6CA945A}"/>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F000031C-3010-4D09-86C3-E2CE7F47C954}" type="datetime1">
              <a:rPr lang="en-US" smtClean="0"/>
              <a:t>3/31/2025</a:t>
            </a:fld>
            <a:endParaRPr lang="en-US"/>
          </a:p>
        </p:txBody>
      </p:sp>
      <p:sp>
        <p:nvSpPr>
          <p:cNvPr id="6" name="Footer Placeholder 4">
            <a:extLst>
              <a:ext uri="{FF2B5EF4-FFF2-40B4-BE49-F238E27FC236}">
                <a16:creationId xmlns:a16="http://schemas.microsoft.com/office/drawing/2014/main" id="{C7173872-0F8A-92BB-60FA-06E41B05438D}"/>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14982C76-6FB9-F3AD-FA15-0D32F3D9E00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9731B2A6-3038-F565-C577-E69DD5BC673C}"/>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A67BA275-E7E6-7053-A026-EB3872622CF1}"/>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7F446589-4583-8647-CFA5-49008F0B92EB}"/>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B5B742C4-F546-E27E-53EA-AC608C081B58}"/>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4408305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8"/>
            <a:ext cx="2953618" cy="2240279"/>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3F37715F-06AC-F5A6-12CE-84D44B400AD6}"/>
              </a:ext>
            </a:extLst>
          </p:cNvPr>
          <p:cNvSpPr>
            <a:spLocks noGrp="1"/>
          </p:cNvSpPr>
          <p:nvPr>
            <p:ph idx="1"/>
          </p:nvPr>
        </p:nvSpPr>
        <p:spPr>
          <a:xfrm>
            <a:off x="4054764" y="824389"/>
            <a:ext cx="7293236" cy="224780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3310759"/>
            <a:ext cx="10504001" cy="2722852"/>
          </a:xfrm>
        </p:spPr>
        <p:txBody>
          <a:bodyPr/>
          <a:lstStyle/>
          <a:p>
            <a:endParaRPr lang="en-US"/>
          </a:p>
        </p:txBody>
      </p:sp>
      <p:sp>
        <p:nvSpPr>
          <p:cNvPr id="3" name="Date Placeholder 3">
            <a:extLst>
              <a:ext uri="{FF2B5EF4-FFF2-40B4-BE49-F238E27FC236}">
                <a16:creationId xmlns:a16="http://schemas.microsoft.com/office/drawing/2014/main" id="{1A42EE36-6D78-ED96-BA7A-0AE1F0DD311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438A64C7-A22B-43FB-8D11-53F61D703106}" type="datetime1">
              <a:rPr lang="en-US" smtClean="0"/>
              <a:t>3/31/2025</a:t>
            </a:fld>
            <a:endParaRPr lang="en-US"/>
          </a:p>
        </p:txBody>
      </p:sp>
      <p:sp>
        <p:nvSpPr>
          <p:cNvPr id="6" name="Footer Placeholder 4">
            <a:extLst>
              <a:ext uri="{FF2B5EF4-FFF2-40B4-BE49-F238E27FC236}">
                <a16:creationId xmlns:a16="http://schemas.microsoft.com/office/drawing/2014/main" id="{3E381D81-8909-BE95-6F06-C0C32493A297}"/>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F5B87E8A-0424-908A-2920-72BA97B72CF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F2F4F436-2885-E919-59D1-9F4B72461162}"/>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19B02536-A5B7-CFE8-D253-CC3FCA173861}"/>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99ACFEDC-62BE-1738-94DB-A9A84742343A}"/>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0C3F2215-0CD2-E69F-A2BD-8DFCDB37BB6B}"/>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24722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963" y="858337"/>
            <a:ext cx="10504000" cy="970463"/>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73963" y="2081048"/>
            <a:ext cx="6157458" cy="3945032"/>
          </a:xfrm>
        </p:spPr>
        <p:txBody>
          <a:bodyPr/>
          <a:lstStyle/>
          <a:p>
            <a:endParaRPr lang="en-US"/>
          </a:p>
        </p:txBody>
      </p:sp>
      <p:sp>
        <p:nvSpPr>
          <p:cNvPr id="6" name="Content Placeholder 2">
            <a:extLst>
              <a:ext uri="{FF2B5EF4-FFF2-40B4-BE49-F238E27FC236}">
                <a16:creationId xmlns:a16="http://schemas.microsoft.com/office/drawing/2014/main" id="{408C7461-314A-7430-6CA4-63A01F73BA43}"/>
              </a:ext>
            </a:extLst>
          </p:cNvPr>
          <p:cNvSpPr>
            <a:spLocks noGrp="1"/>
          </p:cNvSpPr>
          <p:nvPr>
            <p:ph idx="1"/>
          </p:nvPr>
        </p:nvSpPr>
        <p:spPr>
          <a:xfrm>
            <a:off x="7269017" y="2081049"/>
            <a:ext cx="4108945" cy="394503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468C7D2F-9D75-2435-3CAF-B6029DA9EDE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4EB25575-5529-4EC7-8A81-638C99077DFD}" type="datetime1">
              <a:rPr lang="en-US" smtClean="0"/>
              <a:t>3/31/2025</a:t>
            </a:fld>
            <a:endParaRPr lang="en-US"/>
          </a:p>
        </p:txBody>
      </p:sp>
      <p:sp>
        <p:nvSpPr>
          <p:cNvPr id="4" name="Footer Placeholder 4">
            <a:extLst>
              <a:ext uri="{FF2B5EF4-FFF2-40B4-BE49-F238E27FC236}">
                <a16:creationId xmlns:a16="http://schemas.microsoft.com/office/drawing/2014/main" id="{63794DE6-442D-DCFE-9025-59816725EBC6}"/>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3" name="Slide Number Placeholder 5">
            <a:extLst>
              <a:ext uri="{FF2B5EF4-FFF2-40B4-BE49-F238E27FC236}">
                <a16:creationId xmlns:a16="http://schemas.microsoft.com/office/drawing/2014/main" id="{8FCE053A-D84D-F068-2187-0593A6D6DD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59">
            <a:extLst>
              <a:ext uri="{FF2B5EF4-FFF2-40B4-BE49-F238E27FC236}">
                <a16:creationId xmlns:a16="http://schemas.microsoft.com/office/drawing/2014/main" id="{481F23A8-0C6F-3F32-0B98-06736333DEAF}"/>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a16="http://schemas.microsoft.com/office/drawing/2014/main" id="{BC56C0F3-A0B5-A7A6-A072-97B2A5722637}"/>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1">
            <a:extLst>
              <a:ext uri="{FF2B5EF4-FFF2-40B4-BE49-F238E27FC236}">
                <a16:creationId xmlns:a16="http://schemas.microsoft.com/office/drawing/2014/main" id="{9D199749-F152-56FE-4504-73DF7E157A10}"/>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Shape 59">
            <a:extLst>
              <a:ext uri="{FF2B5EF4-FFF2-40B4-BE49-F238E27FC236}">
                <a16:creationId xmlns:a16="http://schemas.microsoft.com/office/drawing/2014/main" id="{95BDD05D-8B5F-8B0A-B47B-E97C0D3866D7}"/>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1064987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2459420"/>
            <a:ext cx="4672584" cy="3545695"/>
          </a:xfrm>
        </p:spPr>
        <p:txBody>
          <a:bodyPr/>
          <a:lstStyle/>
          <a:p>
            <a:endParaRPr lang="en-US"/>
          </a:p>
        </p:txBody>
      </p:sp>
      <p:sp>
        <p:nvSpPr>
          <p:cNvPr id="3" name="Content Placeholder 2">
            <a:extLst>
              <a:ext uri="{FF2B5EF4-FFF2-40B4-BE49-F238E27FC236}">
                <a16:creationId xmlns:a16="http://schemas.microsoft.com/office/drawing/2014/main" id="{A1E571DC-86DF-2230-52AD-9440B5CB4DB4}"/>
              </a:ext>
            </a:extLst>
          </p:cNvPr>
          <p:cNvSpPr>
            <a:spLocks noGrp="1"/>
          </p:cNvSpPr>
          <p:nvPr>
            <p:ph idx="1"/>
          </p:nvPr>
        </p:nvSpPr>
        <p:spPr>
          <a:xfrm>
            <a:off x="5698836" y="852883"/>
            <a:ext cx="5750764"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C162FE03-22B1-3FC9-D0A1-70C4C9B6FC1C}"/>
              </a:ext>
            </a:extLst>
          </p:cNvPr>
          <p:cNvSpPr>
            <a:spLocks noGrp="1"/>
          </p:cNvSpPr>
          <p:nvPr>
            <p:ph type="dt" sz="half" idx="10"/>
          </p:nvPr>
        </p:nvSpPr>
        <p:spPr>
          <a:xfrm>
            <a:off x="657225" y="6400800"/>
            <a:ext cx="2743200" cy="266700"/>
          </a:xfrm>
        </p:spPr>
        <p:txBody>
          <a:bodyPr/>
          <a:lstStyle/>
          <a:p>
            <a:r>
              <a:rPr lang="en-US" altLang="zh-CN"/>
              <a:t>03/12/2025</a:t>
            </a:r>
            <a:fld id="{045A96BD-8264-4C57-BBC4-F31ED395E1AF}" type="datetime1">
              <a:rPr lang="en-US" smtClean="0"/>
              <a:t>3/31/2025</a:t>
            </a:fld>
            <a:endParaRPr lang="en-US"/>
          </a:p>
        </p:txBody>
      </p:sp>
      <p:sp>
        <p:nvSpPr>
          <p:cNvPr id="6" name="Footer Placeholder 4">
            <a:extLst>
              <a:ext uri="{FF2B5EF4-FFF2-40B4-BE49-F238E27FC236}">
                <a16:creationId xmlns:a16="http://schemas.microsoft.com/office/drawing/2014/main" id="{DAAD1C7F-699D-B975-BBB5-3F8AAE993BCC}"/>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3A90F4F4-332A-7489-099F-649FE29D8F6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6" name="Rectangle 6">
            <a:extLst>
              <a:ext uri="{FF2B5EF4-FFF2-40B4-BE49-F238E27FC236}">
                <a16:creationId xmlns:a16="http://schemas.microsoft.com/office/drawing/2014/main" id="{69458B26-18DF-0F22-F73B-FBF0117ABDF3}"/>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Rectangle 6">
            <a:extLst>
              <a:ext uri="{FF2B5EF4-FFF2-40B4-BE49-F238E27FC236}">
                <a16:creationId xmlns:a16="http://schemas.microsoft.com/office/drawing/2014/main" id="{29454459-F726-2777-3904-98ED43017AD6}"/>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a16="http://schemas.microsoft.com/office/drawing/2014/main" id="{4AFF45CF-7D31-04CD-2EDB-8FBEADAE8F29}"/>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a16="http://schemas.microsoft.com/office/drawing/2014/main" id="{7EC0A88E-95E4-54C0-4C7B-90A8A6AD7DD1}"/>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7158906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73725"/>
            <a:ext cx="3657603"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2490951"/>
            <a:ext cx="3657603" cy="3493323"/>
          </a:xfrm>
        </p:spPr>
        <p:txBody>
          <a:bodyPr/>
          <a:lstStyle/>
          <a:p>
            <a:endParaRPr lang="en-US"/>
          </a:p>
        </p:txBody>
      </p:sp>
      <p:sp>
        <p:nvSpPr>
          <p:cNvPr id="7" name="Content Placeholder 2">
            <a:extLst>
              <a:ext uri="{FF2B5EF4-FFF2-40B4-BE49-F238E27FC236}">
                <a16:creationId xmlns:a16="http://schemas.microsoft.com/office/drawing/2014/main" id="{81C9BBE1-F163-BFCA-3F62-3189A30FA7B6}"/>
              </a:ext>
            </a:extLst>
          </p:cNvPr>
          <p:cNvSpPr>
            <a:spLocks noGrp="1"/>
          </p:cNvSpPr>
          <p:nvPr>
            <p:ph idx="1"/>
          </p:nvPr>
        </p:nvSpPr>
        <p:spPr>
          <a:xfrm>
            <a:off x="4692073" y="852883"/>
            <a:ext cx="6757527"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ED1735F2-E2C8-9B6A-C3E1-C7B56CDE41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890BB5A7-5E09-434D-80A5-DC484C5B2350}" type="datetime1">
              <a:rPr lang="en-US" smtClean="0"/>
              <a:t>3/31/2025</a:t>
            </a:fld>
            <a:endParaRPr lang="en-US"/>
          </a:p>
        </p:txBody>
      </p:sp>
      <p:sp>
        <p:nvSpPr>
          <p:cNvPr id="6" name="Footer Placeholder 4">
            <a:extLst>
              <a:ext uri="{FF2B5EF4-FFF2-40B4-BE49-F238E27FC236}">
                <a16:creationId xmlns:a16="http://schemas.microsoft.com/office/drawing/2014/main" id="{C7ABF240-AB8A-B851-60A3-07C17BF9E494}"/>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27CE6569-5A00-FAA6-16A6-9CAC579A83D9}"/>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D093A1E9-14E7-F1BD-8AD3-0926AC48C3C2}"/>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1C082F9D-17F7-A6A3-6F59-395DBD0403BF}"/>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40635C57-C6B6-95FF-FF70-8E4EC721DBDE}"/>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64C0BF67-AD24-8BA3-7BFE-4FC4B3109DFA}"/>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24510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hoto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49885F5-BCBD-1B93-4BD0-913F4539ECF1}"/>
              </a:ext>
            </a:extLst>
          </p:cNvPr>
          <p:cNvSpPr>
            <a:spLocks noGrp="1"/>
          </p:cNvSpPr>
          <p:nvPr>
            <p:ph type="ctrTitle" hasCustomPrompt="1"/>
          </p:nvPr>
        </p:nvSpPr>
        <p:spPr>
          <a:xfrm>
            <a:off x="451973" y="3986909"/>
            <a:ext cx="11288052" cy="1331597"/>
          </a:xfrm>
        </p:spPr>
        <p:txBody>
          <a:bodyPr anchor="b">
            <a:noAutofit/>
          </a:bodyPr>
          <a:lstStyle>
            <a:lvl1pPr algn="l">
              <a:defRPr sz="5000"/>
            </a:lvl1pPr>
          </a:lstStyle>
          <a:p>
            <a:r>
              <a:rPr lang="en-US"/>
              <a:t>Click to edit Master title style</a:t>
            </a:r>
            <a:endParaRPr lang="en-CN"/>
          </a:p>
        </p:txBody>
      </p:sp>
      <p:sp>
        <p:nvSpPr>
          <p:cNvPr id="9" name="Subtitle 2">
            <a:extLst>
              <a:ext uri="{FF2B5EF4-FFF2-40B4-BE49-F238E27FC236}">
                <a16:creationId xmlns:a16="http://schemas.microsoft.com/office/drawing/2014/main" id="{B044FD8C-6C45-EC5E-5CA3-79C3C87BF83A}"/>
              </a:ext>
            </a:extLst>
          </p:cNvPr>
          <p:cNvSpPr>
            <a:spLocks noGrp="1"/>
          </p:cNvSpPr>
          <p:nvPr>
            <p:ph type="subTitle" idx="1" hasCustomPrompt="1"/>
          </p:nvPr>
        </p:nvSpPr>
        <p:spPr>
          <a:xfrm>
            <a:off x="451973" y="5416550"/>
            <a:ext cx="11288052" cy="615950"/>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4699621" y="964"/>
            <a:ext cx="5578791" cy="3888401"/>
          </a:xfrm>
          <a:noFill/>
        </p:spPr>
        <p:txBody>
          <a:bodyPr/>
          <a:lstStyle/>
          <a:p>
            <a:endParaRPr lang="zh-CN" altLang="en-US"/>
          </a:p>
        </p:txBody>
      </p:sp>
      <p:sp>
        <p:nvSpPr>
          <p:cNvPr id="5" name="Content Placeholder 8">
            <a:extLst>
              <a:ext uri="{FF2B5EF4-FFF2-40B4-BE49-F238E27FC236}">
                <a16:creationId xmlns:a16="http://schemas.microsoft.com/office/drawing/2014/main" id="{E6436228-797E-53A8-A7F9-52AD1B8E0F3F}"/>
              </a:ext>
              <a:ext uri="{C183D7F6-B498-43B3-948B-1728B52AA6E4}">
                <adec:decorative xmlns:adec="http://schemas.microsoft.com/office/drawing/2017/decorative" val="0"/>
              </a:ext>
            </a:extLst>
          </p:cNvPr>
          <p:cNvSpPr>
            <a:spLocks noGrp="1"/>
          </p:cNvSpPr>
          <p:nvPr>
            <p:ph sz="quarter" idx="17" hasCustomPrompt="1"/>
          </p:nvPr>
        </p:nvSpPr>
        <p:spPr>
          <a:xfrm>
            <a:off x="451973" y="6087722"/>
            <a:ext cx="1801825" cy="266701"/>
          </a:xfrm>
        </p:spPr>
        <p:txBody>
          <a:bodyPr lIns="0" tIns="0" rIns="0" bIns="0" anchor="b">
            <a:noAutofit/>
          </a:bodyPr>
          <a:lstStyle>
            <a:lvl1pPr marL="0" indent="0" algn="l">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a16="http://schemas.microsoft.com/office/drawing/2014/main" id="{A3B84172-860D-1647-047C-C3738A9C3F46}"/>
              </a:ext>
            </a:extLst>
          </p:cNvPr>
          <p:cNvSpPr>
            <a:spLocks noGrp="1"/>
          </p:cNvSpPr>
          <p:nvPr>
            <p:ph type="dt" sz="half" idx="10"/>
          </p:nvPr>
        </p:nvSpPr>
        <p:spPr>
          <a:xfrm>
            <a:off x="657225" y="6400800"/>
            <a:ext cx="2743200" cy="266700"/>
          </a:xfrm>
        </p:spPr>
        <p:txBody>
          <a:bodyPr lIns="0" tIns="0" rIns="0" bIns="0"/>
          <a:lstStyle/>
          <a:p>
            <a:r>
              <a:rPr lang="en-US" altLang="zh-CN"/>
              <a:t>03/12/2025</a:t>
            </a:r>
            <a:fld id="{9E939B28-B58B-4D1C-B3DB-7A214B1C62F7}" type="datetime1">
              <a:rPr lang="en-US" smtClean="0"/>
              <a:t>3/31/2025</a:t>
            </a:fld>
            <a:endParaRPr lang="en-US"/>
          </a:p>
        </p:txBody>
      </p:sp>
      <p:sp>
        <p:nvSpPr>
          <p:cNvPr id="3" name="Footer Placeholder 4">
            <a:extLst>
              <a:ext uri="{FF2B5EF4-FFF2-40B4-BE49-F238E27FC236}">
                <a16:creationId xmlns:a16="http://schemas.microsoft.com/office/drawing/2014/main" id="{1F49D81A-40A1-67EF-AB98-6D6B4700160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2" name="Slide Number Placeholder 5">
            <a:extLst>
              <a:ext uri="{FF2B5EF4-FFF2-40B4-BE49-F238E27FC236}">
                <a16:creationId xmlns:a16="http://schemas.microsoft.com/office/drawing/2014/main" id="{7D469B88-8070-4714-51D1-F43A0AFE399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7" name="Rectangle 16">
            <a:extLst>
              <a:ext uri="{FF2B5EF4-FFF2-40B4-BE49-F238E27FC236}">
                <a16:creationId xmlns:a16="http://schemas.microsoft.com/office/drawing/2014/main" id="{2DA13429-7FDC-7187-2143-8A9EEDD8A627}"/>
              </a:ext>
              <a:ext uri="{C183D7F6-B498-43B3-948B-1728B52AA6E4}">
                <adec:decorative xmlns:adec="http://schemas.microsoft.com/office/drawing/2017/decorative" val="1"/>
              </a:ext>
            </a:extLst>
          </p:cNvPr>
          <p:cNvSpPr/>
          <p:nvPr userDrawn="1"/>
        </p:nvSpPr>
        <p:spPr>
          <a:xfrm rot="5400000" flipH="1">
            <a:off x="193548" y="-195013"/>
            <a:ext cx="1957956" cy="234798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9">
            <a:extLst>
              <a:ext uri="{FF2B5EF4-FFF2-40B4-BE49-F238E27FC236}">
                <a16:creationId xmlns:a16="http://schemas.microsoft.com/office/drawing/2014/main" id="{F34876CF-E930-1022-BFB1-831273576E54}"/>
              </a:ext>
              <a:ext uri="{C183D7F6-B498-43B3-948B-1728B52AA6E4}">
                <adec:decorative xmlns:adec="http://schemas.microsoft.com/office/drawing/2017/decorative" val="1"/>
              </a:ext>
            </a:extLst>
          </p:cNvPr>
          <p:cNvSpPr/>
          <p:nvPr userDrawn="1"/>
        </p:nvSpPr>
        <p:spPr>
          <a:xfrm>
            <a:off x="-7597" y="3"/>
            <a:ext cx="2351132" cy="117001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GB"/>
          </a:p>
        </p:txBody>
      </p:sp>
      <p:sp>
        <p:nvSpPr>
          <p:cNvPr id="14" name="Rectangle 13">
            <a:extLst>
              <a:ext uri="{FF2B5EF4-FFF2-40B4-BE49-F238E27FC236}">
                <a16:creationId xmlns:a16="http://schemas.microsoft.com/office/drawing/2014/main" id="{CF763CC7-EA2E-97AB-5E20-B44890F7E685}"/>
              </a:ext>
              <a:ext uri="{C183D7F6-B498-43B3-948B-1728B52AA6E4}">
                <adec:decorative xmlns:adec="http://schemas.microsoft.com/office/drawing/2017/decorative" val="1"/>
              </a:ext>
            </a:extLst>
          </p:cNvPr>
          <p:cNvSpPr/>
          <p:nvPr userDrawn="1"/>
        </p:nvSpPr>
        <p:spPr>
          <a:xfrm rot="5400000" flipH="1">
            <a:off x="203865" y="1754093"/>
            <a:ext cx="1940257" cy="234798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00CA88D6-0F39-DB96-BA62-7586959D18DB}"/>
              </a:ext>
              <a:ext uri="{C183D7F6-B498-43B3-948B-1728B52AA6E4}">
                <adec:decorative xmlns:adec="http://schemas.microsoft.com/office/drawing/2017/decorative" val="1"/>
              </a:ext>
            </a:extLst>
          </p:cNvPr>
          <p:cNvSpPr/>
          <p:nvPr userDrawn="1"/>
        </p:nvSpPr>
        <p:spPr>
          <a:xfrm rot="5400000" flipH="1">
            <a:off x="2544101" y="-198088"/>
            <a:ext cx="1954953" cy="235112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1">
            <a:extLst>
              <a:ext uri="{FF2B5EF4-FFF2-40B4-BE49-F238E27FC236}">
                <a16:creationId xmlns:a16="http://schemas.microsoft.com/office/drawing/2014/main" id="{2B13202E-A252-90D1-ED83-5D7FB9C4FA61}"/>
              </a:ext>
              <a:ext uri="{C183D7F6-B498-43B3-948B-1728B52AA6E4}">
                <adec:decorative xmlns:adec="http://schemas.microsoft.com/office/drawing/2017/decorative" val="1"/>
              </a:ext>
            </a:extLst>
          </p:cNvPr>
          <p:cNvSpPr/>
          <p:nvPr userDrawn="1"/>
        </p:nvSpPr>
        <p:spPr>
          <a:xfrm rot="5400000" flipV="1">
            <a:off x="2551501" y="1746727"/>
            <a:ext cx="1940259" cy="235102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Shape 32">
            <a:extLst>
              <a:ext uri="{FF2B5EF4-FFF2-40B4-BE49-F238E27FC236}">
                <a16:creationId xmlns:a16="http://schemas.microsoft.com/office/drawing/2014/main" id="{DD2B2E8D-ECD5-FF51-A5CA-5FB0750DAAC6}"/>
              </a:ext>
              <a:ext uri="{C183D7F6-B498-43B3-948B-1728B52AA6E4}">
                <adec:decorative xmlns:adec="http://schemas.microsoft.com/office/drawing/2017/decorative" val="1"/>
              </a:ext>
            </a:extLst>
          </p:cNvPr>
          <p:cNvSpPr/>
          <p:nvPr userDrawn="1"/>
        </p:nvSpPr>
        <p:spPr>
          <a:xfrm rot="5400000" flipV="1">
            <a:off x="2554974" y="1743143"/>
            <a:ext cx="1933202" cy="2351131"/>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sp>
        <p:nvSpPr>
          <p:cNvPr id="25" name="Rectangle 15">
            <a:extLst>
              <a:ext uri="{FF2B5EF4-FFF2-40B4-BE49-F238E27FC236}">
                <a16:creationId xmlns:a16="http://schemas.microsoft.com/office/drawing/2014/main" id="{BE33DCB4-EBE4-F9F4-40E1-A1109F436F26}"/>
              </a:ext>
              <a:ext uri="{C183D7F6-B498-43B3-948B-1728B52AA6E4}">
                <adec:decorative xmlns:adec="http://schemas.microsoft.com/office/drawing/2017/decorative" val="1"/>
              </a:ext>
            </a:extLst>
          </p:cNvPr>
          <p:cNvSpPr/>
          <p:nvPr userDrawn="1"/>
        </p:nvSpPr>
        <p:spPr>
          <a:xfrm rot="5400000" flipH="1">
            <a:off x="10253534" y="22400"/>
            <a:ext cx="1960861" cy="191606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8C9D37B0-DB36-8B46-3EE5-848EE070FA13}"/>
              </a:ext>
              <a:ext uri="{C183D7F6-B498-43B3-948B-1728B52AA6E4}">
                <adec:decorative xmlns:adec="http://schemas.microsoft.com/office/drawing/2017/decorative" val="1"/>
              </a:ext>
            </a:extLst>
          </p:cNvPr>
          <p:cNvSpPr/>
          <p:nvPr userDrawn="1"/>
        </p:nvSpPr>
        <p:spPr>
          <a:xfrm rot="5400000" flipH="1">
            <a:off x="10265341" y="1968544"/>
            <a:ext cx="1937248" cy="191606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Shape 33">
            <a:extLst>
              <a:ext uri="{FF2B5EF4-FFF2-40B4-BE49-F238E27FC236}">
                <a16:creationId xmlns:a16="http://schemas.microsoft.com/office/drawing/2014/main" id="{C49AE85A-7CA3-CA3E-CAC1-2D64B46897D6}"/>
              </a:ext>
              <a:ext uri="{C183D7F6-B498-43B3-948B-1728B52AA6E4}">
                <adec:decorative xmlns:adec="http://schemas.microsoft.com/office/drawing/2017/decorative" val="1"/>
              </a:ext>
            </a:extLst>
          </p:cNvPr>
          <p:cNvSpPr/>
          <p:nvPr userDrawn="1"/>
        </p:nvSpPr>
        <p:spPr>
          <a:xfrm rot="16200000" flipH="1" flipV="1">
            <a:off x="10263835" y="1970054"/>
            <a:ext cx="1940259" cy="1916066"/>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Tree>
    <p:extLst>
      <p:ext uri="{BB962C8B-B14F-4D97-AF65-F5344CB8AC3E}">
        <p14:creationId xmlns:p14="http://schemas.microsoft.com/office/powerpoint/2010/main" val="452103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anchor="b">
            <a:no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3999" y="5076496"/>
            <a:ext cx="7559021" cy="949583"/>
          </a:xfrm>
        </p:spPr>
        <p:txBody>
          <a:bodyPr anchor="t">
            <a:noAutofit/>
          </a:bodyPr>
          <a:lstStyle>
            <a:lvl1pPr marL="0" indent="0" algn="l">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DD0B43-8816-7247-6389-43D5551017BC}"/>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A576AEB3-A206-495E-9B69-09B991F12E58}" type="datetime1">
              <a:rPr lang="en-US" smtClean="0"/>
              <a:t>3/31/2025</a:t>
            </a:fld>
            <a:endParaRPr lang="en-US"/>
          </a:p>
        </p:txBody>
      </p:sp>
      <p:sp>
        <p:nvSpPr>
          <p:cNvPr id="8" name="Footer Placeholder 4">
            <a:extLst>
              <a:ext uri="{FF2B5EF4-FFF2-40B4-BE49-F238E27FC236}">
                <a16:creationId xmlns:a16="http://schemas.microsoft.com/office/drawing/2014/main" id="{C27E193F-93CE-A072-84E6-1413DA174CE8}"/>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7" name="Slide Number Placeholder 5">
            <a:extLst>
              <a:ext uri="{FF2B5EF4-FFF2-40B4-BE49-F238E27FC236}">
                <a16:creationId xmlns:a16="http://schemas.microsoft.com/office/drawing/2014/main" id="{148423F9-4799-A3D7-1F4C-F18DF70A032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1" name="Freeform: Shape 16">
            <a:extLst>
              <a:ext uri="{FF2B5EF4-FFF2-40B4-BE49-F238E27FC236}">
                <a16:creationId xmlns:a16="http://schemas.microsoft.com/office/drawing/2014/main" id="{88041669-6793-077D-9837-4A969A824BC8}"/>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Shape 17">
            <a:extLst>
              <a:ext uri="{FF2B5EF4-FFF2-40B4-BE49-F238E27FC236}">
                <a16:creationId xmlns:a16="http://schemas.microsoft.com/office/drawing/2014/main" id="{AC3F6980-A0AE-0D20-BB5F-49A002200420}"/>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9">
            <a:extLst>
              <a:ext uri="{FF2B5EF4-FFF2-40B4-BE49-F238E27FC236}">
                <a16:creationId xmlns:a16="http://schemas.microsoft.com/office/drawing/2014/main" id="{02937DA2-B26D-43F5-EA04-BE9925EF44CC}"/>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8">
            <a:extLst>
              <a:ext uri="{FF2B5EF4-FFF2-40B4-BE49-F238E27FC236}">
                <a16:creationId xmlns:a16="http://schemas.microsoft.com/office/drawing/2014/main" id="{EBDA1D10-E930-CB39-86A5-FA42DB4228E7}"/>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9425432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anchor="b">
            <a:no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77440" y="4997668"/>
            <a:ext cx="7525512" cy="1028411"/>
          </a:xfrm>
        </p:spPr>
        <p:txBody>
          <a:bodyPr anchor="t">
            <a:noAutofit/>
          </a:bodyPr>
          <a:lstStyle>
            <a:lvl1pPr marL="0" indent="0" algn="ctr">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Date Placeholder 3">
            <a:extLst>
              <a:ext uri="{FF2B5EF4-FFF2-40B4-BE49-F238E27FC236}">
                <a16:creationId xmlns:a16="http://schemas.microsoft.com/office/drawing/2014/main" id="{9FE8812C-E055-50E4-0169-A1950E62A97B}"/>
              </a:ext>
            </a:extLst>
          </p:cNvPr>
          <p:cNvSpPr>
            <a:spLocks noGrp="1"/>
          </p:cNvSpPr>
          <p:nvPr>
            <p:ph type="dt" sz="half" idx="10"/>
          </p:nvPr>
        </p:nvSpPr>
        <p:spPr>
          <a:xfrm>
            <a:off x="657225" y="6400800"/>
            <a:ext cx="2743200" cy="266700"/>
          </a:xfrm>
        </p:spPr>
        <p:txBody>
          <a:bodyPr/>
          <a:lstStyle/>
          <a:p>
            <a:r>
              <a:rPr lang="en-US" altLang="zh-CN"/>
              <a:t>03/12/2025</a:t>
            </a:r>
            <a:fld id="{F03A384E-3767-4282-A72A-005FDEB674FE}" type="datetime1">
              <a:rPr lang="en-US" smtClean="0"/>
              <a:t>3/31/2025</a:t>
            </a:fld>
            <a:endParaRPr lang="en-US"/>
          </a:p>
        </p:txBody>
      </p:sp>
      <p:sp>
        <p:nvSpPr>
          <p:cNvPr id="5" name="Footer Placeholder 4">
            <a:extLst>
              <a:ext uri="{FF2B5EF4-FFF2-40B4-BE49-F238E27FC236}">
                <a16:creationId xmlns:a16="http://schemas.microsoft.com/office/drawing/2014/main" id="{11C6A94C-87F9-4135-8D16-E44AFA1FB693}"/>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3DE2A589-D2DC-84F9-7195-EA18408EDF6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1" name="Rectangle 6">
            <a:extLst>
              <a:ext uri="{FF2B5EF4-FFF2-40B4-BE49-F238E27FC236}">
                <a16:creationId xmlns:a16="http://schemas.microsoft.com/office/drawing/2014/main" id="{93E8DDA7-6F09-A45D-D2CD-D785473EF07D}"/>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Freeform: Shape 59">
            <a:extLst>
              <a:ext uri="{FF2B5EF4-FFF2-40B4-BE49-F238E27FC236}">
                <a16:creationId xmlns:a16="http://schemas.microsoft.com/office/drawing/2014/main" id="{67B1242D-E100-7A0B-1A2F-727DD9934095}"/>
              </a:ext>
              <a:ext uri="{C183D7F6-B498-43B3-948B-1728B52AA6E4}">
                <adec:decorative xmlns:adec="http://schemas.microsoft.com/office/drawing/2017/decorative" val="1"/>
              </a:ext>
            </a:extLst>
          </p:cNvPr>
          <p:cNvSpPr/>
          <p:nvPr userDrawn="1"/>
        </p:nvSpPr>
        <p:spPr>
          <a:xfrm rot="5400000" flipV="1">
            <a:off x="218569" y="-219375"/>
            <a:ext cx="312166" cy="7493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3" name="Rectangle 6">
            <a:extLst>
              <a:ext uri="{FF2B5EF4-FFF2-40B4-BE49-F238E27FC236}">
                <a16:creationId xmlns:a16="http://schemas.microsoft.com/office/drawing/2014/main" id="{D3D4B49A-33A3-4552-3BC7-AFEDF4F5650C}"/>
              </a:ext>
              <a:ext uri="{C183D7F6-B498-43B3-948B-1728B52AA6E4}">
                <adec:decorative xmlns:adec="http://schemas.microsoft.com/office/drawing/2017/decorative" val="1"/>
              </a:ext>
            </a:extLst>
          </p:cNvPr>
          <p:cNvSpPr/>
          <p:nvPr userDrawn="1"/>
        </p:nvSpPr>
        <p:spPr>
          <a:xfrm rot="5400000">
            <a:off x="8416414" y="-1971971"/>
            <a:ext cx="312165"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Rectangle 6">
            <a:extLst>
              <a:ext uri="{FF2B5EF4-FFF2-40B4-BE49-F238E27FC236}">
                <a16:creationId xmlns:a16="http://schemas.microsoft.com/office/drawing/2014/main" id="{539B139C-807D-C305-EDA8-691E0DFB62D2}"/>
              </a:ext>
              <a:ext uri="{C183D7F6-B498-43B3-948B-1728B52AA6E4}">
                <adec:decorative xmlns:adec="http://schemas.microsoft.com/office/drawing/2017/decorative" val="1"/>
              </a:ext>
            </a:extLst>
          </p:cNvPr>
          <p:cNvSpPr/>
          <p:nvPr userDrawn="1"/>
        </p:nvSpPr>
        <p:spPr>
          <a:xfrm rot="5400000">
            <a:off x="11290193" y="-590448"/>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26987820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hasCustomPrompt="1"/>
          </p:nvPr>
        </p:nvSpPr>
        <p:spPr>
          <a:xfrm>
            <a:off x="2377440" y="4997668"/>
            <a:ext cx="7525512" cy="1028411"/>
          </a:xfrm>
        </p:spPr>
        <p:txBody>
          <a:bodyPr anchor="t">
            <a:no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3">
            <a:extLst>
              <a:ext uri="{FF2B5EF4-FFF2-40B4-BE49-F238E27FC236}">
                <a16:creationId xmlns:a16="http://schemas.microsoft.com/office/drawing/2014/main" id="{5BFDC082-8545-4E14-11AF-FFBD6384E6D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B4E7F5AF-5544-46A8-9693-8E2466D1B95F}" type="datetime1">
              <a:rPr lang="en-US" smtClean="0"/>
              <a:t>3/31/2025</a:t>
            </a:fld>
            <a:endParaRPr lang="en-US"/>
          </a:p>
        </p:txBody>
      </p:sp>
      <p:sp>
        <p:nvSpPr>
          <p:cNvPr id="5" name="Footer Placeholder 4">
            <a:extLst>
              <a:ext uri="{FF2B5EF4-FFF2-40B4-BE49-F238E27FC236}">
                <a16:creationId xmlns:a16="http://schemas.microsoft.com/office/drawing/2014/main" id="{156FEC98-351C-9217-F32A-E626491DA11B}"/>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29528185-249C-C3DD-E678-AFBB8FFF5E8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Freeform: Shape 59">
            <a:extLst>
              <a:ext uri="{FF2B5EF4-FFF2-40B4-BE49-F238E27FC236}">
                <a16:creationId xmlns:a16="http://schemas.microsoft.com/office/drawing/2014/main" id="{699D7479-A95C-B9AB-8F14-BDAE9D99713C}"/>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 name="Rectangle 9">
            <a:extLst>
              <a:ext uri="{FF2B5EF4-FFF2-40B4-BE49-F238E27FC236}">
                <a16:creationId xmlns:a16="http://schemas.microsoft.com/office/drawing/2014/main" id="{36AD101D-8188-88D0-9B81-9437DD5E366D}"/>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1">
            <a:extLst>
              <a:ext uri="{FF2B5EF4-FFF2-40B4-BE49-F238E27FC236}">
                <a16:creationId xmlns:a16="http://schemas.microsoft.com/office/drawing/2014/main" id="{1148622B-2A3E-B519-D517-B1227723B315}"/>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0B9E09DF-714D-90DF-B3AD-44EABE33E366}"/>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657327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0D95FF-5457-4897-C849-71357B0BD495}"/>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8" name="Content Placeholder 6">
            <a:extLst>
              <a:ext uri="{FF2B5EF4-FFF2-40B4-BE49-F238E27FC236}">
                <a16:creationId xmlns:a16="http://schemas.microsoft.com/office/drawing/2014/main" id="{7FA8F0C3-BC6D-6591-CB4A-11D861FBC72E}"/>
              </a:ext>
            </a:extLst>
          </p:cNvPr>
          <p:cNvSpPr>
            <a:spLocks noGrp="1"/>
          </p:cNvSpPr>
          <p:nvPr>
            <p:ph sz="quarter" idx="13" hasCustomPrompt="1"/>
          </p:nvPr>
        </p:nvSpPr>
        <p:spPr>
          <a:xfrm>
            <a:off x="612648" y="651932"/>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B90E5DD-D445-87A5-7673-8A1F88BDDD32}"/>
              </a:ext>
            </a:extLst>
          </p:cNvPr>
          <p:cNvSpPr>
            <a:spLocks noGrp="1"/>
          </p:cNvSpPr>
          <p:nvPr>
            <p:ph type="dt" sz="half" idx="10"/>
          </p:nvPr>
        </p:nvSpPr>
        <p:spPr>
          <a:xfrm>
            <a:off x="657225" y="6400800"/>
            <a:ext cx="2743200" cy="266700"/>
          </a:xfrm>
        </p:spPr>
        <p:txBody>
          <a:bodyPr/>
          <a:lstStyle/>
          <a:p>
            <a:r>
              <a:rPr lang="en-US" altLang="zh-CN"/>
              <a:t>03/12/2025</a:t>
            </a:r>
            <a:fld id="{962A108C-4BD3-4C6F-A858-2B030C7C30BE}" type="datetime1">
              <a:rPr lang="en-US" smtClean="0"/>
              <a:t>3/31/2025</a:t>
            </a:fld>
            <a:endParaRPr lang="en-US"/>
          </a:p>
        </p:txBody>
      </p:sp>
      <p:sp>
        <p:nvSpPr>
          <p:cNvPr id="4" name="Footer Placeholder 4">
            <a:extLst>
              <a:ext uri="{FF2B5EF4-FFF2-40B4-BE49-F238E27FC236}">
                <a16:creationId xmlns:a16="http://schemas.microsoft.com/office/drawing/2014/main" id="{83BBD032-D2AB-904A-8441-9141AC45A2AB}"/>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3" name="Slide Number Placeholder 5">
            <a:extLst>
              <a:ext uri="{FF2B5EF4-FFF2-40B4-BE49-F238E27FC236}">
                <a16:creationId xmlns:a16="http://schemas.microsoft.com/office/drawing/2014/main" id="{3BB3875C-AB86-8E9A-4F93-9CCBB06B8E4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6">
            <a:extLst>
              <a:ext uri="{FF2B5EF4-FFF2-40B4-BE49-F238E27FC236}">
                <a16:creationId xmlns:a16="http://schemas.microsoft.com/office/drawing/2014/main" id="{FB298429-8DA5-BFFD-51EB-A90E073B0C0D}"/>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Graphic 21">
            <a:extLst>
              <a:ext uri="{FF2B5EF4-FFF2-40B4-BE49-F238E27FC236}">
                <a16:creationId xmlns:a16="http://schemas.microsoft.com/office/drawing/2014/main" id="{3C3643E2-FB9D-A282-05D4-4ADCA28D3727}"/>
              </a:ext>
              <a:ext uri="{C183D7F6-B498-43B3-948B-1728B52AA6E4}">
                <adec:decorative xmlns:adec="http://schemas.microsoft.com/office/drawing/2017/decorative" val="1"/>
              </a:ext>
            </a:extLst>
          </p:cNvPr>
          <p:cNvSpPr/>
          <p:nvPr userDrawn="1"/>
        </p:nvSpPr>
        <p:spPr>
          <a:xfrm flipH="1" flipV="1">
            <a:off x="11603197" y="3590"/>
            <a:ext cx="592750"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2" name="Rectangle 9">
            <a:extLst>
              <a:ext uri="{FF2B5EF4-FFF2-40B4-BE49-F238E27FC236}">
                <a16:creationId xmlns:a16="http://schemas.microsoft.com/office/drawing/2014/main" id="{71D24C1E-2499-ECF1-B8DF-E0B4343EA4B0}"/>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a16="http://schemas.microsoft.com/office/drawing/2014/main" id="{2B0AE408-95C0-A98F-93FE-469A71B6484C}"/>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5901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FA7C22B-A89C-426A-2C61-A4248B0DBC79}"/>
              </a:ext>
            </a:extLst>
          </p:cNvPr>
          <p:cNvSpPr>
            <a:spLocks noGrp="1"/>
          </p:cNvSpPr>
          <p:nvPr>
            <p:ph type="title" hasCustomPrompt="1"/>
          </p:nvPr>
        </p:nvSpPr>
        <p:spPr>
          <a:xfrm>
            <a:off x="612648" y="-1372961"/>
            <a:ext cx="10652760" cy="1133856"/>
          </a:xfrm>
        </p:spPr>
        <p:txBody>
          <a:bodyPr>
            <a:noAutofit/>
          </a:bodyPr>
          <a:lstStyle/>
          <a:p>
            <a:r>
              <a:rPr lang="en-US"/>
              <a:t>Click to edit Master title style</a:t>
            </a:r>
          </a:p>
        </p:txBody>
      </p:sp>
      <p:sp>
        <p:nvSpPr>
          <p:cNvPr id="14" name="Content Placeholder 6">
            <a:extLst>
              <a:ext uri="{FF2B5EF4-FFF2-40B4-BE49-F238E27FC236}">
                <a16:creationId xmlns:a16="http://schemas.microsoft.com/office/drawing/2014/main" id="{72744D9B-8B76-550A-34DF-7C3E89C14E58}"/>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3EFFE-734C-E450-E89C-CA99223B8639}"/>
              </a:ext>
            </a:extLst>
          </p:cNvPr>
          <p:cNvSpPr>
            <a:spLocks noGrp="1"/>
          </p:cNvSpPr>
          <p:nvPr>
            <p:ph type="dt" sz="half" idx="10"/>
          </p:nvPr>
        </p:nvSpPr>
        <p:spPr>
          <a:xfrm>
            <a:off x="657225" y="6400800"/>
            <a:ext cx="2743200" cy="266700"/>
          </a:xfrm>
        </p:spPr>
        <p:txBody>
          <a:bodyPr/>
          <a:lstStyle/>
          <a:p>
            <a:r>
              <a:rPr lang="en-US" altLang="zh-CN"/>
              <a:t>03/12/2025</a:t>
            </a:r>
            <a:fld id="{5F29F377-6ABD-456A-8B8A-4163C6D29C8D}" type="datetime1">
              <a:rPr lang="en-US" smtClean="0"/>
              <a:t>3/31/2025</a:t>
            </a:fld>
            <a:endParaRPr lang="en-US"/>
          </a:p>
        </p:txBody>
      </p:sp>
      <p:sp>
        <p:nvSpPr>
          <p:cNvPr id="3" name="Footer Placeholder 4">
            <a:extLst>
              <a:ext uri="{FF2B5EF4-FFF2-40B4-BE49-F238E27FC236}">
                <a16:creationId xmlns:a16="http://schemas.microsoft.com/office/drawing/2014/main" id="{CB40393E-DBD1-6BA9-3978-D776FE47876B}"/>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2" name="Slide Number Placeholder 5">
            <a:extLst>
              <a:ext uri="{FF2B5EF4-FFF2-40B4-BE49-F238E27FC236}">
                <a16:creationId xmlns:a16="http://schemas.microsoft.com/office/drawing/2014/main" id="{5A968107-B15C-8E6D-FE8F-5B9CF718BB1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a16="http://schemas.microsoft.com/office/drawing/2014/main" id="{0CC74BB1-A215-A0A5-E737-8BCC4B63BA6D}"/>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a16="http://schemas.microsoft.com/office/drawing/2014/main" id="{EBEFF781-B473-6F4A-B48E-4BDDBDA22A80}"/>
              </a:ext>
              <a:ext uri="{C183D7F6-B498-43B3-948B-1728B52AA6E4}">
                <adec:decorative xmlns:adec="http://schemas.microsoft.com/office/drawing/2017/decorative" val="1"/>
              </a:ext>
            </a:extLst>
          </p:cNvPr>
          <p:cNvSpPr/>
          <p:nvPr userDrawn="1"/>
        </p:nvSpPr>
        <p:spPr>
          <a:xfrm flipH="1" flipV="1">
            <a:off x="11603197" y="3590"/>
            <a:ext cx="592750"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a16="http://schemas.microsoft.com/office/drawing/2014/main" id="{2F9949D4-4863-4EB4-07B7-1DE490BE57BA}"/>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8">
            <a:extLst>
              <a:ext uri="{FF2B5EF4-FFF2-40B4-BE49-F238E27FC236}">
                <a16:creationId xmlns:a16="http://schemas.microsoft.com/office/drawing/2014/main" id="{C66188E6-7A98-AC66-FEEF-2258A532A859}"/>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72661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93AB473-5AA2-F8C2-52FE-444C26F55270}"/>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11" name="Content Placeholder 6">
            <a:extLst>
              <a:ext uri="{FF2B5EF4-FFF2-40B4-BE49-F238E27FC236}">
                <a16:creationId xmlns:a16="http://schemas.microsoft.com/office/drawing/2014/main" id="{BB5C6304-7175-022B-6047-B7061B9529B8}"/>
              </a:ext>
            </a:extLst>
          </p:cNvPr>
          <p:cNvSpPr>
            <a:spLocks noGrp="1"/>
          </p:cNvSpPr>
          <p:nvPr>
            <p:ph sz="quarter" idx="13" hasCustomPrompt="1"/>
          </p:nvPr>
        </p:nvSpPr>
        <p:spPr>
          <a:xfrm>
            <a:off x="612648" y="651932"/>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01E0B-6390-6AEC-5C53-5D538E158E51}"/>
              </a:ext>
            </a:extLst>
          </p:cNvPr>
          <p:cNvSpPr>
            <a:spLocks noGrp="1"/>
          </p:cNvSpPr>
          <p:nvPr>
            <p:ph type="dt" sz="half" idx="10"/>
          </p:nvPr>
        </p:nvSpPr>
        <p:spPr>
          <a:xfrm>
            <a:off x="657225" y="6400800"/>
            <a:ext cx="2743200" cy="266700"/>
          </a:xfrm>
        </p:spPr>
        <p:txBody>
          <a:bodyPr/>
          <a:lstStyle/>
          <a:p>
            <a:r>
              <a:rPr lang="en-US" altLang="zh-CN"/>
              <a:t>03/12/2025</a:t>
            </a:r>
            <a:fld id="{7451D3EA-4E4A-4F21-A5FB-897DC11FF189}" type="datetime1">
              <a:rPr lang="en-US" smtClean="0"/>
              <a:t>3/31/2025</a:t>
            </a:fld>
            <a:endParaRPr lang="en-US"/>
          </a:p>
        </p:txBody>
      </p:sp>
      <p:sp>
        <p:nvSpPr>
          <p:cNvPr id="3" name="Footer Placeholder 4">
            <a:extLst>
              <a:ext uri="{FF2B5EF4-FFF2-40B4-BE49-F238E27FC236}">
                <a16:creationId xmlns:a16="http://schemas.microsoft.com/office/drawing/2014/main" id="{BD45BA7E-BB20-C646-2450-F8562ED92675}"/>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2" name="Slide Number Placeholder 5">
            <a:extLst>
              <a:ext uri="{FF2B5EF4-FFF2-40B4-BE49-F238E27FC236}">
                <a16:creationId xmlns:a16="http://schemas.microsoft.com/office/drawing/2014/main" id="{1B1D2082-DF85-D231-9624-6372331F331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a16="http://schemas.microsoft.com/office/drawing/2014/main" id="{0D3E5FC2-5685-46E9-2717-E0629E608C8E}"/>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a16="http://schemas.microsoft.com/office/drawing/2014/main" id="{C526560E-0081-7213-2B8C-2BEC157A2174}"/>
              </a:ext>
              <a:ext uri="{C183D7F6-B498-43B3-948B-1728B52AA6E4}">
                <adec:decorative xmlns:adec="http://schemas.microsoft.com/office/drawing/2017/decorative" val="1"/>
              </a:ext>
            </a:extLst>
          </p:cNvPr>
          <p:cNvSpPr/>
          <p:nvPr userDrawn="1"/>
        </p:nvSpPr>
        <p:spPr>
          <a:xfrm flipH="1" flipV="1">
            <a:off x="11603197" y="3590"/>
            <a:ext cx="592750"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a16="http://schemas.microsoft.com/office/drawing/2014/main" id="{739A8E9E-14B4-DCD2-5039-79CFB344221D}"/>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a16="http://schemas.microsoft.com/office/drawing/2014/main" id="{DBFDC890-4416-3434-05AF-08ECA9FC953E}"/>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7681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6" name="Date Placeholder 3">
            <a:extLst>
              <a:ext uri="{FF2B5EF4-FFF2-40B4-BE49-F238E27FC236}">
                <a16:creationId xmlns:a16="http://schemas.microsoft.com/office/drawing/2014/main" id="{950D50B0-843C-5B14-48D1-87F8D2001000}"/>
              </a:ext>
            </a:extLst>
          </p:cNvPr>
          <p:cNvSpPr>
            <a:spLocks noGrp="1"/>
          </p:cNvSpPr>
          <p:nvPr>
            <p:ph type="dt" sz="half" idx="10"/>
          </p:nvPr>
        </p:nvSpPr>
        <p:spPr>
          <a:xfrm>
            <a:off x="657225" y="6400800"/>
            <a:ext cx="2743200" cy="266700"/>
          </a:xfrm>
        </p:spPr>
        <p:txBody>
          <a:bodyPr/>
          <a:lstStyle/>
          <a:p>
            <a:r>
              <a:rPr lang="en-US" altLang="zh-CN"/>
              <a:t>03/12/2025</a:t>
            </a:r>
            <a:fld id="{A448191F-2E9F-4251-8A7F-FA3AA012CD61}" type="datetime1">
              <a:rPr lang="en-US" smtClean="0"/>
              <a:t>3/31/2025</a:t>
            </a:fld>
            <a:endParaRPr lang="en-US"/>
          </a:p>
        </p:txBody>
      </p:sp>
      <p:sp>
        <p:nvSpPr>
          <p:cNvPr id="5" name="Footer Placeholder 4">
            <a:extLst>
              <a:ext uri="{FF2B5EF4-FFF2-40B4-BE49-F238E27FC236}">
                <a16:creationId xmlns:a16="http://schemas.microsoft.com/office/drawing/2014/main" id="{3816ADB1-ED49-7629-9149-E16F9F0A2F47}"/>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849AE49E-D511-6279-081B-4E86B48E587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AD384D22-7069-5A9F-31CA-EEDEA8AAF2A8}"/>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6AE04790-7C0A-5078-4BBB-C4DBA563368B}"/>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Rectangle 6">
            <a:extLst>
              <a:ext uri="{FF2B5EF4-FFF2-40B4-BE49-F238E27FC236}">
                <a16:creationId xmlns:a16="http://schemas.microsoft.com/office/drawing/2014/main" id="{5111550E-DD6C-68D9-796D-CC69B24BB80B}"/>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Freeform: Shape 59">
            <a:extLst>
              <a:ext uri="{FF2B5EF4-FFF2-40B4-BE49-F238E27FC236}">
                <a16:creationId xmlns:a16="http://schemas.microsoft.com/office/drawing/2014/main" id="{29EB5C97-94A5-1E7B-8EEE-F0194617F238}"/>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37893542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2" name="Date Placeholder 3">
            <a:extLst>
              <a:ext uri="{FF2B5EF4-FFF2-40B4-BE49-F238E27FC236}">
                <a16:creationId xmlns:a16="http://schemas.microsoft.com/office/drawing/2014/main" id="{10EAFB48-77A7-BA54-C30E-13615B2CFC34}"/>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E78FEBC0-5AAC-4C18-94EA-4042CB9257E2}" type="datetime1">
              <a:rPr lang="en-US" smtClean="0"/>
              <a:t>3/31/2025</a:t>
            </a:fld>
            <a:endParaRPr lang="en-US"/>
          </a:p>
        </p:txBody>
      </p:sp>
      <p:sp>
        <p:nvSpPr>
          <p:cNvPr id="5" name="Footer Placeholder 4">
            <a:extLst>
              <a:ext uri="{FF2B5EF4-FFF2-40B4-BE49-F238E27FC236}">
                <a16:creationId xmlns:a16="http://schemas.microsoft.com/office/drawing/2014/main" id="{A82CA297-04CE-E894-0801-F7FA853E164C}"/>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1802B948-797F-2EDF-6B6F-80E26357F7B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8" name="Freeform: Shape 59">
            <a:extLst>
              <a:ext uri="{FF2B5EF4-FFF2-40B4-BE49-F238E27FC236}">
                <a16:creationId xmlns:a16="http://schemas.microsoft.com/office/drawing/2014/main" id="{37AA86A7-00D3-E74F-78A0-15D0D5E6779C}"/>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a16="http://schemas.microsoft.com/office/drawing/2014/main" id="{E6BF3A7D-5E07-57E7-65BD-0684EBF6BC67}"/>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a16="http://schemas.microsoft.com/office/drawing/2014/main" id="{8DC52BC5-949D-F72A-1862-B4C2DF8ADF14}"/>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64EF6841-D3F8-5018-9386-312A1A88CA45}"/>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0582222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9DEA9FFE-FE2C-A2CF-6A54-6A11FD0459B4}"/>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Shape 59">
            <a:extLst>
              <a:ext uri="{FF2B5EF4-FFF2-40B4-BE49-F238E27FC236}">
                <a16:creationId xmlns:a16="http://schemas.microsoft.com/office/drawing/2014/main" id="{7F3191B1-5F85-BFE9-41AB-CC31EB42A1C9}"/>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anchor="ctr">
            <a:no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6" name="Date Placeholder 3">
            <a:extLst>
              <a:ext uri="{FF2B5EF4-FFF2-40B4-BE49-F238E27FC236}">
                <a16:creationId xmlns:a16="http://schemas.microsoft.com/office/drawing/2014/main" id="{751857FF-9996-86DA-9589-6D9F2E718383}"/>
              </a:ext>
            </a:extLst>
          </p:cNvPr>
          <p:cNvSpPr>
            <a:spLocks noGrp="1"/>
          </p:cNvSpPr>
          <p:nvPr>
            <p:ph type="dt" sz="half" idx="10"/>
          </p:nvPr>
        </p:nvSpPr>
        <p:spPr>
          <a:xfrm>
            <a:off x="657225" y="6400800"/>
            <a:ext cx="2743200" cy="266700"/>
          </a:xfrm>
        </p:spPr>
        <p:txBody>
          <a:bodyPr/>
          <a:lstStyle/>
          <a:p>
            <a:r>
              <a:rPr lang="en-US" altLang="zh-CN"/>
              <a:t>03/12/2025</a:t>
            </a:r>
            <a:fld id="{D2D73531-2B39-414F-B430-CC3616B12087}" type="datetime1">
              <a:rPr lang="en-US" smtClean="0"/>
              <a:t>3/31/2025</a:t>
            </a:fld>
            <a:endParaRPr lang="en-US"/>
          </a:p>
        </p:txBody>
      </p:sp>
      <p:sp>
        <p:nvSpPr>
          <p:cNvPr id="5" name="Footer Placeholder 4">
            <a:extLst>
              <a:ext uri="{FF2B5EF4-FFF2-40B4-BE49-F238E27FC236}">
                <a16:creationId xmlns:a16="http://schemas.microsoft.com/office/drawing/2014/main" id="{7706B0CE-1E90-D91B-206A-1AAEF0D8BA6F}"/>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5A564268-0963-3A71-EC86-705E6E65454A}"/>
              </a:ext>
            </a:extLst>
          </p:cNvPr>
          <p:cNvSpPr>
            <a:spLocks noGrp="1"/>
          </p:cNvSpPr>
          <p:nvPr>
            <p:ph type="sldNum" sz="quarter" idx="12"/>
          </p:nvPr>
        </p:nvSpPr>
        <p:spPr>
          <a:xfrm>
            <a:off x="8274049" y="6400800"/>
            <a:ext cx="3241675" cy="266700"/>
          </a:xfrm>
        </p:spPr>
        <p:txBody>
          <a:bodyPr/>
          <a:lstStyle>
            <a:lvl1pPr algn="r">
              <a:defRPr>
                <a:solidFill>
                  <a:schemeClr val="bg1"/>
                </a:solidFill>
              </a:defRPr>
            </a:lvl1pPr>
          </a:lstStyle>
          <a:p>
            <a:fld id="{CC057153-B650-4DEB-B370-79DDCFDCE934}" type="slidenum">
              <a:rPr lang="en-US" smtClean="0"/>
              <a:pPr/>
              <a:t>‹#›</a:t>
            </a:fld>
            <a:endParaRPr lang="en-US"/>
          </a:p>
        </p:txBody>
      </p:sp>
      <p:sp>
        <p:nvSpPr>
          <p:cNvPr id="7" name="Rectangle 6">
            <a:extLst>
              <a:ext uri="{FF2B5EF4-FFF2-40B4-BE49-F238E27FC236}">
                <a16:creationId xmlns:a16="http://schemas.microsoft.com/office/drawing/2014/main" id="{9B0AFCBF-0E31-230A-60F4-103AA780AE38}"/>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8" name="Freeform: Shape 59">
            <a:extLst>
              <a:ext uri="{FF2B5EF4-FFF2-40B4-BE49-F238E27FC236}">
                <a16:creationId xmlns:a16="http://schemas.microsoft.com/office/drawing/2014/main" id="{15B40AB6-F47D-71EB-5487-2535D533CE7D}"/>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Rectangle 6">
            <a:extLst>
              <a:ext uri="{FF2B5EF4-FFF2-40B4-BE49-F238E27FC236}">
                <a16:creationId xmlns:a16="http://schemas.microsoft.com/office/drawing/2014/main" id="{20880F52-3352-D5BD-BC6D-2567B22B1D89}"/>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0" name="Freeform: Shape 9">
            <a:extLst>
              <a:ext uri="{FF2B5EF4-FFF2-40B4-BE49-F238E27FC236}">
                <a16:creationId xmlns:a16="http://schemas.microsoft.com/office/drawing/2014/main" id="{6693C49F-06BF-DE6C-456D-E415925B37CE}"/>
              </a:ext>
              <a:ext uri="{C183D7F6-B498-43B3-948B-1728B52AA6E4}">
                <adec:decorative xmlns:adec="http://schemas.microsoft.com/office/drawing/2017/decorative" val="1"/>
              </a:ext>
            </a:extLst>
          </p:cNvPr>
          <p:cNvSpPr/>
          <p:nvPr userDrawn="1"/>
        </p:nvSpPr>
        <p:spPr>
          <a:xfrm flipV="1">
            <a:off x="10693958"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388862990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a:noAutofit/>
          </a:body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hasCustomPrompt="1"/>
          </p:nvPr>
        </p:nvSpPr>
        <p:spPr>
          <a:xfrm>
            <a:off x="838200" y="2147455"/>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hasCustomPrompt="1"/>
          </p:nvPr>
        </p:nvSpPr>
        <p:spPr>
          <a:xfrm>
            <a:off x="6172200" y="2147455"/>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3">
            <a:extLst>
              <a:ext uri="{FF2B5EF4-FFF2-40B4-BE49-F238E27FC236}">
                <a16:creationId xmlns:a16="http://schemas.microsoft.com/office/drawing/2014/main" id="{3951C9BE-1BC0-DA0E-97D3-AEEBAEC8912E}"/>
              </a:ext>
            </a:extLst>
          </p:cNvPr>
          <p:cNvSpPr>
            <a:spLocks noGrp="1"/>
          </p:cNvSpPr>
          <p:nvPr>
            <p:ph type="dt" sz="half" idx="10"/>
          </p:nvPr>
        </p:nvSpPr>
        <p:spPr>
          <a:xfrm>
            <a:off x="657225" y="6400800"/>
            <a:ext cx="2743200" cy="266700"/>
          </a:xfrm>
        </p:spPr>
        <p:txBody>
          <a:bodyPr/>
          <a:lstStyle/>
          <a:p>
            <a:r>
              <a:rPr lang="en-US" altLang="zh-CN"/>
              <a:t>03/12/2025</a:t>
            </a:r>
            <a:fld id="{63B3ECA3-8B75-4B64-A085-FEFA2A19F2B6}" type="datetime1">
              <a:rPr lang="en-US" smtClean="0"/>
              <a:t>3/31/2025</a:t>
            </a:fld>
            <a:endParaRPr lang="en-US"/>
          </a:p>
        </p:txBody>
      </p:sp>
      <p:sp>
        <p:nvSpPr>
          <p:cNvPr id="23" name="Footer Placeholder 4">
            <a:extLst>
              <a:ext uri="{FF2B5EF4-FFF2-40B4-BE49-F238E27FC236}">
                <a16:creationId xmlns:a16="http://schemas.microsoft.com/office/drawing/2014/main" id="{2A408A81-CDF6-5FC4-EB66-DF74E6CD6568}"/>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22" name="Slide Number Placeholder 5">
            <a:extLst>
              <a:ext uri="{FF2B5EF4-FFF2-40B4-BE49-F238E27FC236}">
                <a16:creationId xmlns:a16="http://schemas.microsoft.com/office/drawing/2014/main" id="{84B2F785-3677-7806-7A3C-AB27487BBB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1" name="Rectangle 6">
            <a:extLst>
              <a:ext uri="{FF2B5EF4-FFF2-40B4-BE49-F238E27FC236}">
                <a16:creationId xmlns:a16="http://schemas.microsoft.com/office/drawing/2014/main" id="{0792B4B1-A255-634B-7113-0BE8BAE88A9D}"/>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Rectangle 6">
            <a:extLst>
              <a:ext uri="{FF2B5EF4-FFF2-40B4-BE49-F238E27FC236}">
                <a16:creationId xmlns:a16="http://schemas.microsoft.com/office/drawing/2014/main" id="{3E17EB6F-9BB3-4A94-402E-FAD02B2C5926}"/>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a16="http://schemas.microsoft.com/office/drawing/2014/main" id="{B5C09CFD-5DB4-D507-3AC9-437BB1B64D34}"/>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4" name="Freeform: Shape 59">
            <a:extLst>
              <a:ext uri="{FF2B5EF4-FFF2-40B4-BE49-F238E27FC236}">
                <a16:creationId xmlns:a16="http://schemas.microsoft.com/office/drawing/2014/main" id="{3D77659E-88C7-E969-8E1D-2B9E7B0953B6}"/>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85479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F45E22-547F-B6E1-5F51-CFECC13B28B9}"/>
              </a:ext>
              <a:ext uri="{C183D7F6-B498-43B3-948B-1728B52AA6E4}">
                <adec:decorative xmlns:adec="http://schemas.microsoft.com/office/drawing/2017/decorative" val="1"/>
              </a:ext>
            </a:extLst>
          </p:cNvPr>
          <p:cNvSpPr/>
          <p:nvPr userDrawn="1"/>
        </p:nvSpPr>
        <p:spPr>
          <a:xfrm flipH="1">
            <a:off x="-7621"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14" name="Title 1">
            <a:extLst>
              <a:ext uri="{FF2B5EF4-FFF2-40B4-BE49-F238E27FC236}">
                <a16:creationId xmlns:a16="http://schemas.microsoft.com/office/drawing/2014/main" id="{AD43FFF1-DDFA-80AA-76D1-22BD8FF1A071}"/>
              </a:ext>
            </a:extLst>
          </p:cNvPr>
          <p:cNvSpPr>
            <a:spLocks noGrp="1"/>
          </p:cNvSpPr>
          <p:nvPr>
            <p:ph type="ctrTitle" hasCustomPrompt="1"/>
          </p:nvPr>
        </p:nvSpPr>
        <p:spPr>
          <a:xfrm>
            <a:off x="5432261" y="482261"/>
            <a:ext cx="5828395" cy="3987800"/>
          </a:xfrm>
        </p:spPr>
        <p:txBody>
          <a:bodyPr lIns="0" tIns="0" rIns="0" bIns="0" anchor="b">
            <a:noAutofit/>
          </a:bodyPr>
          <a:lstStyle>
            <a:lvl1pPr algn="r">
              <a:defRPr sz="5400"/>
            </a:lvl1pPr>
          </a:lstStyle>
          <a:p>
            <a:r>
              <a:rPr lang="en-US"/>
              <a:t>Click to edit Master title style</a:t>
            </a:r>
            <a:endParaRPr lang="en-CN"/>
          </a:p>
        </p:txBody>
      </p:sp>
      <p:sp>
        <p:nvSpPr>
          <p:cNvPr id="16" name="Subtitle 2">
            <a:extLst>
              <a:ext uri="{FF2B5EF4-FFF2-40B4-BE49-F238E27FC236}">
                <a16:creationId xmlns:a16="http://schemas.microsoft.com/office/drawing/2014/main" id="{A507D3A1-9DD8-7489-4AF4-BA29A6CDB4CD}"/>
              </a:ext>
            </a:extLst>
          </p:cNvPr>
          <p:cNvSpPr>
            <a:spLocks noGrp="1"/>
          </p:cNvSpPr>
          <p:nvPr>
            <p:ph type="subTitle" idx="1" hasCustomPrompt="1"/>
          </p:nvPr>
        </p:nvSpPr>
        <p:spPr>
          <a:xfrm>
            <a:off x="5432260" y="4625351"/>
            <a:ext cx="5828396" cy="891675"/>
          </a:xfrm>
        </p:spPr>
        <p:txBody>
          <a:bodyPr>
            <a:noAutofit/>
          </a:bodyPr>
          <a:lstStyle>
            <a:lvl1pPr marL="0" indent="0" algn="r">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1364491" y="1339850"/>
            <a:ext cx="3762007" cy="4905375"/>
          </a:xfrm>
          <a:noFill/>
        </p:spPr>
        <p:txBody>
          <a:bodyPr/>
          <a:lstStyle/>
          <a:p>
            <a:endParaRPr lang="zh-CN" altLang="en-US"/>
          </a:p>
        </p:txBody>
      </p:sp>
      <p:sp>
        <p:nvSpPr>
          <p:cNvPr id="2" name="Content Placeholder 8">
            <a:extLst>
              <a:ext uri="{FF2B5EF4-FFF2-40B4-BE49-F238E27FC236}">
                <a16:creationId xmlns:a16="http://schemas.microsoft.com/office/drawing/2014/main" id="{00F3AF08-58B8-1240-DC7F-D213996B2AE8}"/>
              </a:ext>
              <a:ext uri="{C183D7F6-B498-43B3-948B-1728B52AA6E4}">
                <adec:decorative xmlns:adec="http://schemas.microsoft.com/office/drawing/2017/decorative" val="0"/>
              </a:ext>
            </a:extLst>
          </p:cNvPr>
          <p:cNvSpPr>
            <a:spLocks noGrp="1"/>
          </p:cNvSpPr>
          <p:nvPr>
            <p:ph sz="quarter" idx="17" hasCustomPrompt="1"/>
          </p:nvPr>
        </p:nvSpPr>
        <p:spPr>
          <a:xfrm>
            <a:off x="9671050" y="5982369"/>
            <a:ext cx="1589606" cy="266701"/>
          </a:xfrm>
        </p:spPr>
        <p:txBody>
          <a:bodyPr lIns="0" tIns="0" rIns="0" bIns="0" anchor="b">
            <a:noAutofit/>
          </a:bodyPr>
          <a:lstStyle>
            <a:lvl1pPr marL="0" indent="0" algn="r">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15" name="Date Placeholder 3">
            <a:extLst>
              <a:ext uri="{FF2B5EF4-FFF2-40B4-BE49-F238E27FC236}">
                <a16:creationId xmlns:a16="http://schemas.microsoft.com/office/drawing/2014/main" id="{CAC3F6DD-F963-7D20-7D44-A9471028FBDD}"/>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a:t>03/12/2025</a:t>
            </a:r>
            <a:fld id="{44176804-82BA-460F-B6D9-DF76E1B5BBC6}" type="datetime1">
              <a:rPr lang="en-US" smtClean="0"/>
              <a:t>3/31/2025</a:t>
            </a:fld>
            <a:endParaRPr lang="en-US"/>
          </a:p>
        </p:txBody>
      </p:sp>
      <p:sp>
        <p:nvSpPr>
          <p:cNvPr id="13" name="Footer Placeholder 4">
            <a:extLst>
              <a:ext uri="{FF2B5EF4-FFF2-40B4-BE49-F238E27FC236}">
                <a16:creationId xmlns:a16="http://schemas.microsoft.com/office/drawing/2014/main" id="{9D3E5DEB-74C0-2DEA-0038-2F0044213E7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12" name="Slide Number Placeholder 5">
            <a:extLst>
              <a:ext uri="{FF2B5EF4-FFF2-40B4-BE49-F238E27FC236}">
                <a16:creationId xmlns:a16="http://schemas.microsoft.com/office/drawing/2014/main" id="{8EFCC32E-F87E-343D-5B5C-6507310CA9C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8" name="Rectangle 6">
            <a:extLst>
              <a:ext uri="{FF2B5EF4-FFF2-40B4-BE49-F238E27FC236}">
                <a16:creationId xmlns:a16="http://schemas.microsoft.com/office/drawing/2014/main" id="{30E8E679-660F-5B58-91D7-9E0CDF0AB691}"/>
              </a:ext>
              <a:ext uri="{C183D7F6-B498-43B3-948B-1728B52AA6E4}">
                <adec:decorative xmlns:adec="http://schemas.microsoft.com/office/drawing/2017/decorative" val="1"/>
              </a:ext>
            </a:extLst>
          </p:cNvPr>
          <p:cNvSpPr/>
          <p:nvPr userDrawn="1"/>
        </p:nvSpPr>
        <p:spPr>
          <a:xfrm rot="10800000">
            <a:off x="1" y="-3"/>
            <a:ext cx="1360674"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5" name="Freeform: Shape 59">
            <a:extLst>
              <a:ext uri="{FF2B5EF4-FFF2-40B4-BE49-F238E27FC236}">
                <a16:creationId xmlns:a16="http://schemas.microsoft.com/office/drawing/2014/main" id="{8587E180-57E3-C8FA-E365-AB365B7F4601}"/>
              </a:ext>
              <a:ext uri="{C183D7F6-B498-43B3-948B-1728B52AA6E4}">
                <adec:decorative xmlns:adec="http://schemas.microsoft.com/office/drawing/2017/decorative" val="1"/>
              </a:ext>
            </a:extLst>
          </p:cNvPr>
          <p:cNvSpPr/>
          <p:nvPr userDrawn="1"/>
        </p:nvSpPr>
        <p:spPr>
          <a:xfrm flipH="1" flipV="1">
            <a:off x="7937" y="-5"/>
            <a:ext cx="1352738"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Rectangle 6">
            <a:extLst>
              <a:ext uri="{FF2B5EF4-FFF2-40B4-BE49-F238E27FC236}">
                <a16:creationId xmlns:a16="http://schemas.microsoft.com/office/drawing/2014/main" id="{9C2F644D-1D4F-6486-A506-5B5A7BE49847}"/>
              </a:ext>
              <a:ext uri="{C183D7F6-B498-43B3-948B-1728B52AA6E4}">
                <adec:decorative xmlns:adec="http://schemas.microsoft.com/office/drawing/2017/decorative" val="1"/>
              </a:ext>
            </a:extLst>
          </p:cNvPr>
          <p:cNvSpPr/>
          <p:nvPr userDrawn="1"/>
        </p:nvSpPr>
        <p:spPr>
          <a:xfrm rot="10800000">
            <a:off x="0" y="2232018"/>
            <a:ext cx="1360677"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8" name="Freeform: Shape 9">
            <a:extLst>
              <a:ext uri="{FF2B5EF4-FFF2-40B4-BE49-F238E27FC236}">
                <a16:creationId xmlns:a16="http://schemas.microsoft.com/office/drawing/2014/main" id="{155A9F5C-6C2B-B9A0-9DF2-D4B82FBE66C1}"/>
              </a:ext>
              <a:ext uri="{C183D7F6-B498-43B3-948B-1728B52AA6E4}">
                <adec:decorative xmlns:adec="http://schemas.microsoft.com/office/drawing/2017/decorative" val="1"/>
              </a:ext>
            </a:extLst>
          </p:cNvPr>
          <p:cNvSpPr/>
          <p:nvPr userDrawn="1"/>
        </p:nvSpPr>
        <p:spPr>
          <a:xfrm flipV="1">
            <a:off x="0" y="3471537"/>
            <a:ext cx="1360678" cy="677127"/>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1" name="Rectangle 8">
            <a:extLst>
              <a:ext uri="{FF2B5EF4-FFF2-40B4-BE49-F238E27FC236}">
                <a16:creationId xmlns:a16="http://schemas.microsoft.com/office/drawing/2014/main" id="{6B928C87-B3CE-A38B-38D7-B0948D3E440C}"/>
              </a:ext>
              <a:ext uri="{C183D7F6-B498-43B3-948B-1728B52AA6E4}">
                <adec:decorative xmlns:adec="http://schemas.microsoft.com/office/drawing/2017/decorative" val="1"/>
              </a:ext>
            </a:extLst>
          </p:cNvPr>
          <p:cNvSpPr/>
          <p:nvPr userDrawn="1"/>
        </p:nvSpPr>
        <p:spPr>
          <a:xfrm rot="10800000" flipV="1">
            <a:off x="-2" y="4148664"/>
            <a:ext cx="1360677"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Shape 59">
            <a:extLst>
              <a:ext uri="{FF2B5EF4-FFF2-40B4-BE49-F238E27FC236}">
                <a16:creationId xmlns:a16="http://schemas.microsoft.com/office/drawing/2014/main" id="{1F867251-402A-C2DE-7D05-B8E48B7E7C9B}"/>
              </a:ext>
              <a:ext uri="{C183D7F6-B498-43B3-948B-1728B52AA6E4}">
                <adec:decorative xmlns:adec="http://schemas.microsoft.com/office/drawing/2017/decorative" val="1"/>
              </a:ext>
            </a:extLst>
          </p:cNvPr>
          <p:cNvSpPr/>
          <p:nvPr userDrawn="1"/>
        </p:nvSpPr>
        <p:spPr>
          <a:xfrm flipH="1" flipV="1">
            <a:off x="0" y="4148663"/>
            <a:ext cx="1360678"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0" name="Rectangle 8">
            <a:extLst>
              <a:ext uri="{FF2B5EF4-FFF2-40B4-BE49-F238E27FC236}">
                <a16:creationId xmlns:a16="http://schemas.microsoft.com/office/drawing/2014/main" id="{1B4E1136-DFDD-32BF-5846-514278A0F779}"/>
              </a:ext>
              <a:ext uri="{C183D7F6-B498-43B3-948B-1728B52AA6E4}">
                <adec:decorative xmlns:adec="http://schemas.microsoft.com/office/drawing/2017/decorative" val="1"/>
              </a:ext>
            </a:extLst>
          </p:cNvPr>
          <p:cNvSpPr/>
          <p:nvPr userDrawn="1"/>
        </p:nvSpPr>
        <p:spPr>
          <a:xfrm rot="16200000" flipH="1">
            <a:off x="10734332"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a16="http://schemas.microsoft.com/office/drawing/2014/main" id="{4973B099-8DFA-53FB-1105-A26CC36014D5}"/>
              </a:ext>
              <a:ext uri="{C183D7F6-B498-43B3-948B-1728B52AA6E4}">
                <adec:decorative xmlns:adec="http://schemas.microsoft.com/office/drawing/2017/decorative" val="1"/>
              </a:ext>
            </a:extLst>
          </p:cNvPr>
          <p:cNvSpPr/>
          <p:nvPr userDrawn="1"/>
        </p:nvSpPr>
        <p:spPr>
          <a:xfrm rot="16200000" flipH="1">
            <a:off x="11814480"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390718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hasCustomPrompt="1"/>
          </p:nvPr>
        </p:nvSpPr>
        <p:spPr>
          <a:xfrm>
            <a:off x="886374" y="838988"/>
            <a:ext cx="10461626" cy="1143292"/>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hasCustomPrompt="1"/>
          </p:nvPr>
        </p:nvSpPr>
        <p:spPr>
          <a:xfrm>
            <a:off x="844000" y="2142935"/>
            <a:ext cx="5157787"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hasCustomPrompt="1"/>
          </p:nvPr>
        </p:nvSpPr>
        <p:spPr>
          <a:xfrm>
            <a:off x="844000" y="2844801"/>
            <a:ext cx="51577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hasCustomPrompt="1"/>
          </p:nvPr>
        </p:nvSpPr>
        <p:spPr>
          <a:xfrm>
            <a:off x="6164812" y="2142935"/>
            <a:ext cx="5183188"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hasCustomPrompt="1"/>
          </p:nvPr>
        </p:nvSpPr>
        <p:spPr>
          <a:xfrm>
            <a:off x="6164812" y="2844801"/>
            <a:ext cx="51831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54F43-A159-C557-9E6B-CFF4F10369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C6D134D0-F904-4F45-93BE-01F3D71207B4}" type="datetime1">
              <a:rPr lang="en-US" smtClean="0"/>
              <a:t>3/31/2025</a:t>
            </a:fld>
            <a:endParaRPr lang="en-US"/>
          </a:p>
        </p:txBody>
      </p:sp>
      <p:sp>
        <p:nvSpPr>
          <p:cNvPr id="8" name="Footer Placeholder 4">
            <a:extLst>
              <a:ext uri="{FF2B5EF4-FFF2-40B4-BE49-F238E27FC236}">
                <a16:creationId xmlns:a16="http://schemas.microsoft.com/office/drawing/2014/main" id="{8669F11A-4BB7-E399-ADBB-0F360C06678A}"/>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7" name="Slide Number Placeholder 5">
            <a:extLst>
              <a:ext uri="{FF2B5EF4-FFF2-40B4-BE49-F238E27FC236}">
                <a16:creationId xmlns:a16="http://schemas.microsoft.com/office/drawing/2014/main" id="{456F30B9-EE4B-C493-7E8E-D3B0E35E0B7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6">
            <a:extLst>
              <a:ext uri="{FF2B5EF4-FFF2-40B4-BE49-F238E27FC236}">
                <a16:creationId xmlns:a16="http://schemas.microsoft.com/office/drawing/2014/main" id="{03AB0DEF-0DAF-10A0-D371-A2D5CFF30702}"/>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a16="http://schemas.microsoft.com/office/drawing/2014/main" id="{CE00B65A-4DD3-A66E-7B7D-B1480BCB5110}"/>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a16="http://schemas.microsoft.com/office/drawing/2014/main" id="{69C3029D-7FB9-5E45-82D3-D6A8844A68E5}"/>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a16="http://schemas.microsoft.com/office/drawing/2014/main" id="{BE1498E0-4720-9D5C-04B8-B5A813618575}"/>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260893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22" name="Picture Placeholder21">
            <a:extLst>
              <a:ext uri="{FF2B5EF4-FFF2-40B4-BE49-F238E27FC236}">
                <a16:creationId xmlns:a16="http://schemas.microsoft.com/office/drawing/2014/main" id="{D0542117-0280-7EF2-981E-7EBEEA22B83F}"/>
              </a:ext>
            </a:extLst>
          </p:cNvPr>
          <p:cNvSpPr>
            <a:spLocks noGrp="1"/>
          </p:cNvSpPr>
          <p:nvPr>
            <p:ph type="pic" sz="quarter" idx="14"/>
          </p:nvPr>
        </p:nvSpPr>
        <p:spPr>
          <a:xfrm>
            <a:off x="1380778" y="2533650"/>
            <a:ext cx="2684463" cy="1431925"/>
          </a:xfrm>
        </p:spPr>
        <p:txBody>
          <a:bodyPr/>
          <a:lstStyle/>
          <a:p>
            <a:endParaRPr lang="en-GB"/>
          </a:p>
        </p:txBody>
      </p:sp>
      <p:sp>
        <p:nvSpPr>
          <p:cNvPr id="8" name="Text Placeholder 35">
            <a:extLst>
              <a:ext uri="{FF2B5EF4-FFF2-40B4-BE49-F238E27FC236}">
                <a16:creationId xmlns:a16="http://schemas.microsoft.com/office/drawing/2014/main" id="{C0CA7D34-E67D-8E1E-D764-4EEF48B5F106}"/>
              </a:ext>
            </a:extLst>
          </p:cNvPr>
          <p:cNvSpPr>
            <a:spLocks noGrp="1"/>
          </p:cNvSpPr>
          <p:nvPr>
            <p:ph type="body" sz="quarter" idx="39"/>
          </p:nvPr>
        </p:nvSpPr>
        <p:spPr>
          <a:xfrm>
            <a:off x="1372424" y="4044953"/>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9" name="Text Placeholder 35">
            <a:extLst>
              <a:ext uri="{FF2B5EF4-FFF2-40B4-BE49-F238E27FC236}">
                <a16:creationId xmlns:a16="http://schemas.microsoft.com/office/drawing/2014/main" id="{BF9C1CC2-757F-2074-A27F-0C3465D031C7}"/>
              </a:ext>
            </a:extLst>
          </p:cNvPr>
          <p:cNvSpPr>
            <a:spLocks noGrp="1"/>
          </p:cNvSpPr>
          <p:nvPr>
            <p:ph type="body" sz="quarter" idx="40"/>
          </p:nvPr>
        </p:nvSpPr>
        <p:spPr>
          <a:xfrm>
            <a:off x="1372424"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5" name="Picture Placeholder21">
            <a:extLst>
              <a:ext uri="{FF2B5EF4-FFF2-40B4-BE49-F238E27FC236}">
                <a16:creationId xmlns:a16="http://schemas.microsoft.com/office/drawing/2014/main" id="{57B833E3-1027-D68D-486F-417BDE65BF44}"/>
              </a:ext>
            </a:extLst>
          </p:cNvPr>
          <p:cNvSpPr>
            <a:spLocks noGrp="1"/>
          </p:cNvSpPr>
          <p:nvPr>
            <p:ph type="pic" sz="quarter" idx="17"/>
          </p:nvPr>
        </p:nvSpPr>
        <p:spPr>
          <a:xfrm>
            <a:off x="4753768" y="2533650"/>
            <a:ext cx="2684463" cy="1431925"/>
          </a:xfrm>
        </p:spPr>
        <p:txBody>
          <a:bodyPr/>
          <a:lstStyle/>
          <a:p>
            <a:endParaRPr lang="en-GB"/>
          </a:p>
        </p:txBody>
      </p:sp>
      <p:sp>
        <p:nvSpPr>
          <p:cNvPr id="12" name="Text Placeholder 35">
            <a:extLst>
              <a:ext uri="{FF2B5EF4-FFF2-40B4-BE49-F238E27FC236}">
                <a16:creationId xmlns:a16="http://schemas.microsoft.com/office/drawing/2014/main" id="{51119BFC-5232-31B7-0199-2BC44B1610E9}"/>
              </a:ext>
            </a:extLst>
          </p:cNvPr>
          <p:cNvSpPr>
            <a:spLocks noGrp="1"/>
          </p:cNvSpPr>
          <p:nvPr>
            <p:ph type="body" sz="quarter" idx="41"/>
          </p:nvPr>
        </p:nvSpPr>
        <p:spPr>
          <a:xfrm>
            <a:off x="4745414" y="4044953"/>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13" name="Text Placeholder 35">
            <a:extLst>
              <a:ext uri="{FF2B5EF4-FFF2-40B4-BE49-F238E27FC236}">
                <a16:creationId xmlns:a16="http://schemas.microsoft.com/office/drawing/2014/main" id="{5B52BFC0-79AE-E39B-C284-97D8EDBCA7A0}"/>
              </a:ext>
            </a:extLst>
          </p:cNvPr>
          <p:cNvSpPr>
            <a:spLocks noGrp="1"/>
          </p:cNvSpPr>
          <p:nvPr>
            <p:ph type="body" sz="quarter" idx="42"/>
          </p:nvPr>
        </p:nvSpPr>
        <p:spPr>
          <a:xfrm>
            <a:off x="4745414"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8" name="Picture Placeholder 21">
            <a:extLst>
              <a:ext uri="{FF2B5EF4-FFF2-40B4-BE49-F238E27FC236}">
                <a16:creationId xmlns:a16="http://schemas.microsoft.com/office/drawing/2014/main" id="{CF406033-2018-29A3-CCC9-6C9E44FD5D18}"/>
              </a:ext>
            </a:extLst>
          </p:cNvPr>
          <p:cNvSpPr>
            <a:spLocks noGrp="1"/>
          </p:cNvSpPr>
          <p:nvPr>
            <p:ph type="pic" sz="quarter" idx="20"/>
          </p:nvPr>
        </p:nvSpPr>
        <p:spPr>
          <a:xfrm>
            <a:off x="8114789" y="2533650"/>
            <a:ext cx="2684463" cy="1431925"/>
          </a:xfrm>
        </p:spPr>
        <p:txBody>
          <a:bodyPr/>
          <a:lstStyle/>
          <a:p>
            <a:endParaRPr lang="en-GB"/>
          </a:p>
        </p:txBody>
      </p:sp>
      <p:sp>
        <p:nvSpPr>
          <p:cNvPr id="18" name="Text Placeholder 35">
            <a:extLst>
              <a:ext uri="{FF2B5EF4-FFF2-40B4-BE49-F238E27FC236}">
                <a16:creationId xmlns:a16="http://schemas.microsoft.com/office/drawing/2014/main" id="{C3ED7ECE-1ADF-CD96-C30D-6F02AC54B1FE}"/>
              </a:ext>
            </a:extLst>
          </p:cNvPr>
          <p:cNvSpPr>
            <a:spLocks noGrp="1"/>
          </p:cNvSpPr>
          <p:nvPr>
            <p:ph type="body" sz="quarter" idx="43"/>
          </p:nvPr>
        </p:nvSpPr>
        <p:spPr>
          <a:xfrm>
            <a:off x="8106435" y="4044953"/>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21" name="Text Placeholder 35">
            <a:extLst>
              <a:ext uri="{FF2B5EF4-FFF2-40B4-BE49-F238E27FC236}">
                <a16:creationId xmlns:a16="http://schemas.microsoft.com/office/drawing/2014/main" id="{12DF7936-36F7-44AF-D721-23AB6274392F}"/>
              </a:ext>
            </a:extLst>
          </p:cNvPr>
          <p:cNvSpPr>
            <a:spLocks noGrp="1"/>
          </p:cNvSpPr>
          <p:nvPr>
            <p:ph type="body" sz="quarter" idx="44"/>
          </p:nvPr>
        </p:nvSpPr>
        <p:spPr>
          <a:xfrm>
            <a:off x="8106435"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6" name="Date Placeholder 3">
            <a:extLst>
              <a:ext uri="{FF2B5EF4-FFF2-40B4-BE49-F238E27FC236}">
                <a16:creationId xmlns:a16="http://schemas.microsoft.com/office/drawing/2014/main" id="{D33EABF6-4EA1-0F72-47E7-E214CDBF7DD4}"/>
              </a:ext>
            </a:extLst>
          </p:cNvPr>
          <p:cNvSpPr>
            <a:spLocks noGrp="1"/>
          </p:cNvSpPr>
          <p:nvPr>
            <p:ph type="dt" sz="half" idx="45"/>
          </p:nvPr>
        </p:nvSpPr>
        <p:spPr>
          <a:xfrm>
            <a:off x="1174751" y="6400800"/>
            <a:ext cx="2743200" cy="266700"/>
          </a:xfrm>
        </p:spPr>
        <p:txBody>
          <a:bodyPr lIns="0" tIns="0" rIns="0" bIns="0"/>
          <a:lstStyle>
            <a:lvl1pPr>
              <a:defRPr>
                <a:solidFill>
                  <a:schemeClr val="tx1"/>
                </a:solidFill>
              </a:defRPr>
            </a:lvl1pPr>
          </a:lstStyle>
          <a:p>
            <a:r>
              <a:rPr lang="en-US" altLang="zh-CN"/>
              <a:t>03/12/2025</a:t>
            </a:r>
            <a:fld id="{50A2B07A-EF10-4F77-9467-C151EC446CB3}" type="datetime1">
              <a:rPr lang="en-US" smtClean="0"/>
              <a:t>3/31/2025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59">
            <a:extLst>
              <a:ext uri="{FF2B5EF4-FFF2-40B4-BE49-F238E27FC236}">
                <a16:creationId xmlns:a16="http://schemas.microsoft.com/office/drawing/2014/main" id="{ED3CEBA7-0265-2989-2EC6-ED2043F33782}"/>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Rectangle 9">
            <a:extLst>
              <a:ext uri="{FF2B5EF4-FFF2-40B4-BE49-F238E27FC236}">
                <a16:creationId xmlns:a16="http://schemas.microsoft.com/office/drawing/2014/main" id="{A25533D8-30B7-6701-E92E-C0BA672DCCEE}"/>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1">
            <a:extLst>
              <a:ext uri="{FF2B5EF4-FFF2-40B4-BE49-F238E27FC236}">
                <a16:creationId xmlns:a16="http://schemas.microsoft.com/office/drawing/2014/main" id="{C35F9418-7400-2BD9-AE41-597ECEA37938}"/>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Shape 59">
            <a:extLst>
              <a:ext uri="{FF2B5EF4-FFF2-40B4-BE49-F238E27FC236}">
                <a16:creationId xmlns:a16="http://schemas.microsoft.com/office/drawing/2014/main" id="{C0743258-BC4B-50FD-71BE-9D97DF0A87FD}"/>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447885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30" name="Text Placeholder 35">
            <a:extLst>
              <a:ext uri="{FF2B5EF4-FFF2-40B4-BE49-F238E27FC236}">
                <a16:creationId xmlns:a16="http://schemas.microsoft.com/office/drawing/2014/main" id="{A6D91015-EB22-C504-4A41-5D8469D6BF38}"/>
              </a:ext>
            </a:extLst>
          </p:cNvPr>
          <p:cNvSpPr>
            <a:spLocks noGrp="1"/>
          </p:cNvSpPr>
          <p:nvPr>
            <p:ph type="body" sz="quarter" idx="31"/>
          </p:nvPr>
        </p:nvSpPr>
        <p:spPr>
          <a:xfrm>
            <a:off x="2064866" y="2456269"/>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1" name="Text Placeholder 35">
            <a:extLst>
              <a:ext uri="{FF2B5EF4-FFF2-40B4-BE49-F238E27FC236}">
                <a16:creationId xmlns:a16="http://schemas.microsoft.com/office/drawing/2014/main" id="{532D2B12-D41E-8DA0-8841-A776ACF4492B}"/>
              </a:ext>
            </a:extLst>
          </p:cNvPr>
          <p:cNvSpPr>
            <a:spLocks noGrp="1"/>
          </p:cNvSpPr>
          <p:nvPr>
            <p:ph type="body" sz="quarter" idx="32"/>
          </p:nvPr>
        </p:nvSpPr>
        <p:spPr>
          <a:xfrm>
            <a:off x="2064866" y="3200395"/>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32" name="Text Placeholder 35">
            <a:extLst>
              <a:ext uri="{FF2B5EF4-FFF2-40B4-BE49-F238E27FC236}">
                <a16:creationId xmlns:a16="http://schemas.microsoft.com/office/drawing/2014/main" id="{40A11E8F-696A-E4EF-90AF-7299A387E89D}"/>
              </a:ext>
            </a:extLst>
          </p:cNvPr>
          <p:cNvSpPr>
            <a:spLocks noGrp="1"/>
          </p:cNvSpPr>
          <p:nvPr>
            <p:ph type="body" sz="quarter" idx="33"/>
          </p:nvPr>
        </p:nvSpPr>
        <p:spPr>
          <a:xfrm>
            <a:off x="6556353" y="2456269"/>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3" name="Text Placeholder 35">
            <a:extLst>
              <a:ext uri="{FF2B5EF4-FFF2-40B4-BE49-F238E27FC236}">
                <a16:creationId xmlns:a16="http://schemas.microsoft.com/office/drawing/2014/main" id="{ED0764D2-EF05-95D7-E518-B428DEA78A5B}"/>
              </a:ext>
            </a:extLst>
          </p:cNvPr>
          <p:cNvSpPr>
            <a:spLocks noGrp="1"/>
          </p:cNvSpPr>
          <p:nvPr>
            <p:ph type="body" sz="quarter" idx="34"/>
          </p:nvPr>
        </p:nvSpPr>
        <p:spPr>
          <a:xfrm>
            <a:off x="6556353" y="3200395"/>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34" name="Text Placeholder 35">
            <a:extLst>
              <a:ext uri="{FF2B5EF4-FFF2-40B4-BE49-F238E27FC236}">
                <a16:creationId xmlns:a16="http://schemas.microsoft.com/office/drawing/2014/main" id="{C07DDEA9-66DD-7AAA-0D2F-798B2B9629EE}"/>
              </a:ext>
            </a:extLst>
          </p:cNvPr>
          <p:cNvSpPr>
            <a:spLocks noGrp="1"/>
          </p:cNvSpPr>
          <p:nvPr>
            <p:ph type="body" sz="quarter" idx="35"/>
          </p:nvPr>
        </p:nvSpPr>
        <p:spPr>
          <a:xfrm>
            <a:off x="2064866" y="4332161"/>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5" name="Text Placeholder 35">
            <a:extLst>
              <a:ext uri="{FF2B5EF4-FFF2-40B4-BE49-F238E27FC236}">
                <a16:creationId xmlns:a16="http://schemas.microsoft.com/office/drawing/2014/main" id="{D27F749F-CAF5-FF7B-7CF9-192E8764322C}"/>
              </a:ext>
            </a:extLst>
          </p:cNvPr>
          <p:cNvSpPr>
            <a:spLocks noGrp="1"/>
          </p:cNvSpPr>
          <p:nvPr>
            <p:ph type="body" sz="quarter" idx="36"/>
          </p:nvPr>
        </p:nvSpPr>
        <p:spPr>
          <a:xfrm>
            <a:off x="2064866" y="5076287"/>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36" name="Text Placeholder 35">
            <a:extLst>
              <a:ext uri="{FF2B5EF4-FFF2-40B4-BE49-F238E27FC236}">
                <a16:creationId xmlns:a16="http://schemas.microsoft.com/office/drawing/2014/main" id="{BC192F01-6AB2-5F7C-6D0A-CB9465FB2B17}"/>
              </a:ext>
            </a:extLst>
          </p:cNvPr>
          <p:cNvSpPr>
            <a:spLocks noGrp="1"/>
          </p:cNvSpPr>
          <p:nvPr>
            <p:ph type="body" sz="quarter" idx="37"/>
          </p:nvPr>
        </p:nvSpPr>
        <p:spPr>
          <a:xfrm>
            <a:off x="6556353" y="4332161"/>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7" name="Text Placeholder 35">
            <a:extLst>
              <a:ext uri="{FF2B5EF4-FFF2-40B4-BE49-F238E27FC236}">
                <a16:creationId xmlns:a16="http://schemas.microsoft.com/office/drawing/2014/main" id="{92B7605E-FACE-97D3-9DDD-CBD52582C52F}"/>
              </a:ext>
            </a:extLst>
          </p:cNvPr>
          <p:cNvSpPr>
            <a:spLocks noGrp="1"/>
          </p:cNvSpPr>
          <p:nvPr>
            <p:ph type="body" sz="quarter" idx="38"/>
          </p:nvPr>
        </p:nvSpPr>
        <p:spPr>
          <a:xfrm>
            <a:off x="6556353" y="5076287"/>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8" name="Date Placeholder 3">
            <a:extLst>
              <a:ext uri="{FF2B5EF4-FFF2-40B4-BE49-F238E27FC236}">
                <a16:creationId xmlns:a16="http://schemas.microsoft.com/office/drawing/2014/main" id="{3077065C-2494-1885-831E-3BA6D45D1B23}"/>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7E50A44A-0256-4CA2-A0BA-3C68BCE0218F}" type="datetime1">
              <a:rPr lang="en-US" smtClean="0"/>
              <a:t>3/31/2025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6">
            <a:extLst>
              <a:ext uri="{FF2B5EF4-FFF2-40B4-BE49-F238E27FC236}">
                <a16:creationId xmlns:a16="http://schemas.microsoft.com/office/drawing/2014/main" id="{9495CF4B-5A18-C9CB-401F-E668B73D1DF2}"/>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a16="http://schemas.microsoft.com/office/drawing/2014/main" id="{A3A58E7B-24DB-5995-5E8D-E19B88CD122D}"/>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a16="http://schemas.microsoft.com/office/drawing/2014/main" id="{7AEF2BAC-C579-9EFD-2089-8AAF5C6A9312}"/>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a16="http://schemas.microsoft.com/office/drawing/2014/main" id="{5D70562F-DEEF-5606-F5E8-63AEA8B627AE}"/>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945060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31" name="Picture Placeholder 30">
            <a:extLst>
              <a:ext uri="{FF2B5EF4-FFF2-40B4-BE49-F238E27FC236}">
                <a16:creationId xmlns:a16="http://schemas.microsoft.com/office/drawing/2014/main" id="{1E932CF8-809C-FD53-EC2F-3F8B262C9E10}"/>
              </a:ext>
            </a:extLst>
          </p:cNvPr>
          <p:cNvSpPr>
            <a:spLocks noGrp="1"/>
          </p:cNvSpPr>
          <p:nvPr>
            <p:ph type="pic" sz="quarter" idx="20"/>
          </p:nvPr>
        </p:nvSpPr>
        <p:spPr>
          <a:xfrm>
            <a:off x="1628775" y="2362200"/>
            <a:ext cx="1122363" cy="1482577"/>
          </a:xfrm>
        </p:spPr>
        <p:txBody>
          <a:bodyPr/>
          <a:lstStyle/>
          <a:p>
            <a:endParaRPr lang="en-GB"/>
          </a:p>
        </p:txBody>
      </p:sp>
      <p:sp>
        <p:nvSpPr>
          <p:cNvPr id="35" name="Text Placeholder 35">
            <a:extLst>
              <a:ext uri="{FF2B5EF4-FFF2-40B4-BE49-F238E27FC236}">
                <a16:creationId xmlns:a16="http://schemas.microsoft.com/office/drawing/2014/main" id="{C5471E28-499C-13C5-B42B-B8FC431D7331}"/>
              </a:ext>
            </a:extLst>
          </p:cNvPr>
          <p:cNvSpPr>
            <a:spLocks noGrp="1"/>
          </p:cNvSpPr>
          <p:nvPr>
            <p:ph type="body" sz="quarter" idx="25"/>
          </p:nvPr>
        </p:nvSpPr>
        <p:spPr>
          <a:xfrm>
            <a:off x="2930248" y="235558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6" name="Text Placeholder 35">
            <a:extLst>
              <a:ext uri="{FF2B5EF4-FFF2-40B4-BE49-F238E27FC236}">
                <a16:creationId xmlns:a16="http://schemas.microsoft.com/office/drawing/2014/main" id="{0A5EC27E-AE02-883E-31F5-32208B9F14C7}"/>
              </a:ext>
            </a:extLst>
          </p:cNvPr>
          <p:cNvSpPr>
            <a:spLocks noGrp="1"/>
          </p:cNvSpPr>
          <p:nvPr>
            <p:ph type="body" sz="quarter" idx="26"/>
          </p:nvPr>
        </p:nvSpPr>
        <p:spPr>
          <a:xfrm>
            <a:off x="2930248" y="309971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3" name="Picture Placeholder 30">
            <a:extLst>
              <a:ext uri="{FF2B5EF4-FFF2-40B4-BE49-F238E27FC236}">
                <a16:creationId xmlns:a16="http://schemas.microsoft.com/office/drawing/2014/main" id="{5771AF9B-91C5-4FCF-3268-BEF15CB2C657}"/>
              </a:ext>
            </a:extLst>
          </p:cNvPr>
          <p:cNvSpPr>
            <a:spLocks noGrp="1"/>
          </p:cNvSpPr>
          <p:nvPr>
            <p:ph type="pic" sz="quarter" idx="22"/>
          </p:nvPr>
        </p:nvSpPr>
        <p:spPr>
          <a:xfrm>
            <a:off x="6578356" y="2362200"/>
            <a:ext cx="1122363" cy="1482577"/>
          </a:xfrm>
        </p:spPr>
        <p:txBody>
          <a:bodyPr/>
          <a:lstStyle/>
          <a:p>
            <a:endParaRPr lang="en-GB"/>
          </a:p>
        </p:txBody>
      </p:sp>
      <p:sp>
        <p:nvSpPr>
          <p:cNvPr id="37" name="Text Placeholder 35">
            <a:extLst>
              <a:ext uri="{FF2B5EF4-FFF2-40B4-BE49-F238E27FC236}">
                <a16:creationId xmlns:a16="http://schemas.microsoft.com/office/drawing/2014/main" id="{16CD61A4-9D01-CB18-B80D-F0D20394AF22}"/>
              </a:ext>
            </a:extLst>
          </p:cNvPr>
          <p:cNvSpPr>
            <a:spLocks noGrp="1"/>
          </p:cNvSpPr>
          <p:nvPr>
            <p:ph type="body" sz="quarter" idx="27"/>
          </p:nvPr>
        </p:nvSpPr>
        <p:spPr>
          <a:xfrm>
            <a:off x="7876966" y="235558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8" name="Text Placeholder 35">
            <a:extLst>
              <a:ext uri="{FF2B5EF4-FFF2-40B4-BE49-F238E27FC236}">
                <a16:creationId xmlns:a16="http://schemas.microsoft.com/office/drawing/2014/main" id="{EA936668-A06C-15E6-9A5A-A170E3C8A6D7}"/>
              </a:ext>
            </a:extLst>
          </p:cNvPr>
          <p:cNvSpPr>
            <a:spLocks noGrp="1"/>
          </p:cNvSpPr>
          <p:nvPr>
            <p:ph type="body" sz="quarter" idx="28"/>
          </p:nvPr>
        </p:nvSpPr>
        <p:spPr>
          <a:xfrm>
            <a:off x="7876966" y="309971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2" name="Picture Placeholder 30">
            <a:extLst>
              <a:ext uri="{FF2B5EF4-FFF2-40B4-BE49-F238E27FC236}">
                <a16:creationId xmlns:a16="http://schemas.microsoft.com/office/drawing/2014/main" id="{66E6D2AA-72F5-D5EB-9F7A-61EFDB86790E}"/>
              </a:ext>
            </a:extLst>
          </p:cNvPr>
          <p:cNvSpPr>
            <a:spLocks noGrp="1"/>
          </p:cNvSpPr>
          <p:nvPr>
            <p:ph type="pic" sz="quarter" idx="21"/>
          </p:nvPr>
        </p:nvSpPr>
        <p:spPr>
          <a:xfrm>
            <a:off x="1628775" y="4307775"/>
            <a:ext cx="1122363" cy="1482577"/>
          </a:xfrm>
        </p:spPr>
        <p:txBody>
          <a:bodyPr/>
          <a:lstStyle/>
          <a:p>
            <a:endParaRPr lang="en-GB"/>
          </a:p>
        </p:txBody>
      </p:sp>
      <p:sp>
        <p:nvSpPr>
          <p:cNvPr id="39" name="Text Placeholder 35">
            <a:extLst>
              <a:ext uri="{FF2B5EF4-FFF2-40B4-BE49-F238E27FC236}">
                <a16:creationId xmlns:a16="http://schemas.microsoft.com/office/drawing/2014/main" id="{06D78574-9004-D5A4-06C4-6DE8A9BCBC01}"/>
              </a:ext>
            </a:extLst>
          </p:cNvPr>
          <p:cNvSpPr>
            <a:spLocks noGrp="1"/>
          </p:cNvSpPr>
          <p:nvPr>
            <p:ph type="body" sz="quarter" idx="29"/>
          </p:nvPr>
        </p:nvSpPr>
        <p:spPr>
          <a:xfrm>
            <a:off x="2930248" y="428032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0" name="Text Placeholder 35">
            <a:extLst>
              <a:ext uri="{FF2B5EF4-FFF2-40B4-BE49-F238E27FC236}">
                <a16:creationId xmlns:a16="http://schemas.microsoft.com/office/drawing/2014/main" id="{9A4992FB-C1F4-515B-6938-346345DE2B80}"/>
              </a:ext>
            </a:extLst>
          </p:cNvPr>
          <p:cNvSpPr>
            <a:spLocks noGrp="1"/>
          </p:cNvSpPr>
          <p:nvPr>
            <p:ph type="body" sz="quarter" idx="30"/>
          </p:nvPr>
        </p:nvSpPr>
        <p:spPr>
          <a:xfrm>
            <a:off x="2930248" y="502445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4" name="Picture Placeholder 30">
            <a:extLst>
              <a:ext uri="{FF2B5EF4-FFF2-40B4-BE49-F238E27FC236}">
                <a16:creationId xmlns:a16="http://schemas.microsoft.com/office/drawing/2014/main" id="{D7A8246B-3515-AD53-2508-3FC029202DA0}"/>
              </a:ext>
            </a:extLst>
          </p:cNvPr>
          <p:cNvSpPr>
            <a:spLocks noGrp="1"/>
          </p:cNvSpPr>
          <p:nvPr>
            <p:ph type="pic" sz="quarter" idx="23"/>
          </p:nvPr>
        </p:nvSpPr>
        <p:spPr>
          <a:xfrm>
            <a:off x="6578356" y="4307775"/>
            <a:ext cx="1122363" cy="1482577"/>
          </a:xfrm>
        </p:spPr>
        <p:txBody>
          <a:bodyPr/>
          <a:lstStyle/>
          <a:p>
            <a:endParaRPr lang="en-GB"/>
          </a:p>
        </p:txBody>
      </p:sp>
      <p:sp>
        <p:nvSpPr>
          <p:cNvPr id="41" name="Text Placeholder 35">
            <a:extLst>
              <a:ext uri="{FF2B5EF4-FFF2-40B4-BE49-F238E27FC236}">
                <a16:creationId xmlns:a16="http://schemas.microsoft.com/office/drawing/2014/main" id="{1FFCB778-56FA-17FD-49C7-D7F1BDD26C18}"/>
              </a:ext>
            </a:extLst>
          </p:cNvPr>
          <p:cNvSpPr>
            <a:spLocks noGrp="1"/>
          </p:cNvSpPr>
          <p:nvPr>
            <p:ph type="body" sz="quarter" idx="31"/>
          </p:nvPr>
        </p:nvSpPr>
        <p:spPr>
          <a:xfrm>
            <a:off x="7876966" y="428032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2" name="Text Placeholder 35">
            <a:extLst>
              <a:ext uri="{FF2B5EF4-FFF2-40B4-BE49-F238E27FC236}">
                <a16:creationId xmlns:a16="http://schemas.microsoft.com/office/drawing/2014/main" id="{7AAE6DE1-1F3D-F4AB-184E-8A3A4CEDCDC1}"/>
              </a:ext>
            </a:extLst>
          </p:cNvPr>
          <p:cNvSpPr>
            <a:spLocks noGrp="1"/>
          </p:cNvSpPr>
          <p:nvPr>
            <p:ph type="body" sz="quarter" idx="32"/>
          </p:nvPr>
        </p:nvSpPr>
        <p:spPr>
          <a:xfrm>
            <a:off x="7876966" y="502445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9" name="Date Placeholder 3">
            <a:extLst>
              <a:ext uri="{FF2B5EF4-FFF2-40B4-BE49-F238E27FC236}">
                <a16:creationId xmlns:a16="http://schemas.microsoft.com/office/drawing/2014/main" id="{AF563E81-A6F0-648D-DCF7-BFF1870E7555}"/>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84278AD0-0738-4319-A55B-BB8D219A9FD3}" type="datetime1">
              <a:rPr lang="en-US" smtClean="0"/>
              <a:t>3/31/2025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Freeform: Shape 59">
            <a:extLst>
              <a:ext uri="{FF2B5EF4-FFF2-40B4-BE49-F238E27FC236}">
                <a16:creationId xmlns:a16="http://schemas.microsoft.com/office/drawing/2014/main" id="{EB1495DF-573A-3AAB-5854-8A09491BAAD0}"/>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BD49C3F5-81F6-6E72-50FF-8F3AEFA131CC}"/>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92EEEEF2-460E-B70B-6230-10A7994EF00E}"/>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Shape 59">
            <a:extLst>
              <a:ext uri="{FF2B5EF4-FFF2-40B4-BE49-F238E27FC236}">
                <a16:creationId xmlns:a16="http://schemas.microsoft.com/office/drawing/2014/main" id="{C4E3626D-71B6-6652-8FE1-40921DF05687}"/>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7220220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l">
              <a:defRPr sz="3600" baseline="0"/>
            </a:lvl1pPr>
          </a:lstStyle>
          <a:p>
            <a:r>
              <a:rPr lang="en-US"/>
              <a:t>Click to edit Master title style</a:t>
            </a:r>
          </a:p>
        </p:txBody>
      </p:sp>
      <p:sp>
        <p:nvSpPr>
          <p:cNvPr id="20" name="Picture Placeholder 19">
            <a:extLst>
              <a:ext uri="{FF2B5EF4-FFF2-40B4-BE49-F238E27FC236}">
                <a16:creationId xmlns:a16="http://schemas.microsoft.com/office/drawing/2014/main" id="{5EE5EE63-A6DA-348D-8495-E51900A59A5F}"/>
              </a:ext>
            </a:extLst>
          </p:cNvPr>
          <p:cNvSpPr>
            <a:spLocks noGrp="1"/>
          </p:cNvSpPr>
          <p:nvPr>
            <p:ph type="pic" sz="quarter" idx="13"/>
          </p:nvPr>
        </p:nvSpPr>
        <p:spPr>
          <a:xfrm>
            <a:off x="839788" y="2366167"/>
            <a:ext cx="3255962" cy="3604422"/>
          </a:xfrm>
        </p:spPr>
        <p:txBody>
          <a:bodyPr/>
          <a:lstStyle/>
          <a:p>
            <a:endParaRPr lang="en-GB"/>
          </a:p>
        </p:txBody>
      </p:sp>
      <p:sp>
        <p:nvSpPr>
          <p:cNvPr id="36" name="Text Placeholder 35">
            <a:extLst>
              <a:ext uri="{FF2B5EF4-FFF2-40B4-BE49-F238E27FC236}">
                <a16:creationId xmlns:a16="http://schemas.microsoft.com/office/drawing/2014/main" id="{94087FA0-09BB-9F62-C383-36B2C6623B9E}"/>
              </a:ext>
            </a:extLst>
          </p:cNvPr>
          <p:cNvSpPr>
            <a:spLocks noGrp="1"/>
          </p:cNvSpPr>
          <p:nvPr>
            <p:ph type="body" sz="quarter" idx="21"/>
          </p:nvPr>
        </p:nvSpPr>
        <p:spPr>
          <a:xfrm>
            <a:off x="4634844" y="2146300"/>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7" name="Text Placeholder 35">
            <a:extLst>
              <a:ext uri="{FF2B5EF4-FFF2-40B4-BE49-F238E27FC236}">
                <a16:creationId xmlns:a16="http://schemas.microsoft.com/office/drawing/2014/main" id="{1156A739-AA76-7366-9AE0-D20D44A62F18}"/>
              </a:ext>
            </a:extLst>
          </p:cNvPr>
          <p:cNvSpPr>
            <a:spLocks noGrp="1"/>
          </p:cNvSpPr>
          <p:nvPr>
            <p:ph type="body" sz="quarter" idx="22"/>
          </p:nvPr>
        </p:nvSpPr>
        <p:spPr>
          <a:xfrm>
            <a:off x="4634844" y="2890426"/>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8" name="Text Placeholder 35">
            <a:extLst>
              <a:ext uri="{FF2B5EF4-FFF2-40B4-BE49-F238E27FC236}">
                <a16:creationId xmlns:a16="http://schemas.microsoft.com/office/drawing/2014/main" id="{57BB261E-3856-D4EB-E49A-A805AA8CA02A}"/>
              </a:ext>
            </a:extLst>
          </p:cNvPr>
          <p:cNvSpPr>
            <a:spLocks noGrp="1"/>
          </p:cNvSpPr>
          <p:nvPr>
            <p:ph type="body" sz="quarter" idx="23"/>
          </p:nvPr>
        </p:nvSpPr>
        <p:spPr>
          <a:xfrm>
            <a:off x="8235143" y="2146300"/>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9" name="Text Placeholder 35">
            <a:extLst>
              <a:ext uri="{FF2B5EF4-FFF2-40B4-BE49-F238E27FC236}">
                <a16:creationId xmlns:a16="http://schemas.microsoft.com/office/drawing/2014/main" id="{14EE8DBC-744D-FDE5-F388-611D6C0C1608}"/>
              </a:ext>
            </a:extLst>
          </p:cNvPr>
          <p:cNvSpPr>
            <a:spLocks noGrp="1"/>
          </p:cNvSpPr>
          <p:nvPr>
            <p:ph type="body" sz="quarter" idx="24"/>
          </p:nvPr>
        </p:nvSpPr>
        <p:spPr>
          <a:xfrm>
            <a:off x="8235143" y="2890426"/>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40" name="Text Placeholder 35">
            <a:extLst>
              <a:ext uri="{FF2B5EF4-FFF2-40B4-BE49-F238E27FC236}">
                <a16:creationId xmlns:a16="http://schemas.microsoft.com/office/drawing/2014/main" id="{29E55623-928E-5F9E-2EBB-9C1009DA2153}"/>
              </a:ext>
            </a:extLst>
          </p:cNvPr>
          <p:cNvSpPr>
            <a:spLocks noGrp="1"/>
          </p:cNvSpPr>
          <p:nvPr>
            <p:ph type="body" sz="quarter" idx="25"/>
          </p:nvPr>
        </p:nvSpPr>
        <p:spPr>
          <a:xfrm>
            <a:off x="4634844" y="4195512"/>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1" name="Text Placeholder 35">
            <a:extLst>
              <a:ext uri="{FF2B5EF4-FFF2-40B4-BE49-F238E27FC236}">
                <a16:creationId xmlns:a16="http://schemas.microsoft.com/office/drawing/2014/main" id="{E7542672-472E-0E16-8066-DFA62799082F}"/>
              </a:ext>
            </a:extLst>
          </p:cNvPr>
          <p:cNvSpPr>
            <a:spLocks noGrp="1"/>
          </p:cNvSpPr>
          <p:nvPr>
            <p:ph type="body" sz="quarter" idx="26"/>
          </p:nvPr>
        </p:nvSpPr>
        <p:spPr>
          <a:xfrm>
            <a:off x="4634844" y="4939638"/>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42" name="Text Placeholder 35">
            <a:extLst>
              <a:ext uri="{FF2B5EF4-FFF2-40B4-BE49-F238E27FC236}">
                <a16:creationId xmlns:a16="http://schemas.microsoft.com/office/drawing/2014/main" id="{8D6428D0-36EF-16D7-741F-B91DFF9CC9A5}"/>
              </a:ext>
            </a:extLst>
          </p:cNvPr>
          <p:cNvSpPr>
            <a:spLocks noGrp="1"/>
          </p:cNvSpPr>
          <p:nvPr>
            <p:ph type="body" sz="quarter" idx="27"/>
          </p:nvPr>
        </p:nvSpPr>
        <p:spPr>
          <a:xfrm>
            <a:off x="8235143" y="4195512"/>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3" name="Text Placeholder 35">
            <a:extLst>
              <a:ext uri="{FF2B5EF4-FFF2-40B4-BE49-F238E27FC236}">
                <a16:creationId xmlns:a16="http://schemas.microsoft.com/office/drawing/2014/main" id="{0BCE5C17-683A-5D3B-ECCE-2C25D14F893D}"/>
              </a:ext>
            </a:extLst>
          </p:cNvPr>
          <p:cNvSpPr>
            <a:spLocks noGrp="1"/>
          </p:cNvSpPr>
          <p:nvPr>
            <p:ph type="body" sz="quarter" idx="28"/>
          </p:nvPr>
        </p:nvSpPr>
        <p:spPr>
          <a:xfrm>
            <a:off x="8235143" y="4939638"/>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10" name="Date Placeholder 3">
            <a:extLst>
              <a:ext uri="{FF2B5EF4-FFF2-40B4-BE49-F238E27FC236}">
                <a16:creationId xmlns:a16="http://schemas.microsoft.com/office/drawing/2014/main" id="{AF234816-4552-682C-7011-792489AA8518}"/>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A06A0190-A7E8-4254-AEE2-58E90D81DE29}" type="datetime1">
              <a:rPr lang="en-US" smtClean="0"/>
              <a:t>3/31/2025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6" name="Freeform: Shape 59">
            <a:extLst>
              <a:ext uri="{FF2B5EF4-FFF2-40B4-BE49-F238E27FC236}">
                <a16:creationId xmlns:a16="http://schemas.microsoft.com/office/drawing/2014/main" id="{516C1398-A7AF-C02F-934D-C37C5E987D85}"/>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7" name="Rectangle 9">
            <a:extLst>
              <a:ext uri="{FF2B5EF4-FFF2-40B4-BE49-F238E27FC236}">
                <a16:creationId xmlns:a16="http://schemas.microsoft.com/office/drawing/2014/main" id="{9B38EA50-6705-E42C-3897-B0D76FAA812E}"/>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C3BF1543-7A6B-249C-1650-3EFEB63C1EC8}"/>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59">
            <a:extLst>
              <a:ext uri="{FF2B5EF4-FFF2-40B4-BE49-F238E27FC236}">
                <a16:creationId xmlns:a16="http://schemas.microsoft.com/office/drawing/2014/main" id="{BBAD9B21-7393-1499-E59D-EA109D80C822}"/>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5012475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CC5A7648-D01A-875E-E9BB-ED5949D478A6}"/>
              </a:ext>
              <a:ext uri="{C183D7F6-B498-43B3-948B-1728B52AA6E4}">
                <adec:decorative xmlns:adec="http://schemas.microsoft.com/office/drawing/2017/decorative" val="1"/>
              </a:ext>
            </a:extLst>
          </p:cNvPr>
          <p:cNvSpPr/>
          <p:nvPr userDrawn="1"/>
        </p:nvSpPr>
        <p:spPr>
          <a:xfrm rot="5400000">
            <a:off x="766930" y="5779705"/>
            <a:ext cx="311361" cy="184523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l">
              <a:defRPr sz="3600" baseline="0"/>
            </a:lvl1pPr>
          </a:lstStyle>
          <a:p>
            <a:r>
              <a:rPr lang="en-US"/>
              <a:t>Click to edit Master title style</a:t>
            </a:r>
          </a:p>
        </p:txBody>
      </p:sp>
      <p:sp>
        <p:nvSpPr>
          <p:cNvPr id="30" name="Picture Placeholder 29">
            <a:extLst>
              <a:ext uri="{FF2B5EF4-FFF2-40B4-BE49-F238E27FC236}">
                <a16:creationId xmlns:a16="http://schemas.microsoft.com/office/drawing/2014/main" id="{35EC3073-FA99-7015-CBD2-0E3B9CE430CA}"/>
              </a:ext>
            </a:extLst>
          </p:cNvPr>
          <p:cNvSpPr>
            <a:spLocks noGrp="1"/>
          </p:cNvSpPr>
          <p:nvPr>
            <p:ph type="pic" sz="quarter" idx="29"/>
          </p:nvPr>
        </p:nvSpPr>
        <p:spPr>
          <a:xfrm>
            <a:off x="841988" y="2331669"/>
            <a:ext cx="2302850" cy="1255082"/>
          </a:xfrm>
        </p:spPr>
        <p:txBody>
          <a:bodyPr/>
          <a:lstStyle/>
          <a:p>
            <a:endParaRPr lang="en-GB"/>
          </a:p>
        </p:txBody>
      </p:sp>
      <p:sp>
        <p:nvSpPr>
          <p:cNvPr id="19" name="Text Placeholder 35">
            <a:extLst>
              <a:ext uri="{FF2B5EF4-FFF2-40B4-BE49-F238E27FC236}">
                <a16:creationId xmlns:a16="http://schemas.microsoft.com/office/drawing/2014/main" id="{C879862E-201F-4356-6D65-28E89DB6F11C}"/>
              </a:ext>
            </a:extLst>
          </p:cNvPr>
          <p:cNvSpPr>
            <a:spLocks noGrp="1"/>
          </p:cNvSpPr>
          <p:nvPr>
            <p:ph type="body" sz="quarter" idx="21"/>
          </p:nvPr>
        </p:nvSpPr>
        <p:spPr>
          <a:xfrm>
            <a:off x="841989"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2" name="Text Placeholder 35">
            <a:extLst>
              <a:ext uri="{FF2B5EF4-FFF2-40B4-BE49-F238E27FC236}">
                <a16:creationId xmlns:a16="http://schemas.microsoft.com/office/drawing/2014/main" id="{A15D05C0-B891-85E5-35C5-24FBD31E3269}"/>
              </a:ext>
            </a:extLst>
          </p:cNvPr>
          <p:cNvSpPr>
            <a:spLocks noGrp="1"/>
          </p:cNvSpPr>
          <p:nvPr>
            <p:ph type="body" sz="quarter" idx="22"/>
          </p:nvPr>
        </p:nvSpPr>
        <p:spPr>
          <a:xfrm>
            <a:off x="841989"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5" name="Picture Placeholder 29">
            <a:extLst>
              <a:ext uri="{FF2B5EF4-FFF2-40B4-BE49-F238E27FC236}">
                <a16:creationId xmlns:a16="http://schemas.microsoft.com/office/drawing/2014/main" id="{B9CDE245-8A43-C7AE-733E-51362998210E}"/>
              </a:ext>
            </a:extLst>
          </p:cNvPr>
          <p:cNvSpPr>
            <a:spLocks noGrp="1"/>
          </p:cNvSpPr>
          <p:nvPr>
            <p:ph type="pic" sz="quarter" idx="34"/>
          </p:nvPr>
        </p:nvSpPr>
        <p:spPr>
          <a:xfrm>
            <a:off x="3552179" y="2331669"/>
            <a:ext cx="2302850" cy="1255082"/>
          </a:xfrm>
        </p:spPr>
        <p:txBody>
          <a:bodyPr/>
          <a:lstStyle/>
          <a:p>
            <a:endParaRPr lang="en-GB"/>
          </a:p>
        </p:txBody>
      </p:sp>
      <p:sp>
        <p:nvSpPr>
          <p:cNvPr id="23" name="Text Placeholder 35">
            <a:extLst>
              <a:ext uri="{FF2B5EF4-FFF2-40B4-BE49-F238E27FC236}">
                <a16:creationId xmlns:a16="http://schemas.microsoft.com/office/drawing/2014/main" id="{6741BED5-DD9B-DA08-B276-4A6A9619A77F}"/>
              </a:ext>
            </a:extLst>
          </p:cNvPr>
          <p:cNvSpPr>
            <a:spLocks noGrp="1"/>
          </p:cNvSpPr>
          <p:nvPr>
            <p:ph type="body" sz="quarter" idx="23"/>
          </p:nvPr>
        </p:nvSpPr>
        <p:spPr>
          <a:xfrm>
            <a:off x="3552493"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4" name="Text Placeholder 35">
            <a:extLst>
              <a:ext uri="{FF2B5EF4-FFF2-40B4-BE49-F238E27FC236}">
                <a16:creationId xmlns:a16="http://schemas.microsoft.com/office/drawing/2014/main" id="{4211193A-897F-A0CB-98F7-FD02B1E03211}"/>
              </a:ext>
            </a:extLst>
          </p:cNvPr>
          <p:cNvSpPr>
            <a:spLocks noGrp="1"/>
          </p:cNvSpPr>
          <p:nvPr>
            <p:ph type="body" sz="quarter" idx="24"/>
          </p:nvPr>
        </p:nvSpPr>
        <p:spPr>
          <a:xfrm>
            <a:off x="3552493"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4" name="Picture Placeholder 29">
            <a:extLst>
              <a:ext uri="{FF2B5EF4-FFF2-40B4-BE49-F238E27FC236}">
                <a16:creationId xmlns:a16="http://schemas.microsoft.com/office/drawing/2014/main" id="{6776899D-7EB0-41AC-9AF4-FE101D6C9E83}"/>
              </a:ext>
            </a:extLst>
          </p:cNvPr>
          <p:cNvSpPr>
            <a:spLocks noGrp="1"/>
          </p:cNvSpPr>
          <p:nvPr>
            <p:ph type="pic" sz="quarter" idx="33"/>
          </p:nvPr>
        </p:nvSpPr>
        <p:spPr>
          <a:xfrm>
            <a:off x="6284660" y="2331669"/>
            <a:ext cx="2302850" cy="1255082"/>
          </a:xfrm>
        </p:spPr>
        <p:txBody>
          <a:bodyPr/>
          <a:lstStyle/>
          <a:p>
            <a:endParaRPr lang="en-GB"/>
          </a:p>
        </p:txBody>
      </p:sp>
      <p:sp>
        <p:nvSpPr>
          <p:cNvPr id="25" name="Text Placeholder 35">
            <a:extLst>
              <a:ext uri="{FF2B5EF4-FFF2-40B4-BE49-F238E27FC236}">
                <a16:creationId xmlns:a16="http://schemas.microsoft.com/office/drawing/2014/main" id="{1DED0997-D314-C6AE-A692-306403BBE629}"/>
              </a:ext>
            </a:extLst>
          </p:cNvPr>
          <p:cNvSpPr>
            <a:spLocks noGrp="1"/>
          </p:cNvSpPr>
          <p:nvPr>
            <p:ph type="body" sz="quarter" idx="25"/>
          </p:nvPr>
        </p:nvSpPr>
        <p:spPr>
          <a:xfrm>
            <a:off x="6284974"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6" name="Text Placeholder 35">
            <a:extLst>
              <a:ext uri="{FF2B5EF4-FFF2-40B4-BE49-F238E27FC236}">
                <a16:creationId xmlns:a16="http://schemas.microsoft.com/office/drawing/2014/main" id="{CB02C1DA-F7C6-2990-C630-24D0D3CA8930}"/>
              </a:ext>
            </a:extLst>
          </p:cNvPr>
          <p:cNvSpPr>
            <a:spLocks noGrp="1"/>
          </p:cNvSpPr>
          <p:nvPr>
            <p:ph type="body" sz="quarter" idx="26"/>
          </p:nvPr>
        </p:nvSpPr>
        <p:spPr>
          <a:xfrm>
            <a:off x="6284974"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3" name="Picture Placeholder 29">
            <a:extLst>
              <a:ext uri="{FF2B5EF4-FFF2-40B4-BE49-F238E27FC236}">
                <a16:creationId xmlns:a16="http://schemas.microsoft.com/office/drawing/2014/main" id="{F1FE3630-D074-6944-4F08-08363014CC1D}"/>
              </a:ext>
            </a:extLst>
          </p:cNvPr>
          <p:cNvSpPr>
            <a:spLocks noGrp="1"/>
          </p:cNvSpPr>
          <p:nvPr>
            <p:ph type="pic" sz="quarter" idx="32"/>
          </p:nvPr>
        </p:nvSpPr>
        <p:spPr>
          <a:xfrm>
            <a:off x="9045148" y="2331669"/>
            <a:ext cx="2302850" cy="1255082"/>
          </a:xfrm>
        </p:spPr>
        <p:txBody>
          <a:bodyPr/>
          <a:lstStyle/>
          <a:p>
            <a:endParaRPr lang="en-GB"/>
          </a:p>
        </p:txBody>
      </p:sp>
      <p:sp>
        <p:nvSpPr>
          <p:cNvPr id="27" name="Text Placeholder 35">
            <a:extLst>
              <a:ext uri="{FF2B5EF4-FFF2-40B4-BE49-F238E27FC236}">
                <a16:creationId xmlns:a16="http://schemas.microsoft.com/office/drawing/2014/main" id="{2BD521B6-BD70-6519-3BCC-0441BC90998A}"/>
              </a:ext>
            </a:extLst>
          </p:cNvPr>
          <p:cNvSpPr>
            <a:spLocks noGrp="1"/>
          </p:cNvSpPr>
          <p:nvPr>
            <p:ph type="body" sz="quarter" idx="27"/>
          </p:nvPr>
        </p:nvSpPr>
        <p:spPr>
          <a:xfrm>
            <a:off x="9045462"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8" name="Text Placeholder 35">
            <a:extLst>
              <a:ext uri="{FF2B5EF4-FFF2-40B4-BE49-F238E27FC236}">
                <a16:creationId xmlns:a16="http://schemas.microsoft.com/office/drawing/2014/main" id="{B09D8CE1-C90E-B457-C2C5-5AE34D538BFD}"/>
              </a:ext>
            </a:extLst>
          </p:cNvPr>
          <p:cNvSpPr>
            <a:spLocks noGrp="1"/>
          </p:cNvSpPr>
          <p:nvPr>
            <p:ph type="body" sz="quarter" idx="28"/>
          </p:nvPr>
        </p:nvSpPr>
        <p:spPr>
          <a:xfrm>
            <a:off x="9045462"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5" name="Date Placeholder 3">
            <a:extLst>
              <a:ext uri="{FF2B5EF4-FFF2-40B4-BE49-F238E27FC236}">
                <a16:creationId xmlns:a16="http://schemas.microsoft.com/office/drawing/2014/main" id="{D7AF960F-EA2C-059B-FD05-9627AA9B405B}"/>
              </a:ext>
            </a:extLst>
          </p:cNvPr>
          <p:cNvSpPr>
            <a:spLocks noGrp="1"/>
          </p:cNvSpPr>
          <p:nvPr>
            <p:ph type="dt" sz="half" idx="10"/>
          </p:nvPr>
        </p:nvSpPr>
        <p:spPr>
          <a:xfrm>
            <a:off x="657225" y="6400800"/>
            <a:ext cx="2743200" cy="266700"/>
          </a:xfrm>
        </p:spPr>
        <p:txBody>
          <a:bodyPr/>
          <a:lstStyle/>
          <a:p>
            <a:r>
              <a:rPr lang="en-US" altLang="zh-CN"/>
              <a:t>03/12/2025</a:t>
            </a:r>
            <a:fld id="{54B32BA0-5472-4485-9DC9-97AF22B019C8}" type="datetime1">
              <a:rPr lang="en-US" smtClean="0"/>
              <a:t>3/31/2025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0" name="Rectangle 8">
            <a:extLst>
              <a:ext uri="{FF2B5EF4-FFF2-40B4-BE49-F238E27FC236}">
                <a16:creationId xmlns:a16="http://schemas.microsoft.com/office/drawing/2014/main" id="{41B0960E-E397-9136-EE2E-F2595BA18E5D}"/>
              </a:ext>
              <a:ext uri="{C183D7F6-B498-43B3-948B-1728B52AA6E4}">
                <adec:decorative xmlns:adec="http://schemas.microsoft.com/office/drawing/2017/decorative" val="1"/>
              </a:ext>
            </a:extLst>
          </p:cNvPr>
          <p:cNvSpPr/>
          <p:nvPr userDrawn="1"/>
        </p:nvSpPr>
        <p:spPr>
          <a:xfrm rot="16200000" flipH="1">
            <a:off x="10715814"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9">
            <a:extLst>
              <a:ext uri="{FF2B5EF4-FFF2-40B4-BE49-F238E27FC236}">
                <a16:creationId xmlns:a16="http://schemas.microsoft.com/office/drawing/2014/main" id="{89DDA4E8-D382-3D12-576D-43FB555E0E86}"/>
              </a:ext>
              <a:ext uri="{C183D7F6-B498-43B3-948B-1728B52AA6E4}">
                <adec:decorative xmlns:adec="http://schemas.microsoft.com/office/drawing/2017/decorative" val="1"/>
              </a:ext>
            </a:extLst>
          </p:cNvPr>
          <p:cNvSpPr/>
          <p:nvPr userDrawn="1"/>
        </p:nvSpPr>
        <p:spPr>
          <a:xfrm rot="16200000" flipH="1">
            <a:off x="11795962"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4757695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4A53CF-A657-E995-A3A7-271D67F33E95}"/>
              </a:ext>
            </a:extLst>
          </p:cNvPr>
          <p:cNvSpPr>
            <a:spLocks noGrp="1"/>
          </p:cNvSpPr>
          <p:nvPr>
            <p:ph type="dt" sz="half" idx="10"/>
          </p:nvPr>
        </p:nvSpPr>
        <p:spPr>
          <a:xfrm>
            <a:off x="657225" y="6400800"/>
            <a:ext cx="2743200" cy="266700"/>
          </a:xfrm>
        </p:spPr>
        <p:txBody>
          <a:bodyPr/>
          <a:lstStyle/>
          <a:p>
            <a:r>
              <a:rPr lang="en-US" altLang="zh-CN"/>
              <a:t>03/12/2025</a:t>
            </a:r>
            <a:fld id="{C7EB67F1-C7B0-48CB-9A55-8ABAE1ED3658}" type="datetime1">
              <a:rPr lang="en-US" smtClean="0"/>
              <a:t>3/31/2025</a:t>
            </a:fld>
            <a:endParaRPr lang="en-US"/>
          </a:p>
        </p:txBody>
      </p:sp>
      <p:sp>
        <p:nvSpPr>
          <p:cNvPr id="3" name="Footer Placeholder 4">
            <a:extLst>
              <a:ext uri="{FF2B5EF4-FFF2-40B4-BE49-F238E27FC236}">
                <a16:creationId xmlns:a16="http://schemas.microsoft.com/office/drawing/2014/main" id="{85E39344-307B-8BD6-D5B8-D1E1F15507D9}"/>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2" name="Slide Number Placeholder 5">
            <a:extLst>
              <a:ext uri="{FF2B5EF4-FFF2-40B4-BE49-F238E27FC236}">
                <a16:creationId xmlns:a16="http://schemas.microsoft.com/office/drawing/2014/main" id="{5F632A0F-F12A-0DEF-B91F-C360E126DB3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9754193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hasCustomPrompt="1"/>
          </p:nvPr>
        </p:nvSpPr>
        <p:spPr>
          <a:xfrm>
            <a:off x="844000" y="831919"/>
            <a:ext cx="3595634" cy="1757505"/>
          </a:xfrm>
        </p:spPr>
        <p:txBody>
          <a:bodyPr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hasCustomPrompt="1"/>
          </p:nvPr>
        </p:nvSpPr>
        <p:spPr>
          <a:xfrm>
            <a:off x="844000" y="2724912"/>
            <a:ext cx="3595634" cy="3301168"/>
          </a:xfrm>
        </p:spPr>
        <p:txBody>
          <a:bodyPr anchor="t">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hasCustomPrompt="1"/>
          </p:nvPr>
        </p:nvSpPr>
        <p:spPr>
          <a:xfrm>
            <a:off x="4907742" y="831919"/>
            <a:ext cx="6440258" cy="5194161"/>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DB9FEA63-1DA3-3F9F-C50E-7AC4477F2215}"/>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0ECB5209-178D-47C1-96F9-AC0EE416D4B9}" type="datetime1">
              <a:rPr lang="en-US" smtClean="0"/>
              <a:t>3/31/2025</a:t>
            </a:fld>
            <a:endParaRPr lang="en-US"/>
          </a:p>
        </p:txBody>
      </p:sp>
      <p:sp>
        <p:nvSpPr>
          <p:cNvPr id="6" name="Footer Placeholder 4">
            <a:extLst>
              <a:ext uri="{FF2B5EF4-FFF2-40B4-BE49-F238E27FC236}">
                <a16:creationId xmlns:a16="http://schemas.microsoft.com/office/drawing/2014/main" id="{DBD582E8-8B0D-6439-7715-18DB0157354C}"/>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665968CD-929F-6D74-C903-1AA5B15388B2}"/>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8" name="Freeform: Shape 59">
            <a:extLst>
              <a:ext uri="{FF2B5EF4-FFF2-40B4-BE49-F238E27FC236}">
                <a16:creationId xmlns:a16="http://schemas.microsoft.com/office/drawing/2014/main" id="{0322356F-D701-4C42-BB8B-523069A7752B}"/>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a16="http://schemas.microsoft.com/office/drawing/2014/main" id="{2E841F2B-D332-09D0-EBCB-48E8FBC6D38F}"/>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a16="http://schemas.microsoft.com/office/drawing/2014/main" id="{5024EB45-DF26-BF12-BFEF-CA485F4D9549}"/>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B1D17E64-4E73-BCCA-9364-C59A3D2260F2}"/>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8488489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hasCustomPrompt="1"/>
          </p:nvPr>
        </p:nvSpPr>
        <p:spPr>
          <a:xfrm>
            <a:off x="844000" y="831919"/>
            <a:ext cx="3595634" cy="2212313"/>
          </a:xfrm>
        </p:spPr>
        <p:txBody>
          <a:bodyPr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hasCustomPrompt="1"/>
          </p:nvPr>
        </p:nvSpPr>
        <p:spPr>
          <a:xfrm>
            <a:off x="849024" y="3260034"/>
            <a:ext cx="3585586" cy="2766045"/>
          </a:xfrm>
        </p:spPr>
        <p:txBody>
          <a:bodyPr anchor="b">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831919"/>
            <a:ext cx="6284681" cy="5194161"/>
          </a:xfrm>
        </p:spPr>
        <p:txBody>
          <a:bodyPr>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Date Placeholder 3">
            <a:extLst>
              <a:ext uri="{FF2B5EF4-FFF2-40B4-BE49-F238E27FC236}">
                <a16:creationId xmlns:a16="http://schemas.microsoft.com/office/drawing/2014/main" id="{BDADB269-BBE0-1959-FE0B-2D6A08AE1A05}"/>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80BDA283-DB3E-4B62-B78C-C9FC33A5C04A}" type="datetime1">
              <a:rPr lang="en-US" smtClean="0"/>
              <a:t>3/31/2025</a:t>
            </a:fld>
            <a:endParaRPr lang="en-US"/>
          </a:p>
        </p:txBody>
      </p:sp>
      <p:sp>
        <p:nvSpPr>
          <p:cNvPr id="6" name="Footer Placeholder 4">
            <a:extLst>
              <a:ext uri="{FF2B5EF4-FFF2-40B4-BE49-F238E27FC236}">
                <a16:creationId xmlns:a16="http://schemas.microsoft.com/office/drawing/2014/main" id="{D88765A0-98CE-097F-70CA-A8CE88670F65}"/>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004CCF01-6BD8-D0D5-B68F-BF0D0E1EC42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8" name="Freeform: Shape 16">
            <a:extLst>
              <a:ext uri="{FF2B5EF4-FFF2-40B4-BE49-F238E27FC236}">
                <a16:creationId xmlns:a16="http://schemas.microsoft.com/office/drawing/2014/main" id="{F978EDC5-9ECC-A0CA-79B2-E1099D0523A3}"/>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7">
            <a:extLst>
              <a:ext uri="{FF2B5EF4-FFF2-40B4-BE49-F238E27FC236}">
                <a16:creationId xmlns:a16="http://schemas.microsoft.com/office/drawing/2014/main" id="{5CC0BF8E-63A7-7E59-17B3-46BB432D5516}"/>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9">
            <a:extLst>
              <a:ext uri="{FF2B5EF4-FFF2-40B4-BE49-F238E27FC236}">
                <a16:creationId xmlns:a16="http://schemas.microsoft.com/office/drawing/2014/main" id="{7C16A068-4B31-D509-6638-F057A8F5CFDE}"/>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8">
            <a:extLst>
              <a:ext uri="{FF2B5EF4-FFF2-40B4-BE49-F238E27FC236}">
                <a16:creationId xmlns:a16="http://schemas.microsoft.com/office/drawing/2014/main" id="{ED2C66E4-77A5-559A-C4D6-22E169AE6F1D}"/>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5952500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49B4F649-ECC0-65D4-73EB-F610B1EEE476}"/>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a:t>03/12/2025</a:t>
            </a:r>
            <a:fld id="{A025529E-CDC9-4421-87F1-6555C0563560}" type="datetime1">
              <a:rPr lang="en-US" smtClean="0"/>
              <a:t>3/31/2025</a:t>
            </a:fld>
            <a:endParaRPr lang="en-US"/>
          </a:p>
        </p:txBody>
      </p:sp>
      <p:sp>
        <p:nvSpPr>
          <p:cNvPr id="5" name="Footer Placeholder 4">
            <a:extLst>
              <a:ext uri="{FF2B5EF4-FFF2-40B4-BE49-F238E27FC236}">
                <a16:creationId xmlns:a16="http://schemas.microsoft.com/office/drawing/2014/main" id="{E34BAC71-4189-4AAE-3C30-91D3E7645111}"/>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F335CC0F-60E4-5024-B6AB-D87255AB6A72}"/>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Freeform: Shape 59">
            <a:extLst>
              <a:ext uri="{FF2B5EF4-FFF2-40B4-BE49-F238E27FC236}">
                <a16:creationId xmlns:a16="http://schemas.microsoft.com/office/drawing/2014/main" id="{EB1DE042-7AE4-75AA-1CFC-259030057C71}"/>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AB955153-AC29-8EA8-DE1E-EF143A129F84}"/>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C5CBF393-915A-6526-812F-61956DD2ED62}"/>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Shape 59">
            <a:extLst>
              <a:ext uri="{FF2B5EF4-FFF2-40B4-BE49-F238E27FC236}">
                <a16:creationId xmlns:a16="http://schemas.microsoft.com/office/drawing/2014/main" id="{36817505-F187-6307-3AA7-E870199259F8}"/>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78480003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Photo 3">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F45E22-547F-B6E1-5F51-CFECC13B28B9}"/>
              </a:ext>
              <a:ext uri="{C183D7F6-B498-43B3-948B-1728B52AA6E4}">
                <adec:decorative xmlns:adec="http://schemas.microsoft.com/office/drawing/2017/decorative" val="1"/>
              </a:ext>
            </a:extLst>
          </p:cNvPr>
          <p:cNvSpPr/>
          <p:nvPr userDrawn="1"/>
        </p:nvSpPr>
        <p:spPr>
          <a:xfrm>
            <a:off x="7065818"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
            <a:extLst>
              <a:ext uri="{FF2B5EF4-FFF2-40B4-BE49-F238E27FC236}">
                <a16:creationId xmlns:a16="http://schemas.microsoft.com/office/drawing/2014/main" id="{F1C19B4F-DFB6-9576-9DF4-96FE43A1EC98}"/>
              </a:ext>
            </a:extLst>
          </p:cNvPr>
          <p:cNvSpPr>
            <a:spLocks noGrp="1"/>
          </p:cNvSpPr>
          <p:nvPr>
            <p:ph type="ctrTitle" hasCustomPrompt="1"/>
          </p:nvPr>
        </p:nvSpPr>
        <p:spPr>
          <a:xfrm>
            <a:off x="910628" y="482261"/>
            <a:ext cx="5824186" cy="3987799"/>
          </a:xfrm>
        </p:spPr>
        <p:txBody>
          <a:bodyPr lIns="0" tIns="0" rIns="0" bIns="0" anchor="b">
            <a:noAutofit/>
          </a:bodyPr>
          <a:lstStyle>
            <a:lvl1pPr algn="l">
              <a:defRPr sz="5400"/>
            </a:lvl1pPr>
          </a:lstStyle>
          <a:p>
            <a:r>
              <a:rPr lang="en-US"/>
              <a:t>Click to edit Master title style</a:t>
            </a:r>
            <a:endParaRPr lang="en-CN"/>
          </a:p>
        </p:txBody>
      </p:sp>
      <p:sp>
        <p:nvSpPr>
          <p:cNvPr id="18" name="Subtitle 2">
            <a:extLst>
              <a:ext uri="{FF2B5EF4-FFF2-40B4-BE49-F238E27FC236}">
                <a16:creationId xmlns:a16="http://schemas.microsoft.com/office/drawing/2014/main" id="{D99BC2BC-8A72-7BB8-D8C8-CB385D30BB75}"/>
              </a:ext>
            </a:extLst>
          </p:cNvPr>
          <p:cNvSpPr>
            <a:spLocks noGrp="1"/>
          </p:cNvSpPr>
          <p:nvPr>
            <p:ph type="subTitle" idx="1" hasCustomPrompt="1"/>
          </p:nvPr>
        </p:nvSpPr>
        <p:spPr>
          <a:xfrm>
            <a:off x="910628" y="4640704"/>
            <a:ext cx="5824186" cy="876323"/>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 name="Content Placeholder 8">
            <a:extLst>
              <a:ext uri="{FF2B5EF4-FFF2-40B4-BE49-F238E27FC236}">
                <a16:creationId xmlns:a16="http://schemas.microsoft.com/office/drawing/2014/main" id="{EC403ECD-0E61-4F10-7162-E98E5D2C68D4}"/>
              </a:ext>
              <a:ext uri="{C183D7F6-B498-43B3-948B-1728B52AA6E4}">
                <adec:decorative xmlns:adec="http://schemas.microsoft.com/office/drawing/2017/decorative" val="0"/>
              </a:ext>
            </a:extLst>
          </p:cNvPr>
          <p:cNvSpPr>
            <a:spLocks noGrp="1"/>
          </p:cNvSpPr>
          <p:nvPr>
            <p:ph sz="quarter" idx="17" hasCustomPrompt="1"/>
          </p:nvPr>
        </p:nvSpPr>
        <p:spPr>
          <a:xfrm>
            <a:off x="910629" y="5978808"/>
            <a:ext cx="1737322"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7065818" y="1331046"/>
            <a:ext cx="3772303" cy="4914460"/>
          </a:xfrm>
          <a:noFill/>
        </p:spPr>
        <p:txBody>
          <a:bodyPr/>
          <a:lstStyle/>
          <a:p>
            <a:endParaRPr lang="zh-CN" altLang="en-US"/>
          </a:p>
        </p:txBody>
      </p:sp>
      <p:sp>
        <p:nvSpPr>
          <p:cNvPr id="3" name="Date Placeholder 3">
            <a:extLst>
              <a:ext uri="{FF2B5EF4-FFF2-40B4-BE49-F238E27FC236}">
                <a16:creationId xmlns:a16="http://schemas.microsoft.com/office/drawing/2014/main" id="{B742842F-049E-5CE5-521C-3D7CF4664B24}"/>
              </a:ext>
            </a:extLst>
          </p:cNvPr>
          <p:cNvSpPr>
            <a:spLocks noGrp="1"/>
          </p:cNvSpPr>
          <p:nvPr>
            <p:ph type="dt" sz="half" idx="10"/>
          </p:nvPr>
        </p:nvSpPr>
        <p:spPr>
          <a:xfrm>
            <a:off x="657225" y="6400800"/>
            <a:ext cx="2743200" cy="266700"/>
          </a:xfrm>
        </p:spPr>
        <p:txBody>
          <a:bodyPr lIns="0" tIns="0" rIns="0" bIns="0"/>
          <a:lstStyle/>
          <a:p>
            <a:r>
              <a:rPr lang="en-US" altLang="zh-CN"/>
              <a:t>03/12/2025</a:t>
            </a:r>
            <a:fld id="{DDB98EF3-78C6-4FEE-A009-F4362A558860}" type="datetime1">
              <a:rPr lang="en-US" smtClean="0"/>
              <a:t>3/31/2025</a:t>
            </a:fld>
            <a:endParaRPr lang="en-US"/>
          </a:p>
        </p:txBody>
      </p:sp>
      <p:sp>
        <p:nvSpPr>
          <p:cNvPr id="4" name="Footer Placeholder 4">
            <a:extLst>
              <a:ext uri="{FF2B5EF4-FFF2-40B4-BE49-F238E27FC236}">
                <a16:creationId xmlns:a16="http://schemas.microsoft.com/office/drawing/2014/main" id="{F57807E5-619C-C6C7-6226-8A9540B6DD6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9873A478-35CD-870F-0A0C-AD044CED3009}"/>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0" name="Rectangle 8">
            <a:extLst>
              <a:ext uri="{FF2B5EF4-FFF2-40B4-BE49-F238E27FC236}">
                <a16:creationId xmlns:a16="http://schemas.microsoft.com/office/drawing/2014/main" id="{1B4E1136-DFDD-32BF-5846-514278A0F779}"/>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a16="http://schemas.microsoft.com/office/drawing/2014/main" id="{4973B099-8DFA-53FB-1105-A26CC36014D5}"/>
              </a:ext>
              <a:ext uri="{C183D7F6-B498-43B3-948B-1728B52AA6E4}">
                <adec:decorative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F5FF0307-7223-2A57-49F7-205DFC3CADD3}"/>
              </a:ext>
              <a:ext uri="{C183D7F6-B498-43B3-948B-1728B52AA6E4}">
                <adec:decorative xmlns:adec="http://schemas.microsoft.com/office/drawing/2017/decorative" val="1"/>
              </a:ext>
            </a:extLst>
          </p:cNvPr>
          <p:cNvSpPr/>
          <p:nvPr userDrawn="1"/>
        </p:nvSpPr>
        <p:spPr>
          <a:xfrm rot="10800000">
            <a:off x="10833956"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Freeform: Shape 59">
            <a:extLst>
              <a:ext uri="{FF2B5EF4-FFF2-40B4-BE49-F238E27FC236}">
                <a16:creationId xmlns:a16="http://schemas.microsoft.com/office/drawing/2014/main" id="{AB33DB86-5F38-0CF7-F613-511E8B1B1997}"/>
              </a:ext>
              <a:ext uri="{C183D7F6-B498-43B3-948B-1728B52AA6E4}">
                <adec:decorative xmlns:adec="http://schemas.microsoft.com/office/drawing/2017/decorative" val="1"/>
              </a:ext>
            </a:extLst>
          </p:cNvPr>
          <p:cNvSpPr/>
          <p:nvPr userDrawn="1"/>
        </p:nvSpPr>
        <p:spPr>
          <a:xfrm flipH="1" flipV="1">
            <a:off x="10841892"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41" name="Rectangle 6">
            <a:extLst>
              <a:ext uri="{FF2B5EF4-FFF2-40B4-BE49-F238E27FC236}">
                <a16:creationId xmlns:a16="http://schemas.microsoft.com/office/drawing/2014/main" id="{B297F7B8-C42C-1B4A-C596-DA9004187DEB}"/>
              </a:ext>
              <a:ext uri="{C183D7F6-B498-43B3-948B-1728B52AA6E4}">
                <adec:decorative xmlns:adec="http://schemas.microsoft.com/office/drawing/2017/decorative" val="1"/>
              </a:ext>
            </a:extLst>
          </p:cNvPr>
          <p:cNvSpPr/>
          <p:nvPr userDrawn="1"/>
        </p:nvSpPr>
        <p:spPr>
          <a:xfrm rot="10800000">
            <a:off x="10833956"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a16="http://schemas.microsoft.com/office/drawing/2014/main" id="{3CDB4C82-C1F2-7A31-B0C0-EC7A16E86E01}"/>
              </a:ext>
              <a:ext uri="{C183D7F6-B498-43B3-948B-1728B52AA6E4}">
                <adec:decorative xmlns:adec="http://schemas.microsoft.com/office/drawing/2017/decorative" val="1"/>
              </a:ext>
            </a:extLst>
          </p:cNvPr>
          <p:cNvSpPr/>
          <p:nvPr userDrawn="1"/>
        </p:nvSpPr>
        <p:spPr>
          <a:xfrm flipV="1">
            <a:off x="10833888" y="3428999"/>
            <a:ext cx="1366047" cy="71966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3" name="Rectangle 8">
            <a:extLst>
              <a:ext uri="{FF2B5EF4-FFF2-40B4-BE49-F238E27FC236}">
                <a16:creationId xmlns:a16="http://schemas.microsoft.com/office/drawing/2014/main" id="{D03B5295-1DAD-F67E-A9D1-1EDDEDAE034E}"/>
              </a:ext>
              <a:ext uri="{C183D7F6-B498-43B3-948B-1728B52AA6E4}">
                <adec:decorative xmlns:adec="http://schemas.microsoft.com/office/drawing/2017/decorative" val="1"/>
              </a:ext>
            </a:extLst>
          </p:cNvPr>
          <p:cNvSpPr/>
          <p:nvPr userDrawn="1"/>
        </p:nvSpPr>
        <p:spPr>
          <a:xfrm rot="10800000" flipV="1">
            <a:off x="10833955" y="4148664"/>
            <a:ext cx="1365981"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Shape 59">
            <a:extLst>
              <a:ext uri="{FF2B5EF4-FFF2-40B4-BE49-F238E27FC236}">
                <a16:creationId xmlns:a16="http://schemas.microsoft.com/office/drawing/2014/main" id="{C681F86B-1EB2-1ABD-11BE-7405C317D113}"/>
              </a:ext>
              <a:ext uri="{C183D7F6-B498-43B3-948B-1728B52AA6E4}">
                <adec:decorative xmlns:adec="http://schemas.microsoft.com/office/drawing/2017/decorative" val="1"/>
              </a:ext>
            </a:extLst>
          </p:cNvPr>
          <p:cNvSpPr/>
          <p:nvPr userDrawn="1"/>
        </p:nvSpPr>
        <p:spPr>
          <a:xfrm flipH="1" flipV="1">
            <a:off x="10833955" y="4148663"/>
            <a:ext cx="1365980"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21235514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 uri="{C183D7F6-B498-43B3-948B-1728B52AA6E4}">
                <adec:decorative xmlns:adec="http://schemas.microsoft.com/office/drawing/2017/decorative" val="0"/>
              </a:ext>
            </a:extLst>
          </p:cNvPr>
          <p:cNvSpPr>
            <a:spLocks noGrp="1"/>
          </p:cNvSpPr>
          <p:nvPr>
            <p:ph type="title"/>
          </p:nvPr>
        </p:nvSpPr>
        <p:spPr>
          <a:xfrm>
            <a:off x="844000" y="1627318"/>
            <a:ext cx="8430767" cy="1842020"/>
          </a:xfrm>
        </p:spPr>
        <p:txBody>
          <a:bodyPr anchor="b">
            <a:no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 uri="{C183D7F6-B498-43B3-948B-1728B52AA6E4}">
                <adec:decorative xmlns:adec="http://schemas.microsoft.com/office/drawing/2017/decorative" val="0"/>
              </a:ext>
            </a:extLst>
          </p:cNvPr>
          <p:cNvSpPr>
            <a:spLocks noGrp="1"/>
          </p:cNvSpPr>
          <p:nvPr>
            <p:ph sz="quarter" idx="14"/>
          </p:nvPr>
        </p:nvSpPr>
        <p:spPr>
          <a:xfrm>
            <a:off x="844128" y="3622674"/>
            <a:ext cx="8430639" cy="2150962"/>
          </a:xfrm>
        </p:spPr>
        <p:txBody>
          <a:bodyPr>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4915D485-D4CB-65C5-C05B-8D3E535F6A4E}"/>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a:t>03/12/2025</a:t>
            </a:r>
            <a:fld id="{4A1E7664-E1C9-45A3-BB15-DE00337E6342}" type="datetime1">
              <a:rPr lang="en-US" smtClean="0"/>
              <a:t>3/31/2025</a:t>
            </a:fld>
            <a:endParaRPr lang="en-US"/>
          </a:p>
        </p:txBody>
      </p:sp>
      <p:sp>
        <p:nvSpPr>
          <p:cNvPr id="5" name="Footer Placeholder 4">
            <a:extLst>
              <a:ext uri="{FF2B5EF4-FFF2-40B4-BE49-F238E27FC236}">
                <a16:creationId xmlns:a16="http://schemas.microsoft.com/office/drawing/2014/main" id="{9C567240-62F7-D89C-BF3D-34806BC255BC}"/>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4" name="Slide Number Placeholder 5">
            <a:extLst>
              <a:ext uri="{FF2B5EF4-FFF2-40B4-BE49-F238E27FC236}">
                <a16:creationId xmlns:a16="http://schemas.microsoft.com/office/drawing/2014/main" id="{F9726FF9-AAAD-F331-EC9B-83CB551F1DC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16">
            <a:extLst>
              <a:ext uri="{FF2B5EF4-FFF2-40B4-BE49-F238E27FC236}">
                <a16:creationId xmlns:a16="http://schemas.microsoft.com/office/drawing/2014/main" id="{7C2CB355-42E5-6CAD-CDA4-04E8698C7806}"/>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Freeform: Shape 17">
            <a:extLst>
              <a:ext uri="{FF2B5EF4-FFF2-40B4-BE49-F238E27FC236}">
                <a16:creationId xmlns:a16="http://schemas.microsoft.com/office/drawing/2014/main" id="{7F51CA23-0DF4-94C6-A295-9A6ED5AA7078}"/>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9">
            <a:extLst>
              <a:ext uri="{FF2B5EF4-FFF2-40B4-BE49-F238E27FC236}">
                <a16:creationId xmlns:a16="http://schemas.microsoft.com/office/drawing/2014/main" id="{78973DDC-FE45-271D-D333-1265C63DC4F4}"/>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8">
            <a:extLst>
              <a:ext uri="{FF2B5EF4-FFF2-40B4-BE49-F238E27FC236}">
                <a16:creationId xmlns:a16="http://schemas.microsoft.com/office/drawing/2014/main" id="{98BB5E17-8DB4-2B6A-4A48-E57456A3120F}"/>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191022383"/>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7" name="Rectangle 23">
            <a:extLst>
              <a:ext uri="{FF2B5EF4-FFF2-40B4-BE49-F238E27FC236}">
                <a16:creationId xmlns:a16="http://schemas.microsoft.com/office/drawing/2014/main" id="{590E6AF1-4025-C539-6638-597177D00B8D}"/>
              </a:ext>
              <a:ext uri="{C183D7F6-B498-43B3-948B-1728B52AA6E4}">
                <adec:decorative xmlns:adec="http://schemas.microsoft.com/office/drawing/2017/decorative" val="1"/>
              </a:ext>
            </a:extLst>
          </p:cNvPr>
          <p:cNvSpPr/>
          <p:nvPr userDrawn="1"/>
        </p:nvSpPr>
        <p:spPr>
          <a:xfrm>
            <a:off x="7065818" y="6245509"/>
            <a:ext cx="512617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itle 6">
            <a:extLst>
              <a:ext uri="{FF2B5EF4-FFF2-40B4-BE49-F238E27FC236}">
                <a16:creationId xmlns:a16="http://schemas.microsoft.com/office/drawing/2014/main" id="{25E8EC5E-EA9E-1F86-2E83-5D5499601119}"/>
              </a:ext>
            </a:extLst>
          </p:cNvPr>
          <p:cNvSpPr>
            <a:spLocks noGrp="1"/>
          </p:cNvSpPr>
          <p:nvPr>
            <p:ph type="title" hasCustomPrompt="1"/>
          </p:nvPr>
        </p:nvSpPr>
        <p:spPr>
          <a:xfrm>
            <a:off x="1085864" y="1532081"/>
            <a:ext cx="5273221" cy="3793838"/>
          </a:xfrm>
        </p:spPr>
        <p:txBody>
          <a:bodyPr lIns="0" tIns="0" rIns="0" bIns="0" anchor="ctr">
            <a:noAutofit/>
          </a:bodyPr>
          <a:lstStyle>
            <a:lvl1pPr>
              <a:defRPr sz="5400" baseline="0">
                <a:solidFill>
                  <a:schemeClr val="tx1"/>
                </a:solidFill>
              </a:defRPr>
            </a:lvl1pPr>
          </a:lstStyle>
          <a:p>
            <a:r>
              <a:rPr lang="en-US"/>
              <a:t>Click to edit Master title style</a:t>
            </a:r>
            <a:endParaRPr lang="en-CN"/>
          </a:p>
        </p:txBody>
      </p:sp>
      <p:sp>
        <p:nvSpPr>
          <p:cNvPr id="3" name="Picture Placeholder 25" descr="A woman wearing a yellow sweater working at the office">
            <a:extLst>
              <a:ext uri="{FF2B5EF4-FFF2-40B4-BE49-F238E27FC236}">
                <a16:creationId xmlns:a16="http://schemas.microsoft.com/office/drawing/2014/main" id="{0F266249-25B1-EF53-33EB-FA594F7F68B4}"/>
              </a:ext>
              <a:ext uri="{C183D7F6-B498-43B3-948B-1728B52AA6E4}">
                <adec:decorative xmlns:adec="http://schemas.microsoft.com/office/drawing/2017/decorative" val="0"/>
              </a:ext>
            </a:extLst>
          </p:cNvPr>
          <p:cNvSpPr>
            <a:spLocks noGrp="1"/>
          </p:cNvSpPr>
          <p:nvPr>
            <p:ph type="pic" sz="quarter" idx="20"/>
          </p:nvPr>
        </p:nvSpPr>
        <p:spPr>
          <a:xfrm>
            <a:off x="7063457" y="1326812"/>
            <a:ext cx="3778434" cy="4924193"/>
          </a:xfrm>
          <a:noFill/>
        </p:spPr>
        <p:txBody>
          <a:bodyPr/>
          <a:lstStyle/>
          <a:p>
            <a:endParaRPr lang="zh-CN" altLang="en-US"/>
          </a:p>
        </p:txBody>
      </p:sp>
      <p:sp>
        <p:nvSpPr>
          <p:cNvPr id="7" name="Date Placeholder 3">
            <a:extLst>
              <a:ext uri="{FF2B5EF4-FFF2-40B4-BE49-F238E27FC236}">
                <a16:creationId xmlns:a16="http://schemas.microsoft.com/office/drawing/2014/main" id="{021528A5-067A-BD49-2204-67FF006E8BBF}"/>
              </a:ext>
            </a:extLst>
          </p:cNvPr>
          <p:cNvSpPr>
            <a:spLocks noGrp="1"/>
          </p:cNvSpPr>
          <p:nvPr>
            <p:ph type="dt" sz="half" idx="10"/>
          </p:nvPr>
        </p:nvSpPr>
        <p:spPr>
          <a:xfrm>
            <a:off x="657225" y="6400800"/>
            <a:ext cx="2743200" cy="266700"/>
          </a:xfrm>
        </p:spPr>
        <p:txBody>
          <a:bodyPr/>
          <a:lstStyle/>
          <a:p>
            <a:r>
              <a:rPr lang="en-US" altLang="zh-CN"/>
              <a:t>03/12/2025</a:t>
            </a:r>
            <a:fld id="{831FD43B-A88E-40D6-ADA2-E834CB3AEA8C}" type="datetime1">
              <a:rPr lang="en-US" smtClean="0"/>
              <a:t>3/31/2025</a:t>
            </a:fld>
            <a:endParaRPr lang="en-US"/>
          </a:p>
        </p:txBody>
      </p:sp>
      <p:sp>
        <p:nvSpPr>
          <p:cNvPr id="6" name="Footer Placeholder 4">
            <a:extLst>
              <a:ext uri="{FF2B5EF4-FFF2-40B4-BE49-F238E27FC236}">
                <a16:creationId xmlns:a16="http://schemas.microsoft.com/office/drawing/2014/main" id="{5E67C389-E6A8-48B1-74CD-322C690F98FD}"/>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5" name="Slide Number Placeholder 5">
            <a:extLst>
              <a:ext uri="{FF2B5EF4-FFF2-40B4-BE49-F238E27FC236}">
                <a16:creationId xmlns:a16="http://schemas.microsoft.com/office/drawing/2014/main" id="{9D7705C1-E2D3-B1B7-C51C-44843980FFF1}"/>
              </a:ext>
            </a:extLst>
          </p:cNvPr>
          <p:cNvSpPr>
            <a:spLocks noGrp="1"/>
          </p:cNvSpPr>
          <p:nvPr>
            <p:ph type="sldNum" sz="quarter" idx="12"/>
          </p:nvPr>
        </p:nvSpPr>
        <p:spPr>
          <a:xfrm>
            <a:off x="8274049" y="6400800"/>
            <a:ext cx="3241675" cy="266700"/>
          </a:xfrm>
        </p:spPr>
        <p:txBody>
          <a:bodyPr/>
          <a:lstStyle>
            <a:lvl1pPr algn="r">
              <a:defRPr>
                <a:solidFill>
                  <a:schemeClr val="bg1"/>
                </a:solidFill>
              </a:defRPr>
            </a:lvl1pPr>
          </a:lstStyle>
          <a:p>
            <a:fld id="{CC057153-B650-4DEB-B370-79DDCFDCE934}" type="slidenum">
              <a:rPr lang="en-US" smtClean="0"/>
              <a:pPr/>
              <a:t>‹#›</a:t>
            </a:fld>
            <a:endParaRPr lang="en-US"/>
          </a:p>
        </p:txBody>
      </p:sp>
      <p:sp>
        <p:nvSpPr>
          <p:cNvPr id="12" name="Rectangle 9">
            <a:extLst>
              <a:ext uri="{FF2B5EF4-FFF2-40B4-BE49-F238E27FC236}">
                <a16:creationId xmlns:a16="http://schemas.microsoft.com/office/drawing/2014/main" id="{5917FF65-0254-002E-D43D-FF8B5E603B7F}"/>
              </a:ext>
              <a:ext uri="{C183D7F6-B498-43B3-948B-1728B52AA6E4}">
                <adec:decorative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Rectangle 8">
            <a:extLst>
              <a:ext uri="{FF2B5EF4-FFF2-40B4-BE49-F238E27FC236}">
                <a16:creationId xmlns:a16="http://schemas.microsoft.com/office/drawing/2014/main" id="{3D6108ED-5598-D9CD-3F7C-E35B4C8BBB5C}"/>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6">
            <a:extLst>
              <a:ext uri="{FF2B5EF4-FFF2-40B4-BE49-F238E27FC236}">
                <a16:creationId xmlns:a16="http://schemas.microsoft.com/office/drawing/2014/main" id="{21EB73BE-3F32-B696-CCF3-3120CC026F45}"/>
              </a:ext>
              <a:ext uri="{C183D7F6-B498-43B3-948B-1728B52AA6E4}">
                <adec:decorative xmlns:adec="http://schemas.microsoft.com/office/drawing/2017/decorative" val="1"/>
              </a:ext>
            </a:extLst>
          </p:cNvPr>
          <p:cNvSpPr/>
          <p:nvPr userDrawn="1"/>
        </p:nvSpPr>
        <p:spPr>
          <a:xfrm rot="10800000">
            <a:off x="10833956"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4" name="Freeform: Shape 59">
            <a:extLst>
              <a:ext uri="{FF2B5EF4-FFF2-40B4-BE49-F238E27FC236}">
                <a16:creationId xmlns:a16="http://schemas.microsoft.com/office/drawing/2014/main" id="{A7A3C520-412F-3B3C-3DD2-BA1FA9970CED}"/>
              </a:ext>
              <a:ext uri="{C183D7F6-B498-43B3-948B-1728B52AA6E4}">
                <adec:decorative xmlns:adec="http://schemas.microsoft.com/office/drawing/2017/decorative" val="1"/>
              </a:ext>
            </a:extLst>
          </p:cNvPr>
          <p:cNvSpPr/>
          <p:nvPr userDrawn="1"/>
        </p:nvSpPr>
        <p:spPr>
          <a:xfrm flipH="1" flipV="1">
            <a:off x="10841892"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0" name="Rectangle 6">
            <a:extLst>
              <a:ext uri="{FF2B5EF4-FFF2-40B4-BE49-F238E27FC236}">
                <a16:creationId xmlns:a16="http://schemas.microsoft.com/office/drawing/2014/main" id="{99367659-61EC-44B3-A73E-47A6D3C10F4F}"/>
              </a:ext>
              <a:ext uri="{C183D7F6-B498-43B3-948B-1728B52AA6E4}">
                <adec:decorative xmlns:adec="http://schemas.microsoft.com/office/drawing/2017/decorative" val="1"/>
              </a:ext>
            </a:extLst>
          </p:cNvPr>
          <p:cNvSpPr/>
          <p:nvPr userDrawn="1"/>
        </p:nvSpPr>
        <p:spPr>
          <a:xfrm rot="10800000">
            <a:off x="10833956"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6" name="Freeform: Shape 9">
            <a:extLst>
              <a:ext uri="{FF2B5EF4-FFF2-40B4-BE49-F238E27FC236}">
                <a16:creationId xmlns:a16="http://schemas.microsoft.com/office/drawing/2014/main" id="{14EDCCCA-96A0-0D33-9C7F-224DCB3D55E0}"/>
              </a:ext>
              <a:ext uri="{C183D7F6-B498-43B3-948B-1728B52AA6E4}">
                <adec:decorative xmlns:adec="http://schemas.microsoft.com/office/drawing/2017/decorative" val="1"/>
              </a:ext>
            </a:extLst>
          </p:cNvPr>
          <p:cNvSpPr/>
          <p:nvPr userDrawn="1"/>
        </p:nvSpPr>
        <p:spPr>
          <a:xfrm flipV="1">
            <a:off x="10833956" y="3472845"/>
            <a:ext cx="1358044" cy="675816"/>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2" name="Rectangle 8">
            <a:extLst>
              <a:ext uri="{FF2B5EF4-FFF2-40B4-BE49-F238E27FC236}">
                <a16:creationId xmlns:a16="http://schemas.microsoft.com/office/drawing/2014/main" id="{2C55E30B-D458-A8B6-11AB-5FAEA926BFB0}"/>
              </a:ext>
              <a:ext uri="{C183D7F6-B498-43B3-948B-1728B52AA6E4}">
                <adec:decorative xmlns:adec="http://schemas.microsoft.com/office/drawing/2017/decorative" val="1"/>
              </a:ext>
            </a:extLst>
          </p:cNvPr>
          <p:cNvSpPr/>
          <p:nvPr userDrawn="1"/>
        </p:nvSpPr>
        <p:spPr>
          <a:xfrm rot="10800000" flipV="1">
            <a:off x="10833954" y="4148664"/>
            <a:ext cx="1358043"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Shape 59">
            <a:extLst>
              <a:ext uri="{FF2B5EF4-FFF2-40B4-BE49-F238E27FC236}">
                <a16:creationId xmlns:a16="http://schemas.microsoft.com/office/drawing/2014/main" id="{81D1A457-4F77-6BE6-3713-4638E83D6D7D}"/>
              </a:ext>
              <a:ext uri="{C183D7F6-B498-43B3-948B-1728B52AA6E4}">
                <adec:decorative xmlns:adec="http://schemas.microsoft.com/office/drawing/2017/decorative" val="1"/>
              </a:ext>
            </a:extLst>
          </p:cNvPr>
          <p:cNvSpPr/>
          <p:nvPr userDrawn="1"/>
        </p:nvSpPr>
        <p:spPr>
          <a:xfrm flipH="1" flipV="1">
            <a:off x="10833955" y="4148663"/>
            <a:ext cx="1358045"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37525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quence Number, Photo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a:off x="10010775"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a:off x="11191875"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1022364" y="2558836"/>
            <a:ext cx="6735597" cy="3793838"/>
          </a:xfrm>
        </p:spPr>
        <p:txBody>
          <a:bodyPr lIns="0" tIns="0" rIns="0" bIns="0" anchor="t">
            <a:noAutofit/>
          </a:bodyPr>
          <a:lstStyle>
            <a:lvl1pPr>
              <a:defRPr sz="5400">
                <a:solidFill>
                  <a:schemeClr val="tx1"/>
                </a:solidFill>
              </a:defRPr>
            </a:lvl1pPr>
          </a:lstStyle>
          <a:p>
            <a:r>
              <a:rPr lang="en-US"/>
              <a:t>Click to edit Master title style</a:t>
            </a:r>
            <a:endParaRPr lang="en-CN"/>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1022365" y="1649960"/>
            <a:ext cx="831916" cy="597807"/>
          </a:xfrm>
        </p:spPr>
        <p:txBody>
          <a:bodyPr lIns="0" tIns="0" rIns="0" bIns="0" anchor="b">
            <a:noAutofit/>
          </a:bodyPr>
          <a:lstStyle>
            <a:lvl1pPr marL="0" indent="0" algn="l">
              <a:buNone/>
              <a:defRPr sz="30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a:off x="7961313" y="1306802"/>
            <a:ext cx="3230562" cy="4541837"/>
          </a:xfrm>
          <a:noFill/>
        </p:spPr>
        <p:txBody>
          <a:bodyPr/>
          <a:lstStyle/>
          <a:p>
            <a:endParaRPr lang="zh-CN" altLang="en-US"/>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a:lstStyle/>
          <a:p>
            <a:r>
              <a:rPr lang="en-US" altLang="zh-CN"/>
              <a:t>03/12/2025</a:t>
            </a:r>
            <a:fld id="{15D787B7-2350-4D86-BD10-D78AB35459A5}" type="datetime1">
              <a:rPr lang="en-US" smtClean="0"/>
              <a:t>3/31/2025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a:lstStyle>
            <a:lvl1pPr algn="ctr">
              <a:defRPr/>
            </a:lvl1pPr>
          </a:lstStyle>
          <a:p>
            <a:r>
              <a:rPr lang="en-US"/>
              <a:t>Author: S.Porth</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a:off x="697230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a:off x="760095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70251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quence Number, Photo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flipH="1">
            <a:off x="0"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4446653" y="2558836"/>
            <a:ext cx="6735597" cy="3793838"/>
          </a:xfrm>
        </p:spPr>
        <p:txBody>
          <a:bodyPr lIns="0" tIns="0" rIns="0" bIns="0" anchor="t">
            <a:noAutofit/>
          </a:bodyPr>
          <a:lstStyle>
            <a:lvl1pPr algn="r">
              <a:defRPr sz="5400">
                <a:solidFill>
                  <a:schemeClr val="tx1"/>
                </a:solidFill>
              </a:defRPr>
            </a:lvl1pPr>
          </a:lstStyle>
          <a:p>
            <a:r>
              <a:rPr lang="en-US"/>
              <a:t>Click to edit Master title style</a:t>
            </a:r>
            <a:endParaRPr lang="en-CN"/>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flipH="1">
            <a:off x="1000125" y="1316037"/>
            <a:ext cx="3230562" cy="4541837"/>
          </a:xfrm>
          <a:noFill/>
        </p:spPr>
        <p:txBody>
          <a:bodyPr/>
          <a:lstStyle/>
          <a:p>
            <a:endParaRPr lang="zh-CN" altLang="en-US"/>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10350334" y="1649960"/>
            <a:ext cx="831916" cy="597807"/>
          </a:xfrm>
        </p:spPr>
        <p:txBody>
          <a:bodyPr lIns="0" tIns="0" rIns="0" bIns="0" anchor="b">
            <a:noAutofit/>
          </a:bodyPr>
          <a:lstStyle>
            <a:lvl1pPr marL="0" indent="0" algn="r">
              <a:buNone/>
              <a:defRPr sz="26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1174751" y="6400800"/>
            <a:ext cx="2743200" cy="266700"/>
          </a:xfrm>
        </p:spPr>
        <p:txBody>
          <a:bodyPr lIns="0" tIns="0" rIns="0" bIns="0"/>
          <a:lstStyle>
            <a:lvl1pPr>
              <a:defRPr>
                <a:solidFill>
                  <a:schemeClr val="bg1"/>
                </a:solidFill>
              </a:defRPr>
            </a:lvl1pPr>
          </a:lstStyle>
          <a:p>
            <a:r>
              <a:rPr lang="en-US" altLang="zh-CN"/>
              <a:t>03/12/2025</a:t>
            </a:r>
            <a:fld id="{1ADA301B-3540-4BA7-8D0C-D29A2B79F31E}" type="datetime1">
              <a:rPr lang="en-US" smtClean="0"/>
              <a:t>3/31/2025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flipH="1">
            <a:off x="402907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flipH="1">
            <a:off x="465772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flipH="1">
            <a:off x="0"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088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quence Number 1">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5EA40962-D6F9-CBBE-FF2C-4EC3830F9DAA}"/>
              </a:ext>
              <a:ext uri="{C183D7F6-B498-43B3-948B-1728B52AA6E4}">
                <adec:decorative xmlns:adec="http://schemas.microsoft.com/office/drawing/2017/decorative" val="1"/>
              </a:ext>
            </a:extLst>
          </p:cNvPr>
          <p:cNvSpPr/>
          <p:nvPr userDrawn="1"/>
        </p:nvSpPr>
        <p:spPr>
          <a:xfrm rot="10800000" flipH="1" flipV="1">
            <a:off x="0"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a16="http://schemas.microsoft.com/office/drawing/2014/main" id="{EC816DDB-9EA2-DF6E-AAED-1B18863E588F}"/>
              </a:ext>
              <a:ext uri="{C183D7F6-B498-43B3-948B-1728B52AA6E4}">
                <adec:decorative xmlns:adec="http://schemas.microsoft.com/office/drawing/2017/decorative" val="1"/>
              </a:ext>
            </a:extLst>
          </p:cNvPr>
          <p:cNvSpPr/>
          <p:nvPr userDrawn="1"/>
        </p:nvSpPr>
        <p:spPr>
          <a:xfrm flipV="1">
            <a:off x="0"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a16="http://schemas.microsoft.com/office/drawing/2014/main" id="{A04F26B9-B28E-8D10-94D1-04FE26C51C1B}"/>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4947CEF4-1632-7EBE-80C3-C52AE183F60D}"/>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5680042" y="1649960"/>
            <a:ext cx="831916" cy="597807"/>
          </a:xfrm>
        </p:spPr>
        <p:txBody>
          <a:bodyPr lIns="0" tIns="0" rIns="0" bIns="0" anchor="b">
            <a:noAutofit/>
          </a:bodyPr>
          <a:lstStyle>
            <a:lvl1pPr marL="0" indent="0" algn="ctr">
              <a:buNone/>
              <a:defRPr sz="26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2728202" y="2558836"/>
            <a:ext cx="6735597" cy="2536289"/>
          </a:xfrm>
        </p:spPr>
        <p:txBody>
          <a:bodyPr lIns="0" tIns="0" rIns="0" bIns="0" anchor="t">
            <a:noAutofit/>
          </a:bodyPr>
          <a:lstStyle>
            <a:lvl1pPr algn="ctr">
              <a:defRPr sz="5400">
                <a:solidFill>
                  <a:schemeClr val="tx1"/>
                </a:solidFill>
              </a:defRPr>
            </a:lvl1pPr>
          </a:lstStyle>
          <a:p>
            <a:r>
              <a:rPr lang="en-US"/>
              <a:t>Click to edit Master title style</a:t>
            </a:r>
            <a:endParaRPr lang="en-CN"/>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a:t>03/12/2025</a:t>
            </a:r>
            <a:fld id="{945AC90C-207A-4359-A3A1-6BB673F7F9FC}" type="datetime1">
              <a:rPr lang="en-US" smtClean="0"/>
              <a:t>3/31/2025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Author: S.Porth</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a16="http://schemas.microsoft.com/office/drawing/2014/main" id="{AE61E74D-D5FA-5080-2F53-0087775B372B}"/>
              </a:ext>
              <a:ext uri="{C183D7F6-B498-43B3-948B-1728B52AA6E4}">
                <adec:decorative xmlns:adec="http://schemas.microsoft.com/office/drawing/2017/decorative" val="1"/>
              </a:ext>
            </a:extLst>
          </p:cNvPr>
          <p:cNvSpPr/>
          <p:nvPr userDrawn="1"/>
        </p:nvSpPr>
        <p:spPr>
          <a:xfrm rot="10800000" flipH="1">
            <a:off x="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a16="http://schemas.microsoft.com/office/drawing/2014/main" id="{470C155E-4CCC-564B-027C-CDC41E373939}"/>
              </a:ext>
              <a:ext uri="{C183D7F6-B498-43B3-948B-1728B52AA6E4}">
                <adec:decorative xmlns:adec="http://schemas.microsoft.com/office/drawing/2017/decorative" val="1"/>
              </a:ext>
            </a:extLst>
          </p:cNvPr>
          <p:cNvSpPr/>
          <p:nvPr userDrawn="1"/>
        </p:nvSpPr>
        <p:spPr>
          <a:xfrm flipV="1">
            <a:off x="0"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a16="http://schemas.microsoft.com/office/drawing/2014/main" id="{7285D770-FD07-EC97-B009-40BA4F4D0F55}"/>
              </a:ext>
              <a:ext uri="{C183D7F6-B498-43B3-948B-1728B52AA6E4}">
                <adec:decorative xmlns:adec="http://schemas.microsoft.com/office/drawing/2017/decorative" val="1"/>
              </a:ext>
            </a:extLst>
          </p:cNvPr>
          <p:cNvSpPr/>
          <p:nvPr userDrawn="1"/>
        </p:nvSpPr>
        <p:spPr>
          <a:xfrm rot="10800000" flipH="1">
            <a:off x="1"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a16="http://schemas.microsoft.com/office/drawing/2014/main" id="{9F696CCD-6826-7E03-C9F2-76B5BC139752}"/>
              </a:ext>
              <a:ext uri="{C183D7F6-B498-43B3-948B-1728B52AA6E4}">
                <adec:decorative xmlns:adec="http://schemas.microsoft.com/office/drawing/2017/decorative" val="1"/>
              </a:ext>
            </a:extLst>
          </p:cNvPr>
          <p:cNvSpPr/>
          <p:nvPr userDrawn="1"/>
        </p:nvSpPr>
        <p:spPr>
          <a:xfrm flipV="1">
            <a:off x="0"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a16="http://schemas.microsoft.com/office/drawing/2014/main" id="{91A24A50-A008-86B3-5F54-E8B7B3A9C733}"/>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a16="http://schemas.microsoft.com/office/drawing/2014/main" id="{C476D228-FB57-F7F8-C68A-E3413EFE8ED5}"/>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a16="http://schemas.microsoft.com/office/drawing/2014/main" id="{03673381-EECC-4D46-EDE7-C5E028BE1F76}"/>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a16="http://schemas.microsoft.com/office/drawing/2014/main" id="{4441DE95-147E-9B38-A464-7A9CF35CE2CE}"/>
              </a:ext>
              <a:ext uri="{C183D7F6-B498-43B3-948B-1728B52AA6E4}">
                <adec:decorative xmlns:adec="http://schemas.microsoft.com/office/drawing/2017/decorative" val="1"/>
              </a:ext>
            </a:extLst>
          </p:cNvPr>
          <p:cNvSpPr/>
          <p:nvPr userDrawn="1"/>
        </p:nvSpPr>
        <p:spPr>
          <a:xfrm flipV="1">
            <a:off x="10693958"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28530379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0" tIns="0" rIns="0" bIns="0" rtlCol="0" anchor="b">
            <a:normAutofit/>
          </a:bodyPr>
          <a:lstStyle/>
          <a:p>
            <a:r>
              <a:rPr lang="en-US" sz="1418"/>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en-US" sz="1418"/>
              <a:t>Click to edit Master text styles</a:t>
            </a:r>
            <a:endParaRPr lang="en-US"/>
          </a:p>
          <a:p>
            <a:pPr lvl="1"/>
            <a:r>
              <a:rPr lang="en-US" sz="1418"/>
              <a:t>Second level</a:t>
            </a:r>
          </a:p>
          <a:p>
            <a:pPr lvl="2"/>
            <a:r>
              <a:rPr lang="en-US" sz="1418"/>
              <a:t>Third level</a:t>
            </a:r>
          </a:p>
          <a:p>
            <a:pPr lvl="3"/>
            <a:r>
              <a:rPr lang="en-US" sz="1418"/>
              <a:t>Fourth level</a:t>
            </a:r>
          </a:p>
          <a:p>
            <a:pPr lvl="4"/>
            <a:r>
              <a:rPr lang="en-US" sz="1418"/>
              <a:t>Fifth level</a:t>
            </a:r>
          </a:p>
        </p:txBody>
      </p:sp>
      <p:sp>
        <p:nvSpPr>
          <p:cNvPr id="9" name="Date Placeholder 3">
            <a:extLst>
              <a:ext uri="{FF2B5EF4-FFF2-40B4-BE49-F238E27FC236}">
                <a16:creationId xmlns:a16="http://schemas.microsoft.com/office/drawing/2014/main" id="{79DDEA0E-07E9-13B1-EDC7-61BAFA5FF753}"/>
              </a:ext>
            </a:extLst>
          </p:cNvPr>
          <p:cNvSpPr>
            <a:spLocks noGrp="1"/>
          </p:cNvSpPr>
          <p:nvPr>
            <p:ph type="dt" sz="half" idx="2"/>
          </p:nvPr>
        </p:nvSpPr>
        <p:spPr>
          <a:xfrm>
            <a:off x="657225" y="6400800"/>
            <a:ext cx="2743200" cy="266700"/>
          </a:xfrm>
        </p:spPr>
        <p:txBody>
          <a:bodyPr lIns="0" tIns="0" rIns="0" bIns="0"/>
          <a:lstStyle>
            <a:lvl1pPr>
              <a:defRPr sz="1200"/>
            </a:lvl1pPr>
          </a:lstStyle>
          <a:p>
            <a:fld id="{B724C798-21B3-4215-A81E-C4184C6CAA01}" type="datetime1">
              <a:rPr lang="en-US" smtClean="0"/>
              <a:t>3/31/2025</a:t>
            </a:fld>
            <a:endParaRPr lang="en-US"/>
          </a:p>
        </p:txBody>
      </p:sp>
      <p:sp>
        <p:nvSpPr>
          <p:cNvPr id="8" name="Footer Placeholder 4">
            <a:extLst>
              <a:ext uri="{FF2B5EF4-FFF2-40B4-BE49-F238E27FC236}">
                <a16:creationId xmlns:a16="http://schemas.microsoft.com/office/drawing/2014/main" id="{1EA10547-A0BF-14BF-EF18-92FBBF644CF2}"/>
              </a:ext>
            </a:extLst>
          </p:cNvPr>
          <p:cNvSpPr>
            <a:spLocks noGrp="1"/>
          </p:cNvSpPr>
          <p:nvPr>
            <p:ph type="ftr" sz="quarter" idx="3"/>
          </p:nvPr>
        </p:nvSpPr>
        <p:spPr>
          <a:xfrm>
            <a:off x="4267200" y="6400800"/>
            <a:ext cx="3657600" cy="266700"/>
          </a:xfrm>
        </p:spPr>
        <p:txBody>
          <a:bodyPr lIns="0" tIns="0" rIns="0" bIns="0"/>
          <a:lstStyle>
            <a:lvl1pPr algn="ctr">
              <a:defRPr sz="1200"/>
            </a:lvl1pPr>
          </a:lstStyle>
          <a:p>
            <a:r>
              <a:rPr lang="en-US"/>
              <a:t>Author: S.Porth</a:t>
            </a:r>
          </a:p>
        </p:txBody>
      </p:sp>
      <p:sp>
        <p:nvSpPr>
          <p:cNvPr id="7" name="Slide Number Placeholder 5">
            <a:extLst>
              <a:ext uri="{FF2B5EF4-FFF2-40B4-BE49-F238E27FC236}">
                <a16:creationId xmlns:a16="http://schemas.microsoft.com/office/drawing/2014/main" id="{C413A03B-58A6-5266-F4CA-95B7A6F4BCC7}"/>
              </a:ext>
            </a:extLst>
          </p:cNvPr>
          <p:cNvSpPr>
            <a:spLocks noGrp="1"/>
          </p:cNvSpPr>
          <p:nvPr>
            <p:ph type="sldNum" sz="quarter" idx="4"/>
          </p:nvPr>
        </p:nvSpPr>
        <p:spPr>
          <a:xfrm>
            <a:off x="8274049" y="6400800"/>
            <a:ext cx="3241675" cy="266700"/>
          </a:xfrm>
        </p:spPr>
        <p:txBody>
          <a:bodyPr lIns="0" tIns="0" rIns="0" bIns="0"/>
          <a:lstStyle>
            <a:lvl1pPr algn="r">
              <a:defRPr sz="1200"/>
            </a:lvl1pPr>
          </a:lstStyle>
          <a:p>
            <a:fld id="{CC057153-B650-4DEB-B370-79DDCFDCE9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3" r:id="rId4"/>
    <p:sldLayoutId id="2147483707" r:id="rId5"/>
    <p:sldLayoutId id="2147483650" r:id="rId6"/>
    <p:sldLayoutId id="2147483654" r:id="rId7"/>
    <p:sldLayoutId id="2147483754" r:id="rId8"/>
    <p:sldLayoutId id="2147483755" r:id="rId9"/>
    <p:sldLayoutId id="2147483760" r:id="rId10"/>
    <p:sldLayoutId id="2147483761" r:id="rId11"/>
    <p:sldLayoutId id="2147483762" r:id="rId12"/>
    <p:sldLayoutId id="2147483662" r:id="rId13"/>
    <p:sldLayoutId id="2147483763"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2" r:id="rId23"/>
    <p:sldLayoutId id="2147483671"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752" r:id="rId43"/>
    <p:sldLayoutId id="2147483753" r:id="rId44"/>
    <p:sldLayoutId id="2147483691" r:id="rId45"/>
    <p:sldLayoutId id="2147483692" r:id="rId46"/>
    <p:sldLayoutId id="2147483693" r:id="rId47"/>
    <p:sldLayoutId id="2147483694" r:id="rId48"/>
    <p:sldLayoutId id="2147483695" r:id="rId49"/>
    <p:sldLayoutId id="2147483696" r:id="rId50"/>
    <p:sldLayoutId id="2147483697" r:id="rId51"/>
    <p:sldLayoutId id="2147483756" r:id="rId52"/>
    <p:sldLayoutId id="2147483757" r:id="rId53"/>
    <p:sldLayoutId id="2147483758" r:id="rId54"/>
    <p:sldLayoutId id="2147483759" r:id="rId55"/>
    <p:sldLayoutId id="2147483698" r:id="rId56"/>
    <p:sldLayoutId id="2147483699" r:id="rId57"/>
    <p:sldLayoutId id="2147483700" r:id="rId58"/>
    <p:sldLayoutId id="2147483701" r:id="rId59"/>
    <p:sldLayoutId id="2147483702" r:id="rId60"/>
    <p:sldLayoutId id="2147483661" r:id="rId61"/>
  </p:sldLayoutIdLst>
  <p:hf sldNum="0"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mohammadtalib786/retail-sales-dataset" TargetMode="Externa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872E-D8F0-BF64-FC5F-317F5A47DBCD}"/>
              </a:ext>
            </a:extLst>
          </p:cNvPr>
          <p:cNvSpPr>
            <a:spLocks noGrp="1"/>
          </p:cNvSpPr>
          <p:nvPr>
            <p:ph type="ctrTitle"/>
          </p:nvPr>
        </p:nvSpPr>
        <p:spPr>
          <a:xfrm>
            <a:off x="910628" y="482261"/>
            <a:ext cx="5824186" cy="3987799"/>
          </a:xfrm>
        </p:spPr>
        <p:txBody>
          <a:bodyPr/>
          <a:lstStyle/>
          <a:p>
            <a:r>
              <a:rPr lang="en-US" dirty="0"/>
              <a:t>Sales Insight</a:t>
            </a:r>
            <a:endParaRPr lang="en-GB" dirty="0"/>
          </a:p>
        </p:txBody>
      </p:sp>
      <p:sp>
        <p:nvSpPr>
          <p:cNvPr id="3" name="Subtitle 2">
            <a:extLst>
              <a:ext uri="{FF2B5EF4-FFF2-40B4-BE49-F238E27FC236}">
                <a16:creationId xmlns:a16="http://schemas.microsoft.com/office/drawing/2014/main" id="{DEB480B4-3B70-1D3F-43D1-F14B9904D8BF}"/>
              </a:ext>
            </a:extLst>
          </p:cNvPr>
          <p:cNvSpPr>
            <a:spLocks noGrp="1"/>
          </p:cNvSpPr>
          <p:nvPr>
            <p:ph type="subTitle" idx="1"/>
          </p:nvPr>
        </p:nvSpPr>
        <p:spPr>
          <a:xfrm>
            <a:off x="910628" y="4640704"/>
            <a:ext cx="5824186" cy="876323"/>
          </a:xfrm>
        </p:spPr>
        <p:txBody>
          <a:bodyPr/>
          <a:lstStyle/>
          <a:p>
            <a:r>
              <a:rPr lang="en-US" altLang="zh-CN" dirty="0"/>
              <a:t>Customer Behavior</a:t>
            </a:r>
            <a:endParaRPr lang="zh-CN" altLang="en-US" dirty="0"/>
          </a:p>
        </p:txBody>
      </p:sp>
      <p:sp>
        <p:nvSpPr>
          <p:cNvPr id="5" name="Content Placeholder 4">
            <a:extLst>
              <a:ext uri="{FF2B5EF4-FFF2-40B4-BE49-F238E27FC236}">
                <a16:creationId xmlns:a16="http://schemas.microsoft.com/office/drawing/2014/main" id="{BF48FAAD-5698-8F60-B5F5-D8E6848186B7}"/>
              </a:ext>
            </a:extLst>
          </p:cNvPr>
          <p:cNvSpPr>
            <a:spLocks noGrp="1"/>
          </p:cNvSpPr>
          <p:nvPr>
            <p:ph sz="quarter" idx="17"/>
          </p:nvPr>
        </p:nvSpPr>
        <p:spPr>
          <a:xfrm>
            <a:off x="910628" y="5687672"/>
            <a:ext cx="3044683" cy="557838"/>
          </a:xfrm>
        </p:spPr>
        <p:txBody>
          <a:bodyPr/>
          <a:lstStyle/>
          <a:p>
            <a:r>
              <a:rPr lang="en-US" dirty="0"/>
              <a:t>Presented by Saraijah Porth</a:t>
            </a:r>
          </a:p>
        </p:txBody>
      </p:sp>
      <p:pic>
        <p:nvPicPr>
          <p:cNvPr id="7" name="Picture Placeholder 6" descr="AI-generated image of a close-up shot of a smiling woman in a yellow sweater">
            <a:extLst>
              <a:ext uri="{FF2B5EF4-FFF2-40B4-BE49-F238E27FC236}">
                <a16:creationId xmlns:a16="http://schemas.microsoft.com/office/drawing/2014/main" id="{E2BED5B4-2DEA-47BF-036D-691EEE7D2772}"/>
              </a:ext>
            </a:extLst>
          </p:cNvPr>
          <p:cNvPicPr>
            <a:picLocks noGrp="1" noChangeAspect="1"/>
          </p:cNvPicPr>
          <p:nvPr>
            <p:ph type="pic" sz="quarter" idx="20"/>
          </p:nvPr>
        </p:nvPicPr>
        <p:blipFill>
          <a:blip r:embed="rId2" cstate="screen">
            <a:extLst>
              <a:ext uri="{28A0092B-C50C-407E-A947-70E740481C1C}">
                <a14:useLocalDpi xmlns:a14="http://schemas.microsoft.com/office/drawing/2010/main"/>
              </a:ext>
            </a:extLst>
          </a:blip>
          <a:srcRect l="17" r="17"/>
          <a:stretch/>
        </p:blipFill>
        <p:spPr>
          <a:xfrm>
            <a:off x="7065818" y="1331046"/>
            <a:ext cx="3772303" cy="4914460"/>
          </a:xfrm>
        </p:spPr>
      </p:pic>
      <p:sp>
        <p:nvSpPr>
          <p:cNvPr id="9" name="Date Placeholder 8">
            <a:extLst>
              <a:ext uri="{FF2B5EF4-FFF2-40B4-BE49-F238E27FC236}">
                <a16:creationId xmlns:a16="http://schemas.microsoft.com/office/drawing/2014/main" id="{DD59E289-7D80-21BE-043E-E3D5B0142CBD}"/>
              </a:ext>
            </a:extLst>
          </p:cNvPr>
          <p:cNvSpPr>
            <a:spLocks noGrp="1"/>
          </p:cNvSpPr>
          <p:nvPr>
            <p:ph type="dt" sz="half" idx="10"/>
          </p:nvPr>
        </p:nvSpPr>
        <p:spPr/>
        <p:txBody>
          <a:bodyPr/>
          <a:lstStyle/>
          <a:p>
            <a:r>
              <a:rPr lang="en-US" altLang="zh-CN"/>
              <a:t>03/12/2025</a:t>
            </a:r>
            <a:fld id="{1FE11BAE-E0A5-48A1-9F7A-8C86D569B90B}" type="datetime1">
              <a:rPr lang="en-US" smtClean="0"/>
              <a:t>3/31/2025</a:t>
            </a:fld>
            <a:endParaRPr lang="en-US"/>
          </a:p>
        </p:txBody>
      </p:sp>
      <p:sp>
        <p:nvSpPr>
          <p:cNvPr id="10" name="Footer Placeholder 9">
            <a:extLst>
              <a:ext uri="{FF2B5EF4-FFF2-40B4-BE49-F238E27FC236}">
                <a16:creationId xmlns:a16="http://schemas.microsoft.com/office/drawing/2014/main" id="{D13411F6-DCE2-14CF-A832-550A8CBB3269}"/>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227428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A30A-4B1D-5E9A-F615-38DD081DC4F9}"/>
              </a:ext>
            </a:extLst>
          </p:cNvPr>
          <p:cNvSpPr>
            <a:spLocks noGrp="1"/>
          </p:cNvSpPr>
          <p:nvPr>
            <p:ph type="title"/>
          </p:nvPr>
        </p:nvSpPr>
        <p:spPr>
          <a:xfrm>
            <a:off x="1022364" y="2558836"/>
            <a:ext cx="6735597" cy="3793838"/>
          </a:xfrm>
        </p:spPr>
        <p:txBody>
          <a:bodyPr bIns="0"/>
          <a:lstStyle/>
          <a:p>
            <a:r>
              <a:rPr lang="en-US" dirty="0"/>
              <a:t>Sales Data Across Time Periods</a:t>
            </a:r>
            <a:endParaRPr lang="zh-CN" altLang="en-US" dirty="0"/>
          </a:p>
        </p:txBody>
      </p:sp>
      <p:sp>
        <p:nvSpPr>
          <p:cNvPr id="2" name="Text Placeholder 1">
            <a:extLst>
              <a:ext uri="{FF2B5EF4-FFF2-40B4-BE49-F238E27FC236}">
                <a16:creationId xmlns:a16="http://schemas.microsoft.com/office/drawing/2014/main" id="{7806420B-7618-1496-B5C2-5F8DA83A172D}"/>
              </a:ext>
              <a:ext uri="{C183D7F6-B498-43B3-948B-1728B52AA6E4}">
                <adec:decorative xmlns:adec="http://schemas.microsoft.com/office/drawing/2017/decorative" val="0"/>
              </a:ext>
            </a:extLst>
          </p:cNvPr>
          <p:cNvSpPr>
            <a:spLocks noGrp="1"/>
          </p:cNvSpPr>
          <p:nvPr>
            <p:ph type="body" idx="1"/>
          </p:nvPr>
        </p:nvSpPr>
        <p:spPr>
          <a:xfrm>
            <a:off x="1022365" y="1649960"/>
            <a:ext cx="831916" cy="597807"/>
          </a:xfrm>
        </p:spPr>
        <p:txBody>
          <a:bodyPr/>
          <a:lstStyle/>
          <a:p>
            <a:r>
              <a:rPr lang="en-US" altLang="zh-CN" dirty="0"/>
              <a:t>02</a:t>
            </a:r>
            <a:endParaRPr lang="zh-CN" altLang="en-US" dirty="0"/>
          </a:p>
        </p:txBody>
      </p:sp>
      <p:pic>
        <p:nvPicPr>
          <p:cNvPr id="5122" name="Picture 2" descr="Free A modern office desk setup with financial analysis tools, highlighting technology in business strategy. Stock Photo">
            <a:extLst>
              <a:ext uri="{FF2B5EF4-FFF2-40B4-BE49-F238E27FC236}">
                <a16:creationId xmlns:a16="http://schemas.microsoft.com/office/drawing/2014/main" id="{142555DE-BA10-B661-E570-3E82863B9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079" y="1858225"/>
            <a:ext cx="4121556" cy="34546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Date Placeholder 13">
            <a:extLst>
              <a:ext uri="{FF2B5EF4-FFF2-40B4-BE49-F238E27FC236}">
                <a16:creationId xmlns:a16="http://schemas.microsoft.com/office/drawing/2014/main" id="{898CB906-768F-9AE5-A16B-F68D4821F91F}"/>
              </a:ext>
            </a:extLst>
          </p:cNvPr>
          <p:cNvSpPr>
            <a:spLocks noGrp="1"/>
          </p:cNvSpPr>
          <p:nvPr>
            <p:ph type="dt" sz="half" idx="13"/>
          </p:nvPr>
        </p:nvSpPr>
        <p:spPr/>
        <p:txBody>
          <a:bodyPr/>
          <a:lstStyle/>
          <a:p>
            <a:r>
              <a:rPr lang="en-US" altLang="zh-CN"/>
              <a:t>03/12/2025</a:t>
            </a:r>
            <a:fld id="{8EA6DB96-B4A5-48EB-88F4-1D7AF2AA81A6}" type="datetime1">
              <a:rPr lang="en-US" smtClean="0"/>
              <a:t>3/31/2025</a:t>
            </a:fld>
            <a:endParaRPr lang="en-US"/>
          </a:p>
        </p:txBody>
      </p:sp>
      <p:sp>
        <p:nvSpPr>
          <p:cNvPr id="15" name="Footer Placeholder 14">
            <a:extLst>
              <a:ext uri="{FF2B5EF4-FFF2-40B4-BE49-F238E27FC236}">
                <a16:creationId xmlns:a16="http://schemas.microsoft.com/office/drawing/2014/main" id="{C152184D-9D81-A881-3E11-31413C6F2009}"/>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12931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3290-150D-4023-3438-A81F0FB72F5A}"/>
              </a:ext>
            </a:extLst>
          </p:cNvPr>
          <p:cNvSpPr>
            <a:spLocks noGrp="1"/>
          </p:cNvSpPr>
          <p:nvPr>
            <p:ph type="title"/>
          </p:nvPr>
        </p:nvSpPr>
        <p:spPr>
          <a:xfrm>
            <a:off x="844000" y="65472"/>
            <a:ext cx="10504000" cy="1132258"/>
          </a:xfrm>
        </p:spPr>
        <p:txBody>
          <a:bodyPr/>
          <a:lstStyle/>
          <a:p>
            <a:pPr algn="ctr"/>
            <a:r>
              <a:rPr lang="en-GB" dirty="0"/>
              <a:t>Key Insights</a:t>
            </a:r>
          </a:p>
        </p:txBody>
      </p:sp>
      <p:pic>
        <p:nvPicPr>
          <p:cNvPr id="11" name="Graphic 10" descr="Magnifying glass with solid fill">
            <a:extLst>
              <a:ext uri="{FF2B5EF4-FFF2-40B4-BE49-F238E27FC236}">
                <a16:creationId xmlns:a16="http://schemas.microsoft.com/office/drawing/2014/main" id="{57FB038F-4BAB-81B0-7BB3-E126487478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72198" y="265814"/>
            <a:ext cx="587281" cy="499729"/>
          </a:xfrm>
          <a:prstGeom prst="rect">
            <a:avLst/>
          </a:prstGeom>
          <a:scene3d>
            <a:camera prst="perspectiveHeroicExtremeRightFacing"/>
            <a:lightRig rig="threePt" dir="t"/>
          </a:scene3d>
        </p:spPr>
      </p:pic>
      <p:sp>
        <p:nvSpPr>
          <p:cNvPr id="13" name="TextBox 12">
            <a:extLst>
              <a:ext uri="{FF2B5EF4-FFF2-40B4-BE49-F238E27FC236}">
                <a16:creationId xmlns:a16="http://schemas.microsoft.com/office/drawing/2014/main" id="{16755B4C-CFFB-2725-182F-500634EAB16E}"/>
              </a:ext>
            </a:extLst>
          </p:cNvPr>
          <p:cNvSpPr txBox="1"/>
          <p:nvPr/>
        </p:nvSpPr>
        <p:spPr>
          <a:xfrm rot="10800000" flipH="1" flipV="1">
            <a:off x="341236" y="1080772"/>
            <a:ext cx="11509528"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Peak in May: Sales spiked to $53,150, the highest in the year.</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Lowest in September: Sales dropped significantly to $23,620, marking the lowest point.</a:t>
            </a:r>
          </a:p>
        </p:txBody>
      </p:sp>
      <p:pic>
        <p:nvPicPr>
          <p:cNvPr id="15" name="Picture 14">
            <a:extLst>
              <a:ext uri="{FF2B5EF4-FFF2-40B4-BE49-F238E27FC236}">
                <a16:creationId xmlns:a16="http://schemas.microsoft.com/office/drawing/2014/main" id="{5AEF2A13-ED24-FE63-6786-0AD73D315C64}"/>
              </a:ext>
            </a:extLst>
          </p:cNvPr>
          <p:cNvPicPr>
            <a:picLocks noChangeAspect="1"/>
          </p:cNvPicPr>
          <p:nvPr/>
        </p:nvPicPr>
        <p:blipFill>
          <a:blip r:embed="rId4"/>
          <a:stretch>
            <a:fillRect/>
          </a:stretch>
        </p:blipFill>
        <p:spPr>
          <a:xfrm>
            <a:off x="2317899" y="2339766"/>
            <a:ext cx="7113180" cy="4103564"/>
          </a:xfrm>
          <a:prstGeom prst="rect">
            <a:avLst/>
          </a:prstGeom>
        </p:spPr>
      </p:pic>
      <p:sp>
        <p:nvSpPr>
          <p:cNvPr id="19" name="Date Placeholder 18">
            <a:extLst>
              <a:ext uri="{FF2B5EF4-FFF2-40B4-BE49-F238E27FC236}">
                <a16:creationId xmlns:a16="http://schemas.microsoft.com/office/drawing/2014/main" id="{D8912B54-5C1D-D671-0B94-C108E44A262F}"/>
              </a:ext>
            </a:extLst>
          </p:cNvPr>
          <p:cNvSpPr>
            <a:spLocks noGrp="1"/>
          </p:cNvSpPr>
          <p:nvPr>
            <p:ph type="dt" sz="half" idx="10"/>
          </p:nvPr>
        </p:nvSpPr>
        <p:spPr/>
        <p:txBody>
          <a:bodyPr/>
          <a:lstStyle/>
          <a:p>
            <a:r>
              <a:rPr lang="en-US" altLang="zh-CN"/>
              <a:t>03/12/2025</a:t>
            </a:r>
            <a:fld id="{41BF5FDB-712D-427E-A642-9E378F1CA058}" type="datetime1">
              <a:rPr lang="en-US" smtClean="0"/>
              <a:t>3/31/2025</a:t>
            </a:fld>
            <a:endParaRPr lang="en-US"/>
          </a:p>
        </p:txBody>
      </p:sp>
      <p:sp>
        <p:nvSpPr>
          <p:cNvPr id="20" name="Footer Placeholder 19">
            <a:extLst>
              <a:ext uri="{FF2B5EF4-FFF2-40B4-BE49-F238E27FC236}">
                <a16:creationId xmlns:a16="http://schemas.microsoft.com/office/drawing/2014/main" id="{0E30F134-ADEF-9B2D-8BB1-F616AE622BB1}"/>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78911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hord 52">
            <a:extLst>
              <a:ext uri="{FF2B5EF4-FFF2-40B4-BE49-F238E27FC236}">
                <a16:creationId xmlns:a16="http://schemas.microsoft.com/office/drawing/2014/main" id="{DBBD1E1F-59BD-D15E-1157-E7680995F8A4}"/>
              </a:ext>
            </a:extLst>
          </p:cNvPr>
          <p:cNvSpPr/>
          <p:nvPr/>
        </p:nvSpPr>
        <p:spPr>
          <a:xfrm rot="1267805">
            <a:off x="11564329" y="1006261"/>
            <a:ext cx="869977" cy="1110441"/>
          </a:xfrm>
          <a:prstGeom prst="cho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07F69-41ED-30F5-166A-551B5D0C7F81}"/>
              </a:ext>
            </a:extLst>
          </p:cNvPr>
          <p:cNvSpPr>
            <a:spLocks noGrp="1"/>
          </p:cNvSpPr>
          <p:nvPr>
            <p:ph type="title"/>
          </p:nvPr>
        </p:nvSpPr>
        <p:spPr>
          <a:xfrm>
            <a:off x="844000" y="886783"/>
            <a:ext cx="10504000" cy="1132258"/>
          </a:xfrm>
        </p:spPr>
        <p:txBody>
          <a:bodyPr/>
          <a:lstStyle/>
          <a:p>
            <a:r>
              <a:rPr lang="en-GB" dirty="0"/>
              <a:t>Why does this Happen?</a:t>
            </a:r>
          </a:p>
        </p:txBody>
      </p:sp>
      <p:grpSp>
        <p:nvGrpSpPr>
          <p:cNvPr id="12" name="Group 11">
            <a:extLst>
              <a:ext uri="{FF2B5EF4-FFF2-40B4-BE49-F238E27FC236}">
                <a16:creationId xmlns:a16="http://schemas.microsoft.com/office/drawing/2014/main" id="{D690EE68-1B33-43E9-20DD-C4A8704FD782}"/>
              </a:ext>
            </a:extLst>
          </p:cNvPr>
          <p:cNvGrpSpPr/>
          <p:nvPr/>
        </p:nvGrpSpPr>
        <p:grpSpPr>
          <a:xfrm>
            <a:off x="6663294" y="2388580"/>
            <a:ext cx="4684705" cy="3642704"/>
            <a:chOff x="335680" y="2236179"/>
            <a:chExt cx="3722692" cy="2441164"/>
          </a:xfrm>
        </p:grpSpPr>
        <p:sp>
          <p:nvSpPr>
            <p:cNvPr id="4" name="TextBox 3">
              <a:extLst>
                <a:ext uri="{FF2B5EF4-FFF2-40B4-BE49-F238E27FC236}">
                  <a16:creationId xmlns:a16="http://schemas.microsoft.com/office/drawing/2014/main" id="{3B657C74-F51C-908B-2614-8871E4B0042A}"/>
                </a:ext>
              </a:extLst>
            </p:cNvPr>
            <p:cNvSpPr txBox="1"/>
            <p:nvPr/>
          </p:nvSpPr>
          <p:spPr>
            <a:xfrm>
              <a:off x="335680" y="2700714"/>
              <a:ext cx="3722692" cy="19766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September drop coincides with the end of summer, when people may return to work or school, leading to a decrease in discretionary spending. After summer vacations, there might be less focus on personal shopping.</a:t>
              </a:r>
              <a:br>
                <a:rPr lang="en-US" dirty="0"/>
              </a:br>
              <a:endParaRPr lang="en-US" dirty="0"/>
            </a:p>
          </p:txBody>
        </p:sp>
        <p:sp>
          <p:nvSpPr>
            <p:cNvPr id="8" name="TextBox 7">
              <a:extLst>
                <a:ext uri="{FF2B5EF4-FFF2-40B4-BE49-F238E27FC236}">
                  <a16:creationId xmlns:a16="http://schemas.microsoft.com/office/drawing/2014/main" id="{DA884440-BABE-D8C7-142F-1145D7A717E5}"/>
                </a:ext>
              </a:extLst>
            </p:cNvPr>
            <p:cNvSpPr txBox="1"/>
            <p:nvPr/>
          </p:nvSpPr>
          <p:spPr>
            <a:xfrm>
              <a:off x="477812" y="2236179"/>
              <a:ext cx="3580560" cy="433140"/>
            </a:xfrm>
            <a:prstGeom prst="rect">
              <a:avLst/>
            </a:prstGeom>
            <a:noFill/>
          </p:spPr>
          <p:txBody>
            <a:bodyPr wrap="square" rtlCol="0">
              <a:spAutoFit/>
            </a:bodyPr>
            <a:lstStyle/>
            <a:p>
              <a:pPr algn="ctr"/>
              <a:r>
                <a:rPr lang="en-US" b="1" dirty="0"/>
                <a:t>Back-to-School Season and Post-Summer Slowdown</a:t>
              </a:r>
            </a:p>
          </p:txBody>
        </p:sp>
      </p:grpSp>
      <p:grpSp>
        <p:nvGrpSpPr>
          <p:cNvPr id="17" name="Group 16">
            <a:extLst>
              <a:ext uri="{FF2B5EF4-FFF2-40B4-BE49-F238E27FC236}">
                <a16:creationId xmlns:a16="http://schemas.microsoft.com/office/drawing/2014/main" id="{E498D0F2-6F51-08A7-FE8C-F63A32A58B14}"/>
              </a:ext>
            </a:extLst>
          </p:cNvPr>
          <p:cNvGrpSpPr/>
          <p:nvPr/>
        </p:nvGrpSpPr>
        <p:grpSpPr>
          <a:xfrm>
            <a:off x="507616" y="2388579"/>
            <a:ext cx="5669900" cy="3920072"/>
            <a:chOff x="355216" y="2236179"/>
            <a:chExt cx="3802114" cy="3920072"/>
          </a:xfrm>
        </p:grpSpPr>
        <p:sp>
          <p:nvSpPr>
            <p:cNvPr id="18" name="TextBox 17">
              <a:extLst>
                <a:ext uri="{FF2B5EF4-FFF2-40B4-BE49-F238E27FC236}">
                  <a16:creationId xmlns:a16="http://schemas.microsoft.com/office/drawing/2014/main" id="{5959A0DE-035B-5922-C459-26E120C12B87}"/>
                </a:ext>
              </a:extLst>
            </p:cNvPr>
            <p:cNvSpPr txBox="1"/>
            <p:nvPr/>
          </p:nvSpPr>
          <p:spPr>
            <a:xfrm>
              <a:off x="355216" y="2929359"/>
              <a:ext cx="3722692"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May peak aligns with the start of summer, when people prepare for vacations, purchase gifts, clothing, beauty products, and personal items for themselves and their families. It’s a time of high consumer activity, especially in clothing and beauty.</a:t>
              </a:r>
            </a:p>
          </p:txBody>
        </p:sp>
        <p:sp>
          <p:nvSpPr>
            <p:cNvPr id="19" name="TextBox 18">
              <a:extLst>
                <a:ext uri="{FF2B5EF4-FFF2-40B4-BE49-F238E27FC236}">
                  <a16:creationId xmlns:a16="http://schemas.microsoft.com/office/drawing/2014/main" id="{BFAEE3D5-CF51-92A1-A9D9-A77AD9E28E0B}"/>
                </a:ext>
              </a:extLst>
            </p:cNvPr>
            <p:cNvSpPr txBox="1"/>
            <p:nvPr/>
          </p:nvSpPr>
          <p:spPr>
            <a:xfrm>
              <a:off x="477813" y="2236179"/>
              <a:ext cx="3477499" cy="369332"/>
            </a:xfrm>
            <a:prstGeom prst="rect">
              <a:avLst/>
            </a:prstGeom>
            <a:noFill/>
          </p:spPr>
          <p:txBody>
            <a:bodyPr wrap="square" rtlCol="0">
              <a:spAutoFit/>
            </a:bodyPr>
            <a:lstStyle/>
            <a:p>
              <a:pPr algn="ctr"/>
              <a:r>
                <a:rPr lang="en-US" b="1" dirty="0"/>
                <a:t>Summer and Vacation Season</a:t>
              </a:r>
            </a:p>
          </p:txBody>
        </p:sp>
        <p:cxnSp>
          <p:nvCxnSpPr>
            <p:cNvPr id="20" name="Straight Connector 19">
              <a:extLst>
                <a:ext uri="{FF2B5EF4-FFF2-40B4-BE49-F238E27FC236}">
                  <a16:creationId xmlns:a16="http://schemas.microsoft.com/office/drawing/2014/main" id="{6DED60AF-A155-AD91-18D8-1CD43D0F10C5}"/>
                </a:ext>
              </a:extLst>
            </p:cNvPr>
            <p:cNvCxnSpPr/>
            <p:nvPr/>
          </p:nvCxnSpPr>
          <p:spPr>
            <a:xfrm>
              <a:off x="4157330" y="2236179"/>
              <a:ext cx="0" cy="392007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0" name="Graphic 29" descr="Boardroom with solid fill">
            <a:extLst>
              <a:ext uri="{FF2B5EF4-FFF2-40B4-BE49-F238E27FC236}">
                <a16:creationId xmlns:a16="http://schemas.microsoft.com/office/drawing/2014/main" id="{36091793-9F23-286A-C2C3-8C85B8915F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6670" y="993454"/>
            <a:ext cx="914400" cy="914400"/>
          </a:xfrm>
          <a:prstGeom prst="rect">
            <a:avLst/>
          </a:prstGeom>
        </p:spPr>
      </p:pic>
      <p:pic>
        <p:nvPicPr>
          <p:cNvPr id="35" name="Graphic 34" descr="Aeroplane with solid fill">
            <a:extLst>
              <a:ext uri="{FF2B5EF4-FFF2-40B4-BE49-F238E27FC236}">
                <a16:creationId xmlns:a16="http://schemas.microsoft.com/office/drawing/2014/main" id="{669C1213-7D4C-0880-6685-6F6CE818A6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295990">
            <a:off x="5120609" y="2232170"/>
            <a:ext cx="574727" cy="574727"/>
          </a:xfrm>
          <a:prstGeom prst="rect">
            <a:avLst/>
          </a:prstGeom>
        </p:spPr>
      </p:pic>
      <p:pic>
        <p:nvPicPr>
          <p:cNvPr id="37" name="Graphic 36" descr="Books with solid fill">
            <a:extLst>
              <a:ext uri="{FF2B5EF4-FFF2-40B4-BE49-F238E27FC236}">
                <a16:creationId xmlns:a16="http://schemas.microsoft.com/office/drawing/2014/main" id="{19E9CF33-B988-E0B5-00D1-B79A28E30C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95071" y="2335803"/>
            <a:ext cx="596710" cy="474884"/>
          </a:xfrm>
          <a:prstGeom prst="rect">
            <a:avLst/>
          </a:prstGeom>
        </p:spPr>
      </p:pic>
      <p:sp>
        <p:nvSpPr>
          <p:cNvPr id="39" name="Date Placeholder 38">
            <a:extLst>
              <a:ext uri="{FF2B5EF4-FFF2-40B4-BE49-F238E27FC236}">
                <a16:creationId xmlns:a16="http://schemas.microsoft.com/office/drawing/2014/main" id="{7BAEE896-6CFA-6D2D-6B7F-4995187F9C20}"/>
              </a:ext>
            </a:extLst>
          </p:cNvPr>
          <p:cNvSpPr>
            <a:spLocks noGrp="1"/>
          </p:cNvSpPr>
          <p:nvPr>
            <p:ph type="dt" sz="half" idx="42"/>
          </p:nvPr>
        </p:nvSpPr>
        <p:spPr/>
        <p:txBody>
          <a:bodyPr/>
          <a:lstStyle/>
          <a:p>
            <a:r>
              <a:rPr lang="en-US" altLang="zh-CN"/>
              <a:t>03/12/2025</a:t>
            </a:r>
            <a:fld id="{567B9C81-4D0C-41C6-B664-259687DD3B2E}" type="datetime1">
              <a:rPr lang="en-US" smtClean="0"/>
              <a:t>3/31/2025</a:t>
            </a:fld>
            <a:endParaRPr lang="en-US"/>
          </a:p>
        </p:txBody>
      </p:sp>
      <p:sp>
        <p:nvSpPr>
          <p:cNvPr id="40" name="Footer Placeholder 39">
            <a:extLst>
              <a:ext uri="{FF2B5EF4-FFF2-40B4-BE49-F238E27FC236}">
                <a16:creationId xmlns:a16="http://schemas.microsoft.com/office/drawing/2014/main" id="{D2013A59-A242-5994-6CC5-DCB35CD10BB3}"/>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301156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E01A-2585-BE14-CDEA-C2C6982E90F1}"/>
              </a:ext>
            </a:extLst>
          </p:cNvPr>
          <p:cNvSpPr>
            <a:spLocks noGrp="1"/>
          </p:cNvSpPr>
          <p:nvPr>
            <p:ph type="title"/>
          </p:nvPr>
        </p:nvSpPr>
        <p:spPr>
          <a:xfrm>
            <a:off x="844000" y="3994"/>
            <a:ext cx="10504000" cy="1132258"/>
          </a:xfrm>
        </p:spPr>
        <p:txBody>
          <a:bodyPr/>
          <a:lstStyle/>
          <a:p>
            <a:r>
              <a:rPr lang="en-US" dirty="0"/>
              <a:t>Actionable Steps </a:t>
            </a:r>
            <a:endParaRPr lang="en-GB" dirty="0"/>
          </a:p>
        </p:txBody>
      </p:sp>
      <p:sp>
        <p:nvSpPr>
          <p:cNvPr id="3" name="Text Placeholder 2">
            <a:extLst>
              <a:ext uri="{FF2B5EF4-FFF2-40B4-BE49-F238E27FC236}">
                <a16:creationId xmlns:a16="http://schemas.microsoft.com/office/drawing/2014/main" id="{CFDA5392-14D3-A360-92B3-D2552F9CE0A5}"/>
              </a:ext>
            </a:extLst>
          </p:cNvPr>
          <p:cNvSpPr>
            <a:spLocks noGrp="1"/>
          </p:cNvSpPr>
          <p:nvPr>
            <p:ph type="body" sz="quarter" idx="31"/>
          </p:nvPr>
        </p:nvSpPr>
        <p:spPr>
          <a:xfrm>
            <a:off x="2064865" y="1387245"/>
            <a:ext cx="3568837" cy="609600"/>
          </a:xfrm>
        </p:spPr>
        <p:txBody>
          <a:bodyPr/>
          <a:lstStyle/>
          <a:p>
            <a:r>
              <a:rPr lang="en-US" b="1" dirty="0"/>
              <a:t>Capitalize on Summer Spending</a:t>
            </a:r>
            <a:endParaRPr lang="zh-CN" altLang="en-US" dirty="0"/>
          </a:p>
        </p:txBody>
      </p:sp>
      <p:sp>
        <p:nvSpPr>
          <p:cNvPr id="4" name="Text Placeholder 3">
            <a:extLst>
              <a:ext uri="{FF2B5EF4-FFF2-40B4-BE49-F238E27FC236}">
                <a16:creationId xmlns:a16="http://schemas.microsoft.com/office/drawing/2014/main" id="{7A14515E-0286-13E0-AD84-9C03D11FD33C}"/>
              </a:ext>
            </a:extLst>
          </p:cNvPr>
          <p:cNvSpPr>
            <a:spLocks noGrp="1"/>
          </p:cNvSpPr>
          <p:nvPr>
            <p:ph type="body" sz="quarter" idx="32"/>
          </p:nvPr>
        </p:nvSpPr>
        <p:spPr>
          <a:xfrm>
            <a:off x="2064865" y="2488161"/>
            <a:ext cx="3568837" cy="1131766"/>
          </a:xfrm>
        </p:spPr>
        <p:txBody>
          <a:bodyPr/>
          <a:lstStyle/>
          <a:p>
            <a:pPr algn="l"/>
            <a:r>
              <a:rPr lang="en-US" dirty="0"/>
              <a:t>Run targeted promotions and discounts in May to attract customers preparing for vacations and seeking summer-related items such as clothing and beauty products.</a:t>
            </a:r>
            <a:endParaRPr lang="en-US" altLang="zh-CN" dirty="0"/>
          </a:p>
        </p:txBody>
      </p:sp>
      <p:sp>
        <p:nvSpPr>
          <p:cNvPr id="5" name="Text Placeholder 4">
            <a:extLst>
              <a:ext uri="{FF2B5EF4-FFF2-40B4-BE49-F238E27FC236}">
                <a16:creationId xmlns:a16="http://schemas.microsoft.com/office/drawing/2014/main" id="{2098CE55-CE4B-1A71-134D-B30C6033A347}"/>
              </a:ext>
            </a:extLst>
          </p:cNvPr>
          <p:cNvSpPr>
            <a:spLocks noGrp="1"/>
          </p:cNvSpPr>
          <p:nvPr>
            <p:ph type="body" sz="quarter" idx="33"/>
          </p:nvPr>
        </p:nvSpPr>
        <p:spPr>
          <a:xfrm>
            <a:off x="6439396" y="1586645"/>
            <a:ext cx="3568837" cy="609600"/>
          </a:xfrm>
        </p:spPr>
        <p:txBody>
          <a:bodyPr/>
          <a:lstStyle/>
          <a:p>
            <a:r>
              <a:rPr lang="en-US" dirty="0"/>
              <a:t>Boost Engagement During Slow Months</a:t>
            </a:r>
          </a:p>
        </p:txBody>
      </p:sp>
      <p:sp>
        <p:nvSpPr>
          <p:cNvPr id="6" name="Text Placeholder 5">
            <a:extLst>
              <a:ext uri="{FF2B5EF4-FFF2-40B4-BE49-F238E27FC236}">
                <a16:creationId xmlns:a16="http://schemas.microsoft.com/office/drawing/2014/main" id="{E29A99A9-A761-19E8-D1E9-C8B9DB7F7A8F}"/>
              </a:ext>
            </a:extLst>
          </p:cNvPr>
          <p:cNvSpPr>
            <a:spLocks noGrp="1"/>
          </p:cNvSpPr>
          <p:nvPr>
            <p:ph type="body" sz="quarter" idx="34"/>
          </p:nvPr>
        </p:nvSpPr>
        <p:spPr>
          <a:xfrm>
            <a:off x="6558300" y="2347936"/>
            <a:ext cx="3568837" cy="1265279"/>
          </a:xfrm>
        </p:spPr>
        <p:txBody>
          <a:bodyPr/>
          <a:lstStyle/>
          <a:p>
            <a:pPr algn="l"/>
            <a:r>
              <a:rPr lang="en-US" dirty="0"/>
              <a:t>Consider offering loyalty rewards or exclusive deals in September to re-engage customers who are coming back from the summer and may need back-to-school or fall-related products..</a:t>
            </a:r>
            <a:endParaRPr lang="en-US" altLang="zh-CN" dirty="0"/>
          </a:p>
        </p:txBody>
      </p:sp>
      <p:sp>
        <p:nvSpPr>
          <p:cNvPr id="7" name="Text Placeholder 6">
            <a:extLst>
              <a:ext uri="{FF2B5EF4-FFF2-40B4-BE49-F238E27FC236}">
                <a16:creationId xmlns:a16="http://schemas.microsoft.com/office/drawing/2014/main" id="{5A0E261A-06BB-800D-021F-CA9D3BE95C07}"/>
              </a:ext>
            </a:extLst>
          </p:cNvPr>
          <p:cNvSpPr>
            <a:spLocks noGrp="1"/>
          </p:cNvSpPr>
          <p:nvPr>
            <p:ph type="body" sz="quarter" idx="35"/>
          </p:nvPr>
        </p:nvSpPr>
        <p:spPr>
          <a:xfrm>
            <a:off x="4042522" y="3997137"/>
            <a:ext cx="3568837" cy="609600"/>
          </a:xfrm>
        </p:spPr>
        <p:txBody>
          <a:bodyPr/>
          <a:lstStyle/>
          <a:p>
            <a:r>
              <a:rPr lang="en-US" b="1" dirty="0"/>
              <a:t>Flexible payment options</a:t>
            </a:r>
            <a:endParaRPr lang="zh-CN" altLang="en-US" dirty="0"/>
          </a:p>
        </p:txBody>
      </p:sp>
      <p:sp>
        <p:nvSpPr>
          <p:cNvPr id="8" name="Text Placeholder 7">
            <a:extLst>
              <a:ext uri="{FF2B5EF4-FFF2-40B4-BE49-F238E27FC236}">
                <a16:creationId xmlns:a16="http://schemas.microsoft.com/office/drawing/2014/main" id="{A818DA7C-129A-8E15-9C68-5B38913FA6B0}"/>
              </a:ext>
            </a:extLst>
          </p:cNvPr>
          <p:cNvSpPr>
            <a:spLocks noGrp="1"/>
          </p:cNvSpPr>
          <p:nvPr>
            <p:ph type="body" sz="quarter" idx="36"/>
          </p:nvPr>
        </p:nvSpPr>
        <p:spPr>
          <a:xfrm>
            <a:off x="4311581" y="4758295"/>
            <a:ext cx="3568837" cy="1311623"/>
          </a:xfrm>
        </p:spPr>
        <p:txBody>
          <a:bodyPr/>
          <a:lstStyle/>
          <a:p>
            <a:pPr algn="l"/>
            <a:r>
              <a:rPr lang="en-US" dirty="0"/>
              <a:t>Leverage data to plan future campaigns around other key seasons, like the holiday period, to maintain consistent sales throughout the year</a:t>
            </a:r>
            <a:endParaRPr lang="en-US" altLang="zh-CN" dirty="0"/>
          </a:p>
        </p:txBody>
      </p:sp>
      <p:pic>
        <p:nvPicPr>
          <p:cNvPr id="12" name="Graphic 11" descr="Business Growth with solid fill">
            <a:extLst>
              <a:ext uri="{FF2B5EF4-FFF2-40B4-BE49-F238E27FC236}">
                <a16:creationId xmlns:a16="http://schemas.microsoft.com/office/drawing/2014/main" id="{325CF701-BC6A-B5C9-C859-82FC2C05B3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8325" y="221852"/>
            <a:ext cx="914400" cy="914400"/>
          </a:xfrm>
          <a:prstGeom prst="rect">
            <a:avLst/>
          </a:prstGeom>
        </p:spPr>
      </p:pic>
      <p:sp>
        <p:nvSpPr>
          <p:cNvPr id="19" name="Date Placeholder 18">
            <a:extLst>
              <a:ext uri="{FF2B5EF4-FFF2-40B4-BE49-F238E27FC236}">
                <a16:creationId xmlns:a16="http://schemas.microsoft.com/office/drawing/2014/main" id="{91C6BEF3-E46B-4A46-D0F6-C8C8A1F30819}"/>
              </a:ext>
            </a:extLst>
          </p:cNvPr>
          <p:cNvSpPr>
            <a:spLocks noGrp="1"/>
          </p:cNvSpPr>
          <p:nvPr>
            <p:ph type="dt" sz="half" idx="14"/>
          </p:nvPr>
        </p:nvSpPr>
        <p:spPr/>
        <p:txBody>
          <a:bodyPr/>
          <a:lstStyle/>
          <a:p>
            <a:r>
              <a:rPr lang="en-US" altLang="zh-CN"/>
              <a:t>03/12/2025</a:t>
            </a:r>
            <a:fld id="{DE04FEAF-B173-463D-9CF2-2303F8F37F77}" type="datetime1">
              <a:rPr lang="en-US" smtClean="0"/>
              <a:t>3/31/2025</a:t>
            </a:fld>
            <a:endParaRPr lang="en-US"/>
          </a:p>
        </p:txBody>
      </p:sp>
      <p:sp>
        <p:nvSpPr>
          <p:cNvPr id="20" name="Footer Placeholder 19">
            <a:extLst>
              <a:ext uri="{FF2B5EF4-FFF2-40B4-BE49-F238E27FC236}">
                <a16:creationId xmlns:a16="http://schemas.microsoft.com/office/drawing/2014/main" id="{3713AC47-4628-8928-1F52-5E878E626311}"/>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157496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1A37-3B7F-A974-7ADD-10E19705443E}"/>
              </a:ext>
            </a:extLst>
          </p:cNvPr>
          <p:cNvSpPr>
            <a:spLocks noGrp="1"/>
          </p:cNvSpPr>
          <p:nvPr>
            <p:ph type="title"/>
          </p:nvPr>
        </p:nvSpPr>
        <p:spPr>
          <a:xfrm>
            <a:off x="2917824" y="403303"/>
            <a:ext cx="6357939" cy="553626"/>
          </a:xfrm>
        </p:spPr>
        <p:txBody>
          <a:bodyPr/>
          <a:lstStyle/>
          <a:p>
            <a:r>
              <a:rPr lang="en-GB" dirty="0"/>
              <a:t>Conclusion</a:t>
            </a:r>
          </a:p>
        </p:txBody>
      </p:sp>
      <p:sp>
        <p:nvSpPr>
          <p:cNvPr id="3" name="Content Placeholder 2">
            <a:extLst>
              <a:ext uri="{FF2B5EF4-FFF2-40B4-BE49-F238E27FC236}">
                <a16:creationId xmlns:a16="http://schemas.microsoft.com/office/drawing/2014/main" id="{6EFD18D6-B204-F755-9709-4C5ADE9A99E6}"/>
              </a:ext>
            </a:extLst>
          </p:cNvPr>
          <p:cNvSpPr>
            <a:spLocks noGrp="1"/>
          </p:cNvSpPr>
          <p:nvPr>
            <p:ph idx="1"/>
          </p:nvPr>
        </p:nvSpPr>
        <p:spPr>
          <a:xfrm>
            <a:off x="1382233" y="1274947"/>
            <a:ext cx="9952073" cy="3924374"/>
          </a:xfrm>
        </p:spPr>
        <p:txBody>
          <a:bodyPr>
            <a:normAutofit/>
          </a:bodyPr>
          <a:lstStyle/>
          <a:p>
            <a:pPr algn="l">
              <a:lnSpc>
                <a:spcPct val="150000"/>
              </a:lnSpc>
            </a:pPr>
            <a:r>
              <a:rPr lang="en-US" sz="1600" dirty="0"/>
              <a:t>Our analysis reveals distinct spending patterns across age groups and seasonal trends. Males aged 48-57 exhibit the highest spending, likely due to greater disposable income, whereas individuals aged 58-67 tend to be more cautious, possibly due to retirement or financial planning. Additionally, sales peak during the summer months, driven by vacations, school breaks, and seasonal shopping demands.</a:t>
            </a:r>
          </a:p>
          <a:p>
            <a:pPr algn="l">
              <a:lnSpc>
                <a:spcPct val="150000"/>
              </a:lnSpc>
            </a:pPr>
            <a:r>
              <a:rPr lang="en-US" sz="1600" dirty="0"/>
              <a:t>These insights underscore the importance of aligning business strategies with consumer behavior. By optimizing marketing campaigns, personalized promotions, and inventory planning based on these trends, businesses can enhance customer engagement and drive revenue growth.</a:t>
            </a:r>
          </a:p>
          <a:p>
            <a:pPr algn="l">
              <a:lnSpc>
                <a:spcPct val="210000"/>
              </a:lnSpc>
            </a:pPr>
            <a:r>
              <a:rPr lang="en-US" dirty="0"/>
              <a:t>.</a:t>
            </a:r>
          </a:p>
          <a:p>
            <a:endParaRPr lang="zh-CN" altLang="en-US" dirty="0"/>
          </a:p>
        </p:txBody>
      </p:sp>
      <p:sp>
        <p:nvSpPr>
          <p:cNvPr id="5" name="Date Placeholder 4">
            <a:extLst>
              <a:ext uri="{FF2B5EF4-FFF2-40B4-BE49-F238E27FC236}">
                <a16:creationId xmlns:a16="http://schemas.microsoft.com/office/drawing/2014/main" id="{69A80B5B-AFC1-D8B1-CA7A-CB32934F71FF}"/>
              </a:ext>
            </a:extLst>
          </p:cNvPr>
          <p:cNvSpPr>
            <a:spLocks noGrp="1"/>
          </p:cNvSpPr>
          <p:nvPr>
            <p:ph type="dt" sz="half" idx="10"/>
          </p:nvPr>
        </p:nvSpPr>
        <p:spPr/>
        <p:txBody>
          <a:bodyPr/>
          <a:lstStyle/>
          <a:p>
            <a:r>
              <a:rPr lang="en-US" altLang="zh-CN"/>
              <a:t>03/12/2025</a:t>
            </a:r>
            <a:fld id="{C6BD2E84-2657-4225-B037-72E57E5C04BE}" type="datetime1">
              <a:rPr lang="en-US" smtClean="0"/>
              <a:t>3/31/2025</a:t>
            </a:fld>
            <a:endParaRPr lang="en-US"/>
          </a:p>
        </p:txBody>
      </p:sp>
      <p:sp>
        <p:nvSpPr>
          <p:cNvPr id="6" name="Footer Placeholder 5">
            <a:extLst>
              <a:ext uri="{FF2B5EF4-FFF2-40B4-BE49-F238E27FC236}">
                <a16:creationId xmlns:a16="http://schemas.microsoft.com/office/drawing/2014/main" id="{780126F6-9058-0E6D-FB2B-20631FF0049B}"/>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30141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40AA-C247-9B0E-0138-59D98C512F1E}"/>
              </a:ext>
            </a:extLst>
          </p:cNvPr>
          <p:cNvSpPr>
            <a:spLocks noGrp="1"/>
          </p:cNvSpPr>
          <p:nvPr>
            <p:ph type="title"/>
          </p:nvPr>
        </p:nvSpPr>
        <p:spPr>
          <a:xfrm>
            <a:off x="844000" y="886783"/>
            <a:ext cx="10504000" cy="1132258"/>
          </a:xfrm>
        </p:spPr>
        <p:txBody>
          <a:bodyPr/>
          <a:lstStyle/>
          <a:p>
            <a:r>
              <a:rPr lang="en-GB" dirty="0"/>
              <a:t>References</a:t>
            </a:r>
          </a:p>
        </p:txBody>
      </p:sp>
      <p:sp>
        <p:nvSpPr>
          <p:cNvPr id="49" name="TextBox 48">
            <a:extLst>
              <a:ext uri="{FF2B5EF4-FFF2-40B4-BE49-F238E27FC236}">
                <a16:creationId xmlns:a16="http://schemas.microsoft.com/office/drawing/2014/main" id="{9A6FFF9A-227C-A48D-8E02-8F9ED6C62609}"/>
              </a:ext>
            </a:extLst>
          </p:cNvPr>
          <p:cNvSpPr txBox="1"/>
          <p:nvPr/>
        </p:nvSpPr>
        <p:spPr>
          <a:xfrm>
            <a:off x="1524484" y="2126512"/>
            <a:ext cx="9905516" cy="646331"/>
          </a:xfrm>
          <a:prstGeom prst="rect">
            <a:avLst/>
          </a:prstGeom>
          <a:noFill/>
        </p:spPr>
        <p:txBody>
          <a:bodyPr wrap="square" rtlCol="0">
            <a:spAutoFit/>
          </a:bodyPr>
          <a:lstStyle/>
          <a:p>
            <a:r>
              <a:rPr lang="en-US" dirty="0"/>
              <a:t>Talib, M. (n.d.). </a:t>
            </a:r>
            <a:r>
              <a:rPr lang="en-US" i="1" dirty="0"/>
              <a:t>Retail Sales Dataset</a:t>
            </a:r>
            <a:r>
              <a:rPr lang="en-US" dirty="0"/>
              <a:t>. Kaggle. Retrieved March 26, 2025, from </a:t>
            </a:r>
            <a:r>
              <a:rPr lang="en-US" dirty="0">
                <a:hlinkClick r:id="rId2"/>
              </a:rPr>
              <a:t>https://www.kaggle.com/datasets/mohammadtalib786/retail-sales-dataset</a:t>
            </a:r>
            <a:endParaRPr lang="en-US" dirty="0"/>
          </a:p>
        </p:txBody>
      </p:sp>
      <p:sp>
        <p:nvSpPr>
          <p:cNvPr id="51" name="Date Placeholder 50">
            <a:extLst>
              <a:ext uri="{FF2B5EF4-FFF2-40B4-BE49-F238E27FC236}">
                <a16:creationId xmlns:a16="http://schemas.microsoft.com/office/drawing/2014/main" id="{4C9D6A7B-D45B-6C5D-A2ED-1FAD93B992B6}"/>
              </a:ext>
            </a:extLst>
          </p:cNvPr>
          <p:cNvSpPr>
            <a:spLocks noGrp="1"/>
          </p:cNvSpPr>
          <p:nvPr>
            <p:ph type="dt" sz="half" idx="14"/>
          </p:nvPr>
        </p:nvSpPr>
        <p:spPr/>
        <p:txBody>
          <a:bodyPr/>
          <a:lstStyle/>
          <a:p>
            <a:r>
              <a:rPr lang="en-US" altLang="zh-CN"/>
              <a:t>03/12/2025</a:t>
            </a:r>
            <a:fld id="{7903013D-76C1-4520-8DC8-D200E08C01A8}" type="datetime1">
              <a:rPr lang="en-US" smtClean="0"/>
              <a:t>3/31/2025</a:t>
            </a:fld>
            <a:endParaRPr lang="en-US"/>
          </a:p>
        </p:txBody>
      </p:sp>
      <p:sp>
        <p:nvSpPr>
          <p:cNvPr id="52" name="Footer Placeholder 51">
            <a:extLst>
              <a:ext uri="{FF2B5EF4-FFF2-40B4-BE49-F238E27FC236}">
                <a16:creationId xmlns:a16="http://schemas.microsoft.com/office/drawing/2014/main" id="{F6AE1128-2969-5EB0-BDCB-9AF169B7FB4C}"/>
              </a:ext>
            </a:extLst>
          </p:cNvPr>
          <p:cNvSpPr>
            <a:spLocks noGrp="1"/>
          </p:cNvSpPr>
          <p:nvPr>
            <p:ph type="ftr" sz="quarter" idx="11"/>
          </p:nvPr>
        </p:nvSpPr>
        <p:spPr/>
        <p:txBody>
          <a:bodyPr/>
          <a:lstStyle/>
          <a:p>
            <a:r>
              <a:rPr lang="en-US" dirty="0"/>
              <a:t>Author: </a:t>
            </a:r>
            <a:r>
              <a:rPr lang="en-US" dirty="0" err="1"/>
              <a:t>S.Porth</a:t>
            </a:r>
            <a:endParaRPr lang="en-US" dirty="0"/>
          </a:p>
        </p:txBody>
      </p:sp>
    </p:spTree>
    <p:extLst>
      <p:ext uri="{BB962C8B-B14F-4D97-AF65-F5344CB8AC3E}">
        <p14:creationId xmlns:p14="http://schemas.microsoft.com/office/powerpoint/2010/main" val="255798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0FB4AB-7EBB-ED7D-2267-A21053E48040}"/>
              </a:ext>
            </a:extLst>
          </p:cNvPr>
          <p:cNvSpPr>
            <a:spLocks noGrp="1"/>
          </p:cNvSpPr>
          <p:nvPr>
            <p:ph type="title"/>
          </p:nvPr>
        </p:nvSpPr>
        <p:spPr>
          <a:xfrm>
            <a:off x="1085864" y="1532081"/>
            <a:ext cx="5273221" cy="3793838"/>
          </a:xfrm>
        </p:spPr>
        <p:txBody>
          <a:bodyPr/>
          <a:lstStyle/>
          <a:p>
            <a:r>
              <a:rPr lang="en-US" altLang="zh-CN"/>
              <a:t>Thank You</a:t>
            </a:r>
            <a:endParaRPr lang="en-GB"/>
          </a:p>
        </p:txBody>
      </p:sp>
      <p:pic>
        <p:nvPicPr>
          <p:cNvPr id="5" name="Picture Placeholder 4" descr="A girl in yellow clothes is writing a report">
            <a:extLst>
              <a:ext uri="{FF2B5EF4-FFF2-40B4-BE49-F238E27FC236}">
                <a16:creationId xmlns:a16="http://schemas.microsoft.com/office/drawing/2014/main" id="{4EA95DD8-B657-C933-39F5-E72964936E4A}"/>
              </a:ext>
            </a:extLst>
          </p:cNvPr>
          <p:cNvPicPr>
            <a:picLocks noGrp="1" noChangeAspect="1"/>
          </p:cNvPicPr>
          <p:nvPr>
            <p:ph type="pic" sz="quarter" idx="20"/>
          </p:nvPr>
        </p:nvPicPr>
        <p:blipFill>
          <a:blip r:embed="rId2" cstate="screen">
            <a:extLst>
              <a:ext uri="{28A0092B-C50C-407E-A947-70E740481C1C}">
                <a14:useLocalDpi xmlns:a14="http://schemas.microsoft.com/office/drawing/2010/main"/>
              </a:ext>
            </a:extLst>
          </a:blip>
          <a:srcRect t="16" b="16"/>
          <a:stretch/>
        </p:blipFill>
        <p:spPr>
          <a:xfrm>
            <a:off x="7063457" y="1326812"/>
            <a:ext cx="3778434" cy="4924193"/>
          </a:xfrm>
        </p:spPr>
      </p:pic>
      <p:sp>
        <p:nvSpPr>
          <p:cNvPr id="4" name="Date Placeholder 3">
            <a:extLst>
              <a:ext uri="{FF2B5EF4-FFF2-40B4-BE49-F238E27FC236}">
                <a16:creationId xmlns:a16="http://schemas.microsoft.com/office/drawing/2014/main" id="{92448A97-38FF-2505-8CD1-C4DB12FCCBC0}"/>
              </a:ext>
            </a:extLst>
          </p:cNvPr>
          <p:cNvSpPr>
            <a:spLocks noGrp="1"/>
          </p:cNvSpPr>
          <p:nvPr>
            <p:ph type="dt" sz="half" idx="10"/>
          </p:nvPr>
        </p:nvSpPr>
        <p:spPr/>
        <p:txBody>
          <a:bodyPr/>
          <a:lstStyle/>
          <a:p>
            <a:r>
              <a:rPr lang="en-US" altLang="zh-CN"/>
              <a:t>03/12/2025</a:t>
            </a:r>
            <a:fld id="{428FDBE0-841A-49BA-A3AD-133144ACA3EA}" type="datetime1">
              <a:rPr lang="en-US" smtClean="0"/>
              <a:t>3/31/2025</a:t>
            </a:fld>
            <a:endParaRPr lang="en-US"/>
          </a:p>
        </p:txBody>
      </p:sp>
      <p:sp>
        <p:nvSpPr>
          <p:cNvPr id="6" name="Footer Placeholder 5">
            <a:extLst>
              <a:ext uri="{FF2B5EF4-FFF2-40B4-BE49-F238E27FC236}">
                <a16:creationId xmlns:a16="http://schemas.microsoft.com/office/drawing/2014/main" id="{09F5CD3C-373F-EAB5-A482-D9B0F02AAC15}"/>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66089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BF8C-DE05-CDCC-8A93-E9CF8DD166AD}"/>
              </a:ext>
            </a:extLst>
          </p:cNvPr>
          <p:cNvSpPr>
            <a:spLocks noGrp="1"/>
          </p:cNvSpPr>
          <p:nvPr>
            <p:ph type="title"/>
          </p:nvPr>
        </p:nvSpPr>
        <p:spPr>
          <a:xfrm>
            <a:off x="1313395" y="886783"/>
            <a:ext cx="9386350" cy="1132258"/>
          </a:xfrm>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2F369B94-B996-1CE7-AD33-7FA0009972C6}"/>
              </a:ext>
            </a:extLst>
          </p:cNvPr>
          <p:cNvSpPr>
            <a:spLocks noGrp="1"/>
          </p:cNvSpPr>
          <p:nvPr>
            <p:ph idx="1"/>
          </p:nvPr>
        </p:nvSpPr>
        <p:spPr>
          <a:xfrm>
            <a:off x="829340" y="2087448"/>
            <a:ext cx="5092243" cy="3111873"/>
          </a:xfrm>
        </p:spPr>
        <p:txBody>
          <a:bodyPr>
            <a:noAutofit/>
          </a:bodyPr>
          <a:lstStyle/>
          <a:p>
            <a:pPr>
              <a:lnSpc>
                <a:spcPct val="150000"/>
              </a:lnSpc>
            </a:pPr>
            <a:r>
              <a:rPr lang="en-US" dirty="0"/>
              <a:t>This project analyzes customer purchasing patterns to identify trends in spending behavior. The focus is on understanding how factors like product preferences and transaction sizes influence overall sales.</a:t>
            </a:r>
          </a:p>
          <a:p>
            <a:pPr>
              <a:lnSpc>
                <a:spcPct val="150000"/>
              </a:lnSpc>
            </a:pPr>
            <a:r>
              <a:rPr lang="en-US" dirty="0"/>
              <a:t>These insights are valuable for businesses looking to optimize marketing strategies and improve sales performance. The dataset, sourced from </a:t>
            </a:r>
            <a:r>
              <a:rPr lang="en-US" b="1" dirty="0"/>
              <a:t>Kaggle</a:t>
            </a:r>
            <a:r>
              <a:rPr lang="en-US" dirty="0"/>
              <a:t>, contains transaction details and sales data, allowing for a detailed exploration of shopping trends.</a:t>
            </a:r>
          </a:p>
          <a:p>
            <a:endParaRPr lang="en-GB" dirty="0"/>
          </a:p>
        </p:txBody>
      </p:sp>
      <p:pic>
        <p:nvPicPr>
          <p:cNvPr id="6" name="Picture Placeholder 5" descr="Woman working at a desk with a laptop and calculator.">
            <a:extLst>
              <a:ext uri="{FF2B5EF4-FFF2-40B4-BE49-F238E27FC236}">
                <a16:creationId xmlns:a16="http://schemas.microsoft.com/office/drawing/2014/main" id="{B2DC8609-9C64-3194-CCDD-22AF7CC24D70}"/>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l="7" r="7"/>
          <a:stretch/>
        </p:blipFill>
        <p:spPr>
          <a:xfrm>
            <a:off x="6659150" y="2698032"/>
            <a:ext cx="4040595" cy="2957429"/>
          </a:xfrm>
        </p:spPr>
      </p:pic>
      <p:sp>
        <p:nvSpPr>
          <p:cNvPr id="5" name="Date Placeholder 4">
            <a:extLst>
              <a:ext uri="{FF2B5EF4-FFF2-40B4-BE49-F238E27FC236}">
                <a16:creationId xmlns:a16="http://schemas.microsoft.com/office/drawing/2014/main" id="{1D1CB285-FB31-FD38-F0D3-34440F3F42E0}"/>
              </a:ext>
            </a:extLst>
          </p:cNvPr>
          <p:cNvSpPr>
            <a:spLocks noGrp="1"/>
          </p:cNvSpPr>
          <p:nvPr>
            <p:ph type="dt" sz="half" idx="10"/>
          </p:nvPr>
        </p:nvSpPr>
        <p:spPr/>
        <p:txBody>
          <a:bodyPr/>
          <a:lstStyle/>
          <a:p>
            <a:r>
              <a:rPr lang="en-US" altLang="zh-CN"/>
              <a:t>03/12/2025</a:t>
            </a:r>
            <a:fld id="{324FA2A7-8E73-42FF-8DE6-292D3B6349FC}" type="datetime1">
              <a:rPr lang="en-US" smtClean="0"/>
              <a:t>3/31/2025</a:t>
            </a:fld>
            <a:endParaRPr lang="en-US"/>
          </a:p>
        </p:txBody>
      </p:sp>
      <p:sp>
        <p:nvSpPr>
          <p:cNvPr id="7" name="Footer Placeholder 6">
            <a:extLst>
              <a:ext uri="{FF2B5EF4-FFF2-40B4-BE49-F238E27FC236}">
                <a16:creationId xmlns:a16="http://schemas.microsoft.com/office/drawing/2014/main" id="{AE9C6BFC-44CB-428F-BF69-19F25215904C}"/>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228239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7F69-41ED-30F5-166A-551B5D0C7F81}"/>
              </a:ext>
            </a:extLst>
          </p:cNvPr>
          <p:cNvSpPr>
            <a:spLocks noGrp="1"/>
          </p:cNvSpPr>
          <p:nvPr>
            <p:ph type="title"/>
          </p:nvPr>
        </p:nvSpPr>
        <p:spPr>
          <a:xfrm>
            <a:off x="844000" y="886783"/>
            <a:ext cx="10504000" cy="1132258"/>
          </a:xfrm>
        </p:spPr>
        <p:txBody>
          <a:bodyPr/>
          <a:lstStyle/>
          <a:p>
            <a:r>
              <a:rPr lang="en-GB" dirty="0"/>
              <a:t>Data and Methodologies</a:t>
            </a:r>
          </a:p>
        </p:txBody>
      </p:sp>
      <p:sp>
        <p:nvSpPr>
          <p:cNvPr id="55" name="TextBox 54">
            <a:extLst>
              <a:ext uri="{FF2B5EF4-FFF2-40B4-BE49-F238E27FC236}">
                <a16:creationId xmlns:a16="http://schemas.microsoft.com/office/drawing/2014/main" id="{E2E5BEE7-2499-A302-AE31-A07EFF40D008}"/>
              </a:ext>
            </a:extLst>
          </p:cNvPr>
          <p:cNvSpPr txBox="1"/>
          <p:nvPr/>
        </p:nvSpPr>
        <p:spPr>
          <a:xfrm rot="10800000" flipH="1" flipV="1">
            <a:off x="1722474" y="1955723"/>
            <a:ext cx="9324752" cy="2446824"/>
          </a:xfrm>
          <a:prstGeom prst="rect">
            <a:avLst/>
          </a:prstGeom>
          <a:noFill/>
        </p:spPr>
        <p:txBody>
          <a:bodyPr wrap="square" rtlCol="0">
            <a:spAutoFit/>
          </a:bodyPr>
          <a:lstStyle/>
          <a:p>
            <a:pPr>
              <a:lnSpc>
                <a:spcPct val="150000"/>
              </a:lnSpc>
            </a:pPr>
            <a:r>
              <a:rPr lang="en-US" dirty="0"/>
              <a:t>For this analysis, we utilize a simulated dataset from Kaggle.com that replicates real-world customer transactions. Our objective is to analyze spending behaviors and uncover key influencing factors, including age, gender, and product preferences. By identifying these patterns, we can gain valuable insights into consumer purchasing trends, which can help businesses optimize marketing strategies and enhance customer engagement.</a:t>
            </a:r>
          </a:p>
          <a:p>
            <a:endParaRPr lang="en-US" dirty="0"/>
          </a:p>
        </p:txBody>
      </p:sp>
      <p:sp>
        <p:nvSpPr>
          <p:cNvPr id="57" name="Date Placeholder 56">
            <a:extLst>
              <a:ext uri="{FF2B5EF4-FFF2-40B4-BE49-F238E27FC236}">
                <a16:creationId xmlns:a16="http://schemas.microsoft.com/office/drawing/2014/main" id="{5F2135A6-3214-353F-4289-5C6E8EE3EA40}"/>
              </a:ext>
            </a:extLst>
          </p:cNvPr>
          <p:cNvSpPr>
            <a:spLocks noGrp="1"/>
          </p:cNvSpPr>
          <p:nvPr>
            <p:ph type="dt" sz="half" idx="42"/>
          </p:nvPr>
        </p:nvSpPr>
        <p:spPr/>
        <p:txBody>
          <a:bodyPr/>
          <a:lstStyle/>
          <a:p>
            <a:r>
              <a:rPr lang="en-US" altLang="zh-CN"/>
              <a:t>03/12/2025</a:t>
            </a:r>
            <a:fld id="{ECD1CACD-DD8A-43D3-BC53-6B3CDA08D686}" type="datetime1">
              <a:rPr lang="en-US" smtClean="0"/>
              <a:t>3/31/2025</a:t>
            </a:fld>
            <a:endParaRPr lang="en-US"/>
          </a:p>
        </p:txBody>
      </p:sp>
      <p:sp>
        <p:nvSpPr>
          <p:cNvPr id="58" name="Footer Placeholder 57">
            <a:extLst>
              <a:ext uri="{FF2B5EF4-FFF2-40B4-BE49-F238E27FC236}">
                <a16:creationId xmlns:a16="http://schemas.microsoft.com/office/drawing/2014/main" id="{A1E1D76F-B6CE-A18B-BA59-527EC1E9C6D2}"/>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365657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7F69-41ED-30F5-166A-551B5D0C7F81}"/>
              </a:ext>
            </a:extLst>
          </p:cNvPr>
          <p:cNvSpPr>
            <a:spLocks noGrp="1"/>
          </p:cNvSpPr>
          <p:nvPr>
            <p:ph type="title"/>
          </p:nvPr>
        </p:nvSpPr>
        <p:spPr>
          <a:xfrm>
            <a:off x="844000" y="618261"/>
            <a:ext cx="10504000" cy="1132258"/>
          </a:xfrm>
        </p:spPr>
        <p:txBody>
          <a:bodyPr/>
          <a:lstStyle/>
          <a:p>
            <a:r>
              <a:rPr lang="en-GB" dirty="0"/>
              <a:t>Dataset Overview</a:t>
            </a:r>
          </a:p>
        </p:txBody>
      </p:sp>
      <p:sp>
        <p:nvSpPr>
          <p:cNvPr id="55" name="TextBox 54">
            <a:extLst>
              <a:ext uri="{FF2B5EF4-FFF2-40B4-BE49-F238E27FC236}">
                <a16:creationId xmlns:a16="http://schemas.microsoft.com/office/drawing/2014/main" id="{E2E5BEE7-2499-A302-AE31-A07EFF40D008}"/>
              </a:ext>
            </a:extLst>
          </p:cNvPr>
          <p:cNvSpPr txBox="1"/>
          <p:nvPr/>
        </p:nvSpPr>
        <p:spPr>
          <a:xfrm rot="10800000" flipH="1" flipV="1">
            <a:off x="1605515" y="1904408"/>
            <a:ext cx="9324752"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t>Transaction ID:</a:t>
            </a:r>
            <a:r>
              <a:rPr lang="en-US" sz="1600" dirty="0"/>
              <a:t>  A unique identifier for each transaction.</a:t>
            </a:r>
          </a:p>
          <a:p>
            <a:pPr marL="285750" indent="-285750">
              <a:lnSpc>
                <a:spcPct val="150000"/>
              </a:lnSpc>
              <a:buFont typeface="Arial" panose="020B0604020202020204" pitchFamily="34" charset="0"/>
              <a:buChar char="•"/>
            </a:pPr>
            <a:r>
              <a:rPr lang="en-US" sz="1600" b="1" dirty="0"/>
              <a:t>Customer ID</a:t>
            </a:r>
            <a:r>
              <a:rPr lang="en-US" sz="1600" dirty="0"/>
              <a:t> – A unique identifier for each customer.</a:t>
            </a:r>
          </a:p>
          <a:p>
            <a:pPr marL="285750" indent="-285750">
              <a:lnSpc>
                <a:spcPct val="150000"/>
              </a:lnSpc>
              <a:buFont typeface="Arial" panose="020B0604020202020204" pitchFamily="34" charset="0"/>
              <a:buChar char="•"/>
            </a:pPr>
            <a:r>
              <a:rPr lang="en-US" sz="1600" b="1" dirty="0"/>
              <a:t>Date</a:t>
            </a:r>
            <a:r>
              <a:rPr lang="en-US" sz="1600" dirty="0"/>
              <a:t> – The date when the transaction took place.</a:t>
            </a:r>
          </a:p>
          <a:p>
            <a:pPr marL="285750" indent="-285750">
              <a:lnSpc>
                <a:spcPct val="150000"/>
              </a:lnSpc>
              <a:buFont typeface="Arial" panose="020B0604020202020204" pitchFamily="34" charset="0"/>
              <a:buChar char="•"/>
            </a:pPr>
            <a:r>
              <a:rPr lang="en-US" sz="1600" b="1" dirty="0"/>
              <a:t>Gender</a:t>
            </a:r>
            <a:r>
              <a:rPr lang="en-US" sz="1600" dirty="0"/>
              <a:t> – The gender of the customer.</a:t>
            </a:r>
          </a:p>
          <a:p>
            <a:pPr marL="285750" indent="-285750">
              <a:lnSpc>
                <a:spcPct val="150000"/>
              </a:lnSpc>
              <a:buFont typeface="Arial" panose="020B0604020202020204" pitchFamily="34" charset="0"/>
              <a:buChar char="•"/>
            </a:pPr>
            <a:r>
              <a:rPr lang="en-US" sz="1600" b="1" dirty="0"/>
              <a:t>Age</a:t>
            </a:r>
            <a:r>
              <a:rPr lang="en-US" sz="1600" dirty="0"/>
              <a:t> – The customer's age at the time of the purchase.</a:t>
            </a:r>
          </a:p>
          <a:p>
            <a:pPr marL="285750" indent="-285750">
              <a:lnSpc>
                <a:spcPct val="150000"/>
              </a:lnSpc>
              <a:buFont typeface="Arial" panose="020B0604020202020204" pitchFamily="34" charset="0"/>
              <a:buChar char="•"/>
            </a:pPr>
            <a:r>
              <a:rPr lang="en-US" sz="1600" b="1" dirty="0"/>
              <a:t>Product Category</a:t>
            </a:r>
            <a:r>
              <a:rPr lang="en-US" sz="1600" dirty="0"/>
              <a:t> – The category of the product purchased.</a:t>
            </a:r>
          </a:p>
          <a:p>
            <a:pPr marL="285750" indent="-285750">
              <a:lnSpc>
                <a:spcPct val="150000"/>
              </a:lnSpc>
              <a:buFont typeface="Arial" panose="020B0604020202020204" pitchFamily="34" charset="0"/>
              <a:buChar char="•"/>
            </a:pPr>
            <a:r>
              <a:rPr lang="en-US" sz="1600" b="1" dirty="0"/>
              <a:t>Quantity</a:t>
            </a:r>
            <a:r>
              <a:rPr lang="en-US" sz="1600" dirty="0"/>
              <a:t> – The number of units purchased in each transaction.</a:t>
            </a:r>
          </a:p>
          <a:p>
            <a:pPr marL="285750" indent="-285750">
              <a:lnSpc>
                <a:spcPct val="150000"/>
              </a:lnSpc>
              <a:buFont typeface="Arial" panose="020B0604020202020204" pitchFamily="34" charset="0"/>
              <a:buChar char="•"/>
            </a:pPr>
            <a:r>
              <a:rPr lang="en-US" sz="1600" b="1" dirty="0"/>
              <a:t>Price per Unit</a:t>
            </a:r>
            <a:r>
              <a:rPr lang="en-US" sz="1600" dirty="0"/>
              <a:t> – The cost of a single unit of the product.</a:t>
            </a:r>
          </a:p>
          <a:p>
            <a:pPr marL="285750" indent="-285750">
              <a:lnSpc>
                <a:spcPct val="150000"/>
              </a:lnSpc>
              <a:buFont typeface="Arial" panose="020B0604020202020204" pitchFamily="34" charset="0"/>
              <a:buChar char="•"/>
            </a:pPr>
            <a:r>
              <a:rPr lang="en-US" sz="1600" b="1" dirty="0"/>
              <a:t>Total Amount</a:t>
            </a:r>
            <a:r>
              <a:rPr lang="en-US" sz="1600" dirty="0"/>
              <a:t> – The total cost of the transaction (calculated as </a:t>
            </a:r>
            <a:r>
              <a:rPr lang="en-US" sz="1600" i="1" dirty="0"/>
              <a:t>Quantity × Price per Unit</a:t>
            </a:r>
            <a:r>
              <a:rPr lang="en-US" sz="1600" dirty="0"/>
              <a:t>).</a:t>
            </a:r>
          </a:p>
          <a:p>
            <a:pPr>
              <a:lnSpc>
                <a:spcPct val="150000"/>
              </a:lnSpc>
            </a:pPr>
            <a:endParaRPr lang="en-US" sz="1600" dirty="0"/>
          </a:p>
          <a:p>
            <a:pPr>
              <a:lnSpc>
                <a:spcPct val="150000"/>
              </a:lnSpc>
            </a:pPr>
            <a:r>
              <a:rPr lang="en-US" sz="1600" dirty="0"/>
              <a:t>The dataset provides enough information to analyze purchasing patterns and determine which factors influence consumer behavior the most.</a:t>
            </a:r>
          </a:p>
          <a:p>
            <a:endParaRPr lang="en-US" sz="1400" dirty="0"/>
          </a:p>
        </p:txBody>
      </p:sp>
      <p:sp>
        <p:nvSpPr>
          <p:cNvPr id="4" name="Date Placeholder 3">
            <a:extLst>
              <a:ext uri="{FF2B5EF4-FFF2-40B4-BE49-F238E27FC236}">
                <a16:creationId xmlns:a16="http://schemas.microsoft.com/office/drawing/2014/main" id="{48EF5B1D-BBF7-B28A-170B-47DD4D13BB13}"/>
              </a:ext>
            </a:extLst>
          </p:cNvPr>
          <p:cNvSpPr>
            <a:spLocks noGrp="1"/>
          </p:cNvSpPr>
          <p:nvPr>
            <p:ph type="dt" sz="half" idx="42"/>
          </p:nvPr>
        </p:nvSpPr>
        <p:spPr/>
        <p:txBody>
          <a:bodyPr/>
          <a:lstStyle/>
          <a:p>
            <a:r>
              <a:rPr lang="en-US" altLang="zh-CN"/>
              <a:t>03/12/2025</a:t>
            </a:r>
            <a:fld id="{B6F658B9-38D4-4937-969D-E79C827D08D6}" type="datetime1">
              <a:rPr lang="en-US" smtClean="0"/>
              <a:t>3/31/2025</a:t>
            </a:fld>
            <a:endParaRPr lang="en-US"/>
          </a:p>
        </p:txBody>
      </p:sp>
      <p:sp>
        <p:nvSpPr>
          <p:cNvPr id="5" name="Footer Placeholder 4">
            <a:extLst>
              <a:ext uri="{FF2B5EF4-FFF2-40B4-BE49-F238E27FC236}">
                <a16:creationId xmlns:a16="http://schemas.microsoft.com/office/drawing/2014/main" id="{BAD2C9B2-458E-F864-CC8A-9E57006FD9E3}"/>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344057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hord 52">
            <a:extLst>
              <a:ext uri="{FF2B5EF4-FFF2-40B4-BE49-F238E27FC236}">
                <a16:creationId xmlns:a16="http://schemas.microsoft.com/office/drawing/2014/main" id="{DBBD1E1F-59BD-D15E-1157-E7680995F8A4}"/>
              </a:ext>
            </a:extLst>
          </p:cNvPr>
          <p:cNvSpPr/>
          <p:nvPr/>
        </p:nvSpPr>
        <p:spPr>
          <a:xfrm rot="1267805">
            <a:off x="11564329" y="1006261"/>
            <a:ext cx="869977" cy="1110441"/>
          </a:xfrm>
          <a:prstGeom prst="cho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07F69-41ED-30F5-166A-551B5D0C7F81}"/>
              </a:ext>
            </a:extLst>
          </p:cNvPr>
          <p:cNvSpPr>
            <a:spLocks noGrp="1"/>
          </p:cNvSpPr>
          <p:nvPr>
            <p:ph type="title"/>
          </p:nvPr>
        </p:nvSpPr>
        <p:spPr>
          <a:xfrm>
            <a:off x="844000" y="886783"/>
            <a:ext cx="10504000" cy="1132258"/>
          </a:xfrm>
        </p:spPr>
        <p:txBody>
          <a:bodyPr/>
          <a:lstStyle/>
          <a:p>
            <a:r>
              <a:rPr lang="en-GB" dirty="0"/>
              <a:t>Objectives</a:t>
            </a:r>
          </a:p>
        </p:txBody>
      </p:sp>
      <p:sp>
        <p:nvSpPr>
          <p:cNvPr id="52" name="TextBox 51">
            <a:extLst>
              <a:ext uri="{FF2B5EF4-FFF2-40B4-BE49-F238E27FC236}">
                <a16:creationId xmlns:a16="http://schemas.microsoft.com/office/drawing/2014/main" id="{E7E3FD6E-B39F-0033-DE18-526FF7007BEF}"/>
              </a:ext>
            </a:extLst>
          </p:cNvPr>
          <p:cNvSpPr txBox="1"/>
          <p:nvPr/>
        </p:nvSpPr>
        <p:spPr>
          <a:xfrm>
            <a:off x="844000" y="1860698"/>
            <a:ext cx="10058400" cy="2954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How does customer age and gender influence their purchasing behavior?</a:t>
            </a:r>
          </a:p>
          <a:p>
            <a:pPr marL="285750" indent="-285750">
              <a:lnSpc>
                <a:spcPct val="150000"/>
              </a:lnSpc>
              <a:buFont typeface="Arial" panose="020B0604020202020204" pitchFamily="34" charset="0"/>
              <a:buChar char="•"/>
            </a:pPr>
            <a:r>
              <a:rPr lang="en-US" sz="1600" dirty="0">
                <a:effectLst/>
                <a:latin typeface="Aptos" panose="020B0004020202020204" pitchFamily="34" charset="0"/>
                <a:ea typeface="Aptos" panose="020B0004020202020204" pitchFamily="34" charset="0"/>
                <a:cs typeface="Times New Roman" panose="02020603050405020304" pitchFamily="18" charset="0"/>
              </a:rPr>
              <a:t>Are there discernible patterns in sales across different time periods?</a:t>
            </a:r>
          </a:p>
          <a:p>
            <a:pPr marL="285750" indent="-285750">
              <a:lnSpc>
                <a:spcPct val="150000"/>
              </a:lnSpc>
              <a:buFont typeface="Arial" panose="020B0604020202020204" pitchFamily="34" charset="0"/>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Which product categories hold the highest appeal among customers?</a:t>
            </a:r>
          </a:p>
          <a:p>
            <a:pPr marL="285750" indent="-285750">
              <a:lnSpc>
                <a:spcPct val="150000"/>
              </a:lnSpc>
              <a:buFont typeface="Arial" panose="020B0604020202020204" pitchFamily="34" charset="0"/>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What are the relationships between age, spending, and product preferences?</a:t>
            </a:r>
          </a:p>
          <a:p>
            <a:pPr marL="285750" indent="-285750">
              <a:lnSpc>
                <a:spcPct val="150000"/>
              </a:lnSpc>
              <a:buFont typeface="Arial" panose="020B0604020202020204" pitchFamily="34" charset="0"/>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How do customers adapt their shopping habits during seasonal trends?</a:t>
            </a:r>
          </a:p>
          <a:p>
            <a:pPr marL="285750" indent="-285750">
              <a:lnSpc>
                <a:spcPct val="150000"/>
              </a:lnSpc>
              <a:buFont typeface="Arial" panose="020B0604020202020204" pitchFamily="34" charset="0"/>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Are there distinct purchasing behaviors based on the number of items bought per transaction?</a:t>
            </a:r>
          </a:p>
          <a:p>
            <a:pPr marL="285750" indent="-285750">
              <a:lnSpc>
                <a:spcPct val="150000"/>
              </a:lnSpc>
              <a:buFont typeface="Arial" panose="020B0604020202020204" pitchFamily="34" charset="0"/>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What insights can be gleaned from the distribution of product prices within each category?</a:t>
            </a:r>
          </a:p>
          <a:p>
            <a:endParaRPr lang="en-US" dirty="0"/>
          </a:p>
        </p:txBody>
      </p:sp>
      <p:sp>
        <p:nvSpPr>
          <p:cNvPr id="6" name="Date Placeholder 5">
            <a:extLst>
              <a:ext uri="{FF2B5EF4-FFF2-40B4-BE49-F238E27FC236}">
                <a16:creationId xmlns:a16="http://schemas.microsoft.com/office/drawing/2014/main" id="{D81A3DB8-678C-17B2-3A89-994B0101CD37}"/>
              </a:ext>
            </a:extLst>
          </p:cNvPr>
          <p:cNvSpPr>
            <a:spLocks noGrp="1"/>
          </p:cNvSpPr>
          <p:nvPr>
            <p:ph type="dt" sz="half" idx="42"/>
          </p:nvPr>
        </p:nvSpPr>
        <p:spPr/>
        <p:txBody>
          <a:bodyPr/>
          <a:lstStyle/>
          <a:p>
            <a:r>
              <a:rPr lang="en-US" altLang="zh-CN"/>
              <a:t>03/12/2025</a:t>
            </a:r>
            <a:fld id="{439956F4-68C6-4B76-892A-3BEA3ADFFA8B}" type="datetime1">
              <a:rPr lang="en-US" smtClean="0"/>
              <a:t>3/31/2025</a:t>
            </a:fld>
            <a:endParaRPr lang="en-US"/>
          </a:p>
        </p:txBody>
      </p:sp>
      <p:sp>
        <p:nvSpPr>
          <p:cNvPr id="7" name="Footer Placeholder 6">
            <a:extLst>
              <a:ext uri="{FF2B5EF4-FFF2-40B4-BE49-F238E27FC236}">
                <a16:creationId xmlns:a16="http://schemas.microsoft.com/office/drawing/2014/main" id="{4F63A805-E3ED-BE2C-9CF5-AB717742E49B}"/>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73853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C65FA8-076F-597A-68FF-7BDFA2AE2366}"/>
              </a:ext>
            </a:extLst>
          </p:cNvPr>
          <p:cNvSpPr>
            <a:spLocks noGrp="1"/>
          </p:cNvSpPr>
          <p:nvPr>
            <p:ph type="title"/>
          </p:nvPr>
        </p:nvSpPr>
        <p:spPr>
          <a:xfrm>
            <a:off x="170122" y="2558836"/>
            <a:ext cx="7587840" cy="3793838"/>
          </a:xfrm>
        </p:spPr>
        <p:txBody>
          <a:bodyPr/>
          <a:lstStyle/>
          <a:p>
            <a:r>
              <a:rPr lang="en-US" dirty="0"/>
              <a:t>How does customer age and gender influence their purchasing behavior?</a:t>
            </a:r>
            <a:endParaRPr lang="en-GB" dirty="0"/>
          </a:p>
        </p:txBody>
      </p:sp>
      <p:sp>
        <p:nvSpPr>
          <p:cNvPr id="4" name="Text Placeholder 3">
            <a:extLst>
              <a:ext uri="{FF2B5EF4-FFF2-40B4-BE49-F238E27FC236}">
                <a16:creationId xmlns:a16="http://schemas.microsoft.com/office/drawing/2014/main" id="{E4A7428F-8074-BDCD-5B9D-C0ADA88E453E}"/>
              </a:ext>
              <a:ext uri="{C183D7F6-B498-43B3-948B-1728B52AA6E4}">
                <adec:decorative xmlns:adec="http://schemas.microsoft.com/office/drawing/2017/decorative" val="0"/>
              </a:ext>
            </a:extLst>
          </p:cNvPr>
          <p:cNvSpPr>
            <a:spLocks noGrp="1"/>
          </p:cNvSpPr>
          <p:nvPr>
            <p:ph type="body" idx="1"/>
          </p:nvPr>
        </p:nvSpPr>
        <p:spPr>
          <a:xfrm>
            <a:off x="1022365" y="1649960"/>
            <a:ext cx="831916" cy="597807"/>
          </a:xfrm>
        </p:spPr>
        <p:txBody>
          <a:bodyPr/>
          <a:lstStyle/>
          <a:p>
            <a:r>
              <a:rPr lang="en-US" altLang="zh-CN" dirty="0"/>
              <a:t>01</a:t>
            </a:r>
            <a:endParaRPr lang="zh-CN" altLang="en-US" dirty="0"/>
          </a:p>
        </p:txBody>
      </p:sp>
      <p:pic>
        <p:nvPicPr>
          <p:cNvPr id="1028" name="Picture 4" descr="Free A joyful family of three shopping together in a supermarket, creating a memorable experience. Stock Photo">
            <a:extLst>
              <a:ext uri="{FF2B5EF4-FFF2-40B4-BE49-F238E27FC236}">
                <a16:creationId xmlns:a16="http://schemas.microsoft.com/office/drawing/2014/main" id="{B03C37A1-B7D5-EA28-28A0-E456415A5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543" y="2136142"/>
            <a:ext cx="3950197" cy="3484344"/>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a16="http://schemas.microsoft.com/office/drawing/2014/main" id="{D5E8167F-C85E-1923-5FF7-05FF1B4A8EE9}"/>
              </a:ext>
            </a:extLst>
          </p:cNvPr>
          <p:cNvSpPr>
            <a:spLocks noGrp="1"/>
          </p:cNvSpPr>
          <p:nvPr>
            <p:ph type="dt" sz="half" idx="13"/>
          </p:nvPr>
        </p:nvSpPr>
        <p:spPr/>
        <p:txBody>
          <a:bodyPr/>
          <a:lstStyle/>
          <a:p>
            <a:r>
              <a:rPr lang="en-US" altLang="zh-CN"/>
              <a:t>03/12/2025</a:t>
            </a:r>
            <a:fld id="{04596E9C-3BF7-4EE7-B1C3-10BEF62303D9}" type="datetime1">
              <a:rPr lang="en-US" smtClean="0"/>
              <a:t>3/31/2025</a:t>
            </a:fld>
            <a:endParaRPr lang="en-US"/>
          </a:p>
        </p:txBody>
      </p:sp>
      <p:sp>
        <p:nvSpPr>
          <p:cNvPr id="9" name="Footer Placeholder 8">
            <a:extLst>
              <a:ext uri="{FF2B5EF4-FFF2-40B4-BE49-F238E27FC236}">
                <a16:creationId xmlns:a16="http://schemas.microsoft.com/office/drawing/2014/main" id="{6CA2936A-7EFE-4AD6-2A2D-4CB7B911FBF7}"/>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302936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hord 52">
            <a:extLst>
              <a:ext uri="{FF2B5EF4-FFF2-40B4-BE49-F238E27FC236}">
                <a16:creationId xmlns:a16="http://schemas.microsoft.com/office/drawing/2014/main" id="{DBBD1E1F-59BD-D15E-1157-E7680995F8A4}"/>
              </a:ext>
            </a:extLst>
          </p:cNvPr>
          <p:cNvSpPr/>
          <p:nvPr/>
        </p:nvSpPr>
        <p:spPr>
          <a:xfrm rot="1267805">
            <a:off x="11564329" y="1006261"/>
            <a:ext cx="869977" cy="1110441"/>
          </a:xfrm>
          <a:prstGeom prst="cho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07F69-41ED-30F5-166A-551B5D0C7F81}"/>
              </a:ext>
            </a:extLst>
          </p:cNvPr>
          <p:cNvSpPr>
            <a:spLocks noGrp="1"/>
          </p:cNvSpPr>
          <p:nvPr>
            <p:ph type="title"/>
          </p:nvPr>
        </p:nvSpPr>
        <p:spPr>
          <a:xfrm>
            <a:off x="745005" y="159489"/>
            <a:ext cx="10504000" cy="1132258"/>
          </a:xfrm>
        </p:spPr>
        <p:txBody>
          <a:bodyPr/>
          <a:lstStyle/>
          <a:p>
            <a:r>
              <a:rPr lang="en-GB" dirty="0"/>
              <a:t>Key Insights</a:t>
            </a:r>
          </a:p>
        </p:txBody>
      </p:sp>
      <p:sp>
        <p:nvSpPr>
          <p:cNvPr id="4" name="TextBox 3">
            <a:extLst>
              <a:ext uri="{FF2B5EF4-FFF2-40B4-BE49-F238E27FC236}">
                <a16:creationId xmlns:a16="http://schemas.microsoft.com/office/drawing/2014/main" id="{3B657C74-F51C-908B-2614-8871E4B0042A}"/>
              </a:ext>
            </a:extLst>
          </p:cNvPr>
          <p:cNvSpPr txBox="1"/>
          <p:nvPr/>
        </p:nvSpPr>
        <p:spPr>
          <a:xfrm>
            <a:off x="1257537" y="1132258"/>
            <a:ext cx="9847046" cy="12875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Males 48-57spend the most per item.</a:t>
            </a:r>
          </a:p>
          <a:p>
            <a:pPr marL="285750" indent="-285750">
              <a:lnSpc>
                <a:spcPct val="150000"/>
              </a:lnSpc>
              <a:buFont typeface="Arial" panose="020B0604020202020204" pitchFamily="34" charset="0"/>
              <a:buChar char="•"/>
            </a:pPr>
            <a:r>
              <a:rPr lang="en-US" dirty="0"/>
              <a:t>Women 38-47 spend more on quality products.</a:t>
            </a:r>
          </a:p>
          <a:p>
            <a:pPr marL="285750" indent="-285750">
              <a:lnSpc>
                <a:spcPct val="150000"/>
              </a:lnSpc>
              <a:buFont typeface="Arial" panose="020B0604020202020204" pitchFamily="34" charset="0"/>
              <a:buChar char="•"/>
            </a:pPr>
            <a:r>
              <a:rPr lang="en-US" dirty="0"/>
              <a:t>Males and  females 58-67 spend the least.</a:t>
            </a:r>
          </a:p>
        </p:txBody>
      </p:sp>
      <p:pic>
        <p:nvPicPr>
          <p:cNvPr id="8" name="Graphic 7" descr="Magnifying glass with solid fill">
            <a:extLst>
              <a:ext uri="{FF2B5EF4-FFF2-40B4-BE49-F238E27FC236}">
                <a16:creationId xmlns:a16="http://schemas.microsoft.com/office/drawing/2014/main" id="{753CFB8B-92B3-B743-99B4-258072450C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7137" y="180754"/>
            <a:ext cx="587281" cy="499729"/>
          </a:xfrm>
          <a:prstGeom prst="rect">
            <a:avLst/>
          </a:prstGeom>
          <a:scene3d>
            <a:camera prst="perspectiveHeroicExtremeRightFacing"/>
            <a:lightRig rig="threePt" dir="t"/>
          </a:scene3d>
        </p:spPr>
      </p:pic>
      <p:pic>
        <p:nvPicPr>
          <p:cNvPr id="10" name="Picture 9">
            <a:extLst>
              <a:ext uri="{FF2B5EF4-FFF2-40B4-BE49-F238E27FC236}">
                <a16:creationId xmlns:a16="http://schemas.microsoft.com/office/drawing/2014/main" id="{5F5C9646-CD60-116B-641A-FB615E9D46F3}"/>
              </a:ext>
            </a:extLst>
          </p:cNvPr>
          <p:cNvPicPr>
            <a:picLocks noChangeAspect="1"/>
          </p:cNvPicPr>
          <p:nvPr/>
        </p:nvPicPr>
        <p:blipFill>
          <a:blip r:embed="rId4"/>
          <a:stretch>
            <a:fillRect/>
          </a:stretch>
        </p:blipFill>
        <p:spPr>
          <a:xfrm>
            <a:off x="4369981" y="2445198"/>
            <a:ext cx="4593265" cy="4232048"/>
          </a:xfrm>
          <a:prstGeom prst="rect">
            <a:avLst/>
          </a:prstGeom>
        </p:spPr>
      </p:pic>
      <p:sp>
        <p:nvSpPr>
          <p:cNvPr id="12" name="Date Placeholder 11">
            <a:extLst>
              <a:ext uri="{FF2B5EF4-FFF2-40B4-BE49-F238E27FC236}">
                <a16:creationId xmlns:a16="http://schemas.microsoft.com/office/drawing/2014/main" id="{206793FD-310D-AB81-9190-EE7577ADC927}"/>
              </a:ext>
            </a:extLst>
          </p:cNvPr>
          <p:cNvSpPr>
            <a:spLocks noGrp="1"/>
          </p:cNvSpPr>
          <p:nvPr>
            <p:ph type="dt" sz="half" idx="42"/>
          </p:nvPr>
        </p:nvSpPr>
        <p:spPr/>
        <p:txBody>
          <a:bodyPr/>
          <a:lstStyle/>
          <a:p>
            <a:r>
              <a:rPr lang="en-US" altLang="zh-CN"/>
              <a:t>03/12/2025</a:t>
            </a:r>
            <a:fld id="{4ACA8E2A-B1A2-4C8D-A28D-8923315FAD6E}" type="datetime1">
              <a:rPr lang="en-US" smtClean="0"/>
              <a:t>3/31/2025</a:t>
            </a:fld>
            <a:endParaRPr lang="en-US"/>
          </a:p>
        </p:txBody>
      </p:sp>
      <p:sp>
        <p:nvSpPr>
          <p:cNvPr id="13" name="Footer Placeholder 12">
            <a:extLst>
              <a:ext uri="{FF2B5EF4-FFF2-40B4-BE49-F238E27FC236}">
                <a16:creationId xmlns:a16="http://schemas.microsoft.com/office/drawing/2014/main" id="{0E3676CB-6FFC-A2E2-4A77-D01F10F4A07F}"/>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23050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hord 52">
            <a:extLst>
              <a:ext uri="{FF2B5EF4-FFF2-40B4-BE49-F238E27FC236}">
                <a16:creationId xmlns:a16="http://schemas.microsoft.com/office/drawing/2014/main" id="{DBBD1E1F-59BD-D15E-1157-E7680995F8A4}"/>
              </a:ext>
            </a:extLst>
          </p:cNvPr>
          <p:cNvSpPr/>
          <p:nvPr/>
        </p:nvSpPr>
        <p:spPr>
          <a:xfrm rot="1267805">
            <a:off x="11564329" y="1006261"/>
            <a:ext cx="869977" cy="1110441"/>
          </a:xfrm>
          <a:prstGeom prst="cho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07F69-41ED-30F5-166A-551B5D0C7F81}"/>
              </a:ext>
            </a:extLst>
          </p:cNvPr>
          <p:cNvSpPr>
            <a:spLocks noGrp="1"/>
          </p:cNvSpPr>
          <p:nvPr>
            <p:ph type="title"/>
          </p:nvPr>
        </p:nvSpPr>
        <p:spPr>
          <a:xfrm>
            <a:off x="844000" y="886783"/>
            <a:ext cx="10504000" cy="1132258"/>
          </a:xfrm>
        </p:spPr>
        <p:txBody>
          <a:bodyPr/>
          <a:lstStyle/>
          <a:p>
            <a:r>
              <a:rPr lang="en-GB" dirty="0"/>
              <a:t>Why does this Happen?</a:t>
            </a:r>
          </a:p>
        </p:txBody>
      </p:sp>
      <p:grpSp>
        <p:nvGrpSpPr>
          <p:cNvPr id="17" name="Group 16">
            <a:extLst>
              <a:ext uri="{FF2B5EF4-FFF2-40B4-BE49-F238E27FC236}">
                <a16:creationId xmlns:a16="http://schemas.microsoft.com/office/drawing/2014/main" id="{E498D0F2-6F51-08A7-FE8C-F63A32A58B14}"/>
              </a:ext>
            </a:extLst>
          </p:cNvPr>
          <p:cNvGrpSpPr/>
          <p:nvPr/>
        </p:nvGrpSpPr>
        <p:grpSpPr>
          <a:xfrm>
            <a:off x="8501173" y="2507017"/>
            <a:ext cx="3690827" cy="3920072"/>
            <a:chOff x="379975" y="2236179"/>
            <a:chExt cx="3777355" cy="3920072"/>
          </a:xfrm>
        </p:grpSpPr>
        <p:sp>
          <p:nvSpPr>
            <p:cNvPr id="18" name="TextBox 17">
              <a:extLst>
                <a:ext uri="{FF2B5EF4-FFF2-40B4-BE49-F238E27FC236}">
                  <a16:creationId xmlns:a16="http://schemas.microsoft.com/office/drawing/2014/main" id="{5959A0DE-035B-5922-C459-26E120C12B87}"/>
                </a:ext>
              </a:extLst>
            </p:cNvPr>
            <p:cNvSpPr txBox="1"/>
            <p:nvPr/>
          </p:nvSpPr>
          <p:spPr>
            <a:xfrm>
              <a:off x="379975" y="2929359"/>
              <a:ext cx="3722692" cy="456535"/>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dirty="0"/>
            </a:p>
          </p:txBody>
        </p:sp>
        <p:sp>
          <p:nvSpPr>
            <p:cNvPr id="19" name="TextBox 18">
              <a:extLst>
                <a:ext uri="{FF2B5EF4-FFF2-40B4-BE49-F238E27FC236}">
                  <a16:creationId xmlns:a16="http://schemas.microsoft.com/office/drawing/2014/main" id="{BFAEE3D5-CF51-92A1-A9D9-A77AD9E28E0B}"/>
                </a:ext>
              </a:extLst>
            </p:cNvPr>
            <p:cNvSpPr txBox="1"/>
            <p:nvPr/>
          </p:nvSpPr>
          <p:spPr>
            <a:xfrm>
              <a:off x="477814" y="2236179"/>
              <a:ext cx="3477499" cy="646331"/>
            </a:xfrm>
            <a:prstGeom prst="rect">
              <a:avLst/>
            </a:prstGeom>
            <a:noFill/>
          </p:spPr>
          <p:txBody>
            <a:bodyPr wrap="square" rtlCol="0">
              <a:spAutoFit/>
            </a:bodyPr>
            <a:lstStyle/>
            <a:p>
              <a:pPr algn="ctr"/>
              <a:r>
                <a:rPr lang="en-US" b="1" dirty="0"/>
                <a:t>Males &amp; Females (58-67) Spend the Least</a:t>
              </a:r>
            </a:p>
          </p:txBody>
        </p:sp>
        <p:cxnSp>
          <p:nvCxnSpPr>
            <p:cNvPr id="20" name="Straight Connector 19">
              <a:extLst>
                <a:ext uri="{FF2B5EF4-FFF2-40B4-BE49-F238E27FC236}">
                  <a16:creationId xmlns:a16="http://schemas.microsoft.com/office/drawing/2014/main" id="{6DED60AF-A155-AD91-18D8-1CD43D0F10C5}"/>
                </a:ext>
              </a:extLst>
            </p:cNvPr>
            <p:cNvCxnSpPr/>
            <p:nvPr/>
          </p:nvCxnSpPr>
          <p:spPr>
            <a:xfrm>
              <a:off x="4157330" y="2236179"/>
              <a:ext cx="0" cy="392007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0" name="Graphic 29" descr="Boardroom with solid fill">
            <a:extLst>
              <a:ext uri="{FF2B5EF4-FFF2-40B4-BE49-F238E27FC236}">
                <a16:creationId xmlns:a16="http://schemas.microsoft.com/office/drawing/2014/main" id="{36091793-9F23-286A-C2C3-8C85B8915F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6670" y="993454"/>
            <a:ext cx="914400" cy="914400"/>
          </a:xfrm>
          <a:prstGeom prst="rect">
            <a:avLst/>
          </a:prstGeom>
        </p:spPr>
      </p:pic>
      <p:sp>
        <p:nvSpPr>
          <p:cNvPr id="39" name="Date Placeholder 38">
            <a:extLst>
              <a:ext uri="{FF2B5EF4-FFF2-40B4-BE49-F238E27FC236}">
                <a16:creationId xmlns:a16="http://schemas.microsoft.com/office/drawing/2014/main" id="{7BAEE896-6CFA-6D2D-6B7F-4995187F9C20}"/>
              </a:ext>
            </a:extLst>
          </p:cNvPr>
          <p:cNvSpPr>
            <a:spLocks noGrp="1"/>
          </p:cNvSpPr>
          <p:nvPr>
            <p:ph type="dt" sz="half" idx="42"/>
          </p:nvPr>
        </p:nvSpPr>
        <p:spPr/>
        <p:txBody>
          <a:bodyPr/>
          <a:lstStyle/>
          <a:p>
            <a:r>
              <a:rPr lang="en-US" altLang="zh-CN"/>
              <a:t>03/12/2025</a:t>
            </a:r>
            <a:fld id="{567B9C81-4D0C-41C6-B664-259687DD3B2E}" type="datetime1">
              <a:rPr lang="en-US" smtClean="0"/>
              <a:t>3/31/2025</a:t>
            </a:fld>
            <a:endParaRPr lang="en-US"/>
          </a:p>
        </p:txBody>
      </p:sp>
      <p:sp>
        <p:nvSpPr>
          <p:cNvPr id="40" name="Footer Placeholder 39">
            <a:extLst>
              <a:ext uri="{FF2B5EF4-FFF2-40B4-BE49-F238E27FC236}">
                <a16:creationId xmlns:a16="http://schemas.microsoft.com/office/drawing/2014/main" id="{D2013A59-A242-5994-6CC5-DCB35CD10BB3}"/>
              </a:ext>
            </a:extLst>
          </p:cNvPr>
          <p:cNvSpPr>
            <a:spLocks noGrp="1"/>
          </p:cNvSpPr>
          <p:nvPr>
            <p:ph type="ftr" sz="quarter" idx="11"/>
          </p:nvPr>
        </p:nvSpPr>
        <p:spPr/>
        <p:txBody>
          <a:bodyPr/>
          <a:lstStyle/>
          <a:p>
            <a:r>
              <a:rPr lang="en-US"/>
              <a:t>Author: S.Porth</a:t>
            </a:r>
          </a:p>
        </p:txBody>
      </p:sp>
      <p:grpSp>
        <p:nvGrpSpPr>
          <p:cNvPr id="16" name="Group 15">
            <a:extLst>
              <a:ext uri="{FF2B5EF4-FFF2-40B4-BE49-F238E27FC236}">
                <a16:creationId xmlns:a16="http://schemas.microsoft.com/office/drawing/2014/main" id="{6516442F-EDAD-4E7C-B3A3-8ED50D26BF69}"/>
              </a:ext>
            </a:extLst>
          </p:cNvPr>
          <p:cNvGrpSpPr/>
          <p:nvPr/>
        </p:nvGrpSpPr>
        <p:grpSpPr>
          <a:xfrm>
            <a:off x="4512936" y="2575113"/>
            <a:ext cx="3790848" cy="3920072"/>
            <a:chOff x="379975" y="2236179"/>
            <a:chExt cx="3777355" cy="3920072"/>
          </a:xfrm>
        </p:grpSpPr>
        <p:sp>
          <p:nvSpPr>
            <p:cNvPr id="21" name="TextBox 20">
              <a:extLst>
                <a:ext uri="{FF2B5EF4-FFF2-40B4-BE49-F238E27FC236}">
                  <a16:creationId xmlns:a16="http://schemas.microsoft.com/office/drawing/2014/main" id="{BF04625F-7852-4BB9-B9BE-C449D4BD82D6}"/>
                </a:ext>
              </a:extLst>
            </p:cNvPr>
            <p:cNvSpPr txBox="1"/>
            <p:nvPr/>
          </p:nvSpPr>
          <p:spPr>
            <a:xfrm>
              <a:off x="379975" y="2929359"/>
              <a:ext cx="3722692" cy="456535"/>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dirty="0"/>
            </a:p>
          </p:txBody>
        </p:sp>
        <p:sp>
          <p:nvSpPr>
            <p:cNvPr id="22" name="TextBox 21">
              <a:extLst>
                <a:ext uri="{FF2B5EF4-FFF2-40B4-BE49-F238E27FC236}">
                  <a16:creationId xmlns:a16="http://schemas.microsoft.com/office/drawing/2014/main" id="{6862A4DA-C422-4D70-A38C-E5AC2286989B}"/>
                </a:ext>
              </a:extLst>
            </p:cNvPr>
            <p:cNvSpPr txBox="1"/>
            <p:nvPr/>
          </p:nvSpPr>
          <p:spPr>
            <a:xfrm>
              <a:off x="477813" y="2236179"/>
              <a:ext cx="3477499" cy="923330"/>
            </a:xfrm>
            <a:prstGeom prst="rect">
              <a:avLst/>
            </a:prstGeom>
            <a:noFill/>
          </p:spPr>
          <p:txBody>
            <a:bodyPr wrap="square" rtlCol="0">
              <a:spAutoFit/>
            </a:bodyPr>
            <a:lstStyle/>
            <a:p>
              <a:pPr algn="ctr"/>
              <a:r>
                <a:rPr lang="en-US" b="1" dirty="0"/>
                <a:t>Women (38-47) Spend More on Shopping</a:t>
              </a:r>
              <a:br>
                <a:rPr lang="en-US" dirty="0"/>
              </a:br>
              <a:endParaRPr lang="en-US" b="1" dirty="0"/>
            </a:p>
          </p:txBody>
        </p:sp>
        <p:cxnSp>
          <p:nvCxnSpPr>
            <p:cNvPr id="23" name="Straight Connector 22">
              <a:extLst>
                <a:ext uri="{FF2B5EF4-FFF2-40B4-BE49-F238E27FC236}">
                  <a16:creationId xmlns:a16="http://schemas.microsoft.com/office/drawing/2014/main" id="{D3384F39-2667-4CF6-9BA8-738F3D8B7E84}"/>
                </a:ext>
              </a:extLst>
            </p:cNvPr>
            <p:cNvCxnSpPr/>
            <p:nvPr/>
          </p:nvCxnSpPr>
          <p:spPr>
            <a:xfrm>
              <a:off x="4157330" y="2236179"/>
              <a:ext cx="0" cy="392007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7B32F51E-1D53-4593-A11C-1C80D7E3907E}"/>
              </a:ext>
            </a:extLst>
          </p:cNvPr>
          <p:cNvGrpSpPr/>
          <p:nvPr/>
        </p:nvGrpSpPr>
        <p:grpSpPr>
          <a:xfrm>
            <a:off x="696938" y="2540979"/>
            <a:ext cx="3657599" cy="3920072"/>
            <a:chOff x="379975" y="2236179"/>
            <a:chExt cx="3777355" cy="3920072"/>
          </a:xfrm>
        </p:grpSpPr>
        <p:sp>
          <p:nvSpPr>
            <p:cNvPr id="25" name="TextBox 24">
              <a:extLst>
                <a:ext uri="{FF2B5EF4-FFF2-40B4-BE49-F238E27FC236}">
                  <a16:creationId xmlns:a16="http://schemas.microsoft.com/office/drawing/2014/main" id="{3965CAE1-F31D-4A5E-B6FC-F4B40D58EEB8}"/>
                </a:ext>
              </a:extLst>
            </p:cNvPr>
            <p:cNvSpPr txBox="1"/>
            <p:nvPr/>
          </p:nvSpPr>
          <p:spPr>
            <a:xfrm>
              <a:off x="379975" y="2929359"/>
              <a:ext cx="3722692" cy="456535"/>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dirty="0"/>
            </a:p>
          </p:txBody>
        </p:sp>
        <p:sp>
          <p:nvSpPr>
            <p:cNvPr id="26" name="TextBox 25">
              <a:extLst>
                <a:ext uri="{FF2B5EF4-FFF2-40B4-BE49-F238E27FC236}">
                  <a16:creationId xmlns:a16="http://schemas.microsoft.com/office/drawing/2014/main" id="{CF7118D6-E76B-41EA-95CE-A8B266890516}"/>
                </a:ext>
              </a:extLst>
            </p:cNvPr>
            <p:cNvSpPr txBox="1"/>
            <p:nvPr/>
          </p:nvSpPr>
          <p:spPr>
            <a:xfrm>
              <a:off x="477813" y="2236179"/>
              <a:ext cx="3477499" cy="923330"/>
            </a:xfrm>
            <a:prstGeom prst="rect">
              <a:avLst/>
            </a:prstGeom>
            <a:noFill/>
          </p:spPr>
          <p:txBody>
            <a:bodyPr wrap="square" rtlCol="0">
              <a:spAutoFit/>
            </a:bodyPr>
            <a:lstStyle/>
            <a:p>
              <a:pPr algn="ctr"/>
              <a:r>
                <a:rPr lang="en-US" b="1" dirty="0"/>
                <a:t>Males (48-57) Spend the Most Per Item</a:t>
              </a:r>
              <a:br>
                <a:rPr lang="en-US" dirty="0"/>
              </a:br>
              <a:endParaRPr lang="en-US" b="1" dirty="0"/>
            </a:p>
          </p:txBody>
        </p:sp>
        <p:cxnSp>
          <p:nvCxnSpPr>
            <p:cNvPr id="27" name="Straight Connector 26">
              <a:extLst>
                <a:ext uri="{FF2B5EF4-FFF2-40B4-BE49-F238E27FC236}">
                  <a16:creationId xmlns:a16="http://schemas.microsoft.com/office/drawing/2014/main" id="{93CD0671-C01F-4F0E-AD5B-975714E8D951}"/>
                </a:ext>
              </a:extLst>
            </p:cNvPr>
            <p:cNvCxnSpPr/>
            <p:nvPr/>
          </p:nvCxnSpPr>
          <p:spPr>
            <a:xfrm>
              <a:off x="4157330" y="2236179"/>
              <a:ext cx="0" cy="392007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E660B1F7-A286-4CBD-9422-2C1FD979F6CA}"/>
              </a:ext>
            </a:extLst>
          </p:cNvPr>
          <p:cNvSpPr txBox="1"/>
          <p:nvPr/>
        </p:nvSpPr>
        <p:spPr>
          <a:xfrm>
            <a:off x="531578" y="3286590"/>
            <a:ext cx="3604666" cy="292387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t>At this stage, many are in peak career years, earning higher salaries.</a:t>
            </a:r>
          </a:p>
          <a:p>
            <a:pPr marL="285750" indent="-285750">
              <a:lnSpc>
                <a:spcPct val="150000"/>
              </a:lnSpc>
              <a:buFont typeface="Arial" panose="020B0604020202020204" pitchFamily="34" charset="0"/>
              <a:buChar char="•"/>
            </a:pPr>
            <a:r>
              <a:rPr lang="en-US" sz="1600" dirty="0"/>
              <a:t>Increased disposable income allows for premium purchases</a:t>
            </a:r>
          </a:p>
          <a:p>
            <a:pPr marL="285750" indent="-285750">
              <a:lnSpc>
                <a:spcPct val="150000"/>
              </a:lnSpc>
              <a:buFont typeface="Arial" panose="020B0604020202020204" pitchFamily="34" charset="0"/>
              <a:buChar char="•"/>
            </a:pPr>
            <a:r>
              <a:rPr lang="en-US" sz="1600" dirty="0"/>
              <a:t>More digital shopping habits and exposure to targeted advertising.</a:t>
            </a:r>
          </a:p>
          <a:p>
            <a:pPr marL="285750" indent="-285750">
              <a:buFont typeface="Arial" panose="020B0604020202020204" pitchFamily="34" charset="0"/>
              <a:buChar char="•"/>
            </a:pPr>
            <a:endParaRPr lang="en-US" sz="1600" dirty="0"/>
          </a:p>
        </p:txBody>
      </p:sp>
      <p:sp>
        <p:nvSpPr>
          <p:cNvPr id="29" name="TextBox 28">
            <a:extLst>
              <a:ext uri="{FF2B5EF4-FFF2-40B4-BE49-F238E27FC236}">
                <a16:creationId xmlns:a16="http://schemas.microsoft.com/office/drawing/2014/main" id="{1E931E21-7515-4D9D-A8DD-D9C68DBA9D58}"/>
              </a:ext>
            </a:extLst>
          </p:cNvPr>
          <p:cNvSpPr txBox="1"/>
          <p:nvPr/>
        </p:nvSpPr>
        <p:spPr>
          <a:xfrm>
            <a:off x="4519900" y="3195067"/>
            <a:ext cx="3299706" cy="30013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t>Tend to focus on quality over quantity, purchasing higher-end products.</a:t>
            </a:r>
          </a:p>
          <a:p>
            <a:pPr marL="285750" indent="-285750">
              <a:lnSpc>
                <a:spcPct val="150000"/>
              </a:lnSpc>
              <a:buFont typeface="Arial" panose="020B0604020202020204" pitchFamily="34" charset="0"/>
              <a:buChar char="•"/>
            </a:pPr>
            <a:r>
              <a:rPr lang="en-US" sz="1600" dirty="0"/>
              <a:t>Increased self-care spending on beauty, fashion, and wellness.</a:t>
            </a:r>
          </a:p>
          <a:p>
            <a:pPr marL="285750" indent="-285750">
              <a:lnSpc>
                <a:spcPct val="150000"/>
              </a:lnSpc>
              <a:buFont typeface="Arial" panose="020B0604020202020204" pitchFamily="34" charset="0"/>
              <a:buChar char="•"/>
            </a:pPr>
            <a:r>
              <a:rPr lang="en-US" sz="1600" dirty="0"/>
              <a:t>Financial stability leads to more discretionary spending.</a:t>
            </a:r>
          </a:p>
        </p:txBody>
      </p:sp>
      <p:sp>
        <p:nvSpPr>
          <p:cNvPr id="31" name="TextBox 30">
            <a:extLst>
              <a:ext uri="{FF2B5EF4-FFF2-40B4-BE49-F238E27FC236}">
                <a16:creationId xmlns:a16="http://schemas.microsoft.com/office/drawing/2014/main" id="{4636B09E-2E64-4D8B-9B83-FAB8C587751A}"/>
              </a:ext>
            </a:extLst>
          </p:cNvPr>
          <p:cNvSpPr txBox="1"/>
          <p:nvPr/>
        </p:nvSpPr>
        <p:spPr>
          <a:xfrm>
            <a:off x="8340150" y="3153348"/>
            <a:ext cx="3710140" cy="30013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t>Many are retired or approaching retirement as a result less disposable income.</a:t>
            </a:r>
          </a:p>
          <a:p>
            <a:pPr marL="285750" indent="-285750">
              <a:lnSpc>
                <a:spcPct val="150000"/>
              </a:lnSpc>
              <a:buFont typeface="Arial" panose="020B0604020202020204" pitchFamily="34" charset="0"/>
              <a:buChar char="•"/>
            </a:pPr>
            <a:r>
              <a:rPr lang="en-US" sz="1600" dirty="0"/>
              <a:t>Relying on pensions, savings, or social security, leading to budget-conscious shopping.</a:t>
            </a:r>
          </a:p>
          <a:p>
            <a:pPr marL="285750" indent="-285750">
              <a:lnSpc>
                <a:spcPct val="150000"/>
              </a:lnSpc>
              <a:buFont typeface="Arial" panose="020B0604020202020204" pitchFamily="34" charset="0"/>
              <a:buChar char="•"/>
            </a:pPr>
            <a:r>
              <a:rPr lang="en-US" sz="1600" dirty="0"/>
              <a:t>Prioritizing necessities over luxury items.</a:t>
            </a:r>
          </a:p>
        </p:txBody>
      </p:sp>
    </p:spTree>
    <p:extLst>
      <p:ext uri="{BB962C8B-B14F-4D97-AF65-F5344CB8AC3E}">
        <p14:creationId xmlns:p14="http://schemas.microsoft.com/office/powerpoint/2010/main" val="420871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E01A-2585-BE14-CDEA-C2C6982E90F1}"/>
              </a:ext>
            </a:extLst>
          </p:cNvPr>
          <p:cNvSpPr>
            <a:spLocks noGrp="1"/>
          </p:cNvSpPr>
          <p:nvPr>
            <p:ph type="title"/>
          </p:nvPr>
        </p:nvSpPr>
        <p:spPr>
          <a:xfrm>
            <a:off x="844000" y="886783"/>
            <a:ext cx="10504000" cy="1132258"/>
          </a:xfrm>
        </p:spPr>
        <p:txBody>
          <a:bodyPr/>
          <a:lstStyle/>
          <a:p>
            <a:r>
              <a:rPr lang="en-US" dirty="0"/>
              <a:t>Actionable Steps </a:t>
            </a:r>
            <a:endParaRPr lang="en-GB" dirty="0"/>
          </a:p>
        </p:txBody>
      </p:sp>
      <p:sp>
        <p:nvSpPr>
          <p:cNvPr id="3" name="Text Placeholder 2">
            <a:extLst>
              <a:ext uri="{FF2B5EF4-FFF2-40B4-BE49-F238E27FC236}">
                <a16:creationId xmlns:a16="http://schemas.microsoft.com/office/drawing/2014/main" id="{CFDA5392-14D3-A360-92B3-D2552F9CE0A5}"/>
              </a:ext>
            </a:extLst>
          </p:cNvPr>
          <p:cNvSpPr>
            <a:spLocks noGrp="1"/>
          </p:cNvSpPr>
          <p:nvPr>
            <p:ph type="body" sz="quarter" idx="31"/>
          </p:nvPr>
        </p:nvSpPr>
        <p:spPr>
          <a:xfrm>
            <a:off x="2064866" y="2456269"/>
            <a:ext cx="3568837" cy="609600"/>
          </a:xfrm>
        </p:spPr>
        <p:txBody>
          <a:bodyPr/>
          <a:lstStyle/>
          <a:p>
            <a:r>
              <a:rPr lang="en-US" dirty="0"/>
              <a:t>1. Loyalty programs</a:t>
            </a:r>
            <a:endParaRPr lang="zh-CN" altLang="en-US" dirty="0"/>
          </a:p>
        </p:txBody>
      </p:sp>
      <p:sp>
        <p:nvSpPr>
          <p:cNvPr id="4" name="Text Placeholder 3">
            <a:extLst>
              <a:ext uri="{FF2B5EF4-FFF2-40B4-BE49-F238E27FC236}">
                <a16:creationId xmlns:a16="http://schemas.microsoft.com/office/drawing/2014/main" id="{7A14515E-0286-13E0-AD84-9C03D11FD33C}"/>
              </a:ext>
            </a:extLst>
          </p:cNvPr>
          <p:cNvSpPr>
            <a:spLocks noGrp="1"/>
          </p:cNvSpPr>
          <p:nvPr>
            <p:ph type="body" sz="quarter" idx="32"/>
          </p:nvPr>
        </p:nvSpPr>
        <p:spPr>
          <a:xfrm>
            <a:off x="2064866" y="3200395"/>
            <a:ext cx="3568837" cy="789658"/>
          </a:xfrm>
        </p:spPr>
        <p:txBody>
          <a:bodyPr/>
          <a:lstStyle/>
          <a:p>
            <a:r>
              <a:rPr lang="en-US" dirty="0"/>
              <a:t>Exclusive deals for high spenders</a:t>
            </a:r>
            <a:endParaRPr lang="en-US" altLang="zh-CN" dirty="0"/>
          </a:p>
        </p:txBody>
      </p:sp>
      <p:sp>
        <p:nvSpPr>
          <p:cNvPr id="5" name="Text Placeholder 4">
            <a:extLst>
              <a:ext uri="{FF2B5EF4-FFF2-40B4-BE49-F238E27FC236}">
                <a16:creationId xmlns:a16="http://schemas.microsoft.com/office/drawing/2014/main" id="{2098CE55-CE4B-1A71-134D-B30C6033A347}"/>
              </a:ext>
            </a:extLst>
          </p:cNvPr>
          <p:cNvSpPr>
            <a:spLocks noGrp="1"/>
          </p:cNvSpPr>
          <p:nvPr>
            <p:ph type="body" sz="quarter" idx="33"/>
          </p:nvPr>
        </p:nvSpPr>
        <p:spPr>
          <a:xfrm>
            <a:off x="6556353" y="2456269"/>
            <a:ext cx="3568837" cy="609600"/>
          </a:xfrm>
        </p:spPr>
        <p:txBody>
          <a:bodyPr/>
          <a:lstStyle/>
          <a:p>
            <a:endParaRPr lang="en-US" dirty="0"/>
          </a:p>
          <a:p>
            <a:r>
              <a:rPr lang="en-US" dirty="0"/>
              <a:t>2. Personalized marketing</a:t>
            </a:r>
            <a:endParaRPr lang="zh-CN" altLang="en-US" dirty="0"/>
          </a:p>
        </p:txBody>
      </p:sp>
      <p:sp>
        <p:nvSpPr>
          <p:cNvPr id="6" name="Text Placeholder 5">
            <a:extLst>
              <a:ext uri="{FF2B5EF4-FFF2-40B4-BE49-F238E27FC236}">
                <a16:creationId xmlns:a16="http://schemas.microsoft.com/office/drawing/2014/main" id="{E29A99A9-A761-19E8-D1E9-C8B9DB7F7A8F}"/>
              </a:ext>
            </a:extLst>
          </p:cNvPr>
          <p:cNvSpPr>
            <a:spLocks noGrp="1"/>
          </p:cNvSpPr>
          <p:nvPr>
            <p:ph type="body" sz="quarter" idx="34"/>
          </p:nvPr>
        </p:nvSpPr>
        <p:spPr>
          <a:xfrm>
            <a:off x="6556353" y="3200395"/>
            <a:ext cx="3568837" cy="789658"/>
          </a:xfrm>
        </p:spPr>
        <p:txBody>
          <a:bodyPr/>
          <a:lstStyle/>
          <a:p>
            <a:r>
              <a:rPr lang="en-US" dirty="0"/>
              <a:t>Target ads based on age &amp; spending habits.</a:t>
            </a:r>
            <a:endParaRPr lang="en-US" altLang="zh-CN" dirty="0"/>
          </a:p>
        </p:txBody>
      </p:sp>
      <p:sp>
        <p:nvSpPr>
          <p:cNvPr id="7" name="Text Placeholder 6">
            <a:extLst>
              <a:ext uri="{FF2B5EF4-FFF2-40B4-BE49-F238E27FC236}">
                <a16:creationId xmlns:a16="http://schemas.microsoft.com/office/drawing/2014/main" id="{5A0E261A-06BB-800D-021F-CA9D3BE95C07}"/>
              </a:ext>
            </a:extLst>
          </p:cNvPr>
          <p:cNvSpPr>
            <a:spLocks noGrp="1"/>
          </p:cNvSpPr>
          <p:nvPr>
            <p:ph type="body" sz="quarter" idx="35"/>
          </p:nvPr>
        </p:nvSpPr>
        <p:spPr>
          <a:xfrm>
            <a:off x="2064866" y="4332161"/>
            <a:ext cx="3568837" cy="609600"/>
          </a:xfrm>
        </p:spPr>
        <p:txBody>
          <a:bodyPr/>
          <a:lstStyle/>
          <a:p>
            <a:r>
              <a:rPr lang="en-US" b="1" dirty="0"/>
              <a:t>3. Flexible payment options</a:t>
            </a:r>
            <a:endParaRPr lang="zh-CN" altLang="en-US" dirty="0"/>
          </a:p>
        </p:txBody>
      </p:sp>
      <p:sp>
        <p:nvSpPr>
          <p:cNvPr id="8" name="Text Placeholder 7">
            <a:extLst>
              <a:ext uri="{FF2B5EF4-FFF2-40B4-BE49-F238E27FC236}">
                <a16:creationId xmlns:a16="http://schemas.microsoft.com/office/drawing/2014/main" id="{A818DA7C-129A-8E15-9C68-5B38913FA6B0}"/>
              </a:ext>
            </a:extLst>
          </p:cNvPr>
          <p:cNvSpPr>
            <a:spLocks noGrp="1"/>
          </p:cNvSpPr>
          <p:nvPr>
            <p:ph type="body" sz="quarter" idx="36"/>
          </p:nvPr>
        </p:nvSpPr>
        <p:spPr>
          <a:xfrm>
            <a:off x="2064866" y="5076287"/>
            <a:ext cx="3568837" cy="789658"/>
          </a:xfrm>
        </p:spPr>
        <p:txBody>
          <a:bodyPr/>
          <a:lstStyle/>
          <a:p>
            <a:r>
              <a:rPr lang="en-US" dirty="0"/>
              <a:t>Installments for older shoppers</a:t>
            </a:r>
            <a:endParaRPr lang="en-US" altLang="zh-CN" dirty="0"/>
          </a:p>
        </p:txBody>
      </p:sp>
      <p:sp>
        <p:nvSpPr>
          <p:cNvPr id="9" name="Text Placeholder 8">
            <a:extLst>
              <a:ext uri="{FF2B5EF4-FFF2-40B4-BE49-F238E27FC236}">
                <a16:creationId xmlns:a16="http://schemas.microsoft.com/office/drawing/2014/main" id="{8A6A9C7D-E3EC-8B0D-7764-02424017C359}"/>
              </a:ext>
            </a:extLst>
          </p:cNvPr>
          <p:cNvSpPr>
            <a:spLocks noGrp="1"/>
          </p:cNvSpPr>
          <p:nvPr>
            <p:ph type="body" sz="quarter" idx="37"/>
          </p:nvPr>
        </p:nvSpPr>
        <p:spPr>
          <a:xfrm>
            <a:off x="6556353" y="4332161"/>
            <a:ext cx="3568837" cy="609600"/>
          </a:xfrm>
        </p:spPr>
        <p:txBody>
          <a:bodyPr/>
          <a:lstStyle/>
          <a:p>
            <a:r>
              <a:rPr lang="en-US" b="1" dirty="0"/>
              <a:t>4. Improved digital shopping</a:t>
            </a:r>
            <a:endParaRPr lang="zh-CN" altLang="en-US" dirty="0"/>
          </a:p>
        </p:txBody>
      </p:sp>
      <p:sp>
        <p:nvSpPr>
          <p:cNvPr id="10" name="Text Placeholder 9">
            <a:extLst>
              <a:ext uri="{FF2B5EF4-FFF2-40B4-BE49-F238E27FC236}">
                <a16:creationId xmlns:a16="http://schemas.microsoft.com/office/drawing/2014/main" id="{F660DA0F-150D-4907-C724-7CEB6F78AD86}"/>
              </a:ext>
            </a:extLst>
          </p:cNvPr>
          <p:cNvSpPr>
            <a:spLocks noGrp="1"/>
          </p:cNvSpPr>
          <p:nvPr>
            <p:ph type="body" sz="quarter" idx="38"/>
          </p:nvPr>
        </p:nvSpPr>
        <p:spPr>
          <a:xfrm>
            <a:off x="6556353" y="5076287"/>
            <a:ext cx="3568837" cy="789658"/>
          </a:xfrm>
        </p:spPr>
        <p:txBody>
          <a:bodyPr/>
          <a:lstStyle/>
          <a:p>
            <a:r>
              <a:rPr lang="en-US" dirty="0"/>
              <a:t>Tailored recommendations &amp; easy navigation</a:t>
            </a:r>
            <a:endParaRPr lang="en-US" altLang="zh-CN" dirty="0"/>
          </a:p>
        </p:txBody>
      </p:sp>
      <p:pic>
        <p:nvPicPr>
          <p:cNvPr id="12" name="Graphic 11" descr="Business Growth with solid fill">
            <a:extLst>
              <a:ext uri="{FF2B5EF4-FFF2-40B4-BE49-F238E27FC236}">
                <a16:creationId xmlns:a16="http://schemas.microsoft.com/office/drawing/2014/main" id="{325CF701-BC6A-B5C9-C859-82FC2C05B3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11879" y="1017406"/>
            <a:ext cx="914400" cy="914400"/>
          </a:xfrm>
          <a:prstGeom prst="rect">
            <a:avLst/>
          </a:prstGeom>
        </p:spPr>
      </p:pic>
      <p:sp>
        <p:nvSpPr>
          <p:cNvPr id="22" name="Date Placeholder 21">
            <a:extLst>
              <a:ext uri="{FF2B5EF4-FFF2-40B4-BE49-F238E27FC236}">
                <a16:creationId xmlns:a16="http://schemas.microsoft.com/office/drawing/2014/main" id="{A0EA638E-637B-3020-749D-9BCAB1450FC3}"/>
              </a:ext>
            </a:extLst>
          </p:cNvPr>
          <p:cNvSpPr>
            <a:spLocks noGrp="1"/>
          </p:cNvSpPr>
          <p:nvPr>
            <p:ph type="dt" sz="half" idx="14"/>
          </p:nvPr>
        </p:nvSpPr>
        <p:spPr/>
        <p:txBody>
          <a:bodyPr/>
          <a:lstStyle/>
          <a:p>
            <a:r>
              <a:rPr lang="en-US" altLang="zh-CN"/>
              <a:t>03/12/2025</a:t>
            </a:r>
            <a:fld id="{0D59E019-BD55-495E-9A3E-F781A6971A3F}" type="datetime1">
              <a:rPr lang="en-US" smtClean="0"/>
              <a:t>3/31/2025</a:t>
            </a:fld>
            <a:endParaRPr lang="en-US"/>
          </a:p>
        </p:txBody>
      </p:sp>
      <p:sp>
        <p:nvSpPr>
          <p:cNvPr id="23" name="Footer Placeholder 22">
            <a:extLst>
              <a:ext uri="{FF2B5EF4-FFF2-40B4-BE49-F238E27FC236}">
                <a16:creationId xmlns:a16="http://schemas.microsoft.com/office/drawing/2014/main" id="{06C53E85-D1F5-351A-A5DD-DB7896BA3053}"/>
              </a:ext>
            </a:extLst>
          </p:cNvPr>
          <p:cNvSpPr>
            <a:spLocks noGrp="1"/>
          </p:cNvSpPr>
          <p:nvPr>
            <p:ph type="ftr" sz="quarter" idx="11"/>
          </p:nvPr>
        </p:nvSpPr>
        <p:spPr/>
        <p:txBody>
          <a:bodyPr/>
          <a:lstStyle/>
          <a:p>
            <a:r>
              <a:rPr lang="en-US"/>
              <a:t>Author: S.Porth</a:t>
            </a:r>
          </a:p>
        </p:txBody>
      </p:sp>
    </p:spTree>
    <p:extLst>
      <p:ext uri="{BB962C8B-B14F-4D97-AF65-F5344CB8AC3E}">
        <p14:creationId xmlns:p14="http://schemas.microsoft.com/office/powerpoint/2010/main" val="1480692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OP_001_Biz Presentation_Personal Budgeting_250210_">
      <a:dk1>
        <a:srgbClr val="2F2F2F"/>
      </a:dk1>
      <a:lt1>
        <a:srgbClr val="FFFFFF"/>
      </a:lt1>
      <a:dk2>
        <a:srgbClr val="778495"/>
      </a:dk2>
      <a:lt2>
        <a:srgbClr val="F0F0F0"/>
      </a:lt2>
      <a:accent1>
        <a:srgbClr val="1871CA"/>
      </a:accent1>
      <a:accent2>
        <a:srgbClr val="F6C94C"/>
      </a:accent2>
      <a:accent3>
        <a:srgbClr val="02C9CE"/>
      </a:accent3>
      <a:accent4>
        <a:srgbClr val="92D050"/>
      </a:accent4>
      <a:accent5>
        <a:srgbClr val="8E7EF0"/>
      </a:accent5>
      <a:accent6>
        <a:srgbClr val="D90909"/>
      </a:accent6>
      <a:hlink>
        <a:srgbClr val="ED861F"/>
      </a:hlink>
      <a:folHlink>
        <a:srgbClr val="979797"/>
      </a:folHlink>
    </a:clrScheme>
    <a:fontScheme name="Custom">
      <a:majorFont>
        <a:latin typeface="Segoe UI Black"/>
        <a:ea typeface=""/>
        <a:cs typeface=""/>
      </a:majorFont>
      <a:minorFont>
        <a:latin typeface="Arial"/>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DED828-D6B6-42DA-8DEE-DE8638CBB0B2}">
  <ds:schemaRefs>
    <ds:schemaRef ds:uri="http://schemas.microsoft.com/sharepoint/v3/contenttype/forms"/>
  </ds:schemaRefs>
</ds:datastoreItem>
</file>

<file path=customXml/itemProps2.xml><?xml version="1.0" encoding="utf-8"?>
<ds:datastoreItem xmlns:ds="http://schemas.openxmlformats.org/officeDocument/2006/customXml" ds:itemID="{81333B44-FF7C-4DD4-AB3A-1FC68C05FF35}">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customXml/itemProps3.xml><?xml version="1.0" encoding="utf-8"?>
<ds:datastoreItem xmlns:ds="http://schemas.openxmlformats.org/officeDocument/2006/customXml" ds:itemID="{4AE86BAD-86C6-47EA-A0F9-642802C2FE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1840</TotalTime>
  <Words>1045</Words>
  <Application>Microsoft Office PowerPoint</Application>
  <PresentationFormat>Widescreen</PresentationFormat>
  <Paragraphs>117</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等线</vt:lpstr>
      <vt:lpstr>Aptos</vt:lpstr>
      <vt:lpstr>Arial</vt:lpstr>
      <vt:lpstr>Segoe UI Black</vt:lpstr>
      <vt:lpstr>Wingdings</vt:lpstr>
      <vt:lpstr>Custom</vt:lpstr>
      <vt:lpstr>Sales Insight</vt:lpstr>
      <vt:lpstr>Introduction</vt:lpstr>
      <vt:lpstr>Data and Methodologies</vt:lpstr>
      <vt:lpstr>Dataset Overview</vt:lpstr>
      <vt:lpstr>Objectives</vt:lpstr>
      <vt:lpstr>How does customer age and gender influence their purchasing behavior?</vt:lpstr>
      <vt:lpstr>Key Insights</vt:lpstr>
      <vt:lpstr>Why does this Happen?</vt:lpstr>
      <vt:lpstr>Actionable Steps </vt:lpstr>
      <vt:lpstr>Sales Data Across Time Periods</vt:lpstr>
      <vt:lpstr>Key Insights</vt:lpstr>
      <vt:lpstr>Why does this Happen?</vt:lpstr>
      <vt:lpstr>Actionable Steps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Insight</dc:title>
  <dc:creator>Saraijah Porth</dc:creator>
  <cp:lastModifiedBy>Saraijah Porth</cp:lastModifiedBy>
  <cp:revision>6</cp:revision>
  <dcterms:created xsi:type="dcterms:W3CDTF">2025-03-26T18:09:48Z</dcterms:created>
  <dcterms:modified xsi:type="dcterms:W3CDTF">2025-03-31T21:19:14Z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