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078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5" roundtripDataSignature="AMtx7mhKPiT+WjYx0yJBtXq63cA/bzcf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4612" y="0"/>
            <a:ext cx="2963862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24887"/>
            <a:ext cx="2963862" cy="4460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0789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0789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0789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0789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0789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2" type="dt"/>
          </p:nvPr>
        </p:nvSpPr>
        <p:spPr>
          <a:xfrm>
            <a:off x="3884612" y="0"/>
            <a:ext cx="2963862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/>
          <p:nvPr>
            <p:ph idx="3" type="sldImg"/>
          </p:nvPr>
        </p:nvSpPr>
        <p:spPr>
          <a:xfrm>
            <a:off x="1158875" y="681037"/>
            <a:ext cx="4532312" cy="3397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685800" y="4313237"/>
            <a:ext cx="5478462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/>
          <p:nvPr/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3884612" y="8624887"/>
            <a:ext cx="2963862" cy="4460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" name="Google Shape;28;p1:notes"/>
          <p:cNvSpPr/>
          <p:nvPr/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13237"/>
            <a:ext cx="5478462" cy="4078287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" name="Google Shape;40;p4:notes"/>
          <p:cNvSpPr/>
          <p:nvPr/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13237"/>
            <a:ext cx="5478462" cy="4078287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9:notes"/>
          <p:cNvSpPr/>
          <p:nvPr/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:notes"/>
          <p:cNvSpPr txBox="1"/>
          <p:nvPr>
            <p:ph idx="1" type="body"/>
          </p:nvPr>
        </p:nvSpPr>
        <p:spPr>
          <a:xfrm>
            <a:off x="685800" y="4313237"/>
            <a:ext cx="5478462" cy="4078287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11:notes"/>
          <p:cNvSpPr/>
          <p:nvPr/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:notes"/>
          <p:cNvSpPr txBox="1"/>
          <p:nvPr>
            <p:ph idx="1" type="body"/>
          </p:nvPr>
        </p:nvSpPr>
        <p:spPr>
          <a:xfrm>
            <a:off x="685800" y="4313237"/>
            <a:ext cx="5478462" cy="4078287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6e6c725a_1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656e6c725a_1_0:notes"/>
          <p:cNvSpPr/>
          <p:nvPr/>
        </p:nvSpPr>
        <p:spPr>
          <a:xfrm>
            <a:off x="685800" y="4313237"/>
            <a:ext cx="5486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656e6c725a_1_0:notes"/>
          <p:cNvSpPr txBox="1"/>
          <p:nvPr>
            <p:ph idx="1" type="body"/>
          </p:nvPr>
        </p:nvSpPr>
        <p:spPr>
          <a:xfrm>
            <a:off x="685800" y="4313237"/>
            <a:ext cx="5478600" cy="4078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bc435a6_1_1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658bc435a6_1_11:notes"/>
          <p:cNvSpPr/>
          <p:nvPr/>
        </p:nvSpPr>
        <p:spPr>
          <a:xfrm>
            <a:off x="685800" y="4313237"/>
            <a:ext cx="5486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58bc435a6_1_11:notes"/>
          <p:cNvSpPr txBox="1"/>
          <p:nvPr>
            <p:ph idx="1" type="body"/>
          </p:nvPr>
        </p:nvSpPr>
        <p:spPr>
          <a:xfrm>
            <a:off x="685800" y="4313237"/>
            <a:ext cx="5478600" cy="4078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8bc435a6_1_2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658bc435a6_1_22:notes"/>
          <p:cNvSpPr/>
          <p:nvPr/>
        </p:nvSpPr>
        <p:spPr>
          <a:xfrm>
            <a:off x="685800" y="4313237"/>
            <a:ext cx="5486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658bc435a6_1_22:notes"/>
          <p:cNvSpPr txBox="1"/>
          <p:nvPr>
            <p:ph idx="1" type="body"/>
          </p:nvPr>
        </p:nvSpPr>
        <p:spPr>
          <a:xfrm>
            <a:off x="685800" y="4313237"/>
            <a:ext cx="5478600" cy="4078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84c93052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g6184c93052_0_0:notes"/>
          <p:cNvSpPr/>
          <p:nvPr/>
        </p:nvSpPr>
        <p:spPr>
          <a:xfrm>
            <a:off x="685800" y="4313237"/>
            <a:ext cx="5486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6184c93052_0_0:notes"/>
          <p:cNvSpPr txBox="1"/>
          <p:nvPr>
            <p:ph idx="1" type="body"/>
          </p:nvPr>
        </p:nvSpPr>
        <p:spPr>
          <a:xfrm>
            <a:off x="685800" y="4313237"/>
            <a:ext cx="5478600" cy="4078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8bc435a6_2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658bc435a6_2_0:notes"/>
          <p:cNvSpPr/>
          <p:nvPr/>
        </p:nvSpPr>
        <p:spPr>
          <a:xfrm>
            <a:off x="685800" y="4313237"/>
            <a:ext cx="5486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58bc435a6_2_0:notes"/>
          <p:cNvSpPr txBox="1"/>
          <p:nvPr>
            <p:ph idx="1" type="body"/>
          </p:nvPr>
        </p:nvSpPr>
        <p:spPr>
          <a:xfrm>
            <a:off x="685800" y="4313237"/>
            <a:ext cx="5478600" cy="4078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>
            <a:off x="323850" y="404812"/>
            <a:ext cx="8496300" cy="6048375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611187" y="3068637"/>
            <a:ext cx="78486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1: CIRCUITO RLC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4067175" y="4618037"/>
            <a:ext cx="464343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CALHEIAS ALVES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LIZANDRA MORAES DE OLIVEIRA JARDIM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MOISES RANGEL ALVES FILHO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RAYSSA MONTECCHIARI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VITOR SARAIVA DE LIMA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79387" y="5876925"/>
            <a:ext cx="5113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Orientador: Jesús Pérez Curbelo</a:t>
            </a:r>
            <a:endParaRPr/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2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23850" y="404812"/>
            <a:ext cx="8496300" cy="6048375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2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/>
          <p:nvPr/>
        </p:nvSpPr>
        <p:spPr>
          <a:xfrm>
            <a:off x="631825" y="1787525"/>
            <a:ext cx="78486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1223962" y="2470150"/>
            <a:ext cx="6696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9550" lvl="0" marL="209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o valor de R necessário para que o circuito dissipe a carga até atingir 1% do seu valor original em t = 0, 05 s, dado que L = 5 H e C = </a:t>
            </a:r>
            <a:r>
              <a:rPr lang="en-US" sz="1800"/>
              <a:t>10</a:t>
            </a:r>
            <a:r>
              <a:rPr baseline="30000" lang="en-US" sz="1800"/>
              <a:t>-4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1185862" y="3549650"/>
            <a:ext cx="67341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9550" lvl="0" marL="209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o valor de L necessário para que o circuito dissipe a carga até atingir 1% do seu valor original em t = 0, 05 s, dado que R = 280 Ω e C = </a:t>
            </a:r>
            <a:r>
              <a:rPr lang="en-US" sz="1800">
                <a:solidFill>
                  <a:schemeClr val="dk1"/>
                </a:solidFill>
              </a:rPr>
              <a:t>10</a:t>
            </a:r>
            <a:r>
              <a:rPr baseline="30000" lang="en-US" sz="1800">
                <a:solidFill>
                  <a:schemeClr val="dk1"/>
                </a:solidFill>
              </a:rPr>
              <a:t>-4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323850" y="404812"/>
            <a:ext cx="8496300" cy="6048375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2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631825" y="1787525"/>
            <a:ext cx="78486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TRANSFORMANDO A FUNÇÃO DA CARGA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5150" y="2508250"/>
            <a:ext cx="11715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500" y="2435225"/>
            <a:ext cx="100965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9"/>
          <p:cNvCxnSpPr/>
          <p:nvPr/>
        </p:nvCxnSpPr>
        <p:spPr>
          <a:xfrm>
            <a:off x="4348162" y="2659062"/>
            <a:ext cx="431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086" y="2966087"/>
            <a:ext cx="7993824" cy="74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975" y="4199825"/>
            <a:ext cx="8045925" cy="7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975" y="5128750"/>
            <a:ext cx="8045925" cy="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453900" y="4104925"/>
            <a:ext cx="8190000" cy="1820100"/>
          </a:xfrm>
          <a:prstGeom prst="roundRect">
            <a:avLst>
              <a:gd fmla="val 16667" name="adj"/>
            </a:avLst>
          </a:prstGeom>
          <a:noFill/>
          <a:ln cap="sq" cmpd="sng" w="2555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23850" y="404812"/>
            <a:ext cx="8496300" cy="6048375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2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631825" y="1787525"/>
            <a:ext cx="78486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DA BISSEÇÃO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3687" y="2519362"/>
            <a:ext cx="4308475" cy="34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620712" y="2566987"/>
            <a:ext cx="3484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ocorrem as iterações?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737" y="3132137"/>
            <a:ext cx="3067050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5650" y="5119687"/>
            <a:ext cx="3095625" cy="74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812" y="4179887"/>
            <a:ext cx="30956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6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6e6c725a_1_0"/>
          <p:cNvSpPr/>
          <p:nvPr/>
        </p:nvSpPr>
        <p:spPr>
          <a:xfrm>
            <a:off x="323850" y="404812"/>
            <a:ext cx="8496300" cy="6048300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656e6c725a_1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89" name="Google Shape;89;g656e6c725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1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656e6c725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656e6c725a_1_0"/>
          <p:cNvSpPr txBox="1"/>
          <p:nvPr/>
        </p:nvSpPr>
        <p:spPr>
          <a:xfrm>
            <a:off x="631825" y="1177925"/>
            <a:ext cx="7848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/>
              <a:t>GRÁFICO F(R)</a:t>
            </a:r>
            <a:endParaRPr/>
          </a:p>
        </p:txBody>
      </p:sp>
      <p:pic>
        <p:nvPicPr>
          <p:cNvPr id="92" name="Google Shape;92;g656e6c725a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400" y="1686087"/>
            <a:ext cx="4525205" cy="4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6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8bc435a6_1_11"/>
          <p:cNvSpPr/>
          <p:nvPr/>
        </p:nvSpPr>
        <p:spPr>
          <a:xfrm>
            <a:off x="323850" y="404812"/>
            <a:ext cx="8496300" cy="6048300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658bc435a6_1_1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00" name="Google Shape;100;g658bc435a6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1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658bc435a6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658bc435a6_1_11"/>
          <p:cNvSpPr txBox="1"/>
          <p:nvPr/>
        </p:nvSpPr>
        <p:spPr>
          <a:xfrm>
            <a:off x="631825" y="1177925"/>
            <a:ext cx="7848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/>
              <a:t>GRÁFICO F(L)</a:t>
            </a:r>
            <a:endParaRPr/>
          </a:p>
        </p:txBody>
      </p:sp>
      <p:pic>
        <p:nvPicPr>
          <p:cNvPr id="103" name="Google Shape;103;g658bc435a6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485" y="1631647"/>
            <a:ext cx="4633025" cy="4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6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8bc435a6_1_22"/>
          <p:cNvSpPr/>
          <p:nvPr/>
        </p:nvSpPr>
        <p:spPr>
          <a:xfrm>
            <a:off x="323850" y="404812"/>
            <a:ext cx="8496300" cy="6048300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658bc435a6_1_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1" name="Google Shape;111;g658bc435a6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1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658bc435a6_1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658bc435a6_1_22"/>
          <p:cNvSpPr txBox="1"/>
          <p:nvPr/>
        </p:nvSpPr>
        <p:spPr>
          <a:xfrm>
            <a:off x="631825" y="1177925"/>
            <a:ext cx="7848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/>
              <a:t>GRÁFICO F(L)</a:t>
            </a:r>
            <a:endParaRPr/>
          </a:p>
        </p:txBody>
      </p:sp>
      <p:pic>
        <p:nvPicPr>
          <p:cNvPr id="114" name="Google Shape;114;g658bc435a6_1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035" y="1651385"/>
            <a:ext cx="4593926" cy="46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6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84c93052_0_0"/>
          <p:cNvSpPr/>
          <p:nvPr/>
        </p:nvSpPr>
        <p:spPr>
          <a:xfrm>
            <a:off x="296600" y="377537"/>
            <a:ext cx="8496300" cy="6048300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184c93052_0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2" name="Google Shape;122;g6184c930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1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6184c9305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6184c93052_0_0"/>
          <p:cNvSpPr txBox="1"/>
          <p:nvPr/>
        </p:nvSpPr>
        <p:spPr>
          <a:xfrm>
            <a:off x="801750" y="1262050"/>
            <a:ext cx="7540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/>
              <a:t>FLUXOGRAMA </a:t>
            </a:r>
            <a:endParaRPr/>
          </a:p>
        </p:txBody>
      </p:sp>
      <p:pic>
        <p:nvPicPr>
          <p:cNvPr id="125" name="Google Shape;125;g6184c93052_0_0"/>
          <p:cNvPicPr preferRelativeResize="0"/>
          <p:nvPr/>
        </p:nvPicPr>
        <p:blipFill rotWithShape="1">
          <a:blip r:embed="rId5">
            <a:alphaModFix/>
          </a:blip>
          <a:srcRect b="45878" l="0" r="35625" t="0"/>
          <a:stretch/>
        </p:blipFill>
        <p:spPr>
          <a:xfrm>
            <a:off x="3071975" y="1719275"/>
            <a:ext cx="3000075" cy="46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9EFF"/>
            </a:gs>
            <a:gs pos="100000">
              <a:srgbClr val="17375E"/>
            </a:gs>
          </a:gsLst>
          <a:lin ang="2700006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8bc435a6_2_0"/>
          <p:cNvSpPr/>
          <p:nvPr/>
        </p:nvSpPr>
        <p:spPr>
          <a:xfrm>
            <a:off x="296600" y="377537"/>
            <a:ext cx="8496300" cy="6048300"/>
          </a:xfrm>
          <a:prstGeom prst="roundRect">
            <a:avLst>
              <a:gd fmla="val 646" name="adj"/>
            </a:avLst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658bc435a6_2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3" name="Google Shape;133;g658bc435a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577850"/>
            <a:ext cx="1935161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58bc435a6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37" y="576262"/>
            <a:ext cx="1038225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658bc435a6_2_0"/>
          <p:cNvSpPr txBox="1"/>
          <p:nvPr/>
        </p:nvSpPr>
        <p:spPr>
          <a:xfrm>
            <a:off x="801750" y="1262050"/>
            <a:ext cx="7540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/>
              <a:t>FLUXOGRAMA </a:t>
            </a:r>
            <a:endParaRPr/>
          </a:p>
        </p:txBody>
      </p:sp>
      <p:pic>
        <p:nvPicPr>
          <p:cNvPr id="136" name="Google Shape;136;g658bc435a6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776" y="1860450"/>
            <a:ext cx="5559201" cy="42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2008-12-03T15:05:55Z</dcterms:created>
  <dc:creator>Athos M.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