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1"/>
          <p:cNvGrpSpPr/>
          <p:nvPr/>
        </p:nvGrpSpPr>
        <p:grpSpPr>
          <a:xfrm>
            <a:off x="876299" y="990600"/>
            <a:ext cx="1743075" cy="1333500"/>
            <a:chOff x="742950" y="1104900"/>
            <a:chExt cx="1743075" cy="1333500"/>
          </a:xfrm>
        </p:grpSpPr>
        <p:sp>
          <p:nvSpPr>
            <p:cNvPr id="134" name="Google Shape;13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5" name="Google Shape;13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36" name="Google Shape;13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7" name="Google Shape;13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8" name="Google Shape;138;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39" name="Google Shape;13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40" name="Google Shape;140;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1" name="Google Shape;141;p1"/>
          <p:cNvSpPr txBox="1"/>
          <p:nvPr/>
        </p:nvSpPr>
        <p:spPr>
          <a:xfrm flipH="1" rot="10800000">
            <a:off x="3022700" y="5945425"/>
            <a:ext cx="81504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S</a:t>
            </a:r>
            <a:endParaRPr b="0" i="0" sz="1400" u="none" cap="none" strike="noStrike">
              <a:solidFill>
                <a:srgbClr val="000000"/>
              </a:solidFill>
              <a:latin typeface="Calibri"/>
              <a:ea typeface="Calibri"/>
              <a:cs typeface="Calibri"/>
              <a:sym typeface="Calibri"/>
            </a:endParaRPr>
          </a:p>
        </p:txBody>
      </p:sp>
      <p:sp>
        <p:nvSpPr>
          <p:cNvPr id="142" name="Google Shape;142;p1"/>
          <p:cNvSpPr txBox="1"/>
          <p:nvPr/>
        </p:nvSpPr>
        <p:spPr>
          <a:xfrm>
            <a:off x="1690950" y="2324098"/>
            <a:ext cx="7462500" cy="408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STUDENT NAME:S.SARADHA</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REGISTER NO:8861ABDA1EB0077BDF640914D98B9F86</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DEPARTMENT: B.Com CS </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COLLEGE: AVICHI COLLEGE OF ARTS &amp; SCIENCE </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
        <p:nvSpPr>
          <p:cNvPr id="143" name="Google Shape;143;p1"/>
          <p:cNvSpPr txBox="1"/>
          <p:nvPr/>
        </p:nvSpPr>
        <p:spPr>
          <a:xfrm flipH="1" rot="10800000">
            <a:off x="4678725" y="2843825"/>
            <a:ext cx="18984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2" name="Google Shape;92;p8"/>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93" name="Google Shape;93;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94" name="Google Shape;94;p8"/>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95" name="Google Shape;95;p8"/>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8"/>
          <p:cNvSpPr txBox="1"/>
          <p:nvPr/>
        </p:nvSpPr>
        <p:spPr>
          <a:xfrm>
            <a:off x="1164125" y="1114350"/>
            <a:ext cx="8189400" cy="46101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900"/>
              <a:t>Modeling in the Naan Mudhalvan course involves creating personalized learning experiences using data-driven insights. By analyzing student performance, industry trends, and skill demands, adaptive models recommend tailored courses. Predictive analytics help forecast learner success, while competency-based models ensure skills align with job market requirements, optimizing employability outcomes.</a:t>
            </a:r>
            <a:endParaRPr sz="2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1" name="Google Shape;101;p9"/>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02" name="Google Shape;102;p9"/>
          <p:cNvSpPr txBox="1"/>
          <p:nvPr>
            <p:ph type="title"/>
          </p:nvPr>
        </p:nvSpPr>
        <p:spPr>
          <a:xfrm>
            <a:off x="755325" y="385456"/>
            <a:ext cx="2437200" cy="1633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03" name="Google Shape;103;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04" name="Google Shape;104;p9"/>
          <p:cNvSpPr txBox="1"/>
          <p:nvPr/>
        </p:nvSpPr>
        <p:spPr>
          <a:xfrm>
            <a:off x="1224475" y="2019300"/>
            <a:ext cx="7731000" cy="4321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700"/>
              <a:t>The Naan Mudhalvan course has delivered impressive results, with increased student engagement, higher certification rates, and improved employability. Learners have reported enhanced skills and confidence, leading to successful job placements. The course's industry-aligned curriculum ensures participants are well-prepared for current market demands, driving career growth and economic development.</a:t>
            </a:r>
            <a:endParaRPr sz="2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txBox="1"/>
          <p:nvPr>
            <p:ph type="title"/>
          </p:nvPr>
        </p:nvSpPr>
        <p:spPr>
          <a:xfrm>
            <a:off x="314777" y="-7"/>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7" name="Google Shape;107;p10"/>
          <p:cNvSpPr txBox="1"/>
          <p:nvPr/>
        </p:nvSpPr>
        <p:spPr>
          <a:xfrm>
            <a:off x="1501334" y="1061392"/>
            <a:ext cx="5812200" cy="4735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700"/>
              <a:t>In conclusion, the Naan Mudhalvan course is a transformative initiative that equips learners with essential skills and industry knowledge. By providing personalized learning, practical training, and job placement support, it bridges the gap between education and employment, fostering personal growth, career success, and economic advancement.</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grpSp>
        <p:nvGrpSpPr>
          <p:cNvPr id="40" name="Google Shape;40;p2"/>
          <p:cNvGrpSpPr/>
          <p:nvPr/>
        </p:nvGrpSpPr>
        <p:grpSpPr>
          <a:xfrm>
            <a:off x="7991475" y="2933700"/>
            <a:ext cx="2762251" cy="3257550"/>
            <a:chOff x="7991475" y="2933700"/>
            <a:chExt cx="2762251" cy="3257550"/>
          </a:xfrm>
        </p:grpSpPr>
        <p:sp>
          <p:nvSpPr>
            <p:cNvPr id="41" name="Google Shape;41;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3" name="Google Shape;43;p2"/>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44" name="Google Shape;4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txBox="1"/>
          <p:nvPr>
            <p:ph type="title"/>
          </p:nvPr>
        </p:nvSpPr>
        <p:spPr>
          <a:xfrm>
            <a:off x="834075" y="575051"/>
            <a:ext cx="5637000" cy="1444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46" name="Google Shape;46;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7" name="Google Shape;47;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8" name="Google Shape;48;p2"/>
          <p:cNvSpPr txBox="1"/>
          <p:nvPr/>
        </p:nvSpPr>
        <p:spPr>
          <a:xfrm>
            <a:off x="1261775" y="2019250"/>
            <a:ext cx="6059400" cy="3042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700"/>
              <a:t>It seems like you might be referring to a problem statement or issue related to "Naan Mudhalvan," which is a Tamil phrase that translates to "I am the first" or "I am the leader." This phrase is often associated with leadership and excellence. However, I need more context to provide a specific response.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If "Naan Mudhalvan" refers to a particular project, program, or concept, could you provide more details or specify the problem statement you're referring to? This will help me give you a more accurate and relevant answer.</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grpSp>
        <p:nvGrpSpPr>
          <p:cNvPr id="50" name="Google Shape;50;p3"/>
          <p:cNvGrpSpPr/>
          <p:nvPr/>
        </p:nvGrpSpPr>
        <p:grpSpPr>
          <a:xfrm>
            <a:off x="8658225" y="2647950"/>
            <a:ext cx="3533775" cy="3810000"/>
            <a:chOff x="8658225" y="2647950"/>
            <a:chExt cx="3533775" cy="3810000"/>
          </a:xfrm>
        </p:grpSpPr>
        <p:sp>
          <p:nvSpPr>
            <p:cNvPr id="51" name="Google Shape;51;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3" name="Google Shape;53;p3"/>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54" name="Google Shape;54;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3"/>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56" name="Google Shape;56;p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7" name="Google Shape;57;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8" name="Google Shape;58;p3"/>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9" name="Google Shape;59;p3"/>
          <p:cNvSpPr txBox="1"/>
          <p:nvPr/>
        </p:nvSpPr>
        <p:spPr>
          <a:xfrm>
            <a:off x="1143000" y="2286000"/>
            <a:ext cx="7924800" cy="28308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500"/>
              <a:t>The "Naan Mudhalvan" project aims to enhance youth employability through specialized skill development and vocational training. It provides targeted courses, practical experience, and career guidance to equip students and young professionals with industry-relevant skills, improving job readiness and career opportunities in Tamil Nadu.</a:t>
            </a:r>
            <a:endParaRPr sz="2500"/>
          </a:p>
        </p:txBody>
      </p:sp>
      <p:sp>
        <p:nvSpPr>
          <p:cNvPr id="60" name="Google Shape;60;p3"/>
          <p:cNvSpPr txBox="1"/>
          <p:nvPr/>
        </p:nvSpPr>
        <p:spPr>
          <a:xfrm rot="-659">
            <a:off x="1328775" y="1508493"/>
            <a:ext cx="6256800" cy="367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4"/>
          <p:cNvSpPr txBox="1"/>
          <p:nvPr>
            <p:ph type="title"/>
          </p:nvPr>
        </p:nvSpPr>
        <p:spPr>
          <a:xfrm>
            <a:off x="699450" y="891805"/>
            <a:ext cx="5014500" cy="803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66" name="Google Shape;66;p4"/>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67" name="Google Shape;67;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8" name="Google Shape;68;p4"/>
          <p:cNvSpPr txBox="1"/>
          <p:nvPr/>
        </p:nvSpPr>
        <p:spPr>
          <a:xfrm>
            <a:off x="1231375" y="2256200"/>
            <a:ext cx="6896700" cy="3648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500"/>
              <a:t>The end users of the Naan Mudhalvan course include students, job seekers, and working professionals seeking to enhance their skills. These individuals aim to improve their employability, gain industry-relevant knowledge, and pursue personal and professional growth in sectors such as technology, management, and vocational training.</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
          <p:cNvSpPr/>
          <p:nvPr/>
        </p:nvSpPr>
        <p:spPr>
          <a:xfrm>
            <a:off x="0" y="3967163"/>
            <a:ext cx="2695500" cy="3248100"/>
          </a:xfrm>
          <a:prstGeom prst="rect">
            <a:avLst/>
          </a:prstGeom>
          <a:noFill/>
          <a:ln>
            <a:noFill/>
          </a:ln>
        </p:spPr>
      </p:sp>
      <p:sp>
        <p:nvSpPr>
          <p:cNvPr id="124" name="Google Shape;124;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5" name="Google Shape;125;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6" name="Google Shape;126;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7" name="Google Shape;127;p1"/>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28" name="Google Shape;128;p1"/>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129" name="Google Shape;129;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30" name="Google Shape;130;p1"/>
          <p:cNvSpPr txBox="1"/>
          <p:nvPr/>
        </p:nvSpPr>
        <p:spPr>
          <a:xfrm flipH="1">
            <a:off x="2871038" y="2059739"/>
            <a:ext cx="7964400" cy="349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Our solution in the Naan Mudhalvan initiative offers high-quality, industry-aligned skill development courses tailored to students and professionals. The value proposition lies in bridging the skill gap, enhancing employability, and empowering learners with practical knowledge, leading to better job opportunities and personal growth in various industries</a:t>
            </a:r>
            <a:endParaRPr b="0" i="0" sz="27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80" name="Google Shape;80;p6"/>
          <p:cNvSpPr txBox="1"/>
          <p:nvPr/>
        </p:nvSpPr>
        <p:spPr>
          <a:xfrm>
            <a:off x="755320" y="1345194"/>
            <a:ext cx="7928400" cy="4167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900"/>
              <a:t>The Naan Mudhalvan dataset comprises student profiles, course enrollments, skill assessments, and employment outcomes. It includes demographic data, learning progress, certifications earned, and feedback. This data enables analysis of skill gaps, course effectiveness, and learner outcomes, helping to tailor educational offerings and improve employability strategies.</a:t>
            </a:r>
            <a:endParaRPr sz="2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7"/>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3" name="Google Shape;83;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6" name="Google Shape;86;p7"/>
          <p:cNvPicPr preferRelativeResize="0"/>
          <p:nvPr/>
        </p:nvPicPr>
        <p:blipFill/>
        <p:spPr>
          <a:xfrm>
            <a:off x="66675" y="3381373"/>
            <a:ext cx="2466975" cy="3419475"/>
          </a:xfrm>
          <a:prstGeom prst="rect">
            <a:avLst/>
          </a:prstGeom>
          <a:noFill/>
          <a:ln>
            <a:noFill/>
          </a:ln>
        </p:spPr>
      </p:pic>
      <p:sp>
        <p:nvSpPr>
          <p:cNvPr id="87" name="Google Shape;87;p7"/>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88" name="Google Shape;88;p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89" name="Google Shape;89;p7"/>
          <p:cNvSpPr txBox="1"/>
          <p:nvPr/>
        </p:nvSpPr>
        <p:spPr>
          <a:xfrm>
            <a:off x="1765350" y="1695459"/>
            <a:ext cx="9511800" cy="4124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200"/>
              <a:t>The "wow" factor in our Naan Mudhalvan course solution lies in its personalized learning paths, real-time industry insights, and hands-on training. Learners gain access to cutting-edge content, expert mentorship, and job placement support, empowering them to seamlessly transition from education to employment with confidence and relevant skills.</a:t>
            </a:r>
            <a:endParaRPr sz="2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