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GB" sz="2400" dirty="0" err="1"/>
              <a:t>N.saral</a:t>
            </a:r>
            <a:endParaRPr lang="en-US" sz="2400" dirty="0"/>
          </a:p>
          <a:p>
            <a:r>
              <a:rPr lang="en-US" sz="2400" dirty="0"/>
              <a:t>REGISTER NO:</a:t>
            </a:r>
            <a:r>
              <a:rPr lang="en-GB" sz="2400" dirty="0"/>
              <a:t> 122202728</a:t>
            </a:r>
            <a:endParaRPr lang="en-US" sz="2400" dirty="0"/>
          </a:p>
          <a:p>
            <a:r>
              <a:rPr lang="en-US" sz="2400" dirty="0"/>
              <a:t>DEPARTMENT:</a:t>
            </a:r>
            <a:r>
              <a:rPr lang="en-GB" sz="2400" dirty="0"/>
              <a:t> BCOM corporate secretary ship </a:t>
            </a:r>
            <a:endParaRPr lang="en-US" sz="2400" dirty="0"/>
          </a:p>
          <a:p>
            <a:r>
              <a:rPr lang="en-US" sz="2400" dirty="0"/>
              <a:t>COLLEGE</a:t>
            </a:r>
            <a:r>
              <a:rPr lang="en-GB" sz="2400" dirty="0"/>
              <a:t> </a:t>
            </a:r>
            <a:r>
              <a:rPr lang="en-GB" sz="2400" dirty="0" err="1"/>
              <a:t>Thiruthangal</a:t>
            </a:r>
            <a:r>
              <a:rPr lang="en-GB" sz="2400" dirty="0"/>
              <a:t> </a:t>
            </a:r>
            <a:r>
              <a:rPr lang="en-GB" sz="2400" dirty="0" err="1"/>
              <a:t>nadar</a:t>
            </a:r>
            <a:r>
              <a:rPr lang="en-GB"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1F4CDDC4-5A40-889B-20D7-7430D4EDF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701" y="1754519"/>
            <a:ext cx="3603849" cy="2554353"/>
          </a:xfrm>
          <a:prstGeom prst="rect">
            <a:avLst/>
          </a:prstGeom>
        </p:spPr>
      </p:pic>
      <p:pic>
        <p:nvPicPr>
          <p:cNvPr id="10" name="Picture 9">
            <a:extLst>
              <a:ext uri="{FF2B5EF4-FFF2-40B4-BE49-F238E27FC236}">
                <a16:creationId xmlns:a16="http://schemas.microsoft.com/office/drawing/2014/main" id="{01BDD96F-AEF3-5736-C4E7-71B385EBC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32" y="2071688"/>
            <a:ext cx="4759398" cy="1726405"/>
          </a:xfrm>
          <a:prstGeom prst="rect">
            <a:avLst/>
          </a:prstGeom>
        </p:spPr>
      </p:pic>
      <p:sp>
        <p:nvSpPr>
          <p:cNvPr id="13" name="TextBox 12">
            <a:extLst>
              <a:ext uri="{FF2B5EF4-FFF2-40B4-BE49-F238E27FC236}">
                <a16:creationId xmlns:a16="http://schemas.microsoft.com/office/drawing/2014/main" id="{5FF61A44-DEF4-F1C3-045D-52B8D3916F76}"/>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2232FF4A-522F-1DB9-8338-CEAC0952B30F}"/>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F7F60B4-23FB-AEC9-C0BA-D81E1C36FD3A}"/>
              </a:ext>
            </a:extLst>
          </p:cNvPr>
          <p:cNvSpPr txBox="1"/>
          <p:nvPr/>
        </p:nvSpPr>
        <p:spPr>
          <a:xfrm>
            <a:off x="5189537" y="2522537"/>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E442092A-E845-E223-2FFC-662D345AB9BB}"/>
              </a:ext>
            </a:extLst>
          </p:cNvPr>
          <p:cNvSpPr txBox="1"/>
          <p:nvPr/>
        </p:nvSpPr>
        <p:spPr>
          <a:xfrm>
            <a:off x="5189537" y="2578100"/>
            <a:ext cx="1828800" cy="1828800"/>
          </a:xfrm>
          <a:prstGeom prst="rect">
            <a:avLst/>
          </a:prstGeom>
          <a:noFill/>
        </p:spPr>
        <p:txBody>
          <a:bodyPr wrap="square" rtlCol="0">
            <a:spAutoFit/>
          </a:bodyPr>
          <a:lstStyle/>
          <a:p>
            <a:pPr algn="l"/>
            <a:endParaRPr lang="en-US" dirty="0"/>
          </a:p>
        </p:txBody>
      </p:sp>
      <p:sp>
        <p:nvSpPr>
          <p:cNvPr id="15" name="TextBox 14">
            <a:extLst>
              <a:ext uri="{FF2B5EF4-FFF2-40B4-BE49-F238E27FC236}">
                <a16:creationId xmlns:a16="http://schemas.microsoft.com/office/drawing/2014/main" id="{12308D61-922C-D457-75AB-469FC3D62155}"/>
              </a:ext>
            </a:extLst>
          </p:cNvPr>
          <p:cNvSpPr txBox="1"/>
          <p:nvPr/>
        </p:nvSpPr>
        <p:spPr>
          <a:xfrm>
            <a:off x="5189537" y="2522537"/>
            <a:ext cx="1828800" cy="1828800"/>
          </a:xfrm>
          <a:prstGeom prst="rect">
            <a:avLst/>
          </a:prstGeom>
          <a:noFill/>
        </p:spPr>
        <p:txBody>
          <a:bodyPr wrap="square" rtlCol="0">
            <a:spAutoFit/>
          </a:bodyPr>
          <a:lstStyle/>
          <a:p>
            <a:pPr algn="l"/>
            <a:endParaRPr lang="en-US" dirty="0"/>
          </a:p>
        </p:txBody>
      </p:sp>
      <p:sp>
        <p:nvSpPr>
          <p:cNvPr id="17" name="TextBox 16">
            <a:extLst>
              <a:ext uri="{FF2B5EF4-FFF2-40B4-BE49-F238E27FC236}">
                <a16:creationId xmlns:a16="http://schemas.microsoft.com/office/drawing/2014/main" id="{57D74C6B-9934-562E-9DB5-BD9C9B47BC5D}"/>
              </a:ext>
            </a:extLst>
          </p:cNvPr>
          <p:cNvSpPr txBox="1"/>
          <p:nvPr/>
        </p:nvSpPr>
        <p:spPr>
          <a:xfrm>
            <a:off x="686182" y="4613950"/>
            <a:ext cx="7536638" cy="2031325"/>
          </a:xfrm>
          <a:prstGeom prst="rect">
            <a:avLst/>
          </a:prstGeom>
          <a:noFill/>
        </p:spPr>
        <p:txBody>
          <a:bodyPr wrap="square" rtlCol="0">
            <a:spAutoFit/>
          </a:bodyPr>
          <a:lstStyle/>
          <a:p>
            <a:pPr algn="l"/>
            <a:r>
              <a:rPr lang="en-GB" dirty="0"/>
              <a:t>Interpretation:
The table clearly shows employee ratings in a structured manner.
The pie chart adds confusion by including additional individuals not present in the table, suggesting that the chart might represent a larger dataset or a different metric.
The pie chart’s lack of a title makes it difficult to know what exactly is being compared or represented.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saralnelson57@gmail.com</cp:lastModifiedBy>
  <cp:revision>18</cp:revision>
  <dcterms:created xsi:type="dcterms:W3CDTF">2024-03-29T15:07:22Z</dcterms:created>
  <dcterms:modified xsi:type="dcterms:W3CDTF">2024-09-08T12:14:48Z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