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309" r:id="rId2"/>
    <p:sldId id="310" r:id="rId3"/>
    <p:sldId id="311" r:id="rId4"/>
    <p:sldId id="370" r:id="rId5"/>
    <p:sldId id="368" r:id="rId6"/>
    <p:sldId id="313" r:id="rId7"/>
    <p:sldId id="373" r:id="rId8"/>
    <p:sldId id="369" r:id="rId9"/>
    <p:sldId id="322" r:id="rId10"/>
    <p:sldId id="261" r:id="rId11"/>
    <p:sldId id="326" r:id="rId12"/>
    <p:sldId id="325" r:id="rId13"/>
    <p:sldId id="328" r:id="rId14"/>
    <p:sldId id="329" r:id="rId15"/>
    <p:sldId id="327" r:id="rId16"/>
    <p:sldId id="330" r:id="rId17"/>
    <p:sldId id="331" r:id="rId18"/>
    <p:sldId id="324" r:id="rId19"/>
    <p:sldId id="334" r:id="rId20"/>
    <p:sldId id="333" r:id="rId21"/>
    <p:sldId id="336" r:id="rId22"/>
    <p:sldId id="366" r:id="rId23"/>
    <p:sldId id="335" r:id="rId24"/>
    <p:sldId id="337" r:id="rId25"/>
    <p:sldId id="338" r:id="rId26"/>
    <p:sldId id="340" r:id="rId27"/>
    <p:sldId id="341" r:id="rId28"/>
    <p:sldId id="372" r:id="rId29"/>
    <p:sldId id="354" r:id="rId30"/>
    <p:sldId id="355" r:id="rId31"/>
    <p:sldId id="356" r:id="rId32"/>
    <p:sldId id="357" r:id="rId33"/>
    <p:sldId id="343" r:id="rId34"/>
    <p:sldId id="352" r:id="rId35"/>
    <p:sldId id="348" r:id="rId36"/>
    <p:sldId id="349" r:id="rId37"/>
    <p:sldId id="350" r:id="rId38"/>
    <p:sldId id="358" r:id="rId39"/>
    <p:sldId id="351" r:id="rId40"/>
    <p:sldId id="353" r:id="rId41"/>
    <p:sldId id="359" r:id="rId42"/>
    <p:sldId id="364" r:id="rId43"/>
    <p:sldId id="362" r:id="rId44"/>
    <p:sldId id="363" r:id="rId45"/>
    <p:sldId id="361" r:id="rId46"/>
    <p:sldId id="360" r:id="rId47"/>
    <p:sldId id="367" r:id="rId48"/>
    <p:sldId id="371" r:id="rId49"/>
    <p:sldId id="365" r:id="rId50"/>
    <p:sldId id="281" r:id="rId5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3372" autoAdjust="0"/>
  </p:normalViewPr>
  <p:slideViewPr>
    <p:cSldViewPr snapToGrid="0" snapToObjects="1" showGuides="1">
      <p:cViewPr varScale="1">
        <p:scale>
          <a:sx n="77" d="100"/>
          <a:sy n="77" d="100"/>
        </p:scale>
        <p:origin x="112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47" d="100"/>
          <a:sy n="47" d="100"/>
        </p:scale>
        <p:origin x="17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FB6FC7-E50F-4686-B26B-57A438F8A3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661BE-AAF7-4C3A-B121-010301F46F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F66DE-07B3-4B48-84F4-07EF15AAF097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77B9A-F117-4A8F-9F34-6CB503B52B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AU"/>
              <a:t>gdfew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657EC-F720-442F-8BF7-8E9F79FFC1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7A7AA-DE75-4B6E-AFF6-0E4B6BEE7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02876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711ED-805F-DE4A-8B1D-BF06A5EAAF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gdfew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C8D64-63ED-8640-947F-B1075B78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092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C8D64-63ED-8640-947F-B1075B78CB9C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31905-9EA4-45AB-A9C7-7F14FD59BB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 err="1"/>
              <a:t>gdfew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8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C8D64-63ED-8640-947F-B1075B78CB9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2E9E0-B311-4808-83A1-2C494CA53F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gdfew</a:t>
            </a:r>
          </a:p>
        </p:txBody>
      </p:sp>
    </p:spTree>
    <p:extLst>
      <p:ext uri="{BB962C8B-B14F-4D97-AF65-F5344CB8AC3E}">
        <p14:creationId xmlns:p14="http://schemas.microsoft.com/office/powerpoint/2010/main" val="896409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C8D64-63ED-8640-947F-B1075B78CB9C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65F2-2C06-4865-B3DB-225C150EA0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gdfew</a:t>
            </a:r>
          </a:p>
        </p:txBody>
      </p:sp>
    </p:spTree>
    <p:extLst>
      <p:ext uri="{BB962C8B-B14F-4D97-AF65-F5344CB8AC3E}">
        <p14:creationId xmlns:p14="http://schemas.microsoft.com/office/powerpoint/2010/main" val="806966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C8D64-63ED-8640-947F-B1075B78CB9C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65F2-2C06-4865-B3DB-225C150EA0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gdfew</a:t>
            </a:r>
          </a:p>
        </p:txBody>
      </p:sp>
    </p:spTree>
    <p:extLst>
      <p:ext uri="{BB962C8B-B14F-4D97-AF65-F5344CB8AC3E}">
        <p14:creationId xmlns:p14="http://schemas.microsoft.com/office/powerpoint/2010/main" val="253611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C8D64-63ED-8640-947F-B1075B78CB9C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65F2-2C06-4865-B3DB-225C150EA0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gdfew</a:t>
            </a:r>
          </a:p>
        </p:txBody>
      </p:sp>
    </p:spTree>
    <p:extLst>
      <p:ext uri="{BB962C8B-B14F-4D97-AF65-F5344CB8AC3E}">
        <p14:creationId xmlns:p14="http://schemas.microsoft.com/office/powerpoint/2010/main" val="4268538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C8D64-63ED-8640-947F-B1075B78CB9C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65F2-2C06-4865-B3DB-225C150EA0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gdfew</a:t>
            </a:r>
          </a:p>
        </p:txBody>
      </p:sp>
    </p:spTree>
    <p:extLst>
      <p:ext uri="{BB962C8B-B14F-4D97-AF65-F5344CB8AC3E}">
        <p14:creationId xmlns:p14="http://schemas.microsoft.com/office/powerpoint/2010/main" val="3700845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C8D64-63ED-8640-947F-B1075B78CB9C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65F2-2C06-4865-B3DB-225C150EA0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gdfew</a:t>
            </a:r>
          </a:p>
        </p:txBody>
      </p:sp>
    </p:spTree>
    <p:extLst>
      <p:ext uri="{BB962C8B-B14F-4D97-AF65-F5344CB8AC3E}">
        <p14:creationId xmlns:p14="http://schemas.microsoft.com/office/powerpoint/2010/main" val="791100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C8D64-63ED-8640-947F-B1075B78CB9C}" type="slidenum">
              <a:rPr lang="en-US" smtClean="0"/>
              <a:t>48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65F2-2C06-4865-B3DB-225C150EA0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gdfew</a:t>
            </a:r>
          </a:p>
        </p:txBody>
      </p:sp>
    </p:spTree>
    <p:extLst>
      <p:ext uri="{BB962C8B-B14F-4D97-AF65-F5344CB8AC3E}">
        <p14:creationId xmlns:p14="http://schemas.microsoft.com/office/powerpoint/2010/main" val="78888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26" y="4188426"/>
            <a:ext cx="831273" cy="955074"/>
          </a:xfrm>
          <a:prstGeom prst="rect">
            <a:avLst/>
          </a:prstGeom>
        </p:spPr>
      </p:pic>
      <p:sp>
        <p:nvSpPr>
          <p:cNvPr id="10" name="Shape"/>
          <p:cNvSpPr/>
          <p:nvPr userDrawn="1"/>
        </p:nvSpPr>
        <p:spPr>
          <a:xfrm>
            <a:off x="3670300" y="482599"/>
            <a:ext cx="5475821" cy="4657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600" extrusionOk="0">
                <a:moveTo>
                  <a:pt x="21270" y="4396"/>
                </a:moveTo>
                <a:cubicBezTo>
                  <a:pt x="21191" y="4342"/>
                  <a:pt x="21164" y="4224"/>
                  <a:pt x="21210" y="4131"/>
                </a:cubicBezTo>
                <a:cubicBezTo>
                  <a:pt x="21255" y="4038"/>
                  <a:pt x="21356" y="4006"/>
                  <a:pt x="21435" y="4060"/>
                </a:cubicBezTo>
                <a:cubicBezTo>
                  <a:pt x="21514" y="4113"/>
                  <a:pt x="21541" y="4232"/>
                  <a:pt x="21496" y="4325"/>
                </a:cubicBezTo>
                <a:cubicBezTo>
                  <a:pt x="21450" y="4418"/>
                  <a:pt x="21349" y="4450"/>
                  <a:pt x="21270" y="4396"/>
                </a:cubicBezTo>
                <a:close/>
                <a:moveTo>
                  <a:pt x="21566" y="3949"/>
                </a:moveTo>
                <a:cubicBezTo>
                  <a:pt x="21550" y="3932"/>
                  <a:pt x="21532" y="3916"/>
                  <a:pt x="21512" y="3903"/>
                </a:cubicBezTo>
                <a:cubicBezTo>
                  <a:pt x="21360" y="3799"/>
                  <a:pt x="21165" y="3861"/>
                  <a:pt x="21077" y="4040"/>
                </a:cubicBezTo>
                <a:cubicBezTo>
                  <a:pt x="20989" y="4220"/>
                  <a:pt x="21041" y="4449"/>
                  <a:pt x="21193" y="4553"/>
                </a:cubicBezTo>
                <a:cubicBezTo>
                  <a:pt x="21316" y="4636"/>
                  <a:pt x="21467" y="4612"/>
                  <a:pt x="21566" y="4506"/>
                </a:cubicBezTo>
                <a:cubicBezTo>
                  <a:pt x="21566" y="4506"/>
                  <a:pt x="21566" y="3949"/>
                  <a:pt x="21566" y="3949"/>
                </a:cubicBezTo>
                <a:close/>
                <a:moveTo>
                  <a:pt x="5807" y="21363"/>
                </a:moveTo>
                <a:cubicBezTo>
                  <a:pt x="5832" y="21442"/>
                  <a:pt x="5832" y="21525"/>
                  <a:pt x="5812" y="21600"/>
                </a:cubicBezTo>
                <a:lnTo>
                  <a:pt x="5644" y="21600"/>
                </a:lnTo>
                <a:cubicBezTo>
                  <a:pt x="5672" y="21550"/>
                  <a:pt x="5681" y="21486"/>
                  <a:pt x="5663" y="21425"/>
                </a:cubicBezTo>
                <a:cubicBezTo>
                  <a:pt x="5631" y="21324"/>
                  <a:pt x="5537" y="21273"/>
                  <a:pt x="5451" y="21309"/>
                </a:cubicBezTo>
                <a:cubicBezTo>
                  <a:pt x="5366" y="21346"/>
                  <a:pt x="5321" y="21457"/>
                  <a:pt x="5353" y="21558"/>
                </a:cubicBezTo>
                <a:cubicBezTo>
                  <a:pt x="5357" y="21573"/>
                  <a:pt x="5364" y="21587"/>
                  <a:pt x="5372" y="21600"/>
                </a:cubicBezTo>
                <a:lnTo>
                  <a:pt x="5203" y="21600"/>
                </a:lnTo>
                <a:cubicBezTo>
                  <a:pt x="5154" y="21411"/>
                  <a:pt x="5239" y="21207"/>
                  <a:pt x="5399" y="21139"/>
                </a:cubicBezTo>
                <a:cubicBezTo>
                  <a:pt x="5564" y="21068"/>
                  <a:pt x="5747" y="21168"/>
                  <a:pt x="5807" y="21363"/>
                </a:cubicBezTo>
                <a:close/>
                <a:moveTo>
                  <a:pt x="12697" y="4217"/>
                </a:moveTo>
                <a:cubicBezTo>
                  <a:pt x="12681" y="4111"/>
                  <a:pt x="12741" y="4011"/>
                  <a:pt x="12830" y="3992"/>
                </a:cubicBezTo>
                <a:cubicBezTo>
                  <a:pt x="12920" y="3973"/>
                  <a:pt x="13006" y="4044"/>
                  <a:pt x="13021" y="4149"/>
                </a:cubicBezTo>
                <a:cubicBezTo>
                  <a:pt x="13037" y="4255"/>
                  <a:pt x="12977" y="4356"/>
                  <a:pt x="12888" y="4374"/>
                </a:cubicBezTo>
                <a:cubicBezTo>
                  <a:pt x="12798" y="4393"/>
                  <a:pt x="12713" y="4322"/>
                  <a:pt x="12697" y="4217"/>
                </a:cubicBezTo>
                <a:moveTo>
                  <a:pt x="12545" y="4248"/>
                </a:moveTo>
                <a:cubicBezTo>
                  <a:pt x="12576" y="4452"/>
                  <a:pt x="12741" y="4589"/>
                  <a:pt x="12914" y="4553"/>
                </a:cubicBezTo>
                <a:cubicBezTo>
                  <a:pt x="13088" y="4517"/>
                  <a:pt x="13203" y="4322"/>
                  <a:pt x="13173" y="4118"/>
                </a:cubicBezTo>
                <a:cubicBezTo>
                  <a:pt x="13142" y="3914"/>
                  <a:pt x="12977" y="3777"/>
                  <a:pt x="12804" y="3813"/>
                </a:cubicBezTo>
                <a:cubicBezTo>
                  <a:pt x="12630" y="3849"/>
                  <a:pt x="12515" y="4044"/>
                  <a:pt x="12545" y="4248"/>
                </a:cubicBezTo>
                <a:moveTo>
                  <a:pt x="12962" y="5991"/>
                </a:moveTo>
                <a:cubicBezTo>
                  <a:pt x="12947" y="5885"/>
                  <a:pt x="13006" y="5784"/>
                  <a:pt x="13096" y="5766"/>
                </a:cubicBezTo>
                <a:cubicBezTo>
                  <a:pt x="13186" y="5747"/>
                  <a:pt x="13271" y="5818"/>
                  <a:pt x="13287" y="5923"/>
                </a:cubicBezTo>
                <a:cubicBezTo>
                  <a:pt x="13303" y="6029"/>
                  <a:pt x="13243" y="6130"/>
                  <a:pt x="13153" y="6148"/>
                </a:cubicBezTo>
                <a:cubicBezTo>
                  <a:pt x="13064" y="6167"/>
                  <a:pt x="12978" y="6096"/>
                  <a:pt x="12962" y="5991"/>
                </a:cubicBezTo>
                <a:moveTo>
                  <a:pt x="12811" y="6022"/>
                </a:moveTo>
                <a:cubicBezTo>
                  <a:pt x="12841" y="6226"/>
                  <a:pt x="13007" y="6362"/>
                  <a:pt x="13180" y="6327"/>
                </a:cubicBezTo>
                <a:cubicBezTo>
                  <a:pt x="13353" y="6291"/>
                  <a:pt x="13469" y="6096"/>
                  <a:pt x="13439" y="5892"/>
                </a:cubicBezTo>
                <a:cubicBezTo>
                  <a:pt x="13408" y="5688"/>
                  <a:pt x="13243" y="5551"/>
                  <a:pt x="13069" y="5587"/>
                </a:cubicBezTo>
                <a:cubicBezTo>
                  <a:pt x="12896" y="5623"/>
                  <a:pt x="12780" y="5818"/>
                  <a:pt x="12811" y="6022"/>
                </a:cubicBezTo>
                <a:moveTo>
                  <a:pt x="12431" y="2443"/>
                </a:moveTo>
                <a:cubicBezTo>
                  <a:pt x="12415" y="2337"/>
                  <a:pt x="12475" y="2237"/>
                  <a:pt x="12565" y="2218"/>
                </a:cubicBezTo>
                <a:cubicBezTo>
                  <a:pt x="12654" y="2199"/>
                  <a:pt x="12740" y="2270"/>
                  <a:pt x="12756" y="2376"/>
                </a:cubicBezTo>
                <a:cubicBezTo>
                  <a:pt x="12772" y="2481"/>
                  <a:pt x="12712" y="2582"/>
                  <a:pt x="12622" y="2600"/>
                </a:cubicBezTo>
                <a:cubicBezTo>
                  <a:pt x="12532" y="2619"/>
                  <a:pt x="12447" y="2548"/>
                  <a:pt x="12431" y="2443"/>
                </a:cubicBezTo>
                <a:moveTo>
                  <a:pt x="12280" y="2474"/>
                </a:moveTo>
                <a:cubicBezTo>
                  <a:pt x="12310" y="2678"/>
                  <a:pt x="12475" y="2815"/>
                  <a:pt x="12649" y="2779"/>
                </a:cubicBezTo>
                <a:cubicBezTo>
                  <a:pt x="12822" y="2743"/>
                  <a:pt x="12938" y="2548"/>
                  <a:pt x="12907" y="2344"/>
                </a:cubicBezTo>
                <a:cubicBezTo>
                  <a:pt x="12877" y="2140"/>
                  <a:pt x="12711" y="2004"/>
                  <a:pt x="12538" y="2040"/>
                </a:cubicBezTo>
                <a:cubicBezTo>
                  <a:pt x="12365" y="2076"/>
                  <a:pt x="12249" y="2270"/>
                  <a:pt x="12280" y="2474"/>
                </a:cubicBezTo>
                <a:moveTo>
                  <a:pt x="12165" y="669"/>
                </a:moveTo>
                <a:cubicBezTo>
                  <a:pt x="12150" y="563"/>
                  <a:pt x="12210" y="463"/>
                  <a:pt x="12299" y="444"/>
                </a:cubicBezTo>
                <a:cubicBezTo>
                  <a:pt x="12389" y="426"/>
                  <a:pt x="12474" y="496"/>
                  <a:pt x="12490" y="602"/>
                </a:cubicBezTo>
                <a:cubicBezTo>
                  <a:pt x="12506" y="707"/>
                  <a:pt x="12446" y="808"/>
                  <a:pt x="12356" y="826"/>
                </a:cubicBezTo>
                <a:cubicBezTo>
                  <a:pt x="12267" y="845"/>
                  <a:pt x="12181" y="775"/>
                  <a:pt x="12165" y="669"/>
                </a:cubicBezTo>
                <a:moveTo>
                  <a:pt x="12014" y="701"/>
                </a:moveTo>
                <a:cubicBezTo>
                  <a:pt x="12044" y="905"/>
                  <a:pt x="12210" y="1041"/>
                  <a:pt x="12383" y="1005"/>
                </a:cubicBezTo>
                <a:cubicBezTo>
                  <a:pt x="12556" y="969"/>
                  <a:pt x="12672" y="774"/>
                  <a:pt x="12642" y="570"/>
                </a:cubicBezTo>
                <a:cubicBezTo>
                  <a:pt x="12611" y="366"/>
                  <a:pt x="12446" y="230"/>
                  <a:pt x="12272" y="266"/>
                </a:cubicBezTo>
                <a:cubicBezTo>
                  <a:pt x="12099" y="302"/>
                  <a:pt x="11983" y="496"/>
                  <a:pt x="12014" y="701"/>
                </a:cubicBezTo>
                <a:moveTo>
                  <a:pt x="10772" y="4859"/>
                </a:moveTo>
                <a:cubicBezTo>
                  <a:pt x="10741" y="4758"/>
                  <a:pt x="10785" y="4647"/>
                  <a:pt x="10871" y="4610"/>
                </a:cubicBezTo>
                <a:cubicBezTo>
                  <a:pt x="10956" y="4573"/>
                  <a:pt x="11051" y="4625"/>
                  <a:pt x="11082" y="4726"/>
                </a:cubicBezTo>
                <a:cubicBezTo>
                  <a:pt x="11113" y="4827"/>
                  <a:pt x="11069" y="4938"/>
                  <a:pt x="10984" y="4975"/>
                </a:cubicBezTo>
                <a:cubicBezTo>
                  <a:pt x="10898" y="5012"/>
                  <a:pt x="10804" y="4960"/>
                  <a:pt x="10772" y="4859"/>
                </a:cubicBezTo>
                <a:moveTo>
                  <a:pt x="10628" y="4921"/>
                </a:moveTo>
                <a:cubicBezTo>
                  <a:pt x="10688" y="5116"/>
                  <a:pt x="10871" y="5216"/>
                  <a:pt x="11036" y="5145"/>
                </a:cubicBezTo>
                <a:cubicBezTo>
                  <a:pt x="11202" y="5074"/>
                  <a:pt x="11287" y="4859"/>
                  <a:pt x="11227" y="4664"/>
                </a:cubicBezTo>
                <a:cubicBezTo>
                  <a:pt x="11167" y="4469"/>
                  <a:pt x="10984" y="4369"/>
                  <a:pt x="10818" y="4440"/>
                </a:cubicBezTo>
                <a:cubicBezTo>
                  <a:pt x="10653" y="4511"/>
                  <a:pt x="10568" y="4726"/>
                  <a:pt x="10628" y="4921"/>
                </a:cubicBezTo>
                <a:moveTo>
                  <a:pt x="11296" y="6552"/>
                </a:moveTo>
                <a:cubicBezTo>
                  <a:pt x="11264" y="6451"/>
                  <a:pt x="11309" y="6339"/>
                  <a:pt x="11394" y="6303"/>
                </a:cubicBezTo>
                <a:cubicBezTo>
                  <a:pt x="11480" y="6266"/>
                  <a:pt x="11574" y="6318"/>
                  <a:pt x="11605" y="6419"/>
                </a:cubicBezTo>
                <a:cubicBezTo>
                  <a:pt x="11637" y="6519"/>
                  <a:pt x="11592" y="6631"/>
                  <a:pt x="11507" y="6668"/>
                </a:cubicBezTo>
                <a:cubicBezTo>
                  <a:pt x="11421" y="6704"/>
                  <a:pt x="11327" y="6652"/>
                  <a:pt x="11296" y="6552"/>
                </a:cubicBezTo>
                <a:moveTo>
                  <a:pt x="11151" y="6613"/>
                </a:moveTo>
                <a:cubicBezTo>
                  <a:pt x="11211" y="6808"/>
                  <a:pt x="11394" y="6909"/>
                  <a:pt x="11560" y="6838"/>
                </a:cubicBezTo>
                <a:cubicBezTo>
                  <a:pt x="11725" y="6767"/>
                  <a:pt x="11810" y="6552"/>
                  <a:pt x="11750" y="6357"/>
                </a:cubicBezTo>
                <a:cubicBezTo>
                  <a:pt x="11690" y="6162"/>
                  <a:pt x="11507" y="6062"/>
                  <a:pt x="11342" y="6132"/>
                </a:cubicBezTo>
                <a:cubicBezTo>
                  <a:pt x="11176" y="6203"/>
                  <a:pt x="11091" y="6419"/>
                  <a:pt x="11151" y="6613"/>
                </a:cubicBezTo>
                <a:moveTo>
                  <a:pt x="10249" y="3166"/>
                </a:moveTo>
                <a:cubicBezTo>
                  <a:pt x="10218" y="3066"/>
                  <a:pt x="10262" y="2954"/>
                  <a:pt x="10348" y="2918"/>
                </a:cubicBezTo>
                <a:cubicBezTo>
                  <a:pt x="10433" y="2881"/>
                  <a:pt x="10528" y="2933"/>
                  <a:pt x="10559" y="3034"/>
                </a:cubicBezTo>
                <a:cubicBezTo>
                  <a:pt x="10590" y="3134"/>
                  <a:pt x="10546" y="3246"/>
                  <a:pt x="10460" y="3282"/>
                </a:cubicBezTo>
                <a:cubicBezTo>
                  <a:pt x="10375" y="3319"/>
                  <a:pt x="10280" y="3267"/>
                  <a:pt x="10249" y="3166"/>
                </a:cubicBezTo>
                <a:moveTo>
                  <a:pt x="10105" y="3228"/>
                </a:moveTo>
                <a:cubicBezTo>
                  <a:pt x="10165" y="3423"/>
                  <a:pt x="10348" y="3523"/>
                  <a:pt x="10513" y="3453"/>
                </a:cubicBezTo>
                <a:cubicBezTo>
                  <a:pt x="10678" y="3382"/>
                  <a:pt x="10764" y="3166"/>
                  <a:pt x="10704" y="2972"/>
                </a:cubicBezTo>
                <a:cubicBezTo>
                  <a:pt x="10643" y="2777"/>
                  <a:pt x="10460" y="2676"/>
                  <a:pt x="10295" y="2747"/>
                </a:cubicBezTo>
                <a:cubicBezTo>
                  <a:pt x="10130" y="2818"/>
                  <a:pt x="10044" y="3034"/>
                  <a:pt x="10105" y="3228"/>
                </a:cubicBezTo>
                <a:moveTo>
                  <a:pt x="9726" y="1474"/>
                </a:moveTo>
                <a:cubicBezTo>
                  <a:pt x="9695" y="1373"/>
                  <a:pt x="9739" y="1262"/>
                  <a:pt x="9825" y="1225"/>
                </a:cubicBezTo>
                <a:cubicBezTo>
                  <a:pt x="9910" y="1188"/>
                  <a:pt x="10005" y="1240"/>
                  <a:pt x="10036" y="1341"/>
                </a:cubicBezTo>
                <a:cubicBezTo>
                  <a:pt x="10067" y="1442"/>
                  <a:pt x="10023" y="1553"/>
                  <a:pt x="9937" y="1590"/>
                </a:cubicBezTo>
                <a:cubicBezTo>
                  <a:pt x="9852" y="1626"/>
                  <a:pt x="9757" y="1574"/>
                  <a:pt x="9726" y="1474"/>
                </a:cubicBezTo>
                <a:moveTo>
                  <a:pt x="9581" y="1536"/>
                </a:moveTo>
                <a:cubicBezTo>
                  <a:pt x="9642" y="1730"/>
                  <a:pt x="9825" y="1831"/>
                  <a:pt x="9990" y="1760"/>
                </a:cubicBezTo>
                <a:cubicBezTo>
                  <a:pt x="10155" y="1689"/>
                  <a:pt x="10241" y="1474"/>
                  <a:pt x="10180" y="1279"/>
                </a:cubicBezTo>
                <a:cubicBezTo>
                  <a:pt x="10120" y="1084"/>
                  <a:pt x="9937" y="984"/>
                  <a:pt x="9772" y="1055"/>
                </a:cubicBezTo>
                <a:cubicBezTo>
                  <a:pt x="9606" y="1126"/>
                  <a:pt x="9521" y="1341"/>
                  <a:pt x="9581" y="1536"/>
                </a:cubicBezTo>
                <a:moveTo>
                  <a:pt x="8972" y="5885"/>
                </a:moveTo>
                <a:cubicBezTo>
                  <a:pt x="8927" y="5792"/>
                  <a:pt x="8953" y="5673"/>
                  <a:pt x="9032" y="5620"/>
                </a:cubicBezTo>
                <a:cubicBezTo>
                  <a:pt x="9111" y="5566"/>
                  <a:pt x="9212" y="5598"/>
                  <a:pt x="9258" y="5691"/>
                </a:cubicBezTo>
                <a:cubicBezTo>
                  <a:pt x="9303" y="5784"/>
                  <a:pt x="9276" y="5902"/>
                  <a:pt x="9197" y="5956"/>
                </a:cubicBezTo>
                <a:cubicBezTo>
                  <a:pt x="9118" y="6009"/>
                  <a:pt x="9017" y="5978"/>
                  <a:pt x="8972" y="5885"/>
                </a:cubicBezTo>
                <a:moveTo>
                  <a:pt x="8839" y="5975"/>
                </a:moveTo>
                <a:cubicBezTo>
                  <a:pt x="8927" y="6155"/>
                  <a:pt x="9122" y="6216"/>
                  <a:pt x="9274" y="6113"/>
                </a:cubicBezTo>
                <a:cubicBezTo>
                  <a:pt x="9427" y="6009"/>
                  <a:pt x="9479" y="5780"/>
                  <a:pt x="9391" y="5600"/>
                </a:cubicBezTo>
                <a:cubicBezTo>
                  <a:pt x="9303" y="5421"/>
                  <a:pt x="9108" y="5359"/>
                  <a:pt x="8955" y="5463"/>
                </a:cubicBezTo>
                <a:cubicBezTo>
                  <a:pt x="8803" y="5566"/>
                  <a:pt x="8751" y="5796"/>
                  <a:pt x="8839" y="5975"/>
                </a:cubicBezTo>
                <a:moveTo>
                  <a:pt x="9737" y="7445"/>
                </a:moveTo>
                <a:cubicBezTo>
                  <a:pt x="9691" y="7352"/>
                  <a:pt x="9718" y="7233"/>
                  <a:pt x="9797" y="7180"/>
                </a:cubicBezTo>
                <a:cubicBezTo>
                  <a:pt x="9876" y="7126"/>
                  <a:pt x="9977" y="7158"/>
                  <a:pt x="10022" y="7251"/>
                </a:cubicBezTo>
                <a:cubicBezTo>
                  <a:pt x="10068" y="7343"/>
                  <a:pt x="10041" y="7462"/>
                  <a:pt x="9962" y="7516"/>
                </a:cubicBezTo>
                <a:cubicBezTo>
                  <a:pt x="9883" y="7569"/>
                  <a:pt x="9782" y="7538"/>
                  <a:pt x="9737" y="7445"/>
                </a:cubicBezTo>
                <a:moveTo>
                  <a:pt x="9604" y="7535"/>
                </a:moveTo>
                <a:cubicBezTo>
                  <a:pt x="9692" y="7715"/>
                  <a:pt x="9887" y="7776"/>
                  <a:pt x="10039" y="7673"/>
                </a:cubicBezTo>
                <a:cubicBezTo>
                  <a:pt x="10191" y="7569"/>
                  <a:pt x="10244" y="7339"/>
                  <a:pt x="10156" y="7160"/>
                </a:cubicBezTo>
                <a:cubicBezTo>
                  <a:pt x="10068" y="6981"/>
                  <a:pt x="9873" y="6919"/>
                  <a:pt x="9720" y="7023"/>
                </a:cubicBezTo>
                <a:cubicBezTo>
                  <a:pt x="9568" y="7126"/>
                  <a:pt x="9516" y="7356"/>
                  <a:pt x="9604" y="7535"/>
                </a:cubicBezTo>
                <a:moveTo>
                  <a:pt x="8207" y="4325"/>
                </a:moveTo>
                <a:cubicBezTo>
                  <a:pt x="8162" y="4232"/>
                  <a:pt x="8189" y="4113"/>
                  <a:pt x="8267" y="4060"/>
                </a:cubicBezTo>
                <a:cubicBezTo>
                  <a:pt x="8346" y="4006"/>
                  <a:pt x="8447" y="4038"/>
                  <a:pt x="8493" y="4131"/>
                </a:cubicBezTo>
                <a:cubicBezTo>
                  <a:pt x="8538" y="4224"/>
                  <a:pt x="8511" y="4342"/>
                  <a:pt x="8432" y="4396"/>
                </a:cubicBezTo>
                <a:cubicBezTo>
                  <a:pt x="8353" y="4450"/>
                  <a:pt x="8253" y="4418"/>
                  <a:pt x="8207" y="4325"/>
                </a:cubicBezTo>
                <a:moveTo>
                  <a:pt x="8074" y="4415"/>
                </a:moveTo>
                <a:cubicBezTo>
                  <a:pt x="8162" y="4595"/>
                  <a:pt x="8357" y="4656"/>
                  <a:pt x="8509" y="4553"/>
                </a:cubicBezTo>
                <a:cubicBezTo>
                  <a:pt x="8662" y="4449"/>
                  <a:pt x="8714" y="4220"/>
                  <a:pt x="8626" y="4040"/>
                </a:cubicBezTo>
                <a:cubicBezTo>
                  <a:pt x="8538" y="3861"/>
                  <a:pt x="8343" y="3799"/>
                  <a:pt x="8190" y="3903"/>
                </a:cubicBezTo>
                <a:cubicBezTo>
                  <a:pt x="8038" y="4006"/>
                  <a:pt x="7986" y="4236"/>
                  <a:pt x="8074" y="4415"/>
                </a:cubicBezTo>
                <a:moveTo>
                  <a:pt x="7442" y="2765"/>
                </a:moveTo>
                <a:cubicBezTo>
                  <a:pt x="7397" y="2672"/>
                  <a:pt x="7424" y="2553"/>
                  <a:pt x="7503" y="2500"/>
                </a:cubicBezTo>
                <a:cubicBezTo>
                  <a:pt x="7581" y="2446"/>
                  <a:pt x="7682" y="2478"/>
                  <a:pt x="7728" y="2571"/>
                </a:cubicBezTo>
                <a:cubicBezTo>
                  <a:pt x="7773" y="2664"/>
                  <a:pt x="7746" y="2782"/>
                  <a:pt x="7667" y="2836"/>
                </a:cubicBezTo>
                <a:cubicBezTo>
                  <a:pt x="7589" y="2890"/>
                  <a:pt x="7488" y="2858"/>
                  <a:pt x="7442" y="2765"/>
                </a:cubicBezTo>
                <a:moveTo>
                  <a:pt x="7309" y="2856"/>
                </a:moveTo>
                <a:cubicBezTo>
                  <a:pt x="7397" y="3035"/>
                  <a:pt x="7592" y="3097"/>
                  <a:pt x="7744" y="2993"/>
                </a:cubicBezTo>
                <a:cubicBezTo>
                  <a:pt x="7897" y="2889"/>
                  <a:pt x="7949" y="2660"/>
                  <a:pt x="7861" y="2480"/>
                </a:cubicBezTo>
                <a:cubicBezTo>
                  <a:pt x="7773" y="2301"/>
                  <a:pt x="7578" y="2239"/>
                  <a:pt x="7426" y="2343"/>
                </a:cubicBezTo>
                <a:cubicBezTo>
                  <a:pt x="7273" y="2446"/>
                  <a:pt x="7221" y="2676"/>
                  <a:pt x="7309" y="2856"/>
                </a:cubicBezTo>
                <a:moveTo>
                  <a:pt x="7350" y="7263"/>
                </a:moveTo>
                <a:cubicBezTo>
                  <a:pt x="7292" y="7181"/>
                  <a:pt x="7301" y="7059"/>
                  <a:pt x="7371" y="6990"/>
                </a:cubicBezTo>
                <a:cubicBezTo>
                  <a:pt x="7440" y="6921"/>
                  <a:pt x="7544" y="6932"/>
                  <a:pt x="7603" y="7014"/>
                </a:cubicBezTo>
                <a:cubicBezTo>
                  <a:pt x="7661" y="7096"/>
                  <a:pt x="7652" y="7218"/>
                  <a:pt x="7583" y="7287"/>
                </a:cubicBezTo>
                <a:cubicBezTo>
                  <a:pt x="7513" y="7356"/>
                  <a:pt x="7409" y="7345"/>
                  <a:pt x="7350" y="7263"/>
                </a:cubicBezTo>
                <a:moveTo>
                  <a:pt x="7232" y="7380"/>
                </a:moveTo>
                <a:cubicBezTo>
                  <a:pt x="7345" y="7538"/>
                  <a:pt x="7547" y="7559"/>
                  <a:pt x="7681" y="7426"/>
                </a:cubicBezTo>
                <a:cubicBezTo>
                  <a:pt x="7816" y="7293"/>
                  <a:pt x="7834" y="7056"/>
                  <a:pt x="7721" y="6897"/>
                </a:cubicBezTo>
                <a:cubicBezTo>
                  <a:pt x="7607" y="6738"/>
                  <a:pt x="7407" y="6718"/>
                  <a:pt x="7272" y="6851"/>
                </a:cubicBezTo>
                <a:cubicBezTo>
                  <a:pt x="7137" y="6984"/>
                  <a:pt x="7119" y="7221"/>
                  <a:pt x="7232" y="7380"/>
                </a:cubicBezTo>
                <a:moveTo>
                  <a:pt x="8334" y="8643"/>
                </a:moveTo>
                <a:cubicBezTo>
                  <a:pt x="8275" y="8561"/>
                  <a:pt x="8284" y="8438"/>
                  <a:pt x="8354" y="8370"/>
                </a:cubicBezTo>
                <a:cubicBezTo>
                  <a:pt x="8424" y="8301"/>
                  <a:pt x="8528" y="8311"/>
                  <a:pt x="8586" y="8394"/>
                </a:cubicBezTo>
                <a:cubicBezTo>
                  <a:pt x="8645" y="8476"/>
                  <a:pt x="8636" y="8598"/>
                  <a:pt x="8566" y="8667"/>
                </a:cubicBezTo>
                <a:cubicBezTo>
                  <a:pt x="8496" y="8736"/>
                  <a:pt x="8392" y="8725"/>
                  <a:pt x="8334" y="8643"/>
                </a:cubicBezTo>
                <a:moveTo>
                  <a:pt x="8216" y="8760"/>
                </a:moveTo>
                <a:cubicBezTo>
                  <a:pt x="8329" y="8918"/>
                  <a:pt x="8530" y="8939"/>
                  <a:pt x="8665" y="8806"/>
                </a:cubicBezTo>
                <a:cubicBezTo>
                  <a:pt x="8800" y="8672"/>
                  <a:pt x="8817" y="8436"/>
                  <a:pt x="8704" y="8277"/>
                </a:cubicBezTo>
                <a:cubicBezTo>
                  <a:pt x="8591" y="8118"/>
                  <a:pt x="8390" y="8098"/>
                  <a:pt x="8255" y="8231"/>
                </a:cubicBezTo>
                <a:cubicBezTo>
                  <a:pt x="8120" y="8364"/>
                  <a:pt x="8103" y="8601"/>
                  <a:pt x="8216" y="8760"/>
                </a:cubicBezTo>
                <a:moveTo>
                  <a:pt x="6367" y="5883"/>
                </a:moveTo>
                <a:cubicBezTo>
                  <a:pt x="6308" y="5801"/>
                  <a:pt x="6318" y="5679"/>
                  <a:pt x="6387" y="5610"/>
                </a:cubicBezTo>
                <a:cubicBezTo>
                  <a:pt x="6457" y="5541"/>
                  <a:pt x="6561" y="5552"/>
                  <a:pt x="6619" y="5634"/>
                </a:cubicBezTo>
                <a:cubicBezTo>
                  <a:pt x="6678" y="5716"/>
                  <a:pt x="6669" y="5838"/>
                  <a:pt x="6599" y="5907"/>
                </a:cubicBezTo>
                <a:cubicBezTo>
                  <a:pt x="6529" y="5976"/>
                  <a:pt x="6425" y="5965"/>
                  <a:pt x="6367" y="5883"/>
                </a:cubicBezTo>
                <a:moveTo>
                  <a:pt x="6249" y="6000"/>
                </a:moveTo>
                <a:cubicBezTo>
                  <a:pt x="6362" y="6158"/>
                  <a:pt x="6563" y="6179"/>
                  <a:pt x="6698" y="6046"/>
                </a:cubicBezTo>
                <a:cubicBezTo>
                  <a:pt x="6833" y="5913"/>
                  <a:pt x="6851" y="5676"/>
                  <a:pt x="6737" y="5517"/>
                </a:cubicBezTo>
                <a:cubicBezTo>
                  <a:pt x="6624" y="5359"/>
                  <a:pt x="6423" y="5338"/>
                  <a:pt x="6288" y="5471"/>
                </a:cubicBezTo>
                <a:cubicBezTo>
                  <a:pt x="6154" y="5604"/>
                  <a:pt x="6136" y="5841"/>
                  <a:pt x="6249" y="6000"/>
                </a:cubicBezTo>
                <a:moveTo>
                  <a:pt x="5384" y="4504"/>
                </a:moveTo>
                <a:cubicBezTo>
                  <a:pt x="5325" y="4421"/>
                  <a:pt x="5334" y="4299"/>
                  <a:pt x="5404" y="4230"/>
                </a:cubicBezTo>
                <a:cubicBezTo>
                  <a:pt x="5474" y="4161"/>
                  <a:pt x="5578" y="4172"/>
                  <a:pt x="5636" y="4254"/>
                </a:cubicBezTo>
                <a:cubicBezTo>
                  <a:pt x="5695" y="4336"/>
                  <a:pt x="5686" y="4459"/>
                  <a:pt x="5616" y="4527"/>
                </a:cubicBezTo>
                <a:cubicBezTo>
                  <a:pt x="5546" y="4596"/>
                  <a:pt x="5442" y="4586"/>
                  <a:pt x="5384" y="4504"/>
                </a:cubicBezTo>
                <a:moveTo>
                  <a:pt x="5266" y="4620"/>
                </a:moveTo>
                <a:cubicBezTo>
                  <a:pt x="5379" y="4779"/>
                  <a:pt x="5580" y="4799"/>
                  <a:pt x="5715" y="4666"/>
                </a:cubicBezTo>
                <a:cubicBezTo>
                  <a:pt x="5850" y="4533"/>
                  <a:pt x="5867" y="4296"/>
                  <a:pt x="5754" y="4138"/>
                </a:cubicBezTo>
                <a:cubicBezTo>
                  <a:pt x="5641" y="3979"/>
                  <a:pt x="5440" y="3958"/>
                  <a:pt x="5305" y="4091"/>
                </a:cubicBezTo>
                <a:cubicBezTo>
                  <a:pt x="5170" y="4224"/>
                  <a:pt x="5153" y="4461"/>
                  <a:pt x="5266" y="4620"/>
                </a:cubicBezTo>
                <a:moveTo>
                  <a:pt x="5956" y="8952"/>
                </a:moveTo>
                <a:cubicBezTo>
                  <a:pt x="5887" y="8883"/>
                  <a:pt x="5878" y="8761"/>
                  <a:pt x="5936" y="8679"/>
                </a:cubicBezTo>
                <a:cubicBezTo>
                  <a:pt x="5995" y="8597"/>
                  <a:pt x="6099" y="8586"/>
                  <a:pt x="6168" y="8655"/>
                </a:cubicBezTo>
                <a:cubicBezTo>
                  <a:pt x="6238" y="8724"/>
                  <a:pt x="6247" y="8846"/>
                  <a:pt x="6189" y="8928"/>
                </a:cubicBezTo>
                <a:cubicBezTo>
                  <a:pt x="6130" y="9010"/>
                  <a:pt x="6026" y="9021"/>
                  <a:pt x="5956" y="8952"/>
                </a:cubicBezTo>
                <a:moveTo>
                  <a:pt x="5858" y="9091"/>
                </a:moveTo>
                <a:cubicBezTo>
                  <a:pt x="5992" y="9224"/>
                  <a:pt x="6193" y="9204"/>
                  <a:pt x="6307" y="9045"/>
                </a:cubicBezTo>
                <a:cubicBezTo>
                  <a:pt x="6420" y="8886"/>
                  <a:pt x="6402" y="8649"/>
                  <a:pt x="6267" y="8516"/>
                </a:cubicBezTo>
                <a:cubicBezTo>
                  <a:pt x="6132" y="8383"/>
                  <a:pt x="5931" y="8403"/>
                  <a:pt x="5818" y="8562"/>
                </a:cubicBezTo>
                <a:cubicBezTo>
                  <a:pt x="5705" y="8721"/>
                  <a:pt x="5723" y="8958"/>
                  <a:pt x="5858" y="9091"/>
                </a:cubicBezTo>
                <a:moveTo>
                  <a:pt x="7128" y="10110"/>
                </a:moveTo>
                <a:cubicBezTo>
                  <a:pt x="7059" y="10041"/>
                  <a:pt x="7049" y="9919"/>
                  <a:pt x="7108" y="9837"/>
                </a:cubicBezTo>
                <a:cubicBezTo>
                  <a:pt x="7167" y="9754"/>
                  <a:pt x="7270" y="9744"/>
                  <a:pt x="7340" y="9813"/>
                </a:cubicBezTo>
                <a:cubicBezTo>
                  <a:pt x="7410" y="9882"/>
                  <a:pt x="7419" y="10004"/>
                  <a:pt x="7361" y="10086"/>
                </a:cubicBezTo>
                <a:cubicBezTo>
                  <a:pt x="7302" y="10168"/>
                  <a:pt x="7198" y="10179"/>
                  <a:pt x="7128" y="10110"/>
                </a:cubicBezTo>
                <a:moveTo>
                  <a:pt x="7029" y="10249"/>
                </a:moveTo>
                <a:cubicBezTo>
                  <a:pt x="7164" y="10382"/>
                  <a:pt x="7365" y="10361"/>
                  <a:pt x="7478" y="10203"/>
                </a:cubicBezTo>
                <a:cubicBezTo>
                  <a:pt x="7592" y="10044"/>
                  <a:pt x="7574" y="9807"/>
                  <a:pt x="7439" y="9674"/>
                </a:cubicBezTo>
                <a:cubicBezTo>
                  <a:pt x="7304" y="9541"/>
                  <a:pt x="7103" y="9561"/>
                  <a:pt x="6990" y="9720"/>
                </a:cubicBezTo>
                <a:cubicBezTo>
                  <a:pt x="6877" y="9879"/>
                  <a:pt x="6895" y="10116"/>
                  <a:pt x="7029" y="10249"/>
                </a:cubicBezTo>
                <a:moveTo>
                  <a:pt x="4785" y="7794"/>
                </a:moveTo>
                <a:cubicBezTo>
                  <a:pt x="4715" y="7725"/>
                  <a:pt x="4706" y="7603"/>
                  <a:pt x="4764" y="7521"/>
                </a:cubicBezTo>
                <a:cubicBezTo>
                  <a:pt x="4823" y="7439"/>
                  <a:pt x="4927" y="7428"/>
                  <a:pt x="4996" y="7497"/>
                </a:cubicBezTo>
                <a:cubicBezTo>
                  <a:pt x="5066" y="7566"/>
                  <a:pt x="5075" y="7688"/>
                  <a:pt x="5017" y="7770"/>
                </a:cubicBezTo>
                <a:cubicBezTo>
                  <a:pt x="4958" y="7853"/>
                  <a:pt x="4854" y="7863"/>
                  <a:pt x="4785" y="7794"/>
                </a:cubicBezTo>
                <a:moveTo>
                  <a:pt x="4686" y="7933"/>
                </a:moveTo>
                <a:cubicBezTo>
                  <a:pt x="4820" y="8066"/>
                  <a:pt x="5022" y="8046"/>
                  <a:pt x="5135" y="7887"/>
                </a:cubicBezTo>
                <a:cubicBezTo>
                  <a:pt x="5248" y="7728"/>
                  <a:pt x="5230" y="7491"/>
                  <a:pt x="5095" y="7358"/>
                </a:cubicBezTo>
                <a:cubicBezTo>
                  <a:pt x="4961" y="7225"/>
                  <a:pt x="4759" y="7246"/>
                  <a:pt x="4646" y="7404"/>
                </a:cubicBezTo>
                <a:cubicBezTo>
                  <a:pt x="4533" y="7563"/>
                  <a:pt x="4551" y="7800"/>
                  <a:pt x="4686" y="7933"/>
                </a:cubicBezTo>
                <a:moveTo>
                  <a:pt x="3613" y="6637"/>
                </a:moveTo>
                <a:cubicBezTo>
                  <a:pt x="3543" y="6568"/>
                  <a:pt x="3534" y="6445"/>
                  <a:pt x="3592" y="6363"/>
                </a:cubicBezTo>
                <a:cubicBezTo>
                  <a:pt x="3651" y="6281"/>
                  <a:pt x="3755" y="6270"/>
                  <a:pt x="3825" y="6339"/>
                </a:cubicBezTo>
                <a:cubicBezTo>
                  <a:pt x="3894" y="6408"/>
                  <a:pt x="3903" y="6530"/>
                  <a:pt x="3845" y="6613"/>
                </a:cubicBezTo>
                <a:cubicBezTo>
                  <a:pt x="3786" y="6695"/>
                  <a:pt x="3682" y="6705"/>
                  <a:pt x="3613" y="6637"/>
                </a:cubicBezTo>
                <a:moveTo>
                  <a:pt x="3514" y="6775"/>
                </a:moveTo>
                <a:cubicBezTo>
                  <a:pt x="3649" y="6908"/>
                  <a:pt x="3850" y="6888"/>
                  <a:pt x="3963" y="6729"/>
                </a:cubicBezTo>
                <a:cubicBezTo>
                  <a:pt x="4076" y="6570"/>
                  <a:pt x="4058" y="6334"/>
                  <a:pt x="3924" y="6200"/>
                </a:cubicBezTo>
                <a:cubicBezTo>
                  <a:pt x="3789" y="6067"/>
                  <a:pt x="3588" y="6088"/>
                  <a:pt x="3475" y="6247"/>
                </a:cubicBezTo>
                <a:cubicBezTo>
                  <a:pt x="3361" y="6405"/>
                  <a:pt x="3379" y="6642"/>
                  <a:pt x="3514" y="6775"/>
                </a:cubicBezTo>
                <a:moveTo>
                  <a:pt x="4833" y="10901"/>
                </a:moveTo>
                <a:cubicBezTo>
                  <a:pt x="4754" y="10847"/>
                  <a:pt x="4727" y="10728"/>
                  <a:pt x="4773" y="10635"/>
                </a:cubicBezTo>
                <a:cubicBezTo>
                  <a:pt x="4818" y="10542"/>
                  <a:pt x="4919" y="10511"/>
                  <a:pt x="4998" y="10564"/>
                </a:cubicBezTo>
                <a:cubicBezTo>
                  <a:pt x="5077" y="10618"/>
                  <a:pt x="5104" y="10737"/>
                  <a:pt x="5058" y="10830"/>
                </a:cubicBezTo>
                <a:cubicBezTo>
                  <a:pt x="5013" y="10922"/>
                  <a:pt x="4912" y="10954"/>
                  <a:pt x="4833" y="10901"/>
                </a:cubicBezTo>
                <a:moveTo>
                  <a:pt x="4756" y="11057"/>
                </a:moveTo>
                <a:cubicBezTo>
                  <a:pt x="4908" y="11161"/>
                  <a:pt x="5103" y="11100"/>
                  <a:pt x="5191" y="10920"/>
                </a:cubicBezTo>
                <a:cubicBezTo>
                  <a:pt x="5279" y="10741"/>
                  <a:pt x="5227" y="10511"/>
                  <a:pt x="5075" y="10408"/>
                </a:cubicBezTo>
                <a:cubicBezTo>
                  <a:pt x="4922" y="10304"/>
                  <a:pt x="4727" y="10365"/>
                  <a:pt x="4639" y="10545"/>
                </a:cubicBezTo>
                <a:cubicBezTo>
                  <a:pt x="4551" y="10724"/>
                  <a:pt x="4604" y="10954"/>
                  <a:pt x="4756" y="11057"/>
                </a:cubicBezTo>
                <a:moveTo>
                  <a:pt x="6158" y="11801"/>
                </a:moveTo>
                <a:cubicBezTo>
                  <a:pt x="6079" y="11748"/>
                  <a:pt x="6052" y="11629"/>
                  <a:pt x="6097" y="11536"/>
                </a:cubicBezTo>
                <a:cubicBezTo>
                  <a:pt x="6143" y="11443"/>
                  <a:pt x="6244" y="11411"/>
                  <a:pt x="6323" y="11465"/>
                </a:cubicBezTo>
                <a:cubicBezTo>
                  <a:pt x="6401" y="11519"/>
                  <a:pt x="6428" y="11637"/>
                  <a:pt x="6383" y="11730"/>
                </a:cubicBezTo>
                <a:cubicBezTo>
                  <a:pt x="6337" y="11823"/>
                  <a:pt x="6237" y="11855"/>
                  <a:pt x="6158" y="11801"/>
                </a:cubicBezTo>
                <a:moveTo>
                  <a:pt x="6081" y="11958"/>
                </a:moveTo>
                <a:cubicBezTo>
                  <a:pt x="6233" y="12062"/>
                  <a:pt x="6428" y="12000"/>
                  <a:pt x="6516" y="11821"/>
                </a:cubicBezTo>
                <a:cubicBezTo>
                  <a:pt x="6604" y="11641"/>
                  <a:pt x="6552" y="11412"/>
                  <a:pt x="6400" y="11308"/>
                </a:cubicBezTo>
                <a:cubicBezTo>
                  <a:pt x="6247" y="11205"/>
                  <a:pt x="6052" y="11266"/>
                  <a:pt x="5964" y="11445"/>
                </a:cubicBezTo>
                <a:cubicBezTo>
                  <a:pt x="5876" y="11625"/>
                  <a:pt x="5928" y="11854"/>
                  <a:pt x="6081" y="11958"/>
                </a:cubicBezTo>
                <a:moveTo>
                  <a:pt x="3508" y="10000"/>
                </a:moveTo>
                <a:cubicBezTo>
                  <a:pt x="3429" y="9946"/>
                  <a:pt x="3402" y="9828"/>
                  <a:pt x="3448" y="9735"/>
                </a:cubicBezTo>
                <a:cubicBezTo>
                  <a:pt x="3493" y="9642"/>
                  <a:pt x="3594" y="9610"/>
                  <a:pt x="3673" y="9664"/>
                </a:cubicBezTo>
                <a:cubicBezTo>
                  <a:pt x="3752" y="9717"/>
                  <a:pt x="3779" y="9836"/>
                  <a:pt x="3733" y="9929"/>
                </a:cubicBezTo>
                <a:cubicBezTo>
                  <a:pt x="3688" y="10022"/>
                  <a:pt x="3587" y="10053"/>
                  <a:pt x="3508" y="10000"/>
                </a:cubicBezTo>
                <a:moveTo>
                  <a:pt x="3431" y="10157"/>
                </a:moveTo>
                <a:cubicBezTo>
                  <a:pt x="3584" y="10260"/>
                  <a:pt x="3779" y="10199"/>
                  <a:pt x="3866" y="10019"/>
                </a:cubicBezTo>
                <a:cubicBezTo>
                  <a:pt x="3955" y="9840"/>
                  <a:pt x="3902" y="9610"/>
                  <a:pt x="3750" y="9507"/>
                </a:cubicBezTo>
                <a:cubicBezTo>
                  <a:pt x="3597" y="9403"/>
                  <a:pt x="3402" y="9465"/>
                  <a:pt x="3314" y="9644"/>
                </a:cubicBezTo>
                <a:cubicBezTo>
                  <a:pt x="3227" y="9824"/>
                  <a:pt x="3279" y="10053"/>
                  <a:pt x="3431" y="10157"/>
                </a:cubicBezTo>
                <a:moveTo>
                  <a:pt x="2183" y="9099"/>
                </a:moveTo>
                <a:cubicBezTo>
                  <a:pt x="2104" y="9046"/>
                  <a:pt x="2077" y="8927"/>
                  <a:pt x="2123" y="8834"/>
                </a:cubicBezTo>
                <a:cubicBezTo>
                  <a:pt x="2168" y="8741"/>
                  <a:pt x="2269" y="8709"/>
                  <a:pt x="2348" y="8763"/>
                </a:cubicBezTo>
                <a:cubicBezTo>
                  <a:pt x="2427" y="8817"/>
                  <a:pt x="2454" y="8935"/>
                  <a:pt x="2408" y="9028"/>
                </a:cubicBezTo>
                <a:cubicBezTo>
                  <a:pt x="2363" y="9121"/>
                  <a:pt x="2262" y="9153"/>
                  <a:pt x="2183" y="9099"/>
                </a:cubicBezTo>
                <a:moveTo>
                  <a:pt x="2106" y="9256"/>
                </a:moveTo>
                <a:cubicBezTo>
                  <a:pt x="2259" y="9360"/>
                  <a:pt x="2454" y="9298"/>
                  <a:pt x="2542" y="9119"/>
                </a:cubicBezTo>
                <a:cubicBezTo>
                  <a:pt x="2630" y="8939"/>
                  <a:pt x="2577" y="8710"/>
                  <a:pt x="2425" y="8606"/>
                </a:cubicBezTo>
                <a:cubicBezTo>
                  <a:pt x="2273" y="8503"/>
                  <a:pt x="2078" y="8564"/>
                  <a:pt x="1990" y="8744"/>
                </a:cubicBezTo>
                <a:cubicBezTo>
                  <a:pt x="1902" y="8923"/>
                  <a:pt x="1954" y="9153"/>
                  <a:pt x="2106" y="9256"/>
                </a:cubicBezTo>
                <a:moveTo>
                  <a:pt x="4014" y="13049"/>
                </a:moveTo>
                <a:cubicBezTo>
                  <a:pt x="3928" y="13012"/>
                  <a:pt x="3884" y="12901"/>
                  <a:pt x="3915" y="12800"/>
                </a:cubicBezTo>
                <a:cubicBezTo>
                  <a:pt x="3946" y="12700"/>
                  <a:pt x="4041" y="12648"/>
                  <a:pt x="4127" y="12684"/>
                </a:cubicBezTo>
                <a:cubicBezTo>
                  <a:pt x="4212" y="12721"/>
                  <a:pt x="4256" y="12832"/>
                  <a:pt x="4225" y="12933"/>
                </a:cubicBezTo>
                <a:cubicBezTo>
                  <a:pt x="4194" y="13034"/>
                  <a:pt x="4099" y="13086"/>
                  <a:pt x="4014" y="13049"/>
                </a:cubicBezTo>
                <a:moveTo>
                  <a:pt x="3961" y="13219"/>
                </a:moveTo>
                <a:cubicBezTo>
                  <a:pt x="4127" y="13290"/>
                  <a:pt x="4309" y="13190"/>
                  <a:pt x="4370" y="12995"/>
                </a:cubicBezTo>
                <a:cubicBezTo>
                  <a:pt x="4430" y="12800"/>
                  <a:pt x="4344" y="12585"/>
                  <a:pt x="4179" y="12514"/>
                </a:cubicBezTo>
                <a:cubicBezTo>
                  <a:pt x="4014" y="12443"/>
                  <a:pt x="3831" y="12544"/>
                  <a:pt x="3771" y="12738"/>
                </a:cubicBezTo>
                <a:cubicBezTo>
                  <a:pt x="3710" y="12933"/>
                  <a:pt x="3796" y="13148"/>
                  <a:pt x="3961" y="13219"/>
                </a:cubicBezTo>
                <a:moveTo>
                  <a:pt x="5451" y="13665"/>
                </a:moveTo>
                <a:cubicBezTo>
                  <a:pt x="5366" y="13628"/>
                  <a:pt x="5322" y="13517"/>
                  <a:pt x="5353" y="13416"/>
                </a:cubicBezTo>
                <a:cubicBezTo>
                  <a:pt x="5384" y="13316"/>
                  <a:pt x="5478" y="13264"/>
                  <a:pt x="5564" y="13300"/>
                </a:cubicBezTo>
                <a:cubicBezTo>
                  <a:pt x="5650" y="13337"/>
                  <a:pt x="5694" y="13448"/>
                  <a:pt x="5662" y="13549"/>
                </a:cubicBezTo>
                <a:cubicBezTo>
                  <a:pt x="5631" y="13650"/>
                  <a:pt x="5537" y="13702"/>
                  <a:pt x="5451" y="13665"/>
                </a:cubicBezTo>
                <a:moveTo>
                  <a:pt x="5399" y="13835"/>
                </a:moveTo>
                <a:cubicBezTo>
                  <a:pt x="5564" y="13906"/>
                  <a:pt x="5747" y="13806"/>
                  <a:pt x="5807" y="13611"/>
                </a:cubicBezTo>
                <a:cubicBezTo>
                  <a:pt x="5867" y="13416"/>
                  <a:pt x="5782" y="13201"/>
                  <a:pt x="5617" y="13130"/>
                </a:cubicBezTo>
                <a:cubicBezTo>
                  <a:pt x="5451" y="13059"/>
                  <a:pt x="5268" y="13160"/>
                  <a:pt x="5208" y="13354"/>
                </a:cubicBezTo>
                <a:cubicBezTo>
                  <a:pt x="5148" y="13549"/>
                  <a:pt x="5233" y="13764"/>
                  <a:pt x="5399" y="13835"/>
                </a:cubicBezTo>
                <a:moveTo>
                  <a:pt x="2576" y="12433"/>
                </a:moveTo>
                <a:cubicBezTo>
                  <a:pt x="2491" y="12396"/>
                  <a:pt x="2447" y="12285"/>
                  <a:pt x="2478" y="12184"/>
                </a:cubicBezTo>
                <a:cubicBezTo>
                  <a:pt x="2509" y="12084"/>
                  <a:pt x="2604" y="12032"/>
                  <a:pt x="2689" y="12068"/>
                </a:cubicBezTo>
                <a:cubicBezTo>
                  <a:pt x="2775" y="12105"/>
                  <a:pt x="2819" y="12216"/>
                  <a:pt x="2787" y="12317"/>
                </a:cubicBezTo>
                <a:cubicBezTo>
                  <a:pt x="2756" y="12418"/>
                  <a:pt x="2662" y="12470"/>
                  <a:pt x="2576" y="12433"/>
                </a:cubicBezTo>
                <a:moveTo>
                  <a:pt x="2524" y="12603"/>
                </a:moveTo>
                <a:cubicBezTo>
                  <a:pt x="2689" y="12674"/>
                  <a:pt x="2872" y="12574"/>
                  <a:pt x="2932" y="12379"/>
                </a:cubicBezTo>
                <a:cubicBezTo>
                  <a:pt x="2992" y="12184"/>
                  <a:pt x="2907" y="11969"/>
                  <a:pt x="2742" y="11898"/>
                </a:cubicBezTo>
                <a:cubicBezTo>
                  <a:pt x="2576" y="11827"/>
                  <a:pt x="2393" y="11928"/>
                  <a:pt x="2333" y="12122"/>
                </a:cubicBezTo>
                <a:cubicBezTo>
                  <a:pt x="2273" y="12317"/>
                  <a:pt x="2358" y="12532"/>
                  <a:pt x="2524" y="12603"/>
                </a:cubicBezTo>
                <a:moveTo>
                  <a:pt x="1139" y="11817"/>
                </a:moveTo>
                <a:cubicBezTo>
                  <a:pt x="1053" y="11780"/>
                  <a:pt x="1009" y="11669"/>
                  <a:pt x="1040" y="11568"/>
                </a:cubicBezTo>
                <a:cubicBezTo>
                  <a:pt x="1071" y="11467"/>
                  <a:pt x="1166" y="11416"/>
                  <a:pt x="1252" y="11452"/>
                </a:cubicBezTo>
                <a:cubicBezTo>
                  <a:pt x="1337" y="11489"/>
                  <a:pt x="1381" y="11600"/>
                  <a:pt x="1350" y="11701"/>
                </a:cubicBezTo>
                <a:cubicBezTo>
                  <a:pt x="1319" y="11802"/>
                  <a:pt x="1224" y="11854"/>
                  <a:pt x="1139" y="11817"/>
                </a:cubicBezTo>
                <a:moveTo>
                  <a:pt x="1086" y="11987"/>
                </a:moveTo>
                <a:cubicBezTo>
                  <a:pt x="1252" y="12058"/>
                  <a:pt x="1434" y="11958"/>
                  <a:pt x="1495" y="11763"/>
                </a:cubicBezTo>
                <a:cubicBezTo>
                  <a:pt x="1555" y="11568"/>
                  <a:pt x="1469" y="11353"/>
                  <a:pt x="1304" y="11282"/>
                </a:cubicBezTo>
                <a:cubicBezTo>
                  <a:pt x="1139" y="11211"/>
                  <a:pt x="956" y="11311"/>
                  <a:pt x="896" y="11506"/>
                </a:cubicBezTo>
                <a:cubicBezTo>
                  <a:pt x="835" y="11701"/>
                  <a:pt x="921" y="11916"/>
                  <a:pt x="1086" y="11987"/>
                </a:cubicBezTo>
                <a:moveTo>
                  <a:pt x="3524" y="15332"/>
                </a:moveTo>
                <a:cubicBezTo>
                  <a:pt x="3434" y="15314"/>
                  <a:pt x="3374" y="15213"/>
                  <a:pt x="3390" y="15108"/>
                </a:cubicBezTo>
                <a:cubicBezTo>
                  <a:pt x="3406" y="15002"/>
                  <a:pt x="3492" y="14932"/>
                  <a:pt x="3581" y="14950"/>
                </a:cubicBezTo>
                <a:cubicBezTo>
                  <a:pt x="3671" y="14969"/>
                  <a:pt x="3731" y="15069"/>
                  <a:pt x="3715" y="15175"/>
                </a:cubicBezTo>
                <a:cubicBezTo>
                  <a:pt x="3699" y="15281"/>
                  <a:pt x="3614" y="15351"/>
                  <a:pt x="3524" y="15332"/>
                </a:cubicBezTo>
                <a:moveTo>
                  <a:pt x="3497" y="15511"/>
                </a:moveTo>
                <a:cubicBezTo>
                  <a:pt x="3670" y="15547"/>
                  <a:pt x="3836" y="15411"/>
                  <a:pt x="3866" y="15206"/>
                </a:cubicBezTo>
                <a:cubicBezTo>
                  <a:pt x="3897" y="15002"/>
                  <a:pt x="3781" y="14808"/>
                  <a:pt x="3608" y="14772"/>
                </a:cubicBezTo>
                <a:cubicBezTo>
                  <a:pt x="3434" y="14736"/>
                  <a:pt x="3269" y="14872"/>
                  <a:pt x="3239" y="15076"/>
                </a:cubicBezTo>
                <a:cubicBezTo>
                  <a:pt x="3208" y="15280"/>
                  <a:pt x="3324" y="15475"/>
                  <a:pt x="3497" y="15511"/>
                </a:cubicBezTo>
                <a:moveTo>
                  <a:pt x="5030" y="15645"/>
                </a:moveTo>
                <a:cubicBezTo>
                  <a:pt x="4941" y="15627"/>
                  <a:pt x="4881" y="15526"/>
                  <a:pt x="4897" y="15420"/>
                </a:cubicBezTo>
                <a:cubicBezTo>
                  <a:pt x="4912" y="15315"/>
                  <a:pt x="4998" y="15244"/>
                  <a:pt x="5088" y="15263"/>
                </a:cubicBezTo>
                <a:cubicBezTo>
                  <a:pt x="5177" y="15282"/>
                  <a:pt x="5237" y="15382"/>
                  <a:pt x="5221" y="15488"/>
                </a:cubicBezTo>
                <a:cubicBezTo>
                  <a:pt x="5206" y="15593"/>
                  <a:pt x="5120" y="15664"/>
                  <a:pt x="5030" y="15645"/>
                </a:cubicBezTo>
                <a:moveTo>
                  <a:pt x="5004" y="15824"/>
                </a:moveTo>
                <a:cubicBezTo>
                  <a:pt x="5177" y="15860"/>
                  <a:pt x="5342" y="15723"/>
                  <a:pt x="5373" y="15519"/>
                </a:cubicBezTo>
                <a:cubicBezTo>
                  <a:pt x="5403" y="15315"/>
                  <a:pt x="5288" y="15120"/>
                  <a:pt x="5114" y="15085"/>
                </a:cubicBezTo>
                <a:cubicBezTo>
                  <a:pt x="4941" y="15049"/>
                  <a:pt x="4776" y="15185"/>
                  <a:pt x="4745" y="15389"/>
                </a:cubicBezTo>
                <a:cubicBezTo>
                  <a:pt x="4715" y="15593"/>
                  <a:pt x="4830" y="15788"/>
                  <a:pt x="5004" y="15824"/>
                </a:cubicBezTo>
                <a:moveTo>
                  <a:pt x="2017" y="15020"/>
                </a:moveTo>
                <a:cubicBezTo>
                  <a:pt x="1928" y="15001"/>
                  <a:pt x="1868" y="14900"/>
                  <a:pt x="1884" y="14795"/>
                </a:cubicBezTo>
                <a:cubicBezTo>
                  <a:pt x="1899" y="14689"/>
                  <a:pt x="1985" y="14619"/>
                  <a:pt x="2075" y="14637"/>
                </a:cubicBezTo>
                <a:cubicBezTo>
                  <a:pt x="2164" y="14656"/>
                  <a:pt x="2224" y="14757"/>
                  <a:pt x="2208" y="14862"/>
                </a:cubicBezTo>
                <a:cubicBezTo>
                  <a:pt x="2193" y="14968"/>
                  <a:pt x="2107" y="15038"/>
                  <a:pt x="2017" y="15020"/>
                </a:cubicBezTo>
                <a:moveTo>
                  <a:pt x="1991" y="15198"/>
                </a:moveTo>
                <a:cubicBezTo>
                  <a:pt x="2164" y="15234"/>
                  <a:pt x="2329" y="15098"/>
                  <a:pt x="2360" y="14894"/>
                </a:cubicBezTo>
                <a:cubicBezTo>
                  <a:pt x="2390" y="14689"/>
                  <a:pt x="2275" y="14495"/>
                  <a:pt x="2101" y="14459"/>
                </a:cubicBezTo>
                <a:cubicBezTo>
                  <a:pt x="1928" y="14423"/>
                  <a:pt x="1763" y="14559"/>
                  <a:pt x="1732" y="14763"/>
                </a:cubicBezTo>
                <a:cubicBezTo>
                  <a:pt x="1702" y="14967"/>
                  <a:pt x="1817" y="15162"/>
                  <a:pt x="1991" y="15198"/>
                </a:cubicBezTo>
                <a:moveTo>
                  <a:pt x="511" y="14707"/>
                </a:moveTo>
                <a:cubicBezTo>
                  <a:pt x="421" y="14688"/>
                  <a:pt x="361" y="14588"/>
                  <a:pt x="377" y="14482"/>
                </a:cubicBezTo>
                <a:cubicBezTo>
                  <a:pt x="393" y="14376"/>
                  <a:pt x="478" y="14306"/>
                  <a:pt x="568" y="14325"/>
                </a:cubicBezTo>
                <a:cubicBezTo>
                  <a:pt x="658" y="14343"/>
                  <a:pt x="718" y="14444"/>
                  <a:pt x="702" y="14549"/>
                </a:cubicBezTo>
                <a:cubicBezTo>
                  <a:pt x="686" y="14655"/>
                  <a:pt x="601" y="14725"/>
                  <a:pt x="511" y="14707"/>
                </a:cubicBezTo>
                <a:moveTo>
                  <a:pt x="484" y="14885"/>
                </a:moveTo>
                <a:cubicBezTo>
                  <a:pt x="657" y="14921"/>
                  <a:pt x="823" y="14785"/>
                  <a:pt x="853" y="14581"/>
                </a:cubicBezTo>
                <a:cubicBezTo>
                  <a:pt x="884" y="14377"/>
                  <a:pt x="768" y="14182"/>
                  <a:pt x="595" y="14146"/>
                </a:cubicBezTo>
                <a:cubicBezTo>
                  <a:pt x="421" y="14110"/>
                  <a:pt x="256" y="14246"/>
                  <a:pt x="226" y="14451"/>
                </a:cubicBezTo>
                <a:cubicBezTo>
                  <a:pt x="195" y="14655"/>
                  <a:pt x="311" y="14849"/>
                  <a:pt x="484" y="14885"/>
                </a:cubicBezTo>
                <a:moveTo>
                  <a:pt x="3378" y="17681"/>
                </a:moveTo>
                <a:cubicBezTo>
                  <a:pt x="3287" y="17681"/>
                  <a:pt x="3213" y="17594"/>
                  <a:pt x="3213" y="17487"/>
                </a:cubicBezTo>
                <a:cubicBezTo>
                  <a:pt x="3213" y="17380"/>
                  <a:pt x="3287" y="17293"/>
                  <a:pt x="3378" y="17293"/>
                </a:cubicBezTo>
                <a:cubicBezTo>
                  <a:pt x="3469" y="17293"/>
                  <a:pt x="3543" y="17380"/>
                  <a:pt x="3543" y="17487"/>
                </a:cubicBezTo>
                <a:cubicBezTo>
                  <a:pt x="3543" y="17594"/>
                  <a:pt x="3469" y="17681"/>
                  <a:pt x="3378" y="17681"/>
                </a:cubicBezTo>
                <a:moveTo>
                  <a:pt x="3378" y="17862"/>
                </a:moveTo>
                <a:cubicBezTo>
                  <a:pt x="3554" y="17862"/>
                  <a:pt x="3697" y="17694"/>
                  <a:pt x="3697" y="17487"/>
                </a:cubicBezTo>
                <a:cubicBezTo>
                  <a:pt x="3697" y="17280"/>
                  <a:pt x="3554" y="17112"/>
                  <a:pt x="3378" y="17112"/>
                </a:cubicBezTo>
                <a:cubicBezTo>
                  <a:pt x="3202" y="17112"/>
                  <a:pt x="3060" y="17280"/>
                  <a:pt x="3060" y="17487"/>
                </a:cubicBezTo>
                <a:cubicBezTo>
                  <a:pt x="3060" y="17694"/>
                  <a:pt x="3202" y="17862"/>
                  <a:pt x="3378" y="17862"/>
                </a:cubicBezTo>
                <a:moveTo>
                  <a:pt x="4908" y="17681"/>
                </a:moveTo>
                <a:cubicBezTo>
                  <a:pt x="4817" y="17681"/>
                  <a:pt x="4743" y="17594"/>
                  <a:pt x="4743" y="17487"/>
                </a:cubicBezTo>
                <a:cubicBezTo>
                  <a:pt x="4743" y="17380"/>
                  <a:pt x="4817" y="17293"/>
                  <a:pt x="4908" y="17293"/>
                </a:cubicBezTo>
                <a:cubicBezTo>
                  <a:pt x="4999" y="17293"/>
                  <a:pt x="5073" y="17380"/>
                  <a:pt x="5073" y="17487"/>
                </a:cubicBezTo>
                <a:cubicBezTo>
                  <a:pt x="5073" y="17594"/>
                  <a:pt x="4999" y="17681"/>
                  <a:pt x="4908" y="17681"/>
                </a:cubicBezTo>
                <a:moveTo>
                  <a:pt x="4908" y="17862"/>
                </a:moveTo>
                <a:cubicBezTo>
                  <a:pt x="5084" y="17862"/>
                  <a:pt x="5227" y="17694"/>
                  <a:pt x="5227" y="17487"/>
                </a:cubicBezTo>
                <a:cubicBezTo>
                  <a:pt x="5227" y="17280"/>
                  <a:pt x="5084" y="17112"/>
                  <a:pt x="4908" y="17112"/>
                </a:cubicBezTo>
                <a:cubicBezTo>
                  <a:pt x="4732" y="17112"/>
                  <a:pt x="4589" y="17280"/>
                  <a:pt x="4589" y="17487"/>
                </a:cubicBezTo>
                <a:cubicBezTo>
                  <a:pt x="4589" y="17694"/>
                  <a:pt x="4732" y="17862"/>
                  <a:pt x="4908" y="17862"/>
                </a:cubicBezTo>
                <a:moveTo>
                  <a:pt x="1848" y="17681"/>
                </a:moveTo>
                <a:cubicBezTo>
                  <a:pt x="1757" y="17681"/>
                  <a:pt x="1684" y="17594"/>
                  <a:pt x="1684" y="17487"/>
                </a:cubicBezTo>
                <a:cubicBezTo>
                  <a:pt x="1684" y="17380"/>
                  <a:pt x="1757" y="17293"/>
                  <a:pt x="1848" y="17293"/>
                </a:cubicBezTo>
                <a:cubicBezTo>
                  <a:pt x="1940" y="17293"/>
                  <a:pt x="2013" y="17380"/>
                  <a:pt x="2013" y="17487"/>
                </a:cubicBezTo>
                <a:cubicBezTo>
                  <a:pt x="2013" y="17594"/>
                  <a:pt x="1940" y="17681"/>
                  <a:pt x="1848" y="17681"/>
                </a:cubicBezTo>
                <a:moveTo>
                  <a:pt x="1848" y="17862"/>
                </a:moveTo>
                <a:cubicBezTo>
                  <a:pt x="2024" y="17862"/>
                  <a:pt x="2167" y="17694"/>
                  <a:pt x="2167" y="17487"/>
                </a:cubicBezTo>
                <a:cubicBezTo>
                  <a:pt x="2167" y="17280"/>
                  <a:pt x="2024" y="17112"/>
                  <a:pt x="1848" y="17112"/>
                </a:cubicBezTo>
                <a:cubicBezTo>
                  <a:pt x="1672" y="17112"/>
                  <a:pt x="1530" y="17280"/>
                  <a:pt x="1530" y="17487"/>
                </a:cubicBezTo>
                <a:cubicBezTo>
                  <a:pt x="1530" y="17694"/>
                  <a:pt x="1672" y="17862"/>
                  <a:pt x="1848" y="17862"/>
                </a:cubicBezTo>
                <a:moveTo>
                  <a:pt x="319" y="17681"/>
                </a:moveTo>
                <a:cubicBezTo>
                  <a:pt x="228" y="17681"/>
                  <a:pt x="154" y="17594"/>
                  <a:pt x="154" y="17487"/>
                </a:cubicBezTo>
                <a:cubicBezTo>
                  <a:pt x="154" y="17380"/>
                  <a:pt x="228" y="17293"/>
                  <a:pt x="319" y="17293"/>
                </a:cubicBezTo>
                <a:cubicBezTo>
                  <a:pt x="410" y="17293"/>
                  <a:pt x="484" y="17380"/>
                  <a:pt x="484" y="17487"/>
                </a:cubicBezTo>
                <a:cubicBezTo>
                  <a:pt x="484" y="17594"/>
                  <a:pt x="410" y="17681"/>
                  <a:pt x="319" y="17681"/>
                </a:cubicBezTo>
                <a:moveTo>
                  <a:pt x="319" y="17862"/>
                </a:moveTo>
                <a:cubicBezTo>
                  <a:pt x="495" y="17862"/>
                  <a:pt x="637" y="17694"/>
                  <a:pt x="637" y="17487"/>
                </a:cubicBezTo>
                <a:cubicBezTo>
                  <a:pt x="637" y="17280"/>
                  <a:pt x="495" y="17112"/>
                  <a:pt x="319" y="17112"/>
                </a:cubicBezTo>
                <a:cubicBezTo>
                  <a:pt x="143" y="17112"/>
                  <a:pt x="0" y="17280"/>
                  <a:pt x="0" y="17487"/>
                </a:cubicBezTo>
                <a:cubicBezTo>
                  <a:pt x="0" y="17694"/>
                  <a:pt x="143" y="17862"/>
                  <a:pt x="319" y="17862"/>
                </a:cubicBezTo>
                <a:moveTo>
                  <a:pt x="3581" y="20024"/>
                </a:moveTo>
                <a:cubicBezTo>
                  <a:pt x="3491" y="20043"/>
                  <a:pt x="3406" y="19972"/>
                  <a:pt x="3390" y="19867"/>
                </a:cubicBezTo>
                <a:cubicBezTo>
                  <a:pt x="3374" y="19761"/>
                  <a:pt x="3434" y="19660"/>
                  <a:pt x="3524" y="19642"/>
                </a:cubicBezTo>
                <a:cubicBezTo>
                  <a:pt x="3614" y="19623"/>
                  <a:pt x="3699" y="19694"/>
                  <a:pt x="3715" y="19799"/>
                </a:cubicBezTo>
                <a:cubicBezTo>
                  <a:pt x="3731" y="19905"/>
                  <a:pt x="3671" y="20006"/>
                  <a:pt x="3581" y="20024"/>
                </a:cubicBezTo>
                <a:moveTo>
                  <a:pt x="3608" y="20203"/>
                </a:moveTo>
                <a:cubicBezTo>
                  <a:pt x="3781" y="20167"/>
                  <a:pt x="3897" y="19972"/>
                  <a:pt x="3866" y="19768"/>
                </a:cubicBezTo>
                <a:cubicBezTo>
                  <a:pt x="3836" y="19564"/>
                  <a:pt x="3670" y="19428"/>
                  <a:pt x="3497" y="19463"/>
                </a:cubicBezTo>
                <a:cubicBezTo>
                  <a:pt x="3324" y="19499"/>
                  <a:pt x="3208" y="19694"/>
                  <a:pt x="3239" y="19898"/>
                </a:cubicBezTo>
                <a:cubicBezTo>
                  <a:pt x="3269" y="20102"/>
                  <a:pt x="3434" y="20239"/>
                  <a:pt x="3608" y="20203"/>
                </a:cubicBezTo>
                <a:moveTo>
                  <a:pt x="5088" y="19711"/>
                </a:moveTo>
                <a:cubicBezTo>
                  <a:pt x="4998" y="19730"/>
                  <a:pt x="4912" y="19659"/>
                  <a:pt x="4897" y="19554"/>
                </a:cubicBezTo>
                <a:cubicBezTo>
                  <a:pt x="4881" y="19448"/>
                  <a:pt x="4941" y="19348"/>
                  <a:pt x="5030" y="19329"/>
                </a:cubicBezTo>
                <a:cubicBezTo>
                  <a:pt x="5120" y="19310"/>
                  <a:pt x="5206" y="19381"/>
                  <a:pt x="5221" y="19486"/>
                </a:cubicBezTo>
                <a:cubicBezTo>
                  <a:pt x="5237" y="19592"/>
                  <a:pt x="5177" y="19693"/>
                  <a:pt x="5088" y="19711"/>
                </a:cubicBezTo>
                <a:moveTo>
                  <a:pt x="5114" y="19890"/>
                </a:moveTo>
                <a:cubicBezTo>
                  <a:pt x="5288" y="19854"/>
                  <a:pt x="5403" y="19659"/>
                  <a:pt x="5373" y="19455"/>
                </a:cubicBezTo>
                <a:cubicBezTo>
                  <a:pt x="5342" y="19251"/>
                  <a:pt x="5177" y="19115"/>
                  <a:pt x="5004" y="19151"/>
                </a:cubicBezTo>
                <a:cubicBezTo>
                  <a:pt x="4830" y="19187"/>
                  <a:pt x="4714" y="19381"/>
                  <a:pt x="4745" y="19585"/>
                </a:cubicBezTo>
                <a:cubicBezTo>
                  <a:pt x="4776" y="19789"/>
                  <a:pt x="4941" y="19926"/>
                  <a:pt x="5114" y="19890"/>
                </a:cubicBezTo>
                <a:moveTo>
                  <a:pt x="2075" y="20337"/>
                </a:moveTo>
                <a:cubicBezTo>
                  <a:pt x="1985" y="20356"/>
                  <a:pt x="1899" y="20285"/>
                  <a:pt x="1884" y="20180"/>
                </a:cubicBezTo>
                <a:cubicBezTo>
                  <a:pt x="1868" y="20074"/>
                  <a:pt x="1928" y="19973"/>
                  <a:pt x="2017" y="19955"/>
                </a:cubicBezTo>
                <a:cubicBezTo>
                  <a:pt x="2107" y="19936"/>
                  <a:pt x="2193" y="20007"/>
                  <a:pt x="2208" y="20112"/>
                </a:cubicBezTo>
                <a:cubicBezTo>
                  <a:pt x="2224" y="20218"/>
                  <a:pt x="2164" y="20318"/>
                  <a:pt x="2075" y="20337"/>
                </a:cubicBezTo>
                <a:moveTo>
                  <a:pt x="2101" y="20515"/>
                </a:moveTo>
                <a:cubicBezTo>
                  <a:pt x="2275" y="20479"/>
                  <a:pt x="2390" y="20285"/>
                  <a:pt x="2360" y="20081"/>
                </a:cubicBezTo>
                <a:cubicBezTo>
                  <a:pt x="2329" y="19877"/>
                  <a:pt x="2164" y="19740"/>
                  <a:pt x="1991" y="19776"/>
                </a:cubicBezTo>
                <a:cubicBezTo>
                  <a:pt x="1817" y="19812"/>
                  <a:pt x="1701" y="20007"/>
                  <a:pt x="1732" y="20211"/>
                </a:cubicBezTo>
                <a:cubicBezTo>
                  <a:pt x="1763" y="20415"/>
                  <a:pt x="1928" y="20551"/>
                  <a:pt x="2101" y="20515"/>
                </a:cubicBezTo>
                <a:moveTo>
                  <a:pt x="568" y="20650"/>
                </a:moveTo>
                <a:cubicBezTo>
                  <a:pt x="478" y="20668"/>
                  <a:pt x="393" y="20598"/>
                  <a:pt x="377" y="20492"/>
                </a:cubicBezTo>
                <a:cubicBezTo>
                  <a:pt x="361" y="20387"/>
                  <a:pt x="421" y="20286"/>
                  <a:pt x="511" y="20267"/>
                </a:cubicBezTo>
                <a:cubicBezTo>
                  <a:pt x="601" y="20249"/>
                  <a:pt x="686" y="20319"/>
                  <a:pt x="702" y="20425"/>
                </a:cubicBezTo>
                <a:cubicBezTo>
                  <a:pt x="718" y="20530"/>
                  <a:pt x="658" y="20631"/>
                  <a:pt x="568" y="20650"/>
                </a:cubicBezTo>
                <a:moveTo>
                  <a:pt x="595" y="20828"/>
                </a:moveTo>
                <a:cubicBezTo>
                  <a:pt x="768" y="20792"/>
                  <a:pt x="884" y="20598"/>
                  <a:pt x="853" y="20393"/>
                </a:cubicBezTo>
                <a:cubicBezTo>
                  <a:pt x="823" y="20189"/>
                  <a:pt x="657" y="20053"/>
                  <a:pt x="484" y="20089"/>
                </a:cubicBezTo>
                <a:cubicBezTo>
                  <a:pt x="311" y="20125"/>
                  <a:pt x="195" y="20320"/>
                  <a:pt x="226" y="20524"/>
                </a:cubicBezTo>
                <a:cubicBezTo>
                  <a:pt x="256" y="20728"/>
                  <a:pt x="421" y="20864"/>
                  <a:pt x="595" y="20828"/>
                </a:cubicBezTo>
                <a:moveTo>
                  <a:pt x="21369" y="8643"/>
                </a:moveTo>
                <a:cubicBezTo>
                  <a:pt x="21311" y="8725"/>
                  <a:pt x="21207" y="8736"/>
                  <a:pt x="21137" y="8667"/>
                </a:cubicBezTo>
                <a:cubicBezTo>
                  <a:pt x="21067" y="8598"/>
                  <a:pt x="21058" y="8476"/>
                  <a:pt x="21117" y="8393"/>
                </a:cubicBezTo>
                <a:cubicBezTo>
                  <a:pt x="21175" y="8311"/>
                  <a:pt x="21279" y="8301"/>
                  <a:pt x="21349" y="8370"/>
                </a:cubicBezTo>
                <a:cubicBezTo>
                  <a:pt x="21418" y="8438"/>
                  <a:pt x="21428" y="8561"/>
                  <a:pt x="21369" y="8643"/>
                </a:cubicBezTo>
                <a:moveTo>
                  <a:pt x="21487" y="8759"/>
                </a:moveTo>
                <a:cubicBezTo>
                  <a:pt x="21600" y="8601"/>
                  <a:pt x="21582" y="8364"/>
                  <a:pt x="21448" y="8231"/>
                </a:cubicBezTo>
                <a:cubicBezTo>
                  <a:pt x="21313" y="8098"/>
                  <a:pt x="21112" y="8118"/>
                  <a:pt x="20999" y="8277"/>
                </a:cubicBezTo>
                <a:cubicBezTo>
                  <a:pt x="20885" y="8436"/>
                  <a:pt x="20903" y="8673"/>
                  <a:pt x="21038" y="8806"/>
                </a:cubicBezTo>
                <a:cubicBezTo>
                  <a:pt x="21173" y="8939"/>
                  <a:pt x="21374" y="8918"/>
                  <a:pt x="21487" y="8759"/>
                </a:cubicBezTo>
                <a:moveTo>
                  <a:pt x="20731" y="5885"/>
                </a:moveTo>
                <a:cubicBezTo>
                  <a:pt x="20685" y="5978"/>
                  <a:pt x="20584" y="6009"/>
                  <a:pt x="20505" y="5956"/>
                </a:cubicBezTo>
                <a:cubicBezTo>
                  <a:pt x="20427" y="5902"/>
                  <a:pt x="20400" y="5783"/>
                  <a:pt x="20445" y="5691"/>
                </a:cubicBezTo>
                <a:cubicBezTo>
                  <a:pt x="20491" y="5598"/>
                  <a:pt x="20591" y="5566"/>
                  <a:pt x="20670" y="5620"/>
                </a:cubicBezTo>
                <a:cubicBezTo>
                  <a:pt x="20749" y="5673"/>
                  <a:pt x="20776" y="5792"/>
                  <a:pt x="20731" y="5885"/>
                </a:cubicBezTo>
                <a:moveTo>
                  <a:pt x="20864" y="5975"/>
                </a:moveTo>
                <a:cubicBezTo>
                  <a:pt x="20952" y="5796"/>
                  <a:pt x="20900" y="5566"/>
                  <a:pt x="20747" y="5463"/>
                </a:cubicBezTo>
                <a:cubicBezTo>
                  <a:pt x="20595" y="5359"/>
                  <a:pt x="20400" y="5421"/>
                  <a:pt x="20312" y="5600"/>
                </a:cubicBezTo>
                <a:cubicBezTo>
                  <a:pt x="20224" y="5780"/>
                  <a:pt x="20276" y="6009"/>
                  <a:pt x="20428" y="6113"/>
                </a:cubicBezTo>
                <a:cubicBezTo>
                  <a:pt x="20581" y="6216"/>
                  <a:pt x="20776" y="6155"/>
                  <a:pt x="20864" y="5975"/>
                </a:cubicBezTo>
                <a:moveTo>
                  <a:pt x="19966" y="7445"/>
                </a:moveTo>
                <a:cubicBezTo>
                  <a:pt x="19920" y="7537"/>
                  <a:pt x="19819" y="7569"/>
                  <a:pt x="19741" y="7516"/>
                </a:cubicBezTo>
                <a:cubicBezTo>
                  <a:pt x="19662" y="7462"/>
                  <a:pt x="19635" y="7343"/>
                  <a:pt x="19680" y="7251"/>
                </a:cubicBezTo>
                <a:cubicBezTo>
                  <a:pt x="19726" y="7158"/>
                  <a:pt x="19827" y="7126"/>
                  <a:pt x="19905" y="7180"/>
                </a:cubicBezTo>
                <a:cubicBezTo>
                  <a:pt x="19984" y="7233"/>
                  <a:pt x="20011" y="7352"/>
                  <a:pt x="19966" y="7445"/>
                </a:cubicBezTo>
                <a:moveTo>
                  <a:pt x="20099" y="7535"/>
                </a:moveTo>
                <a:cubicBezTo>
                  <a:pt x="20187" y="7356"/>
                  <a:pt x="20135" y="7126"/>
                  <a:pt x="19982" y="7023"/>
                </a:cubicBezTo>
                <a:cubicBezTo>
                  <a:pt x="19830" y="6919"/>
                  <a:pt x="19635" y="6981"/>
                  <a:pt x="19547" y="7160"/>
                </a:cubicBezTo>
                <a:cubicBezTo>
                  <a:pt x="19459" y="7339"/>
                  <a:pt x="19511" y="7569"/>
                  <a:pt x="19664" y="7673"/>
                </a:cubicBezTo>
                <a:cubicBezTo>
                  <a:pt x="19816" y="7776"/>
                  <a:pt x="20011" y="7715"/>
                  <a:pt x="20099" y="7535"/>
                </a:cubicBezTo>
                <a:moveTo>
                  <a:pt x="19977" y="1474"/>
                </a:moveTo>
                <a:cubicBezTo>
                  <a:pt x="19946" y="1574"/>
                  <a:pt x="19851" y="1626"/>
                  <a:pt x="19765" y="1590"/>
                </a:cubicBezTo>
                <a:cubicBezTo>
                  <a:pt x="19680" y="1553"/>
                  <a:pt x="19636" y="1442"/>
                  <a:pt x="19667" y="1341"/>
                </a:cubicBezTo>
                <a:cubicBezTo>
                  <a:pt x="19698" y="1240"/>
                  <a:pt x="19793" y="1188"/>
                  <a:pt x="19878" y="1225"/>
                </a:cubicBezTo>
                <a:cubicBezTo>
                  <a:pt x="19964" y="1262"/>
                  <a:pt x="20008" y="1373"/>
                  <a:pt x="19977" y="1474"/>
                </a:cubicBezTo>
                <a:moveTo>
                  <a:pt x="20121" y="1536"/>
                </a:moveTo>
                <a:cubicBezTo>
                  <a:pt x="20181" y="1341"/>
                  <a:pt x="20096" y="1125"/>
                  <a:pt x="19931" y="1055"/>
                </a:cubicBezTo>
                <a:cubicBezTo>
                  <a:pt x="19765" y="984"/>
                  <a:pt x="19583" y="1084"/>
                  <a:pt x="19522" y="1279"/>
                </a:cubicBezTo>
                <a:cubicBezTo>
                  <a:pt x="19462" y="1474"/>
                  <a:pt x="19547" y="1689"/>
                  <a:pt x="19713" y="1760"/>
                </a:cubicBezTo>
                <a:cubicBezTo>
                  <a:pt x="19878" y="1831"/>
                  <a:pt x="20061" y="1730"/>
                  <a:pt x="20121" y="1536"/>
                </a:cubicBezTo>
                <a:moveTo>
                  <a:pt x="18930" y="4859"/>
                </a:moveTo>
                <a:cubicBezTo>
                  <a:pt x="18899" y="4960"/>
                  <a:pt x="18804" y="5012"/>
                  <a:pt x="18719" y="4975"/>
                </a:cubicBezTo>
                <a:cubicBezTo>
                  <a:pt x="18633" y="4938"/>
                  <a:pt x="18589" y="4827"/>
                  <a:pt x="18620" y="4726"/>
                </a:cubicBezTo>
                <a:cubicBezTo>
                  <a:pt x="18652" y="4625"/>
                  <a:pt x="18746" y="4573"/>
                  <a:pt x="18832" y="4610"/>
                </a:cubicBezTo>
                <a:cubicBezTo>
                  <a:pt x="18917" y="4647"/>
                  <a:pt x="18961" y="4758"/>
                  <a:pt x="18930" y="4859"/>
                </a:cubicBezTo>
                <a:moveTo>
                  <a:pt x="19075" y="4921"/>
                </a:moveTo>
                <a:cubicBezTo>
                  <a:pt x="19135" y="4726"/>
                  <a:pt x="19050" y="4511"/>
                  <a:pt x="18884" y="4440"/>
                </a:cubicBezTo>
                <a:cubicBezTo>
                  <a:pt x="18719" y="4369"/>
                  <a:pt x="18536" y="4469"/>
                  <a:pt x="18476" y="4664"/>
                </a:cubicBezTo>
                <a:cubicBezTo>
                  <a:pt x="18416" y="4859"/>
                  <a:pt x="18501" y="5074"/>
                  <a:pt x="18666" y="5145"/>
                </a:cubicBezTo>
                <a:cubicBezTo>
                  <a:pt x="18832" y="5216"/>
                  <a:pt x="19015" y="5116"/>
                  <a:pt x="19075" y="4921"/>
                </a:cubicBezTo>
                <a:moveTo>
                  <a:pt x="19453" y="3166"/>
                </a:moveTo>
                <a:cubicBezTo>
                  <a:pt x="19422" y="3267"/>
                  <a:pt x="19328" y="3319"/>
                  <a:pt x="19242" y="3282"/>
                </a:cubicBezTo>
                <a:cubicBezTo>
                  <a:pt x="19157" y="3246"/>
                  <a:pt x="19113" y="3134"/>
                  <a:pt x="19144" y="3033"/>
                </a:cubicBezTo>
                <a:cubicBezTo>
                  <a:pt x="19175" y="2933"/>
                  <a:pt x="19269" y="2881"/>
                  <a:pt x="19355" y="2918"/>
                </a:cubicBezTo>
                <a:cubicBezTo>
                  <a:pt x="19440" y="2954"/>
                  <a:pt x="19485" y="3066"/>
                  <a:pt x="19453" y="3166"/>
                </a:cubicBezTo>
                <a:moveTo>
                  <a:pt x="19598" y="3228"/>
                </a:moveTo>
                <a:cubicBezTo>
                  <a:pt x="19658" y="3033"/>
                  <a:pt x="19573" y="2818"/>
                  <a:pt x="19408" y="2747"/>
                </a:cubicBezTo>
                <a:cubicBezTo>
                  <a:pt x="19242" y="2676"/>
                  <a:pt x="19059" y="2777"/>
                  <a:pt x="18999" y="2971"/>
                </a:cubicBezTo>
                <a:cubicBezTo>
                  <a:pt x="18939" y="3166"/>
                  <a:pt x="19024" y="3382"/>
                  <a:pt x="19190" y="3453"/>
                </a:cubicBezTo>
                <a:cubicBezTo>
                  <a:pt x="19355" y="3523"/>
                  <a:pt x="19538" y="3423"/>
                  <a:pt x="19598" y="3228"/>
                </a:cubicBezTo>
                <a:moveTo>
                  <a:pt x="18407" y="6551"/>
                </a:moveTo>
                <a:cubicBezTo>
                  <a:pt x="18376" y="6652"/>
                  <a:pt x="18281" y="6704"/>
                  <a:pt x="18196" y="6668"/>
                </a:cubicBezTo>
                <a:cubicBezTo>
                  <a:pt x="18110" y="6631"/>
                  <a:pt x="18066" y="6519"/>
                  <a:pt x="18097" y="6419"/>
                </a:cubicBezTo>
                <a:cubicBezTo>
                  <a:pt x="18128" y="6318"/>
                  <a:pt x="18223" y="6266"/>
                  <a:pt x="18309" y="6303"/>
                </a:cubicBezTo>
                <a:cubicBezTo>
                  <a:pt x="18394" y="6339"/>
                  <a:pt x="18438" y="6451"/>
                  <a:pt x="18407" y="6551"/>
                </a:cubicBezTo>
                <a:moveTo>
                  <a:pt x="18552" y="6613"/>
                </a:moveTo>
                <a:cubicBezTo>
                  <a:pt x="18612" y="6419"/>
                  <a:pt x="18527" y="6203"/>
                  <a:pt x="18361" y="6133"/>
                </a:cubicBezTo>
                <a:cubicBezTo>
                  <a:pt x="18196" y="6062"/>
                  <a:pt x="18013" y="6162"/>
                  <a:pt x="17953" y="6357"/>
                </a:cubicBezTo>
                <a:cubicBezTo>
                  <a:pt x="17892" y="6551"/>
                  <a:pt x="17978" y="6767"/>
                  <a:pt x="18143" y="6838"/>
                </a:cubicBezTo>
                <a:cubicBezTo>
                  <a:pt x="18309" y="6909"/>
                  <a:pt x="18491" y="6808"/>
                  <a:pt x="18552" y="6613"/>
                </a:cubicBezTo>
                <a:moveTo>
                  <a:pt x="17537" y="669"/>
                </a:moveTo>
                <a:cubicBezTo>
                  <a:pt x="17521" y="775"/>
                  <a:pt x="17436" y="845"/>
                  <a:pt x="17346" y="826"/>
                </a:cubicBezTo>
                <a:cubicBezTo>
                  <a:pt x="17257" y="808"/>
                  <a:pt x="17197" y="707"/>
                  <a:pt x="17213" y="602"/>
                </a:cubicBezTo>
                <a:cubicBezTo>
                  <a:pt x="17228" y="496"/>
                  <a:pt x="17314" y="425"/>
                  <a:pt x="17404" y="444"/>
                </a:cubicBezTo>
                <a:cubicBezTo>
                  <a:pt x="17493" y="463"/>
                  <a:pt x="17553" y="563"/>
                  <a:pt x="17537" y="669"/>
                </a:cubicBezTo>
                <a:moveTo>
                  <a:pt x="17689" y="700"/>
                </a:moveTo>
                <a:cubicBezTo>
                  <a:pt x="17719" y="496"/>
                  <a:pt x="17604" y="302"/>
                  <a:pt x="17430" y="266"/>
                </a:cubicBezTo>
                <a:cubicBezTo>
                  <a:pt x="17257" y="230"/>
                  <a:pt x="17092" y="366"/>
                  <a:pt x="17061" y="570"/>
                </a:cubicBezTo>
                <a:cubicBezTo>
                  <a:pt x="17030" y="774"/>
                  <a:pt x="17146" y="969"/>
                  <a:pt x="17320" y="1005"/>
                </a:cubicBezTo>
                <a:cubicBezTo>
                  <a:pt x="17493" y="1041"/>
                  <a:pt x="17658" y="905"/>
                  <a:pt x="17689" y="700"/>
                </a:cubicBezTo>
                <a:moveTo>
                  <a:pt x="17006" y="4217"/>
                </a:moveTo>
                <a:cubicBezTo>
                  <a:pt x="16990" y="4322"/>
                  <a:pt x="16905" y="4393"/>
                  <a:pt x="16815" y="4374"/>
                </a:cubicBezTo>
                <a:cubicBezTo>
                  <a:pt x="16725" y="4356"/>
                  <a:pt x="16665" y="4255"/>
                  <a:pt x="16681" y="4149"/>
                </a:cubicBezTo>
                <a:cubicBezTo>
                  <a:pt x="16697" y="4044"/>
                  <a:pt x="16783" y="3973"/>
                  <a:pt x="16872" y="3992"/>
                </a:cubicBezTo>
                <a:cubicBezTo>
                  <a:pt x="16962" y="4010"/>
                  <a:pt x="17022" y="4111"/>
                  <a:pt x="17006" y="4217"/>
                </a:cubicBezTo>
                <a:moveTo>
                  <a:pt x="17157" y="4248"/>
                </a:moveTo>
                <a:cubicBezTo>
                  <a:pt x="17188" y="4044"/>
                  <a:pt x="17072" y="3849"/>
                  <a:pt x="16899" y="3813"/>
                </a:cubicBezTo>
                <a:cubicBezTo>
                  <a:pt x="16726" y="3778"/>
                  <a:pt x="16560" y="3914"/>
                  <a:pt x="16530" y="4118"/>
                </a:cubicBezTo>
                <a:cubicBezTo>
                  <a:pt x="16499" y="4322"/>
                  <a:pt x="16615" y="4517"/>
                  <a:pt x="16788" y="4553"/>
                </a:cubicBezTo>
                <a:cubicBezTo>
                  <a:pt x="16962" y="4589"/>
                  <a:pt x="17127" y="4452"/>
                  <a:pt x="17157" y="4248"/>
                </a:cubicBezTo>
                <a:moveTo>
                  <a:pt x="17272" y="2443"/>
                </a:moveTo>
                <a:cubicBezTo>
                  <a:pt x="17256" y="2548"/>
                  <a:pt x="17170" y="2619"/>
                  <a:pt x="17081" y="2600"/>
                </a:cubicBezTo>
                <a:cubicBezTo>
                  <a:pt x="16991" y="2582"/>
                  <a:pt x="16931" y="2481"/>
                  <a:pt x="16947" y="2375"/>
                </a:cubicBezTo>
                <a:cubicBezTo>
                  <a:pt x="16963" y="2270"/>
                  <a:pt x="17048" y="2199"/>
                  <a:pt x="17138" y="2218"/>
                </a:cubicBezTo>
                <a:cubicBezTo>
                  <a:pt x="17227" y="2237"/>
                  <a:pt x="17287" y="2337"/>
                  <a:pt x="17272" y="2443"/>
                </a:cubicBezTo>
                <a:moveTo>
                  <a:pt x="17423" y="2474"/>
                </a:moveTo>
                <a:cubicBezTo>
                  <a:pt x="17454" y="2270"/>
                  <a:pt x="17338" y="2076"/>
                  <a:pt x="17165" y="2040"/>
                </a:cubicBezTo>
                <a:cubicBezTo>
                  <a:pt x="16991" y="2004"/>
                  <a:pt x="16826" y="2140"/>
                  <a:pt x="16795" y="2344"/>
                </a:cubicBezTo>
                <a:cubicBezTo>
                  <a:pt x="16765" y="2548"/>
                  <a:pt x="16881" y="2743"/>
                  <a:pt x="17054" y="2779"/>
                </a:cubicBezTo>
                <a:cubicBezTo>
                  <a:pt x="17227" y="2815"/>
                  <a:pt x="17393" y="2678"/>
                  <a:pt x="17423" y="2474"/>
                </a:cubicBezTo>
                <a:moveTo>
                  <a:pt x="16740" y="5991"/>
                </a:moveTo>
                <a:cubicBezTo>
                  <a:pt x="16725" y="6096"/>
                  <a:pt x="16639" y="6167"/>
                  <a:pt x="16549" y="6148"/>
                </a:cubicBezTo>
                <a:cubicBezTo>
                  <a:pt x="16460" y="6129"/>
                  <a:pt x="16400" y="6029"/>
                  <a:pt x="16416" y="5923"/>
                </a:cubicBezTo>
                <a:cubicBezTo>
                  <a:pt x="16431" y="5818"/>
                  <a:pt x="16517" y="5747"/>
                  <a:pt x="16607" y="5766"/>
                </a:cubicBezTo>
                <a:cubicBezTo>
                  <a:pt x="16696" y="5784"/>
                  <a:pt x="16756" y="5885"/>
                  <a:pt x="16740" y="5991"/>
                </a:cubicBezTo>
                <a:moveTo>
                  <a:pt x="16892" y="6022"/>
                </a:moveTo>
                <a:cubicBezTo>
                  <a:pt x="16922" y="5818"/>
                  <a:pt x="16807" y="5623"/>
                  <a:pt x="16633" y="5587"/>
                </a:cubicBezTo>
                <a:cubicBezTo>
                  <a:pt x="16460" y="5551"/>
                  <a:pt x="16295" y="5688"/>
                  <a:pt x="16264" y="5892"/>
                </a:cubicBezTo>
                <a:cubicBezTo>
                  <a:pt x="16234" y="6096"/>
                  <a:pt x="16349" y="6290"/>
                  <a:pt x="16523" y="6327"/>
                </a:cubicBezTo>
                <a:cubicBezTo>
                  <a:pt x="16696" y="6363"/>
                  <a:pt x="16861" y="6226"/>
                  <a:pt x="16892" y="6022"/>
                </a:cubicBezTo>
                <a:moveTo>
                  <a:pt x="15016" y="375"/>
                </a:moveTo>
                <a:cubicBezTo>
                  <a:pt x="15016" y="483"/>
                  <a:pt x="14942" y="569"/>
                  <a:pt x="14851" y="569"/>
                </a:cubicBezTo>
                <a:cubicBezTo>
                  <a:pt x="14760" y="569"/>
                  <a:pt x="14686" y="483"/>
                  <a:pt x="14686" y="375"/>
                </a:cubicBezTo>
                <a:cubicBezTo>
                  <a:pt x="14686" y="268"/>
                  <a:pt x="14760" y="181"/>
                  <a:pt x="14851" y="181"/>
                </a:cubicBezTo>
                <a:cubicBezTo>
                  <a:pt x="14942" y="181"/>
                  <a:pt x="15016" y="268"/>
                  <a:pt x="15016" y="375"/>
                </a:cubicBezTo>
                <a:moveTo>
                  <a:pt x="15170" y="375"/>
                </a:moveTo>
                <a:cubicBezTo>
                  <a:pt x="15170" y="168"/>
                  <a:pt x="15027" y="0"/>
                  <a:pt x="14851" y="0"/>
                </a:cubicBezTo>
                <a:cubicBezTo>
                  <a:pt x="14675" y="0"/>
                  <a:pt x="14533" y="168"/>
                  <a:pt x="14533" y="375"/>
                </a:cubicBezTo>
                <a:cubicBezTo>
                  <a:pt x="14533" y="583"/>
                  <a:pt x="14675" y="751"/>
                  <a:pt x="14851" y="751"/>
                </a:cubicBezTo>
                <a:cubicBezTo>
                  <a:pt x="15027" y="751"/>
                  <a:pt x="15170" y="583"/>
                  <a:pt x="15170" y="375"/>
                </a:cubicBezTo>
                <a:moveTo>
                  <a:pt x="15016" y="3978"/>
                </a:moveTo>
                <a:cubicBezTo>
                  <a:pt x="15016" y="4085"/>
                  <a:pt x="14942" y="4172"/>
                  <a:pt x="14851" y="4172"/>
                </a:cubicBezTo>
                <a:cubicBezTo>
                  <a:pt x="14760" y="4172"/>
                  <a:pt x="14686" y="4085"/>
                  <a:pt x="14686" y="3978"/>
                </a:cubicBezTo>
                <a:cubicBezTo>
                  <a:pt x="14686" y="3871"/>
                  <a:pt x="14760" y="3784"/>
                  <a:pt x="14851" y="3784"/>
                </a:cubicBezTo>
                <a:cubicBezTo>
                  <a:pt x="14942" y="3784"/>
                  <a:pt x="15016" y="3871"/>
                  <a:pt x="15016" y="3978"/>
                </a:cubicBezTo>
                <a:moveTo>
                  <a:pt x="15170" y="3978"/>
                </a:moveTo>
                <a:cubicBezTo>
                  <a:pt x="15170" y="3771"/>
                  <a:pt x="15027" y="3602"/>
                  <a:pt x="14851" y="3602"/>
                </a:cubicBezTo>
                <a:cubicBezTo>
                  <a:pt x="14675" y="3602"/>
                  <a:pt x="14533" y="3771"/>
                  <a:pt x="14533" y="3978"/>
                </a:cubicBezTo>
                <a:cubicBezTo>
                  <a:pt x="14533" y="4185"/>
                  <a:pt x="14675" y="4353"/>
                  <a:pt x="14851" y="4353"/>
                </a:cubicBezTo>
                <a:cubicBezTo>
                  <a:pt x="15027" y="4353"/>
                  <a:pt x="15170" y="4185"/>
                  <a:pt x="15170" y="3978"/>
                </a:cubicBezTo>
                <a:moveTo>
                  <a:pt x="15016" y="2177"/>
                </a:moveTo>
                <a:cubicBezTo>
                  <a:pt x="15016" y="2284"/>
                  <a:pt x="14942" y="2371"/>
                  <a:pt x="14851" y="2371"/>
                </a:cubicBezTo>
                <a:cubicBezTo>
                  <a:pt x="14760" y="2371"/>
                  <a:pt x="14686" y="2284"/>
                  <a:pt x="14686" y="2177"/>
                </a:cubicBezTo>
                <a:cubicBezTo>
                  <a:pt x="14686" y="2069"/>
                  <a:pt x="14760" y="1982"/>
                  <a:pt x="14851" y="1982"/>
                </a:cubicBezTo>
                <a:cubicBezTo>
                  <a:pt x="14942" y="1982"/>
                  <a:pt x="15016" y="2069"/>
                  <a:pt x="15016" y="2177"/>
                </a:cubicBezTo>
                <a:moveTo>
                  <a:pt x="15170" y="2177"/>
                </a:moveTo>
                <a:cubicBezTo>
                  <a:pt x="15170" y="1969"/>
                  <a:pt x="15027" y="1801"/>
                  <a:pt x="14851" y="1801"/>
                </a:cubicBezTo>
                <a:cubicBezTo>
                  <a:pt x="14675" y="1801"/>
                  <a:pt x="14533" y="1969"/>
                  <a:pt x="14533" y="2177"/>
                </a:cubicBezTo>
                <a:cubicBezTo>
                  <a:pt x="14533" y="2384"/>
                  <a:pt x="14675" y="2552"/>
                  <a:pt x="14851" y="2552"/>
                </a:cubicBezTo>
                <a:cubicBezTo>
                  <a:pt x="15027" y="2552"/>
                  <a:pt x="15170" y="2384"/>
                  <a:pt x="15170" y="2177"/>
                </a:cubicBezTo>
                <a:moveTo>
                  <a:pt x="15016" y="5779"/>
                </a:moveTo>
                <a:cubicBezTo>
                  <a:pt x="15016" y="5886"/>
                  <a:pt x="14942" y="5973"/>
                  <a:pt x="14851" y="5973"/>
                </a:cubicBezTo>
                <a:cubicBezTo>
                  <a:pt x="14760" y="5973"/>
                  <a:pt x="14686" y="5886"/>
                  <a:pt x="14686" y="5779"/>
                </a:cubicBezTo>
                <a:cubicBezTo>
                  <a:pt x="14686" y="5672"/>
                  <a:pt x="14760" y="5585"/>
                  <a:pt x="14851" y="5585"/>
                </a:cubicBezTo>
                <a:cubicBezTo>
                  <a:pt x="14942" y="5585"/>
                  <a:pt x="15016" y="5672"/>
                  <a:pt x="15016" y="5779"/>
                </a:cubicBezTo>
                <a:moveTo>
                  <a:pt x="15170" y="5779"/>
                </a:moveTo>
                <a:cubicBezTo>
                  <a:pt x="15170" y="5572"/>
                  <a:pt x="15027" y="5404"/>
                  <a:pt x="14851" y="5404"/>
                </a:cubicBezTo>
                <a:cubicBezTo>
                  <a:pt x="14675" y="5404"/>
                  <a:pt x="14533" y="5572"/>
                  <a:pt x="14533" y="5779"/>
                </a:cubicBezTo>
                <a:cubicBezTo>
                  <a:pt x="14533" y="5986"/>
                  <a:pt x="14675" y="6154"/>
                  <a:pt x="14851" y="6154"/>
                </a:cubicBezTo>
                <a:cubicBezTo>
                  <a:pt x="15027" y="6154"/>
                  <a:pt x="15170" y="5986"/>
                  <a:pt x="15170" y="5779"/>
                </a:cubicBezTo>
              </a:path>
            </a:pathLst>
          </a:custGeom>
          <a:solidFill>
            <a:schemeClr val="bg1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762" y="498987"/>
            <a:ext cx="5355596" cy="1790700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62" y="2926460"/>
            <a:ext cx="3067151" cy="1241822"/>
          </a:xfrm>
        </p:spPr>
        <p:txBody>
          <a:bodyPr anchor="t" anchorCtr="0"/>
          <a:lstStyle>
            <a:lvl1pPr marL="0" indent="0" algn="l">
              <a:buNone/>
              <a:defRPr sz="11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hape"/>
          <p:cNvSpPr/>
          <p:nvPr userDrawn="1"/>
        </p:nvSpPr>
        <p:spPr>
          <a:xfrm>
            <a:off x="491631" y="2507264"/>
            <a:ext cx="995316" cy="121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61" y="16386"/>
                </a:moveTo>
                <a:cubicBezTo>
                  <a:pt x="13585" y="16386"/>
                  <a:pt x="13280" y="13887"/>
                  <a:pt x="13280" y="10800"/>
                </a:cubicBezTo>
                <a:cubicBezTo>
                  <a:pt x="13280" y="7713"/>
                  <a:pt x="13585" y="5214"/>
                  <a:pt x="13961" y="5214"/>
                </a:cubicBezTo>
                <a:cubicBezTo>
                  <a:pt x="14337" y="5214"/>
                  <a:pt x="14642" y="7713"/>
                  <a:pt x="14642" y="10800"/>
                </a:cubicBezTo>
                <a:cubicBezTo>
                  <a:pt x="14642" y="13887"/>
                  <a:pt x="14337" y="16386"/>
                  <a:pt x="13961" y="16386"/>
                </a:cubicBezTo>
                <a:moveTo>
                  <a:pt x="13961" y="21600"/>
                </a:moveTo>
                <a:cubicBezTo>
                  <a:pt x="14688" y="21600"/>
                  <a:pt x="15278" y="16766"/>
                  <a:pt x="15278" y="10800"/>
                </a:cubicBezTo>
                <a:cubicBezTo>
                  <a:pt x="15278" y="4838"/>
                  <a:pt x="14688" y="0"/>
                  <a:pt x="13961" y="0"/>
                </a:cubicBezTo>
                <a:cubicBezTo>
                  <a:pt x="13233" y="0"/>
                  <a:pt x="12644" y="4838"/>
                  <a:pt x="12644" y="10800"/>
                </a:cubicBezTo>
                <a:cubicBezTo>
                  <a:pt x="12644" y="16766"/>
                  <a:pt x="13233" y="21600"/>
                  <a:pt x="13961" y="21600"/>
                </a:cubicBezTo>
                <a:moveTo>
                  <a:pt x="20283" y="16386"/>
                </a:moveTo>
                <a:cubicBezTo>
                  <a:pt x="19906" y="16386"/>
                  <a:pt x="19602" y="13887"/>
                  <a:pt x="19602" y="10800"/>
                </a:cubicBezTo>
                <a:cubicBezTo>
                  <a:pt x="19602" y="7713"/>
                  <a:pt x="19906" y="5214"/>
                  <a:pt x="20283" y="5214"/>
                </a:cubicBezTo>
                <a:cubicBezTo>
                  <a:pt x="20659" y="5214"/>
                  <a:pt x="20964" y="7713"/>
                  <a:pt x="20964" y="10800"/>
                </a:cubicBezTo>
                <a:cubicBezTo>
                  <a:pt x="20964" y="13887"/>
                  <a:pt x="20659" y="16386"/>
                  <a:pt x="20283" y="16386"/>
                </a:cubicBezTo>
                <a:moveTo>
                  <a:pt x="20283" y="21600"/>
                </a:moveTo>
                <a:cubicBezTo>
                  <a:pt x="21010" y="21600"/>
                  <a:pt x="21600" y="16766"/>
                  <a:pt x="21600" y="10800"/>
                </a:cubicBezTo>
                <a:cubicBezTo>
                  <a:pt x="21600" y="4838"/>
                  <a:pt x="21010" y="0"/>
                  <a:pt x="20283" y="0"/>
                </a:cubicBezTo>
                <a:cubicBezTo>
                  <a:pt x="19555" y="0"/>
                  <a:pt x="18966" y="4838"/>
                  <a:pt x="18966" y="10800"/>
                </a:cubicBezTo>
                <a:cubicBezTo>
                  <a:pt x="18966" y="16766"/>
                  <a:pt x="19555" y="21600"/>
                  <a:pt x="20283" y="21600"/>
                </a:cubicBezTo>
                <a:moveTo>
                  <a:pt x="7639" y="16386"/>
                </a:moveTo>
                <a:cubicBezTo>
                  <a:pt x="7263" y="16386"/>
                  <a:pt x="6958" y="13887"/>
                  <a:pt x="6958" y="10800"/>
                </a:cubicBezTo>
                <a:cubicBezTo>
                  <a:pt x="6958" y="7713"/>
                  <a:pt x="7263" y="5214"/>
                  <a:pt x="7639" y="5214"/>
                </a:cubicBezTo>
                <a:cubicBezTo>
                  <a:pt x="8016" y="5214"/>
                  <a:pt x="8320" y="7713"/>
                  <a:pt x="8320" y="10800"/>
                </a:cubicBezTo>
                <a:cubicBezTo>
                  <a:pt x="8320" y="13887"/>
                  <a:pt x="8016" y="16386"/>
                  <a:pt x="7639" y="16386"/>
                </a:cubicBezTo>
                <a:moveTo>
                  <a:pt x="7639" y="21600"/>
                </a:moveTo>
                <a:cubicBezTo>
                  <a:pt x="8366" y="21600"/>
                  <a:pt x="8956" y="16766"/>
                  <a:pt x="8956" y="10800"/>
                </a:cubicBezTo>
                <a:cubicBezTo>
                  <a:pt x="8956" y="4838"/>
                  <a:pt x="8366" y="0"/>
                  <a:pt x="7639" y="0"/>
                </a:cubicBezTo>
                <a:cubicBezTo>
                  <a:pt x="6911" y="0"/>
                  <a:pt x="6322" y="4838"/>
                  <a:pt x="6322" y="10800"/>
                </a:cubicBezTo>
                <a:cubicBezTo>
                  <a:pt x="6322" y="16766"/>
                  <a:pt x="6911" y="21600"/>
                  <a:pt x="7639" y="21600"/>
                </a:cubicBezTo>
                <a:moveTo>
                  <a:pt x="1317" y="16386"/>
                </a:moveTo>
                <a:cubicBezTo>
                  <a:pt x="941" y="16386"/>
                  <a:pt x="636" y="13887"/>
                  <a:pt x="636" y="10800"/>
                </a:cubicBezTo>
                <a:cubicBezTo>
                  <a:pt x="636" y="7713"/>
                  <a:pt x="941" y="5214"/>
                  <a:pt x="1317" y="5214"/>
                </a:cubicBezTo>
                <a:cubicBezTo>
                  <a:pt x="1694" y="5214"/>
                  <a:pt x="1998" y="7713"/>
                  <a:pt x="1998" y="10800"/>
                </a:cubicBezTo>
                <a:cubicBezTo>
                  <a:pt x="1998" y="13887"/>
                  <a:pt x="1694" y="16386"/>
                  <a:pt x="1317" y="16386"/>
                </a:cubicBezTo>
                <a:moveTo>
                  <a:pt x="1317" y="21600"/>
                </a:moveTo>
                <a:cubicBezTo>
                  <a:pt x="2044" y="21600"/>
                  <a:pt x="2634" y="16766"/>
                  <a:pt x="2634" y="10800"/>
                </a:cubicBezTo>
                <a:cubicBezTo>
                  <a:pt x="2634" y="4838"/>
                  <a:pt x="2044" y="0"/>
                  <a:pt x="1317" y="0"/>
                </a:cubicBezTo>
                <a:cubicBezTo>
                  <a:pt x="590" y="0"/>
                  <a:pt x="0" y="4838"/>
                  <a:pt x="0" y="10800"/>
                </a:cubicBezTo>
                <a:cubicBezTo>
                  <a:pt x="0" y="16766"/>
                  <a:pt x="590" y="21600"/>
                  <a:pt x="1317" y="2160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371" userDrawn="1">
          <p15:clr>
            <a:srgbClr val="FBAE40"/>
          </p15:clr>
        </p15:guide>
        <p15:guide id="4" pos="31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/2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090" y="373862"/>
            <a:ext cx="3659896" cy="554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88" y="937420"/>
            <a:ext cx="3659897" cy="3263504"/>
          </a:xfrm>
        </p:spPr>
        <p:txBody>
          <a:bodyPr/>
          <a:lstStyle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6763" y="0"/>
            <a:ext cx="4567237" cy="5143500"/>
          </a:xfr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83955" y="4685131"/>
            <a:ext cx="4098866" cy="2539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tabLst>
                <a:tab pos="395288" algn="l"/>
                <a:tab pos="1241425" algn="l"/>
              </a:tabLst>
            </a:pPr>
            <a:fld id="{F2F7D87C-7DB2-174A-B896-A654E6A2D983}" type="slidenum">
              <a:rPr lang="en-US" sz="600" b="1" smtClean="0">
                <a:solidFill>
                  <a:schemeClr val="accent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‹#›</a:t>
            </a:fld>
            <a:r>
              <a:rPr lang="en-US" sz="600" dirty="0">
                <a:solidFill>
                  <a:schemeClr val="tx2"/>
                </a:solidFill>
              </a:rPr>
              <a:t>  	</a:t>
            </a:r>
            <a:fld id="{A5DA238E-6C0E-644A-95A4-E478C343EC04}" type="datetime4">
              <a:rPr lang="en-AU" sz="600" smtClean="0">
                <a:solidFill>
                  <a:schemeClr val="tx2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25 November 2021</a:t>
            </a:fld>
            <a:r>
              <a:rPr lang="en-US" sz="600" dirty="0">
                <a:solidFill>
                  <a:schemeClr val="tx2"/>
                </a:solidFill>
              </a:rPr>
              <a:t>        </a:t>
            </a:r>
            <a:r>
              <a:rPr lang="en-US" sz="2400" baseline="-16000" dirty="0">
                <a:ln w="12700">
                  <a:solidFill>
                    <a:schemeClr val="accent1"/>
                  </a:solidFill>
                </a:ln>
                <a:noFill/>
              </a:rPr>
              <a:t>•</a:t>
            </a:r>
            <a:r>
              <a:rPr lang="en-US" sz="600" baseline="0" dirty="0">
                <a:ln w="12700"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  </a:t>
            </a:r>
            <a:r>
              <a:rPr lang="it-IT" sz="600" dirty="0">
                <a:solidFill>
                  <a:schemeClr val="tx2"/>
                </a:solidFill>
              </a:rPr>
              <a:t>      </a:t>
            </a:r>
            <a:r>
              <a:rPr lang="en-US" sz="600" dirty="0">
                <a:solidFill>
                  <a:schemeClr val="tx2"/>
                </a:solidFill>
              </a:rPr>
              <a:t>Presentation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090" y="373862"/>
            <a:ext cx="3659896" cy="554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88" y="937420"/>
            <a:ext cx="3659897" cy="3263504"/>
          </a:xfrm>
        </p:spPr>
        <p:txBody>
          <a:bodyPr/>
          <a:lstStyle>
            <a:lvl2pPr>
              <a:spcBef>
                <a:spcPts val="300"/>
              </a:spcBef>
              <a:defRPr/>
            </a:lvl2pPr>
            <a:lvl3pPr marL="241300" indent="-228600">
              <a:spcBef>
                <a:spcPts val="0"/>
              </a:spcBef>
              <a:buClr>
                <a:schemeClr val="accent1"/>
              </a:buClr>
              <a:tabLst/>
              <a:defRPr/>
            </a:lvl3pPr>
            <a:lvl4pPr>
              <a:spcBef>
                <a:spcPts val="0"/>
              </a:spcBef>
              <a:defRPr/>
            </a:lvl4pPr>
            <a:lvl5pPr marL="233363" indent="-228600">
              <a:spcBef>
                <a:spcPts val="0"/>
              </a:spcBef>
              <a:buClr>
                <a:schemeClr val="accent1"/>
              </a:buClr>
              <a:buFont typeface="+mj-lt"/>
              <a:buAutoNum type="alphaUcPeriod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148263" y="938213"/>
            <a:ext cx="3452812" cy="399097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defRPr>
                <a:solidFill>
                  <a:schemeClr val="bg1"/>
                </a:solidFill>
              </a:defRPr>
            </a:lvl2pPr>
            <a:lvl3pPr marL="223838" indent="-219075">
              <a:tabLst/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233363" indent="-228600">
              <a:buFont typeface="+mj-lt"/>
              <a:buAutoNum type="alphaUcPeriod"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83955" y="4685131"/>
            <a:ext cx="4098866" cy="2539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tabLst>
                <a:tab pos="395288" algn="l"/>
                <a:tab pos="1241425" algn="l"/>
              </a:tabLst>
            </a:pPr>
            <a:fld id="{F2F7D87C-7DB2-174A-B896-A654E6A2D983}" type="slidenum">
              <a:rPr lang="en-US" sz="600" b="1" smtClean="0">
                <a:solidFill>
                  <a:schemeClr val="accent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‹#›</a:t>
            </a:fld>
            <a:r>
              <a:rPr lang="en-US" sz="600" dirty="0">
                <a:solidFill>
                  <a:schemeClr val="tx2"/>
                </a:solidFill>
              </a:rPr>
              <a:t>  	</a:t>
            </a:r>
            <a:fld id="{A5DA238E-6C0E-644A-95A4-E478C343EC04}" type="datetime4">
              <a:rPr lang="en-AU" sz="600" smtClean="0">
                <a:solidFill>
                  <a:schemeClr val="tx2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25 November 2021</a:t>
            </a:fld>
            <a:r>
              <a:rPr lang="en-US" sz="600" dirty="0">
                <a:solidFill>
                  <a:schemeClr val="tx2"/>
                </a:solidFill>
              </a:rPr>
              <a:t>        </a:t>
            </a:r>
            <a:r>
              <a:rPr lang="en-US" sz="2400" baseline="-16000" dirty="0">
                <a:ln w="12700">
                  <a:solidFill>
                    <a:schemeClr val="accent1"/>
                  </a:solidFill>
                </a:ln>
                <a:noFill/>
              </a:rPr>
              <a:t>•</a:t>
            </a:r>
            <a:r>
              <a:rPr lang="en-US" sz="600" baseline="0" dirty="0">
                <a:ln w="12700"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  </a:t>
            </a:r>
            <a:r>
              <a:rPr lang="it-IT" sz="600" dirty="0">
                <a:solidFill>
                  <a:schemeClr val="tx2"/>
                </a:solidFill>
              </a:rPr>
              <a:t>      </a:t>
            </a:r>
            <a:r>
              <a:rPr lang="en-US" sz="600" dirty="0">
                <a:solidFill>
                  <a:schemeClr val="tx2"/>
                </a:solidFill>
              </a:rPr>
              <a:t>Presentation Title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 userDrawn="1">
          <p15:clr>
            <a:srgbClr val="FBAE40"/>
          </p15:clr>
        </p15:guide>
        <p15:guide id="3" orient="horz" pos="59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Graph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089" y="368838"/>
            <a:ext cx="8227008" cy="554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088" y="922348"/>
            <a:ext cx="8227009" cy="3698148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83955" y="4685131"/>
            <a:ext cx="4098866" cy="2539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tabLst>
                <a:tab pos="395288" algn="l"/>
                <a:tab pos="1241425" algn="l"/>
              </a:tabLst>
            </a:pPr>
            <a:fld id="{F2F7D87C-7DB2-174A-B896-A654E6A2D983}" type="slidenum">
              <a:rPr lang="en-US" sz="600" b="1" smtClean="0">
                <a:solidFill>
                  <a:schemeClr val="accent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‹#›</a:t>
            </a:fld>
            <a:r>
              <a:rPr lang="en-US" sz="600" dirty="0">
                <a:solidFill>
                  <a:schemeClr val="tx2"/>
                </a:solidFill>
              </a:rPr>
              <a:t>  	</a:t>
            </a:r>
            <a:fld id="{A5DA238E-6C0E-644A-95A4-E478C343EC04}" type="datetime4">
              <a:rPr lang="en-AU" sz="600" smtClean="0">
                <a:solidFill>
                  <a:schemeClr val="tx2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25 November 2021</a:t>
            </a:fld>
            <a:r>
              <a:rPr lang="en-US" sz="600" dirty="0">
                <a:solidFill>
                  <a:schemeClr val="tx2"/>
                </a:solidFill>
              </a:rPr>
              <a:t>        </a:t>
            </a:r>
            <a:r>
              <a:rPr lang="en-US" sz="2400" baseline="-16000" dirty="0">
                <a:ln w="12700">
                  <a:solidFill>
                    <a:schemeClr val="accent1"/>
                  </a:solidFill>
                </a:ln>
                <a:noFill/>
              </a:rPr>
              <a:t>•</a:t>
            </a:r>
            <a:r>
              <a:rPr lang="en-US" sz="600" baseline="0" dirty="0">
                <a:ln w="12700"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  </a:t>
            </a:r>
            <a:r>
              <a:rPr lang="it-IT" sz="600" dirty="0">
                <a:solidFill>
                  <a:schemeClr val="tx2"/>
                </a:solidFill>
              </a:rPr>
              <a:t>      </a:t>
            </a:r>
            <a:r>
              <a:rPr lang="en-US" sz="600" dirty="0">
                <a:solidFill>
                  <a:schemeClr val="tx2"/>
                </a:solidFill>
              </a:rPr>
              <a:t>IBL Placement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089" y="373862"/>
            <a:ext cx="8227008" cy="554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83955" y="4685131"/>
            <a:ext cx="4098866" cy="2539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tabLst>
                <a:tab pos="395288" algn="l"/>
                <a:tab pos="1241425" algn="l"/>
              </a:tabLst>
            </a:pPr>
            <a:fld id="{F2F7D87C-7DB2-174A-B896-A654E6A2D983}" type="slidenum">
              <a:rPr lang="en-US" sz="600" b="1" smtClean="0">
                <a:solidFill>
                  <a:schemeClr val="accent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‹#›</a:t>
            </a:fld>
            <a:r>
              <a:rPr lang="en-US" sz="600" dirty="0">
                <a:solidFill>
                  <a:schemeClr val="tx2"/>
                </a:solidFill>
              </a:rPr>
              <a:t>  	</a:t>
            </a:r>
            <a:fld id="{A5DA238E-6C0E-644A-95A4-E478C343EC04}" type="datetime4">
              <a:rPr lang="en-AU" sz="600" smtClean="0">
                <a:solidFill>
                  <a:schemeClr val="tx2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25 November 2021</a:t>
            </a:fld>
            <a:r>
              <a:rPr lang="en-US" sz="600" dirty="0">
                <a:solidFill>
                  <a:schemeClr val="tx2"/>
                </a:solidFill>
              </a:rPr>
              <a:t>        </a:t>
            </a:r>
            <a:r>
              <a:rPr lang="en-US" sz="2400" baseline="-16000" dirty="0">
                <a:ln w="12700">
                  <a:solidFill>
                    <a:schemeClr val="accent1"/>
                  </a:solidFill>
                </a:ln>
                <a:noFill/>
              </a:rPr>
              <a:t>•</a:t>
            </a:r>
            <a:r>
              <a:rPr lang="en-US" sz="600" baseline="0" dirty="0">
                <a:ln w="12700"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  </a:t>
            </a:r>
            <a:r>
              <a:rPr lang="it-IT" sz="600" dirty="0">
                <a:solidFill>
                  <a:schemeClr val="tx2"/>
                </a:solidFill>
              </a:rPr>
              <a:t>      </a:t>
            </a:r>
            <a:r>
              <a:rPr lang="en-US" sz="600" dirty="0">
                <a:solidFill>
                  <a:schemeClr val="tx2"/>
                </a:solidFill>
              </a:rPr>
              <a:t>Presentation Title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762" y="160542"/>
            <a:ext cx="5355596" cy="1790700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62" y="2098223"/>
            <a:ext cx="5355596" cy="1241822"/>
          </a:xfrm>
        </p:spPr>
        <p:txBody>
          <a:bodyPr anchor="t" anchorCtr="0"/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83955" y="4685131"/>
            <a:ext cx="4098866" cy="2539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tabLst>
                <a:tab pos="395288" algn="l"/>
                <a:tab pos="1241425" algn="l"/>
              </a:tabLst>
            </a:pPr>
            <a:fld id="{F2F7D87C-7DB2-174A-B896-A654E6A2D983}" type="slidenum">
              <a:rPr lang="en-US" sz="600" b="1" smtClean="0">
                <a:solidFill>
                  <a:schemeClr val="bg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‹#›</a:t>
            </a:fld>
            <a:r>
              <a:rPr lang="en-US" sz="600" dirty="0">
                <a:solidFill>
                  <a:schemeClr val="bg1"/>
                </a:solidFill>
              </a:rPr>
              <a:t>  	</a:t>
            </a:r>
            <a:fld id="{A5DA238E-6C0E-644A-95A4-E478C343EC04}" type="datetime4">
              <a:rPr lang="en-AU" sz="600" smtClean="0">
                <a:solidFill>
                  <a:schemeClr val="bg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25 November 2021</a:t>
            </a:fld>
            <a:r>
              <a:rPr lang="en-US" sz="600" dirty="0">
                <a:solidFill>
                  <a:schemeClr val="bg1"/>
                </a:solidFill>
              </a:rPr>
              <a:t>        </a:t>
            </a:r>
            <a:r>
              <a:rPr lang="en-US" sz="2400" baseline="-16000" dirty="0">
                <a:ln w="12700">
                  <a:solidFill>
                    <a:schemeClr val="bg1"/>
                  </a:solidFill>
                </a:ln>
                <a:noFill/>
              </a:rPr>
              <a:t>•</a:t>
            </a:r>
            <a:r>
              <a:rPr lang="en-US" sz="600" baseline="0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</a:t>
            </a:r>
            <a:r>
              <a:rPr lang="it-IT" sz="600" dirty="0">
                <a:solidFill>
                  <a:schemeClr val="bg1"/>
                </a:solidFill>
              </a:rPr>
              <a:t>      </a:t>
            </a:r>
            <a:r>
              <a:rPr lang="en-US" sz="600" dirty="0">
                <a:solidFill>
                  <a:schemeClr val="bg1"/>
                </a:solidFill>
              </a:rPr>
              <a:t>IBL Placement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31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vider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081" y="981077"/>
            <a:ext cx="8297838" cy="1790700"/>
          </a:xfr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112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7564" y="2917089"/>
            <a:ext cx="6268872" cy="1241822"/>
          </a:xfrm>
        </p:spPr>
        <p:txBody>
          <a:bodyPr anchor="t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83955" y="4685131"/>
            <a:ext cx="4098866" cy="2539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tabLst>
                <a:tab pos="395288" algn="l"/>
                <a:tab pos="1241425" algn="l"/>
              </a:tabLst>
            </a:pPr>
            <a:fld id="{F2F7D87C-7DB2-174A-B896-A654E6A2D983}" type="slidenum">
              <a:rPr lang="en-US" sz="600" b="1" smtClean="0">
                <a:solidFill>
                  <a:schemeClr val="accent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‹#›</a:t>
            </a:fld>
            <a:r>
              <a:rPr lang="en-US" sz="600" dirty="0">
                <a:solidFill>
                  <a:schemeClr val="tx2"/>
                </a:solidFill>
              </a:rPr>
              <a:t>  	</a:t>
            </a:r>
            <a:fld id="{A5DA238E-6C0E-644A-95A4-E478C343EC04}" type="datetime4">
              <a:rPr lang="en-AU" sz="600" smtClean="0">
                <a:solidFill>
                  <a:schemeClr val="bg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25 November 2021</a:t>
            </a:fld>
            <a:r>
              <a:rPr lang="en-US" sz="600" dirty="0">
                <a:solidFill>
                  <a:schemeClr val="tx2"/>
                </a:solidFill>
              </a:rPr>
              <a:t>        </a:t>
            </a:r>
            <a:r>
              <a:rPr lang="en-US" sz="2400" baseline="-16000" dirty="0">
                <a:ln w="12700">
                  <a:solidFill>
                    <a:schemeClr val="accent1"/>
                  </a:solidFill>
                </a:ln>
                <a:noFill/>
              </a:rPr>
              <a:t>•</a:t>
            </a:r>
            <a:r>
              <a:rPr lang="en-US" sz="600" baseline="0" dirty="0">
                <a:ln w="12700"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  </a:t>
            </a:r>
            <a:r>
              <a:rPr lang="it-IT" sz="600" dirty="0">
                <a:solidFill>
                  <a:schemeClr val="tx2"/>
                </a:solidFill>
              </a:rPr>
              <a:t>      </a:t>
            </a:r>
            <a:r>
              <a:rPr lang="en-US" sz="600" dirty="0">
                <a:solidFill>
                  <a:schemeClr val="bg1"/>
                </a:solidFill>
              </a:rPr>
              <a:t>Presentation Title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energ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7894" y="222913"/>
            <a:ext cx="1755020" cy="1582753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94" y="1270260"/>
            <a:ext cx="5431809" cy="258970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83955" y="4685131"/>
            <a:ext cx="4098866" cy="2539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tabLst>
                <a:tab pos="395288" algn="l"/>
                <a:tab pos="1241425" algn="l"/>
              </a:tabLst>
            </a:pPr>
            <a:fld id="{F2F7D87C-7DB2-174A-B896-A654E6A2D983}" type="slidenum">
              <a:rPr lang="en-US" sz="600" b="1" smtClean="0">
                <a:solidFill>
                  <a:schemeClr val="bg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‹#›</a:t>
            </a:fld>
            <a:r>
              <a:rPr lang="en-US" sz="600" dirty="0">
                <a:solidFill>
                  <a:schemeClr val="bg1"/>
                </a:solidFill>
              </a:rPr>
              <a:t>  	</a:t>
            </a:r>
            <a:fld id="{A5DA238E-6C0E-644A-95A4-E478C343EC04}" type="datetime4">
              <a:rPr lang="en-AU" sz="600" smtClean="0">
                <a:solidFill>
                  <a:schemeClr val="bg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25 November 2021</a:t>
            </a:fld>
            <a:r>
              <a:rPr lang="en-US" sz="600" dirty="0">
                <a:solidFill>
                  <a:schemeClr val="bg1"/>
                </a:solidFill>
              </a:rPr>
              <a:t>        </a:t>
            </a:r>
            <a:r>
              <a:rPr lang="en-US" sz="2400" baseline="-16000" dirty="0">
                <a:ln w="12700">
                  <a:solidFill>
                    <a:schemeClr val="bg1"/>
                  </a:solidFill>
                </a:ln>
                <a:noFill/>
              </a:rPr>
              <a:t>•</a:t>
            </a:r>
            <a:r>
              <a:rPr lang="en-US" sz="600" baseline="0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</a:t>
            </a:r>
            <a:r>
              <a:rPr lang="it-IT" sz="600" dirty="0">
                <a:solidFill>
                  <a:schemeClr val="bg1"/>
                </a:solidFill>
              </a:rPr>
              <a:t>      </a:t>
            </a:r>
            <a:r>
              <a:rPr lang="en-US" sz="600" dirty="0">
                <a:solidFill>
                  <a:schemeClr val="bg1"/>
                </a:solidFill>
              </a:rPr>
              <a:t>Presentation Title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ood energy Divider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7894" y="222913"/>
            <a:ext cx="1755020" cy="1582753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94" y="1270260"/>
            <a:ext cx="5431809" cy="258970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83955" y="4685131"/>
            <a:ext cx="4098866" cy="2539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tabLst>
                <a:tab pos="395288" algn="l"/>
                <a:tab pos="1241425" algn="l"/>
              </a:tabLst>
            </a:pPr>
            <a:fld id="{F2F7D87C-7DB2-174A-B896-A654E6A2D983}" type="slidenum">
              <a:rPr lang="en-US" sz="600" b="1" smtClean="0">
                <a:solidFill>
                  <a:schemeClr val="accent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‹#›</a:t>
            </a:fld>
            <a:r>
              <a:rPr lang="en-US" sz="600" dirty="0">
                <a:solidFill>
                  <a:schemeClr val="tx2"/>
                </a:solidFill>
              </a:rPr>
              <a:t>  	</a:t>
            </a:r>
            <a:fld id="{A5DA238E-6C0E-644A-95A4-E478C343EC04}" type="datetime4">
              <a:rPr lang="en-AU" sz="600" smtClean="0">
                <a:solidFill>
                  <a:schemeClr val="bg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25 November 2021</a:t>
            </a:fld>
            <a:r>
              <a:rPr lang="en-US" sz="600" dirty="0">
                <a:solidFill>
                  <a:schemeClr val="tx2"/>
                </a:solidFill>
              </a:rPr>
              <a:t>        </a:t>
            </a:r>
            <a:r>
              <a:rPr lang="en-US" sz="2400" baseline="-16000" dirty="0">
                <a:ln w="12700">
                  <a:solidFill>
                    <a:schemeClr val="accent1"/>
                  </a:solidFill>
                </a:ln>
                <a:noFill/>
              </a:rPr>
              <a:t>•</a:t>
            </a:r>
            <a:r>
              <a:rPr lang="en-US" sz="600" baseline="0" dirty="0">
                <a:ln w="12700"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  </a:t>
            </a:r>
            <a:r>
              <a:rPr lang="it-IT" sz="600" dirty="0">
                <a:solidFill>
                  <a:schemeClr val="tx2"/>
                </a:solidFill>
              </a:rPr>
              <a:t>      </a:t>
            </a:r>
            <a:r>
              <a:rPr lang="en-US" sz="600" dirty="0">
                <a:solidFill>
                  <a:schemeClr val="bg1"/>
                </a:solidFill>
              </a:rPr>
              <a:t>Presentation Title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ood energy Divider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7894" y="222913"/>
            <a:ext cx="1755020" cy="1582753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94" y="1270260"/>
            <a:ext cx="5431809" cy="258970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83955" y="4685131"/>
            <a:ext cx="4098866" cy="2539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tabLst>
                <a:tab pos="395288" algn="l"/>
                <a:tab pos="1241425" algn="l"/>
              </a:tabLst>
            </a:pPr>
            <a:fld id="{F2F7D87C-7DB2-174A-B896-A654E6A2D983}" type="slidenum">
              <a:rPr lang="en-US" sz="600" b="1" smtClean="0">
                <a:solidFill>
                  <a:schemeClr val="accent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‹#›</a:t>
            </a:fld>
            <a:r>
              <a:rPr lang="en-US" sz="600" dirty="0">
                <a:solidFill>
                  <a:schemeClr val="tx2"/>
                </a:solidFill>
              </a:rPr>
              <a:t>  	</a:t>
            </a:r>
            <a:fld id="{A5DA238E-6C0E-644A-95A4-E478C343EC04}" type="datetime4">
              <a:rPr lang="en-AU" sz="600" smtClean="0">
                <a:solidFill>
                  <a:schemeClr val="bg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25 November 2021</a:t>
            </a:fld>
            <a:r>
              <a:rPr lang="en-US" sz="600" dirty="0">
                <a:solidFill>
                  <a:schemeClr val="tx2"/>
                </a:solidFill>
              </a:rPr>
              <a:t>        </a:t>
            </a:r>
            <a:r>
              <a:rPr lang="en-US" sz="2400" baseline="-16000" dirty="0">
                <a:ln w="12700">
                  <a:solidFill>
                    <a:schemeClr val="accent1"/>
                  </a:solidFill>
                </a:ln>
                <a:noFill/>
              </a:rPr>
              <a:t>•</a:t>
            </a:r>
            <a:r>
              <a:rPr lang="en-US" sz="600" baseline="0" dirty="0">
                <a:ln w="12700"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  </a:t>
            </a:r>
            <a:r>
              <a:rPr lang="it-IT" sz="600" dirty="0">
                <a:solidFill>
                  <a:schemeClr val="tx2"/>
                </a:solidFill>
              </a:rPr>
              <a:t>      </a:t>
            </a:r>
            <a:r>
              <a:rPr lang="en-US" sz="600" dirty="0">
                <a:solidFill>
                  <a:schemeClr val="bg1"/>
                </a:solidFill>
              </a:rPr>
              <a:t>Presentation Title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907" y="1458749"/>
            <a:ext cx="7406186" cy="1790700"/>
          </a:xfr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47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907" y="3522139"/>
            <a:ext cx="7406186" cy="742099"/>
          </a:xfrm>
        </p:spPr>
        <p:txBody>
          <a:bodyPr anchor="t" anchorCtr="0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hape"/>
          <p:cNvSpPr/>
          <p:nvPr userDrawn="1"/>
        </p:nvSpPr>
        <p:spPr>
          <a:xfrm>
            <a:off x="4444337" y="727502"/>
            <a:ext cx="255327" cy="255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86" y="10800"/>
                </a:moveTo>
                <a:cubicBezTo>
                  <a:pt x="16386" y="13886"/>
                  <a:pt x="13886" y="16386"/>
                  <a:pt x="10800" y="16386"/>
                </a:cubicBezTo>
                <a:cubicBezTo>
                  <a:pt x="7714" y="16386"/>
                  <a:pt x="5214" y="13886"/>
                  <a:pt x="5214" y="10800"/>
                </a:cubicBezTo>
                <a:cubicBezTo>
                  <a:pt x="5214" y="7714"/>
                  <a:pt x="7714" y="5214"/>
                  <a:pt x="10800" y="5214"/>
                </a:cubicBezTo>
                <a:cubicBezTo>
                  <a:pt x="13886" y="5214"/>
                  <a:pt x="16386" y="7714"/>
                  <a:pt x="16386" y="10800"/>
                </a:cubicBezTo>
                <a:moveTo>
                  <a:pt x="21600" y="10800"/>
                </a:moveTo>
                <a:cubicBezTo>
                  <a:pt x="21600" y="4836"/>
                  <a:pt x="16768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6768"/>
                  <a:pt x="4836" y="21600"/>
                  <a:pt x="10800" y="21600"/>
                </a:cubicBezTo>
                <a:cubicBezTo>
                  <a:pt x="16768" y="21600"/>
                  <a:pt x="21600" y="16768"/>
                  <a:pt x="21600" y="1080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TextBox 7"/>
          <p:cNvSpPr txBox="1"/>
          <p:nvPr userDrawn="1"/>
        </p:nvSpPr>
        <p:spPr>
          <a:xfrm>
            <a:off x="483955" y="4685131"/>
            <a:ext cx="4098866" cy="2539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tabLst>
                <a:tab pos="395288" algn="l"/>
                <a:tab pos="1241425" algn="l"/>
              </a:tabLst>
            </a:pPr>
            <a:fld id="{F2F7D87C-7DB2-174A-B896-A654E6A2D983}" type="slidenum">
              <a:rPr lang="en-US" sz="600" b="1" smtClean="0">
                <a:solidFill>
                  <a:schemeClr val="accent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‹#›</a:t>
            </a:fld>
            <a:r>
              <a:rPr lang="en-US" sz="600" dirty="0">
                <a:solidFill>
                  <a:schemeClr val="tx2"/>
                </a:solidFill>
              </a:rPr>
              <a:t>  	</a:t>
            </a:r>
            <a:fld id="{A5DA238E-6C0E-644A-95A4-E478C343EC04}" type="datetime4">
              <a:rPr lang="en-AU" sz="600" smtClean="0">
                <a:solidFill>
                  <a:schemeClr val="tx2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25 November 2021</a:t>
            </a:fld>
            <a:r>
              <a:rPr lang="en-US" sz="600" dirty="0">
                <a:solidFill>
                  <a:schemeClr val="tx2"/>
                </a:solidFill>
              </a:rPr>
              <a:t>        </a:t>
            </a:r>
            <a:r>
              <a:rPr lang="en-US" sz="2400" baseline="-16000" dirty="0">
                <a:ln w="12700">
                  <a:solidFill>
                    <a:schemeClr val="accent1"/>
                  </a:solidFill>
                </a:ln>
                <a:noFill/>
              </a:rPr>
              <a:t>•</a:t>
            </a:r>
            <a:r>
              <a:rPr lang="en-US" sz="600" baseline="0" dirty="0">
                <a:ln w="12700"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  </a:t>
            </a:r>
            <a:r>
              <a:rPr lang="it-IT" sz="600" dirty="0">
                <a:solidFill>
                  <a:schemeClr val="tx2"/>
                </a:solidFill>
              </a:rPr>
              <a:t>      </a:t>
            </a:r>
            <a:r>
              <a:rPr lang="en-US" sz="600" dirty="0">
                <a:solidFill>
                  <a:schemeClr val="tx2"/>
                </a:solidFill>
              </a:rPr>
              <a:t>Presentation Title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BG Imag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26" y="4188426"/>
            <a:ext cx="831273" cy="955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762" y="498987"/>
            <a:ext cx="5355596" cy="1790700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62" y="2926460"/>
            <a:ext cx="3067151" cy="1241822"/>
          </a:xfrm>
        </p:spPr>
        <p:txBody>
          <a:bodyPr anchor="t" anchorCtr="0"/>
          <a:lstStyle>
            <a:lvl1pPr marL="0" indent="0" algn="l">
              <a:buNone/>
              <a:defRPr sz="11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hape"/>
          <p:cNvSpPr/>
          <p:nvPr userDrawn="1"/>
        </p:nvSpPr>
        <p:spPr>
          <a:xfrm>
            <a:off x="491631" y="2507264"/>
            <a:ext cx="995316" cy="121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61" y="16386"/>
                </a:moveTo>
                <a:cubicBezTo>
                  <a:pt x="13585" y="16386"/>
                  <a:pt x="13280" y="13887"/>
                  <a:pt x="13280" y="10800"/>
                </a:cubicBezTo>
                <a:cubicBezTo>
                  <a:pt x="13280" y="7713"/>
                  <a:pt x="13585" y="5214"/>
                  <a:pt x="13961" y="5214"/>
                </a:cubicBezTo>
                <a:cubicBezTo>
                  <a:pt x="14337" y="5214"/>
                  <a:pt x="14642" y="7713"/>
                  <a:pt x="14642" y="10800"/>
                </a:cubicBezTo>
                <a:cubicBezTo>
                  <a:pt x="14642" y="13887"/>
                  <a:pt x="14337" y="16386"/>
                  <a:pt x="13961" y="16386"/>
                </a:cubicBezTo>
                <a:moveTo>
                  <a:pt x="13961" y="21600"/>
                </a:moveTo>
                <a:cubicBezTo>
                  <a:pt x="14688" y="21600"/>
                  <a:pt x="15278" y="16766"/>
                  <a:pt x="15278" y="10800"/>
                </a:cubicBezTo>
                <a:cubicBezTo>
                  <a:pt x="15278" y="4838"/>
                  <a:pt x="14688" y="0"/>
                  <a:pt x="13961" y="0"/>
                </a:cubicBezTo>
                <a:cubicBezTo>
                  <a:pt x="13233" y="0"/>
                  <a:pt x="12644" y="4838"/>
                  <a:pt x="12644" y="10800"/>
                </a:cubicBezTo>
                <a:cubicBezTo>
                  <a:pt x="12644" y="16766"/>
                  <a:pt x="13233" y="21600"/>
                  <a:pt x="13961" y="21600"/>
                </a:cubicBezTo>
                <a:moveTo>
                  <a:pt x="20283" y="16386"/>
                </a:moveTo>
                <a:cubicBezTo>
                  <a:pt x="19906" y="16386"/>
                  <a:pt x="19602" y="13887"/>
                  <a:pt x="19602" y="10800"/>
                </a:cubicBezTo>
                <a:cubicBezTo>
                  <a:pt x="19602" y="7713"/>
                  <a:pt x="19906" y="5214"/>
                  <a:pt x="20283" y="5214"/>
                </a:cubicBezTo>
                <a:cubicBezTo>
                  <a:pt x="20659" y="5214"/>
                  <a:pt x="20964" y="7713"/>
                  <a:pt x="20964" y="10800"/>
                </a:cubicBezTo>
                <a:cubicBezTo>
                  <a:pt x="20964" y="13887"/>
                  <a:pt x="20659" y="16386"/>
                  <a:pt x="20283" y="16386"/>
                </a:cubicBezTo>
                <a:moveTo>
                  <a:pt x="20283" y="21600"/>
                </a:moveTo>
                <a:cubicBezTo>
                  <a:pt x="21010" y="21600"/>
                  <a:pt x="21600" y="16766"/>
                  <a:pt x="21600" y="10800"/>
                </a:cubicBezTo>
                <a:cubicBezTo>
                  <a:pt x="21600" y="4838"/>
                  <a:pt x="21010" y="0"/>
                  <a:pt x="20283" y="0"/>
                </a:cubicBezTo>
                <a:cubicBezTo>
                  <a:pt x="19555" y="0"/>
                  <a:pt x="18966" y="4838"/>
                  <a:pt x="18966" y="10800"/>
                </a:cubicBezTo>
                <a:cubicBezTo>
                  <a:pt x="18966" y="16766"/>
                  <a:pt x="19555" y="21600"/>
                  <a:pt x="20283" y="21600"/>
                </a:cubicBezTo>
                <a:moveTo>
                  <a:pt x="7639" y="16386"/>
                </a:moveTo>
                <a:cubicBezTo>
                  <a:pt x="7263" y="16386"/>
                  <a:pt x="6958" y="13887"/>
                  <a:pt x="6958" y="10800"/>
                </a:cubicBezTo>
                <a:cubicBezTo>
                  <a:pt x="6958" y="7713"/>
                  <a:pt x="7263" y="5214"/>
                  <a:pt x="7639" y="5214"/>
                </a:cubicBezTo>
                <a:cubicBezTo>
                  <a:pt x="8016" y="5214"/>
                  <a:pt x="8320" y="7713"/>
                  <a:pt x="8320" y="10800"/>
                </a:cubicBezTo>
                <a:cubicBezTo>
                  <a:pt x="8320" y="13887"/>
                  <a:pt x="8016" y="16386"/>
                  <a:pt x="7639" y="16386"/>
                </a:cubicBezTo>
                <a:moveTo>
                  <a:pt x="7639" y="21600"/>
                </a:moveTo>
                <a:cubicBezTo>
                  <a:pt x="8366" y="21600"/>
                  <a:pt x="8956" y="16766"/>
                  <a:pt x="8956" y="10800"/>
                </a:cubicBezTo>
                <a:cubicBezTo>
                  <a:pt x="8956" y="4838"/>
                  <a:pt x="8366" y="0"/>
                  <a:pt x="7639" y="0"/>
                </a:cubicBezTo>
                <a:cubicBezTo>
                  <a:pt x="6911" y="0"/>
                  <a:pt x="6322" y="4838"/>
                  <a:pt x="6322" y="10800"/>
                </a:cubicBezTo>
                <a:cubicBezTo>
                  <a:pt x="6322" y="16766"/>
                  <a:pt x="6911" y="21600"/>
                  <a:pt x="7639" y="21600"/>
                </a:cubicBezTo>
                <a:moveTo>
                  <a:pt x="1317" y="16386"/>
                </a:moveTo>
                <a:cubicBezTo>
                  <a:pt x="941" y="16386"/>
                  <a:pt x="636" y="13887"/>
                  <a:pt x="636" y="10800"/>
                </a:cubicBezTo>
                <a:cubicBezTo>
                  <a:pt x="636" y="7713"/>
                  <a:pt x="941" y="5214"/>
                  <a:pt x="1317" y="5214"/>
                </a:cubicBezTo>
                <a:cubicBezTo>
                  <a:pt x="1694" y="5214"/>
                  <a:pt x="1998" y="7713"/>
                  <a:pt x="1998" y="10800"/>
                </a:cubicBezTo>
                <a:cubicBezTo>
                  <a:pt x="1998" y="13887"/>
                  <a:pt x="1694" y="16386"/>
                  <a:pt x="1317" y="16386"/>
                </a:cubicBezTo>
                <a:moveTo>
                  <a:pt x="1317" y="21600"/>
                </a:moveTo>
                <a:cubicBezTo>
                  <a:pt x="2044" y="21600"/>
                  <a:pt x="2634" y="16766"/>
                  <a:pt x="2634" y="10800"/>
                </a:cubicBezTo>
                <a:cubicBezTo>
                  <a:pt x="2634" y="4838"/>
                  <a:pt x="2044" y="0"/>
                  <a:pt x="1317" y="0"/>
                </a:cubicBezTo>
                <a:cubicBezTo>
                  <a:pt x="590" y="0"/>
                  <a:pt x="0" y="4838"/>
                  <a:pt x="0" y="10800"/>
                </a:cubicBezTo>
                <a:cubicBezTo>
                  <a:pt x="0" y="16766"/>
                  <a:pt x="590" y="21600"/>
                  <a:pt x="1317" y="2160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37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3212" y="426704"/>
            <a:ext cx="2210938" cy="179070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73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3211" y="2333767"/>
            <a:ext cx="2210939" cy="823415"/>
          </a:xfrm>
        </p:spPr>
        <p:txBody>
          <a:bodyPr anchor="t" anchorCtr="0"/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69900" y="596899"/>
            <a:ext cx="8130794" cy="3825546"/>
            <a:chOff x="469900" y="596899"/>
            <a:chExt cx="8130794" cy="3825546"/>
          </a:xfrm>
          <a:solidFill>
            <a:schemeClr val="bg1">
              <a:alpha val="15000"/>
            </a:schemeClr>
          </a:solidFill>
        </p:grpSpPr>
        <p:sp>
          <p:nvSpPr>
            <p:cNvPr id="8" name="Shape"/>
            <p:cNvSpPr/>
            <p:nvPr userDrawn="1"/>
          </p:nvSpPr>
          <p:spPr>
            <a:xfrm>
              <a:off x="469900" y="5968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"/>
            <p:cNvSpPr/>
            <p:nvPr userDrawn="1"/>
          </p:nvSpPr>
          <p:spPr>
            <a:xfrm>
              <a:off x="1333500" y="5968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"/>
            <p:cNvSpPr/>
            <p:nvPr userDrawn="1"/>
          </p:nvSpPr>
          <p:spPr>
            <a:xfrm>
              <a:off x="2197100" y="5968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/>
            <p:cNvSpPr/>
            <p:nvPr userDrawn="1"/>
          </p:nvSpPr>
          <p:spPr>
            <a:xfrm>
              <a:off x="469900" y="14477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/>
            <p:cNvSpPr/>
            <p:nvPr userDrawn="1"/>
          </p:nvSpPr>
          <p:spPr>
            <a:xfrm>
              <a:off x="1333500" y="14477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/>
            <p:cNvSpPr/>
            <p:nvPr userDrawn="1"/>
          </p:nvSpPr>
          <p:spPr>
            <a:xfrm>
              <a:off x="2197100" y="14477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"/>
            <p:cNvSpPr/>
            <p:nvPr userDrawn="1"/>
          </p:nvSpPr>
          <p:spPr>
            <a:xfrm>
              <a:off x="469900" y="23113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"/>
            <p:cNvSpPr/>
            <p:nvPr userDrawn="1"/>
          </p:nvSpPr>
          <p:spPr>
            <a:xfrm>
              <a:off x="1333500" y="23113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Shape"/>
            <p:cNvSpPr/>
            <p:nvPr userDrawn="1"/>
          </p:nvSpPr>
          <p:spPr>
            <a:xfrm>
              <a:off x="2197100" y="23113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Shape"/>
            <p:cNvSpPr/>
            <p:nvPr userDrawn="1"/>
          </p:nvSpPr>
          <p:spPr>
            <a:xfrm>
              <a:off x="469900" y="31749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Shape"/>
            <p:cNvSpPr/>
            <p:nvPr userDrawn="1"/>
          </p:nvSpPr>
          <p:spPr>
            <a:xfrm>
              <a:off x="1333500" y="31749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Shape"/>
            <p:cNvSpPr/>
            <p:nvPr userDrawn="1"/>
          </p:nvSpPr>
          <p:spPr>
            <a:xfrm>
              <a:off x="2197100" y="31749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Shape"/>
            <p:cNvSpPr/>
            <p:nvPr userDrawn="1"/>
          </p:nvSpPr>
          <p:spPr>
            <a:xfrm>
              <a:off x="469900" y="40385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" name="Shape"/>
            <p:cNvSpPr/>
            <p:nvPr userDrawn="1"/>
          </p:nvSpPr>
          <p:spPr>
            <a:xfrm>
              <a:off x="1333500" y="40385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" name="Shape"/>
            <p:cNvSpPr/>
            <p:nvPr userDrawn="1"/>
          </p:nvSpPr>
          <p:spPr>
            <a:xfrm>
              <a:off x="2197100" y="40385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"/>
            <p:cNvSpPr/>
            <p:nvPr userDrawn="1"/>
          </p:nvSpPr>
          <p:spPr>
            <a:xfrm>
              <a:off x="3060700" y="5968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" name="Shape"/>
            <p:cNvSpPr/>
            <p:nvPr userDrawn="1"/>
          </p:nvSpPr>
          <p:spPr>
            <a:xfrm>
              <a:off x="3060700" y="14477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5" name="Shape"/>
            <p:cNvSpPr/>
            <p:nvPr userDrawn="1"/>
          </p:nvSpPr>
          <p:spPr>
            <a:xfrm>
              <a:off x="3060700" y="23113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" name="Shape"/>
            <p:cNvSpPr/>
            <p:nvPr userDrawn="1"/>
          </p:nvSpPr>
          <p:spPr>
            <a:xfrm>
              <a:off x="3060700" y="31749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7" name="Shape"/>
            <p:cNvSpPr/>
            <p:nvPr userDrawn="1"/>
          </p:nvSpPr>
          <p:spPr>
            <a:xfrm>
              <a:off x="3060700" y="40385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8" name="Shape"/>
            <p:cNvSpPr/>
            <p:nvPr userDrawn="1"/>
          </p:nvSpPr>
          <p:spPr>
            <a:xfrm>
              <a:off x="3911600" y="5968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9" name="Shape"/>
            <p:cNvSpPr/>
            <p:nvPr userDrawn="1"/>
          </p:nvSpPr>
          <p:spPr>
            <a:xfrm>
              <a:off x="3911600" y="14477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0" name="Shape"/>
            <p:cNvSpPr/>
            <p:nvPr userDrawn="1"/>
          </p:nvSpPr>
          <p:spPr>
            <a:xfrm>
              <a:off x="3911600" y="23113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1" name="Shape"/>
            <p:cNvSpPr/>
            <p:nvPr userDrawn="1"/>
          </p:nvSpPr>
          <p:spPr>
            <a:xfrm>
              <a:off x="3911600" y="31749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2" name="Shape"/>
            <p:cNvSpPr/>
            <p:nvPr userDrawn="1"/>
          </p:nvSpPr>
          <p:spPr>
            <a:xfrm>
              <a:off x="3911600" y="40385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" name="Shape"/>
            <p:cNvSpPr/>
            <p:nvPr userDrawn="1"/>
          </p:nvSpPr>
          <p:spPr>
            <a:xfrm>
              <a:off x="4775200" y="5968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Shape"/>
            <p:cNvSpPr/>
            <p:nvPr userDrawn="1"/>
          </p:nvSpPr>
          <p:spPr>
            <a:xfrm>
              <a:off x="4775200" y="14477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Shape"/>
            <p:cNvSpPr/>
            <p:nvPr userDrawn="1"/>
          </p:nvSpPr>
          <p:spPr>
            <a:xfrm>
              <a:off x="4775200" y="23113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6" name="Shape"/>
            <p:cNvSpPr/>
            <p:nvPr userDrawn="1"/>
          </p:nvSpPr>
          <p:spPr>
            <a:xfrm>
              <a:off x="4775200" y="31749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7" name="Shape"/>
            <p:cNvSpPr/>
            <p:nvPr userDrawn="1"/>
          </p:nvSpPr>
          <p:spPr>
            <a:xfrm>
              <a:off x="4775200" y="40385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8" name="Shape"/>
            <p:cNvSpPr/>
            <p:nvPr userDrawn="1"/>
          </p:nvSpPr>
          <p:spPr>
            <a:xfrm>
              <a:off x="6502400" y="5968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9" name="Shape"/>
            <p:cNvSpPr/>
            <p:nvPr userDrawn="1"/>
          </p:nvSpPr>
          <p:spPr>
            <a:xfrm>
              <a:off x="6502400" y="31749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0" name="Shape"/>
            <p:cNvSpPr/>
            <p:nvPr userDrawn="1"/>
          </p:nvSpPr>
          <p:spPr>
            <a:xfrm>
              <a:off x="6502400" y="40385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1" name="Shape"/>
            <p:cNvSpPr/>
            <p:nvPr userDrawn="1"/>
          </p:nvSpPr>
          <p:spPr>
            <a:xfrm>
              <a:off x="5638800" y="5968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2" name="Shape"/>
            <p:cNvSpPr/>
            <p:nvPr userDrawn="1"/>
          </p:nvSpPr>
          <p:spPr>
            <a:xfrm>
              <a:off x="5638800" y="14477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3" name="Shape"/>
            <p:cNvSpPr/>
            <p:nvPr userDrawn="1"/>
          </p:nvSpPr>
          <p:spPr>
            <a:xfrm>
              <a:off x="5638800" y="23113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4" name="Shape"/>
            <p:cNvSpPr/>
            <p:nvPr userDrawn="1"/>
          </p:nvSpPr>
          <p:spPr>
            <a:xfrm>
              <a:off x="5638800" y="31749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5" name="Shape"/>
            <p:cNvSpPr/>
            <p:nvPr userDrawn="1"/>
          </p:nvSpPr>
          <p:spPr>
            <a:xfrm>
              <a:off x="5638800" y="40385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6" name="Shape"/>
            <p:cNvSpPr/>
            <p:nvPr userDrawn="1"/>
          </p:nvSpPr>
          <p:spPr>
            <a:xfrm>
              <a:off x="7353300" y="5968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7" name="Shape"/>
            <p:cNvSpPr/>
            <p:nvPr userDrawn="1"/>
          </p:nvSpPr>
          <p:spPr>
            <a:xfrm>
              <a:off x="7353300" y="31749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8" name="Shape"/>
            <p:cNvSpPr/>
            <p:nvPr userDrawn="1"/>
          </p:nvSpPr>
          <p:spPr>
            <a:xfrm>
              <a:off x="7353300" y="40385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9" name="Shape"/>
            <p:cNvSpPr/>
            <p:nvPr userDrawn="1"/>
          </p:nvSpPr>
          <p:spPr>
            <a:xfrm>
              <a:off x="8216900" y="5968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0" name="Shape"/>
            <p:cNvSpPr/>
            <p:nvPr userDrawn="1"/>
          </p:nvSpPr>
          <p:spPr>
            <a:xfrm>
              <a:off x="8216900" y="14477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1" name="Shape"/>
            <p:cNvSpPr/>
            <p:nvPr userDrawn="1"/>
          </p:nvSpPr>
          <p:spPr>
            <a:xfrm>
              <a:off x="8216900" y="23113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2" name="Shape"/>
            <p:cNvSpPr/>
            <p:nvPr userDrawn="1"/>
          </p:nvSpPr>
          <p:spPr>
            <a:xfrm>
              <a:off x="8216900" y="31749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3" name="Shape"/>
            <p:cNvSpPr/>
            <p:nvPr userDrawn="1"/>
          </p:nvSpPr>
          <p:spPr>
            <a:xfrm>
              <a:off x="8216900" y="4038599"/>
              <a:ext cx="383794" cy="38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838"/>
                    <a:pt x="16765" y="0"/>
                    <a:pt x="10799" y="0"/>
                  </a:cubicBezTo>
                  <a:cubicBezTo>
                    <a:pt x="4835" y="0"/>
                    <a:pt x="0" y="4838"/>
                    <a:pt x="0" y="10800"/>
                  </a:cubicBezTo>
                  <a:cubicBezTo>
                    <a:pt x="0" y="16766"/>
                    <a:pt x="4835" y="21600"/>
                    <a:pt x="10799" y="21600"/>
                  </a:cubicBezTo>
                  <a:cubicBezTo>
                    <a:pt x="16765" y="21600"/>
                    <a:pt x="21600" y="16766"/>
                    <a:pt x="21600" y="10800"/>
                  </a:cubicBezTo>
                  <a:moveTo>
                    <a:pt x="16385" y="10800"/>
                  </a:moveTo>
                  <a:cubicBezTo>
                    <a:pt x="16385" y="13887"/>
                    <a:pt x="13886" y="16387"/>
                    <a:pt x="10799" y="16387"/>
                  </a:cubicBezTo>
                  <a:cubicBezTo>
                    <a:pt x="7711" y="16387"/>
                    <a:pt x="5211" y="13887"/>
                    <a:pt x="5211" y="10800"/>
                  </a:cubicBezTo>
                  <a:cubicBezTo>
                    <a:pt x="5211" y="7713"/>
                    <a:pt x="7711" y="5213"/>
                    <a:pt x="10799" y="5213"/>
                  </a:cubicBezTo>
                  <a:cubicBezTo>
                    <a:pt x="13886" y="5213"/>
                    <a:pt x="16385" y="7713"/>
                    <a:pt x="16385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54" name="TextBox 53"/>
          <p:cNvSpPr txBox="1"/>
          <p:nvPr userDrawn="1"/>
        </p:nvSpPr>
        <p:spPr>
          <a:xfrm>
            <a:off x="483955" y="4685131"/>
            <a:ext cx="4098866" cy="2539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tabLst>
                <a:tab pos="395288" algn="l"/>
                <a:tab pos="1241425" algn="l"/>
              </a:tabLst>
            </a:pPr>
            <a:fld id="{F2F7D87C-7DB2-174A-B896-A654E6A2D983}" type="slidenum">
              <a:rPr lang="en-US" sz="600" b="1" smtClean="0">
                <a:solidFill>
                  <a:schemeClr val="bg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‹#›</a:t>
            </a:fld>
            <a:r>
              <a:rPr lang="en-US" sz="600" dirty="0">
                <a:solidFill>
                  <a:schemeClr val="bg1"/>
                </a:solidFill>
              </a:rPr>
              <a:t>  	</a:t>
            </a:r>
            <a:fld id="{A5DA238E-6C0E-644A-95A4-E478C343EC04}" type="datetime4">
              <a:rPr lang="en-AU" sz="600" smtClean="0">
                <a:solidFill>
                  <a:schemeClr val="bg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25 November 2021</a:t>
            </a:fld>
            <a:r>
              <a:rPr lang="en-US" sz="600" dirty="0">
                <a:solidFill>
                  <a:schemeClr val="bg1"/>
                </a:solidFill>
              </a:rPr>
              <a:t>        </a:t>
            </a:r>
            <a:r>
              <a:rPr lang="en-US" sz="2400" baseline="-16000" dirty="0">
                <a:ln w="12700">
                  <a:solidFill>
                    <a:schemeClr val="bg1"/>
                  </a:solidFill>
                </a:ln>
                <a:noFill/>
              </a:rPr>
              <a:t>•</a:t>
            </a:r>
            <a:r>
              <a:rPr lang="en-US" sz="600" baseline="0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</a:t>
            </a:r>
            <a:r>
              <a:rPr lang="it-IT" sz="600" dirty="0">
                <a:solidFill>
                  <a:schemeClr val="bg1"/>
                </a:solidFill>
              </a:rPr>
              <a:t>      </a:t>
            </a:r>
            <a:r>
              <a:rPr lang="en-US" sz="600" dirty="0">
                <a:solidFill>
                  <a:schemeClr val="bg1"/>
                </a:solidFill>
              </a:rPr>
              <a:t>Presentation Title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Graph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467367"/>
          </a:xfr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83955" y="4685131"/>
            <a:ext cx="4098866" cy="2539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tabLst>
                <a:tab pos="395288" algn="l"/>
                <a:tab pos="1241425" algn="l"/>
              </a:tabLst>
            </a:pPr>
            <a:fld id="{F2F7D87C-7DB2-174A-B896-A654E6A2D983}" type="slidenum">
              <a:rPr lang="en-US" sz="600" b="1" smtClean="0">
                <a:solidFill>
                  <a:schemeClr val="accent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‹#›</a:t>
            </a:fld>
            <a:r>
              <a:rPr lang="en-US" sz="600" dirty="0">
                <a:solidFill>
                  <a:schemeClr val="tx2"/>
                </a:solidFill>
              </a:rPr>
              <a:t>  	</a:t>
            </a:r>
            <a:fld id="{A5DA238E-6C0E-644A-95A4-E478C343EC04}" type="datetime4">
              <a:rPr lang="en-AU" sz="600" smtClean="0">
                <a:solidFill>
                  <a:schemeClr val="tx2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25 November 2021</a:t>
            </a:fld>
            <a:r>
              <a:rPr lang="en-US" sz="600" dirty="0">
                <a:solidFill>
                  <a:schemeClr val="tx2"/>
                </a:solidFill>
              </a:rPr>
              <a:t>        </a:t>
            </a:r>
            <a:r>
              <a:rPr lang="en-US" sz="2400" baseline="-16000" dirty="0">
                <a:ln w="12700">
                  <a:solidFill>
                    <a:schemeClr val="accent1"/>
                  </a:solidFill>
                </a:ln>
                <a:noFill/>
              </a:rPr>
              <a:t>•</a:t>
            </a:r>
            <a:r>
              <a:rPr lang="en-US" sz="600" baseline="0" dirty="0">
                <a:ln w="12700"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  </a:t>
            </a:r>
            <a:r>
              <a:rPr lang="it-IT" sz="600" dirty="0">
                <a:solidFill>
                  <a:schemeClr val="tx2"/>
                </a:solidFill>
              </a:rPr>
              <a:t>      </a:t>
            </a:r>
            <a:r>
              <a:rPr lang="en-US" sz="600" dirty="0">
                <a:solidFill>
                  <a:schemeClr val="tx2"/>
                </a:solidFill>
              </a:rPr>
              <a:t>Presentation Title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81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090" y="373862"/>
            <a:ext cx="3659896" cy="5549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88" y="927372"/>
            <a:ext cx="3659897" cy="32635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defRPr>
                <a:solidFill>
                  <a:schemeClr val="bg1"/>
                </a:solidFill>
              </a:defRPr>
            </a:lvl2pPr>
            <a:lvl3pPr marL="241300" indent="-228600">
              <a:spcBef>
                <a:spcPts val="0"/>
              </a:spcBef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233363" indent="-228600">
              <a:spcBef>
                <a:spcPts val="0"/>
              </a:spcBef>
              <a:buClr>
                <a:schemeClr val="bg1"/>
              </a:buClr>
              <a:buFont typeface="+mj-lt"/>
              <a:buAutoNum type="alphaUcPeriod"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45075" y="950913"/>
            <a:ext cx="3621088" cy="375285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83955" y="4685131"/>
            <a:ext cx="4098866" cy="2539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tabLst>
                <a:tab pos="395288" algn="l"/>
                <a:tab pos="1241425" algn="l"/>
              </a:tabLst>
            </a:pPr>
            <a:fld id="{F2F7D87C-7DB2-174A-B896-A654E6A2D983}" type="slidenum">
              <a:rPr lang="en-US" sz="600" b="1" smtClean="0">
                <a:solidFill>
                  <a:schemeClr val="bg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‹#›</a:t>
            </a:fld>
            <a:r>
              <a:rPr lang="en-US" sz="600" dirty="0">
                <a:solidFill>
                  <a:schemeClr val="bg1"/>
                </a:solidFill>
              </a:rPr>
              <a:t>  	</a:t>
            </a:r>
            <a:fld id="{A5DA238E-6C0E-644A-95A4-E478C343EC04}" type="datetime4">
              <a:rPr lang="en-AU" sz="600" smtClean="0">
                <a:solidFill>
                  <a:schemeClr val="bg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25 November 2021</a:t>
            </a:fld>
            <a:r>
              <a:rPr lang="en-US" sz="600" dirty="0">
                <a:solidFill>
                  <a:schemeClr val="bg1"/>
                </a:solidFill>
              </a:rPr>
              <a:t>        </a:t>
            </a:r>
            <a:r>
              <a:rPr lang="en-US" sz="2400" baseline="-16000" dirty="0">
                <a:ln w="12700">
                  <a:solidFill>
                    <a:schemeClr val="bg1"/>
                  </a:solidFill>
                </a:ln>
                <a:noFill/>
              </a:rPr>
              <a:t>•</a:t>
            </a:r>
            <a:r>
              <a:rPr lang="en-US" sz="600" baseline="0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</a:t>
            </a:r>
            <a:r>
              <a:rPr lang="it-IT" sz="600" dirty="0">
                <a:solidFill>
                  <a:schemeClr val="bg1"/>
                </a:solidFill>
              </a:rPr>
              <a:t>      </a:t>
            </a:r>
            <a:r>
              <a:rPr lang="en-US" sz="600" dirty="0">
                <a:solidFill>
                  <a:schemeClr val="bg1"/>
                </a:solidFill>
              </a:rPr>
              <a:t>Presentation Title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59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2 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016" y="609600"/>
            <a:ext cx="3659897" cy="3591324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defRPr sz="2200">
                <a:solidFill>
                  <a:schemeClr val="bg1"/>
                </a:solidFill>
              </a:defRPr>
            </a:lvl2pPr>
            <a:lvl3pPr marL="241300" indent="-228600">
              <a:spcBef>
                <a:spcPts val="0"/>
              </a:spcBef>
              <a:buClr>
                <a:schemeClr val="bg1"/>
              </a:buClr>
              <a:tabLst/>
              <a:defRPr sz="22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 sz="2200">
                <a:solidFill>
                  <a:schemeClr val="bg1"/>
                </a:solidFill>
              </a:defRPr>
            </a:lvl4pPr>
            <a:lvl5pPr marL="233363" indent="-228600">
              <a:spcBef>
                <a:spcPts val="0"/>
              </a:spcBef>
              <a:buClr>
                <a:schemeClr val="bg1"/>
              </a:buClr>
              <a:buFont typeface="+mj-lt"/>
              <a:buAutoNum type="alphaUcPeriod"/>
              <a:tabLst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045075" y="609600"/>
            <a:ext cx="3621088" cy="31162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5043489" y="3779838"/>
            <a:ext cx="3622674" cy="1082675"/>
          </a:xfrm>
        </p:spPr>
        <p:txBody>
          <a:bodyPr/>
          <a:lstStyle>
            <a:lvl1pPr algn="ctr"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83955" y="4685131"/>
            <a:ext cx="4098866" cy="2539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tabLst>
                <a:tab pos="395288" algn="l"/>
                <a:tab pos="1241425" algn="l"/>
              </a:tabLst>
            </a:pPr>
            <a:fld id="{F2F7D87C-7DB2-174A-B896-A654E6A2D983}" type="slidenum">
              <a:rPr lang="en-US" sz="600" b="1" smtClean="0">
                <a:solidFill>
                  <a:schemeClr val="bg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‹#›</a:t>
            </a:fld>
            <a:r>
              <a:rPr lang="en-US" sz="600" dirty="0">
                <a:solidFill>
                  <a:schemeClr val="bg1"/>
                </a:solidFill>
              </a:rPr>
              <a:t>  	</a:t>
            </a:r>
            <a:fld id="{A5DA238E-6C0E-644A-95A4-E478C343EC04}" type="datetime4">
              <a:rPr lang="en-AU" sz="600" smtClean="0">
                <a:solidFill>
                  <a:schemeClr val="bg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25 November 2021</a:t>
            </a:fld>
            <a:r>
              <a:rPr lang="en-US" sz="600" dirty="0">
                <a:solidFill>
                  <a:schemeClr val="bg1"/>
                </a:solidFill>
              </a:rPr>
              <a:t>        </a:t>
            </a:r>
            <a:r>
              <a:rPr lang="en-US" sz="2400" baseline="-16000" dirty="0">
                <a:ln w="12700">
                  <a:solidFill>
                    <a:schemeClr val="bg1"/>
                  </a:solidFill>
                </a:ln>
                <a:noFill/>
              </a:rPr>
              <a:t>•</a:t>
            </a:r>
            <a:r>
              <a:rPr lang="en-US" sz="600" baseline="0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</a:t>
            </a:r>
            <a:r>
              <a:rPr lang="it-IT" sz="600" dirty="0">
                <a:solidFill>
                  <a:schemeClr val="bg1"/>
                </a:solidFill>
              </a:rPr>
              <a:t>      </a:t>
            </a:r>
            <a:r>
              <a:rPr lang="en-US" sz="600" dirty="0">
                <a:solidFill>
                  <a:schemeClr val="bg1"/>
                </a:solidFill>
              </a:rPr>
              <a:t>Presentation Title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2 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090" y="373862"/>
            <a:ext cx="3659896" cy="5549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88" y="927372"/>
            <a:ext cx="3659897" cy="32635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defRPr>
                <a:solidFill>
                  <a:schemeClr val="bg1"/>
                </a:solidFill>
              </a:defRPr>
            </a:lvl2pPr>
            <a:lvl3pPr marL="241300" indent="-228600">
              <a:spcBef>
                <a:spcPts val="0"/>
              </a:spcBef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233363" indent="-228600">
              <a:spcBef>
                <a:spcPts val="0"/>
              </a:spcBef>
              <a:buClr>
                <a:schemeClr val="bg1"/>
              </a:buClr>
              <a:buFont typeface="+mj-lt"/>
              <a:buAutoNum type="alphaUcPeriod"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045075" y="609600"/>
            <a:ext cx="3621088" cy="31162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5043489" y="3779838"/>
            <a:ext cx="3622674" cy="1082675"/>
          </a:xfrm>
        </p:spPr>
        <p:txBody>
          <a:bodyPr/>
          <a:lstStyle>
            <a:lvl1pPr algn="ctr"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83955" y="4685131"/>
            <a:ext cx="4098866" cy="2539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tabLst>
                <a:tab pos="395288" algn="l"/>
                <a:tab pos="1241425" algn="l"/>
              </a:tabLst>
            </a:pPr>
            <a:fld id="{F2F7D87C-7DB2-174A-B896-A654E6A2D983}" type="slidenum">
              <a:rPr lang="en-US" sz="600" b="1" smtClean="0">
                <a:solidFill>
                  <a:schemeClr val="bg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‹#›</a:t>
            </a:fld>
            <a:r>
              <a:rPr lang="en-US" sz="600" dirty="0">
                <a:solidFill>
                  <a:schemeClr val="bg1"/>
                </a:solidFill>
              </a:rPr>
              <a:t>  	</a:t>
            </a:r>
            <a:fld id="{A5DA238E-6C0E-644A-95A4-E478C343EC04}" type="datetime4">
              <a:rPr lang="en-AU" sz="600" smtClean="0">
                <a:solidFill>
                  <a:schemeClr val="bg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25 November 2021</a:t>
            </a:fld>
            <a:r>
              <a:rPr lang="en-US" sz="600" dirty="0">
                <a:solidFill>
                  <a:schemeClr val="bg1"/>
                </a:solidFill>
              </a:rPr>
              <a:t>        </a:t>
            </a:r>
            <a:r>
              <a:rPr lang="en-US" sz="2400" baseline="-16000" dirty="0">
                <a:ln w="12700">
                  <a:solidFill>
                    <a:schemeClr val="bg1"/>
                  </a:solidFill>
                </a:ln>
                <a:noFill/>
              </a:rPr>
              <a:t>•</a:t>
            </a:r>
            <a:r>
              <a:rPr lang="en-US" sz="600" baseline="0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</a:t>
            </a:r>
            <a:r>
              <a:rPr lang="it-IT" sz="600" dirty="0">
                <a:solidFill>
                  <a:schemeClr val="bg1"/>
                </a:solidFill>
              </a:rPr>
              <a:t>      </a:t>
            </a:r>
            <a:r>
              <a:rPr lang="en-US" sz="600" dirty="0">
                <a:solidFill>
                  <a:schemeClr val="bg1"/>
                </a:solidFill>
              </a:rPr>
              <a:t>Presentation Title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59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4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089" y="373862"/>
            <a:ext cx="8167016" cy="554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88" y="927372"/>
            <a:ext cx="8167017" cy="3263504"/>
          </a:xfrm>
        </p:spPr>
        <p:txBody>
          <a:bodyPr numCol="4" spcCol="540000"/>
          <a:lstStyle>
            <a:lvl1pPr>
              <a:spcAft>
                <a:spcPts val="700"/>
              </a:spcAft>
              <a:defRPr/>
            </a:lvl1pPr>
            <a:lvl2pPr>
              <a:spcAft>
                <a:spcPts val="70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83955" y="4685131"/>
            <a:ext cx="4098866" cy="2539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tabLst>
                <a:tab pos="395288" algn="l"/>
                <a:tab pos="1241425" algn="l"/>
              </a:tabLst>
            </a:pPr>
            <a:fld id="{F2F7D87C-7DB2-174A-B896-A654E6A2D983}" type="slidenum">
              <a:rPr lang="en-US" sz="600" b="1" smtClean="0">
                <a:solidFill>
                  <a:schemeClr val="accent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‹#›</a:t>
            </a:fld>
            <a:r>
              <a:rPr lang="en-US" sz="600" dirty="0">
                <a:solidFill>
                  <a:schemeClr val="tx2"/>
                </a:solidFill>
              </a:rPr>
              <a:t>  	</a:t>
            </a:r>
            <a:fld id="{A5DA238E-6C0E-644A-95A4-E478C343EC04}" type="datetime4">
              <a:rPr lang="en-AU" sz="600" smtClean="0">
                <a:solidFill>
                  <a:schemeClr val="tx2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25 November 2021</a:t>
            </a:fld>
            <a:r>
              <a:rPr lang="en-US" sz="600" dirty="0">
                <a:solidFill>
                  <a:schemeClr val="tx2"/>
                </a:solidFill>
              </a:rPr>
              <a:t>        </a:t>
            </a:r>
            <a:r>
              <a:rPr lang="en-US" sz="2400" baseline="-16000" dirty="0">
                <a:ln w="12700">
                  <a:solidFill>
                    <a:schemeClr val="accent1"/>
                  </a:solidFill>
                </a:ln>
                <a:noFill/>
              </a:rPr>
              <a:t>•</a:t>
            </a:r>
            <a:r>
              <a:rPr lang="en-US" sz="600" baseline="0" dirty="0">
                <a:ln w="12700"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  </a:t>
            </a:r>
            <a:r>
              <a:rPr lang="it-IT" sz="600" dirty="0">
                <a:solidFill>
                  <a:schemeClr val="tx2"/>
                </a:solidFill>
              </a:rPr>
              <a:t>      </a:t>
            </a:r>
            <a:r>
              <a:rPr lang="en-US" sz="600" dirty="0">
                <a:solidFill>
                  <a:schemeClr val="tx2"/>
                </a:solidFill>
              </a:rPr>
              <a:t>Presentation Title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26" y="4188426"/>
            <a:ext cx="831273" cy="955074"/>
          </a:xfrm>
          <a:prstGeom prst="rect">
            <a:avLst/>
          </a:prstGeom>
        </p:spPr>
      </p:pic>
      <p:sp>
        <p:nvSpPr>
          <p:cNvPr id="10" name="Shape"/>
          <p:cNvSpPr/>
          <p:nvPr userDrawn="1"/>
        </p:nvSpPr>
        <p:spPr>
          <a:xfrm>
            <a:off x="3670300" y="482599"/>
            <a:ext cx="5475821" cy="4657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600" extrusionOk="0">
                <a:moveTo>
                  <a:pt x="21270" y="4396"/>
                </a:moveTo>
                <a:cubicBezTo>
                  <a:pt x="21191" y="4342"/>
                  <a:pt x="21164" y="4224"/>
                  <a:pt x="21210" y="4131"/>
                </a:cubicBezTo>
                <a:cubicBezTo>
                  <a:pt x="21255" y="4038"/>
                  <a:pt x="21356" y="4006"/>
                  <a:pt x="21435" y="4060"/>
                </a:cubicBezTo>
                <a:cubicBezTo>
                  <a:pt x="21514" y="4113"/>
                  <a:pt x="21541" y="4232"/>
                  <a:pt x="21496" y="4325"/>
                </a:cubicBezTo>
                <a:cubicBezTo>
                  <a:pt x="21450" y="4418"/>
                  <a:pt x="21349" y="4450"/>
                  <a:pt x="21270" y="4396"/>
                </a:cubicBezTo>
                <a:close/>
                <a:moveTo>
                  <a:pt x="21566" y="3949"/>
                </a:moveTo>
                <a:cubicBezTo>
                  <a:pt x="21550" y="3932"/>
                  <a:pt x="21532" y="3916"/>
                  <a:pt x="21512" y="3903"/>
                </a:cubicBezTo>
                <a:cubicBezTo>
                  <a:pt x="21360" y="3799"/>
                  <a:pt x="21165" y="3861"/>
                  <a:pt x="21077" y="4040"/>
                </a:cubicBezTo>
                <a:cubicBezTo>
                  <a:pt x="20989" y="4220"/>
                  <a:pt x="21041" y="4449"/>
                  <a:pt x="21193" y="4553"/>
                </a:cubicBezTo>
                <a:cubicBezTo>
                  <a:pt x="21316" y="4636"/>
                  <a:pt x="21467" y="4612"/>
                  <a:pt x="21566" y="4506"/>
                </a:cubicBezTo>
                <a:cubicBezTo>
                  <a:pt x="21566" y="4506"/>
                  <a:pt x="21566" y="3949"/>
                  <a:pt x="21566" y="3949"/>
                </a:cubicBezTo>
                <a:close/>
                <a:moveTo>
                  <a:pt x="5807" y="21363"/>
                </a:moveTo>
                <a:cubicBezTo>
                  <a:pt x="5832" y="21442"/>
                  <a:pt x="5832" y="21525"/>
                  <a:pt x="5812" y="21600"/>
                </a:cubicBezTo>
                <a:lnTo>
                  <a:pt x="5644" y="21600"/>
                </a:lnTo>
                <a:cubicBezTo>
                  <a:pt x="5672" y="21550"/>
                  <a:pt x="5681" y="21486"/>
                  <a:pt x="5663" y="21425"/>
                </a:cubicBezTo>
                <a:cubicBezTo>
                  <a:pt x="5631" y="21324"/>
                  <a:pt x="5537" y="21273"/>
                  <a:pt x="5451" y="21309"/>
                </a:cubicBezTo>
                <a:cubicBezTo>
                  <a:pt x="5366" y="21346"/>
                  <a:pt x="5321" y="21457"/>
                  <a:pt x="5353" y="21558"/>
                </a:cubicBezTo>
                <a:cubicBezTo>
                  <a:pt x="5357" y="21573"/>
                  <a:pt x="5364" y="21587"/>
                  <a:pt x="5372" y="21600"/>
                </a:cubicBezTo>
                <a:lnTo>
                  <a:pt x="5203" y="21600"/>
                </a:lnTo>
                <a:cubicBezTo>
                  <a:pt x="5154" y="21411"/>
                  <a:pt x="5239" y="21207"/>
                  <a:pt x="5399" y="21139"/>
                </a:cubicBezTo>
                <a:cubicBezTo>
                  <a:pt x="5564" y="21068"/>
                  <a:pt x="5747" y="21168"/>
                  <a:pt x="5807" y="21363"/>
                </a:cubicBezTo>
                <a:close/>
                <a:moveTo>
                  <a:pt x="12697" y="4217"/>
                </a:moveTo>
                <a:cubicBezTo>
                  <a:pt x="12681" y="4111"/>
                  <a:pt x="12741" y="4011"/>
                  <a:pt x="12830" y="3992"/>
                </a:cubicBezTo>
                <a:cubicBezTo>
                  <a:pt x="12920" y="3973"/>
                  <a:pt x="13006" y="4044"/>
                  <a:pt x="13021" y="4149"/>
                </a:cubicBezTo>
                <a:cubicBezTo>
                  <a:pt x="13037" y="4255"/>
                  <a:pt x="12977" y="4356"/>
                  <a:pt x="12888" y="4374"/>
                </a:cubicBezTo>
                <a:cubicBezTo>
                  <a:pt x="12798" y="4393"/>
                  <a:pt x="12713" y="4322"/>
                  <a:pt x="12697" y="4217"/>
                </a:cubicBezTo>
                <a:moveTo>
                  <a:pt x="12545" y="4248"/>
                </a:moveTo>
                <a:cubicBezTo>
                  <a:pt x="12576" y="4452"/>
                  <a:pt x="12741" y="4589"/>
                  <a:pt x="12914" y="4553"/>
                </a:cubicBezTo>
                <a:cubicBezTo>
                  <a:pt x="13088" y="4517"/>
                  <a:pt x="13203" y="4322"/>
                  <a:pt x="13173" y="4118"/>
                </a:cubicBezTo>
                <a:cubicBezTo>
                  <a:pt x="13142" y="3914"/>
                  <a:pt x="12977" y="3777"/>
                  <a:pt x="12804" y="3813"/>
                </a:cubicBezTo>
                <a:cubicBezTo>
                  <a:pt x="12630" y="3849"/>
                  <a:pt x="12515" y="4044"/>
                  <a:pt x="12545" y="4248"/>
                </a:cubicBezTo>
                <a:moveTo>
                  <a:pt x="12962" y="5991"/>
                </a:moveTo>
                <a:cubicBezTo>
                  <a:pt x="12947" y="5885"/>
                  <a:pt x="13006" y="5784"/>
                  <a:pt x="13096" y="5766"/>
                </a:cubicBezTo>
                <a:cubicBezTo>
                  <a:pt x="13186" y="5747"/>
                  <a:pt x="13271" y="5818"/>
                  <a:pt x="13287" y="5923"/>
                </a:cubicBezTo>
                <a:cubicBezTo>
                  <a:pt x="13303" y="6029"/>
                  <a:pt x="13243" y="6130"/>
                  <a:pt x="13153" y="6148"/>
                </a:cubicBezTo>
                <a:cubicBezTo>
                  <a:pt x="13064" y="6167"/>
                  <a:pt x="12978" y="6096"/>
                  <a:pt x="12962" y="5991"/>
                </a:cubicBezTo>
                <a:moveTo>
                  <a:pt x="12811" y="6022"/>
                </a:moveTo>
                <a:cubicBezTo>
                  <a:pt x="12841" y="6226"/>
                  <a:pt x="13007" y="6362"/>
                  <a:pt x="13180" y="6327"/>
                </a:cubicBezTo>
                <a:cubicBezTo>
                  <a:pt x="13353" y="6291"/>
                  <a:pt x="13469" y="6096"/>
                  <a:pt x="13439" y="5892"/>
                </a:cubicBezTo>
                <a:cubicBezTo>
                  <a:pt x="13408" y="5688"/>
                  <a:pt x="13243" y="5551"/>
                  <a:pt x="13069" y="5587"/>
                </a:cubicBezTo>
                <a:cubicBezTo>
                  <a:pt x="12896" y="5623"/>
                  <a:pt x="12780" y="5818"/>
                  <a:pt x="12811" y="6022"/>
                </a:cubicBezTo>
                <a:moveTo>
                  <a:pt x="12431" y="2443"/>
                </a:moveTo>
                <a:cubicBezTo>
                  <a:pt x="12415" y="2337"/>
                  <a:pt x="12475" y="2237"/>
                  <a:pt x="12565" y="2218"/>
                </a:cubicBezTo>
                <a:cubicBezTo>
                  <a:pt x="12654" y="2199"/>
                  <a:pt x="12740" y="2270"/>
                  <a:pt x="12756" y="2376"/>
                </a:cubicBezTo>
                <a:cubicBezTo>
                  <a:pt x="12772" y="2481"/>
                  <a:pt x="12712" y="2582"/>
                  <a:pt x="12622" y="2600"/>
                </a:cubicBezTo>
                <a:cubicBezTo>
                  <a:pt x="12532" y="2619"/>
                  <a:pt x="12447" y="2548"/>
                  <a:pt x="12431" y="2443"/>
                </a:cubicBezTo>
                <a:moveTo>
                  <a:pt x="12280" y="2474"/>
                </a:moveTo>
                <a:cubicBezTo>
                  <a:pt x="12310" y="2678"/>
                  <a:pt x="12475" y="2815"/>
                  <a:pt x="12649" y="2779"/>
                </a:cubicBezTo>
                <a:cubicBezTo>
                  <a:pt x="12822" y="2743"/>
                  <a:pt x="12938" y="2548"/>
                  <a:pt x="12907" y="2344"/>
                </a:cubicBezTo>
                <a:cubicBezTo>
                  <a:pt x="12877" y="2140"/>
                  <a:pt x="12711" y="2004"/>
                  <a:pt x="12538" y="2040"/>
                </a:cubicBezTo>
                <a:cubicBezTo>
                  <a:pt x="12365" y="2076"/>
                  <a:pt x="12249" y="2270"/>
                  <a:pt x="12280" y="2474"/>
                </a:cubicBezTo>
                <a:moveTo>
                  <a:pt x="12165" y="669"/>
                </a:moveTo>
                <a:cubicBezTo>
                  <a:pt x="12150" y="563"/>
                  <a:pt x="12210" y="463"/>
                  <a:pt x="12299" y="444"/>
                </a:cubicBezTo>
                <a:cubicBezTo>
                  <a:pt x="12389" y="426"/>
                  <a:pt x="12474" y="496"/>
                  <a:pt x="12490" y="602"/>
                </a:cubicBezTo>
                <a:cubicBezTo>
                  <a:pt x="12506" y="707"/>
                  <a:pt x="12446" y="808"/>
                  <a:pt x="12356" y="826"/>
                </a:cubicBezTo>
                <a:cubicBezTo>
                  <a:pt x="12267" y="845"/>
                  <a:pt x="12181" y="775"/>
                  <a:pt x="12165" y="669"/>
                </a:cubicBezTo>
                <a:moveTo>
                  <a:pt x="12014" y="701"/>
                </a:moveTo>
                <a:cubicBezTo>
                  <a:pt x="12044" y="905"/>
                  <a:pt x="12210" y="1041"/>
                  <a:pt x="12383" y="1005"/>
                </a:cubicBezTo>
                <a:cubicBezTo>
                  <a:pt x="12556" y="969"/>
                  <a:pt x="12672" y="774"/>
                  <a:pt x="12642" y="570"/>
                </a:cubicBezTo>
                <a:cubicBezTo>
                  <a:pt x="12611" y="366"/>
                  <a:pt x="12446" y="230"/>
                  <a:pt x="12272" y="266"/>
                </a:cubicBezTo>
                <a:cubicBezTo>
                  <a:pt x="12099" y="302"/>
                  <a:pt x="11983" y="496"/>
                  <a:pt x="12014" y="701"/>
                </a:cubicBezTo>
                <a:moveTo>
                  <a:pt x="10772" y="4859"/>
                </a:moveTo>
                <a:cubicBezTo>
                  <a:pt x="10741" y="4758"/>
                  <a:pt x="10785" y="4647"/>
                  <a:pt x="10871" y="4610"/>
                </a:cubicBezTo>
                <a:cubicBezTo>
                  <a:pt x="10956" y="4573"/>
                  <a:pt x="11051" y="4625"/>
                  <a:pt x="11082" y="4726"/>
                </a:cubicBezTo>
                <a:cubicBezTo>
                  <a:pt x="11113" y="4827"/>
                  <a:pt x="11069" y="4938"/>
                  <a:pt x="10984" y="4975"/>
                </a:cubicBezTo>
                <a:cubicBezTo>
                  <a:pt x="10898" y="5012"/>
                  <a:pt x="10804" y="4960"/>
                  <a:pt x="10772" y="4859"/>
                </a:cubicBezTo>
                <a:moveTo>
                  <a:pt x="10628" y="4921"/>
                </a:moveTo>
                <a:cubicBezTo>
                  <a:pt x="10688" y="5116"/>
                  <a:pt x="10871" y="5216"/>
                  <a:pt x="11036" y="5145"/>
                </a:cubicBezTo>
                <a:cubicBezTo>
                  <a:pt x="11202" y="5074"/>
                  <a:pt x="11287" y="4859"/>
                  <a:pt x="11227" y="4664"/>
                </a:cubicBezTo>
                <a:cubicBezTo>
                  <a:pt x="11167" y="4469"/>
                  <a:pt x="10984" y="4369"/>
                  <a:pt x="10818" y="4440"/>
                </a:cubicBezTo>
                <a:cubicBezTo>
                  <a:pt x="10653" y="4511"/>
                  <a:pt x="10568" y="4726"/>
                  <a:pt x="10628" y="4921"/>
                </a:cubicBezTo>
                <a:moveTo>
                  <a:pt x="11296" y="6552"/>
                </a:moveTo>
                <a:cubicBezTo>
                  <a:pt x="11264" y="6451"/>
                  <a:pt x="11309" y="6339"/>
                  <a:pt x="11394" y="6303"/>
                </a:cubicBezTo>
                <a:cubicBezTo>
                  <a:pt x="11480" y="6266"/>
                  <a:pt x="11574" y="6318"/>
                  <a:pt x="11605" y="6419"/>
                </a:cubicBezTo>
                <a:cubicBezTo>
                  <a:pt x="11637" y="6519"/>
                  <a:pt x="11592" y="6631"/>
                  <a:pt x="11507" y="6668"/>
                </a:cubicBezTo>
                <a:cubicBezTo>
                  <a:pt x="11421" y="6704"/>
                  <a:pt x="11327" y="6652"/>
                  <a:pt x="11296" y="6552"/>
                </a:cubicBezTo>
                <a:moveTo>
                  <a:pt x="11151" y="6613"/>
                </a:moveTo>
                <a:cubicBezTo>
                  <a:pt x="11211" y="6808"/>
                  <a:pt x="11394" y="6909"/>
                  <a:pt x="11560" y="6838"/>
                </a:cubicBezTo>
                <a:cubicBezTo>
                  <a:pt x="11725" y="6767"/>
                  <a:pt x="11810" y="6552"/>
                  <a:pt x="11750" y="6357"/>
                </a:cubicBezTo>
                <a:cubicBezTo>
                  <a:pt x="11690" y="6162"/>
                  <a:pt x="11507" y="6062"/>
                  <a:pt x="11342" y="6132"/>
                </a:cubicBezTo>
                <a:cubicBezTo>
                  <a:pt x="11176" y="6203"/>
                  <a:pt x="11091" y="6419"/>
                  <a:pt x="11151" y="6613"/>
                </a:cubicBezTo>
                <a:moveTo>
                  <a:pt x="10249" y="3166"/>
                </a:moveTo>
                <a:cubicBezTo>
                  <a:pt x="10218" y="3066"/>
                  <a:pt x="10262" y="2954"/>
                  <a:pt x="10348" y="2918"/>
                </a:cubicBezTo>
                <a:cubicBezTo>
                  <a:pt x="10433" y="2881"/>
                  <a:pt x="10528" y="2933"/>
                  <a:pt x="10559" y="3034"/>
                </a:cubicBezTo>
                <a:cubicBezTo>
                  <a:pt x="10590" y="3134"/>
                  <a:pt x="10546" y="3246"/>
                  <a:pt x="10460" y="3282"/>
                </a:cubicBezTo>
                <a:cubicBezTo>
                  <a:pt x="10375" y="3319"/>
                  <a:pt x="10280" y="3267"/>
                  <a:pt x="10249" y="3166"/>
                </a:cubicBezTo>
                <a:moveTo>
                  <a:pt x="10105" y="3228"/>
                </a:moveTo>
                <a:cubicBezTo>
                  <a:pt x="10165" y="3423"/>
                  <a:pt x="10348" y="3523"/>
                  <a:pt x="10513" y="3453"/>
                </a:cubicBezTo>
                <a:cubicBezTo>
                  <a:pt x="10678" y="3382"/>
                  <a:pt x="10764" y="3166"/>
                  <a:pt x="10704" y="2972"/>
                </a:cubicBezTo>
                <a:cubicBezTo>
                  <a:pt x="10643" y="2777"/>
                  <a:pt x="10460" y="2676"/>
                  <a:pt x="10295" y="2747"/>
                </a:cubicBezTo>
                <a:cubicBezTo>
                  <a:pt x="10130" y="2818"/>
                  <a:pt x="10044" y="3034"/>
                  <a:pt x="10105" y="3228"/>
                </a:cubicBezTo>
                <a:moveTo>
                  <a:pt x="9726" y="1474"/>
                </a:moveTo>
                <a:cubicBezTo>
                  <a:pt x="9695" y="1373"/>
                  <a:pt x="9739" y="1262"/>
                  <a:pt x="9825" y="1225"/>
                </a:cubicBezTo>
                <a:cubicBezTo>
                  <a:pt x="9910" y="1188"/>
                  <a:pt x="10005" y="1240"/>
                  <a:pt x="10036" y="1341"/>
                </a:cubicBezTo>
                <a:cubicBezTo>
                  <a:pt x="10067" y="1442"/>
                  <a:pt x="10023" y="1553"/>
                  <a:pt x="9937" y="1590"/>
                </a:cubicBezTo>
                <a:cubicBezTo>
                  <a:pt x="9852" y="1626"/>
                  <a:pt x="9757" y="1574"/>
                  <a:pt x="9726" y="1474"/>
                </a:cubicBezTo>
                <a:moveTo>
                  <a:pt x="9581" y="1536"/>
                </a:moveTo>
                <a:cubicBezTo>
                  <a:pt x="9642" y="1730"/>
                  <a:pt x="9825" y="1831"/>
                  <a:pt x="9990" y="1760"/>
                </a:cubicBezTo>
                <a:cubicBezTo>
                  <a:pt x="10155" y="1689"/>
                  <a:pt x="10241" y="1474"/>
                  <a:pt x="10180" y="1279"/>
                </a:cubicBezTo>
                <a:cubicBezTo>
                  <a:pt x="10120" y="1084"/>
                  <a:pt x="9937" y="984"/>
                  <a:pt x="9772" y="1055"/>
                </a:cubicBezTo>
                <a:cubicBezTo>
                  <a:pt x="9606" y="1126"/>
                  <a:pt x="9521" y="1341"/>
                  <a:pt x="9581" y="1536"/>
                </a:cubicBezTo>
                <a:moveTo>
                  <a:pt x="8972" y="5885"/>
                </a:moveTo>
                <a:cubicBezTo>
                  <a:pt x="8927" y="5792"/>
                  <a:pt x="8953" y="5673"/>
                  <a:pt x="9032" y="5620"/>
                </a:cubicBezTo>
                <a:cubicBezTo>
                  <a:pt x="9111" y="5566"/>
                  <a:pt x="9212" y="5598"/>
                  <a:pt x="9258" y="5691"/>
                </a:cubicBezTo>
                <a:cubicBezTo>
                  <a:pt x="9303" y="5784"/>
                  <a:pt x="9276" y="5902"/>
                  <a:pt x="9197" y="5956"/>
                </a:cubicBezTo>
                <a:cubicBezTo>
                  <a:pt x="9118" y="6009"/>
                  <a:pt x="9017" y="5978"/>
                  <a:pt x="8972" y="5885"/>
                </a:cubicBezTo>
                <a:moveTo>
                  <a:pt x="8839" y="5975"/>
                </a:moveTo>
                <a:cubicBezTo>
                  <a:pt x="8927" y="6155"/>
                  <a:pt x="9122" y="6216"/>
                  <a:pt x="9274" y="6113"/>
                </a:cubicBezTo>
                <a:cubicBezTo>
                  <a:pt x="9427" y="6009"/>
                  <a:pt x="9479" y="5780"/>
                  <a:pt x="9391" y="5600"/>
                </a:cubicBezTo>
                <a:cubicBezTo>
                  <a:pt x="9303" y="5421"/>
                  <a:pt x="9108" y="5359"/>
                  <a:pt x="8955" y="5463"/>
                </a:cubicBezTo>
                <a:cubicBezTo>
                  <a:pt x="8803" y="5566"/>
                  <a:pt x="8751" y="5796"/>
                  <a:pt x="8839" y="5975"/>
                </a:cubicBezTo>
                <a:moveTo>
                  <a:pt x="9737" y="7445"/>
                </a:moveTo>
                <a:cubicBezTo>
                  <a:pt x="9691" y="7352"/>
                  <a:pt x="9718" y="7233"/>
                  <a:pt x="9797" y="7180"/>
                </a:cubicBezTo>
                <a:cubicBezTo>
                  <a:pt x="9876" y="7126"/>
                  <a:pt x="9977" y="7158"/>
                  <a:pt x="10022" y="7251"/>
                </a:cubicBezTo>
                <a:cubicBezTo>
                  <a:pt x="10068" y="7343"/>
                  <a:pt x="10041" y="7462"/>
                  <a:pt x="9962" y="7516"/>
                </a:cubicBezTo>
                <a:cubicBezTo>
                  <a:pt x="9883" y="7569"/>
                  <a:pt x="9782" y="7538"/>
                  <a:pt x="9737" y="7445"/>
                </a:cubicBezTo>
                <a:moveTo>
                  <a:pt x="9604" y="7535"/>
                </a:moveTo>
                <a:cubicBezTo>
                  <a:pt x="9692" y="7715"/>
                  <a:pt x="9887" y="7776"/>
                  <a:pt x="10039" y="7673"/>
                </a:cubicBezTo>
                <a:cubicBezTo>
                  <a:pt x="10191" y="7569"/>
                  <a:pt x="10244" y="7339"/>
                  <a:pt x="10156" y="7160"/>
                </a:cubicBezTo>
                <a:cubicBezTo>
                  <a:pt x="10068" y="6981"/>
                  <a:pt x="9873" y="6919"/>
                  <a:pt x="9720" y="7023"/>
                </a:cubicBezTo>
                <a:cubicBezTo>
                  <a:pt x="9568" y="7126"/>
                  <a:pt x="9516" y="7356"/>
                  <a:pt x="9604" y="7535"/>
                </a:cubicBezTo>
                <a:moveTo>
                  <a:pt x="8207" y="4325"/>
                </a:moveTo>
                <a:cubicBezTo>
                  <a:pt x="8162" y="4232"/>
                  <a:pt x="8189" y="4113"/>
                  <a:pt x="8267" y="4060"/>
                </a:cubicBezTo>
                <a:cubicBezTo>
                  <a:pt x="8346" y="4006"/>
                  <a:pt x="8447" y="4038"/>
                  <a:pt x="8493" y="4131"/>
                </a:cubicBezTo>
                <a:cubicBezTo>
                  <a:pt x="8538" y="4224"/>
                  <a:pt x="8511" y="4342"/>
                  <a:pt x="8432" y="4396"/>
                </a:cubicBezTo>
                <a:cubicBezTo>
                  <a:pt x="8353" y="4450"/>
                  <a:pt x="8253" y="4418"/>
                  <a:pt x="8207" y="4325"/>
                </a:cubicBezTo>
                <a:moveTo>
                  <a:pt x="8074" y="4415"/>
                </a:moveTo>
                <a:cubicBezTo>
                  <a:pt x="8162" y="4595"/>
                  <a:pt x="8357" y="4656"/>
                  <a:pt x="8509" y="4553"/>
                </a:cubicBezTo>
                <a:cubicBezTo>
                  <a:pt x="8662" y="4449"/>
                  <a:pt x="8714" y="4220"/>
                  <a:pt x="8626" y="4040"/>
                </a:cubicBezTo>
                <a:cubicBezTo>
                  <a:pt x="8538" y="3861"/>
                  <a:pt x="8343" y="3799"/>
                  <a:pt x="8190" y="3903"/>
                </a:cubicBezTo>
                <a:cubicBezTo>
                  <a:pt x="8038" y="4006"/>
                  <a:pt x="7986" y="4236"/>
                  <a:pt x="8074" y="4415"/>
                </a:cubicBezTo>
                <a:moveTo>
                  <a:pt x="7442" y="2765"/>
                </a:moveTo>
                <a:cubicBezTo>
                  <a:pt x="7397" y="2672"/>
                  <a:pt x="7424" y="2553"/>
                  <a:pt x="7503" y="2500"/>
                </a:cubicBezTo>
                <a:cubicBezTo>
                  <a:pt x="7581" y="2446"/>
                  <a:pt x="7682" y="2478"/>
                  <a:pt x="7728" y="2571"/>
                </a:cubicBezTo>
                <a:cubicBezTo>
                  <a:pt x="7773" y="2664"/>
                  <a:pt x="7746" y="2782"/>
                  <a:pt x="7667" y="2836"/>
                </a:cubicBezTo>
                <a:cubicBezTo>
                  <a:pt x="7589" y="2890"/>
                  <a:pt x="7488" y="2858"/>
                  <a:pt x="7442" y="2765"/>
                </a:cubicBezTo>
                <a:moveTo>
                  <a:pt x="7309" y="2856"/>
                </a:moveTo>
                <a:cubicBezTo>
                  <a:pt x="7397" y="3035"/>
                  <a:pt x="7592" y="3097"/>
                  <a:pt x="7744" y="2993"/>
                </a:cubicBezTo>
                <a:cubicBezTo>
                  <a:pt x="7897" y="2889"/>
                  <a:pt x="7949" y="2660"/>
                  <a:pt x="7861" y="2480"/>
                </a:cubicBezTo>
                <a:cubicBezTo>
                  <a:pt x="7773" y="2301"/>
                  <a:pt x="7578" y="2239"/>
                  <a:pt x="7426" y="2343"/>
                </a:cubicBezTo>
                <a:cubicBezTo>
                  <a:pt x="7273" y="2446"/>
                  <a:pt x="7221" y="2676"/>
                  <a:pt x="7309" y="2856"/>
                </a:cubicBezTo>
                <a:moveTo>
                  <a:pt x="7350" y="7263"/>
                </a:moveTo>
                <a:cubicBezTo>
                  <a:pt x="7292" y="7181"/>
                  <a:pt x="7301" y="7059"/>
                  <a:pt x="7371" y="6990"/>
                </a:cubicBezTo>
                <a:cubicBezTo>
                  <a:pt x="7440" y="6921"/>
                  <a:pt x="7544" y="6932"/>
                  <a:pt x="7603" y="7014"/>
                </a:cubicBezTo>
                <a:cubicBezTo>
                  <a:pt x="7661" y="7096"/>
                  <a:pt x="7652" y="7218"/>
                  <a:pt x="7583" y="7287"/>
                </a:cubicBezTo>
                <a:cubicBezTo>
                  <a:pt x="7513" y="7356"/>
                  <a:pt x="7409" y="7345"/>
                  <a:pt x="7350" y="7263"/>
                </a:cubicBezTo>
                <a:moveTo>
                  <a:pt x="7232" y="7380"/>
                </a:moveTo>
                <a:cubicBezTo>
                  <a:pt x="7345" y="7538"/>
                  <a:pt x="7547" y="7559"/>
                  <a:pt x="7681" y="7426"/>
                </a:cubicBezTo>
                <a:cubicBezTo>
                  <a:pt x="7816" y="7293"/>
                  <a:pt x="7834" y="7056"/>
                  <a:pt x="7721" y="6897"/>
                </a:cubicBezTo>
                <a:cubicBezTo>
                  <a:pt x="7607" y="6738"/>
                  <a:pt x="7407" y="6718"/>
                  <a:pt x="7272" y="6851"/>
                </a:cubicBezTo>
                <a:cubicBezTo>
                  <a:pt x="7137" y="6984"/>
                  <a:pt x="7119" y="7221"/>
                  <a:pt x="7232" y="7380"/>
                </a:cubicBezTo>
                <a:moveTo>
                  <a:pt x="8334" y="8643"/>
                </a:moveTo>
                <a:cubicBezTo>
                  <a:pt x="8275" y="8561"/>
                  <a:pt x="8284" y="8438"/>
                  <a:pt x="8354" y="8370"/>
                </a:cubicBezTo>
                <a:cubicBezTo>
                  <a:pt x="8424" y="8301"/>
                  <a:pt x="8528" y="8311"/>
                  <a:pt x="8586" y="8394"/>
                </a:cubicBezTo>
                <a:cubicBezTo>
                  <a:pt x="8645" y="8476"/>
                  <a:pt x="8636" y="8598"/>
                  <a:pt x="8566" y="8667"/>
                </a:cubicBezTo>
                <a:cubicBezTo>
                  <a:pt x="8496" y="8736"/>
                  <a:pt x="8392" y="8725"/>
                  <a:pt x="8334" y="8643"/>
                </a:cubicBezTo>
                <a:moveTo>
                  <a:pt x="8216" y="8760"/>
                </a:moveTo>
                <a:cubicBezTo>
                  <a:pt x="8329" y="8918"/>
                  <a:pt x="8530" y="8939"/>
                  <a:pt x="8665" y="8806"/>
                </a:cubicBezTo>
                <a:cubicBezTo>
                  <a:pt x="8800" y="8672"/>
                  <a:pt x="8817" y="8436"/>
                  <a:pt x="8704" y="8277"/>
                </a:cubicBezTo>
                <a:cubicBezTo>
                  <a:pt x="8591" y="8118"/>
                  <a:pt x="8390" y="8098"/>
                  <a:pt x="8255" y="8231"/>
                </a:cubicBezTo>
                <a:cubicBezTo>
                  <a:pt x="8120" y="8364"/>
                  <a:pt x="8103" y="8601"/>
                  <a:pt x="8216" y="8760"/>
                </a:cubicBezTo>
                <a:moveTo>
                  <a:pt x="6367" y="5883"/>
                </a:moveTo>
                <a:cubicBezTo>
                  <a:pt x="6308" y="5801"/>
                  <a:pt x="6318" y="5679"/>
                  <a:pt x="6387" y="5610"/>
                </a:cubicBezTo>
                <a:cubicBezTo>
                  <a:pt x="6457" y="5541"/>
                  <a:pt x="6561" y="5552"/>
                  <a:pt x="6619" y="5634"/>
                </a:cubicBezTo>
                <a:cubicBezTo>
                  <a:pt x="6678" y="5716"/>
                  <a:pt x="6669" y="5838"/>
                  <a:pt x="6599" y="5907"/>
                </a:cubicBezTo>
                <a:cubicBezTo>
                  <a:pt x="6529" y="5976"/>
                  <a:pt x="6425" y="5965"/>
                  <a:pt x="6367" y="5883"/>
                </a:cubicBezTo>
                <a:moveTo>
                  <a:pt x="6249" y="6000"/>
                </a:moveTo>
                <a:cubicBezTo>
                  <a:pt x="6362" y="6158"/>
                  <a:pt x="6563" y="6179"/>
                  <a:pt x="6698" y="6046"/>
                </a:cubicBezTo>
                <a:cubicBezTo>
                  <a:pt x="6833" y="5913"/>
                  <a:pt x="6851" y="5676"/>
                  <a:pt x="6737" y="5517"/>
                </a:cubicBezTo>
                <a:cubicBezTo>
                  <a:pt x="6624" y="5359"/>
                  <a:pt x="6423" y="5338"/>
                  <a:pt x="6288" y="5471"/>
                </a:cubicBezTo>
                <a:cubicBezTo>
                  <a:pt x="6154" y="5604"/>
                  <a:pt x="6136" y="5841"/>
                  <a:pt x="6249" y="6000"/>
                </a:cubicBezTo>
                <a:moveTo>
                  <a:pt x="5384" y="4504"/>
                </a:moveTo>
                <a:cubicBezTo>
                  <a:pt x="5325" y="4421"/>
                  <a:pt x="5334" y="4299"/>
                  <a:pt x="5404" y="4230"/>
                </a:cubicBezTo>
                <a:cubicBezTo>
                  <a:pt x="5474" y="4161"/>
                  <a:pt x="5578" y="4172"/>
                  <a:pt x="5636" y="4254"/>
                </a:cubicBezTo>
                <a:cubicBezTo>
                  <a:pt x="5695" y="4336"/>
                  <a:pt x="5686" y="4459"/>
                  <a:pt x="5616" y="4527"/>
                </a:cubicBezTo>
                <a:cubicBezTo>
                  <a:pt x="5546" y="4596"/>
                  <a:pt x="5442" y="4586"/>
                  <a:pt x="5384" y="4504"/>
                </a:cubicBezTo>
                <a:moveTo>
                  <a:pt x="5266" y="4620"/>
                </a:moveTo>
                <a:cubicBezTo>
                  <a:pt x="5379" y="4779"/>
                  <a:pt x="5580" y="4799"/>
                  <a:pt x="5715" y="4666"/>
                </a:cubicBezTo>
                <a:cubicBezTo>
                  <a:pt x="5850" y="4533"/>
                  <a:pt x="5867" y="4296"/>
                  <a:pt x="5754" y="4138"/>
                </a:cubicBezTo>
                <a:cubicBezTo>
                  <a:pt x="5641" y="3979"/>
                  <a:pt x="5440" y="3958"/>
                  <a:pt x="5305" y="4091"/>
                </a:cubicBezTo>
                <a:cubicBezTo>
                  <a:pt x="5170" y="4224"/>
                  <a:pt x="5153" y="4461"/>
                  <a:pt x="5266" y="4620"/>
                </a:cubicBezTo>
                <a:moveTo>
                  <a:pt x="5956" y="8952"/>
                </a:moveTo>
                <a:cubicBezTo>
                  <a:pt x="5887" y="8883"/>
                  <a:pt x="5878" y="8761"/>
                  <a:pt x="5936" y="8679"/>
                </a:cubicBezTo>
                <a:cubicBezTo>
                  <a:pt x="5995" y="8597"/>
                  <a:pt x="6099" y="8586"/>
                  <a:pt x="6168" y="8655"/>
                </a:cubicBezTo>
                <a:cubicBezTo>
                  <a:pt x="6238" y="8724"/>
                  <a:pt x="6247" y="8846"/>
                  <a:pt x="6189" y="8928"/>
                </a:cubicBezTo>
                <a:cubicBezTo>
                  <a:pt x="6130" y="9010"/>
                  <a:pt x="6026" y="9021"/>
                  <a:pt x="5956" y="8952"/>
                </a:cubicBezTo>
                <a:moveTo>
                  <a:pt x="5858" y="9091"/>
                </a:moveTo>
                <a:cubicBezTo>
                  <a:pt x="5992" y="9224"/>
                  <a:pt x="6193" y="9204"/>
                  <a:pt x="6307" y="9045"/>
                </a:cubicBezTo>
                <a:cubicBezTo>
                  <a:pt x="6420" y="8886"/>
                  <a:pt x="6402" y="8649"/>
                  <a:pt x="6267" y="8516"/>
                </a:cubicBezTo>
                <a:cubicBezTo>
                  <a:pt x="6132" y="8383"/>
                  <a:pt x="5931" y="8403"/>
                  <a:pt x="5818" y="8562"/>
                </a:cubicBezTo>
                <a:cubicBezTo>
                  <a:pt x="5705" y="8721"/>
                  <a:pt x="5723" y="8958"/>
                  <a:pt x="5858" y="9091"/>
                </a:cubicBezTo>
                <a:moveTo>
                  <a:pt x="7128" y="10110"/>
                </a:moveTo>
                <a:cubicBezTo>
                  <a:pt x="7059" y="10041"/>
                  <a:pt x="7049" y="9919"/>
                  <a:pt x="7108" y="9837"/>
                </a:cubicBezTo>
                <a:cubicBezTo>
                  <a:pt x="7167" y="9754"/>
                  <a:pt x="7270" y="9744"/>
                  <a:pt x="7340" y="9813"/>
                </a:cubicBezTo>
                <a:cubicBezTo>
                  <a:pt x="7410" y="9882"/>
                  <a:pt x="7419" y="10004"/>
                  <a:pt x="7361" y="10086"/>
                </a:cubicBezTo>
                <a:cubicBezTo>
                  <a:pt x="7302" y="10168"/>
                  <a:pt x="7198" y="10179"/>
                  <a:pt x="7128" y="10110"/>
                </a:cubicBezTo>
                <a:moveTo>
                  <a:pt x="7029" y="10249"/>
                </a:moveTo>
                <a:cubicBezTo>
                  <a:pt x="7164" y="10382"/>
                  <a:pt x="7365" y="10361"/>
                  <a:pt x="7478" y="10203"/>
                </a:cubicBezTo>
                <a:cubicBezTo>
                  <a:pt x="7592" y="10044"/>
                  <a:pt x="7574" y="9807"/>
                  <a:pt x="7439" y="9674"/>
                </a:cubicBezTo>
                <a:cubicBezTo>
                  <a:pt x="7304" y="9541"/>
                  <a:pt x="7103" y="9561"/>
                  <a:pt x="6990" y="9720"/>
                </a:cubicBezTo>
                <a:cubicBezTo>
                  <a:pt x="6877" y="9879"/>
                  <a:pt x="6895" y="10116"/>
                  <a:pt x="7029" y="10249"/>
                </a:cubicBezTo>
                <a:moveTo>
                  <a:pt x="4785" y="7794"/>
                </a:moveTo>
                <a:cubicBezTo>
                  <a:pt x="4715" y="7725"/>
                  <a:pt x="4706" y="7603"/>
                  <a:pt x="4764" y="7521"/>
                </a:cubicBezTo>
                <a:cubicBezTo>
                  <a:pt x="4823" y="7439"/>
                  <a:pt x="4927" y="7428"/>
                  <a:pt x="4996" y="7497"/>
                </a:cubicBezTo>
                <a:cubicBezTo>
                  <a:pt x="5066" y="7566"/>
                  <a:pt x="5075" y="7688"/>
                  <a:pt x="5017" y="7770"/>
                </a:cubicBezTo>
                <a:cubicBezTo>
                  <a:pt x="4958" y="7853"/>
                  <a:pt x="4854" y="7863"/>
                  <a:pt x="4785" y="7794"/>
                </a:cubicBezTo>
                <a:moveTo>
                  <a:pt x="4686" y="7933"/>
                </a:moveTo>
                <a:cubicBezTo>
                  <a:pt x="4820" y="8066"/>
                  <a:pt x="5022" y="8046"/>
                  <a:pt x="5135" y="7887"/>
                </a:cubicBezTo>
                <a:cubicBezTo>
                  <a:pt x="5248" y="7728"/>
                  <a:pt x="5230" y="7491"/>
                  <a:pt x="5095" y="7358"/>
                </a:cubicBezTo>
                <a:cubicBezTo>
                  <a:pt x="4961" y="7225"/>
                  <a:pt x="4759" y="7246"/>
                  <a:pt x="4646" y="7404"/>
                </a:cubicBezTo>
                <a:cubicBezTo>
                  <a:pt x="4533" y="7563"/>
                  <a:pt x="4551" y="7800"/>
                  <a:pt x="4686" y="7933"/>
                </a:cubicBezTo>
                <a:moveTo>
                  <a:pt x="3613" y="6637"/>
                </a:moveTo>
                <a:cubicBezTo>
                  <a:pt x="3543" y="6568"/>
                  <a:pt x="3534" y="6445"/>
                  <a:pt x="3592" y="6363"/>
                </a:cubicBezTo>
                <a:cubicBezTo>
                  <a:pt x="3651" y="6281"/>
                  <a:pt x="3755" y="6270"/>
                  <a:pt x="3825" y="6339"/>
                </a:cubicBezTo>
                <a:cubicBezTo>
                  <a:pt x="3894" y="6408"/>
                  <a:pt x="3903" y="6530"/>
                  <a:pt x="3845" y="6613"/>
                </a:cubicBezTo>
                <a:cubicBezTo>
                  <a:pt x="3786" y="6695"/>
                  <a:pt x="3682" y="6705"/>
                  <a:pt x="3613" y="6637"/>
                </a:cubicBezTo>
                <a:moveTo>
                  <a:pt x="3514" y="6775"/>
                </a:moveTo>
                <a:cubicBezTo>
                  <a:pt x="3649" y="6908"/>
                  <a:pt x="3850" y="6888"/>
                  <a:pt x="3963" y="6729"/>
                </a:cubicBezTo>
                <a:cubicBezTo>
                  <a:pt x="4076" y="6570"/>
                  <a:pt x="4058" y="6334"/>
                  <a:pt x="3924" y="6200"/>
                </a:cubicBezTo>
                <a:cubicBezTo>
                  <a:pt x="3789" y="6067"/>
                  <a:pt x="3588" y="6088"/>
                  <a:pt x="3475" y="6247"/>
                </a:cubicBezTo>
                <a:cubicBezTo>
                  <a:pt x="3361" y="6405"/>
                  <a:pt x="3379" y="6642"/>
                  <a:pt x="3514" y="6775"/>
                </a:cubicBezTo>
                <a:moveTo>
                  <a:pt x="4833" y="10901"/>
                </a:moveTo>
                <a:cubicBezTo>
                  <a:pt x="4754" y="10847"/>
                  <a:pt x="4727" y="10728"/>
                  <a:pt x="4773" y="10635"/>
                </a:cubicBezTo>
                <a:cubicBezTo>
                  <a:pt x="4818" y="10542"/>
                  <a:pt x="4919" y="10511"/>
                  <a:pt x="4998" y="10564"/>
                </a:cubicBezTo>
                <a:cubicBezTo>
                  <a:pt x="5077" y="10618"/>
                  <a:pt x="5104" y="10737"/>
                  <a:pt x="5058" y="10830"/>
                </a:cubicBezTo>
                <a:cubicBezTo>
                  <a:pt x="5013" y="10922"/>
                  <a:pt x="4912" y="10954"/>
                  <a:pt x="4833" y="10901"/>
                </a:cubicBezTo>
                <a:moveTo>
                  <a:pt x="4756" y="11057"/>
                </a:moveTo>
                <a:cubicBezTo>
                  <a:pt x="4908" y="11161"/>
                  <a:pt x="5103" y="11100"/>
                  <a:pt x="5191" y="10920"/>
                </a:cubicBezTo>
                <a:cubicBezTo>
                  <a:pt x="5279" y="10741"/>
                  <a:pt x="5227" y="10511"/>
                  <a:pt x="5075" y="10408"/>
                </a:cubicBezTo>
                <a:cubicBezTo>
                  <a:pt x="4922" y="10304"/>
                  <a:pt x="4727" y="10365"/>
                  <a:pt x="4639" y="10545"/>
                </a:cubicBezTo>
                <a:cubicBezTo>
                  <a:pt x="4551" y="10724"/>
                  <a:pt x="4604" y="10954"/>
                  <a:pt x="4756" y="11057"/>
                </a:cubicBezTo>
                <a:moveTo>
                  <a:pt x="6158" y="11801"/>
                </a:moveTo>
                <a:cubicBezTo>
                  <a:pt x="6079" y="11748"/>
                  <a:pt x="6052" y="11629"/>
                  <a:pt x="6097" y="11536"/>
                </a:cubicBezTo>
                <a:cubicBezTo>
                  <a:pt x="6143" y="11443"/>
                  <a:pt x="6244" y="11411"/>
                  <a:pt x="6323" y="11465"/>
                </a:cubicBezTo>
                <a:cubicBezTo>
                  <a:pt x="6401" y="11519"/>
                  <a:pt x="6428" y="11637"/>
                  <a:pt x="6383" y="11730"/>
                </a:cubicBezTo>
                <a:cubicBezTo>
                  <a:pt x="6337" y="11823"/>
                  <a:pt x="6237" y="11855"/>
                  <a:pt x="6158" y="11801"/>
                </a:cubicBezTo>
                <a:moveTo>
                  <a:pt x="6081" y="11958"/>
                </a:moveTo>
                <a:cubicBezTo>
                  <a:pt x="6233" y="12062"/>
                  <a:pt x="6428" y="12000"/>
                  <a:pt x="6516" y="11821"/>
                </a:cubicBezTo>
                <a:cubicBezTo>
                  <a:pt x="6604" y="11641"/>
                  <a:pt x="6552" y="11412"/>
                  <a:pt x="6400" y="11308"/>
                </a:cubicBezTo>
                <a:cubicBezTo>
                  <a:pt x="6247" y="11205"/>
                  <a:pt x="6052" y="11266"/>
                  <a:pt x="5964" y="11445"/>
                </a:cubicBezTo>
                <a:cubicBezTo>
                  <a:pt x="5876" y="11625"/>
                  <a:pt x="5928" y="11854"/>
                  <a:pt x="6081" y="11958"/>
                </a:cubicBezTo>
                <a:moveTo>
                  <a:pt x="3508" y="10000"/>
                </a:moveTo>
                <a:cubicBezTo>
                  <a:pt x="3429" y="9946"/>
                  <a:pt x="3402" y="9828"/>
                  <a:pt x="3448" y="9735"/>
                </a:cubicBezTo>
                <a:cubicBezTo>
                  <a:pt x="3493" y="9642"/>
                  <a:pt x="3594" y="9610"/>
                  <a:pt x="3673" y="9664"/>
                </a:cubicBezTo>
                <a:cubicBezTo>
                  <a:pt x="3752" y="9717"/>
                  <a:pt x="3779" y="9836"/>
                  <a:pt x="3733" y="9929"/>
                </a:cubicBezTo>
                <a:cubicBezTo>
                  <a:pt x="3688" y="10022"/>
                  <a:pt x="3587" y="10053"/>
                  <a:pt x="3508" y="10000"/>
                </a:cubicBezTo>
                <a:moveTo>
                  <a:pt x="3431" y="10157"/>
                </a:moveTo>
                <a:cubicBezTo>
                  <a:pt x="3584" y="10260"/>
                  <a:pt x="3779" y="10199"/>
                  <a:pt x="3866" y="10019"/>
                </a:cubicBezTo>
                <a:cubicBezTo>
                  <a:pt x="3955" y="9840"/>
                  <a:pt x="3902" y="9610"/>
                  <a:pt x="3750" y="9507"/>
                </a:cubicBezTo>
                <a:cubicBezTo>
                  <a:pt x="3597" y="9403"/>
                  <a:pt x="3402" y="9465"/>
                  <a:pt x="3314" y="9644"/>
                </a:cubicBezTo>
                <a:cubicBezTo>
                  <a:pt x="3227" y="9824"/>
                  <a:pt x="3279" y="10053"/>
                  <a:pt x="3431" y="10157"/>
                </a:cubicBezTo>
                <a:moveTo>
                  <a:pt x="2183" y="9099"/>
                </a:moveTo>
                <a:cubicBezTo>
                  <a:pt x="2104" y="9046"/>
                  <a:pt x="2077" y="8927"/>
                  <a:pt x="2123" y="8834"/>
                </a:cubicBezTo>
                <a:cubicBezTo>
                  <a:pt x="2168" y="8741"/>
                  <a:pt x="2269" y="8709"/>
                  <a:pt x="2348" y="8763"/>
                </a:cubicBezTo>
                <a:cubicBezTo>
                  <a:pt x="2427" y="8817"/>
                  <a:pt x="2454" y="8935"/>
                  <a:pt x="2408" y="9028"/>
                </a:cubicBezTo>
                <a:cubicBezTo>
                  <a:pt x="2363" y="9121"/>
                  <a:pt x="2262" y="9153"/>
                  <a:pt x="2183" y="9099"/>
                </a:cubicBezTo>
                <a:moveTo>
                  <a:pt x="2106" y="9256"/>
                </a:moveTo>
                <a:cubicBezTo>
                  <a:pt x="2259" y="9360"/>
                  <a:pt x="2454" y="9298"/>
                  <a:pt x="2542" y="9119"/>
                </a:cubicBezTo>
                <a:cubicBezTo>
                  <a:pt x="2630" y="8939"/>
                  <a:pt x="2577" y="8710"/>
                  <a:pt x="2425" y="8606"/>
                </a:cubicBezTo>
                <a:cubicBezTo>
                  <a:pt x="2273" y="8503"/>
                  <a:pt x="2078" y="8564"/>
                  <a:pt x="1990" y="8744"/>
                </a:cubicBezTo>
                <a:cubicBezTo>
                  <a:pt x="1902" y="8923"/>
                  <a:pt x="1954" y="9153"/>
                  <a:pt x="2106" y="9256"/>
                </a:cubicBezTo>
                <a:moveTo>
                  <a:pt x="4014" y="13049"/>
                </a:moveTo>
                <a:cubicBezTo>
                  <a:pt x="3928" y="13012"/>
                  <a:pt x="3884" y="12901"/>
                  <a:pt x="3915" y="12800"/>
                </a:cubicBezTo>
                <a:cubicBezTo>
                  <a:pt x="3946" y="12700"/>
                  <a:pt x="4041" y="12648"/>
                  <a:pt x="4127" y="12684"/>
                </a:cubicBezTo>
                <a:cubicBezTo>
                  <a:pt x="4212" y="12721"/>
                  <a:pt x="4256" y="12832"/>
                  <a:pt x="4225" y="12933"/>
                </a:cubicBezTo>
                <a:cubicBezTo>
                  <a:pt x="4194" y="13034"/>
                  <a:pt x="4099" y="13086"/>
                  <a:pt x="4014" y="13049"/>
                </a:cubicBezTo>
                <a:moveTo>
                  <a:pt x="3961" y="13219"/>
                </a:moveTo>
                <a:cubicBezTo>
                  <a:pt x="4127" y="13290"/>
                  <a:pt x="4309" y="13190"/>
                  <a:pt x="4370" y="12995"/>
                </a:cubicBezTo>
                <a:cubicBezTo>
                  <a:pt x="4430" y="12800"/>
                  <a:pt x="4344" y="12585"/>
                  <a:pt x="4179" y="12514"/>
                </a:cubicBezTo>
                <a:cubicBezTo>
                  <a:pt x="4014" y="12443"/>
                  <a:pt x="3831" y="12544"/>
                  <a:pt x="3771" y="12738"/>
                </a:cubicBezTo>
                <a:cubicBezTo>
                  <a:pt x="3710" y="12933"/>
                  <a:pt x="3796" y="13148"/>
                  <a:pt x="3961" y="13219"/>
                </a:cubicBezTo>
                <a:moveTo>
                  <a:pt x="5451" y="13665"/>
                </a:moveTo>
                <a:cubicBezTo>
                  <a:pt x="5366" y="13628"/>
                  <a:pt x="5322" y="13517"/>
                  <a:pt x="5353" y="13416"/>
                </a:cubicBezTo>
                <a:cubicBezTo>
                  <a:pt x="5384" y="13316"/>
                  <a:pt x="5478" y="13264"/>
                  <a:pt x="5564" y="13300"/>
                </a:cubicBezTo>
                <a:cubicBezTo>
                  <a:pt x="5650" y="13337"/>
                  <a:pt x="5694" y="13448"/>
                  <a:pt x="5662" y="13549"/>
                </a:cubicBezTo>
                <a:cubicBezTo>
                  <a:pt x="5631" y="13650"/>
                  <a:pt x="5537" y="13702"/>
                  <a:pt x="5451" y="13665"/>
                </a:cubicBezTo>
                <a:moveTo>
                  <a:pt x="5399" y="13835"/>
                </a:moveTo>
                <a:cubicBezTo>
                  <a:pt x="5564" y="13906"/>
                  <a:pt x="5747" y="13806"/>
                  <a:pt x="5807" y="13611"/>
                </a:cubicBezTo>
                <a:cubicBezTo>
                  <a:pt x="5867" y="13416"/>
                  <a:pt x="5782" y="13201"/>
                  <a:pt x="5617" y="13130"/>
                </a:cubicBezTo>
                <a:cubicBezTo>
                  <a:pt x="5451" y="13059"/>
                  <a:pt x="5268" y="13160"/>
                  <a:pt x="5208" y="13354"/>
                </a:cubicBezTo>
                <a:cubicBezTo>
                  <a:pt x="5148" y="13549"/>
                  <a:pt x="5233" y="13764"/>
                  <a:pt x="5399" y="13835"/>
                </a:cubicBezTo>
                <a:moveTo>
                  <a:pt x="2576" y="12433"/>
                </a:moveTo>
                <a:cubicBezTo>
                  <a:pt x="2491" y="12396"/>
                  <a:pt x="2447" y="12285"/>
                  <a:pt x="2478" y="12184"/>
                </a:cubicBezTo>
                <a:cubicBezTo>
                  <a:pt x="2509" y="12084"/>
                  <a:pt x="2604" y="12032"/>
                  <a:pt x="2689" y="12068"/>
                </a:cubicBezTo>
                <a:cubicBezTo>
                  <a:pt x="2775" y="12105"/>
                  <a:pt x="2819" y="12216"/>
                  <a:pt x="2787" y="12317"/>
                </a:cubicBezTo>
                <a:cubicBezTo>
                  <a:pt x="2756" y="12418"/>
                  <a:pt x="2662" y="12470"/>
                  <a:pt x="2576" y="12433"/>
                </a:cubicBezTo>
                <a:moveTo>
                  <a:pt x="2524" y="12603"/>
                </a:moveTo>
                <a:cubicBezTo>
                  <a:pt x="2689" y="12674"/>
                  <a:pt x="2872" y="12574"/>
                  <a:pt x="2932" y="12379"/>
                </a:cubicBezTo>
                <a:cubicBezTo>
                  <a:pt x="2992" y="12184"/>
                  <a:pt x="2907" y="11969"/>
                  <a:pt x="2742" y="11898"/>
                </a:cubicBezTo>
                <a:cubicBezTo>
                  <a:pt x="2576" y="11827"/>
                  <a:pt x="2393" y="11928"/>
                  <a:pt x="2333" y="12122"/>
                </a:cubicBezTo>
                <a:cubicBezTo>
                  <a:pt x="2273" y="12317"/>
                  <a:pt x="2358" y="12532"/>
                  <a:pt x="2524" y="12603"/>
                </a:cubicBezTo>
                <a:moveTo>
                  <a:pt x="1139" y="11817"/>
                </a:moveTo>
                <a:cubicBezTo>
                  <a:pt x="1053" y="11780"/>
                  <a:pt x="1009" y="11669"/>
                  <a:pt x="1040" y="11568"/>
                </a:cubicBezTo>
                <a:cubicBezTo>
                  <a:pt x="1071" y="11467"/>
                  <a:pt x="1166" y="11416"/>
                  <a:pt x="1252" y="11452"/>
                </a:cubicBezTo>
                <a:cubicBezTo>
                  <a:pt x="1337" y="11489"/>
                  <a:pt x="1381" y="11600"/>
                  <a:pt x="1350" y="11701"/>
                </a:cubicBezTo>
                <a:cubicBezTo>
                  <a:pt x="1319" y="11802"/>
                  <a:pt x="1224" y="11854"/>
                  <a:pt x="1139" y="11817"/>
                </a:cubicBezTo>
                <a:moveTo>
                  <a:pt x="1086" y="11987"/>
                </a:moveTo>
                <a:cubicBezTo>
                  <a:pt x="1252" y="12058"/>
                  <a:pt x="1434" y="11958"/>
                  <a:pt x="1495" y="11763"/>
                </a:cubicBezTo>
                <a:cubicBezTo>
                  <a:pt x="1555" y="11568"/>
                  <a:pt x="1469" y="11353"/>
                  <a:pt x="1304" y="11282"/>
                </a:cubicBezTo>
                <a:cubicBezTo>
                  <a:pt x="1139" y="11211"/>
                  <a:pt x="956" y="11311"/>
                  <a:pt x="896" y="11506"/>
                </a:cubicBezTo>
                <a:cubicBezTo>
                  <a:pt x="835" y="11701"/>
                  <a:pt x="921" y="11916"/>
                  <a:pt x="1086" y="11987"/>
                </a:cubicBezTo>
                <a:moveTo>
                  <a:pt x="3524" y="15332"/>
                </a:moveTo>
                <a:cubicBezTo>
                  <a:pt x="3434" y="15314"/>
                  <a:pt x="3374" y="15213"/>
                  <a:pt x="3390" y="15108"/>
                </a:cubicBezTo>
                <a:cubicBezTo>
                  <a:pt x="3406" y="15002"/>
                  <a:pt x="3492" y="14932"/>
                  <a:pt x="3581" y="14950"/>
                </a:cubicBezTo>
                <a:cubicBezTo>
                  <a:pt x="3671" y="14969"/>
                  <a:pt x="3731" y="15069"/>
                  <a:pt x="3715" y="15175"/>
                </a:cubicBezTo>
                <a:cubicBezTo>
                  <a:pt x="3699" y="15281"/>
                  <a:pt x="3614" y="15351"/>
                  <a:pt x="3524" y="15332"/>
                </a:cubicBezTo>
                <a:moveTo>
                  <a:pt x="3497" y="15511"/>
                </a:moveTo>
                <a:cubicBezTo>
                  <a:pt x="3670" y="15547"/>
                  <a:pt x="3836" y="15411"/>
                  <a:pt x="3866" y="15206"/>
                </a:cubicBezTo>
                <a:cubicBezTo>
                  <a:pt x="3897" y="15002"/>
                  <a:pt x="3781" y="14808"/>
                  <a:pt x="3608" y="14772"/>
                </a:cubicBezTo>
                <a:cubicBezTo>
                  <a:pt x="3434" y="14736"/>
                  <a:pt x="3269" y="14872"/>
                  <a:pt x="3239" y="15076"/>
                </a:cubicBezTo>
                <a:cubicBezTo>
                  <a:pt x="3208" y="15280"/>
                  <a:pt x="3324" y="15475"/>
                  <a:pt x="3497" y="15511"/>
                </a:cubicBezTo>
                <a:moveTo>
                  <a:pt x="5030" y="15645"/>
                </a:moveTo>
                <a:cubicBezTo>
                  <a:pt x="4941" y="15627"/>
                  <a:pt x="4881" y="15526"/>
                  <a:pt x="4897" y="15420"/>
                </a:cubicBezTo>
                <a:cubicBezTo>
                  <a:pt x="4912" y="15315"/>
                  <a:pt x="4998" y="15244"/>
                  <a:pt x="5088" y="15263"/>
                </a:cubicBezTo>
                <a:cubicBezTo>
                  <a:pt x="5177" y="15282"/>
                  <a:pt x="5237" y="15382"/>
                  <a:pt x="5221" y="15488"/>
                </a:cubicBezTo>
                <a:cubicBezTo>
                  <a:pt x="5206" y="15593"/>
                  <a:pt x="5120" y="15664"/>
                  <a:pt x="5030" y="15645"/>
                </a:cubicBezTo>
                <a:moveTo>
                  <a:pt x="5004" y="15824"/>
                </a:moveTo>
                <a:cubicBezTo>
                  <a:pt x="5177" y="15860"/>
                  <a:pt x="5342" y="15723"/>
                  <a:pt x="5373" y="15519"/>
                </a:cubicBezTo>
                <a:cubicBezTo>
                  <a:pt x="5403" y="15315"/>
                  <a:pt x="5288" y="15120"/>
                  <a:pt x="5114" y="15085"/>
                </a:cubicBezTo>
                <a:cubicBezTo>
                  <a:pt x="4941" y="15049"/>
                  <a:pt x="4776" y="15185"/>
                  <a:pt x="4745" y="15389"/>
                </a:cubicBezTo>
                <a:cubicBezTo>
                  <a:pt x="4715" y="15593"/>
                  <a:pt x="4830" y="15788"/>
                  <a:pt x="5004" y="15824"/>
                </a:cubicBezTo>
                <a:moveTo>
                  <a:pt x="2017" y="15020"/>
                </a:moveTo>
                <a:cubicBezTo>
                  <a:pt x="1928" y="15001"/>
                  <a:pt x="1868" y="14900"/>
                  <a:pt x="1884" y="14795"/>
                </a:cubicBezTo>
                <a:cubicBezTo>
                  <a:pt x="1899" y="14689"/>
                  <a:pt x="1985" y="14619"/>
                  <a:pt x="2075" y="14637"/>
                </a:cubicBezTo>
                <a:cubicBezTo>
                  <a:pt x="2164" y="14656"/>
                  <a:pt x="2224" y="14757"/>
                  <a:pt x="2208" y="14862"/>
                </a:cubicBezTo>
                <a:cubicBezTo>
                  <a:pt x="2193" y="14968"/>
                  <a:pt x="2107" y="15038"/>
                  <a:pt x="2017" y="15020"/>
                </a:cubicBezTo>
                <a:moveTo>
                  <a:pt x="1991" y="15198"/>
                </a:moveTo>
                <a:cubicBezTo>
                  <a:pt x="2164" y="15234"/>
                  <a:pt x="2329" y="15098"/>
                  <a:pt x="2360" y="14894"/>
                </a:cubicBezTo>
                <a:cubicBezTo>
                  <a:pt x="2390" y="14689"/>
                  <a:pt x="2275" y="14495"/>
                  <a:pt x="2101" y="14459"/>
                </a:cubicBezTo>
                <a:cubicBezTo>
                  <a:pt x="1928" y="14423"/>
                  <a:pt x="1763" y="14559"/>
                  <a:pt x="1732" y="14763"/>
                </a:cubicBezTo>
                <a:cubicBezTo>
                  <a:pt x="1702" y="14967"/>
                  <a:pt x="1817" y="15162"/>
                  <a:pt x="1991" y="15198"/>
                </a:cubicBezTo>
                <a:moveTo>
                  <a:pt x="511" y="14707"/>
                </a:moveTo>
                <a:cubicBezTo>
                  <a:pt x="421" y="14688"/>
                  <a:pt x="361" y="14588"/>
                  <a:pt x="377" y="14482"/>
                </a:cubicBezTo>
                <a:cubicBezTo>
                  <a:pt x="393" y="14376"/>
                  <a:pt x="478" y="14306"/>
                  <a:pt x="568" y="14325"/>
                </a:cubicBezTo>
                <a:cubicBezTo>
                  <a:pt x="658" y="14343"/>
                  <a:pt x="718" y="14444"/>
                  <a:pt x="702" y="14549"/>
                </a:cubicBezTo>
                <a:cubicBezTo>
                  <a:pt x="686" y="14655"/>
                  <a:pt x="601" y="14725"/>
                  <a:pt x="511" y="14707"/>
                </a:cubicBezTo>
                <a:moveTo>
                  <a:pt x="484" y="14885"/>
                </a:moveTo>
                <a:cubicBezTo>
                  <a:pt x="657" y="14921"/>
                  <a:pt x="823" y="14785"/>
                  <a:pt x="853" y="14581"/>
                </a:cubicBezTo>
                <a:cubicBezTo>
                  <a:pt x="884" y="14377"/>
                  <a:pt x="768" y="14182"/>
                  <a:pt x="595" y="14146"/>
                </a:cubicBezTo>
                <a:cubicBezTo>
                  <a:pt x="421" y="14110"/>
                  <a:pt x="256" y="14246"/>
                  <a:pt x="226" y="14451"/>
                </a:cubicBezTo>
                <a:cubicBezTo>
                  <a:pt x="195" y="14655"/>
                  <a:pt x="311" y="14849"/>
                  <a:pt x="484" y="14885"/>
                </a:cubicBezTo>
                <a:moveTo>
                  <a:pt x="3378" y="17681"/>
                </a:moveTo>
                <a:cubicBezTo>
                  <a:pt x="3287" y="17681"/>
                  <a:pt x="3213" y="17594"/>
                  <a:pt x="3213" y="17487"/>
                </a:cubicBezTo>
                <a:cubicBezTo>
                  <a:pt x="3213" y="17380"/>
                  <a:pt x="3287" y="17293"/>
                  <a:pt x="3378" y="17293"/>
                </a:cubicBezTo>
                <a:cubicBezTo>
                  <a:pt x="3469" y="17293"/>
                  <a:pt x="3543" y="17380"/>
                  <a:pt x="3543" y="17487"/>
                </a:cubicBezTo>
                <a:cubicBezTo>
                  <a:pt x="3543" y="17594"/>
                  <a:pt x="3469" y="17681"/>
                  <a:pt x="3378" y="17681"/>
                </a:cubicBezTo>
                <a:moveTo>
                  <a:pt x="3378" y="17862"/>
                </a:moveTo>
                <a:cubicBezTo>
                  <a:pt x="3554" y="17862"/>
                  <a:pt x="3697" y="17694"/>
                  <a:pt x="3697" y="17487"/>
                </a:cubicBezTo>
                <a:cubicBezTo>
                  <a:pt x="3697" y="17280"/>
                  <a:pt x="3554" y="17112"/>
                  <a:pt x="3378" y="17112"/>
                </a:cubicBezTo>
                <a:cubicBezTo>
                  <a:pt x="3202" y="17112"/>
                  <a:pt x="3060" y="17280"/>
                  <a:pt x="3060" y="17487"/>
                </a:cubicBezTo>
                <a:cubicBezTo>
                  <a:pt x="3060" y="17694"/>
                  <a:pt x="3202" y="17862"/>
                  <a:pt x="3378" y="17862"/>
                </a:cubicBezTo>
                <a:moveTo>
                  <a:pt x="4908" y="17681"/>
                </a:moveTo>
                <a:cubicBezTo>
                  <a:pt x="4817" y="17681"/>
                  <a:pt x="4743" y="17594"/>
                  <a:pt x="4743" y="17487"/>
                </a:cubicBezTo>
                <a:cubicBezTo>
                  <a:pt x="4743" y="17380"/>
                  <a:pt x="4817" y="17293"/>
                  <a:pt x="4908" y="17293"/>
                </a:cubicBezTo>
                <a:cubicBezTo>
                  <a:pt x="4999" y="17293"/>
                  <a:pt x="5073" y="17380"/>
                  <a:pt x="5073" y="17487"/>
                </a:cubicBezTo>
                <a:cubicBezTo>
                  <a:pt x="5073" y="17594"/>
                  <a:pt x="4999" y="17681"/>
                  <a:pt x="4908" y="17681"/>
                </a:cubicBezTo>
                <a:moveTo>
                  <a:pt x="4908" y="17862"/>
                </a:moveTo>
                <a:cubicBezTo>
                  <a:pt x="5084" y="17862"/>
                  <a:pt x="5227" y="17694"/>
                  <a:pt x="5227" y="17487"/>
                </a:cubicBezTo>
                <a:cubicBezTo>
                  <a:pt x="5227" y="17280"/>
                  <a:pt x="5084" y="17112"/>
                  <a:pt x="4908" y="17112"/>
                </a:cubicBezTo>
                <a:cubicBezTo>
                  <a:pt x="4732" y="17112"/>
                  <a:pt x="4589" y="17280"/>
                  <a:pt x="4589" y="17487"/>
                </a:cubicBezTo>
                <a:cubicBezTo>
                  <a:pt x="4589" y="17694"/>
                  <a:pt x="4732" y="17862"/>
                  <a:pt x="4908" y="17862"/>
                </a:cubicBezTo>
                <a:moveTo>
                  <a:pt x="1848" y="17681"/>
                </a:moveTo>
                <a:cubicBezTo>
                  <a:pt x="1757" y="17681"/>
                  <a:pt x="1684" y="17594"/>
                  <a:pt x="1684" y="17487"/>
                </a:cubicBezTo>
                <a:cubicBezTo>
                  <a:pt x="1684" y="17380"/>
                  <a:pt x="1757" y="17293"/>
                  <a:pt x="1848" y="17293"/>
                </a:cubicBezTo>
                <a:cubicBezTo>
                  <a:pt x="1940" y="17293"/>
                  <a:pt x="2013" y="17380"/>
                  <a:pt x="2013" y="17487"/>
                </a:cubicBezTo>
                <a:cubicBezTo>
                  <a:pt x="2013" y="17594"/>
                  <a:pt x="1940" y="17681"/>
                  <a:pt x="1848" y="17681"/>
                </a:cubicBezTo>
                <a:moveTo>
                  <a:pt x="1848" y="17862"/>
                </a:moveTo>
                <a:cubicBezTo>
                  <a:pt x="2024" y="17862"/>
                  <a:pt x="2167" y="17694"/>
                  <a:pt x="2167" y="17487"/>
                </a:cubicBezTo>
                <a:cubicBezTo>
                  <a:pt x="2167" y="17280"/>
                  <a:pt x="2024" y="17112"/>
                  <a:pt x="1848" y="17112"/>
                </a:cubicBezTo>
                <a:cubicBezTo>
                  <a:pt x="1672" y="17112"/>
                  <a:pt x="1530" y="17280"/>
                  <a:pt x="1530" y="17487"/>
                </a:cubicBezTo>
                <a:cubicBezTo>
                  <a:pt x="1530" y="17694"/>
                  <a:pt x="1672" y="17862"/>
                  <a:pt x="1848" y="17862"/>
                </a:cubicBezTo>
                <a:moveTo>
                  <a:pt x="319" y="17681"/>
                </a:moveTo>
                <a:cubicBezTo>
                  <a:pt x="228" y="17681"/>
                  <a:pt x="154" y="17594"/>
                  <a:pt x="154" y="17487"/>
                </a:cubicBezTo>
                <a:cubicBezTo>
                  <a:pt x="154" y="17380"/>
                  <a:pt x="228" y="17293"/>
                  <a:pt x="319" y="17293"/>
                </a:cubicBezTo>
                <a:cubicBezTo>
                  <a:pt x="410" y="17293"/>
                  <a:pt x="484" y="17380"/>
                  <a:pt x="484" y="17487"/>
                </a:cubicBezTo>
                <a:cubicBezTo>
                  <a:pt x="484" y="17594"/>
                  <a:pt x="410" y="17681"/>
                  <a:pt x="319" y="17681"/>
                </a:cubicBezTo>
                <a:moveTo>
                  <a:pt x="319" y="17862"/>
                </a:moveTo>
                <a:cubicBezTo>
                  <a:pt x="495" y="17862"/>
                  <a:pt x="637" y="17694"/>
                  <a:pt x="637" y="17487"/>
                </a:cubicBezTo>
                <a:cubicBezTo>
                  <a:pt x="637" y="17280"/>
                  <a:pt x="495" y="17112"/>
                  <a:pt x="319" y="17112"/>
                </a:cubicBezTo>
                <a:cubicBezTo>
                  <a:pt x="143" y="17112"/>
                  <a:pt x="0" y="17280"/>
                  <a:pt x="0" y="17487"/>
                </a:cubicBezTo>
                <a:cubicBezTo>
                  <a:pt x="0" y="17694"/>
                  <a:pt x="143" y="17862"/>
                  <a:pt x="319" y="17862"/>
                </a:cubicBezTo>
                <a:moveTo>
                  <a:pt x="3581" y="20024"/>
                </a:moveTo>
                <a:cubicBezTo>
                  <a:pt x="3491" y="20043"/>
                  <a:pt x="3406" y="19972"/>
                  <a:pt x="3390" y="19867"/>
                </a:cubicBezTo>
                <a:cubicBezTo>
                  <a:pt x="3374" y="19761"/>
                  <a:pt x="3434" y="19660"/>
                  <a:pt x="3524" y="19642"/>
                </a:cubicBezTo>
                <a:cubicBezTo>
                  <a:pt x="3614" y="19623"/>
                  <a:pt x="3699" y="19694"/>
                  <a:pt x="3715" y="19799"/>
                </a:cubicBezTo>
                <a:cubicBezTo>
                  <a:pt x="3731" y="19905"/>
                  <a:pt x="3671" y="20006"/>
                  <a:pt x="3581" y="20024"/>
                </a:cubicBezTo>
                <a:moveTo>
                  <a:pt x="3608" y="20203"/>
                </a:moveTo>
                <a:cubicBezTo>
                  <a:pt x="3781" y="20167"/>
                  <a:pt x="3897" y="19972"/>
                  <a:pt x="3866" y="19768"/>
                </a:cubicBezTo>
                <a:cubicBezTo>
                  <a:pt x="3836" y="19564"/>
                  <a:pt x="3670" y="19428"/>
                  <a:pt x="3497" y="19463"/>
                </a:cubicBezTo>
                <a:cubicBezTo>
                  <a:pt x="3324" y="19499"/>
                  <a:pt x="3208" y="19694"/>
                  <a:pt x="3239" y="19898"/>
                </a:cubicBezTo>
                <a:cubicBezTo>
                  <a:pt x="3269" y="20102"/>
                  <a:pt x="3434" y="20239"/>
                  <a:pt x="3608" y="20203"/>
                </a:cubicBezTo>
                <a:moveTo>
                  <a:pt x="5088" y="19711"/>
                </a:moveTo>
                <a:cubicBezTo>
                  <a:pt x="4998" y="19730"/>
                  <a:pt x="4912" y="19659"/>
                  <a:pt x="4897" y="19554"/>
                </a:cubicBezTo>
                <a:cubicBezTo>
                  <a:pt x="4881" y="19448"/>
                  <a:pt x="4941" y="19348"/>
                  <a:pt x="5030" y="19329"/>
                </a:cubicBezTo>
                <a:cubicBezTo>
                  <a:pt x="5120" y="19310"/>
                  <a:pt x="5206" y="19381"/>
                  <a:pt x="5221" y="19486"/>
                </a:cubicBezTo>
                <a:cubicBezTo>
                  <a:pt x="5237" y="19592"/>
                  <a:pt x="5177" y="19693"/>
                  <a:pt x="5088" y="19711"/>
                </a:cubicBezTo>
                <a:moveTo>
                  <a:pt x="5114" y="19890"/>
                </a:moveTo>
                <a:cubicBezTo>
                  <a:pt x="5288" y="19854"/>
                  <a:pt x="5403" y="19659"/>
                  <a:pt x="5373" y="19455"/>
                </a:cubicBezTo>
                <a:cubicBezTo>
                  <a:pt x="5342" y="19251"/>
                  <a:pt x="5177" y="19115"/>
                  <a:pt x="5004" y="19151"/>
                </a:cubicBezTo>
                <a:cubicBezTo>
                  <a:pt x="4830" y="19187"/>
                  <a:pt x="4714" y="19381"/>
                  <a:pt x="4745" y="19585"/>
                </a:cubicBezTo>
                <a:cubicBezTo>
                  <a:pt x="4776" y="19789"/>
                  <a:pt x="4941" y="19926"/>
                  <a:pt x="5114" y="19890"/>
                </a:cubicBezTo>
                <a:moveTo>
                  <a:pt x="2075" y="20337"/>
                </a:moveTo>
                <a:cubicBezTo>
                  <a:pt x="1985" y="20356"/>
                  <a:pt x="1899" y="20285"/>
                  <a:pt x="1884" y="20180"/>
                </a:cubicBezTo>
                <a:cubicBezTo>
                  <a:pt x="1868" y="20074"/>
                  <a:pt x="1928" y="19973"/>
                  <a:pt x="2017" y="19955"/>
                </a:cubicBezTo>
                <a:cubicBezTo>
                  <a:pt x="2107" y="19936"/>
                  <a:pt x="2193" y="20007"/>
                  <a:pt x="2208" y="20112"/>
                </a:cubicBezTo>
                <a:cubicBezTo>
                  <a:pt x="2224" y="20218"/>
                  <a:pt x="2164" y="20318"/>
                  <a:pt x="2075" y="20337"/>
                </a:cubicBezTo>
                <a:moveTo>
                  <a:pt x="2101" y="20515"/>
                </a:moveTo>
                <a:cubicBezTo>
                  <a:pt x="2275" y="20479"/>
                  <a:pt x="2390" y="20285"/>
                  <a:pt x="2360" y="20081"/>
                </a:cubicBezTo>
                <a:cubicBezTo>
                  <a:pt x="2329" y="19877"/>
                  <a:pt x="2164" y="19740"/>
                  <a:pt x="1991" y="19776"/>
                </a:cubicBezTo>
                <a:cubicBezTo>
                  <a:pt x="1817" y="19812"/>
                  <a:pt x="1701" y="20007"/>
                  <a:pt x="1732" y="20211"/>
                </a:cubicBezTo>
                <a:cubicBezTo>
                  <a:pt x="1763" y="20415"/>
                  <a:pt x="1928" y="20551"/>
                  <a:pt x="2101" y="20515"/>
                </a:cubicBezTo>
                <a:moveTo>
                  <a:pt x="568" y="20650"/>
                </a:moveTo>
                <a:cubicBezTo>
                  <a:pt x="478" y="20668"/>
                  <a:pt x="393" y="20598"/>
                  <a:pt x="377" y="20492"/>
                </a:cubicBezTo>
                <a:cubicBezTo>
                  <a:pt x="361" y="20387"/>
                  <a:pt x="421" y="20286"/>
                  <a:pt x="511" y="20267"/>
                </a:cubicBezTo>
                <a:cubicBezTo>
                  <a:pt x="601" y="20249"/>
                  <a:pt x="686" y="20319"/>
                  <a:pt x="702" y="20425"/>
                </a:cubicBezTo>
                <a:cubicBezTo>
                  <a:pt x="718" y="20530"/>
                  <a:pt x="658" y="20631"/>
                  <a:pt x="568" y="20650"/>
                </a:cubicBezTo>
                <a:moveTo>
                  <a:pt x="595" y="20828"/>
                </a:moveTo>
                <a:cubicBezTo>
                  <a:pt x="768" y="20792"/>
                  <a:pt x="884" y="20598"/>
                  <a:pt x="853" y="20393"/>
                </a:cubicBezTo>
                <a:cubicBezTo>
                  <a:pt x="823" y="20189"/>
                  <a:pt x="657" y="20053"/>
                  <a:pt x="484" y="20089"/>
                </a:cubicBezTo>
                <a:cubicBezTo>
                  <a:pt x="311" y="20125"/>
                  <a:pt x="195" y="20320"/>
                  <a:pt x="226" y="20524"/>
                </a:cubicBezTo>
                <a:cubicBezTo>
                  <a:pt x="256" y="20728"/>
                  <a:pt x="421" y="20864"/>
                  <a:pt x="595" y="20828"/>
                </a:cubicBezTo>
                <a:moveTo>
                  <a:pt x="21369" y="8643"/>
                </a:moveTo>
                <a:cubicBezTo>
                  <a:pt x="21311" y="8725"/>
                  <a:pt x="21207" y="8736"/>
                  <a:pt x="21137" y="8667"/>
                </a:cubicBezTo>
                <a:cubicBezTo>
                  <a:pt x="21067" y="8598"/>
                  <a:pt x="21058" y="8476"/>
                  <a:pt x="21117" y="8393"/>
                </a:cubicBezTo>
                <a:cubicBezTo>
                  <a:pt x="21175" y="8311"/>
                  <a:pt x="21279" y="8301"/>
                  <a:pt x="21349" y="8370"/>
                </a:cubicBezTo>
                <a:cubicBezTo>
                  <a:pt x="21418" y="8438"/>
                  <a:pt x="21428" y="8561"/>
                  <a:pt x="21369" y="8643"/>
                </a:cubicBezTo>
                <a:moveTo>
                  <a:pt x="21487" y="8759"/>
                </a:moveTo>
                <a:cubicBezTo>
                  <a:pt x="21600" y="8601"/>
                  <a:pt x="21582" y="8364"/>
                  <a:pt x="21448" y="8231"/>
                </a:cubicBezTo>
                <a:cubicBezTo>
                  <a:pt x="21313" y="8098"/>
                  <a:pt x="21112" y="8118"/>
                  <a:pt x="20999" y="8277"/>
                </a:cubicBezTo>
                <a:cubicBezTo>
                  <a:pt x="20885" y="8436"/>
                  <a:pt x="20903" y="8673"/>
                  <a:pt x="21038" y="8806"/>
                </a:cubicBezTo>
                <a:cubicBezTo>
                  <a:pt x="21173" y="8939"/>
                  <a:pt x="21374" y="8918"/>
                  <a:pt x="21487" y="8759"/>
                </a:cubicBezTo>
                <a:moveTo>
                  <a:pt x="20731" y="5885"/>
                </a:moveTo>
                <a:cubicBezTo>
                  <a:pt x="20685" y="5978"/>
                  <a:pt x="20584" y="6009"/>
                  <a:pt x="20505" y="5956"/>
                </a:cubicBezTo>
                <a:cubicBezTo>
                  <a:pt x="20427" y="5902"/>
                  <a:pt x="20400" y="5783"/>
                  <a:pt x="20445" y="5691"/>
                </a:cubicBezTo>
                <a:cubicBezTo>
                  <a:pt x="20491" y="5598"/>
                  <a:pt x="20591" y="5566"/>
                  <a:pt x="20670" y="5620"/>
                </a:cubicBezTo>
                <a:cubicBezTo>
                  <a:pt x="20749" y="5673"/>
                  <a:pt x="20776" y="5792"/>
                  <a:pt x="20731" y="5885"/>
                </a:cubicBezTo>
                <a:moveTo>
                  <a:pt x="20864" y="5975"/>
                </a:moveTo>
                <a:cubicBezTo>
                  <a:pt x="20952" y="5796"/>
                  <a:pt x="20900" y="5566"/>
                  <a:pt x="20747" y="5463"/>
                </a:cubicBezTo>
                <a:cubicBezTo>
                  <a:pt x="20595" y="5359"/>
                  <a:pt x="20400" y="5421"/>
                  <a:pt x="20312" y="5600"/>
                </a:cubicBezTo>
                <a:cubicBezTo>
                  <a:pt x="20224" y="5780"/>
                  <a:pt x="20276" y="6009"/>
                  <a:pt x="20428" y="6113"/>
                </a:cubicBezTo>
                <a:cubicBezTo>
                  <a:pt x="20581" y="6216"/>
                  <a:pt x="20776" y="6155"/>
                  <a:pt x="20864" y="5975"/>
                </a:cubicBezTo>
                <a:moveTo>
                  <a:pt x="19966" y="7445"/>
                </a:moveTo>
                <a:cubicBezTo>
                  <a:pt x="19920" y="7537"/>
                  <a:pt x="19819" y="7569"/>
                  <a:pt x="19741" y="7516"/>
                </a:cubicBezTo>
                <a:cubicBezTo>
                  <a:pt x="19662" y="7462"/>
                  <a:pt x="19635" y="7343"/>
                  <a:pt x="19680" y="7251"/>
                </a:cubicBezTo>
                <a:cubicBezTo>
                  <a:pt x="19726" y="7158"/>
                  <a:pt x="19827" y="7126"/>
                  <a:pt x="19905" y="7180"/>
                </a:cubicBezTo>
                <a:cubicBezTo>
                  <a:pt x="19984" y="7233"/>
                  <a:pt x="20011" y="7352"/>
                  <a:pt x="19966" y="7445"/>
                </a:cubicBezTo>
                <a:moveTo>
                  <a:pt x="20099" y="7535"/>
                </a:moveTo>
                <a:cubicBezTo>
                  <a:pt x="20187" y="7356"/>
                  <a:pt x="20135" y="7126"/>
                  <a:pt x="19982" y="7023"/>
                </a:cubicBezTo>
                <a:cubicBezTo>
                  <a:pt x="19830" y="6919"/>
                  <a:pt x="19635" y="6981"/>
                  <a:pt x="19547" y="7160"/>
                </a:cubicBezTo>
                <a:cubicBezTo>
                  <a:pt x="19459" y="7339"/>
                  <a:pt x="19511" y="7569"/>
                  <a:pt x="19664" y="7673"/>
                </a:cubicBezTo>
                <a:cubicBezTo>
                  <a:pt x="19816" y="7776"/>
                  <a:pt x="20011" y="7715"/>
                  <a:pt x="20099" y="7535"/>
                </a:cubicBezTo>
                <a:moveTo>
                  <a:pt x="19977" y="1474"/>
                </a:moveTo>
                <a:cubicBezTo>
                  <a:pt x="19946" y="1574"/>
                  <a:pt x="19851" y="1626"/>
                  <a:pt x="19765" y="1590"/>
                </a:cubicBezTo>
                <a:cubicBezTo>
                  <a:pt x="19680" y="1553"/>
                  <a:pt x="19636" y="1442"/>
                  <a:pt x="19667" y="1341"/>
                </a:cubicBezTo>
                <a:cubicBezTo>
                  <a:pt x="19698" y="1240"/>
                  <a:pt x="19793" y="1188"/>
                  <a:pt x="19878" y="1225"/>
                </a:cubicBezTo>
                <a:cubicBezTo>
                  <a:pt x="19964" y="1262"/>
                  <a:pt x="20008" y="1373"/>
                  <a:pt x="19977" y="1474"/>
                </a:cubicBezTo>
                <a:moveTo>
                  <a:pt x="20121" y="1536"/>
                </a:moveTo>
                <a:cubicBezTo>
                  <a:pt x="20181" y="1341"/>
                  <a:pt x="20096" y="1125"/>
                  <a:pt x="19931" y="1055"/>
                </a:cubicBezTo>
                <a:cubicBezTo>
                  <a:pt x="19765" y="984"/>
                  <a:pt x="19583" y="1084"/>
                  <a:pt x="19522" y="1279"/>
                </a:cubicBezTo>
                <a:cubicBezTo>
                  <a:pt x="19462" y="1474"/>
                  <a:pt x="19547" y="1689"/>
                  <a:pt x="19713" y="1760"/>
                </a:cubicBezTo>
                <a:cubicBezTo>
                  <a:pt x="19878" y="1831"/>
                  <a:pt x="20061" y="1730"/>
                  <a:pt x="20121" y="1536"/>
                </a:cubicBezTo>
                <a:moveTo>
                  <a:pt x="18930" y="4859"/>
                </a:moveTo>
                <a:cubicBezTo>
                  <a:pt x="18899" y="4960"/>
                  <a:pt x="18804" y="5012"/>
                  <a:pt x="18719" y="4975"/>
                </a:cubicBezTo>
                <a:cubicBezTo>
                  <a:pt x="18633" y="4938"/>
                  <a:pt x="18589" y="4827"/>
                  <a:pt x="18620" y="4726"/>
                </a:cubicBezTo>
                <a:cubicBezTo>
                  <a:pt x="18652" y="4625"/>
                  <a:pt x="18746" y="4573"/>
                  <a:pt x="18832" y="4610"/>
                </a:cubicBezTo>
                <a:cubicBezTo>
                  <a:pt x="18917" y="4647"/>
                  <a:pt x="18961" y="4758"/>
                  <a:pt x="18930" y="4859"/>
                </a:cubicBezTo>
                <a:moveTo>
                  <a:pt x="19075" y="4921"/>
                </a:moveTo>
                <a:cubicBezTo>
                  <a:pt x="19135" y="4726"/>
                  <a:pt x="19050" y="4511"/>
                  <a:pt x="18884" y="4440"/>
                </a:cubicBezTo>
                <a:cubicBezTo>
                  <a:pt x="18719" y="4369"/>
                  <a:pt x="18536" y="4469"/>
                  <a:pt x="18476" y="4664"/>
                </a:cubicBezTo>
                <a:cubicBezTo>
                  <a:pt x="18416" y="4859"/>
                  <a:pt x="18501" y="5074"/>
                  <a:pt x="18666" y="5145"/>
                </a:cubicBezTo>
                <a:cubicBezTo>
                  <a:pt x="18832" y="5216"/>
                  <a:pt x="19015" y="5116"/>
                  <a:pt x="19075" y="4921"/>
                </a:cubicBezTo>
                <a:moveTo>
                  <a:pt x="19453" y="3166"/>
                </a:moveTo>
                <a:cubicBezTo>
                  <a:pt x="19422" y="3267"/>
                  <a:pt x="19328" y="3319"/>
                  <a:pt x="19242" y="3282"/>
                </a:cubicBezTo>
                <a:cubicBezTo>
                  <a:pt x="19157" y="3246"/>
                  <a:pt x="19113" y="3134"/>
                  <a:pt x="19144" y="3033"/>
                </a:cubicBezTo>
                <a:cubicBezTo>
                  <a:pt x="19175" y="2933"/>
                  <a:pt x="19269" y="2881"/>
                  <a:pt x="19355" y="2918"/>
                </a:cubicBezTo>
                <a:cubicBezTo>
                  <a:pt x="19440" y="2954"/>
                  <a:pt x="19485" y="3066"/>
                  <a:pt x="19453" y="3166"/>
                </a:cubicBezTo>
                <a:moveTo>
                  <a:pt x="19598" y="3228"/>
                </a:moveTo>
                <a:cubicBezTo>
                  <a:pt x="19658" y="3033"/>
                  <a:pt x="19573" y="2818"/>
                  <a:pt x="19408" y="2747"/>
                </a:cubicBezTo>
                <a:cubicBezTo>
                  <a:pt x="19242" y="2676"/>
                  <a:pt x="19059" y="2777"/>
                  <a:pt x="18999" y="2971"/>
                </a:cubicBezTo>
                <a:cubicBezTo>
                  <a:pt x="18939" y="3166"/>
                  <a:pt x="19024" y="3382"/>
                  <a:pt x="19190" y="3453"/>
                </a:cubicBezTo>
                <a:cubicBezTo>
                  <a:pt x="19355" y="3523"/>
                  <a:pt x="19538" y="3423"/>
                  <a:pt x="19598" y="3228"/>
                </a:cubicBezTo>
                <a:moveTo>
                  <a:pt x="18407" y="6551"/>
                </a:moveTo>
                <a:cubicBezTo>
                  <a:pt x="18376" y="6652"/>
                  <a:pt x="18281" y="6704"/>
                  <a:pt x="18196" y="6668"/>
                </a:cubicBezTo>
                <a:cubicBezTo>
                  <a:pt x="18110" y="6631"/>
                  <a:pt x="18066" y="6519"/>
                  <a:pt x="18097" y="6419"/>
                </a:cubicBezTo>
                <a:cubicBezTo>
                  <a:pt x="18128" y="6318"/>
                  <a:pt x="18223" y="6266"/>
                  <a:pt x="18309" y="6303"/>
                </a:cubicBezTo>
                <a:cubicBezTo>
                  <a:pt x="18394" y="6339"/>
                  <a:pt x="18438" y="6451"/>
                  <a:pt x="18407" y="6551"/>
                </a:cubicBezTo>
                <a:moveTo>
                  <a:pt x="18552" y="6613"/>
                </a:moveTo>
                <a:cubicBezTo>
                  <a:pt x="18612" y="6419"/>
                  <a:pt x="18527" y="6203"/>
                  <a:pt x="18361" y="6133"/>
                </a:cubicBezTo>
                <a:cubicBezTo>
                  <a:pt x="18196" y="6062"/>
                  <a:pt x="18013" y="6162"/>
                  <a:pt x="17953" y="6357"/>
                </a:cubicBezTo>
                <a:cubicBezTo>
                  <a:pt x="17892" y="6551"/>
                  <a:pt x="17978" y="6767"/>
                  <a:pt x="18143" y="6838"/>
                </a:cubicBezTo>
                <a:cubicBezTo>
                  <a:pt x="18309" y="6909"/>
                  <a:pt x="18491" y="6808"/>
                  <a:pt x="18552" y="6613"/>
                </a:cubicBezTo>
                <a:moveTo>
                  <a:pt x="17537" y="669"/>
                </a:moveTo>
                <a:cubicBezTo>
                  <a:pt x="17521" y="775"/>
                  <a:pt x="17436" y="845"/>
                  <a:pt x="17346" y="826"/>
                </a:cubicBezTo>
                <a:cubicBezTo>
                  <a:pt x="17257" y="808"/>
                  <a:pt x="17197" y="707"/>
                  <a:pt x="17213" y="602"/>
                </a:cubicBezTo>
                <a:cubicBezTo>
                  <a:pt x="17228" y="496"/>
                  <a:pt x="17314" y="425"/>
                  <a:pt x="17404" y="444"/>
                </a:cubicBezTo>
                <a:cubicBezTo>
                  <a:pt x="17493" y="463"/>
                  <a:pt x="17553" y="563"/>
                  <a:pt x="17537" y="669"/>
                </a:cubicBezTo>
                <a:moveTo>
                  <a:pt x="17689" y="700"/>
                </a:moveTo>
                <a:cubicBezTo>
                  <a:pt x="17719" y="496"/>
                  <a:pt x="17604" y="302"/>
                  <a:pt x="17430" y="266"/>
                </a:cubicBezTo>
                <a:cubicBezTo>
                  <a:pt x="17257" y="230"/>
                  <a:pt x="17092" y="366"/>
                  <a:pt x="17061" y="570"/>
                </a:cubicBezTo>
                <a:cubicBezTo>
                  <a:pt x="17030" y="774"/>
                  <a:pt x="17146" y="969"/>
                  <a:pt x="17320" y="1005"/>
                </a:cubicBezTo>
                <a:cubicBezTo>
                  <a:pt x="17493" y="1041"/>
                  <a:pt x="17658" y="905"/>
                  <a:pt x="17689" y="700"/>
                </a:cubicBezTo>
                <a:moveTo>
                  <a:pt x="17006" y="4217"/>
                </a:moveTo>
                <a:cubicBezTo>
                  <a:pt x="16990" y="4322"/>
                  <a:pt x="16905" y="4393"/>
                  <a:pt x="16815" y="4374"/>
                </a:cubicBezTo>
                <a:cubicBezTo>
                  <a:pt x="16725" y="4356"/>
                  <a:pt x="16665" y="4255"/>
                  <a:pt x="16681" y="4149"/>
                </a:cubicBezTo>
                <a:cubicBezTo>
                  <a:pt x="16697" y="4044"/>
                  <a:pt x="16783" y="3973"/>
                  <a:pt x="16872" y="3992"/>
                </a:cubicBezTo>
                <a:cubicBezTo>
                  <a:pt x="16962" y="4010"/>
                  <a:pt x="17022" y="4111"/>
                  <a:pt x="17006" y="4217"/>
                </a:cubicBezTo>
                <a:moveTo>
                  <a:pt x="17157" y="4248"/>
                </a:moveTo>
                <a:cubicBezTo>
                  <a:pt x="17188" y="4044"/>
                  <a:pt x="17072" y="3849"/>
                  <a:pt x="16899" y="3813"/>
                </a:cubicBezTo>
                <a:cubicBezTo>
                  <a:pt x="16726" y="3778"/>
                  <a:pt x="16560" y="3914"/>
                  <a:pt x="16530" y="4118"/>
                </a:cubicBezTo>
                <a:cubicBezTo>
                  <a:pt x="16499" y="4322"/>
                  <a:pt x="16615" y="4517"/>
                  <a:pt x="16788" y="4553"/>
                </a:cubicBezTo>
                <a:cubicBezTo>
                  <a:pt x="16962" y="4589"/>
                  <a:pt x="17127" y="4452"/>
                  <a:pt x="17157" y="4248"/>
                </a:cubicBezTo>
                <a:moveTo>
                  <a:pt x="17272" y="2443"/>
                </a:moveTo>
                <a:cubicBezTo>
                  <a:pt x="17256" y="2548"/>
                  <a:pt x="17170" y="2619"/>
                  <a:pt x="17081" y="2600"/>
                </a:cubicBezTo>
                <a:cubicBezTo>
                  <a:pt x="16991" y="2582"/>
                  <a:pt x="16931" y="2481"/>
                  <a:pt x="16947" y="2375"/>
                </a:cubicBezTo>
                <a:cubicBezTo>
                  <a:pt x="16963" y="2270"/>
                  <a:pt x="17048" y="2199"/>
                  <a:pt x="17138" y="2218"/>
                </a:cubicBezTo>
                <a:cubicBezTo>
                  <a:pt x="17227" y="2237"/>
                  <a:pt x="17287" y="2337"/>
                  <a:pt x="17272" y="2443"/>
                </a:cubicBezTo>
                <a:moveTo>
                  <a:pt x="17423" y="2474"/>
                </a:moveTo>
                <a:cubicBezTo>
                  <a:pt x="17454" y="2270"/>
                  <a:pt x="17338" y="2076"/>
                  <a:pt x="17165" y="2040"/>
                </a:cubicBezTo>
                <a:cubicBezTo>
                  <a:pt x="16991" y="2004"/>
                  <a:pt x="16826" y="2140"/>
                  <a:pt x="16795" y="2344"/>
                </a:cubicBezTo>
                <a:cubicBezTo>
                  <a:pt x="16765" y="2548"/>
                  <a:pt x="16881" y="2743"/>
                  <a:pt x="17054" y="2779"/>
                </a:cubicBezTo>
                <a:cubicBezTo>
                  <a:pt x="17227" y="2815"/>
                  <a:pt x="17393" y="2678"/>
                  <a:pt x="17423" y="2474"/>
                </a:cubicBezTo>
                <a:moveTo>
                  <a:pt x="16740" y="5991"/>
                </a:moveTo>
                <a:cubicBezTo>
                  <a:pt x="16725" y="6096"/>
                  <a:pt x="16639" y="6167"/>
                  <a:pt x="16549" y="6148"/>
                </a:cubicBezTo>
                <a:cubicBezTo>
                  <a:pt x="16460" y="6129"/>
                  <a:pt x="16400" y="6029"/>
                  <a:pt x="16416" y="5923"/>
                </a:cubicBezTo>
                <a:cubicBezTo>
                  <a:pt x="16431" y="5818"/>
                  <a:pt x="16517" y="5747"/>
                  <a:pt x="16607" y="5766"/>
                </a:cubicBezTo>
                <a:cubicBezTo>
                  <a:pt x="16696" y="5784"/>
                  <a:pt x="16756" y="5885"/>
                  <a:pt x="16740" y="5991"/>
                </a:cubicBezTo>
                <a:moveTo>
                  <a:pt x="16892" y="6022"/>
                </a:moveTo>
                <a:cubicBezTo>
                  <a:pt x="16922" y="5818"/>
                  <a:pt x="16807" y="5623"/>
                  <a:pt x="16633" y="5587"/>
                </a:cubicBezTo>
                <a:cubicBezTo>
                  <a:pt x="16460" y="5551"/>
                  <a:pt x="16295" y="5688"/>
                  <a:pt x="16264" y="5892"/>
                </a:cubicBezTo>
                <a:cubicBezTo>
                  <a:pt x="16234" y="6096"/>
                  <a:pt x="16349" y="6290"/>
                  <a:pt x="16523" y="6327"/>
                </a:cubicBezTo>
                <a:cubicBezTo>
                  <a:pt x="16696" y="6363"/>
                  <a:pt x="16861" y="6226"/>
                  <a:pt x="16892" y="6022"/>
                </a:cubicBezTo>
                <a:moveTo>
                  <a:pt x="15016" y="375"/>
                </a:moveTo>
                <a:cubicBezTo>
                  <a:pt x="15016" y="483"/>
                  <a:pt x="14942" y="569"/>
                  <a:pt x="14851" y="569"/>
                </a:cubicBezTo>
                <a:cubicBezTo>
                  <a:pt x="14760" y="569"/>
                  <a:pt x="14686" y="483"/>
                  <a:pt x="14686" y="375"/>
                </a:cubicBezTo>
                <a:cubicBezTo>
                  <a:pt x="14686" y="268"/>
                  <a:pt x="14760" y="181"/>
                  <a:pt x="14851" y="181"/>
                </a:cubicBezTo>
                <a:cubicBezTo>
                  <a:pt x="14942" y="181"/>
                  <a:pt x="15016" y="268"/>
                  <a:pt x="15016" y="375"/>
                </a:cubicBezTo>
                <a:moveTo>
                  <a:pt x="15170" y="375"/>
                </a:moveTo>
                <a:cubicBezTo>
                  <a:pt x="15170" y="168"/>
                  <a:pt x="15027" y="0"/>
                  <a:pt x="14851" y="0"/>
                </a:cubicBezTo>
                <a:cubicBezTo>
                  <a:pt x="14675" y="0"/>
                  <a:pt x="14533" y="168"/>
                  <a:pt x="14533" y="375"/>
                </a:cubicBezTo>
                <a:cubicBezTo>
                  <a:pt x="14533" y="583"/>
                  <a:pt x="14675" y="751"/>
                  <a:pt x="14851" y="751"/>
                </a:cubicBezTo>
                <a:cubicBezTo>
                  <a:pt x="15027" y="751"/>
                  <a:pt x="15170" y="583"/>
                  <a:pt x="15170" y="375"/>
                </a:cubicBezTo>
                <a:moveTo>
                  <a:pt x="15016" y="3978"/>
                </a:moveTo>
                <a:cubicBezTo>
                  <a:pt x="15016" y="4085"/>
                  <a:pt x="14942" y="4172"/>
                  <a:pt x="14851" y="4172"/>
                </a:cubicBezTo>
                <a:cubicBezTo>
                  <a:pt x="14760" y="4172"/>
                  <a:pt x="14686" y="4085"/>
                  <a:pt x="14686" y="3978"/>
                </a:cubicBezTo>
                <a:cubicBezTo>
                  <a:pt x="14686" y="3871"/>
                  <a:pt x="14760" y="3784"/>
                  <a:pt x="14851" y="3784"/>
                </a:cubicBezTo>
                <a:cubicBezTo>
                  <a:pt x="14942" y="3784"/>
                  <a:pt x="15016" y="3871"/>
                  <a:pt x="15016" y="3978"/>
                </a:cubicBezTo>
                <a:moveTo>
                  <a:pt x="15170" y="3978"/>
                </a:moveTo>
                <a:cubicBezTo>
                  <a:pt x="15170" y="3771"/>
                  <a:pt x="15027" y="3602"/>
                  <a:pt x="14851" y="3602"/>
                </a:cubicBezTo>
                <a:cubicBezTo>
                  <a:pt x="14675" y="3602"/>
                  <a:pt x="14533" y="3771"/>
                  <a:pt x="14533" y="3978"/>
                </a:cubicBezTo>
                <a:cubicBezTo>
                  <a:pt x="14533" y="4185"/>
                  <a:pt x="14675" y="4353"/>
                  <a:pt x="14851" y="4353"/>
                </a:cubicBezTo>
                <a:cubicBezTo>
                  <a:pt x="15027" y="4353"/>
                  <a:pt x="15170" y="4185"/>
                  <a:pt x="15170" y="3978"/>
                </a:cubicBezTo>
                <a:moveTo>
                  <a:pt x="15016" y="2177"/>
                </a:moveTo>
                <a:cubicBezTo>
                  <a:pt x="15016" y="2284"/>
                  <a:pt x="14942" y="2371"/>
                  <a:pt x="14851" y="2371"/>
                </a:cubicBezTo>
                <a:cubicBezTo>
                  <a:pt x="14760" y="2371"/>
                  <a:pt x="14686" y="2284"/>
                  <a:pt x="14686" y="2177"/>
                </a:cubicBezTo>
                <a:cubicBezTo>
                  <a:pt x="14686" y="2069"/>
                  <a:pt x="14760" y="1982"/>
                  <a:pt x="14851" y="1982"/>
                </a:cubicBezTo>
                <a:cubicBezTo>
                  <a:pt x="14942" y="1982"/>
                  <a:pt x="15016" y="2069"/>
                  <a:pt x="15016" y="2177"/>
                </a:cubicBezTo>
                <a:moveTo>
                  <a:pt x="15170" y="2177"/>
                </a:moveTo>
                <a:cubicBezTo>
                  <a:pt x="15170" y="1969"/>
                  <a:pt x="15027" y="1801"/>
                  <a:pt x="14851" y="1801"/>
                </a:cubicBezTo>
                <a:cubicBezTo>
                  <a:pt x="14675" y="1801"/>
                  <a:pt x="14533" y="1969"/>
                  <a:pt x="14533" y="2177"/>
                </a:cubicBezTo>
                <a:cubicBezTo>
                  <a:pt x="14533" y="2384"/>
                  <a:pt x="14675" y="2552"/>
                  <a:pt x="14851" y="2552"/>
                </a:cubicBezTo>
                <a:cubicBezTo>
                  <a:pt x="15027" y="2552"/>
                  <a:pt x="15170" y="2384"/>
                  <a:pt x="15170" y="2177"/>
                </a:cubicBezTo>
                <a:moveTo>
                  <a:pt x="15016" y="5779"/>
                </a:moveTo>
                <a:cubicBezTo>
                  <a:pt x="15016" y="5886"/>
                  <a:pt x="14942" y="5973"/>
                  <a:pt x="14851" y="5973"/>
                </a:cubicBezTo>
                <a:cubicBezTo>
                  <a:pt x="14760" y="5973"/>
                  <a:pt x="14686" y="5886"/>
                  <a:pt x="14686" y="5779"/>
                </a:cubicBezTo>
                <a:cubicBezTo>
                  <a:pt x="14686" y="5672"/>
                  <a:pt x="14760" y="5585"/>
                  <a:pt x="14851" y="5585"/>
                </a:cubicBezTo>
                <a:cubicBezTo>
                  <a:pt x="14942" y="5585"/>
                  <a:pt x="15016" y="5672"/>
                  <a:pt x="15016" y="5779"/>
                </a:cubicBezTo>
                <a:moveTo>
                  <a:pt x="15170" y="5779"/>
                </a:moveTo>
                <a:cubicBezTo>
                  <a:pt x="15170" y="5572"/>
                  <a:pt x="15027" y="5404"/>
                  <a:pt x="14851" y="5404"/>
                </a:cubicBezTo>
                <a:cubicBezTo>
                  <a:pt x="14675" y="5404"/>
                  <a:pt x="14533" y="5572"/>
                  <a:pt x="14533" y="5779"/>
                </a:cubicBezTo>
                <a:cubicBezTo>
                  <a:pt x="14533" y="5986"/>
                  <a:pt x="14675" y="6154"/>
                  <a:pt x="14851" y="6154"/>
                </a:cubicBezTo>
                <a:cubicBezTo>
                  <a:pt x="15027" y="6154"/>
                  <a:pt x="15170" y="5986"/>
                  <a:pt x="15170" y="5779"/>
                </a:cubicBezTo>
              </a:path>
            </a:pathLst>
          </a:custGeom>
          <a:solidFill>
            <a:schemeClr val="bg1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762" y="1043508"/>
            <a:ext cx="5355596" cy="17907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62" y="2926460"/>
            <a:ext cx="3067151" cy="1241822"/>
          </a:xfrm>
        </p:spPr>
        <p:txBody>
          <a:bodyPr anchor="t" anchorCtr="0"/>
          <a:lstStyle>
            <a:lvl1pPr marL="0" indent="0" algn="l">
              <a:buNone/>
              <a:defRPr sz="11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371">
          <p15:clr>
            <a:srgbClr val="FBAE40"/>
          </p15:clr>
        </p15:guide>
        <p15:guide id="4" pos="31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BG Image No Tab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26" y="4188426"/>
            <a:ext cx="831272" cy="955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762" y="498987"/>
            <a:ext cx="5355596" cy="1790700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62" y="2926460"/>
            <a:ext cx="3067151" cy="1241822"/>
          </a:xfrm>
        </p:spPr>
        <p:txBody>
          <a:bodyPr anchor="t" anchorCtr="0"/>
          <a:lstStyle>
            <a:lvl1pPr marL="0" indent="0" algn="l">
              <a:buNone/>
              <a:defRPr sz="11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hape"/>
          <p:cNvSpPr/>
          <p:nvPr userDrawn="1"/>
        </p:nvSpPr>
        <p:spPr>
          <a:xfrm>
            <a:off x="491631" y="2507264"/>
            <a:ext cx="995316" cy="121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61" y="16386"/>
                </a:moveTo>
                <a:cubicBezTo>
                  <a:pt x="13585" y="16386"/>
                  <a:pt x="13280" y="13887"/>
                  <a:pt x="13280" y="10800"/>
                </a:cubicBezTo>
                <a:cubicBezTo>
                  <a:pt x="13280" y="7713"/>
                  <a:pt x="13585" y="5214"/>
                  <a:pt x="13961" y="5214"/>
                </a:cubicBezTo>
                <a:cubicBezTo>
                  <a:pt x="14337" y="5214"/>
                  <a:pt x="14642" y="7713"/>
                  <a:pt x="14642" y="10800"/>
                </a:cubicBezTo>
                <a:cubicBezTo>
                  <a:pt x="14642" y="13887"/>
                  <a:pt x="14337" y="16386"/>
                  <a:pt x="13961" y="16386"/>
                </a:cubicBezTo>
                <a:moveTo>
                  <a:pt x="13961" y="21600"/>
                </a:moveTo>
                <a:cubicBezTo>
                  <a:pt x="14688" y="21600"/>
                  <a:pt x="15278" y="16766"/>
                  <a:pt x="15278" y="10800"/>
                </a:cubicBezTo>
                <a:cubicBezTo>
                  <a:pt x="15278" y="4838"/>
                  <a:pt x="14688" y="0"/>
                  <a:pt x="13961" y="0"/>
                </a:cubicBezTo>
                <a:cubicBezTo>
                  <a:pt x="13233" y="0"/>
                  <a:pt x="12644" y="4838"/>
                  <a:pt x="12644" y="10800"/>
                </a:cubicBezTo>
                <a:cubicBezTo>
                  <a:pt x="12644" y="16766"/>
                  <a:pt x="13233" y="21600"/>
                  <a:pt x="13961" y="21600"/>
                </a:cubicBezTo>
                <a:moveTo>
                  <a:pt x="20283" y="16386"/>
                </a:moveTo>
                <a:cubicBezTo>
                  <a:pt x="19906" y="16386"/>
                  <a:pt x="19602" y="13887"/>
                  <a:pt x="19602" y="10800"/>
                </a:cubicBezTo>
                <a:cubicBezTo>
                  <a:pt x="19602" y="7713"/>
                  <a:pt x="19906" y="5214"/>
                  <a:pt x="20283" y="5214"/>
                </a:cubicBezTo>
                <a:cubicBezTo>
                  <a:pt x="20659" y="5214"/>
                  <a:pt x="20964" y="7713"/>
                  <a:pt x="20964" y="10800"/>
                </a:cubicBezTo>
                <a:cubicBezTo>
                  <a:pt x="20964" y="13887"/>
                  <a:pt x="20659" y="16386"/>
                  <a:pt x="20283" y="16386"/>
                </a:cubicBezTo>
                <a:moveTo>
                  <a:pt x="20283" y="21600"/>
                </a:moveTo>
                <a:cubicBezTo>
                  <a:pt x="21010" y="21600"/>
                  <a:pt x="21600" y="16766"/>
                  <a:pt x="21600" y="10800"/>
                </a:cubicBezTo>
                <a:cubicBezTo>
                  <a:pt x="21600" y="4838"/>
                  <a:pt x="21010" y="0"/>
                  <a:pt x="20283" y="0"/>
                </a:cubicBezTo>
                <a:cubicBezTo>
                  <a:pt x="19555" y="0"/>
                  <a:pt x="18966" y="4838"/>
                  <a:pt x="18966" y="10800"/>
                </a:cubicBezTo>
                <a:cubicBezTo>
                  <a:pt x="18966" y="16766"/>
                  <a:pt x="19555" y="21600"/>
                  <a:pt x="20283" y="21600"/>
                </a:cubicBezTo>
                <a:moveTo>
                  <a:pt x="7639" y="16386"/>
                </a:moveTo>
                <a:cubicBezTo>
                  <a:pt x="7263" y="16386"/>
                  <a:pt x="6958" y="13887"/>
                  <a:pt x="6958" y="10800"/>
                </a:cubicBezTo>
                <a:cubicBezTo>
                  <a:pt x="6958" y="7713"/>
                  <a:pt x="7263" y="5214"/>
                  <a:pt x="7639" y="5214"/>
                </a:cubicBezTo>
                <a:cubicBezTo>
                  <a:pt x="8016" y="5214"/>
                  <a:pt x="8320" y="7713"/>
                  <a:pt x="8320" y="10800"/>
                </a:cubicBezTo>
                <a:cubicBezTo>
                  <a:pt x="8320" y="13887"/>
                  <a:pt x="8016" y="16386"/>
                  <a:pt x="7639" y="16386"/>
                </a:cubicBezTo>
                <a:moveTo>
                  <a:pt x="7639" y="21600"/>
                </a:moveTo>
                <a:cubicBezTo>
                  <a:pt x="8366" y="21600"/>
                  <a:pt x="8956" y="16766"/>
                  <a:pt x="8956" y="10800"/>
                </a:cubicBezTo>
                <a:cubicBezTo>
                  <a:pt x="8956" y="4838"/>
                  <a:pt x="8366" y="0"/>
                  <a:pt x="7639" y="0"/>
                </a:cubicBezTo>
                <a:cubicBezTo>
                  <a:pt x="6911" y="0"/>
                  <a:pt x="6322" y="4838"/>
                  <a:pt x="6322" y="10800"/>
                </a:cubicBezTo>
                <a:cubicBezTo>
                  <a:pt x="6322" y="16766"/>
                  <a:pt x="6911" y="21600"/>
                  <a:pt x="7639" y="21600"/>
                </a:cubicBezTo>
                <a:moveTo>
                  <a:pt x="1317" y="16386"/>
                </a:moveTo>
                <a:cubicBezTo>
                  <a:pt x="941" y="16386"/>
                  <a:pt x="636" y="13887"/>
                  <a:pt x="636" y="10800"/>
                </a:cubicBezTo>
                <a:cubicBezTo>
                  <a:pt x="636" y="7713"/>
                  <a:pt x="941" y="5214"/>
                  <a:pt x="1317" y="5214"/>
                </a:cubicBezTo>
                <a:cubicBezTo>
                  <a:pt x="1694" y="5214"/>
                  <a:pt x="1998" y="7713"/>
                  <a:pt x="1998" y="10800"/>
                </a:cubicBezTo>
                <a:cubicBezTo>
                  <a:pt x="1998" y="13887"/>
                  <a:pt x="1694" y="16386"/>
                  <a:pt x="1317" y="16386"/>
                </a:cubicBezTo>
                <a:moveTo>
                  <a:pt x="1317" y="21600"/>
                </a:moveTo>
                <a:cubicBezTo>
                  <a:pt x="2044" y="21600"/>
                  <a:pt x="2634" y="16766"/>
                  <a:pt x="2634" y="10800"/>
                </a:cubicBezTo>
                <a:cubicBezTo>
                  <a:pt x="2634" y="4838"/>
                  <a:pt x="2044" y="0"/>
                  <a:pt x="1317" y="0"/>
                </a:cubicBezTo>
                <a:cubicBezTo>
                  <a:pt x="590" y="0"/>
                  <a:pt x="0" y="4838"/>
                  <a:pt x="0" y="10800"/>
                </a:cubicBezTo>
                <a:cubicBezTo>
                  <a:pt x="0" y="16766"/>
                  <a:pt x="590" y="21600"/>
                  <a:pt x="1317" y="2160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3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BG Image No Tab Red Head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26" y="4188426"/>
            <a:ext cx="831272" cy="955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762" y="498987"/>
            <a:ext cx="5355596" cy="1790700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62" y="2926460"/>
            <a:ext cx="3067151" cy="1241822"/>
          </a:xfrm>
        </p:spPr>
        <p:txBody>
          <a:bodyPr anchor="t" anchorCtr="0"/>
          <a:lstStyle>
            <a:lvl1pPr marL="0" indent="0" algn="l">
              <a:buNone/>
              <a:defRPr sz="11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hape"/>
          <p:cNvSpPr/>
          <p:nvPr userDrawn="1"/>
        </p:nvSpPr>
        <p:spPr>
          <a:xfrm>
            <a:off x="491631" y="2507264"/>
            <a:ext cx="995316" cy="121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61" y="16386"/>
                </a:moveTo>
                <a:cubicBezTo>
                  <a:pt x="13585" y="16386"/>
                  <a:pt x="13280" y="13887"/>
                  <a:pt x="13280" y="10800"/>
                </a:cubicBezTo>
                <a:cubicBezTo>
                  <a:pt x="13280" y="7713"/>
                  <a:pt x="13585" y="5214"/>
                  <a:pt x="13961" y="5214"/>
                </a:cubicBezTo>
                <a:cubicBezTo>
                  <a:pt x="14337" y="5214"/>
                  <a:pt x="14642" y="7713"/>
                  <a:pt x="14642" y="10800"/>
                </a:cubicBezTo>
                <a:cubicBezTo>
                  <a:pt x="14642" y="13887"/>
                  <a:pt x="14337" y="16386"/>
                  <a:pt x="13961" y="16386"/>
                </a:cubicBezTo>
                <a:moveTo>
                  <a:pt x="13961" y="21600"/>
                </a:moveTo>
                <a:cubicBezTo>
                  <a:pt x="14688" y="21600"/>
                  <a:pt x="15278" y="16766"/>
                  <a:pt x="15278" y="10800"/>
                </a:cubicBezTo>
                <a:cubicBezTo>
                  <a:pt x="15278" y="4838"/>
                  <a:pt x="14688" y="0"/>
                  <a:pt x="13961" y="0"/>
                </a:cubicBezTo>
                <a:cubicBezTo>
                  <a:pt x="13233" y="0"/>
                  <a:pt x="12644" y="4838"/>
                  <a:pt x="12644" y="10800"/>
                </a:cubicBezTo>
                <a:cubicBezTo>
                  <a:pt x="12644" y="16766"/>
                  <a:pt x="13233" y="21600"/>
                  <a:pt x="13961" y="21600"/>
                </a:cubicBezTo>
                <a:moveTo>
                  <a:pt x="20283" y="16386"/>
                </a:moveTo>
                <a:cubicBezTo>
                  <a:pt x="19906" y="16386"/>
                  <a:pt x="19602" y="13887"/>
                  <a:pt x="19602" y="10800"/>
                </a:cubicBezTo>
                <a:cubicBezTo>
                  <a:pt x="19602" y="7713"/>
                  <a:pt x="19906" y="5214"/>
                  <a:pt x="20283" y="5214"/>
                </a:cubicBezTo>
                <a:cubicBezTo>
                  <a:pt x="20659" y="5214"/>
                  <a:pt x="20964" y="7713"/>
                  <a:pt x="20964" y="10800"/>
                </a:cubicBezTo>
                <a:cubicBezTo>
                  <a:pt x="20964" y="13887"/>
                  <a:pt x="20659" y="16386"/>
                  <a:pt x="20283" y="16386"/>
                </a:cubicBezTo>
                <a:moveTo>
                  <a:pt x="20283" y="21600"/>
                </a:moveTo>
                <a:cubicBezTo>
                  <a:pt x="21010" y="21600"/>
                  <a:pt x="21600" y="16766"/>
                  <a:pt x="21600" y="10800"/>
                </a:cubicBezTo>
                <a:cubicBezTo>
                  <a:pt x="21600" y="4838"/>
                  <a:pt x="21010" y="0"/>
                  <a:pt x="20283" y="0"/>
                </a:cubicBezTo>
                <a:cubicBezTo>
                  <a:pt x="19555" y="0"/>
                  <a:pt x="18966" y="4838"/>
                  <a:pt x="18966" y="10800"/>
                </a:cubicBezTo>
                <a:cubicBezTo>
                  <a:pt x="18966" y="16766"/>
                  <a:pt x="19555" y="21600"/>
                  <a:pt x="20283" y="21600"/>
                </a:cubicBezTo>
                <a:moveTo>
                  <a:pt x="7639" y="16386"/>
                </a:moveTo>
                <a:cubicBezTo>
                  <a:pt x="7263" y="16386"/>
                  <a:pt x="6958" y="13887"/>
                  <a:pt x="6958" y="10800"/>
                </a:cubicBezTo>
                <a:cubicBezTo>
                  <a:pt x="6958" y="7713"/>
                  <a:pt x="7263" y="5214"/>
                  <a:pt x="7639" y="5214"/>
                </a:cubicBezTo>
                <a:cubicBezTo>
                  <a:pt x="8016" y="5214"/>
                  <a:pt x="8320" y="7713"/>
                  <a:pt x="8320" y="10800"/>
                </a:cubicBezTo>
                <a:cubicBezTo>
                  <a:pt x="8320" y="13887"/>
                  <a:pt x="8016" y="16386"/>
                  <a:pt x="7639" y="16386"/>
                </a:cubicBezTo>
                <a:moveTo>
                  <a:pt x="7639" y="21600"/>
                </a:moveTo>
                <a:cubicBezTo>
                  <a:pt x="8366" y="21600"/>
                  <a:pt x="8956" y="16766"/>
                  <a:pt x="8956" y="10800"/>
                </a:cubicBezTo>
                <a:cubicBezTo>
                  <a:pt x="8956" y="4838"/>
                  <a:pt x="8366" y="0"/>
                  <a:pt x="7639" y="0"/>
                </a:cubicBezTo>
                <a:cubicBezTo>
                  <a:pt x="6911" y="0"/>
                  <a:pt x="6322" y="4838"/>
                  <a:pt x="6322" y="10800"/>
                </a:cubicBezTo>
                <a:cubicBezTo>
                  <a:pt x="6322" y="16766"/>
                  <a:pt x="6911" y="21600"/>
                  <a:pt x="7639" y="21600"/>
                </a:cubicBezTo>
                <a:moveTo>
                  <a:pt x="1317" y="16386"/>
                </a:moveTo>
                <a:cubicBezTo>
                  <a:pt x="941" y="16386"/>
                  <a:pt x="636" y="13887"/>
                  <a:pt x="636" y="10800"/>
                </a:cubicBezTo>
                <a:cubicBezTo>
                  <a:pt x="636" y="7713"/>
                  <a:pt x="941" y="5214"/>
                  <a:pt x="1317" y="5214"/>
                </a:cubicBezTo>
                <a:cubicBezTo>
                  <a:pt x="1694" y="5214"/>
                  <a:pt x="1998" y="7713"/>
                  <a:pt x="1998" y="10800"/>
                </a:cubicBezTo>
                <a:cubicBezTo>
                  <a:pt x="1998" y="13887"/>
                  <a:pt x="1694" y="16386"/>
                  <a:pt x="1317" y="16386"/>
                </a:cubicBezTo>
                <a:moveTo>
                  <a:pt x="1317" y="21600"/>
                </a:moveTo>
                <a:cubicBezTo>
                  <a:pt x="2044" y="21600"/>
                  <a:pt x="2634" y="16766"/>
                  <a:pt x="2634" y="10800"/>
                </a:cubicBezTo>
                <a:cubicBezTo>
                  <a:pt x="2634" y="4838"/>
                  <a:pt x="2044" y="0"/>
                  <a:pt x="1317" y="0"/>
                </a:cubicBezTo>
                <a:cubicBezTo>
                  <a:pt x="590" y="0"/>
                  <a:pt x="0" y="4838"/>
                  <a:pt x="0" y="10800"/>
                </a:cubicBezTo>
                <a:cubicBezTo>
                  <a:pt x="0" y="16766"/>
                  <a:pt x="590" y="21600"/>
                  <a:pt x="1317" y="2160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3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089" y="373862"/>
            <a:ext cx="6882303" cy="554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88" y="937420"/>
            <a:ext cx="3591441" cy="3263504"/>
          </a:xfrm>
        </p:spPr>
        <p:txBody>
          <a:bodyPr/>
          <a:lstStyle>
            <a:lvl1pPr marL="0" indent="0">
              <a:tabLst>
                <a:tab pos="3062288" algn="r"/>
              </a:tabLst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hape"/>
          <p:cNvSpPr/>
          <p:nvPr userDrawn="1"/>
        </p:nvSpPr>
        <p:spPr>
          <a:xfrm>
            <a:off x="4263793" y="987424"/>
            <a:ext cx="4882327" cy="4152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600" extrusionOk="0">
                <a:moveTo>
                  <a:pt x="21270" y="4396"/>
                </a:moveTo>
                <a:cubicBezTo>
                  <a:pt x="21191" y="4342"/>
                  <a:pt x="21164" y="4224"/>
                  <a:pt x="21210" y="4131"/>
                </a:cubicBezTo>
                <a:cubicBezTo>
                  <a:pt x="21255" y="4038"/>
                  <a:pt x="21356" y="4006"/>
                  <a:pt x="21435" y="4060"/>
                </a:cubicBezTo>
                <a:cubicBezTo>
                  <a:pt x="21514" y="4113"/>
                  <a:pt x="21541" y="4232"/>
                  <a:pt x="21496" y="4325"/>
                </a:cubicBezTo>
                <a:cubicBezTo>
                  <a:pt x="21450" y="4418"/>
                  <a:pt x="21349" y="4450"/>
                  <a:pt x="21270" y="4396"/>
                </a:cubicBezTo>
                <a:close/>
                <a:moveTo>
                  <a:pt x="21566" y="3949"/>
                </a:moveTo>
                <a:cubicBezTo>
                  <a:pt x="21550" y="3932"/>
                  <a:pt x="21532" y="3916"/>
                  <a:pt x="21512" y="3903"/>
                </a:cubicBezTo>
                <a:cubicBezTo>
                  <a:pt x="21360" y="3799"/>
                  <a:pt x="21165" y="3861"/>
                  <a:pt x="21077" y="4040"/>
                </a:cubicBezTo>
                <a:cubicBezTo>
                  <a:pt x="20989" y="4220"/>
                  <a:pt x="21041" y="4449"/>
                  <a:pt x="21193" y="4553"/>
                </a:cubicBezTo>
                <a:cubicBezTo>
                  <a:pt x="21316" y="4636"/>
                  <a:pt x="21467" y="4612"/>
                  <a:pt x="21566" y="4506"/>
                </a:cubicBezTo>
                <a:cubicBezTo>
                  <a:pt x="21566" y="4506"/>
                  <a:pt x="21566" y="3949"/>
                  <a:pt x="21566" y="3949"/>
                </a:cubicBezTo>
                <a:close/>
                <a:moveTo>
                  <a:pt x="5807" y="21363"/>
                </a:moveTo>
                <a:cubicBezTo>
                  <a:pt x="5832" y="21442"/>
                  <a:pt x="5832" y="21525"/>
                  <a:pt x="5812" y="21600"/>
                </a:cubicBezTo>
                <a:lnTo>
                  <a:pt x="5644" y="21600"/>
                </a:lnTo>
                <a:cubicBezTo>
                  <a:pt x="5672" y="21550"/>
                  <a:pt x="5681" y="21486"/>
                  <a:pt x="5663" y="21425"/>
                </a:cubicBezTo>
                <a:cubicBezTo>
                  <a:pt x="5631" y="21324"/>
                  <a:pt x="5537" y="21273"/>
                  <a:pt x="5451" y="21309"/>
                </a:cubicBezTo>
                <a:cubicBezTo>
                  <a:pt x="5366" y="21346"/>
                  <a:pt x="5321" y="21457"/>
                  <a:pt x="5353" y="21558"/>
                </a:cubicBezTo>
                <a:cubicBezTo>
                  <a:pt x="5357" y="21573"/>
                  <a:pt x="5364" y="21587"/>
                  <a:pt x="5372" y="21600"/>
                </a:cubicBezTo>
                <a:lnTo>
                  <a:pt x="5203" y="21600"/>
                </a:lnTo>
                <a:cubicBezTo>
                  <a:pt x="5154" y="21411"/>
                  <a:pt x="5239" y="21207"/>
                  <a:pt x="5399" y="21139"/>
                </a:cubicBezTo>
                <a:cubicBezTo>
                  <a:pt x="5564" y="21068"/>
                  <a:pt x="5747" y="21168"/>
                  <a:pt x="5807" y="21363"/>
                </a:cubicBezTo>
                <a:close/>
                <a:moveTo>
                  <a:pt x="12697" y="4217"/>
                </a:moveTo>
                <a:cubicBezTo>
                  <a:pt x="12681" y="4111"/>
                  <a:pt x="12741" y="4011"/>
                  <a:pt x="12830" y="3992"/>
                </a:cubicBezTo>
                <a:cubicBezTo>
                  <a:pt x="12920" y="3973"/>
                  <a:pt x="13006" y="4044"/>
                  <a:pt x="13021" y="4149"/>
                </a:cubicBezTo>
                <a:cubicBezTo>
                  <a:pt x="13037" y="4255"/>
                  <a:pt x="12977" y="4356"/>
                  <a:pt x="12888" y="4374"/>
                </a:cubicBezTo>
                <a:cubicBezTo>
                  <a:pt x="12798" y="4393"/>
                  <a:pt x="12713" y="4322"/>
                  <a:pt x="12697" y="4217"/>
                </a:cubicBezTo>
                <a:moveTo>
                  <a:pt x="12545" y="4248"/>
                </a:moveTo>
                <a:cubicBezTo>
                  <a:pt x="12576" y="4452"/>
                  <a:pt x="12741" y="4589"/>
                  <a:pt x="12914" y="4553"/>
                </a:cubicBezTo>
                <a:cubicBezTo>
                  <a:pt x="13088" y="4517"/>
                  <a:pt x="13203" y="4322"/>
                  <a:pt x="13173" y="4118"/>
                </a:cubicBezTo>
                <a:cubicBezTo>
                  <a:pt x="13142" y="3914"/>
                  <a:pt x="12977" y="3777"/>
                  <a:pt x="12804" y="3813"/>
                </a:cubicBezTo>
                <a:cubicBezTo>
                  <a:pt x="12630" y="3849"/>
                  <a:pt x="12515" y="4044"/>
                  <a:pt x="12545" y="4248"/>
                </a:cubicBezTo>
                <a:moveTo>
                  <a:pt x="12962" y="5991"/>
                </a:moveTo>
                <a:cubicBezTo>
                  <a:pt x="12947" y="5885"/>
                  <a:pt x="13006" y="5784"/>
                  <a:pt x="13096" y="5766"/>
                </a:cubicBezTo>
                <a:cubicBezTo>
                  <a:pt x="13186" y="5747"/>
                  <a:pt x="13271" y="5818"/>
                  <a:pt x="13287" y="5923"/>
                </a:cubicBezTo>
                <a:cubicBezTo>
                  <a:pt x="13303" y="6029"/>
                  <a:pt x="13243" y="6130"/>
                  <a:pt x="13153" y="6148"/>
                </a:cubicBezTo>
                <a:cubicBezTo>
                  <a:pt x="13064" y="6167"/>
                  <a:pt x="12978" y="6096"/>
                  <a:pt x="12962" y="5991"/>
                </a:cubicBezTo>
                <a:moveTo>
                  <a:pt x="12811" y="6022"/>
                </a:moveTo>
                <a:cubicBezTo>
                  <a:pt x="12841" y="6226"/>
                  <a:pt x="13007" y="6362"/>
                  <a:pt x="13180" y="6327"/>
                </a:cubicBezTo>
                <a:cubicBezTo>
                  <a:pt x="13353" y="6291"/>
                  <a:pt x="13469" y="6096"/>
                  <a:pt x="13439" y="5892"/>
                </a:cubicBezTo>
                <a:cubicBezTo>
                  <a:pt x="13408" y="5688"/>
                  <a:pt x="13243" y="5551"/>
                  <a:pt x="13069" y="5587"/>
                </a:cubicBezTo>
                <a:cubicBezTo>
                  <a:pt x="12896" y="5623"/>
                  <a:pt x="12780" y="5818"/>
                  <a:pt x="12811" y="6022"/>
                </a:cubicBezTo>
                <a:moveTo>
                  <a:pt x="12431" y="2443"/>
                </a:moveTo>
                <a:cubicBezTo>
                  <a:pt x="12415" y="2337"/>
                  <a:pt x="12475" y="2237"/>
                  <a:pt x="12565" y="2218"/>
                </a:cubicBezTo>
                <a:cubicBezTo>
                  <a:pt x="12654" y="2199"/>
                  <a:pt x="12740" y="2270"/>
                  <a:pt x="12756" y="2376"/>
                </a:cubicBezTo>
                <a:cubicBezTo>
                  <a:pt x="12772" y="2481"/>
                  <a:pt x="12712" y="2582"/>
                  <a:pt x="12622" y="2600"/>
                </a:cubicBezTo>
                <a:cubicBezTo>
                  <a:pt x="12532" y="2619"/>
                  <a:pt x="12447" y="2548"/>
                  <a:pt x="12431" y="2443"/>
                </a:cubicBezTo>
                <a:moveTo>
                  <a:pt x="12280" y="2474"/>
                </a:moveTo>
                <a:cubicBezTo>
                  <a:pt x="12310" y="2678"/>
                  <a:pt x="12475" y="2815"/>
                  <a:pt x="12649" y="2779"/>
                </a:cubicBezTo>
                <a:cubicBezTo>
                  <a:pt x="12822" y="2743"/>
                  <a:pt x="12938" y="2548"/>
                  <a:pt x="12907" y="2344"/>
                </a:cubicBezTo>
                <a:cubicBezTo>
                  <a:pt x="12877" y="2140"/>
                  <a:pt x="12711" y="2004"/>
                  <a:pt x="12538" y="2040"/>
                </a:cubicBezTo>
                <a:cubicBezTo>
                  <a:pt x="12365" y="2076"/>
                  <a:pt x="12249" y="2270"/>
                  <a:pt x="12280" y="2474"/>
                </a:cubicBezTo>
                <a:moveTo>
                  <a:pt x="12165" y="669"/>
                </a:moveTo>
                <a:cubicBezTo>
                  <a:pt x="12150" y="563"/>
                  <a:pt x="12210" y="463"/>
                  <a:pt x="12299" y="444"/>
                </a:cubicBezTo>
                <a:cubicBezTo>
                  <a:pt x="12389" y="426"/>
                  <a:pt x="12474" y="496"/>
                  <a:pt x="12490" y="602"/>
                </a:cubicBezTo>
                <a:cubicBezTo>
                  <a:pt x="12506" y="707"/>
                  <a:pt x="12446" y="808"/>
                  <a:pt x="12356" y="826"/>
                </a:cubicBezTo>
                <a:cubicBezTo>
                  <a:pt x="12267" y="845"/>
                  <a:pt x="12181" y="775"/>
                  <a:pt x="12165" y="669"/>
                </a:cubicBezTo>
                <a:moveTo>
                  <a:pt x="12014" y="701"/>
                </a:moveTo>
                <a:cubicBezTo>
                  <a:pt x="12044" y="905"/>
                  <a:pt x="12210" y="1041"/>
                  <a:pt x="12383" y="1005"/>
                </a:cubicBezTo>
                <a:cubicBezTo>
                  <a:pt x="12556" y="969"/>
                  <a:pt x="12672" y="774"/>
                  <a:pt x="12642" y="570"/>
                </a:cubicBezTo>
                <a:cubicBezTo>
                  <a:pt x="12611" y="366"/>
                  <a:pt x="12446" y="230"/>
                  <a:pt x="12272" y="266"/>
                </a:cubicBezTo>
                <a:cubicBezTo>
                  <a:pt x="12099" y="302"/>
                  <a:pt x="11983" y="496"/>
                  <a:pt x="12014" y="701"/>
                </a:cubicBezTo>
                <a:moveTo>
                  <a:pt x="10772" y="4859"/>
                </a:moveTo>
                <a:cubicBezTo>
                  <a:pt x="10741" y="4758"/>
                  <a:pt x="10785" y="4647"/>
                  <a:pt x="10871" y="4610"/>
                </a:cubicBezTo>
                <a:cubicBezTo>
                  <a:pt x="10956" y="4573"/>
                  <a:pt x="11051" y="4625"/>
                  <a:pt x="11082" y="4726"/>
                </a:cubicBezTo>
                <a:cubicBezTo>
                  <a:pt x="11113" y="4827"/>
                  <a:pt x="11069" y="4938"/>
                  <a:pt x="10984" y="4975"/>
                </a:cubicBezTo>
                <a:cubicBezTo>
                  <a:pt x="10898" y="5012"/>
                  <a:pt x="10804" y="4960"/>
                  <a:pt x="10772" y="4859"/>
                </a:cubicBezTo>
                <a:moveTo>
                  <a:pt x="10628" y="4921"/>
                </a:moveTo>
                <a:cubicBezTo>
                  <a:pt x="10688" y="5116"/>
                  <a:pt x="10871" y="5216"/>
                  <a:pt x="11036" y="5145"/>
                </a:cubicBezTo>
                <a:cubicBezTo>
                  <a:pt x="11202" y="5074"/>
                  <a:pt x="11287" y="4859"/>
                  <a:pt x="11227" y="4664"/>
                </a:cubicBezTo>
                <a:cubicBezTo>
                  <a:pt x="11167" y="4469"/>
                  <a:pt x="10984" y="4369"/>
                  <a:pt x="10818" y="4440"/>
                </a:cubicBezTo>
                <a:cubicBezTo>
                  <a:pt x="10653" y="4511"/>
                  <a:pt x="10568" y="4726"/>
                  <a:pt x="10628" y="4921"/>
                </a:cubicBezTo>
                <a:moveTo>
                  <a:pt x="11296" y="6552"/>
                </a:moveTo>
                <a:cubicBezTo>
                  <a:pt x="11264" y="6451"/>
                  <a:pt x="11309" y="6339"/>
                  <a:pt x="11394" y="6303"/>
                </a:cubicBezTo>
                <a:cubicBezTo>
                  <a:pt x="11480" y="6266"/>
                  <a:pt x="11574" y="6318"/>
                  <a:pt x="11605" y="6419"/>
                </a:cubicBezTo>
                <a:cubicBezTo>
                  <a:pt x="11637" y="6519"/>
                  <a:pt x="11592" y="6631"/>
                  <a:pt x="11507" y="6668"/>
                </a:cubicBezTo>
                <a:cubicBezTo>
                  <a:pt x="11421" y="6704"/>
                  <a:pt x="11327" y="6652"/>
                  <a:pt x="11296" y="6552"/>
                </a:cubicBezTo>
                <a:moveTo>
                  <a:pt x="11151" y="6613"/>
                </a:moveTo>
                <a:cubicBezTo>
                  <a:pt x="11211" y="6808"/>
                  <a:pt x="11394" y="6909"/>
                  <a:pt x="11560" y="6838"/>
                </a:cubicBezTo>
                <a:cubicBezTo>
                  <a:pt x="11725" y="6767"/>
                  <a:pt x="11810" y="6552"/>
                  <a:pt x="11750" y="6357"/>
                </a:cubicBezTo>
                <a:cubicBezTo>
                  <a:pt x="11690" y="6162"/>
                  <a:pt x="11507" y="6062"/>
                  <a:pt x="11342" y="6132"/>
                </a:cubicBezTo>
                <a:cubicBezTo>
                  <a:pt x="11176" y="6203"/>
                  <a:pt x="11091" y="6419"/>
                  <a:pt x="11151" y="6613"/>
                </a:cubicBezTo>
                <a:moveTo>
                  <a:pt x="10249" y="3166"/>
                </a:moveTo>
                <a:cubicBezTo>
                  <a:pt x="10218" y="3066"/>
                  <a:pt x="10262" y="2954"/>
                  <a:pt x="10348" y="2918"/>
                </a:cubicBezTo>
                <a:cubicBezTo>
                  <a:pt x="10433" y="2881"/>
                  <a:pt x="10528" y="2933"/>
                  <a:pt x="10559" y="3034"/>
                </a:cubicBezTo>
                <a:cubicBezTo>
                  <a:pt x="10590" y="3134"/>
                  <a:pt x="10546" y="3246"/>
                  <a:pt x="10460" y="3282"/>
                </a:cubicBezTo>
                <a:cubicBezTo>
                  <a:pt x="10375" y="3319"/>
                  <a:pt x="10280" y="3267"/>
                  <a:pt x="10249" y="3166"/>
                </a:cubicBezTo>
                <a:moveTo>
                  <a:pt x="10105" y="3228"/>
                </a:moveTo>
                <a:cubicBezTo>
                  <a:pt x="10165" y="3423"/>
                  <a:pt x="10348" y="3523"/>
                  <a:pt x="10513" y="3453"/>
                </a:cubicBezTo>
                <a:cubicBezTo>
                  <a:pt x="10678" y="3382"/>
                  <a:pt x="10764" y="3166"/>
                  <a:pt x="10704" y="2972"/>
                </a:cubicBezTo>
                <a:cubicBezTo>
                  <a:pt x="10643" y="2777"/>
                  <a:pt x="10460" y="2676"/>
                  <a:pt x="10295" y="2747"/>
                </a:cubicBezTo>
                <a:cubicBezTo>
                  <a:pt x="10130" y="2818"/>
                  <a:pt x="10044" y="3034"/>
                  <a:pt x="10105" y="3228"/>
                </a:cubicBezTo>
                <a:moveTo>
                  <a:pt x="9726" y="1474"/>
                </a:moveTo>
                <a:cubicBezTo>
                  <a:pt x="9695" y="1373"/>
                  <a:pt x="9739" y="1262"/>
                  <a:pt x="9825" y="1225"/>
                </a:cubicBezTo>
                <a:cubicBezTo>
                  <a:pt x="9910" y="1188"/>
                  <a:pt x="10005" y="1240"/>
                  <a:pt x="10036" y="1341"/>
                </a:cubicBezTo>
                <a:cubicBezTo>
                  <a:pt x="10067" y="1442"/>
                  <a:pt x="10023" y="1553"/>
                  <a:pt x="9937" y="1590"/>
                </a:cubicBezTo>
                <a:cubicBezTo>
                  <a:pt x="9852" y="1626"/>
                  <a:pt x="9757" y="1574"/>
                  <a:pt x="9726" y="1474"/>
                </a:cubicBezTo>
                <a:moveTo>
                  <a:pt x="9581" y="1536"/>
                </a:moveTo>
                <a:cubicBezTo>
                  <a:pt x="9642" y="1730"/>
                  <a:pt x="9825" y="1831"/>
                  <a:pt x="9990" y="1760"/>
                </a:cubicBezTo>
                <a:cubicBezTo>
                  <a:pt x="10155" y="1689"/>
                  <a:pt x="10241" y="1474"/>
                  <a:pt x="10180" y="1279"/>
                </a:cubicBezTo>
                <a:cubicBezTo>
                  <a:pt x="10120" y="1084"/>
                  <a:pt x="9937" y="984"/>
                  <a:pt x="9772" y="1055"/>
                </a:cubicBezTo>
                <a:cubicBezTo>
                  <a:pt x="9606" y="1126"/>
                  <a:pt x="9521" y="1341"/>
                  <a:pt x="9581" y="1536"/>
                </a:cubicBezTo>
                <a:moveTo>
                  <a:pt x="8972" y="5885"/>
                </a:moveTo>
                <a:cubicBezTo>
                  <a:pt x="8927" y="5792"/>
                  <a:pt x="8953" y="5673"/>
                  <a:pt x="9032" y="5620"/>
                </a:cubicBezTo>
                <a:cubicBezTo>
                  <a:pt x="9111" y="5566"/>
                  <a:pt x="9212" y="5598"/>
                  <a:pt x="9258" y="5691"/>
                </a:cubicBezTo>
                <a:cubicBezTo>
                  <a:pt x="9303" y="5784"/>
                  <a:pt x="9276" y="5902"/>
                  <a:pt x="9197" y="5956"/>
                </a:cubicBezTo>
                <a:cubicBezTo>
                  <a:pt x="9118" y="6009"/>
                  <a:pt x="9017" y="5978"/>
                  <a:pt x="8972" y="5885"/>
                </a:cubicBezTo>
                <a:moveTo>
                  <a:pt x="8839" y="5975"/>
                </a:moveTo>
                <a:cubicBezTo>
                  <a:pt x="8927" y="6155"/>
                  <a:pt x="9122" y="6216"/>
                  <a:pt x="9274" y="6113"/>
                </a:cubicBezTo>
                <a:cubicBezTo>
                  <a:pt x="9427" y="6009"/>
                  <a:pt x="9479" y="5780"/>
                  <a:pt x="9391" y="5600"/>
                </a:cubicBezTo>
                <a:cubicBezTo>
                  <a:pt x="9303" y="5421"/>
                  <a:pt x="9108" y="5359"/>
                  <a:pt x="8955" y="5463"/>
                </a:cubicBezTo>
                <a:cubicBezTo>
                  <a:pt x="8803" y="5566"/>
                  <a:pt x="8751" y="5796"/>
                  <a:pt x="8839" y="5975"/>
                </a:cubicBezTo>
                <a:moveTo>
                  <a:pt x="9737" y="7445"/>
                </a:moveTo>
                <a:cubicBezTo>
                  <a:pt x="9691" y="7352"/>
                  <a:pt x="9718" y="7233"/>
                  <a:pt x="9797" y="7180"/>
                </a:cubicBezTo>
                <a:cubicBezTo>
                  <a:pt x="9876" y="7126"/>
                  <a:pt x="9977" y="7158"/>
                  <a:pt x="10022" y="7251"/>
                </a:cubicBezTo>
                <a:cubicBezTo>
                  <a:pt x="10068" y="7343"/>
                  <a:pt x="10041" y="7462"/>
                  <a:pt x="9962" y="7516"/>
                </a:cubicBezTo>
                <a:cubicBezTo>
                  <a:pt x="9883" y="7569"/>
                  <a:pt x="9782" y="7538"/>
                  <a:pt x="9737" y="7445"/>
                </a:cubicBezTo>
                <a:moveTo>
                  <a:pt x="9604" y="7535"/>
                </a:moveTo>
                <a:cubicBezTo>
                  <a:pt x="9692" y="7715"/>
                  <a:pt x="9887" y="7776"/>
                  <a:pt x="10039" y="7673"/>
                </a:cubicBezTo>
                <a:cubicBezTo>
                  <a:pt x="10191" y="7569"/>
                  <a:pt x="10244" y="7339"/>
                  <a:pt x="10156" y="7160"/>
                </a:cubicBezTo>
                <a:cubicBezTo>
                  <a:pt x="10068" y="6981"/>
                  <a:pt x="9873" y="6919"/>
                  <a:pt x="9720" y="7023"/>
                </a:cubicBezTo>
                <a:cubicBezTo>
                  <a:pt x="9568" y="7126"/>
                  <a:pt x="9516" y="7356"/>
                  <a:pt x="9604" y="7535"/>
                </a:cubicBezTo>
                <a:moveTo>
                  <a:pt x="8207" y="4325"/>
                </a:moveTo>
                <a:cubicBezTo>
                  <a:pt x="8162" y="4232"/>
                  <a:pt x="8189" y="4113"/>
                  <a:pt x="8267" y="4060"/>
                </a:cubicBezTo>
                <a:cubicBezTo>
                  <a:pt x="8346" y="4006"/>
                  <a:pt x="8447" y="4038"/>
                  <a:pt x="8493" y="4131"/>
                </a:cubicBezTo>
                <a:cubicBezTo>
                  <a:pt x="8538" y="4224"/>
                  <a:pt x="8511" y="4342"/>
                  <a:pt x="8432" y="4396"/>
                </a:cubicBezTo>
                <a:cubicBezTo>
                  <a:pt x="8353" y="4450"/>
                  <a:pt x="8253" y="4418"/>
                  <a:pt x="8207" y="4325"/>
                </a:cubicBezTo>
                <a:moveTo>
                  <a:pt x="8074" y="4415"/>
                </a:moveTo>
                <a:cubicBezTo>
                  <a:pt x="8162" y="4595"/>
                  <a:pt x="8357" y="4656"/>
                  <a:pt x="8509" y="4553"/>
                </a:cubicBezTo>
                <a:cubicBezTo>
                  <a:pt x="8662" y="4449"/>
                  <a:pt x="8714" y="4220"/>
                  <a:pt x="8626" y="4040"/>
                </a:cubicBezTo>
                <a:cubicBezTo>
                  <a:pt x="8538" y="3861"/>
                  <a:pt x="8343" y="3799"/>
                  <a:pt x="8190" y="3903"/>
                </a:cubicBezTo>
                <a:cubicBezTo>
                  <a:pt x="8038" y="4006"/>
                  <a:pt x="7986" y="4236"/>
                  <a:pt x="8074" y="4415"/>
                </a:cubicBezTo>
                <a:moveTo>
                  <a:pt x="7442" y="2765"/>
                </a:moveTo>
                <a:cubicBezTo>
                  <a:pt x="7397" y="2672"/>
                  <a:pt x="7424" y="2553"/>
                  <a:pt x="7503" y="2500"/>
                </a:cubicBezTo>
                <a:cubicBezTo>
                  <a:pt x="7581" y="2446"/>
                  <a:pt x="7682" y="2478"/>
                  <a:pt x="7728" y="2571"/>
                </a:cubicBezTo>
                <a:cubicBezTo>
                  <a:pt x="7773" y="2664"/>
                  <a:pt x="7746" y="2782"/>
                  <a:pt x="7667" y="2836"/>
                </a:cubicBezTo>
                <a:cubicBezTo>
                  <a:pt x="7589" y="2890"/>
                  <a:pt x="7488" y="2858"/>
                  <a:pt x="7442" y="2765"/>
                </a:cubicBezTo>
                <a:moveTo>
                  <a:pt x="7309" y="2856"/>
                </a:moveTo>
                <a:cubicBezTo>
                  <a:pt x="7397" y="3035"/>
                  <a:pt x="7592" y="3097"/>
                  <a:pt x="7744" y="2993"/>
                </a:cubicBezTo>
                <a:cubicBezTo>
                  <a:pt x="7897" y="2889"/>
                  <a:pt x="7949" y="2660"/>
                  <a:pt x="7861" y="2480"/>
                </a:cubicBezTo>
                <a:cubicBezTo>
                  <a:pt x="7773" y="2301"/>
                  <a:pt x="7578" y="2239"/>
                  <a:pt x="7426" y="2343"/>
                </a:cubicBezTo>
                <a:cubicBezTo>
                  <a:pt x="7273" y="2446"/>
                  <a:pt x="7221" y="2676"/>
                  <a:pt x="7309" y="2856"/>
                </a:cubicBezTo>
                <a:moveTo>
                  <a:pt x="7350" y="7263"/>
                </a:moveTo>
                <a:cubicBezTo>
                  <a:pt x="7292" y="7181"/>
                  <a:pt x="7301" y="7059"/>
                  <a:pt x="7371" y="6990"/>
                </a:cubicBezTo>
                <a:cubicBezTo>
                  <a:pt x="7440" y="6921"/>
                  <a:pt x="7544" y="6932"/>
                  <a:pt x="7603" y="7014"/>
                </a:cubicBezTo>
                <a:cubicBezTo>
                  <a:pt x="7661" y="7096"/>
                  <a:pt x="7652" y="7218"/>
                  <a:pt x="7583" y="7287"/>
                </a:cubicBezTo>
                <a:cubicBezTo>
                  <a:pt x="7513" y="7356"/>
                  <a:pt x="7409" y="7345"/>
                  <a:pt x="7350" y="7263"/>
                </a:cubicBezTo>
                <a:moveTo>
                  <a:pt x="7232" y="7380"/>
                </a:moveTo>
                <a:cubicBezTo>
                  <a:pt x="7345" y="7538"/>
                  <a:pt x="7547" y="7559"/>
                  <a:pt x="7681" y="7426"/>
                </a:cubicBezTo>
                <a:cubicBezTo>
                  <a:pt x="7816" y="7293"/>
                  <a:pt x="7834" y="7056"/>
                  <a:pt x="7721" y="6897"/>
                </a:cubicBezTo>
                <a:cubicBezTo>
                  <a:pt x="7607" y="6738"/>
                  <a:pt x="7407" y="6718"/>
                  <a:pt x="7272" y="6851"/>
                </a:cubicBezTo>
                <a:cubicBezTo>
                  <a:pt x="7137" y="6984"/>
                  <a:pt x="7119" y="7221"/>
                  <a:pt x="7232" y="7380"/>
                </a:cubicBezTo>
                <a:moveTo>
                  <a:pt x="8334" y="8643"/>
                </a:moveTo>
                <a:cubicBezTo>
                  <a:pt x="8275" y="8561"/>
                  <a:pt x="8284" y="8438"/>
                  <a:pt x="8354" y="8370"/>
                </a:cubicBezTo>
                <a:cubicBezTo>
                  <a:pt x="8424" y="8301"/>
                  <a:pt x="8528" y="8311"/>
                  <a:pt x="8586" y="8394"/>
                </a:cubicBezTo>
                <a:cubicBezTo>
                  <a:pt x="8645" y="8476"/>
                  <a:pt x="8636" y="8598"/>
                  <a:pt x="8566" y="8667"/>
                </a:cubicBezTo>
                <a:cubicBezTo>
                  <a:pt x="8496" y="8736"/>
                  <a:pt x="8392" y="8725"/>
                  <a:pt x="8334" y="8643"/>
                </a:cubicBezTo>
                <a:moveTo>
                  <a:pt x="8216" y="8760"/>
                </a:moveTo>
                <a:cubicBezTo>
                  <a:pt x="8329" y="8918"/>
                  <a:pt x="8530" y="8939"/>
                  <a:pt x="8665" y="8806"/>
                </a:cubicBezTo>
                <a:cubicBezTo>
                  <a:pt x="8800" y="8672"/>
                  <a:pt x="8817" y="8436"/>
                  <a:pt x="8704" y="8277"/>
                </a:cubicBezTo>
                <a:cubicBezTo>
                  <a:pt x="8591" y="8118"/>
                  <a:pt x="8390" y="8098"/>
                  <a:pt x="8255" y="8231"/>
                </a:cubicBezTo>
                <a:cubicBezTo>
                  <a:pt x="8120" y="8364"/>
                  <a:pt x="8103" y="8601"/>
                  <a:pt x="8216" y="8760"/>
                </a:cubicBezTo>
                <a:moveTo>
                  <a:pt x="6367" y="5883"/>
                </a:moveTo>
                <a:cubicBezTo>
                  <a:pt x="6308" y="5801"/>
                  <a:pt x="6318" y="5679"/>
                  <a:pt x="6387" y="5610"/>
                </a:cubicBezTo>
                <a:cubicBezTo>
                  <a:pt x="6457" y="5541"/>
                  <a:pt x="6561" y="5552"/>
                  <a:pt x="6619" y="5634"/>
                </a:cubicBezTo>
                <a:cubicBezTo>
                  <a:pt x="6678" y="5716"/>
                  <a:pt x="6669" y="5838"/>
                  <a:pt x="6599" y="5907"/>
                </a:cubicBezTo>
                <a:cubicBezTo>
                  <a:pt x="6529" y="5976"/>
                  <a:pt x="6425" y="5965"/>
                  <a:pt x="6367" y="5883"/>
                </a:cubicBezTo>
                <a:moveTo>
                  <a:pt x="6249" y="6000"/>
                </a:moveTo>
                <a:cubicBezTo>
                  <a:pt x="6362" y="6158"/>
                  <a:pt x="6563" y="6179"/>
                  <a:pt x="6698" y="6046"/>
                </a:cubicBezTo>
                <a:cubicBezTo>
                  <a:pt x="6833" y="5913"/>
                  <a:pt x="6851" y="5676"/>
                  <a:pt x="6737" y="5517"/>
                </a:cubicBezTo>
                <a:cubicBezTo>
                  <a:pt x="6624" y="5359"/>
                  <a:pt x="6423" y="5338"/>
                  <a:pt x="6288" y="5471"/>
                </a:cubicBezTo>
                <a:cubicBezTo>
                  <a:pt x="6154" y="5604"/>
                  <a:pt x="6136" y="5841"/>
                  <a:pt x="6249" y="6000"/>
                </a:cubicBezTo>
                <a:moveTo>
                  <a:pt x="5384" y="4504"/>
                </a:moveTo>
                <a:cubicBezTo>
                  <a:pt x="5325" y="4421"/>
                  <a:pt x="5334" y="4299"/>
                  <a:pt x="5404" y="4230"/>
                </a:cubicBezTo>
                <a:cubicBezTo>
                  <a:pt x="5474" y="4161"/>
                  <a:pt x="5578" y="4172"/>
                  <a:pt x="5636" y="4254"/>
                </a:cubicBezTo>
                <a:cubicBezTo>
                  <a:pt x="5695" y="4336"/>
                  <a:pt x="5686" y="4459"/>
                  <a:pt x="5616" y="4527"/>
                </a:cubicBezTo>
                <a:cubicBezTo>
                  <a:pt x="5546" y="4596"/>
                  <a:pt x="5442" y="4586"/>
                  <a:pt x="5384" y="4504"/>
                </a:cubicBezTo>
                <a:moveTo>
                  <a:pt x="5266" y="4620"/>
                </a:moveTo>
                <a:cubicBezTo>
                  <a:pt x="5379" y="4779"/>
                  <a:pt x="5580" y="4799"/>
                  <a:pt x="5715" y="4666"/>
                </a:cubicBezTo>
                <a:cubicBezTo>
                  <a:pt x="5850" y="4533"/>
                  <a:pt x="5867" y="4296"/>
                  <a:pt x="5754" y="4138"/>
                </a:cubicBezTo>
                <a:cubicBezTo>
                  <a:pt x="5641" y="3979"/>
                  <a:pt x="5440" y="3958"/>
                  <a:pt x="5305" y="4091"/>
                </a:cubicBezTo>
                <a:cubicBezTo>
                  <a:pt x="5170" y="4224"/>
                  <a:pt x="5153" y="4461"/>
                  <a:pt x="5266" y="4620"/>
                </a:cubicBezTo>
                <a:moveTo>
                  <a:pt x="5956" y="8952"/>
                </a:moveTo>
                <a:cubicBezTo>
                  <a:pt x="5887" y="8883"/>
                  <a:pt x="5878" y="8761"/>
                  <a:pt x="5936" y="8679"/>
                </a:cubicBezTo>
                <a:cubicBezTo>
                  <a:pt x="5995" y="8597"/>
                  <a:pt x="6099" y="8586"/>
                  <a:pt x="6168" y="8655"/>
                </a:cubicBezTo>
                <a:cubicBezTo>
                  <a:pt x="6238" y="8724"/>
                  <a:pt x="6247" y="8846"/>
                  <a:pt x="6189" y="8928"/>
                </a:cubicBezTo>
                <a:cubicBezTo>
                  <a:pt x="6130" y="9010"/>
                  <a:pt x="6026" y="9021"/>
                  <a:pt x="5956" y="8952"/>
                </a:cubicBezTo>
                <a:moveTo>
                  <a:pt x="5858" y="9091"/>
                </a:moveTo>
                <a:cubicBezTo>
                  <a:pt x="5992" y="9224"/>
                  <a:pt x="6193" y="9204"/>
                  <a:pt x="6307" y="9045"/>
                </a:cubicBezTo>
                <a:cubicBezTo>
                  <a:pt x="6420" y="8886"/>
                  <a:pt x="6402" y="8649"/>
                  <a:pt x="6267" y="8516"/>
                </a:cubicBezTo>
                <a:cubicBezTo>
                  <a:pt x="6132" y="8383"/>
                  <a:pt x="5931" y="8403"/>
                  <a:pt x="5818" y="8562"/>
                </a:cubicBezTo>
                <a:cubicBezTo>
                  <a:pt x="5705" y="8721"/>
                  <a:pt x="5723" y="8958"/>
                  <a:pt x="5858" y="9091"/>
                </a:cubicBezTo>
                <a:moveTo>
                  <a:pt x="7128" y="10110"/>
                </a:moveTo>
                <a:cubicBezTo>
                  <a:pt x="7059" y="10041"/>
                  <a:pt x="7049" y="9919"/>
                  <a:pt x="7108" y="9837"/>
                </a:cubicBezTo>
                <a:cubicBezTo>
                  <a:pt x="7167" y="9754"/>
                  <a:pt x="7270" y="9744"/>
                  <a:pt x="7340" y="9813"/>
                </a:cubicBezTo>
                <a:cubicBezTo>
                  <a:pt x="7410" y="9882"/>
                  <a:pt x="7419" y="10004"/>
                  <a:pt x="7361" y="10086"/>
                </a:cubicBezTo>
                <a:cubicBezTo>
                  <a:pt x="7302" y="10168"/>
                  <a:pt x="7198" y="10179"/>
                  <a:pt x="7128" y="10110"/>
                </a:cubicBezTo>
                <a:moveTo>
                  <a:pt x="7029" y="10249"/>
                </a:moveTo>
                <a:cubicBezTo>
                  <a:pt x="7164" y="10382"/>
                  <a:pt x="7365" y="10361"/>
                  <a:pt x="7478" y="10203"/>
                </a:cubicBezTo>
                <a:cubicBezTo>
                  <a:pt x="7592" y="10044"/>
                  <a:pt x="7574" y="9807"/>
                  <a:pt x="7439" y="9674"/>
                </a:cubicBezTo>
                <a:cubicBezTo>
                  <a:pt x="7304" y="9541"/>
                  <a:pt x="7103" y="9561"/>
                  <a:pt x="6990" y="9720"/>
                </a:cubicBezTo>
                <a:cubicBezTo>
                  <a:pt x="6877" y="9879"/>
                  <a:pt x="6895" y="10116"/>
                  <a:pt x="7029" y="10249"/>
                </a:cubicBezTo>
                <a:moveTo>
                  <a:pt x="4785" y="7794"/>
                </a:moveTo>
                <a:cubicBezTo>
                  <a:pt x="4715" y="7725"/>
                  <a:pt x="4706" y="7603"/>
                  <a:pt x="4764" y="7521"/>
                </a:cubicBezTo>
                <a:cubicBezTo>
                  <a:pt x="4823" y="7439"/>
                  <a:pt x="4927" y="7428"/>
                  <a:pt x="4996" y="7497"/>
                </a:cubicBezTo>
                <a:cubicBezTo>
                  <a:pt x="5066" y="7566"/>
                  <a:pt x="5075" y="7688"/>
                  <a:pt x="5017" y="7770"/>
                </a:cubicBezTo>
                <a:cubicBezTo>
                  <a:pt x="4958" y="7853"/>
                  <a:pt x="4854" y="7863"/>
                  <a:pt x="4785" y="7794"/>
                </a:cubicBezTo>
                <a:moveTo>
                  <a:pt x="4686" y="7933"/>
                </a:moveTo>
                <a:cubicBezTo>
                  <a:pt x="4820" y="8066"/>
                  <a:pt x="5022" y="8046"/>
                  <a:pt x="5135" y="7887"/>
                </a:cubicBezTo>
                <a:cubicBezTo>
                  <a:pt x="5248" y="7728"/>
                  <a:pt x="5230" y="7491"/>
                  <a:pt x="5095" y="7358"/>
                </a:cubicBezTo>
                <a:cubicBezTo>
                  <a:pt x="4961" y="7225"/>
                  <a:pt x="4759" y="7246"/>
                  <a:pt x="4646" y="7404"/>
                </a:cubicBezTo>
                <a:cubicBezTo>
                  <a:pt x="4533" y="7563"/>
                  <a:pt x="4551" y="7800"/>
                  <a:pt x="4686" y="7933"/>
                </a:cubicBezTo>
                <a:moveTo>
                  <a:pt x="3613" y="6637"/>
                </a:moveTo>
                <a:cubicBezTo>
                  <a:pt x="3543" y="6568"/>
                  <a:pt x="3534" y="6445"/>
                  <a:pt x="3592" y="6363"/>
                </a:cubicBezTo>
                <a:cubicBezTo>
                  <a:pt x="3651" y="6281"/>
                  <a:pt x="3755" y="6270"/>
                  <a:pt x="3825" y="6339"/>
                </a:cubicBezTo>
                <a:cubicBezTo>
                  <a:pt x="3894" y="6408"/>
                  <a:pt x="3903" y="6530"/>
                  <a:pt x="3845" y="6613"/>
                </a:cubicBezTo>
                <a:cubicBezTo>
                  <a:pt x="3786" y="6695"/>
                  <a:pt x="3682" y="6705"/>
                  <a:pt x="3613" y="6637"/>
                </a:cubicBezTo>
                <a:moveTo>
                  <a:pt x="3514" y="6775"/>
                </a:moveTo>
                <a:cubicBezTo>
                  <a:pt x="3649" y="6908"/>
                  <a:pt x="3850" y="6888"/>
                  <a:pt x="3963" y="6729"/>
                </a:cubicBezTo>
                <a:cubicBezTo>
                  <a:pt x="4076" y="6570"/>
                  <a:pt x="4058" y="6334"/>
                  <a:pt x="3924" y="6200"/>
                </a:cubicBezTo>
                <a:cubicBezTo>
                  <a:pt x="3789" y="6067"/>
                  <a:pt x="3588" y="6088"/>
                  <a:pt x="3475" y="6247"/>
                </a:cubicBezTo>
                <a:cubicBezTo>
                  <a:pt x="3361" y="6405"/>
                  <a:pt x="3379" y="6642"/>
                  <a:pt x="3514" y="6775"/>
                </a:cubicBezTo>
                <a:moveTo>
                  <a:pt x="4833" y="10901"/>
                </a:moveTo>
                <a:cubicBezTo>
                  <a:pt x="4754" y="10847"/>
                  <a:pt x="4727" y="10728"/>
                  <a:pt x="4773" y="10635"/>
                </a:cubicBezTo>
                <a:cubicBezTo>
                  <a:pt x="4818" y="10542"/>
                  <a:pt x="4919" y="10511"/>
                  <a:pt x="4998" y="10564"/>
                </a:cubicBezTo>
                <a:cubicBezTo>
                  <a:pt x="5077" y="10618"/>
                  <a:pt x="5104" y="10737"/>
                  <a:pt x="5058" y="10830"/>
                </a:cubicBezTo>
                <a:cubicBezTo>
                  <a:pt x="5013" y="10922"/>
                  <a:pt x="4912" y="10954"/>
                  <a:pt x="4833" y="10901"/>
                </a:cubicBezTo>
                <a:moveTo>
                  <a:pt x="4756" y="11057"/>
                </a:moveTo>
                <a:cubicBezTo>
                  <a:pt x="4908" y="11161"/>
                  <a:pt x="5103" y="11100"/>
                  <a:pt x="5191" y="10920"/>
                </a:cubicBezTo>
                <a:cubicBezTo>
                  <a:pt x="5279" y="10741"/>
                  <a:pt x="5227" y="10511"/>
                  <a:pt x="5075" y="10408"/>
                </a:cubicBezTo>
                <a:cubicBezTo>
                  <a:pt x="4922" y="10304"/>
                  <a:pt x="4727" y="10365"/>
                  <a:pt x="4639" y="10545"/>
                </a:cubicBezTo>
                <a:cubicBezTo>
                  <a:pt x="4551" y="10724"/>
                  <a:pt x="4604" y="10954"/>
                  <a:pt x="4756" y="11057"/>
                </a:cubicBezTo>
                <a:moveTo>
                  <a:pt x="6158" y="11801"/>
                </a:moveTo>
                <a:cubicBezTo>
                  <a:pt x="6079" y="11748"/>
                  <a:pt x="6052" y="11629"/>
                  <a:pt x="6097" y="11536"/>
                </a:cubicBezTo>
                <a:cubicBezTo>
                  <a:pt x="6143" y="11443"/>
                  <a:pt x="6244" y="11411"/>
                  <a:pt x="6323" y="11465"/>
                </a:cubicBezTo>
                <a:cubicBezTo>
                  <a:pt x="6401" y="11519"/>
                  <a:pt x="6428" y="11637"/>
                  <a:pt x="6383" y="11730"/>
                </a:cubicBezTo>
                <a:cubicBezTo>
                  <a:pt x="6337" y="11823"/>
                  <a:pt x="6237" y="11855"/>
                  <a:pt x="6158" y="11801"/>
                </a:cubicBezTo>
                <a:moveTo>
                  <a:pt x="6081" y="11958"/>
                </a:moveTo>
                <a:cubicBezTo>
                  <a:pt x="6233" y="12062"/>
                  <a:pt x="6428" y="12000"/>
                  <a:pt x="6516" y="11821"/>
                </a:cubicBezTo>
                <a:cubicBezTo>
                  <a:pt x="6604" y="11641"/>
                  <a:pt x="6552" y="11412"/>
                  <a:pt x="6400" y="11308"/>
                </a:cubicBezTo>
                <a:cubicBezTo>
                  <a:pt x="6247" y="11205"/>
                  <a:pt x="6052" y="11266"/>
                  <a:pt x="5964" y="11445"/>
                </a:cubicBezTo>
                <a:cubicBezTo>
                  <a:pt x="5876" y="11625"/>
                  <a:pt x="5928" y="11854"/>
                  <a:pt x="6081" y="11958"/>
                </a:cubicBezTo>
                <a:moveTo>
                  <a:pt x="3508" y="10000"/>
                </a:moveTo>
                <a:cubicBezTo>
                  <a:pt x="3429" y="9946"/>
                  <a:pt x="3402" y="9828"/>
                  <a:pt x="3448" y="9735"/>
                </a:cubicBezTo>
                <a:cubicBezTo>
                  <a:pt x="3493" y="9642"/>
                  <a:pt x="3594" y="9610"/>
                  <a:pt x="3673" y="9664"/>
                </a:cubicBezTo>
                <a:cubicBezTo>
                  <a:pt x="3752" y="9717"/>
                  <a:pt x="3779" y="9836"/>
                  <a:pt x="3733" y="9929"/>
                </a:cubicBezTo>
                <a:cubicBezTo>
                  <a:pt x="3688" y="10022"/>
                  <a:pt x="3587" y="10053"/>
                  <a:pt x="3508" y="10000"/>
                </a:cubicBezTo>
                <a:moveTo>
                  <a:pt x="3431" y="10157"/>
                </a:moveTo>
                <a:cubicBezTo>
                  <a:pt x="3584" y="10260"/>
                  <a:pt x="3779" y="10199"/>
                  <a:pt x="3866" y="10019"/>
                </a:cubicBezTo>
                <a:cubicBezTo>
                  <a:pt x="3955" y="9840"/>
                  <a:pt x="3902" y="9610"/>
                  <a:pt x="3750" y="9507"/>
                </a:cubicBezTo>
                <a:cubicBezTo>
                  <a:pt x="3597" y="9403"/>
                  <a:pt x="3402" y="9465"/>
                  <a:pt x="3314" y="9644"/>
                </a:cubicBezTo>
                <a:cubicBezTo>
                  <a:pt x="3227" y="9824"/>
                  <a:pt x="3279" y="10053"/>
                  <a:pt x="3431" y="10157"/>
                </a:cubicBezTo>
                <a:moveTo>
                  <a:pt x="2183" y="9099"/>
                </a:moveTo>
                <a:cubicBezTo>
                  <a:pt x="2104" y="9046"/>
                  <a:pt x="2077" y="8927"/>
                  <a:pt x="2123" y="8834"/>
                </a:cubicBezTo>
                <a:cubicBezTo>
                  <a:pt x="2168" y="8741"/>
                  <a:pt x="2269" y="8709"/>
                  <a:pt x="2348" y="8763"/>
                </a:cubicBezTo>
                <a:cubicBezTo>
                  <a:pt x="2427" y="8817"/>
                  <a:pt x="2454" y="8935"/>
                  <a:pt x="2408" y="9028"/>
                </a:cubicBezTo>
                <a:cubicBezTo>
                  <a:pt x="2363" y="9121"/>
                  <a:pt x="2262" y="9153"/>
                  <a:pt x="2183" y="9099"/>
                </a:cubicBezTo>
                <a:moveTo>
                  <a:pt x="2106" y="9256"/>
                </a:moveTo>
                <a:cubicBezTo>
                  <a:pt x="2259" y="9360"/>
                  <a:pt x="2454" y="9298"/>
                  <a:pt x="2542" y="9119"/>
                </a:cubicBezTo>
                <a:cubicBezTo>
                  <a:pt x="2630" y="8939"/>
                  <a:pt x="2577" y="8710"/>
                  <a:pt x="2425" y="8606"/>
                </a:cubicBezTo>
                <a:cubicBezTo>
                  <a:pt x="2273" y="8503"/>
                  <a:pt x="2078" y="8564"/>
                  <a:pt x="1990" y="8744"/>
                </a:cubicBezTo>
                <a:cubicBezTo>
                  <a:pt x="1902" y="8923"/>
                  <a:pt x="1954" y="9153"/>
                  <a:pt x="2106" y="9256"/>
                </a:cubicBezTo>
                <a:moveTo>
                  <a:pt x="4014" y="13049"/>
                </a:moveTo>
                <a:cubicBezTo>
                  <a:pt x="3928" y="13012"/>
                  <a:pt x="3884" y="12901"/>
                  <a:pt x="3915" y="12800"/>
                </a:cubicBezTo>
                <a:cubicBezTo>
                  <a:pt x="3946" y="12700"/>
                  <a:pt x="4041" y="12648"/>
                  <a:pt x="4127" y="12684"/>
                </a:cubicBezTo>
                <a:cubicBezTo>
                  <a:pt x="4212" y="12721"/>
                  <a:pt x="4256" y="12832"/>
                  <a:pt x="4225" y="12933"/>
                </a:cubicBezTo>
                <a:cubicBezTo>
                  <a:pt x="4194" y="13034"/>
                  <a:pt x="4099" y="13086"/>
                  <a:pt x="4014" y="13049"/>
                </a:cubicBezTo>
                <a:moveTo>
                  <a:pt x="3961" y="13219"/>
                </a:moveTo>
                <a:cubicBezTo>
                  <a:pt x="4127" y="13290"/>
                  <a:pt x="4309" y="13190"/>
                  <a:pt x="4370" y="12995"/>
                </a:cubicBezTo>
                <a:cubicBezTo>
                  <a:pt x="4430" y="12800"/>
                  <a:pt x="4344" y="12585"/>
                  <a:pt x="4179" y="12514"/>
                </a:cubicBezTo>
                <a:cubicBezTo>
                  <a:pt x="4014" y="12443"/>
                  <a:pt x="3831" y="12544"/>
                  <a:pt x="3771" y="12738"/>
                </a:cubicBezTo>
                <a:cubicBezTo>
                  <a:pt x="3710" y="12933"/>
                  <a:pt x="3796" y="13148"/>
                  <a:pt x="3961" y="13219"/>
                </a:cubicBezTo>
                <a:moveTo>
                  <a:pt x="5451" y="13665"/>
                </a:moveTo>
                <a:cubicBezTo>
                  <a:pt x="5366" y="13628"/>
                  <a:pt x="5322" y="13517"/>
                  <a:pt x="5353" y="13416"/>
                </a:cubicBezTo>
                <a:cubicBezTo>
                  <a:pt x="5384" y="13316"/>
                  <a:pt x="5478" y="13264"/>
                  <a:pt x="5564" y="13300"/>
                </a:cubicBezTo>
                <a:cubicBezTo>
                  <a:pt x="5650" y="13337"/>
                  <a:pt x="5694" y="13448"/>
                  <a:pt x="5662" y="13549"/>
                </a:cubicBezTo>
                <a:cubicBezTo>
                  <a:pt x="5631" y="13650"/>
                  <a:pt x="5537" y="13702"/>
                  <a:pt x="5451" y="13665"/>
                </a:cubicBezTo>
                <a:moveTo>
                  <a:pt x="5399" y="13835"/>
                </a:moveTo>
                <a:cubicBezTo>
                  <a:pt x="5564" y="13906"/>
                  <a:pt x="5747" y="13806"/>
                  <a:pt x="5807" y="13611"/>
                </a:cubicBezTo>
                <a:cubicBezTo>
                  <a:pt x="5867" y="13416"/>
                  <a:pt x="5782" y="13201"/>
                  <a:pt x="5617" y="13130"/>
                </a:cubicBezTo>
                <a:cubicBezTo>
                  <a:pt x="5451" y="13059"/>
                  <a:pt x="5268" y="13160"/>
                  <a:pt x="5208" y="13354"/>
                </a:cubicBezTo>
                <a:cubicBezTo>
                  <a:pt x="5148" y="13549"/>
                  <a:pt x="5233" y="13764"/>
                  <a:pt x="5399" y="13835"/>
                </a:cubicBezTo>
                <a:moveTo>
                  <a:pt x="2576" y="12433"/>
                </a:moveTo>
                <a:cubicBezTo>
                  <a:pt x="2491" y="12396"/>
                  <a:pt x="2447" y="12285"/>
                  <a:pt x="2478" y="12184"/>
                </a:cubicBezTo>
                <a:cubicBezTo>
                  <a:pt x="2509" y="12084"/>
                  <a:pt x="2604" y="12032"/>
                  <a:pt x="2689" y="12068"/>
                </a:cubicBezTo>
                <a:cubicBezTo>
                  <a:pt x="2775" y="12105"/>
                  <a:pt x="2819" y="12216"/>
                  <a:pt x="2787" y="12317"/>
                </a:cubicBezTo>
                <a:cubicBezTo>
                  <a:pt x="2756" y="12418"/>
                  <a:pt x="2662" y="12470"/>
                  <a:pt x="2576" y="12433"/>
                </a:cubicBezTo>
                <a:moveTo>
                  <a:pt x="2524" y="12603"/>
                </a:moveTo>
                <a:cubicBezTo>
                  <a:pt x="2689" y="12674"/>
                  <a:pt x="2872" y="12574"/>
                  <a:pt x="2932" y="12379"/>
                </a:cubicBezTo>
                <a:cubicBezTo>
                  <a:pt x="2992" y="12184"/>
                  <a:pt x="2907" y="11969"/>
                  <a:pt x="2742" y="11898"/>
                </a:cubicBezTo>
                <a:cubicBezTo>
                  <a:pt x="2576" y="11827"/>
                  <a:pt x="2393" y="11928"/>
                  <a:pt x="2333" y="12122"/>
                </a:cubicBezTo>
                <a:cubicBezTo>
                  <a:pt x="2273" y="12317"/>
                  <a:pt x="2358" y="12532"/>
                  <a:pt x="2524" y="12603"/>
                </a:cubicBezTo>
                <a:moveTo>
                  <a:pt x="1139" y="11817"/>
                </a:moveTo>
                <a:cubicBezTo>
                  <a:pt x="1053" y="11780"/>
                  <a:pt x="1009" y="11669"/>
                  <a:pt x="1040" y="11568"/>
                </a:cubicBezTo>
                <a:cubicBezTo>
                  <a:pt x="1071" y="11467"/>
                  <a:pt x="1166" y="11416"/>
                  <a:pt x="1252" y="11452"/>
                </a:cubicBezTo>
                <a:cubicBezTo>
                  <a:pt x="1337" y="11489"/>
                  <a:pt x="1381" y="11600"/>
                  <a:pt x="1350" y="11701"/>
                </a:cubicBezTo>
                <a:cubicBezTo>
                  <a:pt x="1319" y="11802"/>
                  <a:pt x="1224" y="11854"/>
                  <a:pt x="1139" y="11817"/>
                </a:cubicBezTo>
                <a:moveTo>
                  <a:pt x="1086" y="11987"/>
                </a:moveTo>
                <a:cubicBezTo>
                  <a:pt x="1252" y="12058"/>
                  <a:pt x="1434" y="11958"/>
                  <a:pt x="1495" y="11763"/>
                </a:cubicBezTo>
                <a:cubicBezTo>
                  <a:pt x="1555" y="11568"/>
                  <a:pt x="1469" y="11353"/>
                  <a:pt x="1304" y="11282"/>
                </a:cubicBezTo>
                <a:cubicBezTo>
                  <a:pt x="1139" y="11211"/>
                  <a:pt x="956" y="11311"/>
                  <a:pt x="896" y="11506"/>
                </a:cubicBezTo>
                <a:cubicBezTo>
                  <a:pt x="835" y="11701"/>
                  <a:pt x="921" y="11916"/>
                  <a:pt x="1086" y="11987"/>
                </a:cubicBezTo>
                <a:moveTo>
                  <a:pt x="3524" y="15332"/>
                </a:moveTo>
                <a:cubicBezTo>
                  <a:pt x="3434" y="15314"/>
                  <a:pt x="3374" y="15213"/>
                  <a:pt x="3390" y="15108"/>
                </a:cubicBezTo>
                <a:cubicBezTo>
                  <a:pt x="3406" y="15002"/>
                  <a:pt x="3492" y="14932"/>
                  <a:pt x="3581" y="14950"/>
                </a:cubicBezTo>
                <a:cubicBezTo>
                  <a:pt x="3671" y="14969"/>
                  <a:pt x="3731" y="15069"/>
                  <a:pt x="3715" y="15175"/>
                </a:cubicBezTo>
                <a:cubicBezTo>
                  <a:pt x="3699" y="15281"/>
                  <a:pt x="3614" y="15351"/>
                  <a:pt x="3524" y="15332"/>
                </a:cubicBezTo>
                <a:moveTo>
                  <a:pt x="3497" y="15511"/>
                </a:moveTo>
                <a:cubicBezTo>
                  <a:pt x="3670" y="15547"/>
                  <a:pt x="3836" y="15411"/>
                  <a:pt x="3866" y="15206"/>
                </a:cubicBezTo>
                <a:cubicBezTo>
                  <a:pt x="3897" y="15002"/>
                  <a:pt x="3781" y="14808"/>
                  <a:pt x="3608" y="14772"/>
                </a:cubicBezTo>
                <a:cubicBezTo>
                  <a:pt x="3434" y="14736"/>
                  <a:pt x="3269" y="14872"/>
                  <a:pt x="3239" y="15076"/>
                </a:cubicBezTo>
                <a:cubicBezTo>
                  <a:pt x="3208" y="15280"/>
                  <a:pt x="3324" y="15475"/>
                  <a:pt x="3497" y="15511"/>
                </a:cubicBezTo>
                <a:moveTo>
                  <a:pt x="5030" y="15645"/>
                </a:moveTo>
                <a:cubicBezTo>
                  <a:pt x="4941" y="15627"/>
                  <a:pt x="4881" y="15526"/>
                  <a:pt x="4897" y="15420"/>
                </a:cubicBezTo>
                <a:cubicBezTo>
                  <a:pt x="4912" y="15315"/>
                  <a:pt x="4998" y="15244"/>
                  <a:pt x="5088" y="15263"/>
                </a:cubicBezTo>
                <a:cubicBezTo>
                  <a:pt x="5177" y="15282"/>
                  <a:pt x="5237" y="15382"/>
                  <a:pt x="5221" y="15488"/>
                </a:cubicBezTo>
                <a:cubicBezTo>
                  <a:pt x="5206" y="15593"/>
                  <a:pt x="5120" y="15664"/>
                  <a:pt x="5030" y="15645"/>
                </a:cubicBezTo>
                <a:moveTo>
                  <a:pt x="5004" y="15824"/>
                </a:moveTo>
                <a:cubicBezTo>
                  <a:pt x="5177" y="15860"/>
                  <a:pt x="5342" y="15723"/>
                  <a:pt x="5373" y="15519"/>
                </a:cubicBezTo>
                <a:cubicBezTo>
                  <a:pt x="5403" y="15315"/>
                  <a:pt x="5288" y="15120"/>
                  <a:pt x="5114" y="15085"/>
                </a:cubicBezTo>
                <a:cubicBezTo>
                  <a:pt x="4941" y="15049"/>
                  <a:pt x="4776" y="15185"/>
                  <a:pt x="4745" y="15389"/>
                </a:cubicBezTo>
                <a:cubicBezTo>
                  <a:pt x="4715" y="15593"/>
                  <a:pt x="4830" y="15788"/>
                  <a:pt x="5004" y="15824"/>
                </a:cubicBezTo>
                <a:moveTo>
                  <a:pt x="2017" y="15020"/>
                </a:moveTo>
                <a:cubicBezTo>
                  <a:pt x="1928" y="15001"/>
                  <a:pt x="1868" y="14900"/>
                  <a:pt x="1884" y="14795"/>
                </a:cubicBezTo>
                <a:cubicBezTo>
                  <a:pt x="1899" y="14689"/>
                  <a:pt x="1985" y="14619"/>
                  <a:pt x="2075" y="14637"/>
                </a:cubicBezTo>
                <a:cubicBezTo>
                  <a:pt x="2164" y="14656"/>
                  <a:pt x="2224" y="14757"/>
                  <a:pt x="2208" y="14862"/>
                </a:cubicBezTo>
                <a:cubicBezTo>
                  <a:pt x="2193" y="14968"/>
                  <a:pt x="2107" y="15038"/>
                  <a:pt x="2017" y="15020"/>
                </a:cubicBezTo>
                <a:moveTo>
                  <a:pt x="1991" y="15198"/>
                </a:moveTo>
                <a:cubicBezTo>
                  <a:pt x="2164" y="15234"/>
                  <a:pt x="2329" y="15098"/>
                  <a:pt x="2360" y="14894"/>
                </a:cubicBezTo>
                <a:cubicBezTo>
                  <a:pt x="2390" y="14689"/>
                  <a:pt x="2275" y="14495"/>
                  <a:pt x="2101" y="14459"/>
                </a:cubicBezTo>
                <a:cubicBezTo>
                  <a:pt x="1928" y="14423"/>
                  <a:pt x="1763" y="14559"/>
                  <a:pt x="1732" y="14763"/>
                </a:cubicBezTo>
                <a:cubicBezTo>
                  <a:pt x="1702" y="14967"/>
                  <a:pt x="1817" y="15162"/>
                  <a:pt x="1991" y="15198"/>
                </a:cubicBezTo>
                <a:moveTo>
                  <a:pt x="511" y="14707"/>
                </a:moveTo>
                <a:cubicBezTo>
                  <a:pt x="421" y="14688"/>
                  <a:pt x="361" y="14588"/>
                  <a:pt x="377" y="14482"/>
                </a:cubicBezTo>
                <a:cubicBezTo>
                  <a:pt x="393" y="14376"/>
                  <a:pt x="478" y="14306"/>
                  <a:pt x="568" y="14325"/>
                </a:cubicBezTo>
                <a:cubicBezTo>
                  <a:pt x="658" y="14343"/>
                  <a:pt x="718" y="14444"/>
                  <a:pt x="702" y="14549"/>
                </a:cubicBezTo>
                <a:cubicBezTo>
                  <a:pt x="686" y="14655"/>
                  <a:pt x="601" y="14725"/>
                  <a:pt x="511" y="14707"/>
                </a:cubicBezTo>
                <a:moveTo>
                  <a:pt x="484" y="14885"/>
                </a:moveTo>
                <a:cubicBezTo>
                  <a:pt x="657" y="14921"/>
                  <a:pt x="823" y="14785"/>
                  <a:pt x="853" y="14581"/>
                </a:cubicBezTo>
                <a:cubicBezTo>
                  <a:pt x="884" y="14377"/>
                  <a:pt x="768" y="14182"/>
                  <a:pt x="595" y="14146"/>
                </a:cubicBezTo>
                <a:cubicBezTo>
                  <a:pt x="421" y="14110"/>
                  <a:pt x="256" y="14246"/>
                  <a:pt x="226" y="14451"/>
                </a:cubicBezTo>
                <a:cubicBezTo>
                  <a:pt x="195" y="14655"/>
                  <a:pt x="311" y="14849"/>
                  <a:pt x="484" y="14885"/>
                </a:cubicBezTo>
                <a:moveTo>
                  <a:pt x="3378" y="17681"/>
                </a:moveTo>
                <a:cubicBezTo>
                  <a:pt x="3287" y="17681"/>
                  <a:pt x="3213" y="17594"/>
                  <a:pt x="3213" y="17487"/>
                </a:cubicBezTo>
                <a:cubicBezTo>
                  <a:pt x="3213" y="17380"/>
                  <a:pt x="3287" y="17293"/>
                  <a:pt x="3378" y="17293"/>
                </a:cubicBezTo>
                <a:cubicBezTo>
                  <a:pt x="3469" y="17293"/>
                  <a:pt x="3543" y="17380"/>
                  <a:pt x="3543" y="17487"/>
                </a:cubicBezTo>
                <a:cubicBezTo>
                  <a:pt x="3543" y="17594"/>
                  <a:pt x="3469" y="17681"/>
                  <a:pt x="3378" y="17681"/>
                </a:cubicBezTo>
                <a:moveTo>
                  <a:pt x="3378" y="17862"/>
                </a:moveTo>
                <a:cubicBezTo>
                  <a:pt x="3554" y="17862"/>
                  <a:pt x="3697" y="17694"/>
                  <a:pt x="3697" y="17487"/>
                </a:cubicBezTo>
                <a:cubicBezTo>
                  <a:pt x="3697" y="17280"/>
                  <a:pt x="3554" y="17112"/>
                  <a:pt x="3378" y="17112"/>
                </a:cubicBezTo>
                <a:cubicBezTo>
                  <a:pt x="3202" y="17112"/>
                  <a:pt x="3060" y="17280"/>
                  <a:pt x="3060" y="17487"/>
                </a:cubicBezTo>
                <a:cubicBezTo>
                  <a:pt x="3060" y="17694"/>
                  <a:pt x="3202" y="17862"/>
                  <a:pt x="3378" y="17862"/>
                </a:cubicBezTo>
                <a:moveTo>
                  <a:pt x="4908" y="17681"/>
                </a:moveTo>
                <a:cubicBezTo>
                  <a:pt x="4817" y="17681"/>
                  <a:pt x="4743" y="17594"/>
                  <a:pt x="4743" y="17487"/>
                </a:cubicBezTo>
                <a:cubicBezTo>
                  <a:pt x="4743" y="17380"/>
                  <a:pt x="4817" y="17293"/>
                  <a:pt x="4908" y="17293"/>
                </a:cubicBezTo>
                <a:cubicBezTo>
                  <a:pt x="4999" y="17293"/>
                  <a:pt x="5073" y="17380"/>
                  <a:pt x="5073" y="17487"/>
                </a:cubicBezTo>
                <a:cubicBezTo>
                  <a:pt x="5073" y="17594"/>
                  <a:pt x="4999" y="17681"/>
                  <a:pt x="4908" y="17681"/>
                </a:cubicBezTo>
                <a:moveTo>
                  <a:pt x="4908" y="17862"/>
                </a:moveTo>
                <a:cubicBezTo>
                  <a:pt x="5084" y="17862"/>
                  <a:pt x="5227" y="17694"/>
                  <a:pt x="5227" y="17487"/>
                </a:cubicBezTo>
                <a:cubicBezTo>
                  <a:pt x="5227" y="17280"/>
                  <a:pt x="5084" y="17112"/>
                  <a:pt x="4908" y="17112"/>
                </a:cubicBezTo>
                <a:cubicBezTo>
                  <a:pt x="4732" y="17112"/>
                  <a:pt x="4589" y="17280"/>
                  <a:pt x="4589" y="17487"/>
                </a:cubicBezTo>
                <a:cubicBezTo>
                  <a:pt x="4589" y="17694"/>
                  <a:pt x="4732" y="17862"/>
                  <a:pt x="4908" y="17862"/>
                </a:cubicBezTo>
                <a:moveTo>
                  <a:pt x="1848" y="17681"/>
                </a:moveTo>
                <a:cubicBezTo>
                  <a:pt x="1757" y="17681"/>
                  <a:pt x="1684" y="17594"/>
                  <a:pt x="1684" y="17487"/>
                </a:cubicBezTo>
                <a:cubicBezTo>
                  <a:pt x="1684" y="17380"/>
                  <a:pt x="1757" y="17293"/>
                  <a:pt x="1848" y="17293"/>
                </a:cubicBezTo>
                <a:cubicBezTo>
                  <a:pt x="1940" y="17293"/>
                  <a:pt x="2013" y="17380"/>
                  <a:pt x="2013" y="17487"/>
                </a:cubicBezTo>
                <a:cubicBezTo>
                  <a:pt x="2013" y="17594"/>
                  <a:pt x="1940" y="17681"/>
                  <a:pt x="1848" y="17681"/>
                </a:cubicBezTo>
                <a:moveTo>
                  <a:pt x="1848" y="17862"/>
                </a:moveTo>
                <a:cubicBezTo>
                  <a:pt x="2024" y="17862"/>
                  <a:pt x="2167" y="17694"/>
                  <a:pt x="2167" y="17487"/>
                </a:cubicBezTo>
                <a:cubicBezTo>
                  <a:pt x="2167" y="17280"/>
                  <a:pt x="2024" y="17112"/>
                  <a:pt x="1848" y="17112"/>
                </a:cubicBezTo>
                <a:cubicBezTo>
                  <a:pt x="1672" y="17112"/>
                  <a:pt x="1530" y="17280"/>
                  <a:pt x="1530" y="17487"/>
                </a:cubicBezTo>
                <a:cubicBezTo>
                  <a:pt x="1530" y="17694"/>
                  <a:pt x="1672" y="17862"/>
                  <a:pt x="1848" y="17862"/>
                </a:cubicBezTo>
                <a:moveTo>
                  <a:pt x="319" y="17681"/>
                </a:moveTo>
                <a:cubicBezTo>
                  <a:pt x="228" y="17681"/>
                  <a:pt x="154" y="17594"/>
                  <a:pt x="154" y="17487"/>
                </a:cubicBezTo>
                <a:cubicBezTo>
                  <a:pt x="154" y="17380"/>
                  <a:pt x="228" y="17293"/>
                  <a:pt x="319" y="17293"/>
                </a:cubicBezTo>
                <a:cubicBezTo>
                  <a:pt x="410" y="17293"/>
                  <a:pt x="484" y="17380"/>
                  <a:pt x="484" y="17487"/>
                </a:cubicBezTo>
                <a:cubicBezTo>
                  <a:pt x="484" y="17594"/>
                  <a:pt x="410" y="17681"/>
                  <a:pt x="319" y="17681"/>
                </a:cubicBezTo>
                <a:moveTo>
                  <a:pt x="319" y="17862"/>
                </a:moveTo>
                <a:cubicBezTo>
                  <a:pt x="495" y="17862"/>
                  <a:pt x="637" y="17694"/>
                  <a:pt x="637" y="17487"/>
                </a:cubicBezTo>
                <a:cubicBezTo>
                  <a:pt x="637" y="17280"/>
                  <a:pt x="495" y="17112"/>
                  <a:pt x="319" y="17112"/>
                </a:cubicBezTo>
                <a:cubicBezTo>
                  <a:pt x="143" y="17112"/>
                  <a:pt x="0" y="17280"/>
                  <a:pt x="0" y="17487"/>
                </a:cubicBezTo>
                <a:cubicBezTo>
                  <a:pt x="0" y="17694"/>
                  <a:pt x="143" y="17862"/>
                  <a:pt x="319" y="17862"/>
                </a:cubicBezTo>
                <a:moveTo>
                  <a:pt x="3581" y="20024"/>
                </a:moveTo>
                <a:cubicBezTo>
                  <a:pt x="3491" y="20043"/>
                  <a:pt x="3406" y="19972"/>
                  <a:pt x="3390" y="19867"/>
                </a:cubicBezTo>
                <a:cubicBezTo>
                  <a:pt x="3374" y="19761"/>
                  <a:pt x="3434" y="19660"/>
                  <a:pt x="3524" y="19642"/>
                </a:cubicBezTo>
                <a:cubicBezTo>
                  <a:pt x="3614" y="19623"/>
                  <a:pt x="3699" y="19694"/>
                  <a:pt x="3715" y="19799"/>
                </a:cubicBezTo>
                <a:cubicBezTo>
                  <a:pt x="3731" y="19905"/>
                  <a:pt x="3671" y="20006"/>
                  <a:pt x="3581" y="20024"/>
                </a:cubicBezTo>
                <a:moveTo>
                  <a:pt x="3608" y="20203"/>
                </a:moveTo>
                <a:cubicBezTo>
                  <a:pt x="3781" y="20167"/>
                  <a:pt x="3897" y="19972"/>
                  <a:pt x="3866" y="19768"/>
                </a:cubicBezTo>
                <a:cubicBezTo>
                  <a:pt x="3836" y="19564"/>
                  <a:pt x="3670" y="19428"/>
                  <a:pt x="3497" y="19463"/>
                </a:cubicBezTo>
                <a:cubicBezTo>
                  <a:pt x="3324" y="19499"/>
                  <a:pt x="3208" y="19694"/>
                  <a:pt x="3239" y="19898"/>
                </a:cubicBezTo>
                <a:cubicBezTo>
                  <a:pt x="3269" y="20102"/>
                  <a:pt x="3434" y="20239"/>
                  <a:pt x="3608" y="20203"/>
                </a:cubicBezTo>
                <a:moveTo>
                  <a:pt x="5088" y="19711"/>
                </a:moveTo>
                <a:cubicBezTo>
                  <a:pt x="4998" y="19730"/>
                  <a:pt x="4912" y="19659"/>
                  <a:pt x="4897" y="19554"/>
                </a:cubicBezTo>
                <a:cubicBezTo>
                  <a:pt x="4881" y="19448"/>
                  <a:pt x="4941" y="19348"/>
                  <a:pt x="5030" y="19329"/>
                </a:cubicBezTo>
                <a:cubicBezTo>
                  <a:pt x="5120" y="19310"/>
                  <a:pt x="5206" y="19381"/>
                  <a:pt x="5221" y="19486"/>
                </a:cubicBezTo>
                <a:cubicBezTo>
                  <a:pt x="5237" y="19592"/>
                  <a:pt x="5177" y="19693"/>
                  <a:pt x="5088" y="19711"/>
                </a:cubicBezTo>
                <a:moveTo>
                  <a:pt x="5114" y="19890"/>
                </a:moveTo>
                <a:cubicBezTo>
                  <a:pt x="5288" y="19854"/>
                  <a:pt x="5403" y="19659"/>
                  <a:pt x="5373" y="19455"/>
                </a:cubicBezTo>
                <a:cubicBezTo>
                  <a:pt x="5342" y="19251"/>
                  <a:pt x="5177" y="19115"/>
                  <a:pt x="5004" y="19151"/>
                </a:cubicBezTo>
                <a:cubicBezTo>
                  <a:pt x="4830" y="19187"/>
                  <a:pt x="4714" y="19381"/>
                  <a:pt x="4745" y="19585"/>
                </a:cubicBezTo>
                <a:cubicBezTo>
                  <a:pt x="4776" y="19789"/>
                  <a:pt x="4941" y="19926"/>
                  <a:pt x="5114" y="19890"/>
                </a:cubicBezTo>
                <a:moveTo>
                  <a:pt x="2075" y="20337"/>
                </a:moveTo>
                <a:cubicBezTo>
                  <a:pt x="1985" y="20356"/>
                  <a:pt x="1899" y="20285"/>
                  <a:pt x="1884" y="20180"/>
                </a:cubicBezTo>
                <a:cubicBezTo>
                  <a:pt x="1868" y="20074"/>
                  <a:pt x="1928" y="19973"/>
                  <a:pt x="2017" y="19955"/>
                </a:cubicBezTo>
                <a:cubicBezTo>
                  <a:pt x="2107" y="19936"/>
                  <a:pt x="2193" y="20007"/>
                  <a:pt x="2208" y="20112"/>
                </a:cubicBezTo>
                <a:cubicBezTo>
                  <a:pt x="2224" y="20218"/>
                  <a:pt x="2164" y="20318"/>
                  <a:pt x="2075" y="20337"/>
                </a:cubicBezTo>
                <a:moveTo>
                  <a:pt x="2101" y="20515"/>
                </a:moveTo>
                <a:cubicBezTo>
                  <a:pt x="2275" y="20479"/>
                  <a:pt x="2390" y="20285"/>
                  <a:pt x="2360" y="20081"/>
                </a:cubicBezTo>
                <a:cubicBezTo>
                  <a:pt x="2329" y="19877"/>
                  <a:pt x="2164" y="19740"/>
                  <a:pt x="1991" y="19776"/>
                </a:cubicBezTo>
                <a:cubicBezTo>
                  <a:pt x="1817" y="19812"/>
                  <a:pt x="1701" y="20007"/>
                  <a:pt x="1732" y="20211"/>
                </a:cubicBezTo>
                <a:cubicBezTo>
                  <a:pt x="1763" y="20415"/>
                  <a:pt x="1928" y="20551"/>
                  <a:pt x="2101" y="20515"/>
                </a:cubicBezTo>
                <a:moveTo>
                  <a:pt x="568" y="20650"/>
                </a:moveTo>
                <a:cubicBezTo>
                  <a:pt x="478" y="20668"/>
                  <a:pt x="393" y="20598"/>
                  <a:pt x="377" y="20492"/>
                </a:cubicBezTo>
                <a:cubicBezTo>
                  <a:pt x="361" y="20387"/>
                  <a:pt x="421" y="20286"/>
                  <a:pt x="511" y="20267"/>
                </a:cubicBezTo>
                <a:cubicBezTo>
                  <a:pt x="601" y="20249"/>
                  <a:pt x="686" y="20319"/>
                  <a:pt x="702" y="20425"/>
                </a:cubicBezTo>
                <a:cubicBezTo>
                  <a:pt x="718" y="20530"/>
                  <a:pt x="658" y="20631"/>
                  <a:pt x="568" y="20650"/>
                </a:cubicBezTo>
                <a:moveTo>
                  <a:pt x="595" y="20828"/>
                </a:moveTo>
                <a:cubicBezTo>
                  <a:pt x="768" y="20792"/>
                  <a:pt x="884" y="20598"/>
                  <a:pt x="853" y="20393"/>
                </a:cubicBezTo>
                <a:cubicBezTo>
                  <a:pt x="823" y="20189"/>
                  <a:pt x="657" y="20053"/>
                  <a:pt x="484" y="20089"/>
                </a:cubicBezTo>
                <a:cubicBezTo>
                  <a:pt x="311" y="20125"/>
                  <a:pt x="195" y="20320"/>
                  <a:pt x="226" y="20524"/>
                </a:cubicBezTo>
                <a:cubicBezTo>
                  <a:pt x="256" y="20728"/>
                  <a:pt x="421" y="20864"/>
                  <a:pt x="595" y="20828"/>
                </a:cubicBezTo>
                <a:moveTo>
                  <a:pt x="21369" y="8643"/>
                </a:moveTo>
                <a:cubicBezTo>
                  <a:pt x="21311" y="8725"/>
                  <a:pt x="21207" y="8736"/>
                  <a:pt x="21137" y="8667"/>
                </a:cubicBezTo>
                <a:cubicBezTo>
                  <a:pt x="21067" y="8598"/>
                  <a:pt x="21058" y="8476"/>
                  <a:pt x="21117" y="8393"/>
                </a:cubicBezTo>
                <a:cubicBezTo>
                  <a:pt x="21175" y="8311"/>
                  <a:pt x="21279" y="8301"/>
                  <a:pt x="21349" y="8370"/>
                </a:cubicBezTo>
                <a:cubicBezTo>
                  <a:pt x="21418" y="8438"/>
                  <a:pt x="21428" y="8561"/>
                  <a:pt x="21369" y="8643"/>
                </a:cubicBezTo>
                <a:moveTo>
                  <a:pt x="21487" y="8759"/>
                </a:moveTo>
                <a:cubicBezTo>
                  <a:pt x="21600" y="8601"/>
                  <a:pt x="21582" y="8364"/>
                  <a:pt x="21448" y="8231"/>
                </a:cubicBezTo>
                <a:cubicBezTo>
                  <a:pt x="21313" y="8098"/>
                  <a:pt x="21112" y="8118"/>
                  <a:pt x="20999" y="8277"/>
                </a:cubicBezTo>
                <a:cubicBezTo>
                  <a:pt x="20885" y="8436"/>
                  <a:pt x="20903" y="8673"/>
                  <a:pt x="21038" y="8806"/>
                </a:cubicBezTo>
                <a:cubicBezTo>
                  <a:pt x="21173" y="8939"/>
                  <a:pt x="21374" y="8918"/>
                  <a:pt x="21487" y="8759"/>
                </a:cubicBezTo>
                <a:moveTo>
                  <a:pt x="20731" y="5885"/>
                </a:moveTo>
                <a:cubicBezTo>
                  <a:pt x="20685" y="5978"/>
                  <a:pt x="20584" y="6009"/>
                  <a:pt x="20505" y="5956"/>
                </a:cubicBezTo>
                <a:cubicBezTo>
                  <a:pt x="20427" y="5902"/>
                  <a:pt x="20400" y="5783"/>
                  <a:pt x="20445" y="5691"/>
                </a:cubicBezTo>
                <a:cubicBezTo>
                  <a:pt x="20491" y="5598"/>
                  <a:pt x="20591" y="5566"/>
                  <a:pt x="20670" y="5620"/>
                </a:cubicBezTo>
                <a:cubicBezTo>
                  <a:pt x="20749" y="5673"/>
                  <a:pt x="20776" y="5792"/>
                  <a:pt x="20731" y="5885"/>
                </a:cubicBezTo>
                <a:moveTo>
                  <a:pt x="20864" y="5975"/>
                </a:moveTo>
                <a:cubicBezTo>
                  <a:pt x="20952" y="5796"/>
                  <a:pt x="20900" y="5566"/>
                  <a:pt x="20747" y="5463"/>
                </a:cubicBezTo>
                <a:cubicBezTo>
                  <a:pt x="20595" y="5359"/>
                  <a:pt x="20400" y="5421"/>
                  <a:pt x="20312" y="5600"/>
                </a:cubicBezTo>
                <a:cubicBezTo>
                  <a:pt x="20224" y="5780"/>
                  <a:pt x="20276" y="6009"/>
                  <a:pt x="20428" y="6113"/>
                </a:cubicBezTo>
                <a:cubicBezTo>
                  <a:pt x="20581" y="6216"/>
                  <a:pt x="20776" y="6155"/>
                  <a:pt x="20864" y="5975"/>
                </a:cubicBezTo>
                <a:moveTo>
                  <a:pt x="19966" y="7445"/>
                </a:moveTo>
                <a:cubicBezTo>
                  <a:pt x="19920" y="7537"/>
                  <a:pt x="19819" y="7569"/>
                  <a:pt x="19741" y="7516"/>
                </a:cubicBezTo>
                <a:cubicBezTo>
                  <a:pt x="19662" y="7462"/>
                  <a:pt x="19635" y="7343"/>
                  <a:pt x="19680" y="7251"/>
                </a:cubicBezTo>
                <a:cubicBezTo>
                  <a:pt x="19726" y="7158"/>
                  <a:pt x="19827" y="7126"/>
                  <a:pt x="19905" y="7180"/>
                </a:cubicBezTo>
                <a:cubicBezTo>
                  <a:pt x="19984" y="7233"/>
                  <a:pt x="20011" y="7352"/>
                  <a:pt x="19966" y="7445"/>
                </a:cubicBezTo>
                <a:moveTo>
                  <a:pt x="20099" y="7535"/>
                </a:moveTo>
                <a:cubicBezTo>
                  <a:pt x="20187" y="7356"/>
                  <a:pt x="20135" y="7126"/>
                  <a:pt x="19982" y="7023"/>
                </a:cubicBezTo>
                <a:cubicBezTo>
                  <a:pt x="19830" y="6919"/>
                  <a:pt x="19635" y="6981"/>
                  <a:pt x="19547" y="7160"/>
                </a:cubicBezTo>
                <a:cubicBezTo>
                  <a:pt x="19459" y="7339"/>
                  <a:pt x="19511" y="7569"/>
                  <a:pt x="19664" y="7673"/>
                </a:cubicBezTo>
                <a:cubicBezTo>
                  <a:pt x="19816" y="7776"/>
                  <a:pt x="20011" y="7715"/>
                  <a:pt x="20099" y="7535"/>
                </a:cubicBezTo>
                <a:moveTo>
                  <a:pt x="19977" y="1474"/>
                </a:moveTo>
                <a:cubicBezTo>
                  <a:pt x="19946" y="1574"/>
                  <a:pt x="19851" y="1626"/>
                  <a:pt x="19765" y="1590"/>
                </a:cubicBezTo>
                <a:cubicBezTo>
                  <a:pt x="19680" y="1553"/>
                  <a:pt x="19636" y="1442"/>
                  <a:pt x="19667" y="1341"/>
                </a:cubicBezTo>
                <a:cubicBezTo>
                  <a:pt x="19698" y="1240"/>
                  <a:pt x="19793" y="1188"/>
                  <a:pt x="19878" y="1225"/>
                </a:cubicBezTo>
                <a:cubicBezTo>
                  <a:pt x="19964" y="1262"/>
                  <a:pt x="20008" y="1373"/>
                  <a:pt x="19977" y="1474"/>
                </a:cubicBezTo>
                <a:moveTo>
                  <a:pt x="20121" y="1536"/>
                </a:moveTo>
                <a:cubicBezTo>
                  <a:pt x="20181" y="1341"/>
                  <a:pt x="20096" y="1125"/>
                  <a:pt x="19931" y="1055"/>
                </a:cubicBezTo>
                <a:cubicBezTo>
                  <a:pt x="19765" y="984"/>
                  <a:pt x="19583" y="1084"/>
                  <a:pt x="19522" y="1279"/>
                </a:cubicBezTo>
                <a:cubicBezTo>
                  <a:pt x="19462" y="1474"/>
                  <a:pt x="19547" y="1689"/>
                  <a:pt x="19713" y="1760"/>
                </a:cubicBezTo>
                <a:cubicBezTo>
                  <a:pt x="19878" y="1831"/>
                  <a:pt x="20061" y="1730"/>
                  <a:pt x="20121" y="1536"/>
                </a:cubicBezTo>
                <a:moveTo>
                  <a:pt x="18930" y="4859"/>
                </a:moveTo>
                <a:cubicBezTo>
                  <a:pt x="18899" y="4960"/>
                  <a:pt x="18804" y="5012"/>
                  <a:pt x="18719" y="4975"/>
                </a:cubicBezTo>
                <a:cubicBezTo>
                  <a:pt x="18633" y="4938"/>
                  <a:pt x="18589" y="4827"/>
                  <a:pt x="18620" y="4726"/>
                </a:cubicBezTo>
                <a:cubicBezTo>
                  <a:pt x="18652" y="4625"/>
                  <a:pt x="18746" y="4573"/>
                  <a:pt x="18832" y="4610"/>
                </a:cubicBezTo>
                <a:cubicBezTo>
                  <a:pt x="18917" y="4647"/>
                  <a:pt x="18961" y="4758"/>
                  <a:pt x="18930" y="4859"/>
                </a:cubicBezTo>
                <a:moveTo>
                  <a:pt x="19075" y="4921"/>
                </a:moveTo>
                <a:cubicBezTo>
                  <a:pt x="19135" y="4726"/>
                  <a:pt x="19050" y="4511"/>
                  <a:pt x="18884" y="4440"/>
                </a:cubicBezTo>
                <a:cubicBezTo>
                  <a:pt x="18719" y="4369"/>
                  <a:pt x="18536" y="4469"/>
                  <a:pt x="18476" y="4664"/>
                </a:cubicBezTo>
                <a:cubicBezTo>
                  <a:pt x="18416" y="4859"/>
                  <a:pt x="18501" y="5074"/>
                  <a:pt x="18666" y="5145"/>
                </a:cubicBezTo>
                <a:cubicBezTo>
                  <a:pt x="18832" y="5216"/>
                  <a:pt x="19015" y="5116"/>
                  <a:pt x="19075" y="4921"/>
                </a:cubicBezTo>
                <a:moveTo>
                  <a:pt x="19453" y="3166"/>
                </a:moveTo>
                <a:cubicBezTo>
                  <a:pt x="19422" y="3267"/>
                  <a:pt x="19328" y="3319"/>
                  <a:pt x="19242" y="3282"/>
                </a:cubicBezTo>
                <a:cubicBezTo>
                  <a:pt x="19157" y="3246"/>
                  <a:pt x="19113" y="3134"/>
                  <a:pt x="19144" y="3033"/>
                </a:cubicBezTo>
                <a:cubicBezTo>
                  <a:pt x="19175" y="2933"/>
                  <a:pt x="19269" y="2881"/>
                  <a:pt x="19355" y="2918"/>
                </a:cubicBezTo>
                <a:cubicBezTo>
                  <a:pt x="19440" y="2954"/>
                  <a:pt x="19485" y="3066"/>
                  <a:pt x="19453" y="3166"/>
                </a:cubicBezTo>
                <a:moveTo>
                  <a:pt x="19598" y="3228"/>
                </a:moveTo>
                <a:cubicBezTo>
                  <a:pt x="19658" y="3033"/>
                  <a:pt x="19573" y="2818"/>
                  <a:pt x="19408" y="2747"/>
                </a:cubicBezTo>
                <a:cubicBezTo>
                  <a:pt x="19242" y="2676"/>
                  <a:pt x="19059" y="2777"/>
                  <a:pt x="18999" y="2971"/>
                </a:cubicBezTo>
                <a:cubicBezTo>
                  <a:pt x="18939" y="3166"/>
                  <a:pt x="19024" y="3382"/>
                  <a:pt x="19190" y="3453"/>
                </a:cubicBezTo>
                <a:cubicBezTo>
                  <a:pt x="19355" y="3523"/>
                  <a:pt x="19538" y="3423"/>
                  <a:pt x="19598" y="3228"/>
                </a:cubicBezTo>
                <a:moveTo>
                  <a:pt x="18407" y="6551"/>
                </a:moveTo>
                <a:cubicBezTo>
                  <a:pt x="18376" y="6652"/>
                  <a:pt x="18281" y="6704"/>
                  <a:pt x="18196" y="6668"/>
                </a:cubicBezTo>
                <a:cubicBezTo>
                  <a:pt x="18110" y="6631"/>
                  <a:pt x="18066" y="6519"/>
                  <a:pt x="18097" y="6419"/>
                </a:cubicBezTo>
                <a:cubicBezTo>
                  <a:pt x="18128" y="6318"/>
                  <a:pt x="18223" y="6266"/>
                  <a:pt x="18309" y="6303"/>
                </a:cubicBezTo>
                <a:cubicBezTo>
                  <a:pt x="18394" y="6339"/>
                  <a:pt x="18438" y="6451"/>
                  <a:pt x="18407" y="6551"/>
                </a:cubicBezTo>
                <a:moveTo>
                  <a:pt x="18552" y="6613"/>
                </a:moveTo>
                <a:cubicBezTo>
                  <a:pt x="18612" y="6419"/>
                  <a:pt x="18527" y="6203"/>
                  <a:pt x="18361" y="6133"/>
                </a:cubicBezTo>
                <a:cubicBezTo>
                  <a:pt x="18196" y="6062"/>
                  <a:pt x="18013" y="6162"/>
                  <a:pt x="17953" y="6357"/>
                </a:cubicBezTo>
                <a:cubicBezTo>
                  <a:pt x="17892" y="6551"/>
                  <a:pt x="17978" y="6767"/>
                  <a:pt x="18143" y="6838"/>
                </a:cubicBezTo>
                <a:cubicBezTo>
                  <a:pt x="18309" y="6909"/>
                  <a:pt x="18491" y="6808"/>
                  <a:pt x="18552" y="6613"/>
                </a:cubicBezTo>
                <a:moveTo>
                  <a:pt x="17537" y="669"/>
                </a:moveTo>
                <a:cubicBezTo>
                  <a:pt x="17521" y="775"/>
                  <a:pt x="17436" y="845"/>
                  <a:pt x="17346" y="826"/>
                </a:cubicBezTo>
                <a:cubicBezTo>
                  <a:pt x="17257" y="808"/>
                  <a:pt x="17197" y="707"/>
                  <a:pt x="17213" y="602"/>
                </a:cubicBezTo>
                <a:cubicBezTo>
                  <a:pt x="17228" y="496"/>
                  <a:pt x="17314" y="425"/>
                  <a:pt x="17404" y="444"/>
                </a:cubicBezTo>
                <a:cubicBezTo>
                  <a:pt x="17493" y="463"/>
                  <a:pt x="17553" y="563"/>
                  <a:pt x="17537" y="669"/>
                </a:cubicBezTo>
                <a:moveTo>
                  <a:pt x="17689" y="700"/>
                </a:moveTo>
                <a:cubicBezTo>
                  <a:pt x="17719" y="496"/>
                  <a:pt x="17604" y="302"/>
                  <a:pt x="17430" y="266"/>
                </a:cubicBezTo>
                <a:cubicBezTo>
                  <a:pt x="17257" y="230"/>
                  <a:pt x="17092" y="366"/>
                  <a:pt x="17061" y="570"/>
                </a:cubicBezTo>
                <a:cubicBezTo>
                  <a:pt x="17030" y="774"/>
                  <a:pt x="17146" y="969"/>
                  <a:pt x="17320" y="1005"/>
                </a:cubicBezTo>
                <a:cubicBezTo>
                  <a:pt x="17493" y="1041"/>
                  <a:pt x="17658" y="905"/>
                  <a:pt x="17689" y="700"/>
                </a:cubicBezTo>
                <a:moveTo>
                  <a:pt x="17006" y="4217"/>
                </a:moveTo>
                <a:cubicBezTo>
                  <a:pt x="16990" y="4322"/>
                  <a:pt x="16905" y="4393"/>
                  <a:pt x="16815" y="4374"/>
                </a:cubicBezTo>
                <a:cubicBezTo>
                  <a:pt x="16725" y="4356"/>
                  <a:pt x="16665" y="4255"/>
                  <a:pt x="16681" y="4149"/>
                </a:cubicBezTo>
                <a:cubicBezTo>
                  <a:pt x="16697" y="4044"/>
                  <a:pt x="16783" y="3973"/>
                  <a:pt x="16872" y="3992"/>
                </a:cubicBezTo>
                <a:cubicBezTo>
                  <a:pt x="16962" y="4010"/>
                  <a:pt x="17022" y="4111"/>
                  <a:pt x="17006" y="4217"/>
                </a:cubicBezTo>
                <a:moveTo>
                  <a:pt x="17157" y="4248"/>
                </a:moveTo>
                <a:cubicBezTo>
                  <a:pt x="17188" y="4044"/>
                  <a:pt x="17072" y="3849"/>
                  <a:pt x="16899" y="3813"/>
                </a:cubicBezTo>
                <a:cubicBezTo>
                  <a:pt x="16726" y="3778"/>
                  <a:pt x="16560" y="3914"/>
                  <a:pt x="16530" y="4118"/>
                </a:cubicBezTo>
                <a:cubicBezTo>
                  <a:pt x="16499" y="4322"/>
                  <a:pt x="16615" y="4517"/>
                  <a:pt x="16788" y="4553"/>
                </a:cubicBezTo>
                <a:cubicBezTo>
                  <a:pt x="16962" y="4589"/>
                  <a:pt x="17127" y="4452"/>
                  <a:pt x="17157" y="4248"/>
                </a:cubicBezTo>
                <a:moveTo>
                  <a:pt x="17272" y="2443"/>
                </a:moveTo>
                <a:cubicBezTo>
                  <a:pt x="17256" y="2548"/>
                  <a:pt x="17170" y="2619"/>
                  <a:pt x="17081" y="2600"/>
                </a:cubicBezTo>
                <a:cubicBezTo>
                  <a:pt x="16991" y="2582"/>
                  <a:pt x="16931" y="2481"/>
                  <a:pt x="16947" y="2375"/>
                </a:cubicBezTo>
                <a:cubicBezTo>
                  <a:pt x="16963" y="2270"/>
                  <a:pt x="17048" y="2199"/>
                  <a:pt x="17138" y="2218"/>
                </a:cubicBezTo>
                <a:cubicBezTo>
                  <a:pt x="17227" y="2237"/>
                  <a:pt x="17287" y="2337"/>
                  <a:pt x="17272" y="2443"/>
                </a:cubicBezTo>
                <a:moveTo>
                  <a:pt x="17423" y="2474"/>
                </a:moveTo>
                <a:cubicBezTo>
                  <a:pt x="17454" y="2270"/>
                  <a:pt x="17338" y="2076"/>
                  <a:pt x="17165" y="2040"/>
                </a:cubicBezTo>
                <a:cubicBezTo>
                  <a:pt x="16991" y="2004"/>
                  <a:pt x="16826" y="2140"/>
                  <a:pt x="16795" y="2344"/>
                </a:cubicBezTo>
                <a:cubicBezTo>
                  <a:pt x="16765" y="2548"/>
                  <a:pt x="16881" y="2743"/>
                  <a:pt x="17054" y="2779"/>
                </a:cubicBezTo>
                <a:cubicBezTo>
                  <a:pt x="17227" y="2815"/>
                  <a:pt x="17393" y="2678"/>
                  <a:pt x="17423" y="2474"/>
                </a:cubicBezTo>
                <a:moveTo>
                  <a:pt x="16740" y="5991"/>
                </a:moveTo>
                <a:cubicBezTo>
                  <a:pt x="16725" y="6096"/>
                  <a:pt x="16639" y="6167"/>
                  <a:pt x="16549" y="6148"/>
                </a:cubicBezTo>
                <a:cubicBezTo>
                  <a:pt x="16460" y="6129"/>
                  <a:pt x="16400" y="6029"/>
                  <a:pt x="16416" y="5923"/>
                </a:cubicBezTo>
                <a:cubicBezTo>
                  <a:pt x="16431" y="5818"/>
                  <a:pt x="16517" y="5747"/>
                  <a:pt x="16607" y="5766"/>
                </a:cubicBezTo>
                <a:cubicBezTo>
                  <a:pt x="16696" y="5784"/>
                  <a:pt x="16756" y="5885"/>
                  <a:pt x="16740" y="5991"/>
                </a:cubicBezTo>
                <a:moveTo>
                  <a:pt x="16892" y="6022"/>
                </a:moveTo>
                <a:cubicBezTo>
                  <a:pt x="16922" y="5818"/>
                  <a:pt x="16807" y="5623"/>
                  <a:pt x="16633" y="5587"/>
                </a:cubicBezTo>
                <a:cubicBezTo>
                  <a:pt x="16460" y="5551"/>
                  <a:pt x="16295" y="5688"/>
                  <a:pt x="16264" y="5892"/>
                </a:cubicBezTo>
                <a:cubicBezTo>
                  <a:pt x="16234" y="6096"/>
                  <a:pt x="16349" y="6290"/>
                  <a:pt x="16523" y="6327"/>
                </a:cubicBezTo>
                <a:cubicBezTo>
                  <a:pt x="16696" y="6363"/>
                  <a:pt x="16861" y="6226"/>
                  <a:pt x="16892" y="6022"/>
                </a:cubicBezTo>
                <a:moveTo>
                  <a:pt x="15016" y="375"/>
                </a:moveTo>
                <a:cubicBezTo>
                  <a:pt x="15016" y="483"/>
                  <a:pt x="14942" y="569"/>
                  <a:pt x="14851" y="569"/>
                </a:cubicBezTo>
                <a:cubicBezTo>
                  <a:pt x="14760" y="569"/>
                  <a:pt x="14686" y="483"/>
                  <a:pt x="14686" y="375"/>
                </a:cubicBezTo>
                <a:cubicBezTo>
                  <a:pt x="14686" y="268"/>
                  <a:pt x="14760" y="181"/>
                  <a:pt x="14851" y="181"/>
                </a:cubicBezTo>
                <a:cubicBezTo>
                  <a:pt x="14942" y="181"/>
                  <a:pt x="15016" y="268"/>
                  <a:pt x="15016" y="375"/>
                </a:cubicBezTo>
                <a:moveTo>
                  <a:pt x="15170" y="375"/>
                </a:moveTo>
                <a:cubicBezTo>
                  <a:pt x="15170" y="168"/>
                  <a:pt x="15027" y="0"/>
                  <a:pt x="14851" y="0"/>
                </a:cubicBezTo>
                <a:cubicBezTo>
                  <a:pt x="14675" y="0"/>
                  <a:pt x="14533" y="168"/>
                  <a:pt x="14533" y="375"/>
                </a:cubicBezTo>
                <a:cubicBezTo>
                  <a:pt x="14533" y="583"/>
                  <a:pt x="14675" y="751"/>
                  <a:pt x="14851" y="751"/>
                </a:cubicBezTo>
                <a:cubicBezTo>
                  <a:pt x="15027" y="751"/>
                  <a:pt x="15170" y="583"/>
                  <a:pt x="15170" y="375"/>
                </a:cubicBezTo>
                <a:moveTo>
                  <a:pt x="15016" y="3978"/>
                </a:moveTo>
                <a:cubicBezTo>
                  <a:pt x="15016" y="4085"/>
                  <a:pt x="14942" y="4172"/>
                  <a:pt x="14851" y="4172"/>
                </a:cubicBezTo>
                <a:cubicBezTo>
                  <a:pt x="14760" y="4172"/>
                  <a:pt x="14686" y="4085"/>
                  <a:pt x="14686" y="3978"/>
                </a:cubicBezTo>
                <a:cubicBezTo>
                  <a:pt x="14686" y="3871"/>
                  <a:pt x="14760" y="3784"/>
                  <a:pt x="14851" y="3784"/>
                </a:cubicBezTo>
                <a:cubicBezTo>
                  <a:pt x="14942" y="3784"/>
                  <a:pt x="15016" y="3871"/>
                  <a:pt x="15016" y="3978"/>
                </a:cubicBezTo>
                <a:moveTo>
                  <a:pt x="15170" y="3978"/>
                </a:moveTo>
                <a:cubicBezTo>
                  <a:pt x="15170" y="3771"/>
                  <a:pt x="15027" y="3602"/>
                  <a:pt x="14851" y="3602"/>
                </a:cubicBezTo>
                <a:cubicBezTo>
                  <a:pt x="14675" y="3602"/>
                  <a:pt x="14533" y="3771"/>
                  <a:pt x="14533" y="3978"/>
                </a:cubicBezTo>
                <a:cubicBezTo>
                  <a:pt x="14533" y="4185"/>
                  <a:pt x="14675" y="4353"/>
                  <a:pt x="14851" y="4353"/>
                </a:cubicBezTo>
                <a:cubicBezTo>
                  <a:pt x="15027" y="4353"/>
                  <a:pt x="15170" y="4185"/>
                  <a:pt x="15170" y="3978"/>
                </a:cubicBezTo>
                <a:moveTo>
                  <a:pt x="15016" y="2177"/>
                </a:moveTo>
                <a:cubicBezTo>
                  <a:pt x="15016" y="2284"/>
                  <a:pt x="14942" y="2371"/>
                  <a:pt x="14851" y="2371"/>
                </a:cubicBezTo>
                <a:cubicBezTo>
                  <a:pt x="14760" y="2371"/>
                  <a:pt x="14686" y="2284"/>
                  <a:pt x="14686" y="2177"/>
                </a:cubicBezTo>
                <a:cubicBezTo>
                  <a:pt x="14686" y="2069"/>
                  <a:pt x="14760" y="1982"/>
                  <a:pt x="14851" y="1982"/>
                </a:cubicBezTo>
                <a:cubicBezTo>
                  <a:pt x="14942" y="1982"/>
                  <a:pt x="15016" y="2069"/>
                  <a:pt x="15016" y="2177"/>
                </a:cubicBezTo>
                <a:moveTo>
                  <a:pt x="15170" y="2177"/>
                </a:moveTo>
                <a:cubicBezTo>
                  <a:pt x="15170" y="1969"/>
                  <a:pt x="15027" y="1801"/>
                  <a:pt x="14851" y="1801"/>
                </a:cubicBezTo>
                <a:cubicBezTo>
                  <a:pt x="14675" y="1801"/>
                  <a:pt x="14533" y="1969"/>
                  <a:pt x="14533" y="2177"/>
                </a:cubicBezTo>
                <a:cubicBezTo>
                  <a:pt x="14533" y="2384"/>
                  <a:pt x="14675" y="2552"/>
                  <a:pt x="14851" y="2552"/>
                </a:cubicBezTo>
                <a:cubicBezTo>
                  <a:pt x="15027" y="2552"/>
                  <a:pt x="15170" y="2384"/>
                  <a:pt x="15170" y="2177"/>
                </a:cubicBezTo>
                <a:moveTo>
                  <a:pt x="15016" y="5779"/>
                </a:moveTo>
                <a:cubicBezTo>
                  <a:pt x="15016" y="5886"/>
                  <a:pt x="14942" y="5973"/>
                  <a:pt x="14851" y="5973"/>
                </a:cubicBezTo>
                <a:cubicBezTo>
                  <a:pt x="14760" y="5973"/>
                  <a:pt x="14686" y="5886"/>
                  <a:pt x="14686" y="5779"/>
                </a:cubicBezTo>
                <a:cubicBezTo>
                  <a:pt x="14686" y="5672"/>
                  <a:pt x="14760" y="5585"/>
                  <a:pt x="14851" y="5585"/>
                </a:cubicBezTo>
                <a:cubicBezTo>
                  <a:pt x="14942" y="5585"/>
                  <a:pt x="15016" y="5672"/>
                  <a:pt x="15016" y="5779"/>
                </a:cubicBezTo>
                <a:moveTo>
                  <a:pt x="15170" y="5779"/>
                </a:moveTo>
                <a:cubicBezTo>
                  <a:pt x="15170" y="5572"/>
                  <a:pt x="15027" y="5404"/>
                  <a:pt x="14851" y="5404"/>
                </a:cubicBezTo>
                <a:cubicBezTo>
                  <a:pt x="14675" y="5404"/>
                  <a:pt x="14533" y="5572"/>
                  <a:pt x="14533" y="5779"/>
                </a:cubicBezTo>
                <a:cubicBezTo>
                  <a:pt x="14533" y="5986"/>
                  <a:pt x="14675" y="6154"/>
                  <a:pt x="14851" y="6154"/>
                </a:cubicBezTo>
                <a:cubicBezTo>
                  <a:pt x="15027" y="6154"/>
                  <a:pt x="15170" y="5986"/>
                  <a:pt x="15170" y="5779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TextBox 5"/>
          <p:cNvSpPr txBox="1"/>
          <p:nvPr userDrawn="1"/>
        </p:nvSpPr>
        <p:spPr>
          <a:xfrm>
            <a:off x="483955" y="4685131"/>
            <a:ext cx="4098866" cy="2539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tabLst>
                <a:tab pos="395288" algn="l"/>
                <a:tab pos="1241425" algn="l"/>
              </a:tabLst>
            </a:pPr>
            <a:fld id="{F2F7D87C-7DB2-174A-B896-A654E6A2D983}" type="slidenum">
              <a:rPr lang="en-US" sz="600" b="1" smtClean="0">
                <a:solidFill>
                  <a:schemeClr val="accent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‹#›</a:t>
            </a:fld>
            <a:r>
              <a:rPr lang="en-US" sz="600" dirty="0">
                <a:solidFill>
                  <a:schemeClr val="tx2"/>
                </a:solidFill>
              </a:rPr>
              <a:t>  	</a:t>
            </a:r>
            <a:fld id="{A5DA238E-6C0E-644A-95A4-E478C343EC04}" type="datetime4">
              <a:rPr lang="en-AU" sz="600" smtClean="0">
                <a:solidFill>
                  <a:schemeClr val="tx2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25 November 2021</a:t>
            </a:fld>
            <a:r>
              <a:rPr lang="en-US" sz="600" dirty="0">
                <a:solidFill>
                  <a:schemeClr val="tx2"/>
                </a:solidFill>
              </a:rPr>
              <a:t>        </a:t>
            </a:r>
            <a:r>
              <a:rPr lang="en-US" sz="2400" baseline="-16000" dirty="0">
                <a:ln w="12700">
                  <a:solidFill>
                    <a:schemeClr val="accent1"/>
                  </a:solidFill>
                </a:ln>
                <a:noFill/>
              </a:rPr>
              <a:t>•</a:t>
            </a:r>
            <a:r>
              <a:rPr lang="en-US" sz="600" baseline="0" dirty="0">
                <a:ln w="12700"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  </a:t>
            </a:r>
            <a:r>
              <a:rPr lang="it-IT" sz="600" dirty="0">
                <a:solidFill>
                  <a:schemeClr val="tx2"/>
                </a:solidFill>
              </a:rPr>
              <a:t>      </a:t>
            </a:r>
            <a:r>
              <a:rPr lang="en-US" sz="600" dirty="0">
                <a:solidFill>
                  <a:schemeClr val="tx2"/>
                </a:solidFill>
              </a:rPr>
              <a:t>IBL Placement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2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113" y="373862"/>
            <a:ext cx="6882303" cy="554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12" y="937420"/>
            <a:ext cx="3591441" cy="3263504"/>
          </a:xfrm>
        </p:spPr>
        <p:txBody>
          <a:bodyPr/>
          <a:lstStyle>
            <a:lvl1pPr marL="0" indent="0">
              <a:tabLst>
                <a:tab pos="3062288" algn="r"/>
              </a:tabLst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hape"/>
          <p:cNvSpPr/>
          <p:nvPr userDrawn="1"/>
        </p:nvSpPr>
        <p:spPr>
          <a:xfrm>
            <a:off x="4263991" y="977430"/>
            <a:ext cx="4888205" cy="4178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93" y="639"/>
                </a:moveTo>
                <a:lnTo>
                  <a:pt x="17545" y="294"/>
                </a:lnTo>
                <a:lnTo>
                  <a:pt x="17250" y="233"/>
                </a:lnTo>
                <a:lnTo>
                  <a:pt x="17198" y="578"/>
                </a:lnTo>
                <a:lnTo>
                  <a:pt x="17146" y="923"/>
                </a:lnTo>
                <a:lnTo>
                  <a:pt x="17441" y="984"/>
                </a:lnTo>
                <a:cubicBezTo>
                  <a:pt x="17441" y="984"/>
                  <a:pt x="17493" y="639"/>
                  <a:pt x="17493" y="639"/>
                </a:cubicBezTo>
                <a:close/>
                <a:moveTo>
                  <a:pt x="17227" y="2400"/>
                </a:moveTo>
                <a:lnTo>
                  <a:pt x="17279" y="2055"/>
                </a:lnTo>
                <a:lnTo>
                  <a:pt x="16984" y="1994"/>
                </a:lnTo>
                <a:lnTo>
                  <a:pt x="16932" y="2339"/>
                </a:lnTo>
                <a:lnTo>
                  <a:pt x="16880" y="2684"/>
                </a:lnTo>
                <a:lnTo>
                  <a:pt x="17175" y="2745"/>
                </a:lnTo>
                <a:cubicBezTo>
                  <a:pt x="17175" y="2745"/>
                  <a:pt x="17227" y="2400"/>
                  <a:pt x="17227" y="2400"/>
                </a:cubicBezTo>
                <a:close/>
                <a:moveTo>
                  <a:pt x="16962" y="4161"/>
                </a:moveTo>
                <a:lnTo>
                  <a:pt x="17014" y="3816"/>
                </a:lnTo>
                <a:lnTo>
                  <a:pt x="16719" y="3756"/>
                </a:lnTo>
                <a:lnTo>
                  <a:pt x="16667" y="4100"/>
                </a:lnTo>
                <a:lnTo>
                  <a:pt x="16615" y="4445"/>
                </a:lnTo>
                <a:lnTo>
                  <a:pt x="16910" y="4506"/>
                </a:lnTo>
                <a:cubicBezTo>
                  <a:pt x="16910" y="4506"/>
                  <a:pt x="16962" y="4161"/>
                  <a:pt x="16962" y="4161"/>
                </a:cubicBezTo>
                <a:close/>
                <a:moveTo>
                  <a:pt x="16696" y="5922"/>
                </a:moveTo>
                <a:lnTo>
                  <a:pt x="16748" y="5578"/>
                </a:lnTo>
                <a:lnTo>
                  <a:pt x="16453" y="5517"/>
                </a:lnTo>
                <a:lnTo>
                  <a:pt x="16401" y="5862"/>
                </a:lnTo>
                <a:lnTo>
                  <a:pt x="16350" y="6206"/>
                </a:lnTo>
                <a:lnTo>
                  <a:pt x="16644" y="6267"/>
                </a:lnTo>
                <a:cubicBezTo>
                  <a:pt x="16644" y="6267"/>
                  <a:pt x="16696" y="5922"/>
                  <a:pt x="16696" y="5922"/>
                </a:cubicBezTo>
                <a:close/>
                <a:moveTo>
                  <a:pt x="19931" y="1435"/>
                </a:moveTo>
                <a:lnTo>
                  <a:pt x="20034" y="1106"/>
                </a:lnTo>
                <a:lnTo>
                  <a:pt x="19752" y="986"/>
                </a:lnTo>
                <a:lnTo>
                  <a:pt x="19650" y="1315"/>
                </a:lnTo>
                <a:lnTo>
                  <a:pt x="19548" y="1644"/>
                </a:lnTo>
                <a:lnTo>
                  <a:pt x="19829" y="1764"/>
                </a:lnTo>
                <a:cubicBezTo>
                  <a:pt x="19829" y="1764"/>
                  <a:pt x="19931" y="1435"/>
                  <a:pt x="19931" y="1435"/>
                </a:cubicBezTo>
                <a:close/>
                <a:moveTo>
                  <a:pt x="19408" y="3115"/>
                </a:moveTo>
                <a:lnTo>
                  <a:pt x="19511" y="2786"/>
                </a:lnTo>
                <a:lnTo>
                  <a:pt x="19230" y="2666"/>
                </a:lnTo>
                <a:lnTo>
                  <a:pt x="19127" y="2995"/>
                </a:lnTo>
                <a:lnTo>
                  <a:pt x="19025" y="3324"/>
                </a:lnTo>
                <a:lnTo>
                  <a:pt x="19306" y="3444"/>
                </a:lnTo>
                <a:cubicBezTo>
                  <a:pt x="19306" y="3444"/>
                  <a:pt x="19408" y="3115"/>
                  <a:pt x="19408" y="3115"/>
                </a:cubicBezTo>
                <a:close/>
                <a:moveTo>
                  <a:pt x="18886" y="4796"/>
                </a:moveTo>
                <a:lnTo>
                  <a:pt x="18988" y="4467"/>
                </a:lnTo>
                <a:lnTo>
                  <a:pt x="18707" y="4347"/>
                </a:lnTo>
                <a:lnTo>
                  <a:pt x="18604" y="4676"/>
                </a:lnTo>
                <a:lnTo>
                  <a:pt x="18502" y="5005"/>
                </a:lnTo>
                <a:lnTo>
                  <a:pt x="18783" y="5125"/>
                </a:lnTo>
                <a:cubicBezTo>
                  <a:pt x="18783" y="5125"/>
                  <a:pt x="18886" y="4796"/>
                  <a:pt x="18886" y="4796"/>
                </a:cubicBezTo>
                <a:close/>
                <a:moveTo>
                  <a:pt x="18363" y="6476"/>
                </a:moveTo>
                <a:lnTo>
                  <a:pt x="18465" y="6147"/>
                </a:lnTo>
                <a:lnTo>
                  <a:pt x="18184" y="6027"/>
                </a:lnTo>
                <a:lnTo>
                  <a:pt x="18081" y="6356"/>
                </a:lnTo>
                <a:lnTo>
                  <a:pt x="17979" y="6686"/>
                </a:lnTo>
                <a:lnTo>
                  <a:pt x="18260" y="6805"/>
                </a:lnTo>
                <a:cubicBezTo>
                  <a:pt x="18260" y="6805"/>
                  <a:pt x="18363" y="6476"/>
                  <a:pt x="18363" y="6476"/>
                </a:cubicBezTo>
                <a:close/>
                <a:moveTo>
                  <a:pt x="21450" y="4263"/>
                </a:moveTo>
                <a:lnTo>
                  <a:pt x="21600" y="3959"/>
                </a:lnTo>
                <a:lnTo>
                  <a:pt x="21341" y="3784"/>
                </a:lnTo>
                <a:lnTo>
                  <a:pt x="21191" y="4088"/>
                </a:lnTo>
                <a:lnTo>
                  <a:pt x="21041" y="4391"/>
                </a:lnTo>
                <a:lnTo>
                  <a:pt x="21301" y="4566"/>
                </a:lnTo>
                <a:cubicBezTo>
                  <a:pt x="21301" y="4566"/>
                  <a:pt x="21450" y="4263"/>
                  <a:pt x="21450" y="4263"/>
                </a:cubicBezTo>
                <a:close/>
                <a:moveTo>
                  <a:pt x="20686" y="5812"/>
                </a:moveTo>
                <a:lnTo>
                  <a:pt x="20836" y="5508"/>
                </a:lnTo>
                <a:lnTo>
                  <a:pt x="20576" y="5333"/>
                </a:lnTo>
                <a:lnTo>
                  <a:pt x="20427" y="5636"/>
                </a:lnTo>
                <a:lnTo>
                  <a:pt x="20277" y="5940"/>
                </a:lnTo>
                <a:lnTo>
                  <a:pt x="20536" y="6115"/>
                </a:lnTo>
                <a:cubicBezTo>
                  <a:pt x="20536" y="6115"/>
                  <a:pt x="20686" y="5812"/>
                  <a:pt x="20686" y="5812"/>
                </a:cubicBezTo>
                <a:close/>
                <a:moveTo>
                  <a:pt x="19922" y="7360"/>
                </a:moveTo>
                <a:lnTo>
                  <a:pt x="20071" y="7057"/>
                </a:lnTo>
                <a:lnTo>
                  <a:pt x="19812" y="6882"/>
                </a:lnTo>
                <a:lnTo>
                  <a:pt x="19662" y="7185"/>
                </a:lnTo>
                <a:lnTo>
                  <a:pt x="19513" y="7489"/>
                </a:lnTo>
                <a:lnTo>
                  <a:pt x="19772" y="7664"/>
                </a:lnTo>
                <a:cubicBezTo>
                  <a:pt x="19772" y="7664"/>
                  <a:pt x="19922" y="7360"/>
                  <a:pt x="19922" y="7360"/>
                </a:cubicBezTo>
                <a:close/>
                <a:moveTo>
                  <a:pt x="21325" y="8548"/>
                </a:moveTo>
                <a:lnTo>
                  <a:pt x="21518" y="8279"/>
                </a:lnTo>
                <a:lnTo>
                  <a:pt x="21289" y="8054"/>
                </a:lnTo>
                <a:lnTo>
                  <a:pt x="21096" y="8322"/>
                </a:lnTo>
                <a:lnTo>
                  <a:pt x="20904" y="8591"/>
                </a:lnTo>
                <a:lnTo>
                  <a:pt x="21133" y="8816"/>
                </a:lnTo>
                <a:cubicBezTo>
                  <a:pt x="21133" y="8816"/>
                  <a:pt x="21325" y="8548"/>
                  <a:pt x="21325" y="8548"/>
                </a:cubicBezTo>
                <a:close/>
                <a:moveTo>
                  <a:pt x="5536" y="21480"/>
                </a:moveTo>
                <a:lnTo>
                  <a:pt x="5818" y="21360"/>
                </a:lnTo>
                <a:lnTo>
                  <a:pt x="5715" y="21031"/>
                </a:lnTo>
                <a:lnTo>
                  <a:pt x="5434" y="21151"/>
                </a:lnTo>
                <a:lnTo>
                  <a:pt x="5152" y="21271"/>
                </a:lnTo>
                <a:lnTo>
                  <a:pt x="5255" y="21600"/>
                </a:lnTo>
                <a:cubicBezTo>
                  <a:pt x="5255" y="21600"/>
                  <a:pt x="5536" y="21480"/>
                  <a:pt x="5536" y="21480"/>
                </a:cubicBezTo>
                <a:close/>
                <a:moveTo>
                  <a:pt x="5063" y="19531"/>
                </a:moveTo>
                <a:lnTo>
                  <a:pt x="5357" y="19470"/>
                </a:lnTo>
                <a:lnTo>
                  <a:pt x="5306" y="19125"/>
                </a:lnTo>
                <a:lnTo>
                  <a:pt x="5011" y="19186"/>
                </a:lnTo>
                <a:lnTo>
                  <a:pt x="4716" y="19247"/>
                </a:lnTo>
                <a:lnTo>
                  <a:pt x="4768" y="19592"/>
                </a:lnTo>
                <a:cubicBezTo>
                  <a:pt x="4768" y="19592"/>
                  <a:pt x="5063" y="19531"/>
                  <a:pt x="5063" y="19531"/>
                </a:cubicBezTo>
                <a:close/>
                <a:moveTo>
                  <a:pt x="3557" y="19841"/>
                </a:moveTo>
                <a:lnTo>
                  <a:pt x="3852" y="19781"/>
                </a:lnTo>
                <a:lnTo>
                  <a:pt x="3800" y="19436"/>
                </a:lnTo>
                <a:lnTo>
                  <a:pt x="3505" y="19497"/>
                </a:lnTo>
                <a:lnTo>
                  <a:pt x="3210" y="19557"/>
                </a:lnTo>
                <a:lnTo>
                  <a:pt x="3262" y="19902"/>
                </a:lnTo>
                <a:cubicBezTo>
                  <a:pt x="3262" y="19902"/>
                  <a:pt x="3557" y="19841"/>
                  <a:pt x="3557" y="19841"/>
                </a:cubicBezTo>
                <a:close/>
                <a:moveTo>
                  <a:pt x="2052" y="20152"/>
                </a:moveTo>
                <a:lnTo>
                  <a:pt x="2346" y="20091"/>
                </a:lnTo>
                <a:lnTo>
                  <a:pt x="2294" y="19746"/>
                </a:lnTo>
                <a:lnTo>
                  <a:pt x="2000" y="19807"/>
                </a:lnTo>
                <a:lnTo>
                  <a:pt x="1705" y="19868"/>
                </a:lnTo>
                <a:lnTo>
                  <a:pt x="1757" y="20213"/>
                </a:lnTo>
                <a:cubicBezTo>
                  <a:pt x="1757" y="20213"/>
                  <a:pt x="2052" y="20152"/>
                  <a:pt x="2052" y="20152"/>
                </a:cubicBezTo>
                <a:close/>
                <a:moveTo>
                  <a:pt x="546" y="20462"/>
                </a:moveTo>
                <a:lnTo>
                  <a:pt x="841" y="20402"/>
                </a:lnTo>
                <a:lnTo>
                  <a:pt x="789" y="20057"/>
                </a:lnTo>
                <a:lnTo>
                  <a:pt x="494" y="20118"/>
                </a:lnTo>
                <a:lnTo>
                  <a:pt x="199" y="20178"/>
                </a:lnTo>
                <a:lnTo>
                  <a:pt x="251" y="20523"/>
                </a:lnTo>
                <a:cubicBezTo>
                  <a:pt x="251" y="20523"/>
                  <a:pt x="546" y="20462"/>
                  <a:pt x="546" y="20462"/>
                </a:cubicBezTo>
                <a:close/>
                <a:moveTo>
                  <a:pt x="4886" y="17515"/>
                </a:moveTo>
                <a:lnTo>
                  <a:pt x="5185" y="17515"/>
                </a:lnTo>
                <a:lnTo>
                  <a:pt x="5185" y="17165"/>
                </a:lnTo>
                <a:lnTo>
                  <a:pt x="4886" y="17165"/>
                </a:lnTo>
                <a:lnTo>
                  <a:pt x="4586" y="17165"/>
                </a:lnTo>
                <a:lnTo>
                  <a:pt x="4586" y="17515"/>
                </a:lnTo>
                <a:cubicBezTo>
                  <a:pt x="4586" y="17515"/>
                  <a:pt x="4886" y="17515"/>
                  <a:pt x="4886" y="17515"/>
                </a:cubicBezTo>
                <a:close/>
                <a:moveTo>
                  <a:pt x="3357" y="17515"/>
                </a:moveTo>
                <a:lnTo>
                  <a:pt x="3656" y="17515"/>
                </a:lnTo>
                <a:lnTo>
                  <a:pt x="3656" y="17165"/>
                </a:lnTo>
                <a:lnTo>
                  <a:pt x="3357" y="17165"/>
                </a:lnTo>
                <a:lnTo>
                  <a:pt x="3058" y="17165"/>
                </a:lnTo>
                <a:lnTo>
                  <a:pt x="3058" y="17515"/>
                </a:lnTo>
                <a:cubicBezTo>
                  <a:pt x="3058" y="17515"/>
                  <a:pt x="3357" y="17515"/>
                  <a:pt x="3357" y="17515"/>
                </a:cubicBezTo>
                <a:close/>
                <a:moveTo>
                  <a:pt x="1828" y="17515"/>
                </a:moveTo>
                <a:lnTo>
                  <a:pt x="2127" y="17515"/>
                </a:lnTo>
                <a:lnTo>
                  <a:pt x="2127" y="17165"/>
                </a:lnTo>
                <a:lnTo>
                  <a:pt x="1828" y="17165"/>
                </a:lnTo>
                <a:lnTo>
                  <a:pt x="1529" y="17165"/>
                </a:lnTo>
                <a:lnTo>
                  <a:pt x="1529" y="17515"/>
                </a:lnTo>
                <a:cubicBezTo>
                  <a:pt x="1529" y="17515"/>
                  <a:pt x="1828" y="17515"/>
                  <a:pt x="1828" y="17515"/>
                </a:cubicBezTo>
                <a:close/>
                <a:moveTo>
                  <a:pt x="299" y="17515"/>
                </a:moveTo>
                <a:lnTo>
                  <a:pt x="599" y="17515"/>
                </a:lnTo>
                <a:lnTo>
                  <a:pt x="599" y="17165"/>
                </a:lnTo>
                <a:lnTo>
                  <a:pt x="299" y="17165"/>
                </a:lnTo>
                <a:lnTo>
                  <a:pt x="0" y="17165"/>
                </a:lnTo>
                <a:lnTo>
                  <a:pt x="0" y="17515"/>
                </a:lnTo>
                <a:cubicBezTo>
                  <a:pt x="0" y="17515"/>
                  <a:pt x="299" y="17515"/>
                  <a:pt x="299" y="17515"/>
                </a:cubicBezTo>
                <a:close/>
                <a:moveTo>
                  <a:pt x="5011" y="15494"/>
                </a:moveTo>
                <a:lnTo>
                  <a:pt x="5306" y="15554"/>
                </a:lnTo>
                <a:lnTo>
                  <a:pt x="5357" y="15210"/>
                </a:lnTo>
                <a:lnTo>
                  <a:pt x="5063" y="15149"/>
                </a:lnTo>
                <a:lnTo>
                  <a:pt x="4768" y="15088"/>
                </a:lnTo>
                <a:lnTo>
                  <a:pt x="4716" y="15433"/>
                </a:lnTo>
                <a:cubicBezTo>
                  <a:pt x="4716" y="15433"/>
                  <a:pt x="5011" y="15494"/>
                  <a:pt x="5011" y="15494"/>
                </a:cubicBezTo>
                <a:close/>
                <a:moveTo>
                  <a:pt x="3505" y="15183"/>
                </a:moveTo>
                <a:lnTo>
                  <a:pt x="3800" y="15244"/>
                </a:lnTo>
                <a:lnTo>
                  <a:pt x="3852" y="14899"/>
                </a:lnTo>
                <a:lnTo>
                  <a:pt x="3557" y="14838"/>
                </a:lnTo>
                <a:lnTo>
                  <a:pt x="3262" y="14778"/>
                </a:lnTo>
                <a:lnTo>
                  <a:pt x="3210" y="15122"/>
                </a:lnTo>
                <a:cubicBezTo>
                  <a:pt x="3210" y="15122"/>
                  <a:pt x="3505" y="15183"/>
                  <a:pt x="3505" y="15183"/>
                </a:cubicBezTo>
                <a:close/>
                <a:moveTo>
                  <a:pt x="2000" y="14873"/>
                </a:moveTo>
                <a:lnTo>
                  <a:pt x="2294" y="14933"/>
                </a:lnTo>
                <a:lnTo>
                  <a:pt x="2346" y="14589"/>
                </a:lnTo>
                <a:lnTo>
                  <a:pt x="2052" y="14528"/>
                </a:lnTo>
                <a:lnTo>
                  <a:pt x="1757" y="14467"/>
                </a:lnTo>
                <a:lnTo>
                  <a:pt x="1705" y="14812"/>
                </a:lnTo>
                <a:cubicBezTo>
                  <a:pt x="1705" y="14812"/>
                  <a:pt x="2000" y="14873"/>
                  <a:pt x="2000" y="14873"/>
                </a:cubicBezTo>
                <a:close/>
                <a:moveTo>
                  <a:pt x="494" y="14562"/>
                </a:moveTo>
                <a:lnTo>
                  <a:pt x="789" y="14623"/>
                </a:lnTo>
                <a:lnTo>
                  <a:pt x="841" y="14278"/>
                </a:lnTo>
                <a:lnTo>
                  <a:pt x="546" y="14217"/>
                </a:lnTo>
                <a:lnTo>
                  <a:pt x="251" y="14156"/>
                </a:lnTo>
                <a:lnTo>
                  <a:pt x="199" y="14501"/>
                </a:lnTo>
                <a:cubicBezTo>
                  <a:pt x="199" y="14501"/>
                  <a:pt x="494" y="14562"/>
                  <a:pt x="494" y="14562"/>
                </a:cubicBezTo>
                <a:close/>
                <a:moveTo>
                  <a:pt x="5434" y="13529"/>
                </a:moveTo>
                <a:lnTo>
                  <a:pt x="5715" y="13648"/>
                </a:lnTo>
                <a:lnTo>
                  <a:pt x="5818" y="13319"/>
                </a:lnTo>
                <a:lnTo>
                  <a:pt x="5536" y="13199"/>
                </a:lnTo>
                <a:lnTo>
                  <a:pt x="5255" y="13080"/>
                </a:lnTo>
                <a:lnTo>
                  <a:pt x="5153" y="13409"/>
                </a:lnTo>
                <a:cubicBezTo>
                  <a:pt x="5153" y="13409"/>
                  <a:pt x="5434" y="13529"/>
                  <a:pt x="5434" y="13529"/>
                </a:cubicBezTo>
                <a:close/>
                <a:moveTo>
                  <a:pt x="3997" y="12917"/>
                </a:moveTo>
                <a:lnTo>
                  <a:pt x="4279" y="13037"/>
                </a:lnTo>
                <a:lnTo>
                  <a:pt x="4381" y="12708"/>
                </a:lnTo>
                <a:lnTo>
                  <a:pt x="4100" y="12588"/>
                </a:lnTo>
                <a:lnTo>
                  <a:pt x="3818" y="12468"/>
                </a:lnTo>
                <a:lnTo>
                  <a:pt x="3716" y="12797"/>
                </a:lnTo>
                <a:cubicBezTo>
                  <a:pt x="3716" y="12797"/>
                  <a:pt x="3997" y="12917"/>
                  <a:pt x="3997" y="12917"/>
                </a:cubicBezTo>
                <a:close/>
                <a:moveTo>
                  <a:pt x="2561" y="12305"/>
                </a:moveTo>
                <a:lnTo>
                  <a:pt x="2842" y="12425"/>
                </a:lnTo>
                <a:lnTo>
                  <a:pt x="2944" y="12096"/>
                </a:lnTo>
                <a:lnTo>
                  <a:pt x="2663" y="11976"/>
                </a:lnTo>
                <a:lnTo>
                  <a:pt x="2382" y="11857"/>
                </a:lnTo>
                <a:lnTo>
                  <a:pt x="2279" y="12185"/>
                </a:lnTo>
                <a:cubicBezTo>
                  <a:pt x="2279" y="12185"/>
                  <a:pt x="2561" y="12305"/>
                  <a:pt x="2561" y="12305"/>
                </a:cubicBezTo>
                <a:close/>
                <a:moveTo>
                  <a:pt x="1124" y="11694"/>
                </a:moveTo>
                <a:lnTo>
                  <a:pt x="1405" y="11813"/>
                </a:lnTo>
                <a:lnTo>
                  <a:pt x="1508" y="11484"/>
                </a:lnTo>
                <a:lnTo>
                  <a:pt x="1226" y="11364"/>
                </a:lnTo>
                <a:lnTo>
                  <a:pt x="945" y="11245"/>
                </a:lnTo>
                <a:lnTo>
                  <a:pt x="843" y="11574"/>
                </a:lnTo>
                <a:cubicBezTo>
                  <a:pt x="843" y="11574"/>
                  <a:pt x="1124" y="11694"/>
                  <a:pt x="1124" y="11694"/>
                </a:cubicBezTo>
                <a:close/>
                <a:moveTo>
                  <a:pt x="6142" y="11679"/>
                </a:moveTo>
                <a:lnTo>
                  <a:pt x="6402" y="11854"/>
                </a:lnTo>
                <a:lnTo>
                  <a:pt x="6551" y="11551"/>
                </a:lnTo>
                <a:lnTo>
                  <a:pt x="6292" y="11376"/>
                </a:lnTo>
                <a:lnTo>
                  <a:pt x="6033" y="11201"/>
                </a:lnTo>
                <a:lnTo>
                  <a:pt x="5883" y="11504"/>
                </a:lnTo>
                <a:cubicBezTo>
                  <a:pt x="5883" y="11504"/>
                  <a:pt x="6142" y="11679"/>
                  <a:pt x="6142" y="11679"/>
                </a:cubicBezTo>
                <a:close/>
                <a:moveTo>
                  <a:pt x="4818" y="10785"/>
                </a:moveTo>
                <a:lnTo>
                  <a:pt x="5078" y="10960"/>
                </a:lnTo>
                <a:lnTo>
                  <a:pt x="5227" y="10657"/>
                </a:lnTo>
                <a:lnTo>
                  <a:pt x="4968" y="10482"/>
                </a:lnTo>
                <a:lnTo>
                  <a:pt x="4709" y="10307"/>
                </a:lnTo>
                <a:lnTo>
                  <a:pt x="4559" y="10610"/>
                </a:lnTo>
                <a:cubicBezTo>
                  <a:pt x="4559" y="10610"/>
                  <a:pt x="4818" y="10785"/>
                  <a:pt x="4818" y="10785"/>
                </a:cubicBezTo>
                <a:close/>
                <a:moveTo>
                  <a:pt x="3494" y="9891"/>
                </a:moveTo>
                <a:lnTo>
                  <a:pt x="3754" y="10066"/>
                </a:lnTo>
                <a:lnTo>
                  <a:pt x="3903" y="9763"/>
                </a:lnTo>
                <a:lnTo>
                  <a:pt x="3644" y="9587"/>
                </a:lnTo>
                <a:lnTo>
                  <a:pt x="3385" y="9412"/>
                </a:lnTo>
                <a:lnTo>
                  <a:pt x="3235" y="9716"/>
                </a:lnTo>
                <a:cubicBezTo>
                  <a:pt x="3235" y="9716"/>
                  <a:pt x="3494" y="9891"/>
                  <a:pt x="3494" y="9891"/>
                </a:cubicBezTo>
                <a:close/>
                <a:moveTo>
                  <a:pt x="2170" y="8997"/>
                </a:moveTo>
                <a:lnTo>
                  <a:pt x="2430" y="9172"/>
                </a:lnTo>
                <a:lnTo>
                  <a:pt x="2579" y="8868"/>
                </a:lnTo>
                <a:lnTo>
                  <a:pt x="2320" y="8693"/>
                </a:lnTo>
                <a:lnTo>
                  <a:pt x="2061" y="8518"/>
                </a:lnTo>
                <a:lnTo>
                  <a:pt x="1911" y="8822"/>
                </a:lnTo>
                <a:cubicBezTo>
                  <a:pt x="1911" y="8822"/>
                  <a:pt x="2170" y="8997"/>
                  <a:pt x="2170" y="8997"/>
                </a:cubicBezTo>
                <a:close/>
                <a:moveTo>
                  <a:pt x="7114" y="10002"/>
                </a:moveTo>
                <a:lnTo>
                  <a:pt x="7344" y="10227"/>
                </a:lnTo>
                <a:lnTo>
                  <a:pt x="7536" y="9959"/>
                </a:lnTo>
                <a:lnTo>
                  <a:pt x="7307" y="9734"/>
                </a:lnTo>
                <a:lnTo>
                  <a:pt x="7078" y="9509"/>
                </a:lnTo>
                <a:lnTo>
                  <a:pt x="6885" y="9777"/>
                </a:lnTo>
                <a:cubicBezTo>
                  <a:pt x="6885" y="9777"/>
                  <a:pt x="7114" y="10002"/>
                  <a:pt x="7114" y="10002"/>
                </a:cubicBezTo>
                <a:close/>
                <a:moveTo>
                  <a:pt x="5943" y="8852"/>
                </a:moveTo>
                <a:lnTo>
                  <a:pt x="6173" y="9078"/>
                </a:lnTo>
                <a:lnTo>
                  <a:pt x="6365" y="8809"/>
                </a:lnTo>
                <a:lnTo>
                  <a:pt x="6136" y="8584"/>
                </a:lnTo>
                <a:lnTo>
                  <a:pt x="5906" y="8359"/>
                </a:lnTo>
                <a:lnTo>
                  <a:pt x="5714" y="8627"/>
                </a:lnTo>
                <a:cubicBezTo>
                  <a:pt x="5714" y="8627"/>
                  <a:pt x="5943" y="8852"/>
                  <a:pt x="5943" y="8852"/>
                </a:cubicBezTo>
                <a:close/>
                <a:moveTo>
                  <a:pt x="4772" y="7703"/>
                </a:moveTo>
                <a:lnTo>
                  <a:pt x="5002" y="7928"/>
                </a:lnTo>
                <a:lnTo>
                  <a:pt x="5194" y="7660"/>
                </a:lnTo>
                <a:lnTo>
                  <a:pt x="4965" y="7434"/>
                </a:lnTo>
                <a:lnTo>
                  <a:pt x="4735" y="7210"/>
                </a:lnTo>
                <a:lnTo>
                  <a:pt x="4543" y="7478"/>
                </a:lnTo>
                <a:cubicBezTo>
                  <a:pt x="4543" y="7478"/>
                  <a:pt x="4772" y="7703"/>
                  <a:pt x="4772" y="7703"/>
                </a:cubicBezTo>
                <a:close/>
                <a:moveTo>
                  <a:pt x="3601" y="6553"/>
                </a:moveTo>
                <a:lnTo>
                  <a:pt x="3830" y="6778"/>
                </a:lnTo>
                <a:lnTo>
                  <a:pt x="4023" y="6510"/>
                </a:lnTo>
                <a:lnTo>
                  <a:pt x="3794" y="6285"/>
                </a:lnTo>
                <a:lnTo>
                  <a:pt x="3564" y="6060"/>
                </a:lnTo>
                <a:lnTo>
                  <a:pt x="3372" y="6328"/>
                </a:lnTo>
                <a:cubicBezTo>
                  <a:pt x="3372" y="6328"/>
                  <a:pt x="3601" y="6553"/>
                  <a:pt x="3601" y="6553"/>
                </a:cubicBezTo>
                <a:close/>
                <a:moveTo>
                  <a:pt x="8321" y="8547"/>
                </a:moveTo>
                <a:lnTo>
                  <a:pt x="8513" y="8816"/>
                </a:lnTo>
                <a:lnTo>
                  <a:pt x="8743" y="8591"/>
                </a:lnTo>
                <a:lnTo>
                  <a:pt x="8550" y="8322"/>
                </a:lnTo>
                <a:lnTo>
                  <a:pt x="8358" y="8054"/>
                </a:lnTo>
                <a:lnTo>
                  <a:pt x="8128" y="8279"/>
                </a:lnTo>
                <a:cubicBezTo>
                  <a:pt x="8128" y="8279"/>
                  <a:pt x="8321" y="8547"/>
                  <a:pt x="8321" y="8547"/>
                </a:cubicBezTo>
                <a:close/>
                <a:moveTo>
                  <a:pt x="7338" y="7178"/>
                </a:moveTo>
                <a:lnTo>
                  <a:pt x="7531" y="7446"/>
                </a:lnTo>
                <a:lnTo>
                  <a:pt x="7760" y="7221"/>
                </a:lnTo>
                <a:lnTo>
                  <a:pt x="7568" y="6952"/>
                </a:lnTo>
                <a:lnTo>
                  <a:pt x="7375" y="6684"/>
                </a:lnTo>
                <a:lnTo>
                  <a:pt x="7146" y="6909"/>
                </a:lnTo>
                <a:cubicBezTo>
                  <a:pt x="7146" y="6909"/>
                  <a:pt x="7338" y="7178"/>
                  <a:pt x="7338" y="7178"/>
                </a:cubicBezTo>
                <a:close/>
                <a:moveTo>
                  <a:pt x="6355" y="5808"/>
                </a:moveTo>
                <a:lnTo>
                  <a:pt x="6548" y="6076"/>
                </a:lnTo>
                <a:lnTo>
                  <a:pt x="6777" y="5851"/>
                </a:lnTo>
                <a:lnTo>
                  <a:pt x="6585" y="5582"/>
                </a:lnTo>
                <a:lnTo>
                  <a:pt x="6392" y="5314"/>
                </a:lnTo>
                <a:lnTo>
                  <a:pt x="6163" y="5539"/>
                </a:lnTo>
                <a:cubicBezTo>
                  <a:pt x="6163" y="5539"/>
                  <a:pt x="6355" y="5808"/>
                  <a:pt x="6355" y="5808"/>
                </a:cubicBezTo>
                <a:close/>
                <a:moveTo>
                  <a:pt x="5373" y="4438"/>
                </a:moveTo>
                <a:lnTo>
                  <a:pt x="5565" y="4706"/>
                </a:lnTo>
                <a:lnTo>
                  <a:pt x="5795" y="4481"/>
                </a:lnTo>
                <a:lnTo>
                  <a:pt x="5602" y="4212"/>
                </a:lnTo>
                <a:lnTo>
                  <a:pt x="5410" y="3944"/>
                </a:lnTo>
                <a:lnTo>
                  <a:pt x="5180" y="4169"/>
                </a:lnTo>
                <a:cubicBezTo>
                  <a:pt x="5180" y="4169"/>
                  <a:pt x="5373" y="4438"/>
                  <a:pt x="5373" y="4438"/>
                </a:cubicBezTo>
                <a:close/>
                <a:moveTo>
                  <a:pt x="9725" y="7360"/>
                </a:moveTo>
                <a:lnTo>
                  <a:pt x="9875" y="7664"/>
                </a:lnTo>
                <a:lnTo>
                  <a:pt x="10134" y="7489"/>
                </a:lnTo>
                <a:lnTo>
                  <a:pt x="9984" y="7185"/>
                </a:lnTo>
                <a:lnTo>
                  <a:pt x="9835" y="6882"/>
                </a:lnTo>
                <a:lnTo>
                  <a:pt x="9575" y="7057"/>
                </a:lnTo>
                <a:cubicBezTo>
                  <a:pt x="9575" y="7057"/>
                  <a:pt x="9725" y="7360"/>
                  <a:pt x="9725" y="7360"/>
                </a:cubicBezTo>
                <a:close/>
                <a:moveTo>
                  <a:pt x="8960" y="5811"/>
                </a:moveTo>
                <a:lnTo>
                  <a:pt x="9110" y="6115"/>
                </a:lnTo>
                <a:lnTo>
                  <a:pt x="9369" y="5940"/>
                </a:lnTo>
                <a:lnTo>
                  <a:pt x="9220" y="5636"/>
                </a:lnTo>
                <a:lnTo>
                  <a:pt x="9070" y="5333"/>
                </a:lnTo>
                <a:lnTo>
                  <a:pt x="8811" y="5508"/>
                </a:lnTo>
                <a:cubicBezTo>
                  <a:pt x="8811" y="5508"/>
                  <a:pt x="8960" y="5811"/>
                  <a:pt x="8960" y="5811"/>
                </a:cubicBezTo>
                <a:close/>
                <a:moveTo>
                  <a:pt x="8196" y="4263"/>
                </a:moveTo>
                <a:lnTo>
                  <a:pt x="8346" y="4566"/>
                </a:lnTo>
                <a:lnTo>
                  <a:pt x="8605" y="4391"/>
                </a:lnTo>
                <a:lnTo>
                  <a:pt x="8455" y="4088"/>
                </a:lnTo>
                <a:lnTo>
                  <a:pt x="8306" y="3784"/>
                </a:lnTo>
                <a:lnTo>
                  <a:pt x="8046" y="3959"/>
                </a:lnTo>
                <a:cubicBezTo>
                  <a:pt x="8046" y="3959"/>
                  <a:pt x="8196" y="4263"/>
                  <a:pt x="8196" y="4263"/>
                </a:cubicBezTo>
                <a:close/>
                <a:moveTo>
                  <a:pt x="7432" y="2714"/>
                </a:moveTo>
                <a:lnTo>
                  <a:pt x="7581" y="3017"/>
                </a:lnTo>
                <a:lnTo>
                  <a:pt x="7841" y="2842"/>
                </a:lnTo>
                <a:lnTo>
                  <a:pt x="7691" y="2539"/>
                </a:lnTo>
                <a:lnTo>
                  <a:pt x="7541" y="2236"/>
                </a:lnTo>
                <a:lnTo>
                  <a:pt x="7282" y="2411"/>
                </a:lnTo>
                <a:cubicBezTo>
                  <a:pt x="7282" y="2411"/>
                  <a:pt x="7432" y="2714"/>
                  <a:pt x="7432" y="2714"/>
                </a:cubicBezTo>
                <a:close/>
                <a:moveTo>
                  <a:pt x="11284" y="6476"/>
                </a:moveTo>
                <a:lnTo>
                  <a:pt x="11386" y="6805"/>
                </a:lnTo>
                <a:lnTo>
                  <a:pt x="11668" y="6685"/>
                </a:lnTo>
                <a:lnTo>
                  <a:pt x="11565" y="6356"/>
                </a:lnTo>
                <a:lnTo>
                  <a:pt x="11463" y="6028"/>
                </a:lnTo>
                <a:lnTo>
                  <a:pt x="11181" y="6147"/>
                </a:lnTo>
                <a:cubicBezTo>
                  <a:pt x="11181" y="6147"/>
                  <a:pt x="11284" y="6476"/>
                  <a:pt x="11284" y="6476"/>
                </a:cubicBezTo>
                <a:close/>
                <a:moveTo>
                  <a:pt x="10761" y="4796"/>
                </a:moveTo>
                <a:lnTo>
                  <a:pt x="10863" y="5125"/>
                </a:lnTo>
                <a:lnTo>
                  <a:pt x="11145" y="5005"/>
                </a:lnTo>
                <a:lnTo>
                  <a:pt x="11042" y="4676"/>
                </a:lnTo>
                <a:lnTo>
                  <a:pt x="10940" y="4347"/>
                </a:lnTo>
                <a:lnTo>
                  <a:pt x="10658" y="4467"/>
                </a:lnTo>
                <a:cubicBezTo>
                  <a:pt x="10658" y="4467"/>
                  <a:pt x="10761" y="4796"/>
                  <a:pt x="10761" y="4796"/>
                </a:cubicBezTo>
                <a:close/>
                <a:moveTo>
                  <a:pt x="10238" y="3115"/>
                </a:moveTo>
                <a:lnTo>
                  <a:pt x="10340" y="3444"/>
                </a:lnTo>
                <a:lnTo>
                  <a:pt x="10622" y="3324"/>
                </a:lnTo>
                <a:lnTo>
                  <a:pt x="10519" y="2995"/>
                </a:lnTo>
                <a:lnTo>
                  <a:pt x="10417" y="2666"/>
                </a:lnTo>
                <a:lnTo>
                  <a:pt x="10135" y="2786"/>
                </a:lnTo>
                <a:cubicBezTo>
                  <a:pt x="10135" y="2786"/>
                  <a:pt x="10238" y="3115"/>
                  <a:pt x="10238" y="3115"/>
                </a:cubicBezTo>
                <a:close/>
                <a:moveTo>
                  <a:pt x="9715" y="1435"/>
                </a:moveTo>
                <a:lnTo>
                  <a:pt x="9818" y="1764"/>
                </a:lnTo>
                <a:lnTo>
                  <a:pt x="10099" y="1644"/>
                </a:lnTo>
                <a:lnTo>
                  <a:pt x="9996" y="1315"/>
                </a:lnTo>
                <a:lnTo>
                  <a:pt x="9894" y="986"/>
                </a:lnTo>
                <a:lnTo>
                  <a:pt x="9613" y="1106"/>
                </a:lnTo>
                <a:cubicBezTo>
                  <a:pt x="9613" y="1106"/>
                  <a:pt x="9715" y="1435"/>
                  <a:pt x="9715" y="1435"/>
                </a:cubicBezTo>
                <a:close/>
                <a:moveTo>
                  <a:pt x="12950" y="5922"/>
                </a:moveTo>
                <a:lnTo>
                  <a:pt x="13002" y="6267"/>
                </a:lnTo>
                <a:lnTo>
                  <a:pt x="13297" y="6206"/>
                </a:lnTo>
                <a:lnTo>
                  <a:pt x="13245" y="5862"/>
                </a:lnTo>
                <a:lnTo>
                  <a:pt x="13193" y="5517"/>
                </a:lnTo>
                <a:lnTo>
                  <a:pt x="12898" y="5578"/>
                </a:lnTo>
                <a:cubicBezTo>
                  <a:pt x="12898" y="5578"/>
                  <a:pt x="12950" y="5922"/>
                  <a:pt x="12950" y="5922"/>
                </a:cubicBezTo>
                <a:close/>
                <a:moveTo>
                  <a:pt x="12685" y="4161"/>
                </a:moveTo>
                <a:lnTo>
                  <a:pt x="12737" y="4506"/>
                </a:lnTo>
                <a:lnTo>
                  <a:pt x="13031" y="4445"/>
                </a:lnTo>
                <a:lnTo>
                  <a:pt x="12979" y="4100"/>
                </a:lnTo>
                <a:lnTo>
                  <a:pt x="12927" y="3756"/>
                </a:lnTo>
                <a:lnTo>
                  <a:pt x="12633" y="3816"/>
                </a:lnTo>
                <a:cubicBezTo>
                  <a:pt x="12633" y="3816"/>
                  <a:pt x="12685" y="4161"/>
                  <a:pt x="12685" y="4161"/>
                </a:cubicBezTo>
                <a:close/>
                <a:moveTo>
                  <a:pt x="12419" y="2400"/>
                </a:moveTo>
                <a:lnTo>
                  <a:pt x="12471" y="2745"/>
                </a:lnTo>
                <a:lnTo>
                  <a:pt x="12766" y="2684"/>
                </a:lnTo>
                <a:lnTo>
                  <a:pt x="12714" y="2339"/>
                </a:lnTo>
                <a:lnTo>
                  <a:pt x="12662" y="1994"/>
                </a:lnTo>
                <a:lnTo>
                  <a:pt x="12367" y="2055"/>
                </a:lnTo>
                <a:cubicBezTo>
                  <a:pt x="12367" y="2055"/>
                  <a:pt x="12419" y="2400"/>
                  <a:pt x="12419" y="2400"/>
                </a:cubicBezTo>
                <a:close/>
                <a:moveTo>
                  <a:pt x="12154" y="639"/>
                </a:moveTo>
                <a:lnTo>
                  <a:pt x="12206" y="984"/>
                </a:lnTo>
                <a:lnTo>
                  <a:pt x="12501" y="923"/>
                </a:lnTo>
                <a:lnTo>
                  <a:pt x="12448" y="578"/>
                </a:lnTo>
                <a:lnTo>
                  <a:pt x="12397" y="233"/>
                </a:lnTo>
                <a:lnTo>
                  <a:pt x="12102" y="294"/>
                </a:lnTo>
                <a:cubicBezTo>
                  <a:pt x="12102" y="294"/>
                  <a:pt x="12154" y="639"/>
                  <a:pt x="12154" y="639"/>
                </a:cubicBezTo>
                <a:close/>
                <a:moveTo>
                  <a:pt x="14673" y="5715"/>
                </a:moveTo>
                <a:lnTo>
                  <a:pt x="14673" y="6065"/>
                </a:lnTo>
                <a:lnTo>
                  <a:pt x="14973" y="6065"/>
                </a:lnTo>
                <a:lnTo>
                  <a:pt x="14973" y="5715"/>
                </a:lnTo>
                <a:lnTo>
                  <a:pt x="14973" y="5365"/>
                </a:lnTo>
                <a:lnTo>
                  <a:pt x="14673" y="5365"/>
                </a:lnTo>
                <a:cubicBezTo>
                  <a:pt x="14673" y="5365"/>
                  <a:pt x="14673" y="5715"/>
                  <a:pt x="14673" y="5715"/>
                </a:cubicBezTo>
                <a:close/>
                <a:moveTo>
                  <a:pt x="14673" y="3927"/>
                </a:moveTo>
                <a:lnTo>
                  <a:pt x="14673" y="4277"/>
                </a:lnTo>
                <a:lnTo>
                  <a:pt x="14973" y="4277"/>
                </a:lnTo>
                <a:lnTo>
                  <a:pt x="14973" y="3927"/>
                </a:lnTo>
                <a:lnTo>
                  <a:pt x="14973" y="3577"/>
                </a:lnTo>
                <a:lnTo>
                  <a:pt x="14673" y="3577"/>
                </a:lnTo>
                <a:cubicBezTo>
                  <a:pt x="14673" y="3577"/>
                  <a:pt x="14673" y="3927"/>
                  <a:pt x="14673" y="3927"/>
                </a:cubicBezTo>
                <a:close/>
                <a:moveTo>
                  <a:pt x="14673" y="2139"/>
                </a:moveTo>
                <a:lnTo>
                  <a:pt x="14673" y="2489"/>
                </a:lnTo>
                <a:lnTo>
                  <a:pt x="14973" y="2489"/>
                </a:lnTo>
                <a:lnTo>
                  <a:pt x="14973" y="2139"/>
                </a:lnTo>
                <a:lnTo>
                  <a:pt x="14973" y="1788"/>
                </a:lnTo>
                <a:lnTo>
                  <a:pt x="14673" y="1788"/>
                </a:lnTo>
                <a:cubicBezTo>
                  <a:pt x="14673" y="1788"/>
                  <a:pt x="14673" y="2139"/>
                  <a:pt x="14673" y="2139"/>
                </a:cubicBezTo>
                <a:close/>
                <a:moveTo>
                  <a:pt x="14973" y="0"/>
                </a:moveTo>
                <a:lnTo>
                  <a:pt x="14973" y="350"/>
                </a:lnTo>
                <a:lnTo>
                  <a:pt x="14973" y="701"/>
                </a:lnTo>
                <a:lnTo>
                  <a:pt x="14674" y="701"/>
                </a:lnTo>
                <a:lnTo>
                  <a:pt x="14674" y="350"/>
                </a:lnTo>
                <a:lnTo>
                  <a:pt x="14674" y="0"/>
                </a:lnTo>
                <a:cubicBezTo>
                  <a:pt x="14674" y="0"/>
                  <a:pt x="14973" y="0"/>
                  <a:pt x="14973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TextBox 7"/>
          <p:cNvSpPr txBox="1"/>
          <p:nvPr userDrawn="1"/>
        </p:nvSpPr>
        <p:spPr>
          <a:xfrm>
            <a:off x="483955" y="4685131"/>
            <a:ext cx="4098866" cy="2539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tabLst>
                <a:tab pos="395288" algn="l"/>
                <a:tab pos="1241425" algn="l"/>
              </a:tabLst>
            </a:pPr>
            <a:fld id="{F2F7D87C-7DB2-174A-B896-A654E6A2D983}" type="slidenum">
              <a:rPr lang="en-US" sz="600" b="1" smtClean="0">
                <a:solidFill>
                  <a:schemeClr val="accent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‹#›</a:t>
            </a:fld>
            <a:r>
              <a:rPr lang="en-US" sz="600" dirty="0">
                <a:solidFill>
                  <a:schemeClr val="tx2"/>
                </a:solidFill>
              </a:rPr>
              <a:t>  	</a:t>
            </a:r>
            <a:fld id="{A5DA238E-6C0E-644A-95A4-E478C343EC04}" type="datetime4">
              <a:rPr lang="en-AU" sz="600" smtClean="0">
                <a:solidFill>
                  <a:schemeClr val="tx2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25 November 2021</a:t>
            </a:fld>
            <a:r>
              <a:rPr lang="en-US" sz="600" dirty="0">
                <a:solidFill>
                  <a:schemeClr val="tx2"/>
                </a:solidFill>
              </a:rPr>
              <a:t>        </a:t>
            </a:r>
            <a:r>
              <a:rPr lang="en-US" sz="2400" baseline="-16000" dirty="0">
                <a:ln w="12700">
                  <a:solidFill>
                    <a:schemeClr val="accent1"/>
                  </a:solidFill>
                </a:ln>
                <a:noFill/>
              </a:rPr>
              <a:t>•</a:t>
            </a:r>
            <a:r>
              <a:rPr lang="en-US" sz="600" baseline="0" dirty="0">
                <a:ln w="12700"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  </a:t>
            </a:r>
            <a:r>
              <a:rPr lang="it-IT" sz="600" dirty="0">
                <a:solidFill>
                  <a:schemeClr val="tx2"/>
                </a:solidFill>
              </a:rPr>
              <a:t>      </a:t>
            </a:r>
            <a:r>
              <a:rPr lang="en-US" sz="600" dirty="0">
                <a:solidFill>
                  <a:schemeClr val="tx2"/>
                </a:solidFill>
              </a:rPr>
              <a:t>Presentation Title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089" y="373862"/>
            <a:ext cx="6882303" cy="554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88" y="937420"/>
            <a:ext cx="3591441" cy="3263504"/>
          </a:xfrm>
        </p:spPr>
        <p:txBody>
          <a:bodyPr/>
          <a:lstStyle>
            <a:lvl1pPr marL="0" indent="0">
              <a:tabLst>
                <a:tab pos="3062288" algn="r"/>
              </a:tabLst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hape"/>
          <p:cNvSpPr/>
          <p:nvPr userDrawn="1"/>
        </p:nvSpPr>
        <p:spPr>
          <a:xfrm>
            <a:off x="4191801" y="964774"/>
            <a:ext cx="4937139" cy="4238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72" y="6097"/>
                </a:moveTo>
                <a:lnTo>
                  <a:pt x="16540" y="5878"/>
                </a:lnTo>
                <a:lnTo>
                  <a:pt x="16728" y="6191"/>
                </a:lnTo>
                <a:lnTo>
                  <a:pt x="16902" y="6049"/>
                </a:lnTo>
                <a:lnTo>
                  <a:pt x="16714" y="5736"/>
                </a:lnTo>
                <a:lnTo>
                  <a:pt x="16592" y="5534"/>
                </a:lnTo>
                <a:lnTo>
                  <a:pt x="16419" y="5676"/>
                </a:lnTo>
                <a:lnTo>
                  <a:pt x="16150" y="5895"/>
                </a:lnTo>
                <a:cubicBezTo>
                  <a:pt x="16150" y="5895"/>
                  <a:pt x="16272" y="6097"/>
                  <a:pt x="16272" y="6097"/>
                </a:cubicBezTo>
                <a:close/>
                <a:moveTo>
                  <a:pt x="16538" y="4340"/>
                </a:moveTo>
                <a:lnTo>
                  <a:pt x="16806" y="4121"/>
                </a:lnTo>
                <a:lnTo>
                  <a:pt x="16994" y="4434"/>
                </a:lnTo>
                <a:lnTo>
                  <a:pt x="17168" y="4292"/>
                </a:lnTo>
                <a:lnTo>
                  <a:pt x="16980" y="3979"/>
                </a:lnTo>
                <a:lnTo>
                  <a:pt x="16858" y="3777"/>
                </a:lnTo>
                <a:lnTo>
                  <a:pt x="16685" y="3918"/>
                </a:lnTo>
                <a:lnTo>
                  <a:pt x="16416" y="4138"/>
                </a:lnTo>
                <a:cubicBezTo>
                  <a:pt x="16416" y="4138"/>
                  <a:pt x="16538" y="4340"/>
                  <a:pt x="16538" y="4340"/>
                </a:cubicBezTo>
                <a:close/>
                <a:moveTo>
                  <a:pt x="16804" y="2583"/>
                </a:moveTo>
                <a:lnTo>
                  <a:pt x="17072" y="2364"/>
                </a:lnTo>
                <a:lnTo>
                  <a:pt x="17260" y="2677"/>
                </a:lnTo>
                <a:lnTo>
                  <a:pt x="17434" y="2535"/>
                </a:lnTo>
                <a:lnTo>
                  <a:pt x="17246" y="2222"/>
                </a:lnTo>
                <a:lnTo>
                  <a:pt x="17124" y="2020"/>
                </a:lnTo>
                <a:lnTo>
                  <a:pt x="16951" y="2161"/>
                </a:lnTo>
                <a:lnTo>
                  <a:pt x="16682" y="2380"/>
                </a:lnTo>
                <a:cubicBezTo>
                  <a:pt x="16682" y="2380"/>
                  <a:pt x="16804" y="2583"/>
                  <a:pt x="16804" y="2583"/>
                </a:cubicBezTo>
                <a:close/>
                <a:moveTo>
                  <a:pt x="17070" y="825"/>
                </a:moveTo>
                <a:lnTo>
                  <a:pt x="17338" y="606"/>
                </a:lnTo>
                <a:lnTo>
                  <a:pt x="17526" y="919"/>
                </a:lnTo>
                <a:lnTo>
                  <a:pt x="17700" y="778"/>
                </a:lnTo>
                <a:lnTo>
                  <a:pt x="17512" y="465"/>
                </a:lnTo>
                <a:lnTo>
                  <a:pt x="17390" y="262"/>
                </a:lnTo>
                <a:lnTo>
                  <a:pt x="17217" y="404"/>
                </a:lnTo>
                <a:lnTo>
                  <a:pt x="16948" y="623"/>
                </a:lnTo>
                <a:cubicBezTo>
                  <a:pt x="16948" y="623"/>
                  <a:pt x="17070" y="825"/>
                  <a:pt x="17070" y="825"/>
                </a:cubicBezTo>
                <a:close/>
                <a:moveTo>
                  <a:pt x="17914" y="6561"/>
                </a:moveTo>
                <a:lnTo>
                  <a:pt x="18211" y="6399"/>
                </a:lnTo>
                <a:lnTo>
                  <a:pt x="18350" y="6746"/>
                </a:lnTo>
                <a:lnTo>
                  <a:pt x="18542" y="6641"/>
                </a:lnTo>
                <a:lnTo>
                  <a:pt x="18403" y="6295"/>
                </a:lnTo>
                <a:lnTo>
                  <a:pt x="18314" y="6071"/>
                </a:lnTo>
                <a:lnTo>
                  <a:pt x="18122" y="6176"/>
                </a:lnTo>
                <a:lnTo>
                  <a:pt x="17824" y="6337"/>
                </a:lnTo>
                <a:cubicBezTo>
                  <a:pt x="17824" y="6337"/>
                  <a:pt x="17914" y="6561"/>
                  <a:pt x="17914" y="6561"/>
                </a:cubicBezTo>
                <a:close/>
                <a:moveTo>
                  <a:pt x="18438" y="4884"/>
                </a:moveTo>
                <a:lnTo>
                  <a:pt x="18735" y="4723"/>
                </a:lnTo>
                <a:lnTo>
                  <a:pt x="18874" y="5069"/>
                </a:lnTo>
                <a:lnTo>
                  <a:pt x="19066" y="4965"/>
                </a:lnTo>
                <a:lnTo>
                  <a:pt x="18927" y="4618"/>
                </a:lnTo>
                <a:lnTo>
                  <a:pt x="18838" y="4395"/>
                </a:lnTo>
                <a:lnTo>
                  <a:pt x="18645" y="4499"/>
                </a:lnTo>
                <a:lnTo>
                  <a:pt x="18348" y="4660"/>
                </a:lnTo>
                <a:cubicBezTo>
                  <a:pt x="18348" y="4660"/>
                  <a:pt x="18438" y="4884"/>
                  <a:pt x="18438" y="4884"/>
                </a:cubicBezTo>
                <a:close/>
                <a:moveTo>
                  <a:pt x="18962" y="3207"/>
                </a:moveTo>
                <a:lnTo>
                  <a:pt x="19259" y="3046"/>
                </a:lnTo>
                <a:lnTo>
                  <a:pt x="19397" y="3392"/>
                </a:lnTo>
                <a:lnTo>
                  <a:pt x="19590" y="3288"/>
                </a:lnTo>
                <a:lnTo>
                  <a:pt x="19451" y="2942"/>
                </a:lnTo>
                <a:lnTo>
                  <a:pt x="19361" y="2718"/>
                </a:lnTo>
                <a:lnTo>
                  <a:pt x="19169" y="2822"/>
                </a:lnTo>
                <a:lnTo>
                  <a:pt x="18872" y="2984"/>
                </a:lnTo>
                <a:cubicBezTo>
                  <a:pt x="18872" y="2984"/>
                  <a:pt x="18962" y="3207"/>
                  <a:pt x="18962" y="3207"/>
                </a:cubicBezTo>
                <a:close/>
                <a:moveTo>
                  <a:pt x="19485" y="1531"/>
                </a:moveTo>
                <a:lnTo>
                  <a:pt x="19783" y="1369"/>
                </a:lnTo>
                <a:lnTo>
                  <a:pt x="19921" y="1715"/>
                </a:lnTo>
                <a:lnTo>
                  <a:pt x="20114" y="1611"/>
                </a:lnTo>
                <a:lnTo>
                  <a:pt x="19975" y="1265"/>
                </a:lnTo>
                <a:lnTo>
                  <a:pt x="19885" y="1041"/>
                </a:lnTo>
                <a:lnTo>
                  <a:pt x="19693" y="1145"/>
                </a:lnTo>
                <a:lnTo>
                  <a:pt x="19396" y="1307"/>
                </a:lnTo>
                <a:cubicBezTo>
                  <a:pt x="19396" y="1307"/>
                  <a:pt x="19485" y="1531"/>
                  <a:pt x="19485" y="1531"/>
                </a:cubicBezTo>
                <a:close/>
                <a:moveTo>
                  <a:pt x="19462" y="7350"/>
                </a:moveTo>
                <a:lnTo>
                  <a:pt x="19779" y="7251"/>
                </a:lnTo>
                <a:lnTo>
                  <a:pt x="19864" y="7620"/>
                </a:lnTo>
                <a:lnTo>
                  <a:pt x="20068" y="7556"/>
                </a:lnTo>
                <a:lnTo>
                  <a:pt x="19983" y="7187"/>
                </a:lnTo>
                <a:lnTo>
                  <a:pt x="19928" y="6949"/>
                </a:lnTo>
                <a:lnTo>
                  <a:pt x="19724" y="7013"/>
                </a:lnTo>
                <a:lnTo>
                  <a:pt x="19407" y="7112"/>
                </a:lnTo>
                <a:cubicBezTo>
                  <a:pt x="19407" y="7112"/>
                  <a:pt x="19462" y="7350"/>
                  <a:pt x="19462" y="7350"/>
                </a:cubicBezTo>
                <a:close/>
                <a:moveTo>
                  <a:pt x="20228" y="5805"/>
                </a:moveTo>
                <a:lnTo>
                  <a:pt x="20545" y="5706"/>
                </a:lnTo>
                <a:lnTo>
                  <a:pt x="20629" y="6075"/>
                </a:lnTo>
                <a:lnTo>
                  <a:pt x="20834" y="6011"/>
                </a:lnTo>
                <a:lnTo>
                  <a:pt x="20749" y="5642"/>
                </a:lnTo>
                <a:lnTo>
                  <a:pt x="20694" y="5403"/>
                </a:lnTo>
                <a:lnTo>
                  <a:pt x="20490" y="5467"/>
                </a:lnTo>
                <a:lnTo>
                  <a:pt x="20173" y="5566"/>
                </a:lnTo>
                <a:cubicBezTo>
                  <a:pt x="20173" y="5566"/>
                  <a:pt x="20228" y="5805"/>
                  <a:pt x="20228" y="5805"/>
                </a:cubicBezTo>
                <a:close/>
                <a:moveTo>
                  <a:pt x="20994" y="4259"/>
                </a:moveTo>
                <a:lnTo>
                  <a:pt x="21310" y="4160"/>
                </a:lnTo>
                <a:lnTo>
                  <a:pt x="21395" y="4530"/>
                </a:lnTo>
                <a:lnTo>
                  <a:pt x="21600" y="4466"/>
                </a:lnTo>
                <a:lnTo>
                  <a:pt x="21515" y="4096"/>
                </a:lnTo>
                <a:lnTo>
                  <a:pt x="21460" y="3858"/>
                </a:lnTo>
                <a:lnTo>
                  <a:pt x="21256" y="3922"/>
                </a:lnTo>
                <a:lnTo>
                  <a:pt x="20939" y="4021"/>
                </a:lnTo>
                <a:cubicBezTo>
                  <a:pt x="20939" y="4021"/>
                  <a:pt x="20994" y="4259"/>
                  <a:pt x="20994" y="4259"/>
                </a:cubicBezTo>
                <a:close/>
                <a:moveTo>
                  <a:pt x="20869" y="8440"/>
                </a:moveTo>
                <a:lnTo>
                  <a:pt x="21195" y="8407"/>
                </a:lnTo>
                <a:lnTo>
                  <a:pt x="21224" y="8787"/>
                </a:lnTo>
                <a:lnTo>
                  <a:pt x="21435" y="8766"/>
                </a:lnTo>
                <a:lnTo>
                  <a:pt x="21406" y="8385"/>
                </a:lnTo>
                <a:lnTo>
                  <a:pt x="21388" y="8139"/>
                </a:lnTo>
                <a:lnTo>
                  <a:pt x="21177" y="8161"/>
                </a:lnTo>
                <a:lnTo>
                  <a:pt x="20850" y="8194"/>
                </a:lnTo>
                <a:cubicBezTo>
                  <a:pt x="20850" y="8194"/>
                  <a:pt x="20869" y="8440"/>
                  <a:pt x="20869" y="8440"/>
                </a:cubicBezTo>
                <a:close/>
                <a:moveTo>
                  <a:pt x="5791" y="21376"/>
                </a:moveTo>
                <a:lnTo>
                  <a:pt x="5493" y="21215"/>
                </a:lnTo>
                <a:lnTo>
                  <a:pt x="5632" y="20868"/>
                </a:lnTo>
                <a:lnTo>
                  <a:pt x="5440" y="20764"/>
                </a:lnTo>
                <a:lnTo>
                  <a:pt x="5301" y="21110"/>
                </a:lnTo>
                <a:lnTo>
                  <a:pt x="5212" y="21334"/>
                </a:lnTo>
                <a:lnTo>
                  <a:pt x="5404" y="21438"/>
                </a:lnTo>
                <a:lnTo>
                  <a:pt x="5701" y="21600"/>
                </a:lnTo>
                <a:cubicBezTo>
                  <a:pt x="5701" y="21600"/>
                  <a:pt x="5791" y="21376"/>
                  <a:pt x="5791" y="21376"/>
                </a:cubicBezTo>
                <a:close/>
                <a:moveTo>
                  <a:pt x="5314" y="19488"/>
                </a:moveTo>
                <a:lnTo>
                  <a:pt x="5046" y="19269"/>
                </a:lnTo>
                <a:lnTo>
                  <a:pt x="5234" y="18956"/>
                </a:lnTo>
                <a:lnTo>
                  <a:pt x="5060" y="18814"/>
                </a:lnTo>
                <a:lnTo>
                  <a:pt x="4872" y="19127"/>
                </a:lnTo>
                <a:lnTo>
                  <a:pt x="4751" y="19329"/>
                </a:lnTo>
                <a:lnTo>
                  <a:pt x="4924" y="19471"/>
                </a:lnTo>
                <a:lnTo>
                  <a:pt x="5193" y="19690"/>
                </a:lnTo>
                <a:cubicBezTo>
                  <a:pt x="5193" y="19690"/>
                  <a:pt x="5314" y="19488"/>
                  <a:pt x="5314" y="19488"/>
                </a:cubicBezTo>
                <a:close/>
                <a:moveTo>
                  <a:pt x="3806" y="19798"/>
                </a:moveTo>
                <a:lnTo>
                  <a:pt x="3537" y="19578"/>
                </a:lnTo>
                <a:lnTo>
                  <a:pt x="3725" y="19265"/>
                </a:lnTo>
                <a:lnTo>
                  <a:pt x="3552" y="19124"/>
                </a:lnTo>
                <a:lnTo>
                  <a:pt x="3364" y="19437"/>
                </a:lnTo>
                <a:lnTo>
                  <a:pt x="3242" y="19639"/>
                </a:lnTo>
                <a:lnTo>
                  <a:pt x="3416" y="19780"/>
                </a:lnTo>
                <a:lnTo>
                  <a:pt x="3684" y="20000"/>
                </a:lnTo>
                <a:cubicBezTo>
                  <a:pt x="3684" y="20000"/>
                  <a:pt x="3806" y="19798"/>
                  <a:pt x="3806" y="19798"/>
                </a:cubicBezTo>
                <a:close/>
                <a:moveTo>
                  <a:pt x="2297" y="20107"/>
                </a:moveTo>
                <a:lnTo>
                  <a:pt x="2029" y="19888"/>
                </a:lnTo>
                <a:lnTo>
                  <a:pt x="2217" y="19575"/>
                </a:lnTo>
                <a:lnTo>
                  <a:pt x="2043" y="19434"/>
                </a:lnTo>
                <a:lnTo>
                  <a:pt x="1855" y="19747"/>
                </a:lnTo>
                <a:lnTo>
                  <a:pt x="1734" y="19949"/>
                </a:lnTo>
                <a:lnTo>
                  <a:pt x="1907" y="20090"/>
                </a:lnTo>
                <a:lnTo>
                  <a:pt x="2176" y="20310"/>
                </a:lnTo>
                <a:cubicBezTo>
                  <a:pt x="2176" y="20310"/>
                  <a:pt x="2297" y="20107"/>
                  <a:pt x="2297" y="20107"/>
                </a:cubicBezTo>
                <a:close/>
                <a:moveTo>
                  <a:pt x="789" y="20417"/>
                </a:moveTo>
                <a:lnTo>
                  <a:pt x="520" y="20198"/>
                </a:lnTo>
                <a:lnTo>
                  <a:pt x="708" y="19885"/>
                </a:lnTo>
                <a:lnTo>
                  <a:pt x="535" y="19743"/>
                </a:lnTo>
                <a:lnTo>
                  <a:pt x="347" y="20056"/>
                </a:lnTo>
                <a:lnTo>
                  <a:pt x="225" y="20259"/>
                </a:lnTo>
                <a:lnTo>
                  <a:pt x="399" y="20400"/>
                </a:lnTo>
                <a:lnTo>
                  <a:pt x="667" y="20620"/>
                </a:lnTo>
                <a:cubicBezTo>
                  <a:pt x="667" y="20620"/>
                  <a:pt x="789" y="20417"/>
                  <a:pt x="789" y="20417"/>
                </a:cubicBezTo>
                <a:close/>
                <a:moveTo>
                  <a:pt x="5127" y="17532"/>
                </a:moveTo>
                <a:lnTo>
                  <a:pt x="4895" y="17261"/>
                </a:lnTo>
                <a:lnTo>
                  <a:pt x="5127" y="16991"/>
                </a:lnTo>
                <a:lnTo>
                  <a:pt x="4977" y="16816"/>
                </a:lnTo>
                <a:lnTo>
                  <a:pt x="4745" y="17087"/>
                </a:lnTo>
                <a:lnTo>
                  <a:pt x="4595" y="17261"/>
                </a:lnTo>
                <a:lnTo>
                  <a:pt x="4745" y="17436"/>
                </a:lnTo>
                <a:lnTo>
                  <a:pt x="4977" y="17706"/>
                </a:lnTo>
                <a:cubicBezTo>
                  <a:pt x="4977" y="17706"/>
                  <a:pt x="5127" y="17532"/>
                  <a:pt x="5127" y="17532"/>
                </a:cubicBezTo>
                <a:close/>
                <a:moveTo>
                  <a:pt x="3595" y="17532"/>
                </a:moveTo>
                <a:lnTo>
                  <a:pt x="3363" y="17261"/>
                </a:lnTo>
                <a:lnTo>
                  <a:pt x="3595" y="16991"/>
                </a:lnTo>
                <a:lnTo>
                  <a:pt x="3445" y="16816"/>
                </a:lnTo>
                <a:lnTo>
                  <a:pt x="3213" y="17087"/>
                </a:lnTo>
                <a:lnTo>
                  <a:pt x="3063" y="17261"/>
                </a:lnTo>
                <a:lnTo>
                  <a:pt x="3213" y="17436"/>
                </a:lnTo>
                <a:lnTo>
                  <a:pt x="3445" y="17706"/>
                </a:lnTo>
                <a:cubicBezTo>
                  <a:pt x="3445" y="17706"/>
                  <a:pt x="3595" y="17532"/>
                  <a:pt x="3595" y="17532"/>
                </a:cubicBezTo>
                <a:close/>
                <a:moveTo>
                  <a:pt x="2063" y="17532"/>
                </a:moveTo>
                <a:lnTo>
                  <a:pt x="1831" y="17261"/>
                </a:lnTo>
                <a:lnTo>
                  <a:pt x="2063" y="16991"/>
                </a:lnTo>
                <a:lnTo>
                  <a:pt x="1913" y="16816"/>
                </a:lnTo>
                <a:lnTo>
                  <a:pt x="1681" y="17087"/>
                </a:lnTo>
                <a:lnTo>
                  <a:pt x="1532" y="17261"/>
                </a:lnTo>
                <a:lnTo>
                  <a:pt x="1681" y="17436"/>
                </a:lnTo>
                <a:lnTo>
                  <a:pt x="1913" y="17706"/>
                </a:lnTo>
                <a:cubicBezTo>
                  <a:pt x="1913" y="17706"/>
                  <a:pt x="2063" y="17532"/>
                  <a:pt x="2063" y="17532"/>
                </a:cubicBezTo>
                <a:close/>
                <a:moveTo>
                  <a:pt x="532" y="17532"/>
                </a:moveTo>
                <a:lnTo>
                  <a:pt x="300" y="17261"/>
                </a:lnTo>
                <a:lnTo>
                  <a:pt x="532" y="16991"/>
                </a:lnTo>
                <a:lnTo>
                  <a:pt x="382" y="16816"/>
                </a:lnTo>
                <a:lnTo>
                  <a:pt x="150" y="17087"/>
                </a:lnTo>
                <a:lnTo>
                  <a:pt x="0" y="17261"/>
                </a:lnTo>
                <a:lnTo>
                  <a:pt x="150" y="17436"/>
                </a:lnTo>
                <a:lnTo>
                  <a:pt x="382" y="17706"/>
                </a:lnTo>
                <a:cubicBezTo>
                  <a:pt x="382" y="17706"/>
                  <a:pt x="532" y="17532"/>
                  <a:pt x="532" y="17532"/>
                </a:cubicBezTo>
                <a:close/>
                <a:moveTo>
                  <a:pt x="5234" y="15567"/>
                </a:moveTo>
                <a:lnTo>
                  <a:pt x="5046" y="15254"/>
                </a:lnTo>
                <a:lnTo>
                  <a:pt x="5314" y="15035"/>
                </a:lnTo>
                <a:lnTo>
                  <a:pt x="5193" y="14833"/>
                </a:lnTo>
                <a:lnTo>
                  <a:pt x="4924" y="15052"/>
                </a:lnTo>
                <a:lnTo>
                  <a:pt x="4750" y="15193"/>
                </a:lnTo>
                <a:lnTo>
                  <a:pt x="4872" y="15396"/>
                </a:lnTo>
                <a:lnTo>
                  <a:pt x="5060" y="15709"/>
                </a:lnTo>
                <a:cubicBezTo>
                  <a:pt x="5060" y="15709"/>
                  <a:pt x="5234" y="15567"/>
                  <a:pt x="5234" y="15567"/>
                </a:cubicBezTo>
                <a:close/>
                <a:moveTo>
                  <a:pt x="3725" y="15257"/>
                </a:moveTo>
                <a:lnTo>
                  <a:pt x="3537" y="14944"/>
                </a:lnTo>
                <a:lnTo>
                  <a:pt x="3806" y="14725"/>
                </a:lnTo>
                <a:lnTo>
                  <a:pt x="3684" y="14523"/>
                </a:lnTo>
                <a:lnTo>
                  <a:pt x="3416" y="14742"/>
                </a:lnTo>
                <a:lnTo>
                  <a:pt x="3242" y="14884"/>
                </a:lnTo>
                <a:lnTo>
                  <a:pt x="3364" y="15086"/>
                </a:lnTo>
                <a:lnTo>
                  <a:pt x="3552" y="15399"/>
                </a:lnTo>
                <a:cubicBezTo>
                  <a:pt x="3552" y="15399"/>
                  <a:pt x="3725" y="15257"/>
                  <a:pt x="3725" y="15257"/>
                </a:cubicBezTo>
                <a:close/>
                <a:moveTo>
                  <a:pt x="2217" y="14947"/>
                </a:moveTo>
                <a:lnTo>
                  <a:pt x="2029" y="14634"/>
                </a:lnTo>
                <a:lnTo>
                  <a:pt x="2297" y="14415"/>
                </a:lnTo>
                <a:lnTo>
                  <a:pt x="2176" y="14213"/>
                </a:lnTo>
                <a:lnTo>
                  <a:pt x="1907" y="14432"/>
                </a:lnTo>
                <a:lnTo>
                  <a:pt x="1733" y="14574"/>
                </a:lnTo>
                <a:lnTo>
                  <a:pt x="1855" y="14776"/>
                </a:lnTo>
                <a:lnTo>
                  <a:pt x="2043" y="15089"/>
                </a:lnTo>
                <a:cubicBezTo>
                  <a:pt x="2043" y="15089"/>
                  <a:pt x="2217" y="14947"/>
                  <a:pt x="2217" y="14947"/>
                </a:cubicBezTo>
                <a:close/>
                <a:moveTo>
                  <a:pt x="708" y="14638"/>
                </a:moveTo>
                <a:lnTo>
                  <a:pt x="520" y="14325"/>
                </a:lnTo>
                <a:lnTo>
                  <a:pt x="789" y="14105"/>
                </a:lnTo>
                <a:lnTo>
                  <a:pt x="667" y="13903"/>
                </a:lnTo>
                <a:lnTo>
                  <a:pt x="399" y="14122"/>
                </a:lnTo>
                <a:lnTo>
                  <a:pt x="225" y="14264"/>
                </a:lnTo>
                <a:lnTo>
                  <a:pt x="347" y="14466"/>
                </a:lnTo>
                <a:lnTo>
                  <a:pt x="535" y="14779"/>
                </a:lnTo>
                <a:cubicBezTo>
                  <a:pt x="535" y="14779"/>
                  <a:pt x="708" y="14638"/>
                  <a:pt x="708" y="14638"/>
                </a:cubicBezTo>
                <a:close/>
                <a:moveTo>
                  <a:pt x="5632" y="13654"/>
                </a:moveTo>
                <a:lnTo>
                  <a:pt x="5493" y="13308"/>
                </a:lnTo>
                <a:lnTo>
                  <a:pt x="5791" y="13146"/>
                </a:lnTo>
                <a:lnTo>
                  <a:pt x="5701" y="12923"/>
                </a:lnTo>
                <a:lnTo>
                  <a:pt x="5404" y="13084"/>
                </a:lnTo>
                <a:lnTo>
                  <a:pt x="5212" y="13188"/>
                </a:lnTo>
                <a:lnTo>
                  <a:pt x="5301" y="13412"/>
                </a:lnTo>
                <a:lnTo>
                  <a:pt x="5440" y="13758"/>
                </a:lnTo>
                <a:cubicBezTo>
                  <a:pt x="5440" y="13758"/>
                  <a:pt x="5632" y="13654"/>
                  <a:pt x="5632" y="13654"/>
                </a:cubicBezTo>
                <a:close/>
                <a:moveTo>
                  <a:pt x="4193" y="13044"/>
                </a:moveTo>
                <a:lnTo>
                  <a:pt x="4054" y="12698"/>
                </a:lnTo>
                <a:lnTo>
                  <a:pt x="4351" y="12536"/>
                </a:lnTo>
                <a:lnTo>
                  <a:pt x="4262" y="12312"/>
                </a:lnTo>
                <a:lnTo>
                  <a:pt x="3964" y="12474"/>
                </a:lnTo>
                <a:lnTo>
                  <a:pt x="3772" y="12578"/>
                </a:lnTo>
                <a:lnTo>
                  <a:pt x="3862" y="12802"/>
                </a:lnTo>
                <a:lnTo>
                  <a:pt x="4000" y="13148"/>
                </a:lnTo>
                <a:cubicBezTo>
                  <a:pt x="4000" y="13148"/>
                  <a:pt x="4193" y="13044"/>
                  <a:pt x="4193" y="13044"/>
                </a:cubicBezTo>
                <a:close/>
                <a:moveTo>
                  <a:pt x="2753" y="12434"/>
                </a:moveTo>
                <a:lnTo>
                  <a:pt x="2615" y="12087"/>
                </a:lnTo>
                <a:lnTo>
                  <a:pt x="2912" y="11926"/>
                </a:lnTo>
                <a:lnTo>
                  <a:pt x="2822" y="11702"/>
                </a:lnTo>
                <a:lnTo>
                  <a:pt x="2525" y="11864"/>
                </a:lnTo>
                <a:lnTo>
                  <a:pt x="2333" y="11968"/>
                </a:lnTo>
                <a:lnTo>
                  <a:pt x="2422" y="12192"/>
                </a:lnTo>
                <a:lnTo>
                  <a:pt x="2561" y="12538"/>
                </a:lnTo>
                <a:cubicBezTo>
                  <a:pt x="2561" y="12538"/>
                  <a:pt x="2753" y="12434"/>
                  <a:pt x="2753" y="12434"/>
                </a:cubicBezTo>
                <a:close/>
                <a:moveTo>
                  <a:pt x="1314" y="11823"/>
                </a:moveTo>
                <a:lnTo>
                  <a:pt x="1175" y="11477"/>
                </a:lnTo>
                <a:lnTo>
                  <a:pt x="1472" y="11316"/>
                </a:lnTo>
                <a:lnTo>
                  <a:pt x="1383" y="11092"/>
                </a:lnTo>
                <a:lnTo>
                  <a:pt x="1086" y="11253"/>
                </a:lnTo>
                <a:lnTo>
                  <a:pt x="894" y="11358"/>
                </a:lnTo>
                <a:lnTo>
                  <a:pt x="983" y="11581"/>
                </a:lnTo>
                <a:lnTo>
                  <a:pt x="1122" y="11928"/>
                </a:lnTo>
                <a:cubicBezTo>
                  <a:pt x="1122" y="11928"/>
                  <a:pt x="1314" y="11823"/>
                  <a:pt x="1314" y="11823"/>
                </a:cubicBezTo>
                <a:close/>
                <a:moveTo>
                  <a:pt x="6309" y="11851"/>
                </a:moveTo>
                <a:lnTo>
                  <a:pt x="6224" y="11482"/>
                </a:lnTo>
                <a:lnTo>
                  <a:pt x="6541" y="11383"/>
                </a:lnTo>
                <a:lnTo>
                  <a:pt x="6486" y="11144"/>
                </a:lnTo>
                <a:lnTo>
                  <a:pt x="6169" y="11243"/>
                </a:lnTo>
                <a:lnTo>
                  <a:pt x="5965" y="11307"/>
                </a:lnTo>
                <a:lnTo>
                  <a:pt x="6020" y="11546"/>
                </a:lnTo>
                <a:lnTo>
                  <a:pt x="6105" y="11915"/>
                </a:lnTo>
                <a:cubicBezTo>
                  <a:pt x="6105" y="11915"/>
                  <a:pt x="6309" y="11851"/>
                  <a:pt x="6309" y="11851"/>
                </a:cubicBezTo>
                <a:close/>
                <a:moveTo>
                  <a:pt x="4983" y="10959"/>
                </a:moveTo>
                <a:lnTo>
                  <a:pt x="4898" y="10590"/>
                </a:lnTo>
                <a:lnTo>
                  <a:pt x="5215" y="10491"/>
                </a:lnTo>
                <a:lnTo>
                  <a:pt x="5160" y="10252"/>
                </a:lnTo>
                <a:lnTo>
                  <a:pt x="4843" y="10351"/>
                </a:lnTo>
                <a:lnTo>
                  <a:pt x="4638" y="10415"/>
                </a:lnTo>
                <a:lnTo>
                  <a:pt x="4693" y="10654"/>
                </a:lnTo>
                <a:lnTo>
                  <a:pt x="4778" y="11023"/>
                </a:lnTo>
                <a:cubicBezTo>
                  <a:pt x="4778" y="11023"/>
                  <a:pt x="4983" y="10959"/>
                  <a:pt x="4983" y="10959"/>
                </a:cubicBezTo>
                <a:close/>
                <a:moveTo>
                  <a:pt x="3656" y="10067"/>
                </a:moveTo>
                <a:lnTo>
                  <a:pt x="3571" y="9697"/>
                </a:lnTo>
                <a:lnTo>
                  <a:pt x="3888" y="9598"/>
                </a:lnTo>
                <a:lnTo>
                  <a:pt x="3833" y="9360"/>
                </a:lnTo>
                <a:lnTo>
                  <a:pt x="3516" y="9459"/>
                </a:lnTo>
                <a:lnTo>
                  <a:pt x="3312" y="9523"/>
                </a:lnTo>
                <a:lnTo>
                  <a:pt x="3367" y="9761"/>
                </a:lnTo>
                <a:lnTo>
                  <a:pt x="3451" y="10131"/>
                </a:lnTo>
                <a:cubicBezTo>
                  <a:pt x="3451" y="10131"/>
                  <a:pt x="3656" y="10067"/>
                  <a:pt x="3656" y="10067"/>
                </a:cubicBezTo>
                <a:close/>
                <a:moveTo>
                  <a:pt x="2330" y="9174"/>
                </a:moveTo>
                <a:lnTo>
                  <a:pt x="2245" y="8805"/>
                </a:lnTo>
                <a:lnTo>
                  <a:pt x="2562" y="8706"/>
                </a:lnTo>
                <a:lnTo>
                  <a:pt x="2507" y="8468"/>
                </a:lnTo>
                <a:lnTo>
                  <a:pt x="2190" y="8567"/>
                </a:lnTo>
                <a:lnTo>
                  <a:pt x="1985" y="8631"/>
                </a:lnTo>
                <a:lnTo>
                  <a:pt x="2040" y="8869"/>
                </a:lnTo>
                <a:lnTo>
                  <a:pt x="2125" y="9238"/>
                </a:lnTo>
                <a:cubicBezTo>
                  <a:pt x="2125" y="9238"/>
                  <a:pt x="2330" y="9174"/>
                  <a:pt x="2330" y="9174"/>
                </a:cubicBezTo>
                <a:close/>
                <a:moveTo>
                  <a:pt x="7245" y="10212"/>
                </a:moveTo>
                <a:lnTo>
                  <a:pt x="7216" y="9831"/>
                </a:lnTo>
                <a:lnTo>
                  <a:pt x="7543" y="9798"/>
                </a:lnTo>
                <a:lnTo>
                  <a:pt x="7525" y="9552"/>
                </a:lnTo>
                <a:lnTo>
                  <a:pt x="7198" y="9585"/>
                </a:lnTo>
                <a:lnTo>
                  <a:pt x="6987" y="9607"/>
                </a:lnTo>
                <a:lnTo>
                  <a:pt x="7005" y="9853"/>
                </a:lnTo>
                <a:lnTo>
                  <a:pt x="7034" y="10234"/>
                </a:lnTo>
                <a:cubicBezTo>
                  <a:pt x="7034" y="10234"/>
                  <a:pt x="7245" y="10212"/>
                  <a:pt x="7245" y="10212"/>
                </a:cubicBezTo>
                <a:close/>
                <a:moveTo>
                  <a:pt x="6072" y="9065"/>
                </a:moveTo>
                <a:lnTo>
                  <a:pt x="6043" y="8684"/>
                </a:lnTo>
                <a:lnTo>
                  <a:pt x="6370" y="8651"/>
                </a:lnTo>
                <a:lnTo>
                  <a:pt x="6351" y="8405"/>
                </a:lnTo>
                <a:lnTo>
                  <a:pt x="6025" y="8439"/>
                </a:lnTo>
                <a:lnTo>
                  <a:pt x="5813" y="8460"/>
                </a:lnTo>
                <a:lnTo>
                  <a:pt x="5832" y="8706"/>
                </a:lnTo>
                <a:lnTo>
                  <a:pt x="5860" y="9087"/>
                </a:lnTo>
                <a:cubicBezTo>
                  <a:pt x="5860" y="9087"/>
                  <a:pt x="6072" y="9065"/>
                  <a:pt x="6072" y="9065"/>
                </a:cubicBezTo>
                <a:close/>
                <a:moveTo>
                  <a:pt x="4898" y="7918"/>
                </a:moveTo>
                <a:lnTo>
                  <a:pt x="4870" y="7537"/>
                </a:lnTo>
                <a:lnTo>
                  <a:pt x="5196" y="7504"/>
                </a:lnTo>
                <a:lnTo>
                  <a:pt x="5178" y="7258"/>
                </a:lnTo>
                <a:lnTo>
                  <a:pt x="4851" y="7292"/>
                </a:lnTo>
                <a:lnTo>
                  <a:pt x="4640" y="7313"/>
                </a:lnTo>
                <a:lnTo>
                  <a:pt x="4658" y="7559"/>
                </a:lnTo>
                <a:lnTo>
                  <a:pt x="4687" y="7940"/>
                </a:lnTo>
                <a:cubicBezTo>
                  <a:pt x="4687" y="7940"/>
                  <a:pt x="4898" y="7918"/>
                  <a:pt x="4898" y="7918"/>
                </a:cubicBezTo>
                <a:close/>
                <a:moveTo>
                  <a:pt x="3725" y="6771"/>
                </a:moveTo>
                <a:lnTo>
                  <a:pt x="3696" y="6390"/>
                </a:lnTo>
                <a:lnTo>
                  <a:pt x="4023" y="6357"/>
                </a:lnTo>
                <a:lnTo>
                  <a:pt x="4004" y="6111"/>
                </a:lnTo>
                <a:lnTo>
                  <a:pt x="3678" y="6145"/>
                </a:lnTo>
                <a:lnTo>
                  <a:pt x="3467" y="6166"/>
                </a:lnTo>
                <a:lnTo>
                  <a:pt x="3485" y="6412"/>
                </a:lnTo>
                <a:lnTo>
                  <a:pt x="3514" y="6793"/>
                </a:lnTo>
                <a:cubicBezTo>
                  <a:pt x="3514" y="6793"/>
                  <a:pt x="3725" y="6771"/>
                  <a:pt x="3725" y="6771"/>
                </a:cubicBezTo>
                <a:close/>
                <a:moveTo>
                  <a:pt x="8411" y="8787"/>
                </a:moveTo>
                <a:lnTo>
                  <a:pt x="8439" y="8407"/>
                </a:lnTo>
                <a:lnTo>
                  <a:pt x="8766" y="8440"/>
                </a:lnTo>
                <a:lnTo>
                  <a:pt x="8785" y="8194"/>
                </a:lnTo>
                <a:lnTo>
                  <a:pt x="8458" y="8161"/>
                </a:lnTo>
                <a:lnTo>
                  <a:pt x="8247" y="8139"/>
                </a:lnTo>
                <a:lnTo>
                  <a:pt x="8228" y="8385"/>
                </a:lnTo>
                <a:lnTo>
                  <a:pt x="8200" y="8766"/>
                </a:lnTo>
                <a:cubicBezTo>
                  <a:pt x="8200" y="8766"/>
                  <a:pt x="8411" y="8787"/>
                  <a:pt x="8411" y="8787"/>
                </a:cubicBezTo>
                <a:close/>
                <a:moveTo>
                  <a:pt x="7426" y="7420"/>
                </a:moveTo>
                <a:lnTo>
                  <a:pt x="7455" y="7040"/>
                </a:lnTo>
                <a:lnTo>
                  <a:pt x="7781" y="7073"/>
                </a:lnTo>
                <a:lnTo>
                  <a:pt x="7800" y="6827"/>
                </a:lnTo>
                <a:lnTo>
                  <a:pt x="7473" y="6794"/>
                </a:lnTo>
                <a:lnTo>
                  <a:pt x="7262" y="6772"/>
                </a:lnTo>
                <a:lnTo>
                  <a:pt x="7244" y="7018"/>
                </a:lnTo>
                <a:lnTo>
                  <a:pt x="7215" y="7399"/>
                </a:lnTo>
                <a:cubicBezTo>
                  <a:pt x="7215" y="7399"/>
                  <a:pt x="7426" y="7420"/>
                  <a:pt x="7426" y="7420"/>
                </a:cubicBezTo>
                <a:close/>
                <a:moveTo>
                  <a:pt x="6442" y="6054"/>
                </a:moveTo>
                <a:lnTo>
                  <a:pt x="6470" y="5673"/>
                </a:lnTo>
                <a:lnTo>
                  <a:pt x="6797" y="5706"/>
                </a:lnTo>
                <a:lnTo>
                  <a:pt x="6815" y="5460"/>
                </a:lnTo>
                <a:lnTo>
                  <a:pt x="6489" y="5427"/>
                </a:lnTo>
                <a:lnTo>
                  <a:pt x="6277" y="5405"/>
                </a:lnTo>
                <a:lnTo>
                  <a:pt x="6259" y="5651"/>
                </a:lnTo>
                <a:lnTo>
                  <a:pt x="6230" y="6032"/>
                </a:lnTo>
                <a:cubicBezTo>
                  <a:pt x="6230" y="6032"/>
                  <a:pt x="6442" y="6054"/>
                  <a:pt x="6442" y="6054"/>
                </a:cubicBezTo>
                <a:close/>
                <a:moveTo>
                  <a:pt x="5457" y="4687"/>
                </a:moveTo>
                <a:lnTo>
                  <a:pt x="5486" y="4306"/>
                </a:lnTo>
                <a:lnTo>
                  <a:pt x="5812" y="4339"/>
                </a:lnTo>
                <a:lnTo>
                  <a:pt x="5831" y="4093"/>
                </a:lnTo>
                <a:lnTo>
                  <a:pt x="5504" y="4060"/>
                </a:lnTo>
                <a:lnTo>
                  <a:pt x="5293" y="4039"/>
                </a:lnTo>
                <a:lnTo>
                  <a:pt x="5274" y="4284"/>
                </a:lnTo>
                <a:lnTo>
                  <a:pt x="5246" y="4665"/>
                </a:lnTo>
                <a:cubicBezTo>
                  <a:pt x="5246" y="4665"/>
                  <a:pt x="5457" y="4687"/>
                  <a:pt x="5457" y="4687"/>
                </a:cubicBezTo>
                <a:close/>
                <a:moveTo>
                  <a:pt x="9771" y="7620"/>
                </a:moveTo>
                <a:lnTo>
                  <a:pt x="9856" y="7251"/>
                </a:lnTo>
                <a:lnTo>
                  <a:pt x="10173" y="7350"/>
                </a:lnTo>
                <a:lnTo>
                  <a:pt x="10228" y="7111"/>
                </a:lnTo>
                <a:lnTo>
                  <a:pt x="9911" y="7013"/>
                </a:lnTo>
                <a:lnTo>
                  <a:pt x="9706" y="6949"/>
                </a:lnTo>
                <a:lnTo>
                  <a:pt x="9652" y="7187"/>
                </a:lnTo>
                <a:lnTo>
                  <a:pt x="9567" y="7556"/>
                </a:lnTo>
                <a:cubicBezTo>
                  <a:pt x="9567" y="7556"/>
                  <a:pt x="9771" y="7620"/>
                  <a:pt x="9771" y="7620"/>
                </a:cubicBezTo>
                <a:close/>
                <a:moveTo>
                  <a:pt x="9005" y="6075"/>
                </a:moveTo>
                <a:lnTo>
                  <a:pt x="9090" y="5706"/>
                </a:lnTo>
                <a:lnTo>
                  <a:pt x="9407" y="5805"/>
                </a:lnTo>
                <a:lnTo>
                  <a:pt x="9462" y="5566"/>
                </a:lnTo>
                <a:lnTo>
                  <a:pt x="9145" y="5467"/>
                </a:lnTo>
                <a:lnTo>
                  <a:pt x="8940" y="5403"/>
                </a:lnTo>
                <a:lnTo>
                  <a:pt x="8886" y="5642"/>
                </a:lnTo>
                <a:lnTo>
                  <a:pt x="8801" y="6011"/>
                </a:lnTo>
                <a:cubicBezTo>
                  <a:pt x="8801" y="6011"/>
                  <a:pt x="9005" y="6075"/>
                  <a:pt x="9005" y="6075"/>
                </a:cubicBezTo>
                <a:close/>
                <a:moveTo>
                  <a:pt x="8240" y="4529"/>
                </a:moveTo>
                <a:lnTo>
                  <a:pt x="8324" y="4160"/>
                </a:lnTo>
                <a:lnTo>
                  <a:pt x="8641" y="4259"/>
                </a:lnTo>
                <a:lnTo>
                  <a:pt x="8696" y="4021"/>
                </a:lnTo>
                <a:lnTo>
                  <a:pt x="8379" y="3922"/>
                </a:lnTo>
                <a:lnTo>
                  <a:pt x="8174" y="3858"/>
                </a:lnTo>
                <a:lnTo>
                  <a:pt x="8120" y="4097"/>
                </a:lnTo>
                <a:lnTo>
                  <a:pt x="8035" y="4465"/>
                </a:lnTo>
                <a:cubicBezTo>
                  <a:pt x="8035" y="4465"/>
                  <a:pt x="8240" y="4529"/>
                  <a:pt x="8240" y="4529"/>
                </a:cubicBezTo>
                <a:close/>
                <a:moveTo>
                  <a:pt x="7474" y="2984"/>
                </a:moveTo>
                <a:lnTo>
                  <a:pt x="7559" y="2615"/>
                </a:lnTo>
                <a:lnTo>
                  <a:pt x="7875" y="2714"/>
                </a:lnTo>
                <a:lnTo>
                  <a:pt x="7930" y="2476"/>
                </a:lnTo>
                <a:lnTo>
                  <a:pt x="7613" y="2377"/>
                </a:lnTo>
                <a:lnTo>
                  <a:pt x="7409" y="2313"/>
                </a:lnTo>
                <a:lnTo>
                  <a:pt x="7354" y="2551"/>
                </a:lnTo>
                <a:lnTo>
                  <a:pt x="7269" y="2920"/>
                </a:lnTo>
                <a:cubicBezTo>
                  <a:pt x="7269" y="2920"/>
                  <a:pt x="7474" y="2984"/>
                  <a:pt x="7474" y="2984"/>
                </a:cubicBezTo>
                <a:close/>
                <a:moveTo>
                  <a:pt x="11285" y="6746"/>
                </a:moveTo>
                <a:lnTo>
                  <a:pt x="11424" y="6400"/>
                </a:lnTo>
                <a:lnTo>
                  <a:pt x="11721" y="6561"/>
                </a:lnTo>
                <a:lnTo>
                  <a:pt x="11811" y="6337"/>
                </a:lnTo>
                <a:lnTo>
                  <a:pt x="11513" y="6176"/>
                </a:lnTo>
                <a:lnTo>
                  <a:pt x="11321" y="6071"/>
                </a:lnTo>
                <a:lnTo>
                  <a:pt x="11232" y="6295"/>
                </a:lnTo>
                <a:lnTo>
                  <a:pt x="11093" y="6642"/>
                </a:lnTo>
                <a:cubicBezTo>
                  <a:pt x="11093" y="6642"/>
                  <a:pt x="11285" y="6746"/>
                  <a:pt x="11285" y="6746"/>
                </a:cubicBezTo>
                <a:close/>
                <a:moveTo>
                  <a:pt x="10761" y="5069"/>
                </a:moveTo>
                <a:lnTo>
                  <a:pt x="10900" y="4723"/>
                </a:lnTo>
                <a:lnTo>
                  <a:pt x="11197" y="4884"/>
                </a:lnTo>
                <a:lnTo>
                  <a:pt x="11287" y="4660"/>
                </a:lnTo>
                <a:lnTo>
                  <a:pt x="10989" y="4499"/>
                </a:lnTo>
                <a:lnTo>
                  <a:pt x="10797" y="4395"/>
                </a:lnTo>
                <a:lnTo>
                  <a:pt x="10708" y="4618"/>
                </a:lnTo>
                <a:lnTo>
                  <a:pt x="10569" y="4965"/>
                </a:lnTo>
                <a:cubicBezTo>
                  <a:pt x="10569" y="4965"/>
                  <a:pt x="10761" y="5069"/>
                  <a:pt x="10761" y="5069"/>
                </a:cubicBezTo>
                <a:close/>
                <a:moveTo>
                  <a:pt x="10237" y="3392"/>
                </a:moveTo>
                <a:lnTo>
                  <a:pt x="10376" y="3046"/>
                </a:lnTo>
                <a:lnTo>
                  <a:pt x="10673" y="3208"/>
                </a:lnTo>
                <a:lnTo>
                  <a:pt x="10763" y="2984"/>
                </a:lnTo>
                <a:lnTo>
                  <a:pt x="10465" y="2822"/>
                </a:lnTo>
                <a:lnTo>
                  <a:pt x="10274" y="2718"/>
                </a:lnTo>
                <a:lnTo>
                  <a:pt x="10184" y="2942"/>
                </a:lnTo>
                <a:lnTo>
                  <a:pt x="10045" y="3288"/>
                </a:lnTo>
                <a:cubicBezTo>
                  <a:pt x="10045" y="3288"/>
                  <a:pt x="10237" y="3392"/>
                  <a:pt x="10237" y="3392"/>
                </a:cubicBezTo>
                <a:close/>
                <a:moveTo>
                  <a:pt x="9713" y="1716"/>
                </a:moveTo>
                <a:lnTo>
                  <a:pt x="9852" y="1369"/>
                </a:lnTo>
                <a:lnTo>
                  <a:pt x="10149" y="1531"/>
                </a:lnTo>
                <a:lnTo>
                  <a:pt x="10239" y="1307"/>
                </a:lnTo>
                <a:lnTo>
                  <a:pt x="9942" y="1145"/>
                </a:lnTo>
                <a:lnTo>
                  <a:pt x="9750" y="1041"/>
                </a:lnTo>
                <a:lnTo>
                  <a:pt x="9660" y="1265"/>
                </a:lnTo>
                <a:lnTo>
                  <a:pt x="9521" y="1611"/>
                </a:lnTo>
                <a:cubicBezTo>
                  <a:pt x="9521" y="1611"/>
                  <a:pt x="9713" y="1716"/>
                  <a:pt x="9713" y="1716"/>
                </a:cubicBezTo>
                <a:close/>
                <a:moveTo>
                  <a:pt x="12906" y="6191"/>
                </a:moveTo>
                <a:lnTo>
                  <a:pt x="13094" y="5878"/>
                </a:lnTo>
                <a:lnTo>
                  <a:pt x="13363" y="6097"/>
                </a:lnTo>
                <a:lnTo>
                  <a:pt x="13485" y="5895"/>
                </a:lnTo>
                <a:lnTo>
                  <a:pt x="13216" y="5676"/>
                </a:lnTo>
                <a:lnTo>
                  <a:pt x="13042" y="5534"/>
                </a:lnTo>
                <a:lnTo>
                  <a:pt x="12921" y="5736"/>
                </a:lnTo>
                <a:lnTo>
                  <a:pt x="12733" y="6049"/>
                </a:lnTo>
                <a:cubicBezTo>
                  <a:pt x="12733" y="6049"/>
                  <a:pt x="12906" y="6191"/>
                  <a:pt x="12906" y="6191"/>
                </a:cubicBezTo>
                <a:close/>
                <a:moveTo>
                  <a:pt x="12640" y="4434"/>
                </a:moveTo>
                <a:lnTo>
                  <a:pt x="12828" y="4121"/>
                </a:lnTo>
                <a:lnTo>
                  <a:pt x="13097" y="4340"/>
                </a:lnTo>
                <a:lnTo>
                  <a:pt x="13219" y="4138"/>
                </a:lnTo>
                <a:lnTo>
                  <a:pt x="12950" y="3918"/>
                </a:lnTo>
                <a:lnTo>
                  <a:pt x="12776" y="3777"/>
                </a:lnTo>
                <a:lnTo>
                  <a:pt x="12655" y="3979"/>
                </a:lnTo>
                <a:lnTo>
                  <a:pt x="12467" y="4292"/>
                </a:lnTo>
                <a:cubicBezTo>
                  <a:pt x="12467" y="4292"/>
                  <a:pt x="12640" y="4434"/>
                  <a:pt x="12640" y="4434"/>
                </a:cubicBezTo>
                <a:close/>
                <a:moveTo>
                  <a:pt x="12374" y="2677"/>
                </a:moveTo>
                <a:lnTo>
                  <a:pt x="12562" y="2364"/>
                </a:lnTo>
                <a:lnTo>
                  <a:pt x="12831" y="2583"/>
                </a:lnTo>
                <a:lnTo>
                  <a:pt x="12953" y="2381"/>
                </a:lnTo>
                <a:lnTo>
                  <a:pt x="12684" y="2161"/>
                </a:lnTo>
                <a:lnTo>
                  <a:pt x="12510" y="2020"/>
                </a:lnTo>
                <a:lnTo>
                  <a:pt x="12389" y="2222"/>
                </a:lnTo>
                <a:lnTo>
                  <a:pt x="12201" y="2535"/>
                </a:lnTo>
                <a:cubicBezTo>
                  <a:pt x="12201" y="2535"/>
                  <a:pt x="12374" y="2677"/>
                  <a:pt x="12374" y="2677"/>
                </a:cubicBezTo>
                <a:close/>
                <a:moveTo>
                  <a:pt x="12108" y="919"/>
                </a:moveTo>
                <a:lnTo>
                  <a:pt x="12296" y="606"/>
                </a:lnTo>
                <a:lnTo>
                  <a:pt x="12565" y="825"/>
                </a:lnTo>
                <a:lnTo>
                  <a:pt x="12687" y="623"/>
                </a:lnTo>
                <a:lnTo>
                  <a:pt x="12418" y="404"/>
                </a:lnTo>
                <a:lnTo>
                  <a:pt x="12244" y="262"/>
                </a:lnTo>
                <a:lnTo>
                  <a:pt x="12123" y="465"/>
                </a:lnTo>
                <a:lnTo>
                  <a:pt x="11935" y="778"/>
                </a:lnTo>
                <a:cubicBezTo>
                  <a:pt x="11935" y="778"/>
                  <a:pt x="12108" y="919"/>
                  <a:pt x="12108" y="919"/>
                </a:cubicBezTo>
                <a:close/>
                <a:moveTo>
                  <a:pt x="14585" y="5973"/>
                </a:moveTo>
                <a:lnTo>
                  <a:pt x="14817" y="5702"/>
                </a:lnTo>
                <a:lnTo>
                  <a:pt x="15049" y="5973"/>
                </a:lnTo>
                <a:lnTo>
                  <a:pt x="15199" y="5798"/>
                </a:lnTo>
                <a:lnTo>
                  <a:pt x="14967" y="5528"/>
                </a:lnTo>
                <a:lnTo>
                  <a:pt x="14817" y="5353"/>
                </a:lnTo>
                <a:lnTo>
                  <a:pt x="14667" y="5528"/>
                </a:lnTo>
                <a:lnTo>
                  <a:pt x="14435" y="5798"/>
                </a:lnTo>
                <a:cubicBezTo>
                  <a:pt x="14435" y="5798"/>
                  <a:pt x="14585" y="5973"/>
                  <a:pt x="14585" y="5973"/>
                </a:cubicBezTo>
                <a:close/>
                <a:moveTo>
                  <a:pt x="14585" y="4188"/>
                </a:moveTo>
                <a:lnTo>
                  <a:pt x="14817" y="3918"/>
                </a:lnTo>
                <a:lnTo>
                  <a:pt x="15049" y="4188"/>
                </a:lnTo>
                <a:lnTo>
                  <a:pt x="15199" y="4014"/>
                </a:lnTo>
                <a:lnTo>
                  <a:pt x="14967" y="3743"/>
                </a:lnTo>
                <a:lnTo>
                  <a:pt x="14817" y="3569"/>
                </a:lnTo>
                <a:lnTo>
                  <a:pt x="14667" y="3743"/>
                </a:lnTo>
                <a:lnTo>
                  <a:pt x="14435" y="4014"/>
                </a:lnTo>
                <a:cubicBezTo>
                  <a:pt x="14435" y="4014"/>
                  <a:pt x="14585" y="4188"/>
                  <a:pt x="14585" y="4188"/>
                </a:cubicBezTo>
                <a:close/>
                <a:moveTo>
                  <a:pt x="14585" y="2404"/>
                </a:moveTo>
                <a:lnTo>
                  <a:pt x="14817" y="2134"/>
                </a:lnTo>
                <a:lnTo>
                  <a:pt x="15049" y="2404"/>
                </a:lnTo>
                <a:lnTo>
                  <a:pt x="15199" y="2229"/>
                </a:lnTo>
                <a:lnTo>
                  <a:pt x="14967" y="1959"/>
                </a:lnTo>
                <a:lnTo>
                  <a:pt x="14817" y="1785"/>
                </a:lnTo>
                <a:lnTo>
                  <a:pt x="14667" y="1959"/>
                </a:lnTo>
                <a:lnTo>
                  <a:pt x="14435" y="2229"/>
                </a:lnTo>
                <a:cubicBezTo>
                  <a:pt x="14435" y="2229"/>
                  <a:pt x="14585" y="2404"/>
                  <a:pt x="14585" y="2404"/>
                </a:cubicBezTo>
                <a:close/>
                <a:moveTo>
                  <a:pt x="14818" y="0"/>
                </a:moveTo>
                <a:lnTo>
                  <a:pt x="14967" y="175"/>
                </a:lnTo>
                <a:lnTo>
                  <a:pt x="15199" y="445"/>
                </a:lnTo>
                <a:lnTo>
                  <a:pt x="15049" y="620"/>
                </a:lnTo>
                <a:lnTo>
                  <a:pt x="14818" y="349"/>
                </a:lnTo>
                <a:lnTo>
                  <a:pt x="14585" y="620"/>
                </a:lnTo>
                <a:lnTo>
                  <a:pt x="14436" y="445"/>
                </a:lnTo>
                <a:lnTo>
                  <a:pt x="14668" y="175"/>
                </a:lnTo>
                <a:cubicBezTo>
                  <a:pt x="14668" y="175"/>
                  <a:pt x="14818" y="0"/>
                  <a:pt x="14818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TextBox 7"/>
          <p:cNvSpPr txBox="1"/>
          <p:nvPr userDrawn="1"/>
        </p:nvSpPr>
        <p:spPr>
          <a:xfrm>
            <a:off x="483955" y="4685131"/>
            <a:ext cx="4098866" cy="2539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tabLst>
                <a:tab pos="395288" algn="l"/>
                <a:tab pos="1241425" algn="l"/>
              </a:tabLst>
            </a:pPr>
            <a:fld id="{F2F7D87C-7DB2-174A-B896-A654E6A2D983}" type="slidenum">
              <a:rPr lang="en-US" sz="600" b="1" smtClean="0">
                <a:solidFill>
                  <a:schemeClr val="accent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‹#›</a:t>
            </a:fld>
            <a:r>
              <a:rPr lang="en-US" sz="600" dirty="0">
                <a:solidFill>
                  <a:schemeClr val="tx2"/>
                </a:solidFill>
              </a:rPr>
              <a:t>  	</a:t>
            </a:r>
            <a:fld id="{A5DA238E-6C0E-644A-95A4-E478C343EC04}" type="datetime4">
              <a:rPr lang="en-AU" sz="600" smtClean="0">
                <a:solidFill>
                  <a:schemeClr val="tx2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25 November 2021</a:t>
            </a:fld>
            <a:r>
              <a:rPr lang="en-US" sz="600" dirty="0">
                <a:solidFill>
                  <a:schemeClr val="tx2"/>
                </a:solidFill>
              </a:rPr>
              <a:t>        </a:t>
            </a:r>
            <a:r>
              <a:rPr lang="en-US" sz="2400" baseline="-16000" dirty="0">
                <a:ln w="12700">
                  <a:solidFill>
                    <a:schemeClr val="accent1"/>
                  </a:solidFill>
                </a:ln>
                <a:noFill/>
              </a:rPr>
              <a:t>•</a:t>
            </a:r>
            <a:r>
              <a:rPr lang="en-US" sz="600" baseline="0" dirty="0">
                <a:ln w="12700"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  </a:t>
            </a:r>
            <a:r>
              <a:rPr lang="it-IT" sz="600" dirty="0">
                <a:solidFill>
                  <a:schemeClr val="tx2"/>
                </a:solidFill>
              </a:rPr>
              <a:t>      </a:t>
            </a:r>
            <a:r>
              <a:rPr lang="en-US" sz="600" dirty="0">
                <a:solidFill>
                  <a:schemeClr val="tx2"/>
                </a:solidFill>
              </a:rPr>
              <a:t>Presentation 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113" y="373862"/>
            <a:ext cx="6882303" cy="554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12" y="937420"/>
            <a:ext cx="3591441" cy="3263504"/>
          </a:xfrm>
        </p:spPr>
        <p:txBody>
          <a:bodyPr/>
          <a:lstStyle>
            <a:lvl1pPr marL="0" indent="0">
              <a:tabLst>
                <a:tab pos="3062288" algn="r"/>
              </a:tabLst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hape"/>
          <p:cNvSpPr/>
          <p:nvPr userDrawn="1"/>
        </p:nvSpPr>
        <p:spPr>
          <a:xfrm>
            <a:off x="4239928" y="973935"/>
            <a:ext cx="4887562" cy="4215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8" h="21600" extrusionOk="0">
                <a:moveTo>
                  <a:pt x="16419" y="5427"/>
                </a:moveTo>
                <a:lnTo>
                  <a:pt x="16373" y="5729"/>
                </a:lnTo>
                <a:cubicBezTo>
                  <a:pt x="16467" y="5748"/>
                  <a:pt x="16530" y="5853"/>
                  <a:pt x="16513" y="5962"/>
                </a:cubicBezTo>
                <a:cubicBezTo>
                  <a:pt x="16496" y="6071"/>
                  <a:pt x="16407" y="6144"/>
                  <a:pt x="16313" y="6125"/>
                </a:cubicBezTo>
                <a:lnTo>
                  <a:pt x="16267" y="6427"/>
                </a:lnTo>
                <a:cubicBezTo>
                  <a:pt x="16504" y="6476"/>
                  <a:pt x="16731" y="6291"/>
                  <a:pt x="16773" y="6015"/>
                </a:cubicBezTo>
                <a:cubicBezTo>
                  <a:pt x="16815" y="5739"/>
                  <a:pt x="16656" y="5475"/>
                  <a:pt x="16419" y="5427"/>
                </a:cubicBezTo>
                <a:moveTo>
                  <a:pt x="16682" y="3690"/>
                </a:moveTo>
                <a:lnTo>
                  <a:pt x="16636" y="3992"/>
                </a:lnTo>
                <a:cubicBezTo>
                  <a:pt x="16730" y="4011"/>
                  <a:pt x="16793" y="4116"/>
                  <a:pt x="16776" y="4225"/>
                </a:cubicBezTo>
                <a:cubicBezTo>
                  <a:pt x="16760" y="4334"/>
                  <a:pt x="16670" y="4407"/>
                  <a:pt x="16576" y="4388"/>
                </a:cubicBezTo>
                <a:lnTo>
                  <a:pt x="16530" y="4690"/>
                </a:lnTo>
                <a:cubicBezTo>
                  <a:pt x="16768" y="4739"/>
                  <a:pt x="16994" y="4554"/>
                  <a:pt x="17036" y="4278"/>
                </a:cubicBezTo>
                <a:cubicBezTo>
                  <a:pt x="17078" y="4002"/>
                  <a:pt x="16920" y="3738"/>
                  <a:pt x="16682" y="3690"/>
                </a:cubicBezTo>
                <a:moveTo>
                  <a:pt x="16945" y="1953"/>
                </a:moveTo>
                <a:lnTo>
                  <a:pt x="16900" y="2255"/>
                </a:lnTo>
                <a:cubicBezTo>
                  <a:pt x="16994" y="2274"/>
                  <a:pt x="17056" y="2379"/>
                  <a:pt x="17040" y="2488"/>
                </a:cubicBezTo>
                <a:cubicBezTo>
                  <a:pt x="17023" y="2597"/>
                  <a:pt x="16934" y="2670"/>
                  <a:pt x="16839" y="2651"/>
                </a:cubicBezTo>
                <a:lnTo>
                  <a:pt x="16794" y="2953"/>
                </a:lnTo>
                <a:cubicBezTo>
                  <a:pt x="17031" y="3002"/>
                  <a:pt x="17258" y="2818"/>
                  <a:pt x="17300" y="2541"/>
                </a:cubicBezTo>
                <a:cubicBezTo>
                  <a:pt x="17342" y="2265"/>
                  <a:pt x="17183" y="2002"/>
                  <a:pt x="16945" y="1953"/>
                </a:cubicBezTo>
                <a:moveTo>
                  <a:pt x="17209" y="216"/>
                </a:moveTo>
                <a:lnTo>
                  <a:pt x="17163" y="518"/>
                </a:lnTo>
                <a:cubicBezTo>
                  <a:pt x="17257" y="538"/>
                  <a:pt x="17320" y="642"/>
                  <a:pt x="17303" y="751"/>
                </a:cubicBezTo>
                <a:cubicBezTo>
                  <a:pt x="17286" y="860"/>
                  <a:pt x="17197" y="933"/>
                  <a:pt x="17103" y="914"/>
                </a:cubicBezTo>
                <a:lnTo>
                  <a:pt x="17057" y="1217"/>
                </a:lnTo>
                <a:cubicBezTo>
                  <a:pt x="17295" y="1265"/>
                  <a:pt x="17521" y="1081"/>
                  <a:pt x="17563" y="804"/>
                </a:cubicBezTo>
                <a:cubicBezTo>
                  <a:pt x="17605" y="528"/>
                  <a:pt x="17446" y="265"/>
                  <a:pt x="17209" y="216"/>
                </a:cubicBezTo>
                <a:moveTo>
                  <a:pt x="18161" y="5922"/>
                </a:moveTo>
                <a:lnTo>
                  <a:pt x="18070" y="6211"/>
                </a:lnTo>
                <a:cubicBezTo>
                  <a:pt x="18160" y="6249"/>
                  <a:pt x="18206" y="6364"/>
                  <a:pt x="18174" y="6469"/>
                </a:cubicBezTo>
                <a:cubicBezTo>
                  <a:pt x="18141" y="6573"/>
                  <a:pt x="18042" y="6627"/>
                  <a:pt x="17952" y="6589"/>
                </a:cubicBezTo>
                <a:lnTo>
                  <a:pt x="17862" y="6877"/>
                </a:lnTo>
                <a:cubicBezTo>
                  <a:pt x="18089" y="6973"/>
                  <a:pt x="18339" y="6837"/>
                  <a:pt x="18422" y="6573"/>
                </a:cubicBezTo>
                <a:cubicBezTo>
                  <a:pt x="18504" y="6310"/>
                  <a:pt x="18387" y="6018"/>
                  <a:pt x="18161" y="5922"/>
                </a:cubicBezTo>
                <a:moveTo>
                  <a:pt x="18680" y="4265"/>
                </a:moveTo>
                <a:lnTo>
                  <a:pt x="18589" y="4553"/>
                </a:lnTo>
                <a:cubicBezTo>
                  <a:pt x="18679" y="4592"/>
                  <a:pt x="18725" y="4707"/>
                  <a:pt x="18693" y="4811"/>
                </a:cubicBezTo>
                <a:cubicBezTo>
                  <a:pt x="18660" y="4915"/>
                  <a:pt x="18561" y="4969"/>
                  <a:pt x="18471" y="4931"/>
                </a:cubicBezTo>
                <a:lnTo>
                  <a:pt x="18381" y="5220"/>
                </a:lnTo>
                <a:cubicBezTo>
                  <a:pt x="18607" y="5316"/>
                  <a:pt x="18858" y="5180"/>
                  <a:pt x="18941" y="4916"/>
                </a:cubicBezTo>
                <a:cubicBezTo>
                  <a:pt x="19023" y="4653"/>
                  <a:pt x="18906" y="4361"/>
                  <a:pt x="18680" y="4265"/>
                </a:cubicBezTo>
                <a:moveTo>
                  <a:pt x="19198" y="2608"/>
                </a:moveTo>
                <a:lnTo>
                  <a:pt x="19108" y="2896"/>
                </a:lnTo>
                <a:cubicBezTo>
                  <a:pt x="19198" y="2934"/>
                  <a:pt x="19244" y="3049"/>
                  <a:pt x="19211" y="3154"/>
                </a:cubicBezTo>
                <a:cubicBezTo>
                  <a:pt x="19179" y="3258"/>
                  <a:pt x="19080" y="3312"/>
                  <a:pt x="18990" y="3274"/>
                </a:cubicBezTo>
                <a:lnTo>
                  <a:pt x="18899" y="3562"/>
                </a:lnTo>
                <a:cubicBezTo>
                  <a:pt x="19126" y="3658"/>
                  <a:pt x="19377" y="3522"/>
                  <a:pt x="19459" y="3259"/>
                </a:cubicBezTo>
                <a:cubicBezTo>
                  <a:pt x="19542" y="2995"/>
                  <a:pt x="19425" y="2704"/>
                  <a:pt x="19198" y="2608"/>
                </a:cubicBezTo>
                <a:moveTo>
                  <a:pt x="19717" y="950"/>
                </a:moveTo>
                <a:lnTo>
                  <a:pt x="19627" y="1239"/>
                </a:lnTo>
                <a:cubicBezTo>
                  <a:pt x="19716" y="1277"/>
                  <a:pt x="19763" y="1392"/>
                  <a:pt x="19730" y="1497"/>
                </a:cubicBezTo>
                <a:cubicBezTo>
                  <a:pt x="19697" y="1601"/>
                  <a:pt x="19598" y="1655"/>
                  <a:pt x="19509" y="1617"/>
                </a:cubicBezTo>
                <a:lnTo>
                  <a:pt x="19418" y="1905"/>
                </a:lnTo>
                <a:cubicBezTo>
                  <a:pt x="19645" y="2001"/>
                  <a:pt x="19896" y="1865"/>
                  <a:pt x="19978" y="1602"/>
                </a:cubicBezTo>
                <a:cubicBezTo>
                  <a:pt x="20061" y="1338"/>
                  <a:pt x="19944" y="1046"/>
                  <a:pt x="19717" y="950"/>
                </a:cubicBezTo>
                <a:moveTo>
                  <a:pt x="19803" y="6763"/>
                </a:moveTo>
                <a:lnTo>
                  <a:pt x="19670" y="7029"/>
                </a:lnTo>
                <a:cubicBezTo>
                  <a:pt x="19753" y="7084"/>
                  <a:pt x="19781" y="7207"/>
                  <a:pt x="19734" y="7303"/>
                </a:cubicBezTo>
                <a:cubicBezTo>
                  <a:pt x="19686" y="7400"/>
                  <a:pt x="19580" y="7432"/>
                  <a:pt x="19498" y="7377"/>
                </a:cubicBezTo>
                <a:lnTo>
                  <a:pt x="19366" y="7643"/>
                </a:lnTo>
                <a:cubicBezTo>
                  <a:pt x="19575" y="7783"/>
                  <a:pt x="19842" y="7700"/>
                  <a:pt x="19962" y="7457"/>
                </a:cubicBezTo>
                <a:cubicBezTo>
                  <a:pt x="20083" y="7214"/>
                  <a:pt x="20011" y="6903"/>
                  <a:pt x="19803" y="6763"/>
                </a:cubicBezTo>
                <a:moveTo>
                  <a:pt x="20561" y="5236"/>
                </a:moveTo>
                <a:lnTo>
                  <a:pt x="20429" y="5501"/>
                </a:lnTo>
                <a:cubicBezTo>
                  <a:pt x="20512" y="5557"/>
                  <a:pt x="20540" y="5680"/>
                  <a:pt x="20492" y="5776"/>
                </a:cubicBezTo>
                <a:cubicBezTo>
                  <a:pt x="20445" y="5872"/>
                  <a:pt x="20339" y="5905"/>
                  <a:pt x="20256" y="5850"/>
                </a:cubicBezTo>
                <a:lnTo>
                  <a:pt x="20124" y="6116"/>
                </a:lnTo>
                <a:cubicBezTo>
                  <a:pt x="20333" y="6256"/>
                  <a:pt x="20600" y="6172"/>
                  <a:pt x="20721" y="5930"/>
                </a:cubicBezTo>
                <a:cubicBezTo>
                  <a:pt x="20842" y="5687"/>
                  <a:pt x="20770" y="5376"/>
                  <a:pt x="20561" y="5236"/>
                </a:cubicBezTo>
                <a:moveTo>
                  <a:pt x="21319" y="3708"/>
                </a:moveTo>
                <a:lnTo>
                  <a:pt x="21187" y="3974"/>
                </a:lnTo>
                <a:cubicBezTo>
                  <a:pt x="21270" y="4030"/>
                  <a:pt x="21298" y="4152"/>
                  <a:pt x="21251" y="4249"/>
                </a:cubicBezTo>
                <a:cubicBezTo>
                  <a:pt x="21203" y="4345"/>
                  <a:pt x="21097" y="4378"/>
                  <a:pt x="21015" y="4322"/>
                </a:cubicBezTo>
                <a:lnTo>
                  <a:pt x="20883" y="4588"/>
                </a:lnTo>
                <a:cubicBezTo>
                  <a:pt x="21092" y="4728"/>
                  <a:pt x="21359" y="4645"/>
                  <a:pt x="21479" y="4402"/>
                </a:cubicBezTo>
                <a:cubicBezTo>
                  <a:pt x="21600" y="4159"/>
                  <a:pt x="21528" y="3849"/>
                  <a:pt x="21319" y="3708"/>
                </a:cubicBezTo>
                <a:moveTo>
                  <a:pt x="21294" y="7923"/>
                </a:moveTo>
                <a:lnTo>
                  <a:pt x="21124" y="8158"/>
                </a:lnTo>
                <a:cubicBezTo>
                  <a:pt x="21197" y="8230"/>
                  <a:pt x="21207" y="8356"/>
                  <a:pt x="21146" y="8441"/>
                </a:cubicBezTo>
                <a:cubicBezTo>
                  <a:pt x="21084" y="8527"/>
                  <a:pt x="20975" y="8538"/>
                  <a:pt x="20902" y="8466"/>
                </a:cubicBezTo>
                <a:lnTo>
                  <a:pt x="20732" y="8701"/>
                </a:lnTo>
                <a:cubicBezTo>
                  <a:pt x="20917" y="8882"/>
                  <a:pt x="21193" y="8854"/>
                  <a:pt x="21348" y="8639"/>
                </a:cubicBezTo>
                <a:cubicBezTo>
                  <a:pt x="21503" y="8424"/>
                  <a:pt x="21479" y="8104"/>
                  <a:pt x="21294" y="7923"/>
                </a:cubicBezTo>
                <a:moveTo>
                  <a:pt x="5250" y="21600"/>
                </a:moveTo>
                <a:lnTo>
                  <a:pt x="5498" y="21495"/>
                </a:lnTo>
                <a:cubicBezTo>
                  <a:pt x="5465" y="21391"/>
                  <a:pt x="5511" y="21275"/>
                  <a:pt x="5601" y="21237"/>
                </a:cubicBezTo>
                <a:cubicBezTo>
                  <a:pt x="5691" y="21199"/>
                  <a:pt x="5790" y="21253"/>
                  <a:pt x="5823" y="21357"/>
                </a:cubicBezTo>
                <a:lnTo>
                  <a:pt x="6071" y="21253"/>
                </a:lnTo>
                <a:cubicBezTo>
                  <a:pt x="5988" y="20989"/>
                  <a:pt x="5738" y="20853"/>
                  <a:pt x="5511" y="20949"/>
                </a:cubicBezTo>
                <a:cubicBezTo>
                  <a:pt x="5284" y="21045"/>
                  <a:pt x="5167" y="21336"/>
                  <a:pt x="5250" y="21600"/>
                </a:cubicBezTo>
                <a:moveTo>
                  <a:pt x="4747" y="19594"/>
                </a:moveTo>
                <a:lnTo>
                  <a:pt x="5007" y="19541"/>
                </a:lnTo>
                <a:cubicBezTo>
                  <a:pt x="4990" y="19431"/>
                  <a:pt x="5053" y="19327"/>
                  <a:pt x="5147" y="19308"/>
                </a:cubicBezTo>
                <a:cubicBezTo>
                  <a:pt x="5241" y="19289"/>
                  <a:pt x="5331" y="19362"/>
                  <a:pt x="5347" y="19471"/>
                </a:cubicBezTo>
                <a:lnTo>
                  <a:pt x="5607" y="19418"/>
                </a:lnTo>
                <a:cubicBezTo>
                  <a:pt x="5566" y="19141"/>
                  <a:pt x="5339" y="18957"/>
                  <a:pt x="5101" y="19006"/>
                </a:cubicBezTo>
                <a:cubicBezTo>
                  <a:pt x="4864" y="19054"/>
                  <a:pt x="4705" y="19318"/>
                  <a:pt x="4747" y="19594"/>
                </a:cubicBezTo>
                <a:moveTo>
                  <a:pt x="3253" y="19900"/>
                </a:moveTo>
                <a:lnTo>
                  <a:pt x="3513" y="19847"/>
                </a:lnTo>
                <a:cubicBezTo>
                  <a:pt x="3497" y="19738"/>
                  <a:pt x="3559" y="19634"/>
                  <a:pt x="3653" y="19614"/>
                </a:cubicBezTo>
                <a:cubicBezTo>
                  <a:pt x="3747" y="19595"/>
                  <a:pt x="3837" y="19668"/>
                  <a:pt x="3854" y="19777"/>
                </a:cubicBezTo>
                <a:lnTo>
                  <a:pt x="4114" y="19724"/>
                </a:lnTo>
                <a:cubicBezTo>
                  <a:pt x="4072" y="19448"/>
                  <a:pt x="3845" y="19263"/>
                  <a:pt x="3607" y="19312"/>
                </a:cubicBezTo>
                <a:cubicBezTo>
                  <a:pt x="3370" y="19361"/>
                  <a:pt x="3211" y="19624"/>
                  <a:pt x="3253" y="19900"/>
                </a:cubicBezTo>
                <a:moveTo>
                  <a:pt x="1759" y="20207"/>
                </a:moveTo>
                <a:lnTo>
                  <a:pt x="2019" y="20153"/>
                </a:lnTo>
                <a:cubicBezTo>
                  <a:pt x="2003" y="20044"/>
                  <a:pt x="2065" y="19940"/>
                  <a:pt x="2160" y="19920"/>
                </a:cubicBezTo>
                <a:cubicBezTo>
                  <a:pt x="2253" y="19901"/>
                  <a:pt x="2343" y="19974"/>
                  <a:pt x="2360" y="20083"/>
                </a:cubicBezTo>
                <a:lnTo>
                  <a:pt x="2620" y="20030"/>
                </a:lnTo>
                <a:cubicBezTo>
                  <a:pt x="2578" y="19754"/>
                  <a:pt x="2351" y="19569"/>
                  <a:pt x="2114" y="19618"/>
                </a:cubicBezTo>
                <a:cubicBezTo>
                  <a:pt x="1876" y="19667"/>
                  <a:pt x="1717" y="19930"/>
                  <a:pt x="1759" y="20207"/>
                </a:cubicBezTo>
                <a:moveTo>
                  <a:pt x="265" y="20513"/>
                </a:moveTo>
                <a:lnTo>
                  <a:pt x="525" y="20460"/>
                </a:lnTo>
                <a:cubicBezTo>
                  <a:pt x="509" y="20350"/>
                  <a:pt x="572" y="20246"/>
                  <a:pt x="666" y="20227"/>
                </a:cubicBezTo>
                <a:cubicBezTo>
                  <a:pt x="759" y="20208"/>
                  <a:pt x="849" y="20281"/>
                  <a:pt x="866" y="20390"/>
                </a:cubicBezTo>
                <a:lnTo>
                  <a:pt x="1126" y="20336"/>
                </a:lnTo>
                <a:cubicBezTo>
                  <a:pt x="1084" y="20060"/>
                  <a:pt x="857" y="19876"/>
                  <a:pt x="620" y="19924"/>
                </a:cubicBezTo>
                <a:cubicBezTo>
                  <a:pt x="382" y="19973"/>
                  <a:pt x="223" y="20237"/>
                  <a:pt x="265" y="20513"/>
                </a:cubicBezTo>
                <a:moveTo>
                  <a:pt x="4551" y="17517"/>
                </a:moveTo>
                <a:lnTo>
                  <a:pt x="4815" y="17517"/>
                </a:lnTo>
                <a:cubicBezTo>
                  <a:pt x="4815" y="17406"/>
                  <a:pt x="4892" y="17316"/>
                  <a:pt x="4988" y="17316"/>
                </a:cubicBezTo>
                <a:cubicBezTo>
                  <a:pt x="5083" y="17316"/>
                  <a:pt x="5160" y="17406"/>
                  <a:pt x="5161" y="17517"/>
                </a:cubicBezTo>
                <a:lnTo>
                  <a:pt x="5425" y="17517"/>
                </a:lnTo>
                <a:cubicBezTo>
                  <a:pt x="5425" y="17236"/>
                  <a:pt x="5229" y="17009"/>
                  <a:pt x="4988" y="17009"/>
                </a:cubicBezTo>
                <a:cubicBezTo>
                  <a:pt x="4746" y="17009"/>
                  <a:pt x="4551" y="17236"/>
                  <a:pt x="4551" y="17517"/>
                </a:cubicBezTo>
                <a:moveTo>
                  <a:pt x="3034" y="17517"/>
                </a:moveTo>
                <a:lnTo>
                  <a:pt x="3298" y="17517"/>
                </a:lnTo>
                <a:cubicBezTo>
                  <a:pt x="3298" y="17406"/>
                  <a:pt x="3375" y="17316"/>
                  <a:pt x="3471" y="17316"/>
                </a:cubicBezTo>
                <a:cubicBezTo>
                  <a:pt x="3566" y="17316"/>
                  <a:pt x="3643" y="17406"/>
                  <a:pt x="3644" y="17517"/>
                </a:cubicBezTo>
                <a:lnTo>
                  <a:pt x="3908" y="17517"/>
                </a:lnTo>
                <a:cubicBezTo>
                  <a:pt x="3908" y="17236"/>
                  <a:pt x="3712" y="17009"/>
                  <a:pt x="3471" y="17009"/>
                </a:cubicBezTo>
                <a:cubicBezTo>
                  <a:pt x="3229" y="17009"/>
                  <a:pt x="3034" y="17236"/>
                  <a:pt x="3034" y="17517"/>
                </a:cubicBezTo>
                <a:moveTo>
                  <a:pt x="1517" y="17517"/>
                </a:moveTo>
                <a:lnTo>
                  <a:pt x="1781" y="17517"/>
                </a:lnTo>
                <a:cubicBezTo>
                  <a:pt x="1781" y="17406"/>
                  <a:pt x="1858" y="17316"/>
                  <a:pt x="1954" y="17316"/>
                </a:cubicBezTo>
                <a:cubicBezTo>
                  <a:pt x="2049" y="17316"/>
                  <a:pt x="2127" y="17406"/>
                  <a:pt x="2127" y="17517"/>
                </a:cubicBezTo>
                <a:lnTo>
                  <a:pt x="2391" y="17517"/>
                </a:lnTo>
                <a:cubicBezTo>
                  <a:pt x="2391" y="17236"/>
                  <a:pt x="2195" y="17009"/>
                  <a:pt x="1954" y="17009"/>
                </a:cubicBezTo>
                <a:cubicBezTo>
                  <a:pt x="1712" y="17009"/>
                  <a:pt x="1517" y="17236"/>
                  <a:pt x="1517" y="17517"/>
                </a:cubicBezTo>
                <a:moveTo>
                  <a:pt x="0" y="17517"/>
                </a:moveTo>
                <a:lnTo>
                  <a:pt x="264" y="17517"/>
                </a:lnTo>
                <a:cubicBezTo>
                  <a:pt x="264" y="17406"/>
                  <a:pt x="341" y="17316"/>
                  <a:pt x="437" y="17316"/>
                </a:cubicBezTo>
                <a:cubicBezTo>
                  <a:pt x="532" y="17316"/>
                  <a:pt x="610" y="17406"/>
                  <a:pt x="610" y="17517"/>
                </a:cubicBezTo>
                <a:lnTo>
                  <a:pt x="874" y="17517"/>
                </a:lnTo>
                <a:cubicBezTo>
                  <a:pt x="874" y="17236"/>
                  <a:pt x="678" y="17009"/>
                  <a:pt x="437" y="17009"/>
                </a:cubicBezTo>
                <a:cubicBezTo>
                  <a:pt x="196" y="17009"/>
                  <a:pt x="0" y="17236"/>
                  <a:pt x="0" y="17517"/>
                </a:cubicBezTo>
                <a:moveTo>
                  <a:pt x="4667" y="15436"/>
                </a:moveTo>
                <a:lnTo>
                  <a:pt x="4927" y="15490"/>
                </a:lnTo>
                <a:cubicBezTo>
                  <a:pt x="4944" y="15380"/>
                  <a:pt x="5034" y="15307"/>
                  <a:pt x="5128" y="15327"/>
                </a:cubicBezTo>
                <a:cubicBezTo>
                  <a:pt x="5222" y="15346"/>
                  <a:pt x="5284" y="15450"/>
                  <a:pt x="5268" y="15559"/>
                </a:cubicBezTo>
                <a:lnTo>
                  <a:pt x="5528" y="15613"/>
                </a:lnTo>
                <a:cubicBezTo>
                  <a:pt x="5570" y="15337"/>
                  <a:pt x="5411" y="15073"/>
                  <a:pt x="5173" y="15024"/>
                </a:cubicBezTo>
                <a:cubicBezTo>
                  <a:pt x="4936" y="14976"/>
                  <a:pt x="4709" y="15160"/>
                  <a:pt x="4667" y="15436"/>
                </a:cubicBezTo>
                <a:moveTo>
                  <a:pt x="3174" y="15130"/>
                </a:moveTo>
                <a:lnTo>
                  <a:pt x="3433" y="15183"/>
                </a:lnTo>
                <a:cubicBezTo>
                  <a:pt x="3450" y="15074"/>
                  <a:pt x="3540" y="15001"/>
                  <a:pt x="3634" y="15020"/>
                </a:cubicBezTo>
                <a:cubicBezTo>
                  <a:pt x="3728" y="15040"/>
                  <a:pt x="3791" y="15144"/>
                  <a:pt x="3774" y="15253"/>
                </a:cubicBezTo>
                <a:lnTo>
                  <a:pt x="4034" y="15307"/>
                </a:lnTo>
                <a:cubicBezTo>
                  <a:pt x="4076" y="15030"/>
                  <a:pt x="3917" y="14767"/>
                  <a:pt x="3680" y="14718"/>
                </a:cubicBezTo>
                <a:cubicBezTo>
                  <a:pt x="3442" y="14669"/>
                  <a:pt x="3215" y="14854"/>
                  <a:pt x="3174" y="15130"/>
                </a:cubicBezTo>
                <a:moveTo>
                  <a:pt x="1680" y="14824"/>
                </a:moveTo>
                <a:lnTo>
                  <a:pt x="1940" y="14877"/>
                </a:lnTo>
                <a:cubicBezTo>
                  <a:pt x="1956" y="14768"/>
                  <a:pt x="2046" y="14695"/>
                  <a:pt x="2140" y="14714"/>
                </a:cubicBezTo>
                <a:cubicBezTo>
                  <a:pt x="2234" y="14733"/>
                  <a:pt x="2297" y="14838"/>
                  <a:pt x="2280" y="14947"/>
                </a:cubicBezTo>
                <a:lnTo>
                  <a:pt x="2540" y="15000"/>
                </a:lnTo>
                <a:cubicBezTo>
                  <a:pt x="2582" y="14724"/>
                  <a:pt x="2423" y="14461"/>
                  <a:pt x="2186" y="14412"/>
                </a:cubicBezTo>
                <a:cubicBezTo>
                  <a:pt x="1948" y="14363"/>
                  <a:pt x="1721" y="14548"/>
                  <a:pt x="1680" y="14824"/>
                </a:cubicBezTo>
                <a:moveTo>
                  <a:pt x="186" y="14517"/>
                </a:moveTo>
                <a:lnTo>
                  <a:pt x="446" y="14571"/>
                </a:lnTo>
                <a:cubicBezTo>
                  <a:pt x="462" y="14461"/>
                  <a:pt x="552" y="14389"/>
                  <a:pt x="646" y="14408"/>
                </a:cubicBezTo>
                <a:cubicBezTo>
                  <a:pt x="740" y="14427"/>
                  <a:pt x="803" y="14531"/>
                  <a:pt x="786" y="14641"/>
                </a:cubicBezTo>
                <a:lnTo>
                  <a:pt x="1046" y="14694"/>
                </a:lnTo>
                <a:cubicBezTo>
                  <a:pt x="1088" y="14418"/>
                  <a:pt x="929" y="14154"/>
                  <a:pt x="692" y="14105"/>
                </a:cubicBezTo>
                <a:cubicBezTo>
                  <a:pt x="454" y="14057"/>
                  <a:pt x="228" y="14241"/>
                  <a:pt x="186" y="14517"/>
                </a:cubicBezTo>
                <a:moveTo>
                  <a:pt x="5094" y="13411"/>
                </a:moveTo>
                <a:lnTo>
                  <a:pt x="5342" y="13516"/>
                </a:lnTo>
                <a:cubicBezTo>
                  <a:pt x="5375" y="13412"/>
                  <a:pt x="5474" y="13358"/>
                  <a:pt x="5563" y="13396"/>
                </a:cubicBezTo>
                <a:cubicBezTo>
                  <a:pt x="5653" y="13434"/>
                  <a:pt x="5699" y="13549"/>
                  <a:pt x="5667" y="13653"/>
                </a:cubicBezTo>
                <a:lnTo>
                  <a:pt x="5915" y="13758"/>
                </a:lnTo>
                <a:cubicBezTo>
                  <a:pt x="5997" y="13495"/>
                  <a:pt x="5880" y="13203"/>
                  <a:pt x="5654" y="13107"/>
                </a:cubicBezTo>
                <a:cubicBezTo>
                  <a:pt x="5427" y="13011"/>
                  <a:pt x="5176" y="13147"/>
                  <a:pt x="5094" y="13411"/>
                </a:cubicBezTo>
                <a:moveTo>
                  <a:pt x="3668" y="12808"/>
                </a:moveTo>
                <a:lnTo>
                  <a:pt x="3916" y="12912"/>
                </a:lnTo>
                <a:cubicBezTo>
                  <a:pt x="3949" y="12808"/>
                  <a:pt x="4048" y="12754"/>
                  <a:pt x="4138" y="12792"/>
                </a:cubicBezTo>
                <a:cubicBezTo>
                  <a:pt x="4228" y="12830"/>
                  <a:pt x="4274" y="12946"/>
                  <a:pt x="4241" y="13050"/>
                </a:cubicBezTo>
                <a:lnTo>
                  <a:pt x="4489" y="13155"/>
                </a:lnTo>
                <a:cubicBezTo>
                  <a:pt x="4572" y="12891"/>
                  <a:pt x="4455" y="12600"/>
                  <a:pt x="4228" y="12504"/>
                </a:cubicBezTo>
                <a:cubicBezTo>
                  <a:pt x="4002" y="12408"/>
                  <a:pt x="3751" y="12544"/>
                  <a:pt x="3668" y="12808"/>
                </a:cubicBezTo>
                <a:moveTo>
                  <a:pt x="2243" y="12204"/>
                </a:moveTo>
                <a:lnTo>
                  <a:pt x="2491" y="12309"/>
                </a:lnTo>
                <a:cubicBezTo>
                  <a:pt x="2524" y="12205"/>
                  <a:pt x="2623" y="12151"/>
                  <a:pt x="2713" y="12189"/>
                </a:cubicBezTo>
                <a:cubicBezTo>
                  <a:pt x="2802" y="12227"/>
                  <a:pt x="2848" y="12342"/>
                  <a:pt x="2816" y="12447"/>
                </a:cubicBezTo>
                <a:lnTo>
                  <a:pt x="3064" y="12552"/>
                </a:lnTo>
                <a:cubicBezTo>
                  <a:pt x="3146" y="12288"/>
                  <a:pt x="3030" y="11997"/>
                  <a:pt x="2803" y="11901"/>
                </a:cubicBezTo>
                <a:cubicBezTo>
                  <a:pt x="2576" y="11805"/>
                  <a:pt x="2325" y="11941"/>
                  <a:pt x="2243" y="12204"/>
                </a:cubicBezTo>
                <a:moveTo>
                  <a:pt x="817" y="11601"/>
                </a:moveTo>
                <a:lnTo>
                  <a:pt x="1065" y="11706"/>
                </a:lnTo>
                <a:cubicBezTo>
                  <a:pt x="1098" y="11602"/>
                  <a:pt x="1197" y="11548"/>
                  <a:pt x="1287" y="11586"/>
                </a:cubicBezTo>
                <a:cubicBezTo>
                  <a:pt x="1377" y="11624"/>
                  <a:pt x="1423" y="11739"/>
                  <a:pt x="1390" y="11844"/>
                </a:cubicBezTo>
                <a:lnTo>
                  <a:pt x="1639" y="11949"/>
                </a:lnTo>
                <a:cubicBezTo>
                  <a:pt x="1721" y="11685"/>
                  <a:pt x="1604" y="11393"/>
                  <a:pt x="1377" y="11298"/>
                </a:cubicBezTo>
                <a:cubicBezTo>
                  <a:pt x="1151" y="11202"/>
                  <a:pt x="900" y="11338"/>
                  <a:pt x="817" y="11601"/>
                </a:cubicBezTo>
                <a:moveTo>
                  <a:pt x="5817" y="11502"/>
                </a:moveTo>
                <a:lnTo>
                  <a:pt x="6045" y="11655"/>
                </a:lnTo>
                <a:cubicBezTo>
                  <a:pt x="6093" y="11559"/>
                  <a:pt x="6199" y="11526"/>
                  <a:pt x="6282" y="11582"/>
                </a:cubicBezTo>
                <a:cubicBezTo>
                  <a:pt x="6364" y="11637"/>
                  <a:pt x="6392" y="11760"/>
                  <a:pt x="6345" y="11856"/>
                </a:cubicBezTo>
                <a:lnTo>
                  <a:pt x="6573" y="12010"/>
                </a:lnTo>
                <a:cubicBezTo>
                  <a:pt x="6694" y="11767"/>
                  <a:pt x="6622" y="11456"/>
                  <a:pt x="6414" y="11316"/>
                </a:cubicBezTo>
                <a:cubicBezTo>
                  <a:pt x="6205" y="11176"/>
                  <a:pt x="5938" y="11259"/>
                  <a:pt x="5817" y="11502"/>
                </a:cubicBezTo>
                <a:moveTo>
                  <a:pt x="4503" y="10620"/>
                </a:moveTo>
                <a:lnTo>
                  <a:pt x="4732" y="10774"/>
                </a:lnTo>
                <a:cubicBezTo>
                  <a:pt x="4779" y="10677"/>
                  <a:pt x="4885" y="10645"/>
                  <a:pt x="4968" y="10700"/>
                </a:cubicBezTo>
                <a:cubicBezTo>
                  <a:pt x="5050" y="10755"/>
                  <a:pt x="5079" y="10878"/>
                  <a:pt x="5031" y="10974"/>
                </a:cubicBezTo>
                <a:lnTo>
                  <a:pt x="5260" y="11128"/>
                </a:lnTo>
                <a:cubicBezTo>
                  <a:pt x="5380" y="10885"/>
                  <a:pt x="5309" y="10574"/>
                  <a:pt x="5100" y="10434"/>
                </a:cubicBezTo>
                <a:cubicBezTo>
                  <a:pt x="4891" y="10294"/>
                  <a:pt x="4624" y="10377"/>
                  <a:pt x="4503" y="10620"/>
                </a:cubicBezTo>
                <a:moveTo>
                  <a:pt x="3189" y="9738"/>
                </a:moveTo>
                <a:lnTo>
                  <a:pt x="3418" y="9892"/>
                </a:lnTo>
                <a:cubicBezTo>
                  <a:pt x="3466" y="9796"/>
                  <a:pt x="3571" y="9763"/>
                  <a:pt x="3654" y="9818"/>
                </a:cubicBezTo>
                <a:cubicBezTo>
                  <a:pt x="3737" y="9873"/>
                  <a:pt x="3765" y="9996"/>
                  <a:pt x="3718" y="10093"/>
                </a:cubicBezTo>
                <a:lnTo>
                  <a:pt x="3946" y="10246"/>
                </a:lnTo>
                <a:cubicBezTo>
                  <a:pt x="4067" y="10003"/>
                  <a:pt x="3995" y="9693"/>
                  <a:pt x="3786" y="9552"/>
                </a:cubicBezTo>
                <a:cubicBezTo>
                  <a:pt x="3577" y="9412"/>
                  <a:pt x="3310" y="9495"/>
                  <a:pt x="3189" y="9738"/>
                </a:cubicBezTo>
                <a:moveTo>
                  <a:pt x="1876" y="8856"/>
                </a:moveTo>
                <a:lnTo>
                  <a:pt x="2104" y="9010"/>
                </a:lnTo>
                <a:cubicBezTo>
                  <a:pt x="2152" y="8914"/>
                  <a:pt x="2258" y="8881"/>
                  <a:pt x="2340" y="8936"/>
                </a:cubicBezTo>
                <a:cubicBezTo>
                  <a:pt x="2423" y="8992"/>
                  <a:pt x="2451" y="9115"/>
                  <a:pt x="2404" y="9211"/>
                </a:cubicBezTo>
                <a:lnTo>
                  <a:pt x="2632" y="9364"/>
                </a:lnTo>
                <a:cubicBezTo>
                  <a:pt x="2753" y="9121"/>
                  <a:pt x="2681" y="8811"/>
                  <a:pt x="2473" y="8670"/>
                </a:cubicBezTo>
                <a:cubicBezTo>
                  <a:pt x="2263" y="8530"/>
                  <a:pt x="1996" y="8614"/>
                  <a:pt x="1876" y="8856"/>
                </a:cubicBezTo>
                <a:moveTo>
                  <a:pt x="6815" y="9768"/>
                </a:moveTo>
                <a:lnTo>
                  <a:pt x="7017" y="9965"/>
                </a:lnTo>
                <a:cubicBezTo>
                  <a:pt x="7078" y="9880"/>
                  <a:pt x="7187" y="9869"/>
                  <a:pt x="7260" y="9940"/>
                </a:cubicBezTo>
                <a:cubicBezTo>
                  <a:pt x="7333" y="10011"/>
                  <a:pt x="7343" y="10138"/>
                  <a:pt x="7282" y="10223"/>
                </a:cubicBezTo>
                <a:lnTo>
                  <a:pt x="7484" y="10421"/>
                </a:lnTo>
                <a:cubicBezTo>
                  <a:pt x="7639" y="10206"/>
                  <a:pt x="7615" y="9885"/>
                  <a:pt x="7430" y="9705"/>
                </a:cubicBezTo>
                <a:cubicBezTo>
                  <a:pt x="7245" y="9525"/>
                  <a:pt x="6970" y="9553"/>
                  <a:pt x="6815" y="9768"/>
                </a:cubicBezTo>
                <a:moveTo>
                  <a:pt x="5653" y="8634"/>
                </a:moveTo>
                <a:lnTo>
                  <a:pt x="5855" y="8831"/>
                </a:lnTo>
                <a:cubicBezTo>
                  <a:pt x="5916" y="8746"/>
                  <a:pt x="6025" y="8735"/>
                  <a:pt x="6098" y="8807"/>
                </a:cubicBezTo>
                <a:cubicBezTo>
                  <a:pt x="6171" y="8878"/>
                  <a:pt x="6181" y="9005"/>
                  <a:pt x="6120" y="9090"/>
                </a:cubicBezTo>
                <a:lnTo>
                  <a:pt x="6322" y="9287"/>
                </a:lnTo>
                <a:cubicBezTo>
                  <a:pt x="6477" y="9072"/>
                  <a:pt x="6453" y="8752"/>
                  <a:pt x="6268" y="8571"/>
                </a:cubicBezTo>
                <a:cubicBezTo>
                  <a:pt x="6083" y="8391"/>
                  <a:pt x="5808" y="8419"/>
                  <a:pt x="5653" y="8634"/>
                </a:cubicBezTo>
                <a:moveTo>
                  <a:pt x="4491" y="7500"/>
                </a:moveTo>
                <a:lnTo>
                  <a:pt x="4693" y="7697"/>
                </a:lnTo>
                <a:cubicBezTo>
                  <a:pt x="4754" y="7613"/>
                  <a:pt x="4863" y="7602"/>
                  <a:pt x="4936" y="7673"/>
                </a:cubicBezTo>
                <a:cubicBezTo>
                  <a:pt x="5009" y="7744"/>
                  <a:pt x="5019" y="7871"/>
                  <a:pt x="4958" y="7956"/>
                </a:cubicBezTo>
                <a:lnTo>
                  <a:pt x="5160" y="8153"/>
                </a:lnTo>
                <a:cubicBezTo>
                  <a:pt x="5315" y="7938"/>
                  <a:pt x="5291" y="7618"/>
                  <a:pt x="5106" y="7438"/>
                </a:cubicBezTo>
                <a:cubicBezTo>
                  <a:pt x="4921" y="7257"/>
                  <a:pt x="4646" y="7285"/>
                  <a:pt x="4491" y="7500"/>
                </a:cubicBezTo>
                <a:moveTo>
                  <a:pt x="3329" y="6367"/>
                </a:moveTo>
                <a:lnTo>
                  <a:pt x="3531" y="6564"/>
                </a:lnTo>
                <a:cubicBezTo>
                  <a:pt x="3592" y="6479"/>
                  <a:pt x="3701" y="6468"/>
                  <a:pt x="3774" y="6539"/>
                </a:cubicBezTo>
                <a:cubicBezTo>
                  <a:pt x="3847" y="6610"/>
                  <a:pt x="3857" y="6737"/>
                  <a:pt x="3796" y="6822"/>
                </a:cubicBezTo>
                <a:lnTo>
                  <a:pt x="3998" y="7020"/>
                </a:lnTo>
                <a:cubicBezTo>
                  <a:pt x="4153" y="6805"/>
                  <a:pt x="4129" y="6484"/>
                  <a:pt x="3944" y="6304"/>
                </a:cubicBezTo>
                <a:cubicBezTo>
                  <a:pt x="3759" y="6124"/>
                  <a:pt x="3484" y="6152"/>
                  <a:pt x="3329" y="6367"/>
                </a:cubicBezTo>
                <a:moveTo>
                  <a:pt x="8057" y="8261"/>
                </a:moveTo>
                <a:lnTo>
                  <a:pt x="8226" y="8496"/>
                </a:lnTo>
                <a:cubicBezTo>
                  <a:pt x="8300" y="8424"/>
                  <a:pt x="8409" y="8435"/>
                  <a:pt x="8470" y="8521"/>
                </a:cubicBezTo>
                <a:cubicBezTo>
                  <a:pt x="8531" y="8606"/>
                  <a:pt x="8522" y="8732"/>
                  <a:pt x="8449" y="8804"/>
                </a:cubicBezTo>
                <a:lnTo>
                  <a:pt x="8618" y="9039"/>
                </a:lnTo>
                <a:cubicBezTo>
                  <a:pt x="8803" y="8859"/>
                  <a:pt x="8827" y="8538"/>
                  <a:pt x="8672" y="8323"/>
                </a:cubicBezTo>
                <a:cubicBezTo>
                  <a:pt x="8517" y="8108"/>
                  <a:pt x="8242" y="8080"/>
                  <a:pt x="8057" y="8261"/>
                </a:cubicBezTo>
                <a:moveTo>
                  <a:pt x="7082" y="6910"/>
                </a:moveTo>
                <a:lnTo>
                  <a:pt x="7251" y="7145"/>
                </a:lnTo>
                <a:cubicBezTo>
                  <a:pt x="7325" y="7073"/>
                  <a:pt x="7434" y="7084"/>
                  <a:pt x="7495" y="7170"/>
                </a:cubicBezTo>
                <a:cubicBezTo>
                  <a:pt x="7556" y="7255"/>
                  <a:pt x="7547" y="7381"/>
                  <a:pt x="7474" y="7453"/>
                </a:cubicBezTo>
                <a:lnTo>
                  <a:pt x="7643" y="7688"/>
                </a:lnTo>
                <a:cubicBezTo>
                  <a:pt x="7828" y="7508"/>
                  <a:pt x="7852" y="7187"/>
                  <a:pt x="7697" y="6972"/>
                </a:cubicBezTo>
                <a:cubicBezTo>
                  <a:pt x="7542" y="6757"/>
                  <a:pt x="7267" y="6729"/>
                  <a:pt x="7082" y="6910"/>
                </a:cubicBezTo>
                <a:moveTo>
                  <a:pt x="6107" y="5559"/>
                </a:moveTo>
                <a:lnTo>
                  <a:pt x="6276" y="5794"/>
                </a:lnTo>
                <a:cubicBezTo>
                  <a:pt x="6350" y="5722"/>
                  <a:pt x="6459" y="5733"/>
                  <a:pt x="6520" y="5818"/>
                </a:cubicBezTo>
                <a:cubicBezTo>
                  <a:pt x="6581" y="5904"/>
                  <a:pt x="6572" y="6030"/>
                  <a:pt x="6499" y="6102"/>
                </a:cubicBezTo>
                <a:lnTo>
                  <a:pt x="6668" y="6337"/>
                </a:lnTo>
                <a:cubicBezTo>
                  <a:pt x="6853" y="6157"/>
                  <a:pt x="6877" y="5836"/>
                  <a:pt x="6722" y="5621"/>
                </a:cubicBezTo>
                <a:cubicBezTo>
                  <a:pt x="6567" y="5406"/>
                  <a:pt x="6292" y="5378"/>
                  <a:pt x="6107" y="5559"/>
                </a:cubicBezTo>
                <a:moveTo>
                  <a:pt x="5132" y="4207"/>
                </a:moveTo>
                <a:lnTo>
                  <a:pt x="5301" y="4443"/>
                </a:lnTo>
                <a:cubicBezTo>
                  <a:pt x="5374" y="4371"/>
                  <a:pt x="5484" y="4382"/>
                  <a:pt x="5545" y="4467"/>
                </a:cubicBezTo>
                <a:cubicBezTo>
                  <a:pt x="5606" y="4552"/>
                  <a:pt x="5597" y="4679"/>
                  <a:pt x="5524" y="4751"/>
                </a:cubicBezTo>
                <a:lnTo>
                  <a:pt x="5693" y="4986"/>
                </a:lnTo>
                <a:cubicBezTo>
                  <a:pt x="5878" y="4806"/>
                  <a:pt x="5902" y="4485"/>
                  <a:pt x="5747" y="4270"/>
                </a:cubicBezTo>
                <a:cubicBezTo>
                  <a:pt x="5592" y="4055"/>
                  <a:pt x="5317" y="4027"/>
                  <a:pt x="5132" y="4207"/>
                </a:cubicBezTo>
                <a:moveTo>
                  <a:pt x="9506" y="7027"/>
                </a:moveTo>
                <a:lnTo>
                  <a:pt x="9638" y="7293"/>
                </a:lnTo>
                <a:cubicBezTo>
                  <a:pt x="9721" y="7237"/>
                  <a:pt x="9826" y="7270"/>
                  <a:pt x="9874" y="7366"/>
                </a:cubicBezTo>
                <a:cubicBezTo>
                  <a:pt x="9921" y="7462"/>
                  <a:pt x="9893" y="7585"/>
                  <a:pt x="9811" y="7641"/>
                </a:cubicBezTo>
                <a:lnTo>
                  <a:pt x="9943" y="7907"/>
                </a:lnTo>
                <a:cubicBezTo>
                  <a:pt x="10151" y="7766"/>
                  <a:pt x="10223" y="7456"/>
                  <a:pt x="10103" y="7213"/>
                </a:cubicBezTo>
                <a:cubicBezTo>
                  <a:pt x="9982" y="6970"/>
                  <a:pt x="9715" y="6887"/>
                  <a:pt x="9506" y="7027"/>
                </a:cubicBezTo>
                <a:moveTo>
                  <a:pt x="8747" y="5499"/>
                </a:moveTo>
                <a:lnTo>
                  <a:pt x="8879" y="5765"/>
                </a:lnTo>
                <a:cubicBezTo>
                  <a:pt x="8962" y="5710"/>
                  <a:pt x="9068" y="5743"/>
                  <a:pt x="9115" y="5839"/>
                </a:cubicBezTo>
                <a:cubicBezTo>
                  <a:pt x="9163" y="5935"/>
                  <a:pt x="9135" y="6058"/>
                  <a:pt x="9052" y="6114"/>
                </a:cubicBezTo>
                <a:lnTo>
                  <a:pt x="9184" y="6379"/>
                </a:lnTo>
                <a:cubicBezTo>
                  <a:pt x="9393" y="6239"/>
                  <a:pt x="9465" y="5928"/>
                  <a:pt x="9344" y="5685"/>
                </a:cubicBezTo>
                <a:cubicBezTo>
                  <a:pt x="9223" y="5443"/>
                  <a:pt x="8956" y="5359"/>
                  <a:pt x="8747" y="5499"/>
                </a:cubicBezTo>
                <a:moveTo>
                  <a:pt x="7989" y="3972"/>
                </a:moveTo>
                <a:lnTo>
                  <a:pt x="8121" y="4238"/>
                </a:lnTo>
                <a:cubicBezTo>
                  <a:pt x="8204" y="4183"/>
                  <a:pt x="8309" y="4215"/>
                  <a:pt x="8357" y="4312"/>
                </a:cubicBezTo>
                <a:cubicBezTo>
                  <a:pt x="8405" y="4408"/>
                  <a:pt x="8376" y="4531"/>
                  <a:pt x="8294" y="4586"/>
                </a:cubicBezTo>
                <a:lnTo>
                  <a:pt x="8426" y="4852"/>
                </a:lnTo>
                <a:cubicBezTo>
                  <a:pt x="8635" y="4712"/>
                  <a:pt x="8706" y="4401"/>
                  <a:pt x="8586" y="4158"/>
                </a:cubicBezTo>
                <a:cubicBezTo>
                  <a:pt x="8465" y="3915"/>
                  <a:pt x="8198" y="3832"/>
                  <a:pt x="7989" y="3972"/>
                </a:cubicBezTo>
                <a:moveTo>
                  <a:pt x="7230" y="2445"/>
                </a:moveTo>
                <a:lnTo>
                  <a:pt x="7362" y="2710"/>
                </a:lnTo>
                <a:cubicBezTo>
                  <a:pt x="7445" y="2655"/>
                  <a:pt x="7551" y="2688"/>
                  <a:pt x="7598" y="2784"/>
                </a:cubicBezTo>
                <a:cubicBezTo>
                  <a:pt x="7646" y="2880"/>
                  <a:pt x="7618" y="3003"/>
                  <a:pt x="7535" y="3059"/>
                </a:cubicBezTo>
                <a:lnTo>
                  <a:pt x="7667" y="3324"/>
                </a:lnTo>
                <a:cubicBezTo>
                  <a:pt x="7876" y="3184"/>
                  <a:pt x="7948" y="2874"/>
                  <a:pt x="7827" y="2631"/>
                </a:cubicBezTo>
                <a:cubicBezTo>
                  <a:pt x="7706" y="2388"/>
                  <a:pt x="7439" y="2304"/>
                  <a:pt x="7230" y="2445"/>
                </a:cubicBezTo>
                <a:moveTo>
                  <a:pt x="11117" y="6104"/>
                </a:moveTo>
                <a:lnTo>
                  <a:pt x="11208" y="6392"/>
                </a:lnTo>
                <a:cubicBezTo>
                  <a:pt x="11297" y="6354"/>
                  <a:pt x="11396" y="6408"/>
                  <a:pt x="11429" y="6512"/>
                </a:cubicBezTo>
                <a:cubicBezTo>
                  <a:pt x="11462" y="6617"/>
                  <a:pt x="11415" y="6732"/>
                  <a:pt x="11326" y="6770"/>
                </a:cubicBezTo>
                <a:lnTo>
                  <a:pt x="11416" y="7058"/>
                </a:lnTo>
                <a:cubicBezTo>
                  <a:pt x="11643" y="6962"/>
                  <a:pt x="11760" y="6671"/>
                  <a:pt x="11677" y="6407"/>
                </a:cubicBezTo>
                <a:cubicBezTo>
                  <a:pt x="11595" y="6144"/>
                  <a:pt x="11344" y="6008"/>
                  <a:pt x="11117" y="6104"/>
                </a:cubicBezTo>
                <a:moveTo>
                  <a:pt x="10599" y="4446"/>
                </a:moveTo>
                <a:lnTo>
                  <a:pt x="10689" y="4735"/>
                </a:lnTo>
                <a:cubicBezTo>
                  <a:pt x="10779" y="4697"/>
                  <a:pt x="10878" y="4751"/>
                  <a:pt x="10910" y="4855"/>
                </a:cubicBezTo>
                <a:cubicBezTo>
                  <a:pt x="10943" y="4959"/>
                  <a:pt x="10897" y="5074"/>
                  <a:pt x="10807" y="5113"/>
                </a:cubicBezTo>
                <a:lnTo>
                  <a:pt x="10897" y="5401"/>
                </a:lnTo>
                <a:cubicBezTo>
                  <a:pt x="11124" y="5305"/>
                  <a:pt x="11241" y="5014"/>
                  <a:pt x="11158" y="4750"/>
                </a:cubicBezTo>
                <a:cubicBezTo>
                  <a:pt x="11076" y="4486"/>
                  <a:pt x="10825" y="4350"/>
                  <a:pt x="10599" y="4446"/>
                </a:cubicBezTo>
                <a:moveTo>
                  <a:pt x="10080" y="2789"/>
                </a:moveTo>
                <a:lnTo>
                  <a:pt x="10170" y="3077"/>
                </a:lnTo>
                <a:cubicBezTo>
                  <a:pt x="10260" y="3040"/>
                  <a:pt x="10359" y="3093"/>
                  <a:pt x="10391" y="3198"/>
                </a:cubicBezTo>
                <a:cubicBezTo>
                  <a:pt x="10424" y="3302"/>
                  <a:pt x="10378" y="3417"/>
                  <a:pt x="10288" y="3455"/>
                </a:cubicBezTo>
                <a:lnTo>
                  <a:pt x="10379" y="3744"/>
                </a:lnTo>
                <a:cubicBezTo>
                  <a:pt x="10605" y="3648"/>
                  <a:pt x="10722" y="3356"/>
                  <a:pt x="10640" y="3093"/>
                </a:cubicBezTo>
                <a:cubicBezTo>
                  <a:pt x="10557" y="2829"/>
                  <a:pt x="10306" y="2693"/>
                  <a:pt x="10080" y="2789"/>
                </a:cubicBezTo>
                <a:moveTo>
                  <a:pt x="9561" y="1132"/>
                </a:moveTo>
                <a:lnTo>
                  <a:pt x="9651" y="1420"/>
                </a:lnTo>
                <a:cubicBezTo>
                  <a:pt x="9741" y="1382"/>
                  <a:pt x="9840" y="1436"/>
                  <a:pt x="9873" y="1540"/>
                </a:cubicBezTo>
                <a:cubicBezTo>
                  <a:pt x="9905" y="1645"/>
                  <a:pt x="9859" y="1760"/>
                  <a:pt x="9769" y="1798"/>
                </a:cubicBezTo>
                <a:lnTo>
                  <a:pt x="9860" y="2086"/>
                </a:lnTo>
                <a:cubicBezTo>
                  <a:pt x="10086" y="1990"/>
                  <a:pt x="10203" y="1699"/>
                  <a:pt x="10121" y="1435"/>
                </a:cubicBezTo>
                <a:cubicBezTo>
                  <a:pt x="10038" y="1172"/>
                  <a:pt x="9788" y="1036"/>
                  <a:pt x="9561" y="1132"/>
                </a:cubicBezTo>
                <a:moveTo>
                  <a:pt x="12843" y="5519"/>
                </a:moveTo>
                <a:lnTo>
                  <a:pt x="12888" y="5821"/>
                </a:lnTo>
                <a:cubicBezTo>
                  <a:pt x="12982" y="5802"/>
                  <a:pt x="13072" y="5875"/>
                  <a:pt x="13089" y="5985"/>
                </a:cubicBezTo>
                <a:cubicBezTo>
                  <a:pt x="13105" y="6094"/>
                  <a:pt x="13042" y="6198"/>
                  <a:pt x="12949" y="6217"/>
                </a:cubicBezTo>
                <a:lnTo>
                  <a:pt x="12994" y="6520"/>
                </a:lnTo>
                <a:cubicBezTo>
                  <a:pt x="13232" y="6471"/>
                  <a:pt x="13391" y="6207"/>
                  <a:pt x="13349" y="5931"/>
                </a:cubicBezTo>
                <a:cubicBezTo>
                  <a:pt x="13307" y="5655"/>
                  <a:pt x="13080" y="5471"/>
                  <a:pt x="12843" y="5519"/>
                </a:cubicBezTo>
                <a:moveTo>
                  <a:pt x="12579" y="3782"/>
                </a:moveTo>
                <a:lnTo>
                  <a:pt x="12625" y="4084"/>
                </a:lnTo>
                <a:cubicBezTo>
                  <a:pt x="12719" y="4065"/>
                  <a:pt x="12809" y="4138"/>
                  <a:pt x="12825" y="4248"/>
                </a:cubicBezTo>
                <a:cubicBezTo>
                  <a:pt x="12842" y="4357"/>
                  <a:pt x="12779" y="4461"/>
                  <a:pt x="12685" y="4481"/>
                </a:cubicBezTo>
                <a:lnTo>
                  <a:pt x="12731" y="4783"/>
                </a:lnTo>
                <a:cubicBezTo>
                  <a:pt x="12969" y="4734"/>
                  <a:pt x="13127" y="4471"/>
                  <a:pt x="13085" y="4194"/>
                </a:cubicBezTo>
                <a:cubicBezTo>
                  <a:pt x="13043" y="3918"/>
                  <a:pt x="12817" y="3734"/>
                  <a:pt x="12579" y="3782"/>
                </a:cubicBezTo>
                <a:moveTo>
                  <a:pt x="12316" y="2045"/>
                </a:moveTo>
                <a:lnTo>
                  <a:pt x="12362" y="2348"/>
                </a:lnTo>
                <a:cubicBezTo>
                  <a:pt x="12456" y="2328"/>
                  <a:pt x="12545" y="2401"/>
                  <a:pt x="12562" y="2511"/>
                </a:cubicBezTo>
                <a:cubicBezTo>
                  <a:pt x="12578" y="2620"/>
                  <a:pt x="12516" y="2724"/>
                  <a:pt x="12422" y="2744"/>
                </a:cubicBezTo>
                <a:lnTo>
                  <a:pt x="12468" y="3046"/>
                </a:lnTo>
                <a:cubicBezTo>
                  <a:pt x="12705" y="2997"/>
                  <a:pt x="12864" y="2734"/>
                  <a:pt x="12822" y="2457"/>
                </a:cubicBezTo>
                <a:cubicBezTo>
                  <a:pt x="12780" y="2181"/>
                  <a:pt x="12553" y="1997"/>
                  <a:pt x="12316" y="2045"/>
                </a:cubicBezTo>
                <a:moveTo>
                  <a:pt x="12052" y="308"/>
                </a:moveTo>
                <a:lnTo>
                  <a:pt x="12098" y="611"/>
                </a:lnTo>
                <a:cubicBezTo>
                  <a:pt x="12192" y="592"/>
                  <a:pt x="12282" y="665"/>
                  <a:pt x="12298" y="774"/>
                </a:cubicBezTo>
                <a:cubicBezTo>
                  <a:pt x="12315" y="883"/>
                  <a:pt x="12252" y="987"/>
                  <a:pt x="12158" y="1007"/>
                </a:cubicBezTo>
                <a:lnTo>
                  <a:pt x="12204" y="1309"/>
                </a:lnTo>
                <a:cubicBezTo>
                  <a:pt x="12442" y="1260"/>
                  <a:pt x="12600" y="997"/>
                  <a:pt x="12558" y="721"/>
                </a:cubicBezTo>
                <a:cubicBezTo>
                  <a:pt x="12517" y="444"/>
                  <a:pt x="12290" y="260"/>
                  <a:pt x="12052" y="308"/>
                </a:cubicBezTo>
                <a:moveTo>
                  <a:pt x="14629" y="5291"/>
                </a:moveTo>
                <a:lnTo>
                  <a:pt x="14629" y="5598"/>
                </a:lnTo>
                <a:cubicBezTo>
                  <a:pt x="14725" y="5598"/>
                  <a:pt x="14802" y="5688"/>
                  <a:pt x="14802" y="5799"/>
                </a:cubicBezTo>
                <a:cubicBezTo>
                  <a:pt x="14802" y="5910"/>
                  <a:pt x="14725" y="6000"/>
                  <a:pt x="14629" y="6000"/>
                </a:cubicBezTo>
                <a:lnTo>
                  <a:pt x="14629" y="6307"/>
                </a:lnTo>
                <a:cubicBezTo>
                  <a:pt x="14870" y="6307"/>
                  <a:pt x="15066" y="6080"/>
                  <a:pt x="15066" y="5799"/>
                </a:cubicBezTo>
                <a:cubicBezTo>
                  <a:pt x="15066" y="5518"/>
                  <a:pt x="14870" y="5291"/>
                  <a:pt x="14629" y="5291"/>
                </a:cubicBezTo>
                <a:moveTo>
                  <a:pt x="14629" y="3527"/>
                </a:moveTo>
                <a:lnTo>
                  <a:pt x="14629" y="3834"/>
                </a:lnTo>
                <a:cubicBezTo>
                  <a:pt x="14725" y="3834"/>
                  <a:pt x="14802" y="3924"/>
                  <a:pt x="14802" y="4035"/>
                </a:cubicBezTo>
                <a:cubicBezTo>
                  <a:pt x="14802" y="4146"/>
                  <a:pt x="14725" y="4236"/>
                  <a:pt x="14629" y="4236"/>
                </a:cubicBezTo>
                <a:lnTo>
                  <a:pt x="14629" y="4543"/>
                </a:lnTo>
                <a:cubicBezTo>
                  <a:pt x="14870" y="4543"/>
                  <a:pt x="15066" y="4316"/>
                  <a:pt x="15066" y="4035"/>
                </a:cubicBezTo>
                <a:cubicBezTo>
                  <a:pt x="15066" y="3755"/>
                  <a:pt x="14870" y="3527"/>
                  <a:pt x="14629" y="3527"/>
                </a:cubicBezTo>
                <a:moveTo>
                  <a:pt x="14629" y="1764"/>
                </a:moveTo>
                <a:lnTo>
                  <a:pt x="14629" y="2071"/>
                </a:lnTo>
                <a:cubicBezTo>
                  <a:pt x="14725" y="2071"/>
                  <a:pt x="14802" y="2161"/>
                  <a:pt x="14802" y="2272"/>
                </a:cubicBezTo>
                <a:cubicBezTo>
                  <a:pt x="14802" y="2383"/>
                  <a:pt x="14725" y="2472"/>
                  <a:pt x="14629" y="2473"/>
                </a:cubicBezTo>
                <a:lnTo>
                  <a:pt x="14629" y="2780"/>
                </a:lnTo>
                <a:cubicBezTo>
                  <a:pt x="14870" y="2780"/>
                  <a:pt x="15066" y="2552"/>
                  <a:pt x="15066" y="2272"/>
                </a:cubicBezTo>
                <a:cubicBezTo>
                  <a:pt x="15066" y="1991"/>
                  <a:pt x="14870" y="1764"/>
                  <a:pt x="14629" y="1764"/>
                </a:cubicBezTo>
                <a:moveTo>
                  <a:pt x="14629" y="0"/>
                </a:moveTo>
                <a:cubicBezTo>
                  <a:pt x="14870" y="0"/>
                  <a:pt x="15066" y="227"/>
                  <a:pt x="15066" y="508"/>
                </a:cubicBezTo>
                <a:cubicBezTo>
                  <a:pt x="15066" y="789"/>
                  <a:pt x="14870" y="1016"/>
                  <a:pt x="14629" y="1016"/>
                </a:cubicBezTo>
                <a:lnTo>
                  <a:pt x="14629" y="709"/>
                </a:lnTo>
                <a:cubicBezTo>
                  <a:pt x="14725" y="709"/>
                  <a:pt x="14802" y="619"/>
                  <a:pt x="14802" y="508"/>
                </a:cubicBezTo>
                <a:cubicBezTo>
                  <a:pt x="14802" y="397"/>
                  <a:pt x="14725" y="307"/>
                  <a:pt x="14629" y="307"/>
                </a:cubicBezTo>
                <a:lnTo>
                  <a:pt x="14629" y="0"/>
                </a:ln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TextBox 7"/>
          <p:cNvSpPr txBox="1"/>
          <p:nvPr userDrawn="1"/>
        </p:nvSpPr>
        <p:spPr>
          <a:xfrm>
            <a:off x="483955" y="4685131"/>
            <a:ext cx="4098866" cy="2539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tabLst>
                <a:tab pos="395288" algn="l"/>
                <a:tab pos="1241425" algn="l"/>
              </a:tabLst>
            </a:pPr>
            <a:fld id="{F2F7D87C-7DB2-174A-B896-A654E6A2D983}" type="slidenum">
              <a:rPr lang="en-US" sz="600" b="1" smtClean="0">
                <a:solidFill>
                  <a:schemeClr val="accent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‹#›</a:t>
            </a:fld>
            <a:r>
              <a:rPr lang="en-US" sz="600" dirty="0">
                <a:solidFill>
                  <a:schemeClr val="tx2"/>
                </a:solidFill>
              </a:rPr>
              <a:t>  	</a:t>
            </a:r>
            <a:fld id="{A5DA238E-6C0E-644A-95A4-E478C343EC04}" type="datetime4">
              <a:rPr lang="en-AU" sz="600" smtClean="0">
                <a:solidFill>
                  <a:schemeClr val="tx2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25 November 2021</a:t>
            </a:fld>
            <a:r>
              <a:rPr lang="en-US" sz="600" dirty="0">
                <a:solidFill>
                  <a:schemeClr val="tx2"/>
                </a:solidFill>
              </a:rPr>
              <a:t>        </a:t>
            </a:r>
            <a:r>
              <a:rPr lang="en-US" sz="2400" baseline="-16000" dirty="0">
                <a:ln w="12700">
                  <a:solidFill>
                    <a:schemeClr val="accent1"/>
                  </a:solidFill>
                </a:ln>
                <a:noFill/>
              </a:rPr>
              <a:t>•</a:t>
            </a:r>
            <a:r>
              <a:rPr lang="en-US" sz="600" baseline="0" dirty="0">
                <a:ln w="12700"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  </a:t>
            </a:r>
            <a:r>
              <a:rPr lang="it-IT" sz="600" dirty="0">
                <a:solidFill>
                  <a:schemeClr val="tx2"/>
                </a:solidFill>
              </a:rPr>
              <a:t>      </a:t>
            </a:r>
            <a:r>
              <a:rPr lang="en-US" sz="600" dirty="0">
                <a:solidFill>
                  <a:schemeClr val="tx2"/>
                </a:solidFill>
              </a:rPr>
              <a:t>Presentation 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089" y="373862"/>
            <a:ext cx="6882303" cy="554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88" y="937420"/>
            <a:ext cx="6882303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83955" y="4685131"/>
            <a:ext cx="4098866" cy="2539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tabLst>
                <a:tab pos="395288" algn="l"/>
                <a:tab pos="1241425" algn="l"/>
              </a:tabLst>
            </a:pPr>
            <a:fld id="{F2F7D87C-7DB2-174A-B896-A654E6A2D983}" type="slidenum">
              <a:rPr lang="en-US" sz="600" b="1" smtClean="0">
                <a:solidFill>
                  <a:schemeClr val="accent1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‹#›</a:t>
            </a:fld>
            <a:r>
              <a:rPr lang="en-US" sz="600" dirty="0">
                <a:solidFill>
                  <a:schemeClr val="tx2"/>
                </a:solidFill>
              </a:rPr>
              <a:t>  	</a:t>
            </a:r>
            <a:fld id="{A5DA238E-6C0E-644A-95A4-E478C343EC04}" type="datetime4">
              <a:rPr lang="en-AU" sz="600" smtClean="0">
                <a:solidFill>
                  <a:schemeClr val="tx2"/>
                </a:solidFill>
              </a:rPr>
              <a:pPr marL="0" indent="0">
                <a:tabLst>
                  <a:tab pos="395288" algn="l"/>
                  <a:tab pos="1241425" algn="l"/>
                </a:tabLst>
              </a:pPr>
              <a:t>25 November 2021</a:t>
            </a:fld>
            <a:r>
              <a:rPr lang="en-US" sz="600" dirty="0">
                <a:solidFill>
                  <a:schemeClr val="tx2"/>
                </a:solidFill>
              </a:rPr>
              <a:t>        </a:t>
            </a:r>
            <a:r>
              <a:rPr lang="en-US" sz="2400" baseline="-16000" dirty="0">
                <a:ln w="12700">
                  <a:solidFill>
                    <a:schemeClr val="accent1"/>
                  </a:solidFill>
                </a:ln>
                <a:noFill/>
              </a:rPr>
              <a:t>•</a:t>
            </a:r>
            <a:r>
              <a:rPr lang="en-US" sz="600" baseline="0" dirty="0">
                <a:ln w="12700"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  </a:t>
            </a:r>
            <a:r>
              <a:rPr lang="it-IT" sz="600" dirty="0">
                <a:solidFill>
                  <a:schemeClr val="tx2"/>
                </a:solidFill>
              </a:rPr>
              <a:t>      </a:t>
            </a:r>
            <a:r>
              <a:rPr lang="en-US" sz="600" dirty="0">
                <a:solidFill>
                  <a:schemeClr val="tx2"/>
                </a:solidFill>
              </a:rPr>
              <a:t>IBL Placement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089" y="368838"/>
            <a:ext cx="7886700" cy="5685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088" y="937420"/>
            <a:ext cx="7886700" cy="32635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2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71" r:id="rId5"/>
    <p:sldLayoutId id="2147483687" r:id="rId6"/>
    <p:sldLayoutId id="2147483688" r:id="rId7"/>
    <p:sldLayoutId id="2147483689" r:id="rId8"/>
    <p:sldLayoutId id="2147483662" r:id="rId9"/>
    <p:sldLayoutId id="2147483672" r:id="rId10"/>
    <p:sldLayoutId id="2147483673" r:id="rId11"/>
    <p:sldLayoutId id="2147483674" r:id="rId12"/>
    <p:sldLayoutId id="2147483690" r:id="rId13"/>
    <p:sldLayoutId id="2147483675" r:id="rId14"/>
    <p:sldLayoutId id="2147483676" r:id="rId15"/>
    <p:sldLayoutId id="2147483677" r:id="rId16"/>
    <p:sldLayoutId id="2147483678" r:id="rId17"/>
    <p:sldLayoutId id="2147483691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67" r:id="rId2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None/>
        <a:tabLst/>
        <a:defRPr sz="1100" kern="1200">
          <a:solidFill>
            <a:schemeClr val="tx2"/>
          </a:solidFill>
          <a:latin typeface="+mn-lt"/>
          <a:ea typeface="+mn-ea"/>
          <a:cs typeface="+mn-cs"/>
        </a:defRPr>
      </a:lvl2pPr>
      <a:lvl3pPr marL="2413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+mj-lt"/>
        <a:buAutoNum type="arabicPeriod"/>
        <a:tabLst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219075" indent="-219075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tabLst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396875" indent="-1778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.AppleSystemUIFont" charset="-120"/>
        <a:buChar char="–"/>
        <a:tabLst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7" userDrawn="1">
          <p15:clr>
            <a:srgbClr val="F26B43"/>
          </p15:clr>
        </p15:guide>
        <p15:guide id="2" orient="horz" pos="2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Origin Placement</a:t>
            </a:r>
          </a:p>
        </p:txBody>
      </p:sp>
    </p:spTree>
    <p:extLst>
      <p:ext uri="{BB962C8B-B14F-4D97-AF65-F5344CB8AC3E}">
        <p14:creationId xmlns:p14="http://schemas.microsoft.com/office/powerpoint/2010/main" val="205189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Sustainability Data Capture (SDC)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Background:</a:t>
            </a:r>
            <a:br>
              <a:rPr lang="en-US" dirty="0"/>
            </a:br>
            <a:endParaRPr lang="en-US" dirty="0"/>
          </a:p>
          <a:p>
            <a:pPr lvl="3"/>
            <a:r>
              <a:rPr lang="en-US" dirty="0"/>
              <a:t>Flask web application.</a:t>
            </a:r>
          </a:p>
          <a:p>
            <a:pPr lvl="3"/>
            <a:r>
              <a:rPr lang="en-US" dirty="0"/>
              <a:t>Input and review results.</a:t>
            </a:r>
          </a:p>
          <a:p>
            <a:pPr lvl="3"/>
            <a:r>
              <a:rPr lang="en-US" dirty="0"/>
              <a:t>Origin Sustainability Report.</a:t>
            </a:r>
          </a:p>
          <a:p>
            <a:pPr marL="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4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F46A-F0C2-4EF5-8553-A2F2BFC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F4260-5AA1-425B-B236-6B6855EF8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52" y="938213"/>
            <a:ext cx="6838033" cy="3262312"/>
          </a:xfrm>
        </p:spPr>
      </p:pic>
    </p:spTree>
    <p:extLst>
      <p:ext uri="{BB962C8B-B14F-4D97-AF65-F5344CB8AC3E}">
        <p14:creationId xmlns:p14="http://schemas.microsoft.com/office/powerpoint/2010/main" val="1206339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5317-C9C2-4EA8-8B4A-5EA7FA98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Search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03D0E76-0175-4B86-A110-8A46C0E36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63" y="940315"/>
            <a:ext cx="6881812" cy="3258107"/>
          </a:xfrm>
        </p:spPr>
      </p:pic>
    </p:spTree>
    <p:extLst>
      <p:ext uri="{BB962C8B-B14F-4D97-AF65-F5344CB8AC3E}">
        <p14:creationId xmlns:p14="http://schemas.microsoft.com/office/powerpoint/2010/main" val="58206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6EFB-BB36-4B02-A335-6D599478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Searched Metric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8715711-63D4-4281-898A-72F89D543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555" y="943052"/>
            <a:ext cx="7526106" cy="3557153"/>
          </a:xfrm>
        </p:spPr>
      </p:pic>
    </p:spTree>
    <p:extLst>
      <p:ext uri="{BB962C8B-B14F-4D97-AF65-F5344CB8AC3E}">
        <p14:creationId xmlns:p14="http://schemas.microsoft.com/office/powerpoint/2010/main" val="365470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006B-82BB-491E-BFDA-4F28DBE4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Approval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5FF9FF-7CCA-4F26-A74E-9FBE8666A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62" y="950225"/>
            <a:ext cx="7260099" cy="3416294"/>
          </a:xfrm>
        </p:spPr>
      </p:pic>
    </p:spTree>
    <p:extLst>
      <p:ext uri="{BB962C8B-B14F-4D97-AF65-F5344CB8AC3E}">
        <p14:creationId xmlns:p14="http://schemas.microsoft.com/office/powerpoint/2010/main" val="260853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8BB0-7EB8-420C-8089-CB3912E3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Approval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A7CE0F-D4A2-4A2E-A85F-0172AB29C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88" y="1076526"/>
            <a:ext cx="7665671" cy="3648988"/>
          </a:xfrm>
        </p:spPr>
      </p:pic>
    </p:spTree>
    <p:extLst>
      <p:ext uri="{BB962C8B-B14F-4D97-AF65-F5344CB8AC3E}">
        <p14:creationId xmlns:p14="http://schemas.microsoft.com/office/powerpoint/2010/main" val="404911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762" y="421799"/>
            <a:ext cx="5355596" cy="1790700"/>
          </a:xfrm>
        </p:spPr>
        <p:txBody>
          <a:bodyPr/>
          <a:lstStyle/>
          <a:p>
            <a:r>
              <a:rPr lang="en-US" dirty="0"/>
              <a:t>Key Experiences</a:t>
            </a:r>
          </a:p>
        </p:txBody>
      </p:sp>
    </p:spTree>
    <p:extLst>
      <p:ext uri="{BB962C8B-B14F-4D97-AF65-F5344CB8AC3E}">
        <p14:creationId xmlns:p14="http://schemas.microsoft.com/office/powerpoint/2010/main" val="403571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3" indent="0">
              <a:buNone/>
            </a:pPr>
            <a:endParaRPr lang="en-US" sz="1200" dirty="0"/>
          </a:p>
          <a:p>
            <a:pPr lvl="3"/>
            <a:r>
              <a:rPr lang="en-US" sz="1200" dirty="0"/>
              <a:t>Retrieve username without login prompt.</a:t>
            </a:r>
          </a:p>
          <a:p>
            <a:pPr lvl="3"/>
            <a:r>
              <a:rPr lang="en-US" sz="1200" dirty="0"/>
              <a:t>Make application more user friendly.</a:t>
            </a:r>
          </a:p>
          <a:p>
            <a:pPr lvl="3"/>
            <a:r>
              <a:rPr lang="en-US" sz="1200" dirty="0"/>
              <a:t>Very specific coding problem.</a:t>
            </a:r>
          </a:p>
          <a:p>
            <a:pPr marL="0" lvl="3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8789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9E79-82BE-45E4-98EF-C9ABE09E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Workflow: </a:t>
            </a:r>
            <a:r>
              <a:rPr lang="en-US" sz="2800" dirty="0"/>
              <a:t>Search, try and fail.</a:t>
            </a:r>
            <a:br>
              <a:rPr lang="en-US" sz="2800" dirty="0"/>
            </a:b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3F49CE-C307-4AC0-B102-99A064FEEBA4}"/>
              </a:ext>
            </a:extLst>
          </p:cNvPr>
          <p:cNvSpPr txBox="1"/>
          <p:nvPr/>
        </p:nvSpPr>
        <p:spPr>
          <a:xfrm>
            <a:off x="6239436" y="1350968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	Problems?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Time-consuming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No progression to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896B2-C8FA-4B66-A19F-372349352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89" y="928801"/>
            <a:ext cx="4434046" cy="365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15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“It is already there”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“Where?”</a:t>
            </a:r>
          </a:p>
          <a:p>
            <a:r>
              <a:rPr lang="en-US" dirty="0"/>
              <a:t>“The documentation”</a:t>
            </a:r>
          </a:p>
        </p:txBody>
      </p:sp>
    </p:spTree>
    <p:extLst>
      <p:ext uri="{BB962C8B-B14F-4D97-AF65-F5344CB8AC3E}">
        <p14:creationId xmlns:p14="http://schemas.microsoft.com/office/powerpoint/2010/main" val="212432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Organisation	</a:t>
            </a:r>
          </a:p>
          <a:p>
            <a:r>
              <a:rPr lang="fr-FR" dirty="0"/>
              <a:t>Individual Role</a:t>
            </a:r>
          </a:p>
          <a:p>
            <a:r>
              <a:rPr lang="fr-FR" dirty="0"/>
              <a:t>Legacy Project	</a:t>
            </a:r>
          </a:p>
          <a:p>
            <a:r>
              <a:rPr lang="fr-FR" dirty="0"/>
              <a:t>Key Experiences</a:t>
            </a:r>
          </a:p>
          <a:p>
            <a:r>
              <a:rPr lang="fr-FR" dirty="0"/>
              <a:t>Final Word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2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38AA61-72AD-4F07-B3AF-BF7FC1DD2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74" y="396368"/>
            <a:ext cx="8552268" cy="3376491"/>
          </a:xfrm>
        </p:spPr>
      </p:pic>
    </p:spTree>
    <p:extLst>
      <p:ext uri="{BB962C8B-B14F-4D97-AF65-F5344CB8AC3E}">
        <p14:creationId xmlns:p14="http://schemas.microsoft.com/office/powerpoint/2010/main" val="345014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5317-C9C2-4EA8-8B4A-5EA7FA98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Search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03D0E76-0175-4B86-A110-8A46C0E36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63" y="940315"/>
            <a:ext cx="6881812" cy="3258107"/>
          </a:xfrm>
        </p:spPr>
      </p:pic>
    </p:spTree>
    <p:extLst>
      <p:ext uri="{BB962C8B-B14F-4D97-AF65-F5344CB8AC3E}">
        <p14:creationId xmlns:p14="http://schemas.microsoft.com/office/powerpoint/2010/main" val="1141126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BACE54-8C43-401B-85F7-4D98FA565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598" y="713770"/>
            <a:ext cx="6612478" cy="3262312"/>
          </a:xfrm>
        </p:spPr>
      </p:pic>
    </p:spTree>
    <p:extLst>
      <p:ext uri="{BB962C8B-B14F-4D97-AF65-F5344CB8AC3E}">
        <p14:creationId xmlns:p14="http://schemas.microsoft.com/office/powerpoint/2010/main" val="1988305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D37444-D4BA-4BA7-8C2B-BACBC095E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75" y="780670"/>
            <a:ext cx="6954050" cy="33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87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761" y="160542"/>
            <a:ext cx="5929663" cy="1790700"/>
          </a:xfrm>
        </p:spPr>
        <p:txBody>
          <a:bodyPr/>
          <a:lstStyle/>
          <a:p>
            <a:r>
              <a:rPr lang="en-US" dirty="0"/>
              <a:t>Read the documentation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Saves time and progressively approach a solution.</a:t>
            </a:r>
          </a:p>
        </p:txBody>
      </p:sp>
    </p:spTree>
    <p:extLst>
      <p:ext uri="{BB962C8B-B14F-4D97-AF65-F5344CB8AC3E}">
        <p14:creationId xmlns:p14="http://schemas.microsoft.com/office/powerpoint/2010/main" val="2334216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and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phrases for the reporting team:</a:t>
            </a:r>
            <a:br>
              <a:rPr lang="en-US" dirty="0"/>
            </a:br>
            <a:endParaRPr lang="en-US" dirty="0"/>
          </a:p>
          <a:p>
            <a:pPr lvl="3"/>
            <a:r>
              <a:rPr lang="en-US" dirty="0"/>
              <a:t>“Can you make a view that can show me…?”</a:t>
            </a:r>
          </a:p>
          <a:p>
            <a:pPr lvl="3"/>
            <a:r>
              <a:rPr lang="en-US" dirty="0"/>
              <a:t>“Can this data source be filtered by ...?”</a:t>
            </a:r>
          </a:p>
          <a:p>
            <a:pPr lvl="3"/>
            <a:r>
              <a:rPr lang="en-US" dirty="0"/>
              <a:t>“Is it possible to …?”</a:t>
            </a:r>
          </a:p>
          <a:p>
            <a:pPr lvl="3"/>
            <a:r>
              <a:rPr lang="en-US" dirty="0"/>
              <a:t>“Can we add…?”</a:t>
            </a:r>
          </a:p>
        </p:txBody>
      </p:sp>
    </p:spTree>
    <p:extLst>
      <p:ext uri="{BB962C8B-B14F-4D97-AF65-F5344CB8AC3E}">
        <p14:creationId xmlns:p14="http://schemas.microsoft.com/office/powerpoint/2010/main" val="3029881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525317" y="2156940"/>
            <a:ext cx="820799" cy="820799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21826" y="2159916"/>
            <a:ext cx="820854" cy="820854"/>
          </a:xfrm>
          <a:prstGeom prst="ellipse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19669" y="1526476"/>
            <a:ext cx="142517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spc="20" dirty="0">
                <a:solidFill>
                  <a:schemeClr val="tx2"/>
                </a:solidFill>
                <a:latin typeface="+mj-lt"/>
              </a:rPr>
              <a:t>Point A: </a:t>
            </a:r>
            <a:br>
              <a:rPr lang="en-US" sz="1100" spc="20" dirty="0">
                <a:solidFill>
                  <a:schemeClr val="tx2"/>
                </a:solidFill>
                <a:latin typeface="+mj-lt"/>
              </a:rPr>
            </a:br>
            <a:r>
              <a:rPr lang="en-US" sz="1100" spc="20" dirty="0">
                <a:solidFill>
                  <a:schemeClr val="tx2"/>
                </a:solidFill>
                <a:latin typeface="+mj-lt"/>
              </a:rPr>
              <a:t>The Starting Position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99162" y="1488933"/>
            <a:ext cx="1425170" cy="413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700"/>
              </a:lnSpc>
              <a:spcAft>
                <a:spcPts val="600"/>
              </a:spcAft>
            </a:pPr>
            <a:r>
              <a:rPr lang="en-US" sz="1100" spc="20" dirty="0">
                <a:solidFill>
                  <a:schemeClr val="tx2"/>
                </a:solidFill>
                <a:latin typeface="+mj-lt"/>
              </a:rPr>
              <a:t>Point B: </a:t>
            </a:r>
            <a:br>
              <a:rPr lang="en-US" sz="1100" spc="20" dirty="0">
                <a:solidFill>
                  <a:schemeClr val="tx2"/>
                </a:solidFill>
                <a:latin typeface="+mj-lt"/>
              </a:rPr>
            </a:br>
            <a:r>
              <a:rPr lang="en-US" sz="1100" spc="20" dirty="0">
                <a:solidFill>
                  <a:schemeClr val="tx2"/>
                </a:solidFill>
                <a:latin typeface="+mj-lt"/>
              </a:rPr>
              <a:t>User Expectation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232253" y="1955833"/>
            <a:ext cx="0" cy="233308"/>
          </a:xfrm>
          <a:prstGeom prst="line">
            <a:avLst/>
          </a:prstGeom>
          <a:ln w="9525">
            <a:solidFill>
              <a:schemeClr val="accent5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918189" y="1955833"/>
            <a:ext cx="0" cy="200333"/>
          </a:xfrm>
          <a:prstGeom prst="line">
            <a:avLst/>
          </a:prstGeom>
          <a:ln w="9525">
            <a:solidFill>
              <a:schemeClr val="accent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hape"/>
          <p:cNvSpPr/>
          <p:nvPr/>
        </p:nvSpPr>
        <p:spPr>
          <a:xfrm flipH="1">
            <a:off x="3235766" y="2440783"/>
            <a:ext cx="333598" cy="284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20" y="7723"/>
                </a:moveTo>
                <a:cubicBezTo>
                  <a:pt x="3220" y="8448"/>
                  <a:pt x="3427" y="9050"/>
                  <a:pt x="3843" y="9533"/>
                </a:cubicBezTo>
                <a:cubicBezTo>
                  <a:pt x="4258" y="10016"/>
                  <a:pt x="4778" y="10257"/>
                  <a:pt x="5400" y="10257"/>
                </a:cubicBezTo>
                <a:cubicBezTo>
                  <a:pt x="5816" y="10257"/>
                  <a:pt x="6128" y="10137"/>
                  <a:pt x="6542" y="9895"/>
                </a:cubicBezTo>
                <a:cubicBezTo>
                  <a:pt x="6854" y="9774"/>
                  <a:pt x="7062" y="9412"/>
                  <a:pt x="7270" y="9050"/>
                </a:cubicBezTo>
                <a:lnTo>
                  <a:pt x="7893" y="7723"/>
                </a:lnTo>
                <a:lnTo>
                  <a:pt x="13708" y="7723"/>
                </a:lnTo>
                <a:lnTo>
                  <a:pt x="14331" y="9050"/>
                </a:lnTo>
                <a:cubicBezTo>
                  <a:pt x="14539" y="9412"/>
                  <a:pt x="14850" y="9774"/>
                  <a:pt x="15162" y="9895"/>
                </a:cubicBezTo>
                <a:cubicBezTo>
                  <a:pt x="15474" y="10137"/>
                  <a:pt x="15785" y="10257"/>
                  <a:pt x="16200" y="10257"/>
                </a:cubicBezTo>
                <a:cubicBezTo>
                  <a:pt x="16823" y="10257"/>
                  <a:pt x="17342" y="10016"/>
                  <a:pt x="17758" y="9533"/>
                </a:cubicBezTo>
                <a:cubicBezTo>
                  <a:pt x="18174" y="9050"/>
                  <a:pt x="18381" y="8448"/>
                  <a:pt x="18381" y="7723"/>
                </a:cubicBezTo>
                <a:lnTo>
                  <a:pt x="20562" y="7723"/>
                </a:lnTo>
                <a:cubicBezTo>
                  <a:pt x="20874" y="7723"/>
                  <a:pt x="21081" y="7844"/>
                  <a:pt x="21289" y="8085"/>
                </a:cubicBezTo>
                <a:cubicBezTo>
                  <a:pt x="21497" y="8327"/>
                  <a:pt x="21600" y="8688"/>
                  <a:pt x="21600" y="9050"/>
                </a:cubicBezTo>
                <a:cubicBezTo>
                  <a:pt x="21600" y="9171"/>
                  <a:pt x="21600" y="9292"/>
                  <a:pt x="21497" y="9533"/>
                </a:cubicBezTo>
                <a:cubicBezTo>
                  <a:pt x="21497" y="9654"/>
                  <a:pt x="21393" y="9774"/>
                  <a:pt x="21289" y="9895"/>
                </a:cubicBezTo>
                <a:cubicBezTo>
                  <a:pt x="21185" y="10016"/>
                  <a:pt x="21081" y="10137"/>
                  <a:pt x="20978" y="10137"/>
                </a:cubicBezTo>
                <a:cubicBezTo>
                  <a:pt x="20874" y="10257"/>
                  <a:pt x="20666" y="10257"/>
                  <a:pt x="20562" y="10257"/>
                </a:cubicBezTo>
                <a:lnTo>
                  <a:pt x="18381" y="20273"/>
                </a:lnTo>
                <a:cubicBezTo>
                  <a:pt x="18277" y="20634"/>
                  <a:pt x="18174" y="20875"/>
                  <a:pt x="18070" y="20996"/>
                </a:cubicBezTo>
                <a:cubicBezTo>
                  <a:pt x="17966" y="21238"/>
                  <a:pt x="17862" y="21358"/>
                  <a:pt x="17758" y="21358"/>
                </a:cubicBezTo>
                <a:cubicBezTo>
                  <a:pt x="17551" y="21479"/>
                  <a:pt x="17447" y="21600"/>
                  <a:pt x="17342" y="21600"/>
                </a:cubicBezTo>
                <a:lnTo>
                  <a:pt x="4362" y="21600"/>
                </a:lnTo>
                <a:cubicBezTo>
                  <a:pt x="4155" y="21600"/>
                  <a:pt x="4050" y="21479"/>
                  <a:pt x="3843" y="21358"/>
                </a:cubicBezTo>
                <a:cubicBezTo>
                  <a:pt x="3739" y="21358"/>
                  <a:pt x="3634" y="21238"/>
                  <a:pt x="3531" y="20996"/>
                </a:cubicBezTo>
                <a:cubicBezTo>
                  <a:pt x="3427" y="20875"/>
                  <a:pt x="3324" y="20634"/>
                  <a:pt x="3220" y="20273"/>
                </a:cubicBezTo>
                <a:lnTo>
                  <a:pt x="1142" y="10257"/>
                </a:lnTo>
                <a:cubicBezTo>
                  <a:pt x="935" y="10257"/>
                  <a:pt x="831" y="10257"/>
                  <a:pt x="623" y="10137"/>
                </a:cubicBezTo>
                <a:cubicBezTo>
                  <a:pt x="520" y="10137"/>
                  <a:pt x="416" y="10016"/>
                  <a:pt x="312" y="9895"/>
                </a:cubicBezTo>
                <a:cubicBezTo>
                  <a:pt x="208" y="9774"/>
                  <a:pt x="104" y="9654"/>
                  <a:pt x="104" y="9533"/>
                </a:cubicBezTo>
                <a:cubicBezTo>
                  <a:pt x="0" y="9292"/>
                  <a:pt x="0" y="9171"/>
                  <a:pt x="0" y="9050"/>
                </a:cubicBezTo>
                <a:cubicBezTo>
                  <a:pt x="0" y="8688"/>
                  <a:pt x="104" y="8327"/>
                  <a:pt x="312" y="8085"/>
                </a:cubicBezTo>
                <a:cubicBezTo>
                  <a:pt x="520" y="7844"/>
                  <a:pt x="831" y="7723"/>
                  <a:pt x="1142" y="7723"/>
                </a:cubicBezTo>
                <a:cubicBezTo>
                  <a:pt x="1142" y="7723"/>
                  <a:pt x="3220" y="7723"/>
                  <a:pt x="3220" y="7723"/>
                </a:cubicBezTo>
                <a:close/>
                <a:moveTo>
                  <a:pt x="11942" y="18462"/>
                </a:moveTo>
                <a:cubicBezTo>
                  <a:pt x="11942" y="18583"/>
                  <a:pt x="11942" y="18704"/>
                  <a:pt x="12047" y="18824"/>
                </a:cubicBezTo>
                <a:cubicBezTo>
                  <a:pt x="12151" y="18945"/>
                  <a:pt x="12254" y="19066"/>
                  <a:pt x="12462" y="19066"/>
                </a:cubicBezTo>
                <a:cubicBezTo>
                  <a:pt x="12566" y="19066"/>
                  <a:pt x="12670" y="18945"/>
                  <a:pt x="12773" y="18824"/>
                </a:cubicBezTo>
                <a:cubicBezTo>
                  <a:pt x="12877" y="18704"/>
                  <a:pt x="12981" y="18583"/>
                  <a:pt x="12981" y="18462"/>
                </a:cubicBezTo>
                <a:lnTo>
                  <a:pt x="12981" y="13394"/>
                </a:lnTo>
                <a:cubicBezTo>
                  <a:pt x="12981" y="13273"/>
                  <a:pt x="12877" y="13033"/>
                  <a:pt x="12773" y="12912"/>
                </a:cubicBezTo>
                <a:cubicBezTo>
                  <a:pt x="12670" y="12791"/>
                  <a:pt x="12566" y="12791"/>
                  <a:pt x="12462" y="12791"/>
                </a:cubicBezTo>
                <a:cubicBezTo>
                  <a:pt x="12254" y="12791"/>
                  <a:pt x="12151" y="12791"/>
                  <a:pt x="12047" y="12912"/>
                </a:cubicBezTo>
                <a:cubicBezTo>
                  <a:pt x="11942" y="13033"/>
                  <a:pt x="11942" y="13273"/>
                  <a:pt x="11942" y="13394"/>
                </a:cubicBezTo>
                <a:cubicBezTo>
                  <a:pt x="11942" y="13394"/>
                  <a:pt x="11942" y="18462"/>
                  <a:pt x="11942" y="18462"/>
                </a:cubicBezTo>
                <a:close/>
                <a:moveTo>
                  <a:pt x="11942" y="1206"/>
                </a:moveTo>
                <a:lnTo>
                  <a:pt x="11942" y="725"/>
                </a:lnTo>
                <a:cubicBezTo>
                  <a:pt x="12047" y="604"/>
                  <a:pt x="12151" y="483"/>
                  <a:pt x="12254" y="362"/>
                </a:cubicBezTo>
                <a:cubicBezTo>
                  <a:pt x="12254" y="242"/>
                  <a:pt x="12462" y="121"/>
                  <a:pt x="12566" y="121"/>
                </a:cubicBezTo>
                <a:cubicBezTo>
                  <a:pt x="12670" y="0"/>
                  <a:pt x="12773" y="0"/>
                  <a:pt x="12981" y="0"/>
                </a:cubicBezTo>
                <a:cubicBezTo>
                  <a:pt x="13189" y="0"/>
                  <a:pt x="13396" y="0"/>
                  <a:pt x="13501" y="121"/>
                </a:cubicBezTo>
                <a:cubicBezTo>
                  <a:pt x="13708" y="242"/>
                  <a:pt x="13812" y="362"/>
                  <a:pt x="13915" y="604"/>
                </a:cubicBezTo>
                <a:lnTo>
                  <a:pt x="17135" y="7120"/>
                </a:lnTo>
                <a:cubicBezTo>
                  <a:pt x="17135" y="7240"/>
                  <a:pt x="17239" y="7361"/>
                  <a:pt x="17239" y="7482"/>
                </a:cubicBezTo>
                <a:cubicBezTo>
                  <a:pt x="17239" y="7482"/>
                  <a:pt x="17342" y="7602"/>
                  <a:pt x="17342" y="7723"/>
                </a:cubicBezTo>
                <a:cubicBezTo>
                  <a:pt x="17342" y="8085"/>
                  <a:pt x="17239" y="8448"/>
                  <a:pt x="17032" y="8688"/>
                </a:cubicBezTo>
                <a:cubicBezTo>
                  <a:pt x="16823" y="8929"/>
                  <a:pt x="16512" y="9050"/>
                  <a:pt x="16200" y="9050"/>
                </a:cubicBezTo>
                <a:cubicBezTo>
                  <a:pt x="15785" y="9050"/>
                  <a:pt x="15474" y="8809"/>
                  <a:pt x="15266" y="8448"/>
                </a:cubicBezTo>
                <a:lnTo>
                  <a:pt x="12047" y="1931"/>
                </a:lnTo>
                <a:cubicBezTo>
                  <a:pt x="11942" y="1689"/>
                  <a:pt x="11942" y="1448"/>
                  <a:pt x="11942" y="1206"/>
                </a:cubicBezTo>
                <a:moveTo>
                  <a:pt x="8620" y="18462"/>
                </a:moveTo>
                <a:cubicBezTo>
                  <a:pt x="8620" y="18583"/>
                  <a:pt x="8724" y="18704"/>
                  <a:pt x="8827" y="18824"/>
                </a:cubicBezTo>
                <a:cubicBezTo>
                  <a:pt x="8931" y="18945"/>
                  <a:pt x="9035" y="19066"/>
                  <a:pt x="9139" y="19066"/>
                </a:cubicBezTo>
                <a:cubicBezTo>
                  <a:pt x="9347" y="19066"/>
                  <a:pt x="9450" y="18945"/>
                  <a:pt x="9555" y="18824"/>
                </a:cubicBezTo>
                <a:cubicBezTo>
                  <a:pt x="9658" y="18704"/>
                  <a:pt x="9762" y="18583"/>
                  <a:pt x="9762" y="18462"/>
                </a:cubicBezTo>
                <a:lnTo>
                  <a:pt x="9762" y="13394"/>
                </a:lnTo>
                <a:cubicBezTo>
                  <a:pt x="9762" y="13273"/>
                  <a:pt x="9658" y="13033"/>
                  <a:pt x="9555" y="12912"/>
                </a:cubicBezTo>
                <a:cubicBezTo>
                  <a:pt x="9450" y="12791"/>
                  <a:pt x="9347" y="12791"/>
                  <a:pt x="9139" y="12791"/>
                </a:cubicBezTo>
                <a:cubicBezTo>
                  <a:pt x="9035" y="12791"/>
                  <a:pt x="8931" y="12791"/>
                  <a:pt x="8827" y="12912"/>
                </a:cubicBezTo>
                <a:cubicBezTo>
                  <a:pt x="8724" y="13033"/>
                  <a:pt x="8620" y="13273"/>
                  <a:pt x="8620" y="13394"/>
                </a:cubicBezTo>
                <a:cubicBezTo>
                  <a:pt x="8620" y="13394"/>
                  <a:pt x="8620" y="18462"/>
                  <a:pt x="8620" y="18462"/>
                </a:cubicBezTo>
                <a:close/>
                <a:moveTo>
                  <a:pt x="5400" y="18462"/>
                </a:moveTo>
                <a:cubicBezTo>
                  <a:pt x="5400" y="18583"/>
                  <a:pt x="5504" y="18704"/>
                  <a:pt x="5608" y="18824"/>
                </a:cubicBezTo>
                <a:cubicBezTo>
                  <a:pt x="5712" y="18945"/>
                  <a:pt x="5816" y="19066"/>
                  <a:pt x="5920" y="19066"/>
                </a:cubicBezTo>
                <a:cubicBezTo>
                  <a:pt x="6128" y="19066"/>
                  <a:pt x="6231" y="18945"/>
                  <a:pt x="6335" y="18824"/>
                </a:cubicBezTo>
                <a:cubicBezTo>
                  <a:pt x="6439" y="18704"/>
                  <a:pt x="6439" y="18583"/>
                  <a:pt x="6439" y="18462"/>
                </a:cubicBezTo>
                <a:lnTo>
                  <a:pt x="6439" y="13394"/>
                </a:lnTo>
                <a:cubicBezTo>
                  <a:pt x="6439" y="13273"/>
                  <a:pt x="6439" y="13033"/>
                  <a:pt x="6335" y="12912"/>
                </a:cubicBezTo>
                <a:cubicBezTo>
                  <a:pt x="6231" y="12791"/>
                  <a:pt x="6128" y="12791"/>
                  <a:pt x="5920" y="12791"/>
                </a:cubicBezTo>
                <a:cubicBezTo>
                  <a:pt x="5816" y="12791"/>
                  <a:pt x="5712" y="12791"/>
                  <a:pt x="5608" y="12912"/>
                </a:cubicBezTo>
                <a:cubicBezTo>
                  <a:pt x="5504" y="13033"/>
                  <a:pt x="5400" y="13273"/>
                  <a:pt x="5400" y="13394"/>
                </a:cubicBezTo>
                <a:cubicBezTo>
                  <a:pt x="5400" y="13394"/>
                  <a:pt x="5400" y="18462"/>
                  <a:pt x="5400" y="18462"/>
                </a:cubicBezTo>
                <a:close/>
                <a:moveTo>
                  <a:pt x="4362" y="7723"/>
                </a:moveTo>
                <a:lnTo>
                  <a:pt x="4362" y="7482"/>
                </a:lnTo>
                <a:cubicBezTo>
                  <a:pt x="4362" y="7361"/>
                  <a:pt x="4466" y="7240"/>
                  <a:pt x="4466" y="7120"/>
                </a:cubicBezTo>
                <a:lnTo>
                  <a:pt x="7685" y="604"/>
                </a:lnTo>
                <a:cubicBezTo>
                  <a:pt x="7789" y="362"/>
                  <a:pt x="7996" y="242"/>
                  <a:pt x="8101" y="121"/>
                </a:cubicBezTo>
                <a:cubicBezTo>
                  <a:pt x="8308" y="0"/>
                  <a:pt x="8412" y="0"/>
                  <a:pt x="8620" y="0"/>
                </a:cubicBezTo>
                <a:cubicBezTo>
                  <a:pt x="8827" y="0"/>
                  <a:pt x="8931" y="0"/>
                  <a:pt x="9035" y="121"/>
                </a:cubicBezTo>
                <a:cubicBezTo>
                  <a:pt x="9243" y="121"/>
                  <a:pt x="9347" y="242"/>
                  <a:pt x="9450" y="362"/>
                </a:cubicBezTo>
                <a:cubicBezTo>
                  <a:pt x="9555" y="483"/>
                  <a:pt x="9555" y="604"/>
                  <a:pt x="9658" y="725"/>
                </a:cubicBezTo>
                <a:cubicBezTo>
                  <a:pt x="9658" y="966"/>
                  <a:pt x="9762" y="1087"/>
                  <a:pt x="9762" y="1206"/>
                </a:cubicBezTo>
                <a:cubicBezTo>
                  <a:pt x="9762" y="1448"/>
                  <a:pt x="9658" y="1689"/>
                  <a:pt x="9555" y="1931"/>
                </a:cubicBezTo>
                <a:lnTo>
                  <a:pt x="6335" y="8448"/>
                </a:lnTo>
                <a:cubicBezTo>
                  <a:pt x="6128" y="8809"/>
                  <a:pt x="5816" y="9050"/>
                  <a:pt x="5400" y="9050"/>
                </a:cubicBezTo>
                <a:cubicBezTo>
                  <a:pt x="5088" y="9050"/>
                  <a:pt x="4881" y="8929"/>
                  <a:pt x="4674" y="8688"/>
                </a:cubicBezTo>
                <a:cubicBezTo>
                  <a:pt x="4466" y="8448"/>
                  <a:pt x="4362" y="8085"/>
                  <a:pt x="4362" y="7723"/>
                </a:cubicBezTo>
                <a:moveTo>
                  <a:pt x="15162" y="18462"/>
                </a:moveTo>
                <a:cubicBezTo>
                  <a:pt x="15162" y="18583"/>
                  <a:pt x="15162" y="18704"/>
                  <a:pt x="15266" y="18824"/>
                </a:cubicBezTo>
                <a:cubicBezTo>
                  <a:pt x="15369" y="18945"/>
                  <a:pt x="15474" y="19066"/>
                  <a:pt x="15681" y="19066"/>
                </a:cubicBezTo>
                <a:cubicBezTo>
                  <a:pt x="15785" y="19066"/>
                  <a:pt x="15993" y="18945"/>
                  <a:pt x="16097" y="18824"/>
                </a:cubicBezTo>
                <a:cubicBezTo>
                  <a:pt x="16200" y="18704"/>
                  <a:pt x="16200" y="18583"/>
                  <a:pt x="16200" y="18462"/>
                </a:cubicBezTo>
                <a:lnTo>
                  <a:pt x="16200" y="13394"/>
                </a:lnTo>
                <a:cubicBezTo>
                  <a:pt x="16200" y="13273"/>
                  <a:pt x="16200" y="13033"/>
                  <a:pt x="16097" y="12912"/>
                </a:cubicBezTo>
                <a:cubicBezTo>
                  <a:pt x="15993" y="12791"/>
                  <a:pt x="15785" y="12791"/>
                  <a:pt x="15681" y="12791"/>
                </a:cubicBezTo>
                <a:cubicBezTo>
                  <a:pt x="15474" y="12791"/>
                  <a:pt x="15369" y="12791"/>
                  <a:pt x="15266" y="12912"/>
                </a:cubicBezTo>
                <a:cubicBezTo>
                  <a:pt x="15162" y="13033"/>
                  <a:pt x="15162" y="13273"/>
                  <a:pt x="15162" y="13394"/>
                </a:cubicBezTo>
                <a:cubicBezTo>
                  <a:pt x="15162" y="13394"/>
                  <a:pt x="15162" y="18462"/>
                  <a:pt x="15162" y="1846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Shape"/>
          <p:cNvSpPr/>
          <p:nvPr/>
        </p:nvSpPr>
        <p:spPr>
          <a:xfrm flipH="1">
            <a:off x="5618768" y="2414655"/>
            <a:ext cx="259462" cy="324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90" y="11491"/>
                </a:moveTo>
                <a:cubicBezTo>
                  <a:pt x="17490" y="11109"/>
                  <a:pt x="17104" y="10799"/>
                  <a:pt x="16626" y="10799"/>
                </a:cubicBezTo>
                <a:lnTo>
                  <a:pt x="4973" y="10799"/>
                </a:lnTo>
                <a:cubicBezTo>
                  <a:pt x="4496" y="10799"/>
                  <a:pt x="4110" y="11109"/>
                  <a:pt x="4110" y="11491"/>
                </a:cubicBezTo>
                <a:cubicBezTo>
                  <a:pt x="4110" y="11872"/>
                  <a:pt x="4496" y="12182"/>
                  <a:pt x="4973" y="12182"/>
                </a:cubicBezTo>
                <a:lnTo>
                  <a:pt x="16626" y="12182"/>
                </a:lnTo>
                <a:cubicBezTo>
                  <a:pt x="17104" y="12182"/>
                  <a:pt x="17490" y="11872"/>
                  <a:pt x="17490" y="11491"/>
                </a:cubicBezTo>
                <a:close/>
                <a:moveTo>
                  <a:pt x="17490" y="8035"/>
                </a:moveTo>
                <a:cubicBezTo>
                  <a:pt x="17490" y="7653"/>
                  <a:pt x="17104" y="7343"/>
                  <a:pt x="16626" y="7343"/>
                </a:cubicBezTo>
                <a:lnTo>
                  <a:pt x="4973" y="7343"/>
                </a:lnTo>
                <a:cubicBezTo>
                  <a:pt x="4496" y="7343"/>
                  <a:pt x="4110" y="7653"/>
                  <a:pt x="4110" y="8035"/>
                </a:cubicBezTo>
                <a:cubicBezTo>
                  <a:pt x="4110" y="8416"/>
                  <a:pt x="4496" y="8726"/>
                  <a:pt x="4973" y="8726"/>
                </a:cubicBezTo>
                <a:lnTo>
                  <a:pt x="16626" y="8726"/>
                </a:lnTo>
                <a:cubicBezTo>
                  <a:pt x="17104" y="8726"/>
                  <a:pt x="17490" y="8416"/>
                  <a:pt x="17490" y="8035"/>
                </a:cubicBezTo>
                <a:close/>
                <a:moveTo>
                  <a:pt x="17490" y="4233"/>
                </a:moveTo>
                <a:cubicBezTo>
                  <a:pt x="17490" y="3851"/>
                  <a:pt x="17104" y="3542"/>
                  <a:pt x="16626" y="3542"/>
                </a:cubicBezTo>
                <a:lnTo>
                  <a:pt x="4973" y="3542"/>
                </a:lnTo>
                <a:cubicBezTo>
                  <a:pt x="4496" y="3542"/>
                  <a:pt x="4110" y="3851"/>
                  <a:pt x="4110" y="4233"/>
                </a:cubicBezTo>
                <a:cubicBezTo>
                  <a:pt x="4110" y="4615"/>
                  <a:pt x="4496" y="4924"/>
                  <a:pt x="4973" y="4924"/>
                </a:cubicBezTo>
                <a:lnTo>
                  <a:pt x="16626" y="4924"/>
                </a:lnTo>
                <a:cubicBezTo>
                  <a:pt x="17104" y="4924"/>
                  <a:pt x="17490" y="4615"/>
                  <a:pt x="17490" y="4233"/>
                </a:cubicBezTo>
                <a:close/>
                <a:moveTo>
                  <a:pt x="19008" y="0"/>
                </a:moveTo>
                <a:cubicBezTo>
                  <a:pt x="21600" y="0"/>
                  <a:pt x="21600" y="2074"/>
                  <a:pt x="21600" y="2074"/>
                </a:cubicBezTo>
                <a:lnTo>
                  <a:pt x="21600" y="19526"/>
                </a:lnTo>
                <a:cubicBezTo>
                  <a:pt x="21600" y="21600"/>
                  <a:pt x="19008" y="21600"/>
                  <a:pt x="19008" y="21600"/>
                </a:cubicBezTo>
                <a:lnTo>
                  <a:pt x="2592" y="21600"/>
                </a:lnTo>
                <a:cubicBezTo>
                  <a:pt x="0" y="21600"/>
                  <a:pt x="0" y="19526"/>
                  <a:pt x="0" y="19526"/>
                </a:cubicBezTo>
                <a:lnTo>
                  <a:pt x="0" y="2074"/>
                </a:lnTo>
                <a:cubicBezTo>
                  <a:pt x="0" y="0"/>
                  <a:pt x="2592" y="0"/>
                  <a:pt x="2592" y="0"/>
                </a:cubicBezTo>
                <a:cubicBezTo>
                  <a:pt x="2592" y="0"/>
                  <a:pt x="19008" y="0"/>
                  <a:pt x="19008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59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525317" y="2156940"/>
            <a:ext cx="820799" cy="820799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21826" y="2159916"/>
            <a:ext cx="820854" cy="820854"/>
          </a:xfrm>
          <a:prstGeom prst="ellipse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19669" y="1526476"/>
            <a:ext cx="142517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spc="20" dirty="0">
                <a:solidFill>
                  <a:schemeClr val="tx2"/>
                </a:solidFill>
                <a:latin typeface="+mj-lt"/>
              </a:rPr>
              <a:t>Point A: </a:t>
            </a:r>
            <a:br>
              <a:rPr lang="en-US" sz="1100" spc="20" dirty="0">
                <a:solidFill>
                  <a:schemeClr val="tx2"/>
                </a:solidFill>
                <a:latin typeface="+mj-lt"/>
              </a:rPr>
            </a:br>
            <a:r>
              <a:rPr lang="en-US" sz="1100" spc="20" dirty="0">
                <a:solidFill>
                  <a:schemeClr val="tx2"/>
                </a:solidFill>
                <a:latin typeface="+mj-lt"/>
              </a:rPr>
              <a:t>The Starting Position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99162" y="1488933"/>
            <a:ext cx="1425170" cy="413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700"/>
              </a:lnSpc>
              <a:spcAft>
                <a:spcPts val="600"/>
              </a:spcAft>
            </a:pPr>
            <a:r>
              <a:rPr lang="en-US" sz="1100" spc="20" dirty="0">
                <a:solidFill>
                  <a:schemeClr val="tx2"/>
                </a:solidFill>
                <a:latin typeface="+mj-lt"/>
              </a:rPr>
              <a:t>Point B: </a:t>
            </a:r>
            <a:br>
              <a:rPr lang="en-US" sz="1100" spc="20" dirty="0">
                <a:solidFill>
                  <a:schemeClr val="tx2"/>
                </a:solidFill>
                <a:latin typeface="+mj-lt"/>
              </a:rPr>
            </a:br>
            <a:r>
              <a:rPr lang="en-US" sz="1100" spc="20" dirty="0">
                <a:solidFill>
                  <a:schemeClr val="tx2"/>
                </a:solidFill>
                <a:latin typeface="+mj-lt"/>
              </a:rPr>
              <a:t>User Expectation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232253" y="1955833"/>
            <a:ext cx="0" cy="233308"/>
          </a:xfrm>
          <a:prstGeom prst="line">
            <a:avLst/>
          </a:prstGeom>
          <a:ln w="9525">
            <a:solidFill>
              <a:schemeClr val="accent5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918189" y="1955833"/>
            <a:ext cx="0" cy="200333"/>
          </a:xfrm>
          <a:prstGeom prst="line">
            <a:avLst/>
          </a:prstGeom>
          <a:ln w="9525">
            <a:solidFill>
              <a:schemeClr val="accent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hape"/>
          <p:cNvSpPr/>
          <p:nvPr/>
        </p:nvSpPr>
        <p:spPr>
          <a:xfrm flipH="1">
            <a:off x="3235766" y="2440783"/>
            <a:ext cx="333598" cy="284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20" y="7723"/>
                </a:moveTo>
                <a:cubicBezTo>
                  <a:pt x="3220" y="8448"/>
                  <a:pt x="3427" y="9050"/>
                  <a:pt x="3843" y="9533"/>
                </a:cubicBezTo>
                <a:cubicBezTo>
                  <a:pt x="4258" y="10016"/>
                  <a:pt x="4778" y="10257"/>
                  <a:pt x="5400" y="10257"/>
                </a:cubicBezTo>
                <a:cubicBezTo>
                  <a:pt x="5816" y="10257"/>
                  <a:pt x="6128" y="10137"/>
                  <a:pt x="6542" y="9895"/>
                </a:cubicBezTo>
                <a:cubicBezTo>
                  <a:pt x="6854" y="9774"/>
                  <a:pt x="7062" y="9412"/>
                  <a:pt x="7270" y="9050"/>
                </a:cubicBezTo>
                <a:lnTo>
                  <a:pt x="7893" y="7723"/>
                </a:lnTo>
                <a:lnTo>
                  <a:pt x="13708" y="7723"/>
                </a:lnTo>
                <a:lnTo>
                  <a:pt x="14331" y="9050"/>
                </a:lnTo>
                <a:cubicBezTo>
                  <a:pt x="14539" y="9412"/>
                  <a:pt x="14850" y="9774"/>
                  <a:pt x="15162" y="9895"/>
                </a:cubicBezTo>
                <a:cubicBezTo>
                  <a:pt x="15474" y="10137"/>
                  <a:pt x="15785" y="10257"/>
                  <a:pt x="16200" y="10257"/>
                </a:cubicBezTo>
                <a:cubicBezTo>
                  <a:pt x="16823" y="10257"/>
                  <a:pt x="17342" y="10016"/>
                  <a:pt x="17758" y="9533"/>
                </a:cubicBezTo>
                <a:cubicBezTo>
                  <a:pt x="18174" y="9050"/>
                  <a:pt x="18381" y="8448"/>
                  <a:pt x="18381" y="7723"/>
                </a:cubicBezTo>
                <a:lnTo>
                  <a:pt x="20562" y="7723"/>
                </a:lnTo>
                <a:cubicBezTo>
                  <a:pt x="20874" y="7723"/>
                  <a:pt x="21081" y="7844"/>
                  <a:pt x="21289" y="8085"/>
                </a:cubicBezTo>
                <a:cubicBezTo>
                  <a:pt x="21497" y="8327"/>
                  <a:pt x="21600" y="8688"/>
                  <a:pt x="21600" y="9050"/>
                </a:cubicBezTo>
                <a:cubicBezTo>
                  <a:pt x="21600" y="9171"/>
                  <a:pt x="21600" y="9292"/>
                  <a:pt x="21497" y="9533"/>
                </a:cubicBezTo>
                <a:cubicBezTo>
                  <a:pt x="21497" y="9654"/>
                  <a:pt x="21393" y="9774"/>
                  <a:pt x="21289" y="9895"/>
                </a:cubicBezTo>
                <a:cubicBezTo>
                  <a:pt x="21185" y="10016"/>
                  <a:pt x="21081" y="10137"/>
                  <a:pt x="20978" y="10137"/>
                </a:cubicBezTo>
                <a:cubicBezTo>
                  <a:pt x="20874" y="10257"/>
                  <a:pt x="20666" y="10257"/>
                  <a:pt x="20562" y="10257"/>
                </a:cubicBezTo>
                <a:lnTo>
                  <a:pt x="18381" y="20273"/>
                </a:lnTo>
                <a:cubicBezTo>
                  <a:pt x="18277" y="20634"/>
                  <a:pt x="18174" y="20875"/>
                  <a:pt x="18070" y="20996"/>
                </a:cubicBezTo>
                <a:cubicBezTo>
                  <a:pt x="17966" y="21238"/>
                  <a:pt x="17862" y="21358"/>
                  <a:pt x="17758" y="21358"/>
                </a:cubicBezTo>
                <a:cubicBezTo>
                  <a:pt x="17551" y="21479"/>
                  <a:pt x="17447" y="21600"/>
                  <a:pt x="17342" y="21600"/>
                </a:cubicBezTo>
                <a:lnTo>
                  <a:pt x="4362" y="21600"/>
                </a:lnTo>
                <a:cubicBezTo>
                  <a:pt x="4155" y="21600"/>
                  <a:pt x="4050" y="21479"/>
                  <a:pt x="3843" y="21358"/>
                </a:cubicBezTo>
                <a:cubicBezTo>
                  <a:pt x="3739" y="21358"/>
                  <a:pt x="3634" y="21238"/>
                  <a:pt x="3531" y="20996"/>
                </a:cubicBezTo>
                <a:cubicBezTo>
                  <a:pt x="3427" y="20875"/>
                  <a:pt x="3324" y="20634"/>
                  <a:pt x="3220" y="20273"/>
                </a:cubicBezTo>
                <a:lnTo>
                  <a:pt x="1142" y="10257"/>
                </a:lnTo>
                <a:cubicBezTo>
                  <a:pt x="935" y="10257"/>
                  <a:pt x="831" y="10257"/>
                  <a:pt x="623" y="10137"/>
                </a:cubicBezTo>
                <a:cubicBezTo>
                  <a:pt x="520" y="10137"/>
                  <a:pt x="416" y="10016"/>
                  <a:pt x="312" y="9895"/>
                </a:cubicBezTo>
                <a:cubicBezTo>
                  <a:pt x="208" y="9774"/>
                  <a:pt x="104" y="9654"/>
                  <a:pt x="104" y="9533"/>
                </a:cubicBezTo>
                <a:cubicBezTo>
                  <a:pt x="0" y="9292"/>
                  <a:pt x="0" y="9171"/>
                  <a:pt x="0" y="9050"/>
                </a:cubicBezTo>
                <a:cubicBezTo>
                  <a:pt x="0" y="8688"/>
                  <a:pt x="104" y="8327"/>
                  <a:pt x="312" y="8085"/>
                </a:cubicBezTo>
                <a:cubicBezTo>
                  <a:pt x="520" y="7844"/>
                  <a:pt x="831" y="7723"/>
                  <a:pt x="1142" y="7723"/>
                </a:cubicBezTo>
                <a:cubicBezTo>
                  <a:pt x="1142" y="7723"/>
                  <a:pt x="3220" y="7723"/>
                  <a:pt x="3220" y="7723"/>
                </a:cubicBezTo>
                <a:close/>
                <a:moveTo>
                  <a:pt x="11942" y="18462"/>
                </a:moveTo>
                <a:cubicBezTo>
                  <a:pt x="11942" y="18583"/>
                  <a:pt x="11942" y="18704"/>
                  <a:pt x="12047" y="18824"/>
                </a:cubicBezTo>
                <a:cubicBezTo>
                  <a:pt x="12151" y="18945"/>
                  <a:pt x="12254" y="19066"/>
                  <a:pt x="12462" y="19066"/>
                </a:cubicBezTo>
                <a:cubicBezTo>
                  <a:pt x="12566" y="19066"/>
                  <a:pt x="12670" y="18945"/>
                  <a:pt x="12773" y="18824"/>
                </a:cubicBezTo>
                <a:cubicBezTo>
                  <a:pt x="12877" y="18704"/>
                  <a:pt x="12981" y="18583"/>
                  <a:pt x="12981" y="18462"/>
                </a:cubicBezTo>
                <a:lnTo>
                  <a:pt x="12981" y="13394"/>
                </a:lnTo>
                <a:cubicBezTo>
                  <a:pt x="12981" y="13273"/>
                  <a:pt x="12877" y="13033"/>
                  <a:pt x="12773" y="12912"/>
                </a:cubicBezTo>
                <a:cubicBezTo>
                  <a:pt x="12670" y="12791"/>
                  <a:pt x="12566" y="12791"/>
                  <a:pt x="12462" y="12791"/>
                </a:cubicBezTo>
                <a:cubicBezTo>
                  <a:pt x="12254" y="12791"/>
                  <a:pt x="12151" y="12791"/>
                  <a:pt x="12047" y="12912"/>
                </a:cubicBezTo>
                <a:cubicBezTo>
                  <a:pt x="11942" y="13033"/>
                  <a:pt x="11942" y="13273"/>
                  <a:pt x="11942" y="13394"/>
                </a:cubicBezTo>
                <a:cubicBezTo>
                  <a:pt x="11942" y="13394"/>
                  <a:pt x="11942" y="18462"/>
                  <a:pt x="11942" y="18462"/>
                </a:cubicBezTo>
                <a:close/>
                <a:moveTo>
                  <a:pt x="11942" y="1206"/>
                </a:moveTo>
                <a:lnTo>
                  <a:pt x="11942" y="725"/>
                </a:lnTo>
                <a:cubicBezTo>
                  <a:pt x="12047" y="604"/>
                  <a:pt x="12151" y="483"/>
                  <a:pt x="12254" y="362"/>
                </a:cubicBezTo>
                <a:cubicBezTo>
                  <a:pt x="12254" y="242"/>
                  <a:pt x="12462" y="121"/>
                  <a:pt x="12566" y="121"/>
                </a:cubicBezTo>
                <a:cubicBezTo>
                  <a:pt x="12670" y="0"/>
                  <a:pt x="12773" y="0"/>
                  <a:pt x="12981" y="0"/>
                </a:cubicBezTo>
                <a:cubicBezTo>
                  <a:pt x="13189" y="0"/>
                  <a:pt x="13396" y="0"/>
                  <a:pt x="13501" y="121"/>
                </a:cubicBezTo>
                <a:cubicBezTo>
                  <a:pt x="13708" y="242"/>
                  <a:pt x="13812" y="362"/>
                  <a:pt x="13915" y="604"/>
                </a:cubicBezTo>
                <a:lnTo>
                  <a:pt x="17135" y="7120"/>
                </a:lnTo>
                <a:cubicBezTo>
                  <a:pt x="17135" y="7240"/>
                  <a:pt x="17239" y="7361"/>
                  <a:pt x="17239" y="7482"/>
                </a:cubicBezTo>
                <a:cubicBezTo>
                  <a:pt x="17239" y="7482"/>
                  <a:pt x="17342" y="7602"/>
                  <a:pt x="17342" y="7723"/>
                </a:cubicBezTo>
                <a:cubicBezTo>
                  <a:pt x="17342" y="8085"/>
                  <a:pt x="17239" y="8448"/>
                  <a:pt x="17032" y="8688"/>
                </a:cubicBezTo>
                <a:cubicBezTo>
                  <a:pt x="16823" y="8929"/>
                  <a:pt x="16512" y="9050"/>
                  <a:pt x="16200" y="9050"/>
                </a:cubicBezTo>
                <a:cubicBezTo>
                  <a:pt x="15785" y="9050"/>
                  <a:pt x="15474" y="8809"/>
                  <a:pt x="15266" y="8448"/>
                </a:cubicBezTo>
                <a:lnTo>
                  <a:pt x="12047" y="1931"/>
                </a:lnTo>
                <a:cubicBezTo>
                  <a:pt x="11942" y="1689"/>
                  <a:pt x="11942" y="1448"/>
                  <a:pt x="11942" y="1206"/>
                </a:cubicBezTo>
                <a:moveTo>
                  <a:pt x="8620" y="18462"/>
                </a:moveTo>
                <a:cubicBezTo>
                  <a:pt x="8620" y="18583"/>
                  <a:pt x="8724" y="18704"/>
                  <a:pt x="8827" y="18824"/>
                </a:cubicBezTo>
                <a:cubicBezTo>
                  <a:pt x="8931" y="18945"/>
                  <a:pt x="9035" y="19066"/>
                  <a:pt x="9139" y="19066"/>
                </a:cubicBezTo>
                <a:cubicBezTo>
                  <a:pt x="9347" y="19066"/>
                  <a:pt x="9450" y="18945"/>
                  <a:pt x="9555" y="18824"/>
                </a:cubicBezTo>
                <a:cubicBezTo>
                  <a:pt x="9658" y="18704"/>
                  <a:pt x="9762" y="18583"/>
                  <a:pt x="9762" y="18462"/>
                </a:cubicBezTo>
                <a:lnTo>
                  <a:pt x="9762" y="13394"/>
                </a:lnTo>
                <a:cubicBezTo>
                  <a:pt x="9762" y="13273"/>
                  <a:pt x="9658" y="13033"/>
                  <a:pt x="9555" y="12912"/>
                </a:cubicBezTo>
                <a:cubicBezTo>
                  <a:pt x="9450" y="12791"/>
                  <a:pt x="9347" y="12791"/>
                  <a:pt x="9139" y="12791"/>
                </a:cubicBezTo>
                <a:cubicBezTo>
                  <a:pt x="9035" y="12791"/>
                  <a:pt x="8931" y="12791"/>
                  <a:pt x="8827" y="12912"/>
                </a:cubicBezTo>
                <a:cubicBezTo>
                  <a:pt x="8724" y="13033"/>
                  <a:pt x="8620" y="13273"/>
                  <a:pt x="8620" y="13394"/>
                </a:cubicBezTo>
                <a:cubicBezTo>
                  <a:pt x="8620" y="13394"/>
                  <a:pt x="8620" y="18462"/>
                  <a:pt x="8620" y="18462"/>
                </a:cubicBezTo>
                <a:close/>
                <a:moveTo>
                  <a:pt x="5400" y="18462"/>
                </a:moveTo>
                <a:cubicBezTo>
                  <a:pt x="5400" y="18583"/>
                  <a:pt x="5504" y="18704"/>
                  <a:pt x="5608" y="18824"/>
                </a:cubicBezTo>
                <a:cubicBezTo>
                  <a:pt x="5712" y="18945"/>
                  <a:pt x="5816" y="19066"/>
                  <a:pt x="5920" y="19066"/>
                </a:cubicBezTo>
                <a:cubicBezTo>
                  <a:pt x="6128" y="19066"/>
                  <a:pt x="6231" y="18945"/>
                  <a:pt x="6335" y="18824"/>
                </a:cubicBezTo>
                <a:cubicBezTo>
                  <a:pt x="6439" y="18704"/>
                  <a:pt x="6439" y="18583"/>
                  <a:pt x="6439" y="18462"/>
                </a:cubicBezTo>
                <a:lnTo>
                  <a:pt x="6439" y="13394"/>
                </a:lnTo>
                <a:cubicBezTo>
                  <a:pt x="6439" y="13273"/>
                  <a:pt x="6439" y="13033"/>
                  <a:pt x="6335" y="12912"/>
                </a:cubicBezTo>
                <a:cubicBezTo>
                  <a:pt x="6231" y="12791"/>
                  <a:pt x="6128" y="12791"/>
                  <a:pt x="5920" y="12791"/>
                </a:cubicBezTo>
                <a:cubicBezTo>
                  <a:pt x="5816" y="12791"/>
                  <a:pt x="5712" y="12791"/>
                  <a:pt x="5608" y="12912"/>
                </a:cubicBezTo>
                <a:cubicBezTo>
                  <a:pt x="5504" y="13033"/>
                  <a:pt x="5400" y="13273"/>
                  <a:pt x="5400" y="13394"/>
                </a:cubicBezTo>
                <a:cubicBezTo>
                  <a:pt x="5400" y="13394"/>
                  <a:pt x="5400" y="18462"/>
                  <a:pt x="5400" y="18462"/>
                </a:cubicBezTo>
                <a:close/>
                <a:moveTo>
                  <a:pt x="4362" y="7723"/>
                </a:moveTo>
                <a:lnTo>
                  <a:pt x="4362" y="7482"/>
                </a:lnTo>
                <a:cubicBezTo>
                  <a:pt x="4362" y="7361"/>
                  <a:pt x="4466" y="7240"/>
                  <a:pt x="4466" y="7120"/>
                </a:cubicBezTo>
                <a:lnTo>
                  <a:pt x="7685" y="604"/>
                </a:lnTo>
                <a:cubicBezTo>
                  <a:pt x="7789" y="362"/>
                  <a:pt x="7996" y="242"/>
                  <a:pt x="8101" y="121"/>
                </a:cubicBezTo>
                <a:cubicBezTo>
                  <a:pt x="8308" y="0"/>
                  <a:pt x="8412" y="0"/>
                  <a:pt x="8620" y="0"/>
                </a:cubicBezTo>
                <a:cubicBezTo>
                  <a:pt x="8827" y="0"/>
                  <a:pt x="8931" y="0"/>
                  <a:pt x="9035" y="121"/>
                </a:cubicBezTo>
                <a:cubicBezTo>
                  <a:pt x="9243" y="121"/>
                  <a:pt x="9347" y="242"/>
                  <a:pt x="9450" y="362"/>
                </a:cubicBezTo>
                <a:cubicBezTo>
                  <a:pt x="9555" y="483"/>
                  <a:pt x="9555" y="604"/>
                  <a:pt x="9658" y="725"/>
                </a:cubicBezTo>
                <a:cubicBezTo>
                  <a:pt x="9658" y="966"/>
                  <a:pt x="9762" y="1087"/>
                  <a:pt x="9762" y="1206"/>
                </a:cubicBezTo>
                <a:cubicBezTo>
                  <a:pt x="9762" y="1448"/>
                  <a:pt x="9658" y="1689"/>
                  <a:pt x="9555" y="1931"/>
                </a:cubicBezTo>
                <a:lnTo>
                  <a:pt x="6335" y="8448"/>
                </a:lnTo>
                <a:cubicBezTo>
                  <a:pt x="6128" y="8809"/>
                  <a:pt x="5816" y="9050"/>
                  <a:pt x="5400" y="9050"/>
                </a:cubicBezTo>
                <a:cubicBezTo>
                  <a:pt x="5088" y="9050"/>
                  <a:pt x="4881" y="8929"/>
                  <a:pt x="4674" y="8688"/>
                </a:cubicBezTo>
                <a:cubicBezTo>
                  <a:pt x="4466" y="8448"/>
                  <a:pt x="4362" y="8085"/>
                  <a:pt x="4362" y="7723"/>
                </a:cubicBezTo>
                <a:moveTo>
                  <a:pt x="15162" y="18462"/>
                </a:moveTo>
                <a:cubicBezTo>
                  <a:pt x="15162" y="18583"/>
                  <a:pt x="15162" y="18704"/>
                  <a:pt x="15266" y="18824"/>
                </a:cubicBezTo>
                <a:cubicBezTo>
                  <a:pt x="15369" y="18945"/>
                  <a:pt x="15474" y="19066"/>
                  <a:pt x="15681" y="19066"/>
                </a:cubicBezTo>
                <a:cubicBezTo>
                  <a:pt x="15785" y="19066"/>
                  <a:pt x="15993" y="18945"/>
                  <a:pt x="16097" y="18824"/>
                </a:cubicBezTo>
                <a:cubicBezTo>
                  <a:pt x="16200" y="18704"/>
                  <a:pt x="16200" y="18583"/>
                  <a:pt x="16200" y="18462"/>
                </a:cubicBezTo>
                <a:lnTo>
                  <a:pt x="16200" y="13394"/>
                </a:lnTo>
                <a:cubicBezTo>
                  <a:pt x="16200" y="13273"/>
                  <a:pt x="16200" y="13033"/>
                  <a:pt x="16097" y="12912"/>
                </a:cubicBezTo>
                <a:cubicBezTo>
                  <a:pt x="15993" y="12791"/>
                  <a:pt x="15785" y="12791"/>
                  <a:pt x="15681" y="12791"/>
                </a:cubicBezTo>
                <a:cubicBezTo>
                  <a:pt x="15474" y="12791"/>
                  <a:pt x="15369" y="12791"/>
                  <a:pt x="15266" y="12912"/>
                </a:cubicBezTo>
                <a:cubicBezTo>
                  <a:pt x="15162" y="13033"/>
                  <a:pt x="15162" y="13273"/>
                  <a:pt x="15162" y="13394"/>
                </a:cubicBezTo>
                <a:cubicBezTo>
                  <a:pt x="15162" y="13394"/>
                  <a:pt x="15162" y="18462"/>
                  <a:pt x="15162" y="1846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Shape"/>
          <p:cNvSpPr/>
          <p:nvPr/>
        </p:nvSpPr>
        <p:spPr>
          <a:xfrm flipH="1">
            <a:off x="5618768" y="2414655"/>
            <a:ext cx="259462" cy="324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90" y="11491"/>
                </a:moveTo>
                <a:cubicBezTo>
                  <a:pt x="17490" y="11109"/>
                  <a:pt x="17104" y="10799"/>
                  <a:pt x="16626" y="10799"/>
                </a:cubicBezTo>
                <a:lnTo>
                  <a:pt x="4973" y="10799"/>
                </a:lnTo>
                <a:cubicBezTo>
                  <a:pt x="4496" y="10799"/>
                  <a:pt x="4110" y="11109"/>
                  <a:pt x="4110" y="11491"/>
                </a:cubicBezTo>
                <a:cubicBezTo>
                  <a:pt x="4110" y="11872"/>
                  <a:pt x="4496" y="12182"/>
                  <a:pt x="4973" y="12182"/>
                </a:cubicBezTo>
                <a:lnTo>
                  <a:pt x="16626" y="12182"/>
                </a:lnTo>
                <a:cubicBezTo>
                  <a:pt x="17104" y="12182"/>
                  <a:pt x="17490" y="11872"/>
                  <a:pt x="17490" y="11491"/>
                </a:cubicBezTo>
                <a:close/>
                <a:moveTo>
                  <a:pt x="17490" y="8035"/>
                </a:moveTo>
                <a:cubicBezTo>
                  <a:pt x="17490" y="7653"/>
                  <a:pt x="17104" y="7343"/>
                  <a:pt x="16626" y="7343"/>
                </a:cubicBezTo>
                <a:lnTo>
                  <a:pt x="4973" y="7343"/>
                </a:lnTo>
                <a:cubicBezTo>
                  <a:pt x="4496" y="7343"/>
                  <a:pt x="4110" y="7653"/>
                  <a:pt x="4110" y="8035"/>
                </a:cubicBezTo>
                <a:cubicBezTo>
                  <a:pt x="4110" y="8416"/>
                  <a:pt x="4496" y="8726"/>
                  <a:pt x="4973" y="8726"/>
                </a:cubicBezTo>
                <a:lnTo>
                  <a:pt x="16626" y="8726"/>
                </a:lnTo>
                <a:cubicBezTo>
                  <a:pt x="17104" y="8726"/>
                  <a:pt x="17490" y="8416"/>
                  <a:pt x="17490" y="8035"/>
                </a:cubicBezTo>
                <a:close/>
                <a:moveTo>
                  <a:pt x="17490" y="4233"/>
                </a:moveTo>
                <a:cubicBezTo>
                  <a:pt x="17490" y="3851"/>
                  <a:pt x="17104" y="3542"/>
                  <a:pt x="16626" y="3542"/>
                </a:cubicBezTo>
                <a:lnTo>
                  <a:pt x="4973" y="3542"/>
                </a:lnTo>
                <a:cubicBezTo>
                  <a:pt x="4496" y="3542"/>
                  <a:pt x="4110" y="3851"/>
                  <a:pt x="4110" y="4233"/>
                </a:cubicBezTo>
                <a:cubicBezTo>
                  <a:pt x="4110" y="4615"/>
                  <a:pt x="4496" y="4924"/>
                  <a:pt x="4973" y="4924"/>
                </a:cubicBezTo>
                <a:lnTo>
                  <a:pt x="16626" y="4924"/>
                </a:lnTo>
                <a:cubicBezTo>
                  <a:pt x="17104" y="4924"/>
                  <a:pt x="17490" y="4615"/>
                  <a:pt x="17490" y="4233"/>
                </a:cubicBezTo>
                <a:close/>
                <a:moveTo>
                  <a:pt x="19008" y="0"/>
                </a:moveTo>
                <a:cubicBezTo>
                  <a:pt x="21600" y="0"/>
                  <a:pt x="21600" y="2074"/>
                  <a:pt x="21600" y="2074"/>
                </a:cubicBezTo>
                <a:lnTo>
                  <a:pt x="21600" y="19526"/>
                </a:lnTo>
                <a:cubicBezTo>
                  <a:pt x="21600" y="21600"/>
                  <a:pt x="19008" y="21600"/>
                  <a:pt x="19008" y="21600"/>
                </a:cubicBezTo>
                <a:lnTo>
                  <a:pt x="2592" y="21600"/>
                </a:lnTo>
                <a:cubicBezTo>
                  <a:pt x="0" y="21600"/>
                  <a:pt x="0" y="19526"/>
                  <a:pt x="0" y="19526"/>
                </a:cubicBezTo>
                <a:lnTo>
                  <a:pt x="0" y="2074"/>
                </a:lnTo>
                <a:cubicBezTo>
                  <a:pt x="0" y="0"/>
                  <a:pt x="2592" y="0"/>
                  <a:pt x="2592" y="0"/>
                </a:cubicBezTo>
                <a:cubicBezTo>
                  <a:pt x="2592" y="0"/>
                  <a:pt x="19008" y="0"/>
                  <a:pt x="19008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ED86E4-42E9-4A91-B6C8-64B63E80FB1C}"/>
              </a:ext>
            </a:extLst>
          </p:cNvPr>
          <p:cNvCxnSpPr>
            <a:cxnSpLocks/>
          </p:cNvCxnSpPr>
          <p:nvPr/>
        </p:nvCxnSpPr>
        <p:spPr>
          <a:xfrm flipV="1">
            <a:off x="2642680" y="822251"/>
            <a:ext cx="1149599" cy="159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FFD44F-EB40-400B-B947-946914EF971F}"/>
              </a:ext>
            </a:extLst>
          </p:cNvPr>
          <p:cNvSpPr txBox="1"/>
          <p:nvPr/>
        </p:nvSpPr>
        <p:spPr>
          <a:xfrm>
            <a:off x="3889206" y="469697"/>
            <a:ext cx="11230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Approach?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A683D4-7FC5-47AE-8DF7-161F173F20F4}"/>
              </a:ext>
            </a:extLst>
          </p:cNvPr>
          <p:cNvCxnSpPr>
            <a:cxnSpLocks/>
          </p:cNvCxnSpPr>
          <p:nvPr/>
        </p:nvCxnSpPr>
        <p:spPr>
          <a:xfrm>
            <a:off x="5012216" y="822251"/>
            <a:ext cx="1374407" cy="161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73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279526" y="1705693"/>
            <a:ext cx="1584325" cy="900114"/>
          </a:xfrm>
          <a:custGeom>
            <a:avLst/>
            <a:gdLst>
              <a:gd name="T0" fmla="*/ 1703 w 1776"/>
              <a:gd name="T1" fmla="*/ 843 h 1009"/>
              <a:gd name="T2" fmla="*/ 852 w 1776"/>
              <a:gd name="T3" fmla="*/ 0 h 1009"/>
              <a:gd name="T4" fmla="*/ 0 w 1776"/>
              <a:gd name="T5" fmla="*/ 852 h 1009"/>
              <a:gd name="T6" fmla="*/ 304 w 1776"/>
              <a:gd name="T7" fmla="*/ 852 h 1009"/>
              <a:gd name="T8" fmla="*/ 852 w 1776"/>
              <a:gd name="T9" fmla="*/ 304 h 1009"/>
              <a:gd name="T10" fmla="*/ 1399 w 1776"/>
              <a:gd name="T11" fmla="*/ 843 h 1009"/>
              <a:gd name="T12" fmla="*/ 1326 w 1776"/>
              <a:gd name="T13" fmla="*/ 843 h 1009"/>
              <a:gd name="T14" fmla="*/ 1551 w 1776"/>
              <a:gd name="T15" fmla="*/ 1009 h 1009"/>
              <a:gd name="T16" fmla="*/ 1776 w 1776"/>
              <a:gd name="T17" fmla="*/ 843 h 1009"/>
              <a:gd name="T18" fmla="*/ 1703 w 1776"/>
              <a:gd name="T19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6" h="1009">
                <a:moveTo>
                  <a:pt x="1703" y="843"/>
                </a:moveTo>
                <a:cubicBezTo>
                  <a:pt x="1698" y="377"/>
                  <a:pt x="1319" y="0"/>
                  <a:pt x="852" y="0"/>
                </a:cubicBezTo>
                <a:cubicBezTo>
                  <a:pt x="381" y="0"/>
                  <a:pt x="0" y="381"/>
                  <a:pt x="0" y="852"/>
                </a:cubicBezTo>
                <a:cubicBezTo>
                  <a:pt x="304" y="852"/>
                  <a:pt x="304" y="852"/>
                  <a:pt x="304" y="852"/>
                </a:cubicBezTo>
                <a:cubicBezTo>
                  <a:pt x="304" y="549"/>
                  <a:pt x="549" y="304"/>
                  <a:pt x="852" y="304"/>
                </a:cubicBezTo>
                <a:cubicBezTo>
                  <a:pt x="1151" y="304"/>
                  <a:pt x="1394" y="544"/>
                  <a:pt x="1399" y="843"/>
                </a:cubicBezTo>
                <a:cubicBezTo>
                  <a:pt x="1326" y="843"/>
                  <a:pt x="1326" y="843"/>
                  <a:pt x="1326" y="843"/>
                </a:cubicBezTo>
                <a:cubicBezTo>
                  <a:pt x="1551" y="1009"/>
                  <a:pt x="1551" y="1009"/>
                  <a:pt x="1551" y="1009"/>
                </a:cubicBezTo>
                <a:cubicBezTo>
                  <a:pt x="1776" y="843"/>
                  <a:pt x="1776" y="843"/>
                  <a:pt x="1776" y="843"/>
                </a:cubicBezTo>
                <a:lnTo>
                  <a:pt x="1703" y="843"/>
                </a:lnTo>
                <a:close/>
              </a:path>
            </a:pathLst>
          </a:custGeom>
          <a:solidFill>
            <a:schemeClr val="accent5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3322" y="2518047"/>
            <a:ext cx="38159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9145" y="2936387"/>
            <a:ext cx="1007816" cy="320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Teams Message</a:t>
            </a:r>
            <a:br>
              <a:rPr lang="en-US" sz="1000" dirty="0">
                <a:latin typeface="Arial" charset="0"/>
                <a:ea typeface="Arial" charset="0"/>
                <a:cs typeface="Arial" charset="0"/>
              </a:rPr>
            </a:b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Meeting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7336" y="1866831"/>
            <a:ext cx="1052508" cy="3163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Up">
              <a:avLst/>
            </a:prstTxWarp>
            <a:noAutofit/>
          </a:bodyPr>
          <a:lstStyle/>
          <a:p>
            <a:pPr algn="ctr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feature</a:t>
            </a:r>
          </a:p>
        </p:txBody>
      </p:sp>
      <p:sp>
        <p:nvSpPr>
          <p:cNvPr id="38" name="Shape"/>
          <p:cNvSpPr/>
          <p:nvPr/>
        </p:nvSpPr>
        <p:spPr>
          <a:xfrm>
            <a:off x="1921808" y="2282952"/>
            <a:ext cx="235363" cy="336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197" y="11988"/>
                </a:moveTo>
                <a:lnTo>
                  <a:pt x="13886" y="12636"/>
                </a:lnTo>
                <a:lnTo>
                  <a:pt x="13886" y="15120"/>
                </a:lnTo>
                <a:lnTo>
                  <a:pt x="7714" y="15120"/>
                </a:lnTo>
                <a:lnTo>
                  <a:pt x="7714" y="12636"/>
                </a:lnTo>
                <a:lnTo>
                  <a:pt x="6403" y="11988"/>
                </a:lnTo>
                <a:cubicBezTo>
                  <a:pt x="4320" y="10973"/>
                  <a:pt x="3086" y="9320"/>
                  <a:pt x="3086" y="7560"/>
                </a:cubicBezTo>
                <a:cubicBezTo>
                  <a:pt x="3086" y="4579"/>
                  <a:pt x="6542" y="2160"/>
                  <a:pt x="10800" y="2160"/>
                </a:cubicBezTo>
                <a:cubicBezTo>
                  <a:pt x="15058" y="2160"/>
                  <a:pt x="18514" y="4579"/>
                  <a:pt x="18514" y="7560"/>
                </a:cubicBezTo>
                <a:cubicBezTo>
                  <a:pt x="18514" y="9320"/>
                  <a:pt x="17280" y="10973"/>
                  <a:pt x="15197" y="11988"/>
                </a:cubicBezTo>
                <a:close/>
                <a:moveTo>
                  <a:pt x="10800" y="0"/>
                </a:moveTo>
                <a:cubicBezTo>
                  <a:pt x="4845" y="0"/>
                  <a:pt x="0" y="3391"/>
                  <a:pt x="0" y="7560"/>
                </a:cubicBezTo>
                <a:cubicBezTo>
                  <a:pt x="0" y="10130"/>
                  <a:pt x="1836" y="12388"/>
                  <a:pt x="4629" y="13759"/>
                </a:cubicBezTo>
                <a:lnTo>
                  <a:pt x="4629" y="16200"/>
                </a:lnTo>
                <a:cubicBezTo>
                  <a:pt x="4629" y="16794"/>
                  <a:pt x="5323" y="17280"/>
                  <a:pt x="6171" y="17280"/>
                </a:cubicBezTo>
                <a:lnTo>
                  <a:pt x="15429" y="17280"/>
                </a:lnTo>
                <a:cubicBezTo>
                  <a:pt x="16277" y="17280"/>
                  <a:pt x="16971" y="16794"/>
                  <a:pt x="16971" y="16200"/>
                </a:cubicBezTo>
                <a:lnTo>
                  <a:pt x="16971" y="13759"/>
                </a:lnTo>
                <a:cubicBezTo>
                  <a:pt x="19764" y="12388"/>
                  <a:pt x="21600" y="10130"/>
                  <a:pt x="21600" y="7560"/>
                </a:cubicBezTo>
                <a:cubicBezTo>
                  <a:pt x="21600" y="3391"/>
                  <a:pt x="16755" y="0"/>
                  <a:pt x="10800" y="0"/>
                </a:cubicBezTo>
                <a:close/>
                <a:moveTo>
                  <a:pt x="6171" y="20520"/>
                </a:moveTo>
                <a:cubicBezTo>
                  <a:pt x="6171" y="21114"/>
                  <a:pt x="6866" y="21600"/>
                  <a:pt x="7714" y="21600"/>
                </a:cubicBezTo>
                <a:lnTo>
                  <a:pt x="13886" y="21600"/>
                </a:lnTo>
                <a:cubicBezTo>
                  <a:pt x="14734" y="21600"/>
                  <a:pt x="15429" y="21114"/>
                  <a:pt x="15429" y="20520"/>
                </a:cubicBezTo>
                <a:lnTo>
                  <a:pt x="15429" y="19440"/>
                </a:lnTo>
                <a:lnTo>
                  <a:pt x="6171" y="19440"/>
                </a:lnTo>
                <a:cubicBezTo>
                  <a:pt x="6171" y="19440"/>
                  <a:pt x="6171" y="20520"/>
                  <a:pt x="6171" y="2052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"/>
          </a:p>
        </p:txBody>
      </p:sp>
    </p:spTree>
    <p:extLst>
      <p:ext uri="{BB962C8B-B14F-4D97-AF65-F5344CB8AC3E}">
        <p14:creationId xmlns:p14="http://schemas.microsoft.com/office/powerpoint/2010/main" val="90481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0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279526" y="1705693"/>
            <a:ext cx="1584325" cy="900114"/>
          </a:xfrm>
          <a:custGeom>
            <a:avLst/>
            <a:gdLst>
              <a:gd name="T0" fmla="*/ 1703 w 1776"/>
              <a:gd name="T1" fmla="*/ 843 h 1009"/>
              <a:gd name="T2" fmla="*/ 852 w 1776"/>
              <a:gd name="T3" fmla="*/ 0 h 1009"/>
              <a:gd name="T4" fmla="*/ 0 w 1776"/>
              <a:gd name="T5" fmla="*/ 852 h 1009"/>
              <a:gd name="T6" fmla="*/ 304 w 1776"/>
              <a:gd name="T7" fmla="*/ 852 h 1009"/>
              <a:gd name="T8" fmla="*/ 852 w 1776"/>
              <a:gd name="T9" fmla="*/ 304 h 1009"/>
              <a:gd name="T10" fmla="*/ 1399 w 1776"/>
              <a:gd name="T11" fmla="*/ 843 h 1009"/>
              <a:gd name="T12" fmla="*/ 1326 w 1776"/>
              <a:gd name="T13" fmla="*/ 843 h 1009"/>
              <a:gd name="T14" fmla="*/ 1551 w 1776"/>
              <a:gd name="T15" fmla="*/ 1009 h 1009"/>
              <a:gd name="T16" fmla="*/ 1776 w 1776"/>
              <a:gd name="T17" fmla="*/ 843 h 1009"/>
              <a:gd name="T18" fmla="*/ 1703 w 1776"/>
              <a:gd name="T19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6" h="1009">
                <a:moveTo>
                  <a:pt x="1703" y="843"/>
                </a:moveTo>
                <a:cubicBezTo>
                  <a:pt x="1698" y="377"/>
                  <a:pt x="1319" y="0"/>
                  <a:pt x="852" y="0"/>
                </a:cubicBezTo>
                <a:cubicBezTo>
                  <a:pt x="381" y="0"/>
                  <a:pt x="0" y="381"/>
                  <a:pt x="0" y="852"/>
                </a:cubicBezTo>
                <a:cubicBezTo>
                  <a:pt x="304" y="852"/>
                  <a:pt x="304" y="852"/>
                  <a:pt x="304" y="852"/>
                </a:cubicBezTo>
                <a:cubicBezTo>
                  <a:pt x="304" y="549"/>
                  <a:pt x="549" y="304"/>
                  <a:pt x="852" y="304"/>
                </a:cubicBezTo>
                <a:cubicBezTo>
                  <a:pt x="1151" y="304"/>
                  <a:pt x="1394" y="544"/>
                  <a:pt x="1399" y="843"/>
                </a:cubicBezTo>
                <a:cubicBezTo>
                  <a:pt x="1326" y="843"/>
                  <a:pt x="1326" y="843"/>
                  <a:pt x="1326" y="843"/>
                </a:cubicBezTo>
                <a:cubicBezTo>
                  <a:pt x="1551" y="1009"/>
                  <a:pt x="1551" y="1009"/>
                  <a:pt x="1551" y="1009"/>
                </a:cubicBezTo>
                <a:cubicBezTo>
                  <a:pt x="1776" y="843"/>
                  <a:pt x="1776" y="843"/>
                  <a:pt x="1776" y="843"/>
                </a:cubicBezTo>
                <a:lnTo>
                  <a:pt x="1703" y="843"/>
                </a:lnTo>
                <a:close/>
              </a:path>
            </a:pathLst>
          </a:custGeom>
          <a:solidFill>
            <a:schemeClr val="accent5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527301" y="2324817"/>
            <a:ext cx="1582738" cy="900114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8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2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8" y="167"/>
                  <a:pt x="1398" y="167"/>
                  <a:pt x="1398" y="167"/>
                </a:cubicBezTo>
                <a:cubicBezTo>
                  <a:pt x="1393" y="465"/>
                  <a:pt x="1150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6" y="1009"/>
                  <a:pt x="850" y="1009"/>
                </a:cubicBezTo>
                <a:cubicBezTo>
                  <a:pt x="1318" y="1009"/>
                  <a:pt x="1697" y="633"/>
                  <a:pt x="1702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chemeClr val="accent1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3322" y="2518047"/>
            <a:ext cx="38159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9145" y="2936387"/>
            <a:ext cx="1007816" cy="320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Teams Message</a:t>
            </a:r>
            <a:br>
              <a:rPr lang="en-US" sz="1000" dirty="0">
                <a:latin typeface="Arial" charset="0"/>
                <a:ea typeface="Arial" charset="0"/>
                <a:cs typeface="Arial" charset="0"/>
              </a:rPr>
            </a:b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Meeting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5855" y="2057754"/>
            <a:ext cx="1007816" cy="154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More Feedback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7336" y="1866831"/>
            <a:ext cx="1052508" cy="3163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Up">
              <a:avLst/>
            </a:prstTxWarp>
            <a:noAutofit/>
          </a:bodyPr>
          <a:lstStyle/>
          <a:p>
            <a:pPr algn="ctr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Feature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3043" y="2823379"/>
            <a:ext cx="1202682" cy="2689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Down">
              <a:avLst>
                <a:gd name="adj" fmla="val 21055539"/>
              </a:avLst>
            </a:prstTxWarp>
            <a:noAutofit/>
          </a:bodyPr>
          <a:lstStyle/>
          <a:p>
            <a:pPr algn="ctr" hangingPunct="0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Next Feature</a:t>
            </a:r>
          </a:p>
        </p:txBody>
      </p:sp>
      <p:grpSp>
        <p:nvGrpSpPr>
          <p:cNvPr id="27" name="Group 26"/>
          <p:cNvGrpSpPr/>
          <p:nvPr/>
        </p:nvGrpSpPr>
        <p:grpSpPr>
          <a:xfrm flipH="1">
            <a:off x="3149006" y="2334945"/>
            <a:ext cx="261515" cy="298672"/>
            <a:chOff x="1003299" y="2590800"/>
            <a:chExt cx="692291" cy="790652"/>
          </a:xfrm>
          <a:solidFill>
            <a:schemeClr val="accent1"/>
          </a:solidFill>
        </p:grpSpPr>
        <p:sp>
          <p:nvSpPr>
            <p:cNvPr id="28" name="Circle"/>
            <p:cNvSpPr/>
            <p:nvPr/>
          </p:nvSpPr>
          <p:spPr>
            <a:xfrm>
              <a:off x="1155700" y="2590800"/>
              <a:ext cx="381267" cy="381293"/>
            </a:xfrm>
            <a:prstGeom prst="ellipse">
              <a:avLst/>
            </a:pr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9" name="Shape"/>
            <p:cNvSpPr/>
            <p:nvPr/>
          </p:nvSpPr>
          <p:spPr>
            <a:xfrm>
              <a:off x="1003299" y="3035300"/>
              <a:ext cx="692291" cy="346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71"/>
                    <a:pt x="16765" y="0"/>
                    <a:pt x="10800" y="0"/>
                  </a:cubicBezTo>
                  <a:cubicBezTo>
                    <a:pt x="4835" y="0"/>
                    <a:pt x="0" y="9671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8" name="Shape"/>
          <p:cNvSpPr/>
          <p:nvPr/>
        </p:nvSpPr>
        <p:spPr>
          <a:xfrm>
            <a:off x="1921808" y="2282952"/>
            <a:ext cx="235363" cy="336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197" y="11988"/>
                </a:moveTo>
                <a:lnTo>
                  <a:pt x="13886" y="12636"/>
                </a:lnTo>
                <a:lnTo>
                  <a:pt x="13886" y="15120"/>
                </a:lnTo>
                <a:lnTo>
                  <a:pt x="7714" y="15120"/>
                </a:lnTo>
                <a:lnTo>
                  <a:pt x="7714" y="12636"/>
                </a:lnTo>
                <a:lnTo>
                  <a:pt x="6403" y="11988"/>
                </a:lnTo>
                <a:cubicBezTo>
                  <a:pt x="4320" y="10973"/>
                  <a:pt x="3086" y="9320"/>
                  <a:pt x="3086" y="7560"/>
                </a:cubicBezTo>
                <a:cubicBezTo>
                  <a:pt x="3086" y="4579"/>
                  <a:pt x="6542" y="2160"/>
                  <a:pt x="10800" y="2160"/>
                </a:cubicBezTo>
                <a:cubicBezTo>
                  <a:pt x="15058" y="2160"/>
                  <a:pt x="18514" y="4579"/>
                  <a:pt x="18514" y="7560"/>
                </a:cubicBezTo>
                <a:cubicBezTo>
                  <a:pt x="18514" y="9320"/>
                  <a:pt x="17280" y="10973"/>
                  <a:pt x="15197" y="11988"/>
                </a:cubicBezTo>
                <a:close/>
                <a:moveTo>
                  <a:pt x="10800" y="0"/>
                </a:moveTo>
                <a:cubicBezTo>
                  <a:pt x="4845" y="0"/>
                  <a:pt x="0" y="3391"/>
                  <a:pt x="0" y="7560"/>
                </a:cubicBezTo>
                <a:cubicBezTo>
                  <a:pt x="0" y="10130"/>
                  <a:pt x="1836" y="12388"/>
                  <a:pt x="4629" y="13759"/>
                </a:cubicBezTo>
                <a:lnTo>
                  <a:pt x="4629" y="16200"/>
                </a:lnTo>
                <a:cubicBezTo>
                  <a:pt x="4629" y="16794"/>
                  <a:pt x="5323" y="17280"/>
                  <a:pt x="6171" y="17280"/>
                </a:cubicBezTo>
                <a:lnTo>
                  <a:pt x="15429" y="17280"/>
                </a:lnTo>
                <a:cubicBezTo>
                  <a:pt x="16277" y="17280"/>
                  <a:pt x="16971" y="16794"/>
                  <a:pt x="16971" y="16200"/>
                </a:cubicBezTo>
                <a:lnTo>
                  <a:pt x="16971" y="13759"/>
                </a:lnTo>
                <a:cubicBezTo>
                  <a:pt x="19764" y="12388"/>
                  <a:pt x="21600" y="10130"/>
                  <a:pt x="21600" y="7560"/>
                </a:cubicBezTo>
                <a:cubicBezTo>
                  <a:pt x="21600" y="3391"/>
                  <a:pt x="16755" y="0"/>
                  <a:pt x="10800" y="0"/>
                </a:cubicBezTo>
                <a:close/>
                <a:moveTo>
                  <a:pt x="6171" y="20520"/>
                </a:moveTo>
                <a:cubicBezTo>
                  <a:pt x="6171" y="21114"/>
                  <a:pt x="6866" y="21600"/>
                  <a:pt x="7714" y="21600"/>
                </a:cubicBezTo>
                <a:lnTo>
                  <a:pt x="13886" y="21600"/>
                </a:lnTo>
                <a:cubicBezTo>
                  <a:pt x="14734" y="21600"/>
                  <a:pt x="15429" y="21114"/>
                  <a:pt x="15429" y="20520"/>
                </a:cubicBezTo>
                <a:lnTo>
                  <a:pt x="15429" y="19440"/>
                </a:lnTo>
                <a:lnTo>
                  <a:pt x="6171" y="19440"/>
                </a:lnTo>
                <a:cubicBezTo>
                  <a:pt x="6171" y="19440"/>
                  <a:pt x="6171" y="20520"/>
                  <a:pt x="6171" y="2052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"/>
          </a:p>
        </p:txBody>
      </p:sp>
    </p:spTree>
    <p:extLst>
      <p:ext uri="{BB962C8B-B14F-4D97-AF65-F5344CB8AC3E}">
        <p14:creationId xmlns:p14="http://schemas.microsoft.com/office/powerpoint/2010/main" val="244493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– The Organisation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Background:</a:t>
            </a:r>
            <a:br>
              <a:rPr lang="en-US" dirty="0"/>
            </a:br>
            <a:endParaRPr lang="en-US" dirty="0"/>
          </a:p>
          <a:p>
            <a:pPr lvl="3"/>
            <a:r>
              <a:rPr lang="en-US" dirty="0"/>
              <a:t>Energy retailer and producer.</a:t>
            </a:r>
          </a:p>
          <a:p>
            <a:pPr lvl="3"/>
            <a:r>
              <a:rPr lang="en-US" dirty="0"/>
              <a:t>Building a sustainable energy future.</a:t>
            </a:r>
          </a:p>
          <a:p>
            <a:pPr marL="0" lvl="3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3" indent="0">
              <a:buNone/>
            </a:pPr>
            <a:r>
              <a:rPr lang="en-US" dirty="0">
                <a:solidFill>
                  <a:schemeClr val="tx1"/>
                </a:solidFill>
              </a:rPr>
              <a:t>Data and Origin:</a:t>
            </a:r>
          </a:p>
          <a:p>
            <a:pPr lvl="3"/>
            <a:r>
              <a:rPr lang="en-US" dirty="0"/>
              <a:t>Jindabyne – Origin’s data lake.</a:t>
            </a:r>
          </a:p>
          <a:p>
            <a:pPr lvl="3"/>
            <a:r>
              <a:rPr lang="en-US" dirty="0"/>
              <a:t>Tableau -  Origin’s data visualization tool.</a:t>
            </a:r>
          </a:p>
          <a:p>
            <a:pPr marL="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77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279526" y="1705693"/>
            <a:ext cx="1584325" cy="900114"/>
          </a:xfrm>
          <a:custGeom>
            <a:avLst/>
            <a:gdLst>
              <a:gd name="T0" fmla="*/ 1703 w 1776"/>
              <a:gd name="T1" fmla="*/ 843 h 1009"/>
              <a:gd name="T2" fmla="*/ 852 w 1776"/>
              <a:gd name="T3" fmla="*/ 0 h 1009"/>
              <a:gd name="T4" fmla="*/ 0 w 1776"/>
              <a:gd name="T5" fmla="*/ 852 h 1009"/>
              <a:gd name="T6" fmla="*/ 304 w 1776"/>
              <a:gd name="T7" fmla="*/ 852 h 1009"/>
              <a:gd name="T8" fmla="*/ 852 w 1776"/>
              <a:gd name="T9" fmla="*/ 304 h 1009"/>
              <a:gd name="T10" fmla="*/ 1399 w 1776"/>
              <a:gd name="T11" fmla="*/ 843 h 1009"/>
              <a:gd name="T12" fmla="*/ 1326 w 1776"/>
              <a:gd name="T13" fmla="*/ 843 h 1009"/>
              <a:gd name="T14" fmla="*/ 1551 w 1776"/>
              <a:gd name="T15" fmla="*/ 1009 h 1009"/>
              <a:gd name="T16" fmla="*/ 1776 w 1776"/>
              <a:gd name="T17" fmla="*/ 843 h 1009"/>
              <a:gd name="T18" fmla="*/ 1703 w 1776"/>
              <a:gd name="T19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6" h="1009">
                <a:moveTo>
                  <a:pt x="1703" y="843"/>
                </a:moveTo>
                <a:cubicBezTo>
                  <a:pt x="1698" y="377"/>
                  <a:pt x="1319" y="0"/>
                  <a:pt x="852" y="0"/>
                </a:cubicBezTo>
                <a:cubicBezTo>
                  <a:pt x="381" y="0"/>
                  <a:pt x="0" y="381"/>
                  <a:pt x="0" y="852"/>
                </a:cubicBezTo>
                <a:cubicBezTo>
                  <a:pt x="304" y="852"/>
                  <a:pt x="304" y="852"/>
                  <a:pt x="304" y="852"/>
                </a:cubicBezTo>
                <a:cubicBezTo>
                  <a:pt x="304" y="549"/>
                  <a:pt x="549" y="304"/>
                  <a:pt x="852" y="304"/>
                </a:cubicBezTo>
                <a:cubicBezTo>
                  <a:pt x="1151" y="304"/>
                  <a:pt x="1394" y="544"/>
                  <a:pt x="1399" y="843"/>
                </a:cubicBezTo>
                <a:cubicBezTo>
                  <a:pt x="1326" y="843"/>
                  <a:pt x="1326" y="843"/>
                  <a:pt x="1326" y="843"/>
                </a:cubicBezTo>
                <a:cubicBezTo>
                  <a:pt x="1551" y="1009"/>
                  <a:pt x="1551" y="1009"/>
                  <a:pt x="1551" y="1009"/>
                </a:cubicBezTo>
                <a:cubicBezTo>
                  <a:pt x="1776" y="843"/>
                  <a:pt x="1776" y="843"/>
                  <a:pt x="1776" y="843"/>
                </a:cubicBezTo>
                <a:lnTo>
                  <a:pt x="1703" y="843"/>
                </a:lnTo>
                <a:close/>
              </a:path>
            </a:pathLst>
          </a:custGeom>
          <a:solidFill>
            <a:schemeClr val="accent5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527301" y="2324817"/>
            <a:ext cx="1582738" cy="900114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8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2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8" y="167"/>
                  <a:pt x="1398" y="167"/>
                  <a:pt x="1398" y="167"/>
                </a:cubicBezTo>
                <a:cubicBezTo>
                  <a:pt x="1393" y="465"/>
                  <a:pt x="1150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6" y="1009"/>
                  <a:pt x="850" y="1009"/>
                </a:cubicBezTo>
                <a:cubicBezTo>
                  <a:pt x="1318" y="1009"/>
                  <a:pt x="1697" y="633"/>
                  <a:pt x="1702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chemeClr val="accent1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775076" y="1705693"/>
            <a:ext cx="1582738" cy="900114"/>
          </a:xfrm>
          <a:custGeom>
            <a:avLst/>
            <a:gdLst>
              <a:gd name="T0" fmla="*/ 1702 w 1775"/>
              <a:gd name="T1" fmla="*/ 843 h 1009"/>
              <a:gd name="T2" fmla="*/ 850 w 1775"/>
              <a:gd name="T3" fmla="*/ 0 h 1009"/>
              <a:gd name="T4" fmla="*/ 0 w 1775"/>
              <a:gd name="T5" fmla="*/ 805 h 1009"/>
              <a:gd name="T6" fmla="*/ 151 w 1775"/>
              <a:gd name="T7" fmla="*/ 694 h 1009"/>
              <a:gd name="T8" fmla="*/ 305 w 1775"/>
              <a:gd name="T9" fmla="*/ 808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50 w 1775"/>
              <a:gd name="T17" fmla="*/ 1009 h 1009"/>
              <a:gd name="T18" fmla="*/ 1775 w 1775"/>
              <a:gd name="T19" fmla="*/ 843 h 1009"/>
              <a:gd name="T20" fmla="*/ 1702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2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6" y="0"/>
                  <a:pt x="24" y="357"/>
                  <a:pt x="0" y="805"/>
                </a:cubicBezTo>
                <a:cubicBezTo>
                  <a:pt x="151" y="694"/>
                  <a:pt x="151" y="694"/>
                  <a:pt x="151" y="694"/>
                </a:cubicBezTo>
                <a:cubicBezTo>
                  <a:pt x="305" y="808"/>
                  <a:pt x="305" y="808"/>
                  <a:pt x="305" y="808"/>
                </a:cubicBezTo>
                <a:cubicBezTo>
                  <a:pt x="327" y="526"/>
                  <a:pt x="563" y="304"/>
                  <a:pt x="850" y="304"/>
                </a:cubicBezTo>
                <a:cubicBezTo>
                  <a:pt x="1150" y="304"/>
                  <a:pt x="1393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50" y="1009"/>
                  <a:pt x="1550" y="1009"/>
                  <a:pt x="1550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2" y="843"/>
                </a:lnTo>
                <a:close/>
              </a:path>
            </a:pathLst>
          </a:custGeom>
          <a:solidFill>
            <a:schemeClr val="accent2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3322" y="2518047"/>
            <a:ext cx="38159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9145" y="2936387"/>
            <a:ext cx="1007816" cy="320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Teams Message</a:t>
            </a:r>
            <a:br>
              <a:rPr lang="en-US" sz="1000" dirty="0">
                <a:latin typeface="Arial" charset="0"/>
                <a:ea typeface="Arial" charset="0"/>
                <a:cs typeface="Arial" charset="0"/>
              </a:rPr>
            </a:b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Meeting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3192" y="2936387"/>
            <a:ext cx="1007816" cy="154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Adjustments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5855" y="2057754"/>
            <a:ext cx="1007816" cy="154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More Feedback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7336" y="1866831"/>
            <a:ext cx="1052508" cy="3163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Up">
              <a:avLst/>
            </a:prstTxWarp>
            <a:noAutofit/>
          </a:bodyPr>
          <a:lstStyle/>
          <a:p>
            <a:pPr algn="ctr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Feature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83906" y="2789194"/>
            <a:ext cx="1202682" cy="2943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Down">
              <a:avLst>
                <a:gd name="adj" fmla="val 21055539"/>
              </a:avLst>
            </a:prstTxWarp>
            <a:noAutofit/>
          </a:bodyPr>
          <a:lstStyle/>
          <a:p>
            <a:pPr algn="ctr" hangingPunct="0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Next Feature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7967" y="1866831"/>
            <a:ext cx="1052508" cy="2782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Up">
              <a:avLst/>
            </a:prstTxWarp>
            <a:noAutofit/>
          </a:bodyPr>
          <a:lstStyle/>
          <a:p>
            <a:pPr algn="ctr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Question</a:t>
            </a:r>
          </a:p>
        </p:txBody>
      </p:sp>
      <p:sp>
        <p:nvSpPr>
          <p:cNvPr id="22" name="Shape 276"/>
          <p:cNvSpPr/>
          <p:nvPr/>
        </p:nvSpPr>
        <p:spPr>
          <a:xfrm>
            <a:off x="4370453" y="2314837"/>
            <a:ext cx="299641" cy="318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24" y="12600"/>
                </a:moveTo>
                <a:cubicBezTo>
                  <a:pt x="2321" y="11368"/>
                  <a:pt x="2321" y="10232"/>
                  <a:pt x="2624" y="9000"/>
                </a:cubicBezTo>
                <a:lnTo>
                  <a:pt x="0" y="7011"/>
                </a:lnTo>
                <a:cubicBezTo>
                  <a:pt x="403" y="5873"/>
                  <a:pt x="1109" y="4832"/>
                  <a:pt x="1918" y="3884"/>
                </a:cubicBezTo>
                <a:lnTo>
                  <a:pt x="5047" y="5021"/>
                </a:lnTo>
                <a:cubicBezTo>
                  <a:pt x="5955" y="4264"/>
                  <a:pt x="7065" y="3600"/>
                  <a:pt x="8377" y="3221"/>
                </a:cubicBezTo>
                <a:lnTo>
                  <a:pt x="8882" y="95"/>
                </a:lnTo>
                <a:cubicBezTo>
                  <a:pt x="9488" y="0"/>
                  <a:pt x="10194" y="0"/>
                  <a:pt x="10800" y="0"/>
                </a:cubicBezTo>
                <a:cubicBezTo>
                  <a:pt x="11406" y="0"/>
                  <a:pt x="12011" y="0"/>
                  <a:pt x="12718" y="95"/>
                </a:cubicBezTo>
                <a:lnTo>
                  <a:pt x="13223" y="3221"/>
                </a:lnTo>
                <a:cubicBezTo>
                  <a:pt x="14535" y="3600"/>
                  <a:pt x="15645" y="4264"/>
                  <a:pt x="16553" y="5021"/>
                </a:cubicBezTo>
                <a:lnTo>
                  <a:pt x="19682" y="3884"/>
                </a:lnTo>
                <a:cubicBezTo>
                  <a:pt x="20491" y="4832"/>
                  <a:pt x="21197" y="5873"/>
                  <a:pt x="21600" y="7011"/>
                </a:cubicBezTo>
                <a:lnTo>
                  <a:pt x="18976" y="9000"/>
                </a:lnTo>
                <a:cubicBezTo>
                  <a:pt x="19279" y="10232"/>
                  <a:pt x="19279" y="11368"/>
                  <a:pt x="18976" y="12600"/>
                </a:cubicBezTo>
                <a:lnTo>
                  <a:pt x="21600" y="14589"/>
                </a:lnTo>
                <a:cubicBezTo>
                  <a:pt x="21197" y="15727"/>
                  <a:pt x="20491" y="16768"/>
                  <a:pt x="19682" y="17716"/>
                </a:cubicBezTo>
                <a:lnTo>
                  <a:pt x="16553" y="16579"/>
                </a:lnTo>
                <a:cubicBezTo>
                  <a:pt x="15645" y="17336"/>
                  <a:pt x="14535" y="18000"/>
                  <a:pt x="13223" y="18379"/>
                </a:cubicBezTo>
                <a:lnTo>
                  <a:pt x="12718" y="21505"/>
                </a:lnTo>
                <a:cubicBezTo>
                  <a:pt x="12011" y="21600"/>
                  <a:pt x="11406" y="21600"/>
                  <a:pt x="10800" y="21600"/>
                </a:cubicBezTo>
                <a:cubicBezTo>
                  <a:pt x="10194" y="21600"/>
                  <a:pt x="9488" y="21600"/>
                  <a:pt x="8882" y="21505"/>
                </a:cubicBezTo>
                <a:lnTo>
                  <a:pt x="8377" y="18379"/>
                </a:lnTo>
                <a:cubicBezTo>
                  <a:pt x="7065" y="18000"/>
                  <a:pt x="5955" y="17336"/>
                  <a:pt x="5047" y="16579"/>
                </a:cubicBezTo>
                <a:lnTo>
                  <a:pt x="1918" y="17716"/>
                </a:lnTo>
                <a:cubicBezTo>
                  <a:pt x="1109" y="16768"/>
                  <a:pt x="403" y="15727"/>
                  <a:pt x="0" y="14589"/>
                </a:cubicBezTo>
                <a:close/>
                <a:moveTo>
                  <a:pt x="7772" y="8053"/>
                </a:moveTo>
                <a:cubicBezTo>
                  <a:pt x="6965" y="8810"/>
                  <a:pt x="6560" y="9758"/>
                  <a:pt x="6560" y="10800"/>
                </a:cubicBezTo>
                <a:cubicBezTo>
                  <a:pt x="6560" y="11936"/>
                  <a:pt x="6965" y="12790"/>
                  <a:pt x="7772" y="13547"/>
                </a:cubicBezTo>
                <a:cubicBezTo>
                  <a:pt x="8680" y="14400"/>
                  <a:pt x="9589" y="14778"/>
                  <a:pt x="10800" y="14778"/>
                </a:cubicBezTo>
                <a:cubicBezTo>
                  <a:pt x="11911" y="14778"/>
                  <a:pt x="12919" y="14400"/>
                  <a:pt x="13728" y="13547"/>
                </a:cubicBezTo>
                <a:cubicBezTo>
                  <a:pt x="14635" y="12790"/>
                  <a:pt x="15040" y="11842"/>
                  <a:pt x="15040" y="10800"/>
                </a:cubicBezTo>
                <a:cubicBezTo>
                  <a:pt x="15040" y="9758"/>
                  <a:pt x="14635" y="8810"/>
                  <a:pt x="13728" y="8053"/>
                </a:cubicBezTo>
                <a:cubicBezTo>
                  <a:pt x="12919" y="7200"/>
                  <a:pt x="11911" y="6820"/>
                  <a:pt x="10800" y="6820"/>
                </a:cubicBezTo>
                <a:cubicBezTo>
                  <a:pt x="9689" y="6820"/>
                  <a:pt x="8680" y="7200"/>
                  <a:pt x="7772" y="805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27" name="Group 26"/>
          <p:cNvGrpSpPr/>
          <p:nvPr/>
        </p:nvGrpSpPr>
        <p:grpSpPr>
          <a:xfrm flipH="1">
            <a:off x="3149006" y="2334945"/>
            <a:ext cx="261515" cy="298672"/>
            <a:chOff x="1003299" y="2590800"/>
            <a:chExt cx="692291" cy="790652"/>
          </a:xfrm>
          <a:solidFill>
            <a:schemeClr val="accent1"/>
          </a:solidFill>
        </p:grpSpPr>
        <p:sp>
          <p:nvSpPr>
            <p:cNvPr id="28" name="Circle"/>
            <p:cNvSpPr/>
            <p:nvPr/>
          </p:nvSpPr>
          <p:spPr>
            <a:xfrm>
              <a:off x="1155700" y="2590800"/>
              <a:ext cx="381267" cy="381293"/>
            </a:xfrm>
            <a:prstGeom prst="ellipse">
              <a:avLst/>
            </a:pr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9" name="Shape"/>
            <p:cNvSpPr/>
            <p:nvPr/>
          </p:nvSpPr>
          <p:spPr>
            <a:xfrm>
              <a:off x="1003299" y="3035300"/>
              <a:ext cx="692291" cy="346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71"/>
                    <a:pt x="16765" y="0"/>
                    <a:pt x="10800" y="0"/>
                  </a:cubicBezTo>
                  <a:cubicBezTo>
                    <a:pt x="4835" y="0"/>
                    <a:pt x="0" y="9671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8" name="Shape"/>
          <p:cNvSpPr/>
          <p:nvPr/>
        </p:nvSpPr>
        <p:spPr>
          <a:xfrm>
            <a:off x="1921808" y="2282952"/>
            <a:ext cx="235363" cy="336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197" y="11988"/>
                </a:moveTo>
                <a:lnTo>
                  <a:pt x="13886" y="12636"/>
                </a:lnTo>
                <a:lnTo>
                  <a:pt x="13886" y="15120"/>
                </a:lnTo>
                <a:lnTo>
                  <a:pt x="7714" y="15120"/>
                </a:lnTo>
                <a:lnTo>
                  <a:pt x="7714" y="12636"/>
                </a:lnTo>
                <a:lnTo>
                  <a:pt x="6403" y="11988"/>
                </a:lnTo>
                <a:cubicBezTo>
                  <a:pt x="4320" y="10973"/>
                  <a:pt x="3086" y="9320"/>
                  <a:pt x="3086" y="7560"/>
                </a:cubicBezTo>
                <a:cubicBezTo>
                  <a:pt x="3086" y="4579"/>
                  <a:pt x="6542" y="2160"/>
                  <a:pt x="10800" y="2160"/>
                </a:cubicBezTo>
                <a:cubicBezTo>
                  <a:pt x="15058" y="2160"/>
                  <a:pt x="18514" y="4579"/>
                  <a:pt x="18514" y="7560"/>
                </a:cubicBezTo>
                <a:cubicBezTo>
                  <a:pt x="18514" y="9320"/>
                  <a:pt x="17280" y="10973"/>
                  <a:pt x="15197" y="11988"/>
                </a:cubicBezTo>
                <a:close/>
                <a:moveTo>
                  <a:pt x="10800" y="0"/>
                </a:moveTo>
                <a:cubicBezTo>
                  <a:pt x="4845" y="0"/>
                  <a:pt x="0" y="3391"/>
                  <a:pt x="0" y="7560"/>
                </a:cubicBezTo>
                <a:cubicBezTo>
                  <a:pt x="0" y="10130"/>
                  <a:pt x="1836" y="12388"/>
                  <a:pt x="4629" y="13759"/>
                </a:cubicBezTo>
                <a:lnTo>
                  <a:pt x="4629" y="16200"/>
                </a:lnTo>
                <a:cubicBezTo>
                  <a:pt x="4629" y="16794"/>
                  <a:pt x="5323" y="17280"/>
                  <a:pt x="6171" y="17280"/>
                </a:cubicBezTo>
                <a:lnTo>
                  <a:pt x="15429" y="17280"/>
                </a:lnTo>
                <a:cubicBezTo>
                  <a:pt x="16277" y="17280"/>
                  <a:pt x="16971" y="16794"/>
                  <a:pt x="16971" y="16200"/>
                </a:cubicBezTo>
                <a:lnTo>
                  <a:pt x="16971" y="13759"/>
                </a:lnTo>
                <a:cubicBezTo>
                  <a:pt x="19764" y="12388"/>
                  <a:pt x="21600" y="10130"/>
                  <a:pt x="21600" y="7560"/>
                </a:cubicBezTo>
                <a:cubicBezTo>
                  <a:pt x="21600" y="3391"/>
                  <a:pt x="16755" y="0"/>
                  <a:pt x="10800" y="0"/>
                </a:cubicBezTo>
                <a:close/>
                <a:moveTo>
                  <a:pt x="6171" y="20520"/>
                </a:moveTo>
                <a:cubicBezTo>
                  <a:pt x="6171" y="21114"/>
                  <a:pt x="6866" y="21600"/>
                  <a:pt x="7714" y="21600"/>
                </a:cubicBezTo>
                <a:lnTo>
                  <a:pt x="13886" y="21600"/>
                </a:lnTo>
                <a:cubicBezTo>
                  <a:pt x="14734" y="21600"/>
                  <a:pt x="15429" y="21114"/>
                  <a:pt x="15429" y="20520"/>
                </a:cubicBezTo>
                <a:lnTo>
                  <a:pt x="15429" y="19440"/>
                </a:lnTo>
                <a:lnTo>
                  <a:pt x="6171" y="19440"/>
                </a:lnTo>
                <a:cubicBezTo>
                  <a:pt x="6171" y="19440"/>
                  <a:pt x="6171" y="20520"/>
                  <a:pt x="6171" y="2052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"/>
          </a:p>
        </p:txBody>
      </p:sp>
    </p:spTree>
    <p:extLst>
      <p:ext uri="{BB962C8B-B14F-4D97-AF65-F5344CB8AC3E}">
        <p14:creationId xmlns:p14="http://schemas.microsoft.com/office/powerpoint/2010/main" val="3951368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279526" y="1705693"/>
            <a:ext cx="1584325" cy="900114"/>
          </a:xfrm>
          <a:custGeom>
            <a:avLst/>
            <a:gdLst>
              <a:gd name="T0" fmla="*/ 1703 w 1776"/>
              <a:gd name="T1" fmla="*/ 843 h 1009"/>
              <a:gd name="T2" fmla="*/ 852 w 1776"/>
              <a:gd name="T3" fmla="*/ 0 h 1009"/>
              <a:gd name="T4" fmla="*/ 0 w 1776"/>
              <a:gd name="T5" fmla="*/ 852 h 1009"/>
              <a:gd name="T6" fmla="*/ 304 w 1776"/>
              <a:gd name="T7" fmla="*/ 852 h 1009"/>
              <a:gd name="T8" fmla="*/ 852 w 1776"/>
              <a:gd name="T9" fmla="*/ 304 h 1009"/>
              <a:gd name="T10" fmla="*/ 1399 w 1776"/>
              <a:gd name="T11" fmla="*/ 843 h 1009"/>
              <a:gd name="T12" fmla="*/ 1326 w 1776"/>
              <a:gd name="T13" fmla="*/ 843 h 1009"/>
              <a:gd name="T14" fmla="*/ 1551 w 1776"/>
              <a:gd name="T15" fmla="*/ 1009 h 1009"/>
              <a:gd name="T16" fmla="*/ 1776 w 1776"/>
              <a:gd name="T17" fmla="*/ 843 h 1009"/>
              <a:gd name="T18" fmla="*/ 1703 w 1776"/>
              <a:gd name="T19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6" h="1009">
                <a:moveTo>
                  <a:pt x="1703" y="843"/>
                </a:moveTo>
                <a:cubicBezTo>
                  <a:pt x="1698" y="377"/>
                  <a:pt x="1319" y="0"/>
                  <a:pt x="852" y="0"/>
                </a:cubicBezTo>
                <a:cubicBezTo>
                  <a:pt x="381" y="0"/>
                  <a:pt x="0" y="381"/>
                  <a:pt x="0" y="852"/>
                </a:cubicBezTo>
                <a:cubicBezTo>
                  <a:pt x="304" y="852"/>
                  <a:pt x="304" y="852"/>
                  <a:pt x="304" y="852"/>
                </a:cubicBezTo>
                <a:cubicBezTo>
                  <a:pt x="304" y="549"/>
                  <a:pt x="549" y="304"/>
                  <a:pt x="852" y="304"/>
                </a:cubicBezTo>
                <a:cubicBezTo>
                  <a:pt x="1151" y="304"/>
                  <a:pt x="1394" y="544"/>
                  <a:pt x="1399" y="843"/>
                </a:cubicBezTo>
                <a:cubicBezTo>
                  <a:pt x="1326" y="843"/>
                  <a:pt x="1326" y="843"/>
                  <a:pt x="1326" y="843"/>
                </a:cubicBezTo>
                <a:cubicBezTo>
                  <a:pt x="1551" y="1009"/>
                  <a:pt x="1551" y="1009"/>
                  <a:pt x="1551" y="1009"/>
                </a:cubicBezTo>
                <a:cubicBezTo>
                  <a:pt x="1776" y="843"/>
                  <a:pt x="1776" y="843"/>
                  <a:pt x="1776" y="843"/>
                </a:cubicBezTo>
                <a:lnTo>
                  <a:pt x="1703" y="843"/>
                </a:lnTo>
                <a:close/>
              </a:path>
            </a:pathLst>
          </a:custGeom>
          <a:solidFill>
            <a:schemeClr val="accent5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527301" y="2324817"/>
            <a:ext cx="1582738" cy="900114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8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2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8" y="167"/>
                  <a:pt x="1398" y="167"/>
                  <a:pt x="1398" y="167"/>
                </a:cubicBezTo>
                <a:cubicBezTo>
                  <a:pt x="1393" y="465"/>
                  <a:pt x="1150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6" y="1009"/>
                  <a:pt x="850" y="1009"/>
                </a:cubicBezTo>
                <a:cubicBezTo>
                  <a:pt x="1318" y="1009"/>
                  <a:pt x="1697" y="633"/>
                  <a:pt x="1702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chemeClr val="accent1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5022851" y="2324817"/>
            <a:ext cx="1582738" cy="900114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7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1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7" y="167"/>
                  <a:pt x="1397" y="167"/>
                  <a:pt x="1397" y="167"/>
                </a:cubicBezTo>
                <a:cubicBezTo>
                  <a:pt x="1393" y="465"/>
                  <a:pt x="1149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5" y="1009"/>
                  <a:pt x="850" y="1009"/>
                </a:cubicBezTo>
                <a:cubicBezTo>
                  <a:pt x="1317" y="1009"/>
                  <a:pt x="1697" y="633"/>
                  <a:pt x="1701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chemeClr val="accent4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775076" y="1705693"/>
            <a:ext cx="1582738" cy="900114"/>
          </a:xfrm>
          <a:custGeom>
            <a:avLst/>
            <a:gdLst>
              <a:gd name="T0" fmla="*/ 1702 w 1775"/>
              <a:gd name="T1" fmla="*/ 843 h 1009"/>
              <a:gd name="T2" fmla="*/ 850 w 1775"/>
              <a:gd name="T3" fmla="*/ 0 h 1009"/>
              <a:gd name="T4" fmla="*/ 0 w 1775"/>
              <a:gd name="T5" fmla="*/ 805 h 1009"/>
              <a:gd name="T6" fmla="*/ 151 w 1775"/>
              <a:gd name="T7" fmla="*/ 694 h 1009"/>
              <a:gd name="T8" fmla="*/ 305 w 1775"/>
              <a:gd name="T9" fmla="*/ 808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50 w 1775"/>
              <a:gd name="T17" fmla="*/ 1009 h 1009"/>
              <a:gd name="T18" fmla="*/ 1775 w 1775"/>
              <a:gd name="T19" fmla="*/ 843 h 1009"/>
              <a:gd name="T20" fmla="*/ 1702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2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6" y="0"/>
                  <a:pt x="24" y="357"/>
                  <a:pt x="0" y="805"/>
                </a:cubicBezTo>
                <a:cubicBezTo>
                  <a:pt x="151" y="694"/>
                  <a:pt x="151" y="694"/>
                  <a:pt x="151" y="694"/>
                </a:cubicBezTo>
                <a:cubicBezTo>
                  <a:pt x="305" y="808"/>
                  <a:pt x="305" y="808"/>
                  <a:pt x="305" y="808"/>
                </a:cubicBezTo>
                <a:cubicBezTo>
                  <a:pt x="327" y="526"/>
                  <a:pt x="563" y="304"/>
                  <a:pt x="850" y="304"/>
                </a:cubicBezTo>
                <a:cubicBezTo>
                  <a:pt x="1150" y="304"/>
                  <a:pt x="1393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50" y="1009"/>
                  <a:pt x="1550" y="1009"/>
                  <a:pt x="1550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2" y="843"/>
                </a:lnTo>
                <a:close/>
              </a:path>
            </a:pathLst>
          </a:custGeom>
          <a:solidFill>
            <a:schemeClr val="accent2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3322" y="2518047"/>
            <a:ext cx="38159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9145" y="2936387"/>
            <a:ext cx="1007816" cy="320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Teams Message</a:t>
            </a:r>
            <a:br>
              <a:rPr lang="en-US" sz="1000" dirty="0">
                <a:latin typeface="Arial" charset="0"/>
                <a:ea typeface="Arial" charset="0"/>
                <a:cs typeface="Arial" charset="0"/>
              </a:rPr>
            </a:b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Meeting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3192" y="2936387"/>
            <a:ext cx="1007816" cy="154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Adjustments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5855" y="2057754"/>
            <a:ext cx="1007816" cy="154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More Feedback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7336" y="1866831"/>
            <a:ext cx="1052508" cy="3163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Up">
              <a:avLst/>
            </a:prstTxWarp>
            <a:noAutofit/>
          </a:bodyPr>
          <a:lstStyle/>
          <a:p>
            <a:pPr algn="ctr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Feature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3043" y="2782081"/>
            <a:ext cx="1202682" cy="2943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Down">
              <a:avLst>
                <a:gd name="adj" fmla="val 21055539"/>
              </a:avLst>
            </a:prstTxWarp>
            <a:noAutofit/>
          </a:bodyPr>
          <a:lstStyle/>
          <a:p>
            <a:pPr algn="ctr" hangingPunct="0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Next Feature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7967" y="1866831"/>
            <a:ext cx="1052508" cy="2782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Up">
              <a:avLst/>
            </a:prstTxWarp>
            <a:noAutofit/>
          </a:bodyPr>
          <a:lstStyle/>
          <a:p>
            <a:pPr algn="ctr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Question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15876" y="2697202"/>
            <a:ext cx="1129360" cy="4023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Down">
              <a:avLst>
                <a:gd name="adj" fmla="val 21055539"/>
              </a:avLst>
            </a:prstTxWarp>
            <a:noAutofit/>
          </a:bodyPr>
          <a:lstStyle/>
          <a:p>
            <a:pPr algn="ctr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Stakeholder</a:t>
            </a:r>
          </a:p>
        </p:txBody>
      </p:sp>
      <p:sp>
        <p:nvSpPr>
          <p:cNvPr id="22" name="Shape 276"/>
          <p:cNvSpPr/>
          <p:nvPr/>
        </p:nvSpPr>
        <p:spPr>
          <a:xfrm>
            <a:off x="4370453" y="2314837"/>
            <a:ext cx="299641" cy="318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24" y="12600"/>
                </a:moveTo>
                <a:cubicBezTo>
                  <a:pt x="2321" y="11368"/>
                  <a:pt x="2321" y="10232"/>
                  <a:pt x="2624" y="9000"/>
                </a:cubicBezTo>
                <a:lnTo>
                  <a:pt x="0" y="7011"/>
                </a:lnTo>
                <a:cubicBezTo>
                  <a:pt x="403" y="5873"/>
                  <a:pt x="1109" y="4832"/>
                  <a:pt x="1918" y="3884"/>
                </a:cubicBezTo>
                <a:lnTo>
                  <a:pt x="5047" y="5021"/>
                </a:lnTo>
                <a:cubicBezTo>
                  <a:pt x="5955" y="4264"/>
                  <a:pt x="7065" y="3600"/>
                  <a:pt x="8377" y="3221"/>
                </a:cubicBezTo>
                <a:lnTo>
                  <a:pt x="8882" y="95"/>
                </a:lnTo>
                <a:cubicBezTo>
                  <a:pt x="9488" y="0"/>
                  <a:pt x="10194" y="0"/>
                  <a:pt x="10800" y="0"/>
                </a:cubicBezTo>
                <a:cubicBezTo>
                  <a:pt x="11406" y="0"/>
                  <a:pt x="12011" y="0"/>
                  <a:pt x="12718" y="95"/>
                </a:cubicBezTo>
                <a:lnTo>
                  <a:pt x="13223" y="3221"/>
                </a:lnTo>
                <a:cubicBezTo>
                  <a:pt x="14535" y="3600"/>
                  <a:pt x="15645" y="4264"/>
                  <a:pt x="16553" y="5021"/>
                </a:cubicBezTo>
                <a:lnTo>
                  <a:pt x="19682" y="3884"/>
                </a:lnTo>
                <a:cubicBezTo>
                  <a:pt x="20491" y="4832"/>
                  <a:pt x="21197" y="5873"/>
                  <a:pt x="21600" y="7011"/>
                </a:cubicBezTo>
                <a:lnTo>
                  <a:pt x="18976" y="9000"/>
                </a:lnTo>
                <a:cubicBezTo>
                  <a:pt x="19279" y="10232"/>
                  <a:pt x="19279" y="11368"/>
                  <a:pt x="18976" y="12600"/>
                </a:cubicBezTo>
                <a:lnTo>
                  <a:pt x="21600" y="14589"/>
                </a:lnTo>
                <a:cubicBezTo>
                  <a:pt x="21197" y="15727"/>
                  <a:pt x="20491" y="16768"/>
                  <a:pt x="19682" y="17716"/>
                </a:cubicBezTo>
                <a:lnTo>
                  <a:pt x="16553" y="16579"/>
                </a:lnTo>
                <a:cubicBezTo>
                  <a:pt x="15645" y="17336"/>
                  <a:pt x="14535" y="18000"/>
                  <a:pt x="13223" y="18379"/>
                </a:cubicBezTo>
                <a:lnTo>
                  <a:pt x="12718" y="21505"/>
                </a:lnTo>
                <a:cubicBezTo>
                  <a:pt x="12011" y="21600"/>
                  <a:pt x="11406" y="21600"/>
                  <a:pt x="10800" y="21600"/>
                </a:cubicBezTo>
                <a:cubicBezTo>
                  <a:pt x="10194" y="21600"/>
                  <a:pt x="9488" y="21600"/>
                  <a:pt x="8882" y="21505"/>
                </a:cubicBezTo>
                <a:lnTo>
                  <a:pt x="8377" y="18379"/>
                </a:lnTo>
                <a:cubicBezTo>
                  <a:pt x="7065" y="18000"/>
                  <a:pt x="5955" y="17336"/>
                  <a:pt x="5047" y="16579"/>
                </a:cubicBezTo>
                <a:lnTo>
                  <a:pt x="1918" y="17716"/>
                </a:lnTo>
                <a:cubicBezTo>
                  <a:pt x="1109" y="16768"/>
                  <a:pt x="403" y="15727"/>
                  <a:pt x="0" y="14589"/>
                </a:cubicBezTo>
                <a:close/>
                <a:moveTo>
                  <a:pt x="7772" y="8053"/>
                </a:moveTo>
                <a:cubicBezTo>
                  <a:pt x="6965" y="8810"/>
                  <a:pt x="6560" y="9758"/>
                  <a:pt x="6560" y="10800"/>
                </a:cubicBezTo>
                <a:cubicBezTo>
                  <a:pt x="6560" y="11936"/>
                  <a:pt x="6965" y="12790"/>
                  <a:pt x="7772" y="13547"/>
                </a:cubicBezTo>
                <a:cubicBezTo>
                  <a:pt x="8680" y="14400"/>
                  <a:pt x="9589" y="14778"/>
                  <a:pt x="10800" y="14778"/>
                </a:cubicBezTo>
                <a:cubicBezTo>
                  <a:pt x="11911" y="14778"/>
                  <a:pt x="12919" y="14400"/>
                  <a:pt x="13728" y="13547"/>
                </a:cubicBezTo>
                <a:cubicBezTo>
                  <a:pt x="14635" y="12790"/>
                  <a:pt x="15040" y="11842"/>
                  <a:pt x="15040" y="10800"/>
                </a:cubicBezTo>
                <a:cubicBezTo>
                  <a:pt x="15040" y="9758"/>
                  <a:pt x="14635" y="8810"/>
                  <a:pt x="13728" y="8053"/>
                </a:cubicBezTo>
                <a:cubicBezTo>
                  <a:pt x="12919" y="7200"/>
                  <a:pt x="11911" y="6820"/>
                  <a:pt x="10800" y="6820"/>
                </a:cubicBezTo>
                <a:cubicBezTo>
                  <a:pt x="9689" y="6820"/>
                  <a:pt x="8680" y="7200"/>
                  <a:pt x="7772" y="805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27" name="Group 26"/>
          <p:cNvGrpSpPr/>
          <p:nvPr/>
        </p:nvGrpSpPr>
        <p:grpSpPr>
          <a:xfrm flipH="1">
            <a:off x="3149006" y="2334945"/>
            <a:ext cx="261515" cy="298672"/>
            <a:chOff x="1003299" y="2590800"/>
            <a:chExt cx="692291" cy="790652"/>
          </a:xfrm>
          <a:solidFill>
            <a:schemeClr val="accent1"/>
          </a:solidFill>
        </p:grpSpPr>
        <p:sp>
          <p:nvSpPr>
            <p:cNvPr id="28" name="Circle"/>
            <p:cNvSpPr/>
            <p:nvPr/>
          </p:nvSpPr>
          <p:spPr>
            <a:xfrm>
              <a:off x="1155700" y="2590800"/>
              <a:ext cx="381267" cy="381293"/>
            </a:xfrm>
            <a:prstGeom prst="ellipse">
              <a:avLst/>
            </a:pr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9" name="Shape"/>
            <p:cNvSpPr/>
            <p:nvPr/>
          </p:nvSpPr>
          <p:spPr>
            <a:xfrm>
              <a:off x="1003299" y="3035300"/>
              <a:ext cx="692291" cy="346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71"/>
                    <a:pt x="16765" y="0"/>
                    <a:pt x="10800" y="0"/>
                  </a:cubicBezTo>
                  <a:cubicBezTo>
                    <a:pt x="4835" y="0"/>
                    <a:pt x="0" y="9671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94328" y="2386361"/>
            <a:ext cx="571222" cy="295204"/>
            <a:chOff x="2222500" y="2832100"/>
            <a:chExt cx="1107208" cy="572195"/>
          </a:xfrm>
          <a:solidFill>
            <a:schemeClr val="accent4"/>
          </a:solidFill>
        </p:grpSpPr>
        <p:sp>
          <p:nvSpPr>
            <p:cNvPr id="31" name="Circle"/>
            <p:cNvSpPr/>
            <p:nvPr/>
          </p:nvSpPr>
          <p:spPr>
            <a:xfrm>
              <a:off x="2984500" y="2908300"/>
              <a:ext cx="232207" cy="232220"/>
            </a:xfrm>
            <a:prstGeom prst="ellipse">
              <a:avLst/>
            </a:pr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2" name="Circle"/>
            <p:cNvSpPr/>
            <p:nvPr/>
          </p:nvSpPr>
          <p:spPr>
            <a:xfrm>
              <a:off x="2336800" y="2908300"/>
              <a:ext cx="232207" cy="232220"/>
            </a:xfrm>
            <a:prstGeom prst="ellipse">
              <a:avLst/>
            </a:pr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" name="Circle"/>
            <p:cNvSpPr/>
            <p:nvPr/>
          </p:nvSpPr>
          <p:spPr>
            <a:xfrm>
              <a:off x="2628900" y="2832100"/>
              <a:ext cx="283744" cy="283744"/>
            </a:xfrm>
            <a:prstGeom prst="ellipse">
              <a:avLst/>
            </a:pr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Shape"/>
            <p:cNvSpPr/>
            <p:nvPr/>
          </p:nvSpPr>
          <p:spPr>
            <a:xfrm>
              <a:off x="2997200" y="3174999"/>
              <a:ext cx="332508" cy="221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48" y="21600"/>
                  </a:moveTo>
                  <a:lnTo>
                    <a:pt x="21600" y="21600"/>
                  </a:lnTo>
                  <a:cubicBezTo>
                    <a:pt x="21600" y="9671"/>
                    <a:pt x="15146" y="0"/>
                    <a:pt x="7185" y="0"/>
                  </a:cubicBezTo>
                  <a:cubicBezTo>
                    <a:pt x="4566" y="0"/>
                    <a:pt x="2117" y="1063"/>
                    <a:pt x="0" y="2892"/>
                  </a:cubicBezTo>
                  <a:cubicBezTo>
                    <a:pt x="3153" y="7809"/>
                    <a:pt x="5181" y="14357"/>
                    <a:pt x="5448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Shape"/>
            <p:cNvSpPr/>
            <p:nvPr/>
          </p:nvSpPr>
          <p:spPr>
            <a:xfrm>
              <a:off x="2222500" y="3174999"/>
              <a:ext cx="332513" cy="221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893"/>
                  </a:moveTo>
                  <a:cubicBezTo>
                    <a:pt x="19483" y="1063"/>
                    <a:pt x="17034" y="0"/>
                    <a:pt x="14415" y="0"/>
                  </a:cubicBezTo>
                  <a:cubicBezTo>
                    <a:pt x="6454" y="0"/>
                    <a:pt x="0" y="9671"/>
                    <a:pt x="0" y="21600"/>
                  </a:cubicBezTo>
                  <a:lnTo>
                    <a:pt x="16153" y="21600"/>
                  </a:lnTo>
                  <a:cubicBezTo>
                    <a:pt x="16420" y="14357"/>
                    <a:pt x="18447" y="7809"/>
                    <a:pt x="21600" y="289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6" name="Shape"/>
            <p:cNvSpPr/>
            <p:nvPr/>
          </p:nvSpPr>
          <p:spPr>
            <a:xfrm>
              <a:off x="2501900" y="3149599"/>
              <a:ext cx="540011" cy="254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cubicBezTo>
                    <a:pt x="21273" y="9573"/>
                    <a:pt x="16554" y="0"/>
                    <a:pt x="10800" y="0"/>
                  </a:cubicBezTo>
                  <a:cubicBezTo>
                    <a:pt x="5046" y="0"/>
                    <a:pt x="327" y="9573"/>
                    <a:pt x="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8" name="Shape"/>
          <p:cNvSpPr/>
          <p:nvPr/>
        </p:nvSpPr>
        <p:spPr>
          <a:xfrm>
            <a:off x="1921808" y="2282952"/>
            <a:ext cx="235363" cy="336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197" y="11988"/>
                </a:moveTo>
                <a:lnTo>
                  <a:pt x="13886" y="12636"/>
                </a:lnTo>
                <a:lnTo>
                  <a:pt x="13886" y="15120"/>
                </a:lnTo>
                <a:lnTo>
                  <a:pt x="7714" y="15120"/>
                </a:lnTo>
                <a:lnTo>
                  <a:pt x="7714" y="12636"/>
                </a:lnTo>
                <a:lnTo>
                  <a:pt x="6403" y="11988"/>
                </a:lnTo>
                <a:cubicBezTo>
                  <a:pt x="4320" y="10973"/>
                  <a:pt x="3086" y="9320"/>
                  <a:pt x="3086" y="7560"/>
                </a:cubicBezTo>
                <a:cubicBezTo>
                  <a:pt x="3086" y="4579"/>
                  <a:pt x="6542" y="2160"/>
                  <a:pt x="10800" y="2160"/>
                </a:cubicBezTo>
                <a:cubicBezTo>
                  <a:pt x="15058" y="2160"/>
                  <a:pt x="18514" y="4579"/>
                  <a:pt x="18514" y="7560"/>
                </a:cubicBezTo>
                <a:cubicBezTo>
                  <a:pt x="18514" y="9320"/>
                  <a:pt x="17280" y="10973"/>
                  <a:pt x="15197" y="11988"/>
                </a:cubicBezTo>
                <a:close/>
                <a:moveTo>
                  <a:pt x="10800" y="0"/>
                </a:moveTo>
                <a:cubicBezTo>
                  <a:pt x="4845" y="0"/>
                  <a:pt x="0" y="3391"/>
                  <a:pt x="0" y="7560"/>
                </a:cubicBezTo>
                <a:cubicBezTo>
                  <a:pt x="0" y="10130"/>
                  <a:pt x="1836" y="12388"/>
                  <a:pt x="4629" y="13759"/>
                </a:cubicBezTo>
                <a:lnTo>
                  <a:pt x="4629" y="16200"/>
                </a:lnTo>
                <a:cubicBezTo>
                  <a:pt x="4629" y="16794"/>
                  <a:pt x="5323" y="17280"/>
                  <a:pt x="6171" y="17280"/>
                </a:cubicBezTo>
                <a:lnTo>
                  <a:pt x="15429" y="17280"/>
                </a:lnTo>
                <a:cubicBezTo>
                  <a:pt x="16277" y="17280"/>
                  <a:pt x="16971" y="16794"/>
                  <a:pt x="16971" y="16200"/>
                </a:cubicBezTo>
                <a:lnTo>
                  <a:pt x="16971" y="13759"/>
                </a:lnTo>
                <a:cubicBezTo>
                  <a:pt x="19764" y="12388"/>
                  <a:pt x="21600" y="10130"/>
                  <a:pt x="21600" y="7560"/>
                </a:cubicBezTo>
                <a:cubicBezTo>
                  <a:pt x="21600" y="3391"/>
                  <a:pt x="16755" y="0"/>
                  <a:pt x="10800" y="0"/>
                </a:cubicBezTo>
                <a:close/>
                <a:moveTo>
                  <a:pt x="6171" y="20520"/>
                </a:moveTo>
                <a:cubicBezTo>
                  <a:pt x="6171" y="21114"/>
                  <a:pt x="6866" y="21600"/>
                  <a:pt x="7714" y="21600"/>
                </a:cubicBezTo>
                <a:lnTo>
                  <a:pt x="13886" y="21600"/>
                </a:lnTo>
                <a:cubicBezTo>
                  <a:pt x="14734" y="21600"/>
                  <a:pt x="15429" y="21114"/>
                  <a:pt x="15429" y="20520"/>
                </a:cubicBezTo>
                <a:lnTo>
                  <a:pt x="15429" y="19440"/>
                </a:lnTo>
                <a:lnTo>
                  <a:pt x="6171" y="19440"/>
                </a:lnTo>
                <a:cubicBezTo>
                  <a:pt x="6171" y="19440"/>
                  <a:pt x="6171" y="20520"/>
                  <a:pt x="6171" y="2052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"/>
          </a:p>
        </p:txBody>
      </p:sp>
    </p:spTree>
    <p:extLst>
      <p:ext uri="{BB962C8B-B14F-4D97-AF65-F5344CB8AC3E}">
        <p14:creationId xmlns:p14="http://schemas.microsoft.com/office/powerpoint/2010/main" val="10754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279526" y="1705693"/>
            <a:ext cx="1584325" cy="900114"/>
          </a:xfrm>
          <a:custGeom>
            <a:avLst/>
            <a:gdLst>
              <a:gd name="T0" fmla="*/ 1703 w 1776"/>
              <a:gd name="T1" fmla="*/ 843 h 1009"/>
              <a:gd name="T2" fmla="*/ 852 w 1776"/>
              <a:gd name="T3" fmla="*/ 0 h 1009"/>
              <a:gd name="T4" fmla="*/ 0 w 1776"/>
              <a:gd name="T5" fmla="*/ 852 h 1009"/>
              <a:gd name="T6" fmla="*/ 304 w 1776"/>
              <a:gd name="T7" fmla="*/ 852 h 1009"/>
              <a:gd name="T8" fmla="*/ 852 w 1776"/>
              <a:gd name="T9" fmla="*/ 304 h 1009"/>
              <a:gd name="T10" fmla="*/ 1399 w 1776"/>
              <a:gd name="T11" fmla="*/ 843 h 1009"/>
              <a:gd name="T12" fmla="*/ 1326 w 1776"/>
              <a:gd name="T13" fmla="*/ 843 h 1009"/>
              <a:gd name="T14" fmla="*/ 1551 w 1776"/>
              <a:gd name="T15" fmla="*/ 1009 h 1009"/>
              <a:gd name="T16" fmla="*/ 1776 w 1776"/>
              <a:gd name="T17" fmla="*/ 843 h 1009"/>
              <a:gd name="T18" fmla="*/ 1703 w 1776"/>
              <a:gd name="T19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6" h="1009">
                <a:moveTo>
                  <a:pt x="1703" y="843"/>
                </a:moveTo>
                <a:cubicBezTo>
                  <a:pt x="1698" y="377"/>
                  <a:pt x="1319" y="0"/>
                  <a:pt x="852" y="0"/>
                </a:cubicBezTo>
                <a:cubicBezTo>
                  <a:pt x="381" y="0"/>
                  <a:pt x="0" y="381"/>
                  <a:pt x="0" y="852"/>
                </a:cubicBezTo>
                <a:cubicBezTo>
                  <a:pt x="304" y="852"/>
                  <a:pt x="304" y="852"/>
                  <a:pt x="304" y="852"/>
                </a:cubicBezTo>
                <a:cubicBezTo>
                  <a:pt x="304" y="549"/>
                  <a:pt x="549" y="304"/>
                  <a:pt x="852" y="304"/>
                </a:cubicBezTo>
                <a:cubicBezTo>
                  <a:pt x="1151" y="304"/>
                  <a:pt x="1394" y="544"/>
                  <a:pt x="1399" y="843"/>
                </a:cubicBezTo>
                <a:cubicBezTo>
                  <a:pt x="1326" y="843"/>
                  <a:pt x="1326" y="843"/>
                  <a:pt x="1326" y="843"/>
                </a:cubicBezTo>
                <a:cubicBezTo>
                  <a:pt x="1551" y="1009"/>
                  <a:pt x="1551" y="1009"/>
                  <a:pt x="1551" y="1009"/>
                </a:cubicBezTo>
                <a:cubicBezTo>
                  <a:pt x="1776" y="843"/>
                  <a:pt x="1776" y="843"/>
                  <a:pt x="1776" y="843"/>
                </a:cubicBezTo>
                <a:lnTo>
                  <a:pt x="1703" y="843"/>
                </a:lnTo>
                <a:close/>
              </a:path>
            </a:pathLst>
          </a:custGeom>
          <a:solidFill>
            <a:schemeClr val="accent5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527301" y="2324817"/>
            <a:ext cx="1582738" cy="900114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8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2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8" y="167"/>
                  <a:pt x="1398" y="167"/>
                  <a:pt x="1398" y="167"/>
                </a:cubicBezTo>
                <a:cubicBezTo>
                  <a:pt x="1393" y="465"/>
                  <a:pt x="1150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6" y="1009"/>
                  <a:pt x="850" y="1009"/>
                </a:cubicBezTo>
                <a:cubicBezTo>
                  <a:pt x="1318" y="1009"/>
                  <a:pt x="1697" y="633"/>
                  <a:pt x="1702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chemeClr val="accent1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5022851" y="2324817"/>
            <a:ext cx="1582738" cy="900114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7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1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7" y="167"/>
                  <a:pt x="1397" y="167"/>
                  <a:pt x="1397" y="167"/>
                </a:cubicBezTo>
                <a:cubicBezTo>
                  <a:pt x="1393" y="465"/>
                  <a:pt x="1149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5" y="1009"/>
                  <a:pt x="850" y="1009"/>
                </a:cubicBezTo>
                <a:cubicBezTo>
                  <a:pt x="1317" y="1009"/>
                  <a:pt x="1697" y="633"/>
                  <a:pt x="1701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chemeClr val="accent4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775076" y="1705693"/>
            <a:ext cx="1582738" cy="900114"/>
          </a:xfrm>
          <a:custGeom>
            <a:avLst/>
            <a:gdLst>
              <a:gd name="T0" fmla="*/ 1702 w 1775"/>
              <a:gd name="T1" fmla="*/ 843 h 1009"/>
              <a:gd name="T2" fmla="*/ 850 w 1775"/>
              <a:gd name="T3" fmla="*/ 0 h 1009"/>
              <a:gd name="T4" fmla="*/ 0 w 1775"/>
              <a:gd name="T5" fmla="*/ 805 h 1009"/>
              <a:gd name="T6" fmla="*/ 151 w 1775"/>
              <a:gd name="T7" fmla="*/ 694 h 1009"/>
              <a:gd name="T8" fmla="*/ 305 w 1775"/>
              <a:gd name="T9" fmla="*/ 808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50 w 1775"/>
              <a:gd name="T17" fmla="*/ 1009 h 1009"/>
              <a:gd name="T18" fmla="*/ 1775 w 1775"/>
              <a:gd name="T19" fmla="*/ 843 h 1009"/>
              <a:gd name="T20" fmla="*/ 1702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2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6" y="0"/>
                  <a:pt x="24" y="357"/>
                  <a:pt x="0" y="805"/>
                </a:cubicBezTo>
                <a:cubicBezTo>
                  <a:pt x="151" y="694"/>
                  <a:pt x="151" y="694"/>
                  <a:pt x="151" y="694"/>
                </a:cubicBezTo>
                <a:cubicBezTo>
                  <a:pt x="305" y="808"/>
                  <a:pt x="305" y="808"/>
                  <a:pt x="305" y="808"/>
                </a:cubicBezTo>
                <a:cubicBezTo>
                  <a:pt x="327" y="526"/>
                  <a:pt x="563" y="304"/>
                  <a:pt x="850" y="304"/>
                </a:cubicBezTo>
                <a:cubicBezTo>
                  <a:pt x="1150" y="304"/>
                  <a:pt x="1393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50" y="1009"/>
                  <a:pt x="1550" y="1009"/>
                  <a:pt x="1550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2" y="843"/>
                </a:lnTo>
                <a:close/>
              </a:path>
            </a:pathLst>
          </a:custGeom>
          <a:solidFill>
            <a:schemeClr val="accent2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278562" y="1705693"/>
            <a:ext cx="1582738" cy="900114"/>
          </a:xfrm>
          <a:custGeom>
            <a:avLst/>
            <a:gdLst>
              <a:gd name="T0" fmla="*/ 1701 w 1775"/>
              <a:gd name="T1" fmla="*/ 843 h 1009"/>
              <a:gd name="T2" fmla="*/ 850 w 1775"/>
              <a:gd name="T3" fmla="*/ 0 h 1009"/>
              <a:gd name="T4" fmla="*/ 0 w 1775"/>
              <a:gd name="T5" fmla="*/ 798 h 1009"/>
              <a:gd name="T6" fmla="*/ 142 w 1775"/>
              <a:gd name="T7" fmla="*/ 694 h 1009"/>
              <a:gd name="T8" fmla="*/ 304 w 1775"/>
              <a:gd name="T9" fmla="*/ 814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49 w 1775"/>
              <a:gd name="T17" fmla="*/ 1009 h 1009"/>
              <a:gd name="T18" fmla="*/ 1775 w 1775"/>
              <a:gd name="T19" fmla="*/ 843 h 1009"/>
              <a:gd name="T20" fmla="*/ 1701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1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8" y="0"/>
                  <a:pt x="28" y="353"/>
                  <a:pt x="0" y="798"/>
                </a:cubicBezTo>
                <a:cubicBezTo>
                  <a:pt x="142" y="694"/>
                  <a:pt x="142" y="694"/>
                  <a:pt x="142" y="694"/>
                </a:cubicBezTo>
                <a:cubicBezTo>
                  <a:pt x="304" y="814"/>
                  <a:pt x="304" y="814"/>
                  <a:pt x="304" y="814"/>
                </a:cubicBezTo>
                <a:cubicBezTo>
                  <a:pt x="323" y="529"/>
                  <a:pt x="560" y="304"/>
                  <a:pt x="850" y="304"/>
                </a:cubicBezTo>
                <a:cubicBezTo>
                  <a:pt x="1149" y="304"/>
                  <a:pt x="1392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49" y="1009"/>
                  <a:pt x="1549" y="1009"/>
                  <a:pt x="1549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1" y="843"/>
                </a:ln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3322" y="2518047"/>
            <a:ext cx="38159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79709" y="2650682"/>
            <a:ext cx="38159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Finish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9145" y="2936387"/>
            <a:ext cx="1007816" cy="320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Teams Message</a:t>
            </a:r>
            <a:br>
              <a:rPr lang="en-US" sz="1000" dirty="0">
                <a:latin typeface="Arial" charset="0"/>
                <a:ea typeface="Arial" charset="0"/>
                <a:cs typeface="Arial" charset="0"/>
              </a:rPr>
            </a:b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Meeting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3192" y="2936387"/>
            <a:ext cx="1007816" cy="154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Adjustments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0190" y="2936387"/>
            <a:ext cx="1007816" cy="320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User expectation met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5855" y="2057754"/>
            <a:ext cx="1007816" cy="154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More Feedback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7336" y="1866831"/>
            <a:ext cx="1052508" cy="3163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Up">
              <a:avLst/>
            </a:prstTxWarp>
            <a:noAutofit/>
          </a:bodyPr>
          <a:lstStyle/>
          <a:p>
            <a:pPr algn="ctr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Feature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3043" y="2782081"/>
            <a:ext cx="1202682" cy="2943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Down">
              <a:avLst>
                <a:gd name="adj" fmla="val 21055539"/>
              </a:avLst>
            </a:prstTxWarp>
            <a:noAutofit/>
          </a:bodyPr>
          <a:lstStyle/>
          <a:p>
            <a:pPr algn="ctr" hangingPunct="0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Next Feature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7967" y="1866831"/>
            <a:ext cx="1052508" cy="2782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Up">
              <a:avLst/>
            </a:prstTxWarp>
            <a:noAutofit/>
          </a:bodyPr>
          <a:lstStyle/>
          <a:p>
            <a:pPr algn="ctr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Question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35744" y="1866830"/>
            <a:ext cx="998532" cy="2591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Up">
              <a:avLst/>
            </a:prstTxWarp>
            <a:noAutofit/>
          </a:bodyPr>
          <a:lstStyle/>
          <a:p>
            <a:pPr algn="ctr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Deploy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15876" y="2697202"/>
            <a:ext cx="1129360" cy="4023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Down">
              <a:avLst>
                <a:gd name="adj" fmla="val 21055539"/>
              </a:avLst>
            </a:prstTxWarp>
            <a:noAutofit/>
          </a:bodyPr>
          <a:lstStyle/>
          <a:p>
            <a:pPr algn="ctr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Stakeholder</a:t>
            </a:r>
          </a:p>
        </p:txBody>
      </p:sp>
      <p:sp>
        <p:nvSpPr>
          <p:cNvPr id="22" name="Shape 276"/>
          <p:cNvSpPr/>
          <p:nvPr/>
        </p:nvSpPr>
        <p:spPr>
          <a:xfrm>
            <a:off x="4370453" y="2314837"/>
            <a:ext cx="299641" cy="318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24" y="12600"/>
                </a:moveTo>
                <a:cubicBezTo>
                  <a:pt x="2321" y="11368"/>
                  <a:pt x="2321" y="10232"/>
                  <a:pt x="2624" y="9000"/>
                </a:cubicBezTo>
                <a:lnTo>
                  <a:pt x="0" y="7011"/>
                </a:lnTo>
                <a:cubicBezTo>
                  <a:pt x="403" y="5873"/>
                  <a:pt x="1109" y="4832"/>
                  <a:pt x="1918" y="3884"/>
                </a:cubicBezTo>
                <a:lnTo>
                  <a:pt x="5047" y="5021"/>
                </a:lnTo>
                <a:cubicBezTo>
                  <a:pt x="5955" y="4264"/>
                  <a:pt x="7065" y="3600"/>
                  <a:pt x="8377" y="3221"/>
                </a:cubicBezTo>
                <a:lnTo>
                  <a:pt x="8882" y="95"/>
                </a:lnTo>
                <a:cubicBezTo>
                  <a:pt x="9488" y="0"/>
                  <a:pt x="10194" y="0"/>
                  <a:pt x="10800" y="0"/>
                </a:cubicBezTo>
                <a:cubicBezTo>
                  <a:pt x="11406" y="0"/>
                  <a:pt x="12011" y="0"/>
                  <a:pt x="12718" y="95"/>
                </a:cubicBezTo>
                <a:lnTo>
                  <a:pt x="13223" y="3221"/>
                </a:lnTo>
                <a:cubicBezTo>
                  <a:pt x="14535" y="3600"/>
                  <a:pt x="15645" y="4264"/>
                  <a:pt x="16553" y="5021"/>
                </a:cubicBezTo>
                <a:lnTo>
                  <a:pt x="19682" y="3884"/>
                </a:lnTo>
                <a:cubicBezTo>
                  <a:pt x="20491" y="4832"/>
                  <a:pt x="21197" y="5873"/>
                  <a:pt x="21600" y="7011"/>
                </a:cubicBezTo>
                <a:lnTo>
                  <a:pt x="18976" y="9000"/>
                </a:lnTo>
                <a:cubicBezTo>
                  <a:pt x="19279" y="10232"/>
                  <a:pt x="19279" y="11368"/>
                  <a:pt x="18976" y="12600"/>
                </a:cubicBezTo>
                <a:lnTo>
                  <a:pt x="21600" y="14589"/>
                </a:lnTo>
                <a:cubicBezTo>
                  <a:pt x="21197" y="15727"/>
                  <a:pt x="20491" y="16768"/>
                  <a:pt x="19682" y="17716"/>
                </a:cubicBezTo>
                <a:lnTo>
                  <a:pt x="16553" y="16579"/>
                </a:lnTo>
                <a:cubicBezTo>
                  <a:pt x="15645" y="17336"/>
                  <a:pt x="14535" y="18000"/>
                  <a:pt x="13223" y="18379"/>
                </a:cubicBezTo>
                <a:lnTo>
                  <a:pt x="12718" y="21505"/>
                </a:lnTo>
                <a:cubicBezTo>
                  <a:pt x="12011" y="21600"/>
                  <a:pt x="11406" y="21600"/>
                  <a:pt x="10800" y="21600"/>
                </a:cubicBezTo>
                <a:cubicBezTo>
                  <a:pt x="10194" y="21600"/>
                  <a:pt x="9488" y="21600"/>
                  <a:pt x="8882" y="21505"/>
                </a:cubicBezTo>
                <a:lnTo>
                  <a:pt x="8377" y="18379"/>
                </a:lnTo>
                <a:cubicBezTo>
                  <a:pt x="7065" y="18000"/>
                  <a:pt x="5955" y="17336"/>
                  <a:pt x="5047" y="16579"/>
                </a:cubicBezTo>
                <a:lnTo>
                  <a:pt x="1918" y="17716"/>
                </a:lnTo>
                <a:cubicBezTo>
                  <a:pt x="1109" y="16768"/>
                  <a:pt x="403" y="15727"/>
                  <a:pt x="0" y="14589"/>
                </a:cubicBezTo>
                <a:close/>
                <a:moveTo>
                  <a:pt x="7772" y="8053"/>
                </a:moveTo>
                <a:cubicBezTo>
                  <a:pt x="6965" y="8810"/>
                  <a:pt x="6560" y="9758"/>
                  <a:pt x="6560" y="10800"/>
                </a:cubicBezTo>
                <a:cubicBezTo>
                  <a:pt x="6560" y="11936"/>
                  <a:pt x="6965" y="12790"/>
                  <a:pt x="7772" y="13547"/>
                </a:cubicBezTo>
                <a:cubicBezTo>
                  <a:pt x="8680" y="14400"/>
                  <a:pt x="9589" y="14778"/>
                  <a:pt x="10800" y="14778"/>
                </a:cubicBezTo>
                <a:cubicBezTo>
                  <a:pt x="11911" y="14778"/>
                  <a:pt x="12919" y="14400"/>
                  <a:pt x="13728" y="13547"/>
                </a:cubicBezTo>
                <a:cubicBezTo>
                  <a:pt x="14635" y="12790"/>
                  <a:pt x="15040" y="11842"/>
                  <a:pt x="15040" y="10800"/>
                </a:cubicBezTo>
                <a:cubicBezTo>
                  <a:pt x="15040" y="9758"/>
                  <a:pt x="14635" y="8810"/>
                  <a:pt x="13728" y="8053"/>
                </a:cubicBezTo>
                <a:cubicBezTo>
                  <a:pt x="12919" y="7200"/>
                  <a:pt x="11911" y="6820"/>
                  <a:pt x="10800" y="6820"/>
                </a:cubicBezTo>
                <a:cubicBezTo>
                  <a:pt x="9689" y="6820"/>
                  <a:pt x="8680" y="7200"/>
                  <a:pt x="7772" y="805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27" name="Group 26"/>
          <p:cNvGrpSpPr/>
          <p:nvPr/>
        </p:nvGrpSpPr>
        <p:grpSpPr>
          <a:xfrm flipH="1">
            <a:off x="3149006" y="2334945"/>
            <a:ext cx="261515" cy="298672"/>
            <a:chOff x="1003299" y="2590800"/>
            <a:chExt cx="692291" cy="790652"/>
          </a:xfrm>
          <a:solidFill>
            <a:schemeClr val="accent1"/>
          </a:solidFill>
        </p:grpSpPr>
        <p:sp>
          <p:nvSpPr>
            <p:cNvPr id="28" name="Circle"/>
            <p:cNvSpPr/>
            <p:nvPr/>
          </p:nvSpPr>
          <p:spPr>
            <a:xfrm>
              <a:off x="1155700" y="2590800"/>
              <a:ext cx="381267" cy="381293"/>
            </a:xfrm>
            <a:prstGeom prst="ellipse">
              <a:avLst/>
            </a:pr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9" name="Shape"/>
            <p:cNvSpPr/>
            <p:nvPr/>
          </p:nvSpPr>
          <p:spPr>
            <a:xfrm>
              <a:off x="1003299" y="3035300"/>
              <a:ext cx="692291" cy="346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71"/>
                    <a:pt x="16765" y="0"/>
                    <a:pt x="10800" y="0"/>
                  </a:cubicBezTo>
                  <a:cubicBezTo>
                    <a:pt x="4835" y="0"/>
                    <a:pt x="0" y="9671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94328" y="2386361"/>
            <a:ext cx="571222" cy="295204"/>
            <a:chOff x="2222500" y="2832100"/>
            <a:chExt cx="1107208" cy="572195"/>
          </a:xfrm>
          <a:solidFill>
            <a:schemeClr val="accent4"/>
          </a:solidFill>
        </p:grpSpPr>
        <p:sp>
          <p:nvSpPr>
            <p:cNvPr id="31" name="Circle"/>
            <p:cNvSpPr/>
            <p:nvPr/>
          </p:nvSpPr>
          <p:spPr>
            <a:xfrm>
              <a:off x="2984500" y="2908300"/>
              <a:ext cx="232207" cy="232220"/>
            </a:xfrm>
            <a:prstGeom prst="ellipse">
              <a:avLst/>
            </a:pr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2" name="Circle"/>
            <p:cNvSpPr/>
            <p:nvPr/>
          </p:nvSpPr>
          <p:spPr>
            <a:xfrm>
              <a:off x="2336800" y="2908300"/>
              <a:ext cx="232207" cy="232220"/>
            </a:xfrm>
            <a:prstGeom prst="ellipse">
              <a:avLst/>
            </a:pr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" name="Circle"/>
            <p:cNvSpPr/>
            <p:nvPr/>
          </p:nvSpPr>
          <p:spPr>
            <a:xfrm>
              <a:off x="2628900" y="2832100"/>
              <a:ext cx="283744" cy="283744"/>
            </a:xfrm>
            <a:prstGeom prst="ellipse">
              <a:avLst/>
            </a:pr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Shape"/>
            <p:cNvSpPr/>
            <p:nvPr/>
          </p:nvSpPr>
          <p:spPr>
            <a:xfrm>
              <a:off x="2997200" y="3174999"/>
              <a:ext cx="332508" cy="221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48" y="21600"/>
                  </a:moveTo>
                  <a:lnTo>
                    <a:pt x="21600" y="21600"/>
                  </a:lnTo>
                  <a:cubicBezTo>
                    <a:pt x="21600" y="9671"/>
                    <a:pt x="15146" y="0"/>
                    <a:pt x="7185" y="0"/>
                  </a:cubicBezTo>
                  <a:cubicBezTo>
                    <a:pt x="4566" y="0"/>
                    <a:pt x="2117" y="1063"/>
                    <a:pt x="0" y="2892"/>
                  </a:cubicBezTo>
                  <a:cubicBezTo>
                    <a:pt x="3153" y="7809"/>
                    <a:pt x="5181" y="14357"/>
                    <a:pt x="5448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Shape"/>
            <p:cNvSpPr/>
            <p:nvPr/>
          </p:nvSpPr>
          <p:spPr>
            <a:xfrm>
              <a:off x="2222500" y="3174999"/>
              <a:ext cx="332513" cy="221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893"/>
                  </a:moveTo>
                  <a:cubicBezTo>
                    <a:pt x="19483" y="1063"/>
                    <a:pt x="17034" y="0"/>
                    <a:pt x="14415" y="0"/>
                  </a:cubicBezTo>
                  <a:cubicBezTo>
                    <a:pt x="6454" y="0"/>
                    <a:pt x="0" y="9671"/>
                    <a:pt x="0" y="21600"/>
                  </a:cubicBezTo>
                  <a:lnTo>
                    <a:pt x="16153" y="21600"/>
                  </a:lnTo>
                  <a:cubicBezTo>
                    <a:pt x="16420" y="14357"/>
                    <a:pt x="18447" y="7809"/>
                    <a:pt x="21600" y="289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6" name="Shape"/>
            <p:cNvSpPr/>
            <p:nvPr/>
          </p:nvSpPr>
          <p:spPr>
            <a:xfrm>
              <a:off x="2501900" y="3149599"/>
              <a:ext cx="540011" cy="254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cubicBezTo>
                    <a:pt x="21273" y="9573"/>
                    <a:pt x="16554" y="0"/>
                    <a:pt x="10800" y="0"/>
                  </a:cubicBezTo>
                  <a:cubicBezTo>
                    <a:pt x="5046" y="0"/>
                    <a:pt x="327" y="9573"/>
                    <a:pt x="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8" name="Shape"/>
          <p:cNvSpPr/>
          <p:nvPr/>
        </p:nvSpPr>
        <p:spPr>
          <a:xfrm>
            <a:off x="1921808" y="2282952"/>
            <a:ext cx="235363" cy="336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197" y="11988"/>
                </a:moveTo>
                <a:lnTo>
                  <a:pt x="13886" y="12636"/>
                </a:lnTo>
                <a:lnTo>
                  <a:pt x="13886" y="15120"/>
                </a:lnTo>
                <a:lnTo>
                  <a:pt x="7714" y="15120"/>
                </a:lnTo>
                <a:lnTo>
                  <a:pt x="7714" y="12636"/>
                </a:lnTo>
                <a:lnTo>
                  <a:pt x="6403" y="11988"/>
                </a:lnTo>
                <a:cubicBezTo>
                  <a:pt x="4320" y="10973"/>
                  <a:pt x="3086" y="9320"/>
                  <a:pt x="3086" y="7560"/>
                </a:cubicBezTo>
                <a:cubicBezTo>
                  <a:pt x="3086" y="4579"/>
                  <a:pt x="6542" y="2160"/>
                  <a:pt x="10800" y="2160"/>
                </a:cubicBezTo>
                <a:cubicBezTo>
                  <a:pt x="15058" y="2160"/>
                  <a:pt x="18514" y="4579"/>
                  <a:pt x="18514" y="7560"/>
                </a:cubicBezTo>
                <a:cubicBezTo>
                  <a:pt x="18514" y="9320"/>
                  <a:pt x="17280" y="10973"/>
                  <a:pt x="15197" y="11988"/>
                </a:cubicBezTo>
                <a:close/>
                <a:moveTo>
                  <a:pt x="10800" y="0"/>
                </a:moveTo>
                <a:cubicBezTo>
                  <a:pt x="4845" y="0"/>
                  <a:pt x="0" y="3391"/>
                  <a:pt x="0" y="7560"/>
                </a:cubicBezTo>
                <a:cubicBezTo>
                  <a:pt x="0" y="10130"/>
                  <a:pt x="1836" y="12388"/>
                  <a:pt x="4629" y="13759"/>
                </a:cubicBezTo>
                <a:lnTo>
                  <a:pt x="4629" y="16200"/>
                </a:lnTo>
                <a:cubicBezTo>
                  <a:pt x="4629" y="16794"/>
                  <a:pt x="5323" y="17280"/>
                  <a:pt x="6171" y="17280"/>
                </a:cubicBezTo>
                <a:lnTo>
                  <a:pt x="15429" y="17280"/>
                </a:lnTo>
                <a:cubicBezTo>
                  <a:pt x="16277" y="17280"/>
                  <a:pt x="16971" y="16794"/>
                  <a:pt x="16971" y="16200"/>
                </a:cubicBezTo>
                <a:lnTo>
                  <a:pt x="16971" y="13759"/>
                </a:lnTo>
                <a:cubicBezTo>
                  <a:pt x="19764" y="12388"/>
                  <a:pt x="21600" y="10130"/>
                  <a:pt x="21600" y="7560"/>
                </a:cubicBezTo>
                <a:cubicBezTo>
                  <a:pt x="21600" y="3391"/>
                  <a:pt x="16755" y="0"/>
                  <a:pt x="10800" y="0"/>
                </a:cubicBezTo>
                <a:close/>
                <a:moveTo>
                  <a:pt x="6171" y="20520"/>
                </a:moveTo>
                <a:cubicBezTo>
                  <a:pt x="6171" y="21114"/>
                  <a:pt x="6866" y="21600"/>
                  <a:pt x="7714" y="21600"/>
                </a:cubicBezTo>
                <a:lnTo>
                  <a:pt x="13886" y="21600"/>
                </a:lnTo>
                <a:cubicBezTo>
                  <a:pt x="14734" y="21600"/>
                  <a:pt x="15429" y="21114"/>
                  <a:pt x="15429" y="20520"/>
                </a:cubicBezTo>
                <a:lnTo>
                  <a:pt x="15429" y="19440"/>
                </a:lnTo>
                <a:lnTo>
                  <a:pt x="6171" y="19440"/>
                </a:lnTo>
                <a:cubicBezTo>
                  <a:pt x="6171" y="19440"/>
                  <a:pt x="6171" y="20520"/>
                  <a:pt x="6171" y="2052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"/>
          </a:p>
        </p:txBody>
      </p:sp>
      <p:sp>
        <p:nvSpPr>
          <p:cNvPr id="40" name="Shape"/>
          <p:cNvSpPr/>
          <p:nvPr/>
        </p:nvSpPr>
        <p:spPr>
          <a:xfrm>
            <a:off x="6916101" y="2378933"/>
            <a:ext cx="253096" cy="230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720"/>
                </a:moveTo>
                <a:cubicBezTo>
                  <a:pt x="21600" y="8532"/>
                  <a:pt x="20716" y="7560"/>
                  <a:pt x="19636" y="7560"/>
                </a:cubicBezTo>
                <a:lnTo>
                  <a:pt x="13441" y="7560"/>
                </a:lnTo>
                <a:lnTo>
                  <a:pt x="14374" y="2624"/>
                </a:lnTo>
                <a:lnTo>
                  <a:pt x="14403" y="2279"/>
                </a:lnTo>
                <a:cubicBezTo>
                  <a:pt x="14403" y="1836"/>
                  <a:pt x="14236" y="1426"/>
                  <a:pt x="13971" y="1134"/>
                </a:cubicBezTo>
                <a:lnTo>
                  <a:pt x="12931" y="0"/>
                </a:lnTo>
                <a:lnTo>
                  <a:pt x="6470" y="7117"/>
                </a:lnTo>
                <a:cubicBezTo>
                  <a:pt x="6107" y="7506"/>
                  <a:pt x="5891" y="8046"/>
                  <a:pt x="5891" y="8640"/>
                </a:cubicBezTo>
                <a:lnTo>
                  <a:pt x="5891" y="19440"/>
                </a:lnTo>
                <a:cubicBezTo>
                  <a:pt x="5891" y="20628"/>
                  <a:pt x="6775" y="21600"/>
                  <a:pt x="7855" y="21600"/>
                </a:cubicBezTo>
                <a:lnTo>
                  <a:pt x="16691" y="21600"/>
                </a:lnTo>
                <a:cubicBezTo>
                  <a:pt x="17506" y="21600"/>
                  <a:pt x="18203" y="21060"/>
                  <a:pt x="18497" y="20282"/>
                </a:cubicBezTo>
                <a:lnTo>
                  <a:pt x="21463" y="12668"/>
                </a:lnTo>
                <a:cubicBezTo>
                  <a:pt x="21551" y="12420"/>
                  <a:pt x="21600" y="12161"/>
                  <a:pt x="21600" y="11880"/>
                </a:cubicBezTo>
                <a:lnTo>
                  <a:pt x="21600" y="9817"/>
                </a:lnTo>
                <a:lnTo>
                  <a:pt x="21590" y="9806"/>
                </a:lnTo>
                <a:cubicBezTo>
                  <a:pt x="21590" y="9806"/>
                  <a:pt x="21600" y="9720"/>
                  <a:pt x="21600" y="9720"/>
                </a:cubicBezTo>
                <a:close/>
                <a:moveTo>
                  <a:pt x="0" y="21600"/>
                </a:moveTo>
                <a:lnTo>
                  <a:pt x="3927" y="21600"/>
                </a:lnTo>
                <a:lnTo>
                  <a:pt x="3927" y="8640"/>
                </a:lnTo>
                <a:lnTo>
                  <a:pt x="0" y="8640"/>
                </a:lnTo>
                <a:cubicBezTo>
                  <a:pt x="0" y="8640"/>
                  <a:pt x="0" y="21600"/>
                  <a:pt x="0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"/>
          </a:p>
        </p:txBody>
      </p:sp>
    </p:spTree>
    <p:extLst>
      <p:ext uri="{BB962C8B-B14F-4D97-AF65-F5344CB8AC3E}">
        <p14:creationId xmlns:p14="http://schemas.microsoft.com/office/powerpoint/2010/main" val="690412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Sustainability Workflow</a:t>
            </a: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1279526" y="1705693"/>
            <a:ext cx="1584325" cy="900114"/>
          </a:xfrm>
          <a:custGeom>
            <a:avLst/>
            <a:gdLst>
              <a:gd name="T0" fmla="*/ 1703 w 1776"/>
              <a:gd name="T1" fmla="*/ 843 h 1009"/>
              <a:gd name="T2" fmla="*/ 852 w 1776"/>
              <a:gd name="T3" fmla="*/ 0 h 1009"/>
              <a:gd name="T4" fmla="*/ 0 w 1776"/>
              <a:gd name="T5" fmla="*/ 852 h 1009"/>
              <a:gd name="T6" fmla="*/ 304 w 1776"/>
              <a:gd name="T7" fmla="*/ 852 h 1009"/>
              <a:gd name="T8" fmla="*/ 852 w 1776"/>
              <a:gd name="T9" fmla="*/ 304 h 1009"/>
              <a:gd name="T10" fmla="*/ 1399 w 1776"/>
              <a:gd name="T11" fmla="*/ 843 h 1009"/>
              <a:gd name="T12" fmla="*/ 1326 w 1776"/>
              <a:gd name="T13" fmla="*/ 843 h 1009"/>
              <a:gd name="T14" fmla="*/ 1551 w 1776"/>
              <a:gd name="T15" fmla="*/ 1009 h 1009"/>
              <a:gd name="T16" fmla="*/ 1776 w 1776"/>
              <a:gd name="T17" fmla="*/ 843 h 1009"/>
              <a:gd name="T18" fmla="*/ 1703 w 1776"/>
              <a:gd name="T19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6" h="1009">
                <a:moveTo>
                  <a:pt x="1703" y="843"/>
                </a:moveTo>
                <a:cubicBezTo>
                  <a:pt x="1698" y="377"/>
                  <a:pt x="1319" y="0"/>
                  <a:pt x="852" y="0"/>
                </a:cubicBezTo>
                <a:cubicBezTo>
                  <a:pt x="381" y="0"/>
                  <a:pt x="0" y="381"/>
                  <a:pt x="0" y="852"/>
                </a:cubicBezTo>
                <a:cubicBezTo>
                  <a:pt x="304" y="852"/>
                  <a:pt x="304" y="852"/>
                  <a:pt x="304" y="852"/>
                </a:cubicBezTo>
                <a:cubicBezTo>
                  <a:pt x="304" y="549"/>
                  <a:pt x="549" y="304"/>
                  <a:pt x="852" y="304"/>
                </a:cubicBezTo>
                <a:cubicBezTo>
                  <a:pt x="1151" y="304"/>
                  <a:pt x="1394" y="544"/>
                  <a:pt x="1399" y="843"/>
                </a:cubicBezTo>
                <a:cubicBezTo>
                  <a:pt x="1326" y="843"/>
                  <a:pt x="1326" y="843"/>
                  <a:pt x="1326" y="843"/>
                </a:cubicBezTo>
                <a:cubicBezTo>
                  <a:pt x="1551" y="1009"/>
                  <a:pt x="1551" y="1009"/>
                  <a:pt x="1551" y="1009"/>
                </a:cubicBezTo>
                <a:cubicBezTo>
                  <a:pt x="1776" y="843"/>
                  <a:pt x="1776" y="843"/>
                  <a:pt x="1776" y="843"/>
                </a:cubicBezTo>
                <a:lnTo>
                  <a:pt x="1703" y="843"/>
                </a:lnTo>
                <a:close/>
              </a:path>
            </a:pathLst>
          </a:custGeom>
          <a:solidFill>
            <a:schemeClr val="accent5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527301" y="2324817"/>
            <a:ext cx="1582738" cy="900114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8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2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8" y="167"/>
                  <a:pt x="1398" y="167"/>
                  <a:pt x="1398" y="167"/>
                </a:cubicBezTo>
                <a:cubicBezTo>
                  <a:pt x="1393" y="465"/>
                  <a:pt x="1150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6" y="1009"/>
                  <a:pt x="850" y="1009"/>
                </a:cubicBezTo>
                <a:cubicBezTo>
                  <a:pt x="1318" y="1009"/>
                  <a:pt x="1697" y="633"/>
                  <a:pt x="1702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chemeClr val="accent1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5022851" y="2324817"/>
            <a:ext cx="1582738" cy="900114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7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1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7" y="167"/>
                  <a:pt x="1397" y="167"/>
                  <a:pt x="1397" y="167"/>
                </a:cubicBezTo>
                <a:cubicBezTo>
                  <a:pt x="1393" y="465"/>
                  <a:pt x="1149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5" y="1009"/>
                  <a:pt x="850" y="1009"/>
                </a:cubicBezTo>
                <a:cubicBezTo>
                  <a:pt x="1317" y="1009"/>
                  <a:pt x="1697" y="633"/>
                  <a:pt x="1701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chemeClr val="accent4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775076" y="1705693"/>
            <a:ext cx="1582738" cy="900114"/>
          </a:xfrm>
          <a:custGeom>
            <a:avLst/>
            <a:gdLst>
              <a:gd name="T0" fmla="*/ 1702 w 1775"/>
              <a:gd name="T1" fmla="*/ 843 h 1009"/>
              <a:gd name="T2" fmla="*/ 850 w 1775"/>
              <a:gd name="T3" fmla="*/ 0 h 1009"/>
              <a:gd name="T4" fmla="*/ 0 w 1775"/>
              <a:gd name="T5" fmla="*/ 805 h 1009"/>
              <a:gd name="T6" fmla="*/ 151 w 1775"/>
              <a:gd name="T7" fmla="*/ 694 h 1009"/>
              <a:gd name="T8" fmla="*/ 305 w 1775"/>
              <a:gd name="T9" fmla="*/ 808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50 w 1775"/>
              <a:gd name="T17" fmla="*/ 1009 h 1009"/>
              <a:gd name="T18" fmla="*/ 1775 w 1775"/>
              <a:gd name="T19" fmla="*/ 843 h 1009"/>
              <a:gd name="T20" fmla="*/ 1702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2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6" y="0"/>
                  <a:pt x="24" y="357"/>
                  <a:pt x="0" y="805"/>
                </a:cubicBezTo>
                <a:cubicBezTo>
                  <a:pt x="151" y="694"/>
                  <a:pt x="151" y="694"/>
                  <a:pt x="151" y="694"/>
                </a:cubicBezTo>
                <a:cubicBezTo>
                  <a:pt x="305" y="808"/>
                  <a:pt x="305" y="808"/>
                  <a:pt x="305" y="808"/>
                </a:cubicBezTo>
                <a:cubicBezTo>
                  <a:pt x="327" y="526"/>
                  <a:pt x="563" y="304"/>
                  <a:pt x="850" y="304"/>
                </a:cubicBezTo>
                <a:cubicBezTo>
                  <a:pt x="1150" y="304"/>
                  <a:pt x="1393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50" y="1009"/>
                  <a:pt x="1550" y="1009"/>
                  <a:pt x="1550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2" y="843"/>
                </a:lnTo>
                <a:close/>
              </a:path>
            </a:pathLst>
          </a:custGeom>
          <a:solidFill>
            <a:schemeClr val="accent2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278562" y="1705693"/>
            <a:ext cx="1582738" cy="900114"/>
          </a:xfrm>
          <a:custGeom>
            <a:avLst/>
            <a:gdLst>
              <a:gd name="T0" fmla="*/ 1701 w 1775"/>
              <a:gd name="T1" fmla="*/ 843 h 1009"/>
              <a:gd name="T2" fmla="*/ 850 w 1775"/>
              <a:gd name="T3" fmla="*/ 0 h 1009"/>
              <a:gd name="T4" fmla="*/ 0 w 1775"/>
              <a:gd name="T5" fmla="*/ 798 h 1009"/>
              <a:gd name="T6" fmla="*/ 142 w 1775"/>
              <a:gd name="T7" fmla="*/ 694 h 1009"/>
              <a:gd name="T8" fmla="*/ 304 w 1775"/>
              <a:gd name="T9" fmla="*/ 814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49 w 1775"/>
              <a:gd name="T17" fmla="*/ 1009 h 1009"/>
              <a:gd name="T18" fmla="*/ 1775 w 1775"/>
              <a:gd name="T19" fmla="*/ 843 h 1009"/>
              <a:gd name="T20" fmla="*/ 1701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1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8" y="0"/>
                  <a:pt x="28" y="353"/>
                  <a:pt x="0" y="798"/>
                </a:cubicBezTo>
                <a:cubicBezTo>
                  <a:pt x="142" y="694"/>
                  <a:pt x="142" y="694"/>
                  <a:pt x="142" y="694"/>
                </a:cubicBezTo>
                <a:cubicBezTo>
                  <a:pt x="304" y="814"/>
                  <a:pt x="304" y="814"/>
                  <a:pt x="304" y="814"/>
                </a:cubicBezTo>
                <a:cubicBezTo>
                  <a:pt x="323" y="529"/>
                  <a:pt x="560" y="304"/>
                  <a:pt x="850" y="304"/>
                </a:cubicBezTo>
                <a:cubicBezTo>
                  <a:pt x="1149" y="304"/>
                  <a:pt x="1392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49" y="1009"/>
                  <a:pt x="1549" y="1009"/>
                  <a:pt x="1549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1" y="843"/>
                </a:ln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3322" y="2518047"/>
            <a:ext cx="38159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79709" y="2650682"/>
            <a:ext cx="38159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Finish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7336" y="1866831"/>
            <a:ext cx="1052508" cy="3163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Up">
              <a:avLst/>
            </a:prstTxWarp>
            <a:noAutofit/>
          </a:bodyPr>
          <a:lstStyle/>
          <a:p>
            <a:pPr algn="ctr"/>
            <a:endParaRPr lang="en-US" sz="900" b="1" cap="all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73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410F-D6F3-4CA3-A9BE-CE445EA6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Point B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E1328506-3B12-4ACA-BCE4-673FB4D31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303" y="1063397"/>
            <a:ext cx="8226425" cy="30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07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Sustainability Workflow</a:t>
            </a: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1279526" y="1705693"/>
            <a:ext cx="1584325" cy="900114"/>
          </a:xfrm>
          <a:custGeom>
            <a:avLst/>
            <a:gdLst>
              <a:gd name="T0" fmla="*/ 1703 w 1776"/>
              <a:gd name="T1" fmla="*/ 843 h 1009"/>
              <a:gd name="T2" fmla="*/ 852 w 1776"/>
              <a:gd name="T3" fmla="*/ 0 h 1009"/>
              <a:gd name="T4" fmla="*/ 0 w 1776"/>
              <a:gd name="T5" fmla="*/ 852 h 1009"/>
              <a:gd name="T6" fmla="*/ 304 w 1776"/>
              <a:gd name="T7" fmla="*/ 852 h 1009"/>
              <a:gd name="T8" fmla="*/ 852 w 1776"/>
              <a:gd name="T9" fmla="*/ 304 h 1009"/>
              <a:gd name="T10" fmla="*/ 1399 w 1776"/>
              <a:gd name="T11" fmla="*/ 843 h 1009"/>
              <a:gd name="T12" fmla="*/ 1326 w 1776"/>
              <a:gd name="T13" fmla="*/ 843 h 1009"/>
              <a:gd name="T14" fmla="*/ 1551 w 1776"/>
              <a:gd name="T15" fmla="*/ 1009 h 1009"/>
              <a:gd name="T16" fmla="*/ 1776 w 1776"/>
              <a:gd name="T17" fmla="*/ 843 h 1009"/>
              <a:gd name="T18" fmla="*/ 1703 w 1776"/>
              <a:gd name="T19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6" h="1009">
                <a:moveTo>
                  <a:pt x="1703" y="843"/>
                </a:moveTo>
                <a:cubicBezTo>
                  <a:pt x="1698" y="377"/>
                  <a:pt x="1319" y="0"/>
                  <a:pt x="852" y="0"/>
                </a:cubicBezTo>
                <a:cubicBezTo>
                  <a:pt x="381" y="0"/>
                  <a:pt x="0" y="381"/>
                  <a:pt x="0" y="852"/>
                </a:cubicBezTo>
                <a:cubicBezTo>
                  <a:pt x="304" y="852"/>
                  <a:pt x="304" y="852"/>
                  <a:pt x="304" y="852"/>
                </a:cubicBezTo>
                <a:cubicBezTo>
                  <a:pt x="304" y="549"/>
                  <a:pt x="549" y="304"/>
                  <a:pt x="852" y="304"/>
                </a:cubicBezTo>
                <a:cubicBezTo>
                  <a:pt x="1151" y="304"/>
                  <a:pt x="1394" y="544"/>
                  <a:pt x="1399" y="843"/>
                </a:cubicBezTo>
                <a:cubicBezTo>
                  <a:pt x="1326" y="843"/>
                  <a:pt x="1326" y="843"/>
                  <a:pt x="1326" y="843"/>
                </a:cubicBezTo>
                <a:cubicBezTo>
                  <a:pt x="1551" y="1009"/>
                  <a:pt x="1551" y="1009"/>
                  <a:pt x="1551" y="1009"/>
                </a:cubicBezTo>
                <a:cubicBezTo>
                  <a:pt x="1776" y="843"/>
                  <a:pt x="1776" y="843"/>
                  <a:pt x="1776" y="843"/>
                </a:cubicBezTo>
                <a:lnTo>
                  <a:pt x="1703" y="843"/>
                </a:lnTo>
                <a:close/>
              </a:path>
            </a:pathLst>
          </a:custGeom>
          <a:solidFill>
            <a:schemeClr val="accent5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527301" y="2324817"/>
            <a:ext cx="1582738" cy="900114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8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2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8" y="167"/>
                  <a:pt x="1398" y="167"/>
                  <a:pt x="1398" y="167"/>
                </a:cubicBezTo>
                <a:cubicBezTo>
                  <a:pt x="1393" y="465"/>
                  <a:pt x="1150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6" y="1009"/>
                  <a:pt x="850" y="1009"/>
                </a:cubicBezTo>
                <a:cubicBezTo>
                  <a:pt x="1318" y="1009"/>
                  <a:pt x="1697" y="633"/>
                  <a:pt x="1702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chemeClr val="accent1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5022851" y="2324817"/>
            <a:ext cx="1582738" cy="900114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7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1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7" y="167"/>
                  <a:pt x="1397" y="167"/>
                  <a:pt x="1397" y="167"/>
                </a:cubicBezTo>
                <a:cubicBezTo>
                  <a:pt x="1393" y="465"/>
                  <a:pt x="1149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5" y="1009"/>
                  <a:pt x="850" y="1009"/>
                </a:cubicBezTo>
                <a:cubicBezTo>
                  <a:pt x="1317" y="1009"/>
                  <a:pt x="1697" y="633"/>
                  <a:pt x="1701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chemeClr val="accent4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775076" y="1705693"/>
            <a:ext cx="1582738" cy="900114"/>
          </a:xfrm>
          <a:custGeom>
            <a:avLst/>
            <a:gdLst>
              <a:gd name="T0" fmla="*/ 1702 w 1775"/>
              <a:gd name="T1" fmla="*/ 843 h 1009"/>
              <a:gd name="T2" fmla="*/ 850 w 1775"/>
              <a:gd name="T3" fmla="*/ 0 h 1009"/>
              <a:gd name="T4" fmla="*/ 0 w 1775"/>
              <a:gd name="T5" fmla="*/ 805 h 1009"/>
              <a:gd name="T6" fmla="*/ 151 w 1775"/>
              <a:gd name="T7" fmla="*/ 694 h 1009"/>
              <a:gd name="T8" fmla="*/ 305 w 1775"/>
              <a:gd name="T9" fmla="*/ 808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50 w 1775"/>
              <a:gd name="T17" fmla="*/ 1009 h 1009"/>
              <a:gd name="T18" fmla="*/ 1775 w 1775"/>
              <a:gd name="T19" fmla="*/ 843 h 1009"/>
              <a:gd name="T20" fmla="*/ 1702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2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6" y="0"/>
                  <a:pt x="24" y="357"/>
                  <a:pt x="0" y="805"/>
                </a:cubicBezTo>
                <a:cubicBezTo>
                  <a:pt x="151" y="694"/>
                  <a:pt x="151" y="694"/>
                  <a:pt x="151" y="694"/>
                </a:cubicBezTo>
                <a:cubicBezTo>
                  <a:pt x="305" y="808"/>
                  <a:pt x="305" y="808"/>
                  <a:pt x="305" y="808"/>
                </a:cubicBezTo>
                <a:cubicBezTo>
                  <a:pt x="327" y="526"/>
                  <a:pt x="563" y="304"/>
                  <a:pt x="850" y="304"/>
                </a:cubicBezTo>
                <a:cubicBezTo>
                  <a:pt x="1150" y="304"/>
                  <a:pt x="1393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50" y="1009"/>
                  <a:pt x="1550" y="1009"/>
                  <a:pt x="1550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2" y="843"/>
                </a:lnTo>
                <a:close/>
              </a:path>
            </a:pathLst>
          </a:custGeom>
          <a:solidFill>
            <a:schemeClr val="accent2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278562" y="1705693"/>
            <a:ext cx="1582738" cy="900114"/>
          </a:xfrm>
          <a:custGeom>
            <a:avLst/>
            <a:gdLst>
              <a:gd name="T0" fmla="*/ 1701 w 1775"/>
              <a:gd name="T1" fmla="*/ 843 h 1009"/>
              <a:gd name="T2" fmla="*/ 850 w 1775"/>
              <a:gd name="T3" fmla="*/ 0 h 1009"/>
              <a:gd name="T4" fmla="*/ 0 w 1775"/>
              <a:gd name="T5" fmla="*/ 798 h 1009"/>
              <a:gd name="T6" fmla="*/ 142 w 1775"/>
              <a:gd name="T7" fmla="*/ 694 h 1009"/>
              <a:gd name="T8" fmla="*/ 304 w 1775"/>
              <a:gd name="T9" fmla="*/ 814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49 w 1775"/>
              <a:gd name="T17" fmla="*/ 1009 h 1009"/>
              <a:gd name="T18" fmla="*/ 1775 w 1775"/>
              <a:gd name="T19" fmla="*/ 843 h 1009"/>
              <a:gd name="T20" fmla="*/ 1701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1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8" y="0"/>
                  <a:pt x="28" y="353"/>
                  <a:pt x="0" y="798"/>
                </a:cubicBezTo>
                <a:cubicBezTo>
                  <a:pt x="142" y="694"/>
                  <a:pt x="142" y="694"/>
                  <a:pt x="142" y="694"/>
                </a:cubicBezTo>
                <a:cubicBezTo>
                  <a:pt x="304" y="814"/>
                  <a:pt x="304" y="814"/>
                  <a:pt x="304" y="814"/>
                </a:cubicBezTo>
                <a:cubicBezTo>
                  <a:pt x="323" y="529"/>
                  <a:pt x="560" y="304"/>
                  <a:pt x="850" y="304"/>
                </a:cubicBezTo>
                <a:cubicBezTo>
                  <a:pt x="1149" y="304"/>
                  <a:pt x="1392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49" y="1009"/>
                  <a:pt x="1549" y="1009"/>
                  <a:pt x="1549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1" y="843"/>
                </a:ln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3322" y="2518047"/>
            <a:ext cx="38159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79709" y="2650682"/>
            <a:ext cx="38159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Finish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9145" y="2936387"/>
            <a:ext cx="1007816" cy="320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Teams Message</a:t>
            </a:r>
            <a:br>
              <a:rPr lang="en-US" sz="1000" dirty="0">
                <a:latin typeface="Arial" charset="0"/>
                <a:ea typeface="Arial" charset="0"/>
                <a:cs typeface="Arial" charset="0"/>
              </a:rPr>
            </a:b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Meeting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7336" y="1866831"/>
            <a:ext cx="1052508" cy="3451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Up">
              <a:avLst/>
            </a:prstTxWarp>
            <a:noAutofit/>
          </a:bodyPr>
          <a:lstStyle/>
          <a:p>
            <a:pPr algn="ctr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Front end</a:t>
            </a:r>
          </a:p>
        </p:txBody>
      </p:sp>
      <p:sp>
        <p:nvSpPr>
          <p:cNvPr id="38" name="Shape"/>
          <p:cNvSpPr/>
          <p:nvPr/>
        </p:nvSpPr>
        <p:spPr>
          <a:xfrm>
            <a:off x="1921808" y="2282952"/>
            <a:ext cx="235363" cy="336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197" y="11988"/>
                </a:moveTo>
                <a:lnTo>
                  <a:pt x="13886" y="12636"/>
                </a:lnTo>
                <a:lnTo>
                  <a:pt x="13886" y="15120"/>
                </a:lnTo>
                <a:lnTo>
                  <a:pt x="7714" y="15120"/>
                </a:lnTo>
                <a:lnTo>
                  <a:pt x="7714" y="12636"/>
                </a:lnTo>
                <a:lnTo>
                  <a:pt x="6403" y="11988"/>
                </a:lnTo>
                <a:cubicBezTo>
                  <a:pt x="4320" y="10973"/>
                  <a:pt x="3086" y="9320"/>
                  <a:pt x="3086" y="7560"/>
                </a:cubicBezTo>
                <a:cubicBezTo>
                  <a:pt x="3086" y="4579"/>
                  <a:pt x="6542" y="2160"/>
                  <a:pt x="10800" y="2160"/>
                </a:cubicBezTo>
                <a:cubicBezTo>
                  <a:pt x="15058" y="2160"/>
                  <a:pt x="18514" y="4579"/>
                  <a:pt x="18514" y="7560"/>
                </a:cubicBezTo>
                <a:cubicBezTo>
                  <a:pt x="18514" y="9320"/>
                  <a:pt x="17280" y="10973"/>
                  <a:pt x="15197" y="11988"/>
                </a:cubicBezTo>
                <a:close/>
                <a:moveTo>
                  <a:pt x="10800" y="0"/>
                </a:moveTo>
                <a:cubicBezTo>
                  <a:pt x="4845" y="0"/>
                  <a:pt x="0" y="3391"/>
                  <a:pt x="0" y="7560"/>
                </a:cubicBezTo>
                <a:cubicBezTo>
                  <a:pt x="0" y="10130"/>
                  <a:pt x="1836" y="12388"/>
                  <a:pt x="4629" y="13759"/>
                </a:cubicBezTo>
                <a:lnTo>
                  <a:pt x="4629" y="16200"/>
                </a:lnTo>
                <a:cubicBezTo>
                  <a:pt x="4629" y="16794"/>
                  <a:pt x="5323" y="17280"/>
                  <a:pt x="6171" y="17280"/>
                </a:cubicBezTo>
                <a:lnTo>
                  <a:pt x="15429" y="17280"/>
                </a:lnTo>
                <a:cubicBezTo>
                  <a:pt x="16277" y="17280"/>
                  <a:pt x="16971" y="16794"/>
                  <a:pt x="16971" y="16200"/>
                </a:cubicBezTo>
                <a:lnTo>
                  <a:pt x="16971" y="13759"/>
                </a:lnTo>
                <a:cubicBezTo>
                  <a:pt x="19764" y="12388"/>
                  <a:pt x="21600" y="10130"/>
                  <a:pt x="21600" y="7560"/>
                </a:cubicBezTo>
                <a:cubicBezTo>
                  <a:pt x="21600" y="3391"/>
                  <a:pt x="16755" y="0"/>
                  <a:pt x="10800" y="0"/>
                </a:cubicBezTo>
                <a:close/>
                <a:moveTo>
                  <a:pt x="6171" y="20520"/>
                </a:moveTo>
                <a:cubicBezTo>
                  <a:pt x="6171" y="21114"/>
                  <a:pt x="6866" y="21600"/>
                  <a:pt x="7714" y="21600"/>
                </a:cubicBezTo>
                <a:lnTo>
                  <a:pt x="13886" y="21600"/>
                </a:lnTo>
                <a:cubicBezTo>
                  <a:pt x="14734" y="21600"/>
                  <a:pt x="15429" y="21114"/>
                  <a:pt x="15429" y="20520"/>
                </a:cubicBezTo>
                <a:lnTo>
                  <a:pt x="15429" y="19440"/>
                </a:lnTo>
                <a:lnTo>
                  <a:pt x="6171" y="19440"/>
                </a:lnTo>
                <a:cubicBezTo>
                  <a:pt x="6171" y="19440"/>
                  <a:pt x="6171" y="20520"/>
                  <a:pt x="6171" y="2052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"/>
          </a:p>
        </p:txBody>
      </p:sp>
    </p:spTree>
    <p:extLst>
      <p:ext uri="{BB962C8B-B14F-4D97-AF65-F5344CB8AC3E}">
        <p14:creationId xmlns:p14="http://schemas.microsoft.com/office/powerpoint/2010/main" val="571605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Sustainability Workflow</a:t>
            </a: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1279526" y="1705693"/>
            <a:ext cx="1584325" cy="900114"/>
          </a:xfrm>
          <a:custGeom>
            <a:avLst/>
            <a:gdLst>
              <a:gd name="T0" fmla="*/ 1703 w 1776"/>
              <a:gd name="T1" fmla="*/ 843 h 1009"/>
              <a:gd name="T2" fmla="*/ 852 w 1776"/>
              <a:gd name="T3" fmla="*/ 0 h 1009"/>
              <a:gd name="T4" fmla="*/ 0 w 1776"/>
              <a:gd name="T5" fmla="*/ 852 h 1009"/>
              <a:gd name="T6" fmla="*/ 304 w 1776"/>
              <a:gd name="T7" fmla="*/ 852 h 1009"/>
              <a:gd name="T8" fmla="*/ 852 w 1776"/>
              <a:gd name="T9" fmla="*/ 304 h 1009"/>
              <a:gd name="T10" fmla="*/ 1399 w 1776"/>
              <a:gd name="T11" fmla="*/ 843 h 1009"/>
              <a:gd name="T12" fmla="*/ 1326 w 1776"/>
              <a:gd name="T13" fmla="*/ 843 h 1009"/>
              <a:gd name="T14" fmla="*/ 1551 w 1776"/>
              <a:gd name="T15" fmla="*/ 1009 h 1009"/>
              <a:gd name="T16" fmla="*/ 1776 w 1776"/>
              <a:gd name="T17" fmla="*/ 843 h 1009"/>
              <a:gd name="T18" fmla="*/ 1703 w 1776"/>
              <a:gd name="T19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6" h="1009">
                <a:moveTo>
                  <a:pt x="1703" y="843"/>
                </a:moveTo>
                <a:cubicBezTo>
                  <a:pt x="1698" y="377"/>
                  <a:pt x="1319" y="0"/>
                  <a:pt x="852" y="0"/>
                </a:cubicBezTo>
                <a:cubicBezTo>
                  <a:pt x="381" y="0"/>
                  <a:pt x="0" y="381"/>
                  <a:pt x="0" y="852"/>
                </a:cubicBezTo>
                <a:cubicBezTo>
                  <a:pt x="304" y="852"/>
                  <a:pt x="304" y="852"/>
                  <a:pt x="304" y="852"/>
                </a:cubicBezTo>
                <a:cubicBezTo>
                  <a:pt x="304" y="549"/>
                  <a:pt x="549" y="304"/>
                  <a:pt x="852" y="304"/>
                </a:cubicBezTo>
                <a:cubicBezTo>
                  <a:pt x="1151" y="304"/>
                  <a:pt x="1394" y="544"/>
                  <a:pt x="1399" y="843"/>
                </a:cubicBezTo>
                <a:cubicBezTo>
                  <a:pt x="1326" y="843"/>
                  <a:pt x="1326" y="843"/>
                  <a:pt x="1326" y="843"/>
                </a:cubicBezTo>
                <a:cubicBezTo>
                  <a:pt x="1551" y="1009"/>
                  <a:pt x="1551" y="1009"/>
                  <a:pt x="1551" y="1009"/>
                </a:cubicBezTo>
                <a:cubicBezTo>
                  <a:pt x="1776" y="843"/>
                  <a:pt x="1776" y="843"/>
                  <a:pt x="1776" y="843"/>
                </a:cubicBezTo>
                <a:lnTo>
                  <a:pt x="1703" y="843"/>
                </a:lnTo>
                <a:close/>
              </a:path>
            </a:pathLst>
          </a:custGeom>
          <a:solidFill>
            <a:schemeClr val="accent5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527301" y="2324817"/>
            <a:ext cx="1582738" cy="900114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8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2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8" y="167"/>
                  <a:pt x="1398" y="167"/>
                  <a:pt x="1398" y="167"/>
                </a:cubicBezTo>
                <a:cubicBezTo>
                  <a:pt x="1393" y="465"/>
                  <a:pt x="1150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6" y="1009"/>
                  <a:pt x="850" y="1009"/>
                </a:cubicBezTo>
                <a:cubicBezTo>
                  <a:pt x="1318" y="1009"/>
                  <a:pt x="1697" y="633"/>
                  <a:pt x="1702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chemeClr val="accent1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5022851" y="2324817"/>
            <a:ext cx="1582738" cy="900114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7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1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7" y="167"/>
                  <a:pt x="1397" y="167"/>
                  <a:pt x="1397" y="167"/>
                </a:cubicBezTo>
                <a:cubicBezTo>
                  <a:pt x="1393" y="465"/>
                  <a:pt x="1149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5" y="1009"/>
                  <a:pt x="850" y="1009"/>
                </a:cubicBezTo>
                <a:cubicBezTo>
                  <a:pt x="1317" y="1009"/>
                  <a:pt x="1697" y="633"/>
                  <a:pt x="1701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chemeClr val="accent4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775076" y="1705693"/>
            <a:ext cx="1582738" cy="900114"/>
          </a:xfrm>
          <a:custGeom>
            <a:avLst/>
            <a:gdLst>
              <a:gd name="T0" fmla="*/ 1702 w 1775"/>
              <a:gd name="T1" fmla="*/ 843 h 1009"/>
              <a:gd name="T2" fmla="*/ 850 w 1775"/>
              <a:gd name="T3" fmla="*/ 0 h 1009"/>
              <a:gd name="T4" fmla="*/ 0 w 1775"/>
              <a:gd name="T5" fmla="*/ 805 h 1009"/>
              <a:gd name="T6" fmla="*/ 151 w 1775"/>
              <a:gd name="T7" fmla="*/ 694 h 1009"/>
              <a:gd name="T8" fmla="*/ 305 w 1775"/>
              <a:gd name="T9" fmla="*/ 808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50 w 1775"/>
              <a:gd name="T17" fmla="*/ 1009 h 1009"/>
              <a:gd name="T18" fmla="*/ 1775 w 1775"/>
              <a:gd name="T19" fmla="*/ 843 h 1009"/>
              <a:gd name="T20" fmla="*/ 1702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2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6" y="0"/>
                  <a:pt x="24" y="357"/>
                  <a:pt x="0" y="805"/>
                </a:cubicBezTo>
                <a:cubicBezTo>
                  <a:pt x="151" y="694"/>
                  <a:pt x="151" y="694"/>
                  <a:pt x="151" y="694"/>
                </a:cubicBezTo>
                <a:cubicBezTo>
                  <a:pt x="305" y="808"/>
                  <a:pt x="305" y="808"/>
                  <a:pt x="305" y="808"/>
                </a:cubicBezTo>
                <a:cubicBezTo>
                  <a:pt x="327" y="526"/>
                  <a:pt x="563" y="304"/>
                  <a:pt x="850" y="304"/>
                </a:cubicBezTo>
                <a:cubicBezTo>
                  <a:pt x="1150" y="304"/>
                  <a:pt x="1393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50" y="1009"/>
                  <a:pt x="1550" y="1009"/>
                  <a:pt x="1550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2" y="843"/>
                </a:lnTo>
                <a:close/>
              </a:path>
            </a:pathLst>
          </a:custGeom>
          <a:solidFill>
            <a:schemeClr val="accent2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278562" y="1705693"/>
            <a:ext cx="1582738" cy="900114"/>
          </a:xfrm>
          <a:custGeom>
            <a:avLst/>
            <a:gdLst>
              <a:gd name="T0" fmla="*/ 1701 w 1775"/>
              <a:gd name="T1" fmla="*/ 843 h 1009"/>
              <a:gd name="T2" fmla="*/ 850 w 1775"/>
              <a:gd name="T3" fmla="*/ 0 h 1009"/>
              <a:gd name="T4" fmla="*/ 0 w 1775"/>
              <a:gd name="T5" fmla="*/ 798 h 1009"/>
              <a:gd name="T6" fmla="*/ 142 w 1775"/>
              <a:gd name="T7" fmla="*/ 694 h 1009"/>
              <a:gd name="T8" fmla="*/ 304 w 1775"/>
              <a:gd name="T9" fmla="*/ 814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49 w 1775"/>
              <a:gd name="T17" fmla="*/ 1009 h 1009"/>
              <a:gd name="T18" fmla="*/ 1775 w 1775"/>
              <a:gd name="T19" fmla="*/ 843 h 1009"/>
              <a:gd name="T20" fmla="*/ 1701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1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8" y="0"/>
                  <a:pt x="28" y="353"/>
                  <a:pt x="0" y="798"/>
                </a:cubicBezTo>
                <a:cubicBezTo>
                  <a:pt x="142" y="694"/>
                  <a:pt x="142" y="694"/>
                  <a:pt x="142" y="694"/>
                </a:cubicBezTo>
                <a:cubicBezTo>
                  <a:pt x="304" y="814"/>
                  <a:pt x="304" y="814"/>
                  <a:pt x="304" y="814"/>
                </a:cubicBezTo>
                <a:cubicBezTo>
                  <a:pt x="323" y="529"/>
                  <a:pt x="560" y="304"/>
                  <a:pt x="850" y="304"/>
                </a:cubicBezTo>
                <a:cubicBezTo>
                  <a:pt x="1149" y="304"/>
                  <a:pt x="1392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49" y="1009"/>
                  <a:pt x="1549" y="1009"/>
                  <a:pt x="1549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1" y="843"/>
                </a:ln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3322" y="2518047"/>
            <a:ext cx="38159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79709" y="2650682"/>
            <a:ext cx="38159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Finish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9145" y="2936387"/>
            <a:ext cx="1007816" cy="320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Teams Message</a:t>
            </a:r>
            <a:br>
              <a:rPr lang="en-US" sz="1000" dirty="0">
                <a:latin typeface="Arial" charset="0"/>
                <a:ea typeface="Arial" charset="0"/>
                <a:cs typeface="Arial" charset="0"/>
              </a:rPr>
            </a:b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Meeting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5855" y="2057754"/>
            <a:ext cx="1007816" cy="154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More Feedback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7336" y="1866831"/>
            <a:ext cx="1052508" cy="3163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Up">
              <a:avLst/>
            </a:prstTxWarp>
            <a:noAutofit/>
          </a:bodyPr>
          <a:lstStyle/>
          <a:p>
            <a:pPr algn="ctr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Front 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3043" y="2795765"/>
            <a:ext cx="1202682" cy="2943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Down">
              <a:avLst>
                <a:gd name="adj" fmla="val 21055539"/>
              </a:avLst>
            </a:prstTxWarp>
            <a:noAutofit/>
          </a:bodyPr>
          <a:lstStyle/>
          <a:p>
            <a:pPr algn="ctr" hangingPunct="0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</a:p>
        </p:txBody>
      </p:sp>
      <p:grpSp>
        <p:nvGrpSpPr>
          <p:cNvPr id="27" name="Group 26"/>
          <p:cNvGrpSpPr/>
          <p:nvPr/>
        </p:nvGrpSpPr>
        <p:grpSpPr>
          <a:xfrm flipH="1">
            <a:off x="3149006" y="2334945"/>
            <a:ext cx="261515" cy="298672"/>
            <a:chOff x="1003299" y="2590800"/>
            <a:chExt cx="692291" cy="790652"/>
          </a:xfrm>
          <a:solidFill>
            <a:schemeClr val="accent1"/>
          </a:solidFill>
        </p:grpSpPr>
        <p:sp>
          <p:nvSpPr>
            <p:cNvPr id="28" name="Circle"/>
            <p:cNvSpPr/>
            <p:nvPr/>
          </p:nvSpPr>
          <p:spPr>
            <a:xfrm>
              <a:off x="1155700" y="2590800"/>
              <a:ext cx="381267" cy="381293"/>
            </a:xfrm>
            <a:prstGeom prst="ellipse">
              <a:avLst/>
            </a:pr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9" name="Shape"/>
            <p:cNvSpPr/>
            <p:nvPr/>
          </p:nvSpPr>
          <p:spPr>
            <a:xfrm>
              <a:off x="1003299" y="3035300"/>
              <a:ext cx="692291" cy="346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71"/>
                    <a:pt x="16765" y="0"/>
                    <a:pt x="10800" y="0"/>
                  </a:cubicBezTo>
                  <a:cubicBezTo>
                    <a:pt x="4835" y="0"/>
                    <a:pt x="0" y="9671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8" name="Shape"/>
          <p:cNvSpPr/>
          <p:nvPr/>
        </p:nvSpPr>
        <p:spPr>
          <a:xfrm>
            <a:off x="1921808" y="2282952"/>
            <a:ext cx="235363" cy="336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197" y="11988"/>
                </a:moveTo>
                <a:lnTo>
                  <a:pt x="13886" y="12636"/>
                </a:lnTo>
                <a:lnTo>
                  <a:pt x="13886" y="15120"/>
                </a:lnTo>
                <a:lnTo>
                  <a:pt x="7714" y="15120"/>
                </a:lnTo>
                <a:lnTo>
                  <a:pt x="7714" y="12636"/>
                </a:lnTo>
                <a:lnTo>
                  <a:pt x="6403" y="11988"/>
                </a:lnTo>
                <a:cubicBezTo>
                  <a:pt x="4320" y="10973"/>
                  <a:pt x="3086" y="9320"/>
                  <a:pt x="3086" y="7560"/>
                </a:cubicBezTo>
                <a:cubicBezTo>
                  <a:pt x="3086" y="4579"/>
                  <a:pt x="6542" y="2160"/>
                  <a:pt x="10800" y="2160"/>
                </a:cubicBezTo>
                <a:cubicBezTo>
                  <a:pt x="15058" y="2160"/>
                  <a:pt x="18514" y="4579"/>
                  <a:pt x="18514" y="7560"/>
                </a:cubicBezTo>
                <a:cubicBezTo>
                  <a:pt x="18514" y="9320"/>
                  <a:pt x="17280" y="10973"/>
                  <a:pt x="15197" y="11988"/>
                </a:cubicBezTo>
                <a:close/>
                <a:moveTo>
                  <a:pt x="10800" y="0"/>
                </a:moveTo>
                <a:cubicBezTo>
                  <a:pt x="4845" y="0"/>
                  <a:pt x="0" y="3391"/>
                  <a:pt x="0" y="7560"/>
                </a:cubicBezTo>
                <a:cubicBezTo>
                  <a:pt x="0" y="10130"/>
                  <a:pt x="1836" y="12388"/>
                  <a:pt x="4629" y="13759"/>
                </a:cubicBezTo>
                <a:lnTo>
                  <a:pt x="4629" y="16200"/>
                </a:lnTo>
                <a:cubicBezTo>
                  <a:pt x="4629" y="16794"/>
                  <a:pt x="5323" y="17280"/>
                  <a:pt x="6171" y="17280"/>
                </a:cubicBezTo>
                <a:lnTo>
                  <a:pt x="15429" y="17280"/>
                </a:lnTo>
                <a:cubicBezTo>
                  <a:pt x="16277" y="17280"/>
                  <a:pt x="16971" y="16794"/>
                  <a:pt x="16971" y="16200"/>
                </a:cubicBezTo>
                <a:lnTo>
                  <a:pt x="16971" y="13759"/>
                </a:lnTo>
                <a:cubicBezTo>
                  <a:pt x="19764" y="12388"/>
                  <a:pt x="21600" y="10130"/>
                  <a:pt x="21600" y="7560"/>
                </a:cubicBezTo>
                <a:cubicBezTo>
                  <a:pt x="21600" y="3391"/>
                  <a:pt x="16755" y="0"/>
                  <a:pt x="10800" y="0"/>
                </a:cubicBezTo>
                <a:close/>
                <a:moveTo>
                  <a:pt x="6171" y="20520"/>
                </a:moveTo>
                <a:cubicBezTo>
                  <a:pt x="6171" y="21114"/>
                  <a:pt x="6866" y="21600"/>
                  <a:pt x="7714" y="21600"/>
                </a:cubicBezTo>
                <a:lnTo>
                  <a:pt x="13886" y="21600"/>
                </a:lnTo>
                <a:cubicBezTo>
                  <a:pt x="14734" y="21600"/>
                  <a:pt x="15429" y="21114"/>
                  <a:pt x="15429" y="20520"/>
                </a:cubicBezTo>
                <a:lnTo>
                  <a:pt x="15429" y="19440"/>
                </a:lnTo>
                <a:lnTo>
                  <a:pt x="6171" y="19440"/>
                </a:lnTo>
                <a:cubicBezTo>
                  <a:pt x="6171" y="19440"/>
                  <a:pt x="6171" y="20520"/>
                  <a:pt x="6171" y="2052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"/>
          </a:p>
        </p:txBody>
      </p:sp>
    </p:spTree>
    <p:extLst>
      <p:ext uri="{BB962C8B-B14F-4D97-AF65-F5344CB8AC3E}">
        <p14:creationId xmlns:p14="http://schemas.microsoft.com/office/powerpoint/2010/main" val="3332648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Sustainability Workflow</a:t>
            </a: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1279526" y="1705693"/>
            <a:ext cx="1584325" cy="900114"/>
          </a:xfrm>
          <a:custGeom>
            <a:avLst/>
            <a:gdLst>
              <a:gd name="T0" fmla="*/ 1703 w 1776"/>
              <a:gd name="T1" fmla="*/ 843 h 1009"/>
              <a:gd name="T2" fmla="*/ 852 w 1776"/>
              <a:gd name="T3" fmla="*/ 0 h 1009"/>
              <a:gd name="T4" fmla="*/ 0 w 1776"/>
              <a:gd name="T5" fmla="*/ 852 h 1009"/>
              <a:gd name="T6" fmla="*/ 304 w 1776"/>
              <a:gd name="T7" fmla="*/ 852 h 1009"/>
              <a:gd name="T8" fmla="*/ 852 w 1776"/>
              <a:gd name="T9" fmla="*/ 304 h 1009"/>
              <a:gd name="T10" fmla="*/ 1399 w 1776"/>
              <a:gd name="T11" fmla="*/ 843 h 1009"/>
              <a:gd name="T12" fmla="*/ 1326 w 1776"/>
              <a:gd name="T13" fmla="*/ 843 h 1009"/>
              <a:gd name="T14" fmla="*/ 1551 w 1776"/>
              <a:gd name="T15" fmla="*/ 1009 h 1009"/>
              <a:gd name="T16" fmla="*/ 1776 w 1776"/>
              <a:gd name="T17" fmla="*/ 843 h 1009"/>
              <a:gd name="T18" fmla="*/ 1703 w 1776"/>
              <a:gd name="T19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6" h="1009">
                <a:moveTo>
                  <a:pt x="1703" y="843"/>
                </a:moveTo>
                <a:cubicBezTo>
                  <a:pt x="1698" y="377"/>
                  <a:pt x="1319" y="0"/>
                  <a:pt x="852" y="0"/>
                </a:cubicBezTo>
                <a:cubicBezTo>
                  <a:pt x="381" y="0"/>
                  <a:pt x="0" y="381"/>
                  <a:pt x="0" y="852"/>
                </a:cubicBezTo>
                <a:cubicBezTo>
                  <a:pt x="304" y="852"/>
                  <a:pt x="304" y="852"/>
                  <a:pt x="304" y="852"/>
                </a:cubicBezTo>
                <a:cubicBezTo>
                  <a:pt x="304" y="549"/>
                  <a:pt x="549" y="304"/>
                  <a:pt x="852" y="304"/>
                </a:cubicBezTo>
                <a:cubicBezTo>
                  <a:pt x="1151" y="304"/>
                  <a:pt x="1394" y="544"/>
                  <a:pt x="1399" y="843"/>
                </a:cubicBezTo>
                <a:cubicBezTo>
                  <a:pt x="1326" y="843"/>
                  <a:pt x="1326" y="843"/>
                  <a:pt x="1326" y="843"/>
                </a:cubicBezTo>
                <a:cubicBezTo>
                  <a:pt x="1551" y="1009"/>
                  <a:pt x="1551" y="1009"/>
                  <a:pt x="1551" y="1009"/>
                </a:cubicBezTo>
                <a:cubicBezTo>
                  <a:pt x="1776" y="843"/>
                  <a:pt x="1776" y="843"/>
                  <a:pt x="1776" y="843"/>
                </a:cubicBezTo>
                <a:lnTo>
                  <a:pt x="1703" y="843"/>
                </a:lnTo>
                <a:close/>
              </a:path>
            </a:pathLst>
          </a:custGeom>
          <a:solidFill>
            <a:schemeClr val="accent5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527301" y="2324817"/>
            <a:ext cx="1582738" cy="900114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8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2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8" y="167"/>
                  <a:pt x="1398" y="167"/>
                  <a:pt x="1398" y="167"/>
                </a:cubicBezTo>
                <a:cubicBezTo>
                  <a:pt x="1393" y="465"/>
                  <a:pt x="1150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6" y="1009"/>
                  <a:pt x="850" y="1009"/>
                </a:cubicBezTo>
                <a:cubicBezTo>
                  <a:pt x="1318" y="1009"/>
                  <a:pt x="1697" y="633"/>
                  <a:pt x="1702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chemeClr val="accent1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5022851" y="2324817"/>
            <a:ext cx="1582738" cy="900114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7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1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7" y="167"/>
                  <a:pt x="1397" y="167"/>
                  <a:pt x="1397" y="167"/>
                </a:cubicBezTo>
                <a:cubicBezTo>
                  <a:pt x="1393" y="465"/>
                  <a:pt x="1149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5" y="1009"/>
                  <a:pt x="850" y="1009"/>
                </a:cubicBezTo>
                <a:cubicBezTo>
                  <a:pt x="1317" y="1009"/>
                  <a:pt x="1697" y="633"/>
                  <a:pt x="1701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chemeClr val="accent4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775076" y="1705693"/>
            <a:ext cx="1582738" cy="900114"/>
          </a:xfrm>
          <a:custGeom>
            <a:avLst/>
            <a:gdLst>
              <a:gd name="T0" fmla="*/ 1702 w 1775"/>
              <a:gd name="T1" fmla="*/ 843 h 1009"/>
              <a:gd name="T2" fmla="*/ 850 w 1775"/>
              <a:gd name="T3" fmla="*/ 0 h 1009"/>
              <a:gd name="T4" fmla="*/ 0 w 1775"/>
              <a:gd name="T5" fmla="*/ 805 h 1009"/>
              <a:gd name="T6" fmla="*/ 151 w 1775"/>
              <a:gd name="T7" fmla="*/ 694 h 1009"/>
              <a:gd name="T8" fmla="*/ 305 w 1775"/>
              <a:gd name="T9" fmla="*/ 808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50 w 1775"/>
              <a:gd name="T17" fmla="*/ 1009 h 1009"/>
              <a:gd name="T18" fmla="*/ 1775 w 1775"/>
              <a:gd name="T19" fmla="*/ 843 h 1009"/>
              <a:gd name="T20" fmla="*/ 1702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2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6" y="0"/>
                  <a:pt x="24" y="357"/>
                  <a:pt x="0" y="805"/>
                </a:cubicBezTo>
                <a:cubicBezTo>
                  <a:pt x="151" y="694"/>
                  <a:pt x="151" y="694"/>
                  <a:pt x="151" y="694"/>
                </a:cubicBezTo>
                <a:cubicBezTo>
                  <a:pt x="305" y="808"/>
                  <a:pt x="305" y="808"/>
                  <a:pt x="305" y="808"/>
                </a:cubicBezTo>
                <a:cubicBezTo>
                  <a:pt x="327" y="526"/>
                  <a:pt x="563" y="304"/>
                  <a:pt x="850" y="304"/>
                </a:cubicBezTo>
                <a:cubicBezTo>
                  <a:pt x="1150" y="304"/>
                  <a:pt x="1393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50" y="1009"/>
                  <a:pt x="1550" y="1009"/>
                  <a:pt x="1550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2" y="843"/>
                </a:lnTo>
                <a:close/>
              </a:path>
            </a:pathLst>
          </a:custGeom>
          <a:solidFill>
            <a:schemeClr val="accent2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278562" y="1705693"/>
            <a:ext cx="1582738" cy="900114"/>
          </a:xfrm>
          <a:custGeom>
            <a:avLst/>
            <a:gdLst>
              <a:gd name="T0" fmla="*/ 1701 w 1775"/>
              <a:gd name="T1" fmla="*/ 843 h 1009"/>
              <a:gd name="T2" fmla="*/ 850 w 1775"/>
              <a:gd name="T3" fmla="*/ 0 h 1009"/>
              <a:gd name="T4" fmla="*/ 0 w 1775"/>
              <a:gd name="T5" fmla="*/ 798 h 1009"/>
              <a:gd name="T6" fmla="*/ 142 w 1775"/>
              <a:gd name="T7" fmla="*/ 694 h 1009"/>
              <a:gd name="T8" fmla="*/ 304 w 1775"/>
              <a:gd name="T9" fmla="*/ 814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49 w 1775"/>
              <a:gd name="T17" fmla="*/ 1009 h 1009"/>
              <a:gd name="T18" fmla="*/ 1775 w 1775"/>
              <a:gd name="T19" fmla="*/ 843 h 1009"/>
              <a:gd name="T20" fmla="*/ 1701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1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8" y="0"/>
                  <a:pt x="28" y="353"/>
                  <a:pt x="0" y="798"/>
                </a:cubicBezTo>
                <a:cubicBezTo>
                  <a:pt x="142" y="694"/>
                  <a:pt x="142" y="694"/>
                  <a:pt x="142" y="694"/>
                </a:cubicBezTo>
                <a:cubicBezTo>
                  <a:pt x="304" y="814"/>
                  <a:pt x="304" y="814"/>
                  <a:pt x="304" y="814"/>
                </a:cubicBezTo>
                <a:cubicBezTo>
                  <a:pt x="323" y="529"/>
                  <a:pt x="560" y="304"/>
                  <a:pt x="850" y="304"/>
                </a:cubicBezTo>
                <a:cubicBezTo>
                  <a:pt x="1149" y="304"/>
                  <a:pt x="1392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49" y="1009"/>
                  <a:pt x="1549" y="1009"/>
                  <a:pt x="1549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1" y="843"/>
                </a:ln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3322" y="2518047"/>
            <a:ext cx="38159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79709" y="2650682"/>
            <a:ext cx="38159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Finish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9145" y="2936387"/>
            <a:ext cx="1007816" cy="320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Teams Message</a:t>
            </a:r>
            <a:br>
              <a:rPr lang="en-US" sz="1000" dirty="0">
                <a:latin typeface="Arial" charset="0"/>
                <a:ea typeface="Arial" charset="0"/>
                <a:cs typeface="Arial" charset="0"/>
              </a:rPr>
            </a:b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Meeting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3192" y="2936387"/>
            <a:ext cx="1007816" cy="154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Adjustments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5855" y="2057754"/>
            <a:ext cx="1007816" cy="154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More Feedback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7336" y="1866831"/>
            <a:ext cx="1052508" cy="3163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Up">
              <a:avLst/>
            </a:prstTxWarp>
            <a:noAutofit/>
          </a:bodyPr>
          <a:lstStyle/>
          <a:p>
            <a:pPr algn="ctr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Front 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3043" y="2795765"/>
            <a:ext cx="1202682" cy="2943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Down">
              <a:avLst>
                <a:gd name="adj" fmla="val 21055539"/>
              </a:avLst>
            </a:prstTxWarp>
            <a:noAutofit/>
          </a:bodyPr>
          <a:lstStyle/>
          <a:p>
            <a:pPr algn="ctr" hangingPunct="0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7967" y="1866831"/>
            <a:ext cx="1052508" cy="2782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Up">
              <a:avLst/>
            </a:prstTxWarp>
            <a:noAutofit/>
          </a:bodyPr>
          <a:lstStyle/>
          <a:p>
            <a:pPr algn="ctr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Approval</a:t>
            </a:r>
          </a:p>
        </p:txBody>
      </p:sp>
      <p:sp>
        <p:nvSpPr>
          <p:cNvPr id="22" name="Shape 276"/>
          <p:cNvSpPr/>
          <p:nvPr/>
        </p:nvSpPr>
        <p:spPr>
          <a:xfrm>
            <a:off x="4370453" y="2314837"/>
            <a:ext cx="299641" cy="318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24" y="12600"/>
                </a:moveTo>
                <a:cubicBezTo>
                  <a:pt x="2321" y="11368"/>
                  <a:pt x="2321" y="10232"/>
                  <a:pt x="2624" y="9000"/>
                </a:cubicBezTo>
                <a:lnTo>
                  <a:pt x="0" y="7011"/>
                </a:lnTo>
                <a:cubicBezTo>
                  <a:pt x="403" y="5873"/>
                  <a:pt x="1109" y="4832"/>
                  <a:pt x="1918" y="3884"/>
                </a:cubicBezTo>
                <a:lnTo>
                  <a:pt x="5047" y="5021"/>
                </a:lnTo>
                <a:cubicBezTo>
                  <a:pt x="5955" y="4264"/>
                  <a:pt x="7065" y="3600"/>
                  <a:pt x="8377" y="3221"/>
                </a:cubicBezTo>
                <a:lnTo>
                  <a:pt x="8882" y="95"/>
                </a:lnTo>
                <a:cubicBezTo>
                  <a:pt x="9488" y="0"/>
                  <a:pt x="10194" y="0"/>
                  <a:pt x="10800" y="0"/>
                </a:cubicBezTo>
                <a:cubicBezTo>
                  <a:pt x="11406" y="0"/>
                  <a:pt x="12011" y="0"/>
                  <a:pt x="12718" y="95"/>
                </a:cubicBezTo>
                <a:lnTo>
                  <a:pt x="13223" y="3221"/>
                </a:lnTo>
                <a:cubicBezTo>
                  <a:pt x="14535" y="3600"/>
                  <a:pt x="15645" y="4264"/>
                  <a:pt x="16553" y="5021"/>
                </a:cubicBezTo>
                <a:lnTo>
                  <a:pt x="19682" y="3884"/>
                </a:lnTo>
                <a:cubicBezTo>
                  <a:pt x="20491" y="4832"/>
                  <a:pt x="21197" y="5873"/>
                  <a:pt x="21600" y="7011"/>
                </a:cubicBezTo>
                <a:lnTo>
                  <a:pt x="18976" y="9000"/>
                </a:lnTo>
                <a:cubicBezTo>
                  <a:pt x="19279" y="10232"/>
                  <a:pt x="19279" y="11368"/>
                  <a:pt x="18976" y="12600"/>
                </a:cubicBezTo>
                <a:lnTo>
                  <a:pt x="21600" y="14589"/>
                </a:lnTo>
                <a:cubicBezTo>
                  <a:pt x="21197" y="15727"/>
                  <a:pt x="20491" y="16768"/>
                  <a:pt x="19682" y="17716"/>
                </a:cubicBezTo>
                <a:lnTo>
                  <a:pt x="16553" y="16579"/>
                </a:lnTo>
                <a:cubicBezTo>
                  <a:pt x="15645" y="17336"/>
                  <a:pt x="14535" y="18000"/>
                  <a:pt x="13223" y="18379"/>
                </a:cubicBezTo>
                <a:lnTo>
                  <a:pt x="12718" y="21505"/>
                </a:lnTo>
                <a:cubicBezTo>
                  <a:pt x="12011" y="21600"/>
                  <a:pt x="11406" y="21600"/>
                  <a:pt x="10800" y="21600"/>
                </a:cubicBezTo>
                <a:cubicBezTo>
                  <a:pt x="10194" y="21600"/>
                  <a:pt x="9488" y="21600"/>
                  <a:pt x="8882" y="21505"/>
                </a:cubicBezTo>
                <a:lnTo>
                  <a:pt x="8377" y="18379"/>
                </a:lnTo>
                <a:cubicBezTo>
                  <a:pt x="7065" y="18000"/>
                  <a:pt x="5955" y="17336"/>
                  <a:pt x="5047" y="16579"/>
                </a:cubicBezTo>
                <a:lnTo>
                  <a:pt x="1918" y="17716"/>
                </a:lnTo>
                <a:cubicBezTo>
                  <a:pt x="1109" y="16768"/>
                  <a:pt x="403" y="15727"/>
                  <a:pt x="0" y="14589"/>
                </a:cubicBezTo>
                <a:close/>
                <a:moveTo>
                  <a:pt x="7772" y="8053"/>
                </a:moveTo>
                <a:cubicBezTo>
                  <a:pt x="6965" y="8810"/>
                  <a:pt x="6560" y="9758"/>
                  <a:pt x="6560" y="10800"/>
                </a:cubicBezTo>
                <a:cubicBezTo>
                  <a:pt x="6560" y="11936"/>
                  <a:pt x="6965" y="12790"/>
                  <a:pt x="7772" y="13547"/>
                </a:cubicBezTo>
                <a:cubicBezTo>
                  <a:pt x="8680" y="14400"/>
                  <a:pt x="9589" y="14778"/>
                  <a:pt x="10800" y="14778"/>
                </a:cubicBezTo>
                <a:cubicBezTo>
                  <a:pt x="11911" y="14778"/>
                  <a:pt x="12919" y="14400"/>
                  <a:pt x="13728" y="13547"/>
                </a:cubicBezTo>
                <a:cubicBezTo>
                  <a:pt x="14635" y="12790"/>
                  <a:pt x="15040" y="11842"/>
                  <a:pt x="15040" y="10800"/>
                </a:cubicBezTo>
                <a:cubicBezTo>
                  <a:pt x="15040" y="9758"/>
                  <a:pt x="14635" y="8810"/>
                  <a:pt x="13728" y="8053"/>
                </a:cubicBezTo>
                <a:cubicBezTo>
                  <a:pt x="12919" y="7200"/>
                  <a:pt x="11911" y="6820"/>
                  <a:pt x="10800" y="6820"/>
                </a:cubicBezTo>
                <a:cubicBezTo>
                  <a:pt x="9689" y="6820"/>
                  <a:pt x="8680" y="7200"/>
                  <a:pt x="7772" y="805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27" name="Group 26"/>
          <p:cNvGrpSpPr/>
          <p:nvPr/>
        </p:nvGrpSpPr>
        <p:grpSpPr>
          <a:xfrm flipH="1">
            <a:off x="3149006" y="2334945"/>
            <a:ext cx="261515" cy="298672"/>
            <a:chOff x="1003299" y="2590800"/>
            <a:chExt cx="692291" cy="790652"/>
          </a:xfrm>
          <a:solidFill>
            <a:schemeClr val="accent1"/>
          </a:solidFill>
        </p:grpSpPr>
        <p:sp>
          <p:nvSpPr>
            <p:cNvPr id="28" name="Circle"/>
            <p:cNvSpPr/>
            <p:nvPr/>
          </p:nvSpPr>
          <p:spPr>
            <a:xfrm>
              <a:off x="1155700" y="2590800"/>
              <a:ext cx="381267" cy="381293"/>
            </a:xfrm>
            <a:prstGeom prst="ellipse">
              <a:avLst/>
            </a:pr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9" name="Shape"/>
            <p:cNvSpPr/>
            <p:nvPr/>
          </p:nvSpPr>
          <p:spPr>
            <a:xfrm>
              <a:off x="1003299" y="3035300"/>
              <a:ext cx="692291" cy="346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71"/>
                    <a:pt x="16765" y="0"/>
                    <a:pt x="10800" y="0"/>
                  </a:cubicBezTo>
                  <a:cubicBezTo>
                    <a:pt x="4835" y="0"/>
                    <a:pt x="0" y="9671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8" name="Shape"/>
          <p:cNvSpPr/>
          <p:nvPr/>
        </p:nvSpPr>
        <p:spPr>
          <a:xfrm>
            <a:off x="1921808" y="2282952"/>
            <a:ext cx="235363" cy="336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197" y="11988"/>
                </a:moveTo>
                <a:lnTo>
                  <a:pt x="13886" y="12636"/>
                </a:lnTo>
                <a:lnTo>
                  <a:pt x="13886" y="15120"/>
                </a:lnTo>
                <a:lnTo>
                  <a:pt x="7714" y="15120"/>
                </a:lnTo>
                <a:lnTo>
                  <a:pt x="7714" y="12636"/>
                </a:lnTo>
                <a:lnTo>
                  <a:pt x="6403" y="11988"/>
                </a:lnTo>
                <a:cubicBezTo>
                  <a:pt x="4320" y="10973"/>
                  <a:pt x="3086" y="9320"/>
                  <a:pt x="3086" y="7560"/>
                </a:cubicBezTo>
                <a:cubicBezTo>
                  <a:pt x="3086" y="4579"/>
                  <a:pt x="6542" y="2160"/>
                  <a:pt x="10800" y="2160"/>
                </a:cubicBezTo>
                <a:cubicBezTo>
                  <a:pt x="15058" y="2160"/>
                  <a:pt x="18514" y="4579"/>
                  <a:pt x="18514" y="7560"/>
                </a:cubicBezTo>
                <a:cubicBezTo>
                  <a:pt x="18514" y="9320"/>
                  <a:pt x="17280" y="10973"/>
                  <a:pt x="15197" y="11988"/>
                </a:cubicBezTo>
                <a:close/>
                <a:moveTo>
                  <a:pt x="10800" y="0"/>
                </a:moveTo>
                <a:cubicBezTo>
                  <a:pt x="4845" y="0"/>
                  <a:pt x="0" y="3391"/>
                  <a:pt x="0" y="7560"/>
                </a:cubicBezTo>
                <a:cubicBezTo>
                  <a:pt x="0" y="10130"/>
                  <a:pt x="1836" y="12388"/>
                  <a:pt x="4629" y="13759"/>
                </a:cubicBezTo>
                <a:lnTo>
                  <a:pt x="4629" y="16200"/>
                </a:lnTo>
                <a:cubicBezTo>
                  <a:pt x="4629" y="16794"/>
                  <a:pt x="5323" y="17280"/>
                  <a:pt x="6171" y="17280"/>
                </a:cubicBezTo>
                <a:lnTo>
                  <a:pt x="15429" y="17280"/>
                </a:lnTo>
                <a:cubicBezTo>
                  <a:pt x="16277" y="17280"/>
                  <a:pt x="16971" y="16794"/>
                  <a:pt x="16971" y="16200"/>
                </a:cubicBezTo>
                <a:lnTo>
                  <a:pt x="16971" y="13759"/>
                </a:lnTo>
                <a:cubicBezTo>
                  <a:pt x="19764" y="12388"/>
                  <a:pt x="21600" y="10130"/>
                  <a:pt x="21600" y="7560"/>
                </a:cubicBezTo>
                <a:cubicBezTo>
                  <a:pt x="21600" y="3391"/>
                  <a:pt x="16755" y="0"/>
                  <a:pt x="10800" y="0"/>
                </a:cubicBezTo>
                <a:close/>
                <a:moveTo>
                  <a:pt x="6171" y="20520"/>
                </a:moveTo>
                <a:cubicBezTo>
                  <a:pt x="6171" y="21114"/>
                  <a:pt x="6866" y="21600"/>
                  <a:pt x="7714" y="21600"/>
                </a:cubicBezTo>
                <a:lnTo>
                  <a:pt x="13886" y="21600"/>
                </a:lnTo>
                <a:cubicBezTo>
                  <a:pt x="14734" y="21600"/>
                  <a:pt x="15429" y="21114"/>
                  <a:pt x="15429" y="20520"/>
                </a:cubicBezTo>
                <a:lnTo>
                  <a:pt x="15429" y="19440"/>
                </a:lnTo>
                <a:lnTo>
                  <a:pt x="6171" y="19440"/>
                </a:lnTo>
                <a:cubicBezTo>
                  <a:pt x="6171" y="19440"/>
                  <a:pt x="6171" y="20520"/>
                  <a:pt x="6171" y="2052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"/>
          </a:p>
        </p:txBody>
      </p:sp>
    </p:spTree>
    <p:extLst>
      <p:ext uri="{BB962C8B-B14F-4D97-AF65-F5344CB8AC3E}">
        <p14:creationId xmlns:p14="http://schemas.microsoft.com/office/powerpoint/2010/main" val="1122363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Sustainability Workflow</a:t>
            </a: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1279526" y="1705693"/>
            <a:ext cx="1584325" cy="900114"/>
          </a:xfrm>
          <a:custGeom>
            <a:avLst/>
            <a:gdLst>
              <a:gd name="T0" fmla="*/ 1703 w 1776"/>
              <a:gd name="T1" fmla="*/ 843 h 1009"/>
              <a:gd name="T2" fmla="*/ 852 w 1776"/>
              <a:gd name="T3" fmla="*/ 0 h 1009"/>
              <a:gd name="T4" fmla="*/ 0 w 1776"/>
              <a:gd name="T5" fmla="*/ 852 h 1009"/>
              <a:gd name="T6" fmla="*/ 304 w 1776"/>
              <a:gd name="T7" fmla="*/ 852 h 1009"/>
              <a:gd name="T8" fmla="*/ 852 w 1776"/>
              <a:gd name="T9" fmla="*/ 304 h 1009"/>
              <a:gd name="T10" fmla="*/ 1399 w 1776"/>
              <a:gd name="T11" fmla="*/ 843 h 1009"/>
              <a:gd name="T12" fmla="*/ 1326 w 1776"/>
              <a:gd name="T13" fmla="*/ 843 h 1009"/>
              <a:gd name="T14" fmla="*/ 1551 w 1776"/>
              <a:gd name="T15" fmla="*/ 1009 h 1009"/>
              <a:gd name="T16" fmla="*/ 1776 w 1776"/>
              <a:gd name="T17" fmla="*/ 843 h 1009"/>
              <a:gd name="T18" fmla="*/ 1703 w 1776"/>
              <a:gd name="T19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6" h="1009">
                <a:moveTo>
                  <a:pt x="1703" y="843"/>
                </a:moveTo>
                <a:cubicBezTo>
                  <a:pt x="1698" y="377"/>
                  <a:pt x="1319" y="0"/>
                  <a:pt x="852" y="0"/>
                </a:cubicBezTo>
                <a:cubicBezTo>
                  <a:pt x="381" y="0"/>
                  <a:pt x="0" y="381"/>
                  <a:pt x="0" y="852"/>
                </a:cubicBezTo>
                <a:cubicBezTo>
                  <a:pt x="304" y="852"/>
                  <a:pt x="304" y="852"/>
                  <a:pt x="304" y="852"/>
                </a:cubicBezTo>
                <a:cubicBezTo>
                  <a:pt x="304" y="549"/>
                  <a:pt x="549" y="304"/>
                  <a:pt x="852" y="304"/>
                </a:cubicBezTo>
                <a:cubicBezTo>
                  <a:pt x="1151" y="304"/>
                  <a:pt x="1394" y="544"/>
                  <a:pt x="1399" y="843"/>
                </a:cubicBezTo>
                <a:cubicBezTo>
                  <a:pt x="1326" y="843"/>
                  <a:pt x="1326" y="843"/>
                  <a:pt x="1326" y="843"/>
                </a:cubicBezTo>
                <a:cubicBezTo>
                  <a:pt x="1551" y="1009"/>
                  <a:pt x="1551" y="1009"/>
                  <a:pt x="1551" y="1009"/>
                </a:cubicBezTo>
                <a:cubicBezTo>
                  <a:pt x="1776" y="843"/>
                  <a:pt x="1776" y="843"/>
                  <a:pt x="1776" y="843"/>
                </a:cubicBezTo>
                <a:lnTo>
                  <a:pt x="1703" y="843"/>
                </a:lnTo>
                <a:close/>
              </a:path>
            </a:pathLst>
          </a:custGeom>
          <a:solidFill>
            <a:schemeClr val="accent5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527301" y="2324817"/>
            <a:ext cx="1582738" cy="900114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8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2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8" y="167"/>
                  <a:pt x="1398" y="167"/>
                  <a:pt x="1398" y="167"/>
                </a:cubicBezTo>
                <a:cubicBezTo>
                  <a:pt x="1393" y="465"/>
                  <a:pt x="1150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6" y="1009"/>
                  <a:pt x="850" y="1009"/>
                </a:cubicBezTo>
                <a:cubicBezTo>
                  <a:pt x="1318" y="1009"/>
                  <a:pt x="1697" y="633"/>
                  <a:pt x="1702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chemeClr val="accent1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5022851" y="2324817"/>
            <a:ext cx="1582738" cy="900114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7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1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7" y="167"/>
                  <a:pt x="1397" y="167"/>
                  <a:pt x="1397" y="167"/>
                </a:cubicBezTo>
                <a:cubicBezTo>
                  <a:pt x="1393" y="465"/>
                  <a:pt x="1149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5" y="1009"/>
                  <a:pt x="850" y="1009"/>
                </a:cubicBezTo>
                <a:cubicBezTo>
                  <a:pt x="1317" y="1009"/>
                  <a:pt x="1697" y="633"/>
                  <a:pt x="1701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chemeClr val="accent4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775076" y="1705693"/>
            <a:ext cx="1582738" cy="900114"/>
          </a:xfrm>
          <a:custGeom>
            <a:avLst/>
            <a:gdLst>
              <a:gd name="T0" fmla="*/ 1702 w 1775"/>
              <a:gd name="T1" fmla="*/ 843 h 1009"/>
              <a:gd name="T2" fmla="*/ 850 w 1775"/>
              <a:gd name="T3" fmla="*/ 0 h 1009"/>
              <a:gd name="T4" fmla="*/ 0 w 1775"/>
              <a:gd name="T5" fmla="*/ 805 h 1009"/>
              <a:gd name="T6" fmla="*/ 151 w 1775"/>
              <a:gd name="T7" fmla="*/ 694 h 1009"/>
              <a:gd name="T8" fmla="*/ 305 w 1775"/>
              <a:gd name="T9" fmla="*/ 808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50 w 1775"/>
              <a:gd name="T17" fmla="*/ 1009 h 1009"/>
              <a:gd name="T18" fmla="*/ 1775 w 1775"/>
              <a:gd name="T19" fmla="*/ 843 h 1009"/>
              <a:gd name="T20" fmla="*/ 1702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2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6" y="0"/>
                  <a:pt x="24" y="357"/>
                  <a:pt x="0" y="805"/>
                </a:cubicBezTo>
                <a:cubicBezTo>
                  <a:pt x="151" y="694"/>
                  <a:pt x="151" y="694"/>
                  <a:pt x="151" y="694"/>
                </a:cubicBezTo>
                <a:cubicBezTo>
                  <a:pt x="305" y="808"/>
                  <a:pt x="305" y="808"/>
                  <a:pt x="305" y="808"/>
                </a:cubicBezTo>
                <a:cubicBezTo>
                  <a:pt x="327" y="526"/>
                  <a:pt x="563" y="304"/>
                  <a:pt x="850" y="304"/>
                </a:cubicBezTo>
                <a:cubicBezTo>
                  <a:pt x="1150" y="304"/>
                  <a:pt x="1393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50" y="1009"/>
                  <a:pt x="1550" y="1009"/>
                  <a:pt x="1550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2" y="843"/>
                </a:lnTo>
                <a:close/>
              </a:path>
            </a:pathLst>
          </a:custGeom>
          <a:solidFill>
            <a:schemeClr val="accent2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278562" y="1705693"/>
            <a:ext cx="1582738" cy="900114"/>
          </a:xfrm>
          <a:custGeom>
            <a:avLst/>
            <a:gdLst>
              <a:gd name="T0" fmla="*/ 1701 w 1775"/>
              <a:gd name="T1" fmla="*/ 843 h 1009"/>
              <a:gd name="T2" fmla="*/ 850 w 1775"/>
              <a:gd name="T3" fmla="*/ 0 h 1009"/>
              <a:gd name="T4" fmla="*/ 0 w 1775"/>
              <a:gd name="T5" fmla="*/ 798 h 1009"/>
              <a:gd name="T6" fmla="*/ 142 w 1775"/>
              <a:gd name="T7" fmla="*/ 694 h 1009"/>
              <a:gd name="T8" fmla="*/ 304 w 1775"/>
              <a:gd name="T9" fmla="*/ 814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49 w 1775"/>
              <a:gd name="T17" fmla="*/ 1009 h 1009"/>
              <a:gd name="T18" fmla="*/ 1775 w 1775"/>
              <a:gd name="T19" fmla="*/ 843 h 1009"/>
              <a:gd name="T20" fmla="*/ 1701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1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8" y="0"/>
                  <a:pt x="28" y="353"/>
                  <a:pt x="0" y="798"/>
                </a:cubicBezTo>
                <a:cubicBezTo>
                  <a:pt x="142" y="694"/>
                  <a:pt x="142" y="694"/>
                  <a:pt x="142" y="694"/>
                </a:cubicBezTo>
                <a:cubicBezTo>
                  <a:pt x="304" y="814"/>
                  <a:pt x="304" y="814"/>
                  <a:pt x="304" y="814"/>
                </a:cubicBezTo>
                <a:cubicBezTo>
                  <a:pt x="323" y="529"/>
                  <a:pt x="560" y="304"/>
                  <a:pt x="850" y="304"/>
                </a:cubicBezTo>
                <a:cubicBezTo>
                  <a:pt x="1149" y="304"/>
                  <a:pt x="1392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49" y="1009"/>
                  <a:pt x="1549" y="1009"/>
                  <a:pt x="1549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1" y="843"/>
                </a:ln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3322" y="2518047"/>
            <a:ext cx="38159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79709" y="2650682"/>
            <a:ext cx="38159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Finish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9145" y="2936387"/>
            <a:ext cx="1007816" cy="320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Teams Message</a:t>
            </a:r>
            <a:br>
              <a:rPr lang="en-US" sz="1000" dirty="0">
                <a:latin typeface="Arial" charset="0"/>
                <a:ea typeface="Arial" charset="0"/>
                <a:cs typeface="Arial" charset="0"/>
              </a:rPr>
            </a:b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Meeting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3192" y="2936387"/>
            <a:ext cx="1007816" cy="154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Adjustments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5855" y="2057754"/>
            <a:ext cx="1007816" cy="154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More Feedback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7336" y="1866831"/>
            <a:ext cx="1052508" cy="3163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Up">
              <a:avLst/>
            </a:prstTxWarp>
            <a:noAutofit/>
          </a:bodyPr>
          <a:lstStyle/>
          <a:p>
            <a:pPr algn="ctr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Front 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3043" y="2795765"/>
            <a:ext cx="1202682" cy="2943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Down">
              <a:avLst>
                <a:gd name="adj" fmla="val 21055539"/>
              </a:avLst>
            </a:prstTxWarp>
            <a:noAutofit/>
          </a:bodyPr>
          <a:lstStyle/>
          <a:p>
            <a:pPr algn="ctr" hangingPunct="0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7967" y="1866831"/>
            <a:ext cx="1052508" cy="2782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Up">
              <a:avLst/>
            </a:prstTxWarp>
            <a:noAutofit/>
          </a:bodyPr>
          <a:lstStyle/>
          <a:p>
            <a:pPr algn="ctr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approval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15876" y="2697202"/>
            <a:ext cx="1129360" cy="4023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Down">
              <a:avLst>
                <a:gd name="adj" fmla="val 21055539"/>
              </a:avLst>
            </a:prstTxWarp>
            <a:noAutofit/>
          </a:bodyPr>
          <a:lstStyle/>
          <a:p>
            <a:pPr algn="ctr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spreadsheet</a:t>
            </a:r>
          </a:p>
        </p:txBody>
      </p:sp>
      <p:sp>
        <p:nvSpPr>
          <p:cNvPr id="22" name="Shape 276"/>
          <p:cNvSpPr/>
          <p:nvPr/>
        </p:nvSpPr>
        <p:spPr>
          <a:xfrm>
            <a:off x="4370453" y="2314837"/>
            <a:ext cx="299641" cy="318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24" y="12600"/>
                </a:moveTo>
                <a:cubicBezTo>
                  <a:pt x="2321" y="11368"/>
                  <a:pt x="2321" y="10232"/>
                  <a:pt x="2624" y="9000"/>
                </a:cubicBezTo>
                <a:lnTo>
                  <a:pt x="0" y="7011"/>
                </a:lnTo>
                <a:cubicBezTo>
                  <a:pt x="403" y="5873"/>
                  <a:pt x="1109" y="4832"/>
                  <a:pt x="1918" y="3884"/>
                </a:cubicBezTo>
                <a:lnTo>
                  <a:pt x="5047" y="5021"/>
                </a:lnTo>
                <a:cubicBezTo>
                  <a:pt x="5955" y="4264"/>
                  <a:pt x="7065" y="3600"/>
                  <a:pt x="8377" y="3221"/>
                </a:cubicBezTo>
                <a:lnTo>
                  <a:pt x="8882" y="95"/>
                </a:lnTo>
                <a:cubicBezTo>
                  <a:pt x="9488" y="0"/>
                  <a:pt x="10194" y="0"/>
                  <a:pt x="10800" y="0"/>
                </a:cubicBezTo>
                <a:cubicBezTo>
                  <a:pt x="11406" y="0"/>
                  <a:pt x="12011" y="0"/>
                  <a:pt x="12718" y="95"/>
                </a:cubicBezTo>
                <a:lnTo>
                  <a:pt x="13223" y="3221"/>
                </a:lnTo>
                <a:cubicBezTo>
                  <a:pt x="14535" y="3600"/>
                  <a:pt x="15645" y="4264"/>
                  <a:pt x="16553" y="5021"/>
                </a:cubicBezTo>
                <a:lnTo>
                  <a:pt x="19682" y="3884"/>
                </a:lnTo>
                <a:cubicBezTo>
                  <a:pt x="20491" y="4832"/>
                  <a:pt x="21197" y="5873"/>
                  <a:pt x="21600" y="7011"/>
                </a:cubicBezTo>
                <a:lnTo>
                  <a:pt x="18976" y="9000"/>
                </a:lnTo>
                <a:cubicBezTo>
                  <a:pt x="19279" y="10232"/>
                  <a:pt x="19279" y="11368"/>
                  <a:pt x="18976" y="12600"/>
                </a:cubicBezTo>
                <a:lnTo>
                  <a:pt x="21600" y="14589"/>
                </a:lnTo>
                <a:cubicBezTo>
                  <a:pt x="21197" y="15727"/>
                  <a:pt x="20491" y="16768"/>
                  <a:pt x="19682" y="17716"/>
                </a:cubicBezTo>
                <a:lnTo>
                  <a:pt x="16553" y="16579"/>
                </a:lnTo>
                <a:cubicBezTo>
                  <a:pt x="15645" y="17336"/>
                  <a:pt x="14535" y="18000"/>
                  <a:pt x="13223" y="18379"/>
                </a:cubicBezTo>
                <a:lnTo>
                  <a:pt x="12718" y="21505"/>
                </a:lnTo>
                <a:cubicBezTo>
                  <a:pt x="12011" y="21600"/>
                  <a:pt x="11406" y="21600"/>
                  <a:pt x="10800" y="21600"/>
                </a:cubicBezTo>
                <a:cubicBezTo>
                  <a:pt x="10194" y="21600"/>
                  <a:pt x="9488" y="21600"/>
                  <a:pt x="8882" y="21505"/>
                </a:cubicBezTo>
                <a:lnTo>
                  <a:pt x="8377" y="18379"/>
                </a:lnTo>
                <a:cubicBezTo>
                  <a:pt x="7065" y="18000"/>
                  <a:pt x="5955" y="17336"/>
                  <a:pt x="5047" y="16579"/>
                </a:cubicBezTo>
                <a:lnTo>
                  <a:pt x="1918" y="17716"/>
                </a:lnTo>
                <a:cubicBezTo>
                  <a:pt x="1109" y="16768"/>
                  <a:pt x="403" y="15727"/>
                  <a:pt x="0" y="14589"/>
                </a:cubicBezTo>
                <a:close/>
                <a:moveTo>
                  <a:pt x="7772" y="8053"/>
                </a:moveTo>
                <a:cubicBezTo>
                  <a:pt x="6965" y="8810"/>
                  <a:pt x="6560" y="9758"/>
                  <a:pt x="6560" y="10800"/>
                </a:cubicBezTo>
                <a:cubicBezTo>
                  <a:pt x="6560" y="11936"/>
                  <a:pt x="6965" y="12790"/>
                  <a:pt x="7772" y="13547"/>
                </a:cubicBezTo>
                <a:cubicBezTo>
                  <a:pt x="8680" y="14400"/>
                  <a:pt x="9589" y="14778"/>
                  <a:pt x="10800" y="14778"/>
                </a:cubicBezTo>
                <a:cubicBezTo>
                  <a:pt x="11911" y="14778"/>
                  <a:pt x="12919" y="14400"/>
                  <a:pt x="13728" y="13547"/>
                </a:cubicBezTo>
                <a:cubicBezTo>
                  <a:pt x="14635" y="12790"/>
                  <a:pt x="15040" y="11842"/>
                  <a:pt x="15040" y="10800"/>
                </a:cubicBezTo>
                <a:cubicBezTo>
                  <a:pt x="15040" y="9758"/>
                  <a:pt x="14635" y="8810"/>
                  <a:pt x="13728" y="8053"/>
                </a:cubicBezTo>
                <a:cubicBezTo>
                  <a:pt x="12919" y="7200"/>
                  <a:pt x="11911" y="6820"/>
                  <a:pt x="10800" y="6820"/>
                </a:cubicBezTo>
                <a:cubicBezTo>
                  <a:pt x="9689" y="6820"/>
                  <a:pt x="8680" y="7200"/>
                  <a:pt x="7772" y="805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27" name="Group 26"/>
          <p:cNvGrpSpPr/>
          <p:nvPr/>
        </p:nvGrpSpPr>
        <p:grpSpPr>
          <a:xfrm flipH="1">
            <a:off x="3149006" y="2334945"/>
            <a:ext cx="261515" cy="298672"/>
            <a:chOff x="1003299" y="2590800"/>
            <a:chExt cx="692291" cy="790652"/>
          </a:xfrm>
          <a:solidFill>
            <a:schemeClr val="accent1"/>
          </a:solidFill>
        </p:grpSpPr>
        <p:sp>
          <p:nvSpPr>
            <p:cNvPr id="28" name="Circle"/>
            <p:cNvSpPr/>
            <p:nvPr/>
          </p:nvSpPr>
          <p:spPr>
            <a:xfrm>
              <a:off x="1155700" y="2590800"/>
              <a:ext cx="381267" cy="381293"/>
            </a:xfrm>
            <a:prstGeom prst="ellipse">
              <a:avLst/>
            </a:pr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9" name="Shape"/>
            <p:cNvSpPr/>
            <p:nvPr/>
          </p:nvSpPr>
          <p:spPr>
            <a:xfrm>
              <a:off x="1003299" y="3035300"/>
              <a:ext cx="692291" cy="346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71"/>
                    <a:pt x="16765" y="0"/>
                    <a:pt x="10800" y="0"/>
                  </a:cubicBezTo>
                  <a:cubicBezTo>
                    <a:pt x="4835" y="0"/>
                    <a:pt x="0" y="9671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94328" y="2386361"/>
            <a:ext cx="571222" cy="295204"/>
            <a:chOff x="2222500" y="2832100"/>
            <a:chExt cx="1107208" cy="572195"/>
          </a:xfrm>
          <a:solidFill>
            <a:schemeClr val="accent4"/>
          </a:solidFill>
        </p:grpSpPr>
        <p:sp>
          <p:nvSpPr>
            <p:cNvPr id="31" name="Circle"/>
            <p:cNvSpPr/>
            <p:nvPr/>
          </p:nvSpPr>
          <p:spPr>
            <a:xfrm>
              <a:off x="2984500" y="2908300"/>
              <a:ext cx="232207" cy="232220"/>
            </a:xfrm>
            <a:prstGeom prst="ellipse">
              <a:avLst/>
            </a:pr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2" name="Circle"/>
            <p:cNvSpPr/>
            <p:nvPr/>
          </p:nvSpPr>
          <p:spPr>
            <a:xfrm>
              <a:off x="2336800" y="2908300"/>
              <a:ext cx="232207" cy="232220"/>
            </a:xfrm>
            <a:prstGeom prst="ellipse">
              <a:avLst/>
            </a:pr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" name="Circle"/>
            <p:cNvSpPr/>
            <p:nvPr/>
          </p:nvSpPr>
          <p:spPr>
            <a:xfrm>
              <a:off x="2628900" y="2832100"/>
              <a:ext cx="283744" cy="283744"/>
            </a:xfrm>
            <a:prstGeom prst="ellipse">
              <a:avLst/>
            </a:pr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Shape"/>
            <p:cNvSpPr/>
            <p:nvPr/>
          </p:nvSpPr>
          <p:spPr>
            <a:xfrm>
              <a:off x="2997200" y="3174999"/>
              <a:ext cx="332508" cy="221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48" y="21600"/>
                  </a:moveTo>
                  <a:lnTo>
                    <a:pt x="21600" y="21600"/>
                  </a:lnTo>
                  <a:cubicBezTo>
                    <a:pt x="21600" y="9671"/>
                    <a:pt x="15146" y="0"/>
                    <a:pt x="7185" y="0"/>
                  </a:cubicBezTo>
                  <a:cubicBezTo>
                    <a:pt x="4566" y="0"/>
                    <a:pt x="2117" y="1063"/>
                    <a:pt x="0" y="2892"/>
                  </a:cubicBezTo>
                  <a:cubicBezTo>
                    <a:pt x="3153" y="7809"/>
                    <a:pt x="5181" y="14357"/>
                    <a:pt x="5448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Shape"/>
            <p:cNvSpPr/>
            <p:nvPr/>
          </p:nvSpPr>
          <p:spPr>
            <a:xfrm>
              <a:off x="2222500" y="3174999"/>
              <a:ext cx="332513" cy="221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893"/>
                  </a:moveTo>
                  <a:cubicBezTo>
                    <a:pt x="19483" y="1063"/>
                    <a:pt x="17034" y="0"/>
                    <a:pt x="14415" y="0"/>
                  </a:cubicBezTo>
                  <a:cubicBezTo>
                    <a:pt x="6454" y="0"/>
                    <a:pt x="0" y="9671"/>
                    <a:pt x="0" y="21600"/>
                  </a:cubicBezTo>
                  <a:lnTo>
                    <a:pt x="16153" y="21600"/>
                  </a:lnTo>
                  <a:cubicBezTo>
                    <a:pt x="16420" y="14357"/>
                    <a:pt x="18447" y="7809"/>
                    <a:pt x="21600" y="289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6" name="Shape"/>
            <p:cNvSpPr/>
            <p:nvPr/>
          </p:nvSpPr>
          <p:spPr>
            <a:xfrm>
              <a:off x="2501900" y="3149599"/>
              <a:ext cx="540011" cy="254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cubicBezTo>
                    <a:pt x="21273" y="9573"/>
                    <a:pt x="16554" y="0"/>
                    <a:pt x="10800" y="0"/>
                  </a:cubicBezTo>
                  <a:cubicBezTo>
                    <a:pt x="5046" y="0"/>
                    <a:pt x="327" y="9573"/>
                    <a:pt x="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8" name="Shape"/>
          <p:cNvSpPr/>
          <p:nvPr/>
        </p:nvSpPr>
        <p:spPr>
          <a:xfrm>
            <a:off x="1921808" y="2282952"/>
            <a:ext cx="235363" cy="336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197" y="11988"/>
                </a:moveTo>
                <a:lnTo>
                  <a:pt x="13886" y="12636"/>
                </a:lnTo>
                <a:lnTo>
                  <a:pt x="13886" y="15120"/>
                </a:lnTo>
                <a:lnTo>
                  <a:pt x="7714" y="15120"/>
                </a:lnTo>
                <a:lnTo>
                  <a:pt x="7714" y="12636"/>
                </a:lnTo>
                <a:lnTo>
                  <a:pt x="6403" y="11988"/>
                </a:lnTo>
                <a:cubicBezTo>
                  <a:pt x="4320" y="10973"/>
                  <a:pt x="3086" y="9320"/>
                  <a:pt x="3086" y="7560"/>
                </a:cubicBezTo>
                <a:cubicBezTo>
                  <a:pt x="3086" y="4579"/>
                  <a:pt x="6542" y="2160"/>
                  <a:pt x="10800" y="2160"/>
                </a:cubicBezTo>
                <a:cubicBezTo>
                  <a:pt x="15058" y="2160"/>
                  <a:pt x="18514" y="4579"/>
                  <a:pt x="18514" y="7560"/>
                </a:cubicBezTo>
                <a:cubicBezTo>
                  <a:pt x="18514" y="9320"/>
                  <a:pt x="17280" y="10973"/>
                  <a:pt x="15197" y="11988"/>
                </a:cubicBezTo>
                <a:close/>
                <a:moveTo>
                  <a:pt x="10800" y="0"/>
                </a:moveTo>
                <a:cubicBezTo>
                  <a:pt x="4845" y="0"/>
                  <a:pt x="0" y="3391"/>
                  <a:pt x="0" y="7560"/>
                </a:cubicBezTo>
                <a:cubicBezTo>
                  <a:pt x="0" y="10130"/>
                  <a:pt x="1836" y="12388"/>
                  <a:pt x="4629" y="13759"/>
                </a:cubicBezTo>
                <a:lnTo>
                  <a:pt x="4629" y="16200"/>
                </a:lnTo>
                <a:cubicBezTo>
                  <a:pt x="4629" y="16794"/>
                  <a:pt x="5323" y="17280"/>
                  <a:pt x="6171" y="17280"/>
                </a:cubicBezTo>
                <a:lnTo>
                  <a:pt x="15429" y="17280"/>
                </a:lnTo>
                <a:cubicBezTo>
                  <a:pt x="16277" y="17280"/>
                  <a:pt x="16971" y="16794"/>
                  <a:pt x="16971" y="16200"/>
                </a:cubicBezTo>
                <a:lnTo>
                  <a:pt x="16971" y="13759"/>
                </a:lnTo>
                <a:cubicBezTo>
                  <a:pt x="19764" y="12388"/>
                  <a:pt x="21600" y="10130"/>
                  <a:pt x="21600" y="7560"/>
                </a:cubicBezTo>
                <a:cubicBezTo>
                  <a:pt x="21600" y="3391"/>
                  <a:pt x="16755" y="0"/>
                  <a:pt x="10800" y="0"/>
                </a:cubicBezTo>
                <a:close/>
                <a:moveTo>
                  <a:pt x="6171" y="20520"/>
                </a:moveTo>
                <a:cubicBezTo>
                  <a:pt x="6171" y="21114"/>
                  <a:pt x="6866" y="21600"/>
                  <a:pt x="7714" y="21600"/>
                </a:cubicBezTo>
                <a:lnTo>
                  <a:pt x="13886" y="21600"/>
                </a:lnTo>
                <a:cubicBezTo>
                  <a:pt x="14734" y="21600"/>
                  <a:pt x="15429" y="21114"/>
                  <a:pt x="15429" y="20520"/>
                </a:cubicBezTo>
                <a:lnTo>
                  <a:pt x="15429" y="19440"/>
                </a:lnTo>
                <a:lnTo>
                  <a:pt x="6171" y="19440"/>
                </a:lnTo>
                <a:cubicBezTo>
                  <a:pt x="6171" y="19440"/>
                  <a:pt x="6171" y="20520"/>
                  <a:pt x="6171" y="2052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"/>
          </a:p>
        </p:txBody>
      </p:sp>
    </p:spTree>
    <p:extLst>
      <p:ext uri="{BB962C8B-B14F-4D97-AF65-F5344CB8AC3E}">
        <p14:creationId xmlns:p14="http://schemas.microsoft.com/office/powerpoint/2010/main" val="2164507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Sustainability Workflow</a:t>
            </a: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1279526" y="1705693"/>
            <a:ext cx="1584325" cy="900114"/>
          </a:xfrm>
          <a:custGeom>
            <a:avLst/>
            <a:gdLst>
              <a:gd name="T0" fmla="*/ 1703 w 1776"/>
              <a:gd name="T1" fmla="*/ 843 h 1009"/>
              <a:gd name="T2" fmla="*/ 852 w 1776"/>
              <a:gd name="T3" fmla="*/ 0 h 1009"/>
              <a:gd name="T4" fmla="*/ 0 w 1776"/>
              <a:gd name="T5" fmla="*/ 852 h 1009"/>
              <a:gd name="T6" fmla="*/ 304 w 1776"/>
              <a:gd name="T7" fmla="*/ 852 h 1009"/>
              <a:gd name="T8" fmla="*/ 852 w 1776"/>
              <a:gd name="T9" fmla="*/ 304 h 1009"/>
              <a:gd name="T10" fmla="*/ 1399 w 1776"/>
              <a:gd name="T11" fmla="*/ 843 h 1009"/>
              <a:gd name="T12" fmla="*/ 1326 w 1776"/>
              <a:gd name="T13" fmla="*/ 843 h 1009"/>
              <a:gd name="T14" fmla="*/ 1551 w 1776"/>
              <a:gd name="T15" fmla="*/ 1009 h 1009"/>
              <a:gd name="T16" fmla="*/ 1776 w 1776"/>
              <a:gd name="T17" fmla="*/ 843 h 1009"/>
              <a:gd name="T18" fmla="*/ 1703 w 1776"/>
              <a:gd name="T19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6" h="1009">
                <a:moveTo>
                  <a:pt x="1703" y="843"/>
                </a:moveTo>
                <a:cubicBezTo>
                  <a:pt x="1698" y="377"/>
                  <a:pt x="1319" y="0"/>
                  <a:pt x="852" y="0"/>
                </a:cubicBezTo>
                <a:cubicBezTo>
                  <a:pt x="381" y="0"/>
                  <a:pt x="0" y="381"/>
                  <a:pt x="0" y="852"/>
                </a:cubicBezTo>
                <a:cubicBezTo>
                  <a:pt x="304" y="852"/>
                  <a:pt x="304" y="852"/>
                  <a:pt x="304" y="852"/>
                </a:cubicBezTo>
                <a:cubicBezTo>
                  <a:pt x="304" y="549"/>
                  <a:pt x="549" y="304"/>
                  <a:pt x="852" y="304"/>
                </a:cubicBezTo>
                <a:cubicBezTo>
                  <a:pt x="1151" y="304"/>
                  <a:pt x="1394" y="544"/>
                  <a:pt x="1399" y="843"/>
                </a:cubicBezTo>
                <a:cubicBezTo>
                  <a:pt x="1326" y="843"/>
                  <a:pt x="1326" y="843"/>
                  <a:pt x="1326" y="843"/>
                </a:cubicBezTo>
                <a:cubicBezTo>
                  <a:pt x="1551" y="1009"/>
                  <a:pt x="1551" y="1009"/>
                  <a:pt x="1551" y="1009"/>
                </a:cubicBezTo>
                <a:cubicBezTo>
                  <a:pt x="1776" y="843"/>
                  <a:pt x="1776" y="843"/>
                  <a:pt x="1776" y="843"/>
                </a:cubicBezTo>
                <a:lnTo>
                  <a:pt x="1703" y="843"/>
                </a:lnTo>
                <a:close/>
              </a:path>
            </a:pathLst>
          </a:custGeom>
          <a:solidFill>
            <a:schemeClr val="accent5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527301" y="2324817"/>
            <a:ext cx="1582738" cy="900114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8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2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8" y="167"/>
                  <a:pt x="1398" y="167"/>
                  <a:pt x="1398" y="167"/>
                </a:cubicBezTo>
                <a:cubicBezTo>
                  <a:pt x="1393" y="465"/>
                  <a:pt x="1150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6" y="1009"/>
                  <a:pt x="850" y="1009"/>
                </a:cubicBezTo>
                <a:cubicBezTo>
                  <a:pt x="1318" y="1009"/>
                  <a:pt x="1697" y="633"/>
                  <a:pt x="1702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chemeClr val="accent1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5022851" y="2324817"/>
            <a:ext cx="1582738" cy="900114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7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1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7" y="167"/>
                  <a:pt x="1397" y="167"/>
                  <a:pt x="1397" y="167"/>
                </a:cubicBezTo>
                <a:cubicBezTo>
                  <a:pt x="1393" y="465"/>
                  <a:pt x="1149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5" y="1009"/>
                  <a:pt x="850" y="1009"/>
                </a:cubicBezTo>
                <a:cubicBezTo>
                  <a:pt x="1317" y="1009"/>
                  <a:pt x="1697" y="633"/>
                  <a:pt x="1701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chemeClr val="accent4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775076" y="1705693"/>
            <a:ext cx="1582738" cy="900114"/>
          </a:xfrm>
          <a:custGeom>
            <a:avLst/>
            <a:gdLst>
              <a:gd name="T0" fmla="*/ 1702 w 1775"/>
              <a:gd name="T1" fmla="*/ 843 h 1009"/>
              <a:gd name="T2" fmla="*/ 850 w 1775"/>
              <a:gd name="T3" fmla="*/ 0 h 1009"/>
              <a:gd name="T4" fmla="*/ 0 w 1775"/>
              <a:gd name="T5" fmla="*/ 805 h 1009"/>
              <a:gd name="T6" fmla="*/ 151 w 1775"/>
              <a:gd name="T7" fmla="*/ 694 h 1009"/>
              <a:gd name="T8" fmla="*/ 305 w 1775"/>
              <a:gd name="T9" fmla="*/ 808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50 w 1775"/>
              <a:gd name="T17" fmla="*/ 1009 h 1009"/>
              <a:gd name="T18" fmla="*/ 1775 w 1775"/>
              <a:gd name="T19" fmla="*/ 843 h 1009"/>
              <a:gd name="T20" fmla="*/ 1702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2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6" y="0"/>
                  <a:pt x="24" y="357"/>
                  <a:pt x="0" y="805"/>
                </a:cubicBezTo>
                <a:cubicBezTo>
                  <a:pt x="151" y="694"/>
                  <a:pt x="151" y="694"/>
                  <a:pt x="151" y="694"/>
                </a:cubicBezTo>
                <a:cubicBezTo>
                  <a:pt x="305" y="808"/>
                  <a:pt x="305" y="808"/>
                  <a:pt x="305" y="808"/>
                </a:cubicBezTo>
                <a:cubicBezTo>
                  <a:pt x="327" y="526"/>
                  <a:pt x="563" y="304"/>
                  <a:pt x="850" y="304"/>
                </a:cubicBezTo>
                <a:cubicBezTo>
                  <a:pt x="1150" y="304"/>
                  <a:pt x="1393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50" y="1009"/>
                  <a:pt x="1550" y="1009"/>
                  <a:pt x="1550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2" y="843"/>
                </a:lnTo>
                <a:close/>
              </a:path>
            </a:pathLst>
          </a:custGeom>
          <a:solidFill>
            <a:schemeClr val="accent2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278562" y="1705693"/>
            <a:ext cx="1582738" cy="900114"/>
          </a:xfrm>
          <a:custGeom>
            <a:avLst/>
            <a:gdLst>
              <a:gd name="T0" fmla="*/ 1701 w 1775"/>
              <a:gd name="T1" fmla="*/ 843 h 1009"/>
              <a:gd name="T2" fmla="*/ 850 w 1775"/>
              <a:gd name="T3" fmla="*/ 0 h 1009"/>
              <a:gd name="T4" fmla="*/ 0 w 1775"/>
              <a:gd name="T5" fmla="*/ 798 h 1009"/>
              <a:gd name="T6" fmla="*/ 142 w 1775"/>
              <a:gd name="T7" fmla="*/ 694 h 1009"/>
              <a:gd name="T8" fmla="*/ 304 w 1775"/>
              <a:gd name="T9" fmla="*/ 814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49 w 1775"/>
              <a:gd name="T17" fmla="*/ 1009 h 1009"/>
              <a:gd name="T18" fmla="*/ 1775 w 1775"/>
              <a:gd name="T19" fmla="*/ 843 h 1009"/>
              <a:gd name="T20" fmla="*/ 1701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1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8" y="0"/>
                  <a:pt x="28" y="353"/>
                  <a:pt x="0" y="798"/>
                </a:cubicBezTo>
                <a:cubicBezTo>
                  <a:pt x="142" y="694"/>
                  <a:pt x="142" y="694"/>
                  <a:pt x="142" y="694"/>
                </a:cubicBezTo>
                <a:cubicBezTo>
                  <a:pt x="304" y="814"/>
                  <a:pt x="304" y="814"/>
                  <a:pt x="304" y="814"/>
                </a:cubicBezTo>
                <a:cubicBezTo>
                  <a:pt x="323" y="529"/>
                  <a:pt x="560" y="304"/>
                  <a:pt x="850" y="304"/>
                </a:cubicBezTo>
                <a:cubicBezTo>
                  <a:pt x="1149" y="304"/>
                  <a:pt x="1392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49" y="1009"/>
                  <a:pt x="1549" y="1009"/>
                  <a:pt x="1549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1" y="843"/>
                </a:ln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3322" y="2518047"/>
            <a:ext cx="38159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79709" y="2650682"/>
            <a:ext cx="38159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Finish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9145" y="2936387"/>
            <a:ext cx="1007816" cy="320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Teams Message</a:t>
            </a:r>
            <a:br>
              <a:rPr lang="en-US" sz="1000" dirty="0">
                <a:latin typeface="Arial" charset="0"/>
                <a:ea typeface="Arial" charset="0"/>
                <a:cs typeface="Arial" charset="0"/>
              </a:rPr>
            </a:b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Meeting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3192" y="2936387"/>
            <a:ext cx="1007816" cy="154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Adjustments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0190" y="2936387"/>
            <a:ext cx="1007816" cy="320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User expectation met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5855" y="2057754"/>
            <a:ext cx="1007816" cy="154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More Feedback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7336" y="1866831"/>
            <a:ext cx="1052508" cy="3163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Up">
              <a:avLst/>
            </a:prstTxWarp>
            <a:noAutofit/>
          </a:bodyPr>
          <a:lstStyle/>
          <a:p>
            <a:pPr algn="ctr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Front 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3043" y="2795765"/>
            <a:ext cx="1202682" cy="2943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Down">
              <a:avLst>
                <a:gd name="adj" fmla="val 21055539"/>
              </a:avLst>
            </a:prstTxWarp>
            <a:noAutofit/>
          </a:bodyPr>
          <a:lstStyle/>
          <a:p>
            <a:pPr algn="ctr" hangingPunct="0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7967" y="1866831"/>
            <a:ext cx="1052508" cy="2782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Up">
              <a:avLst/>
            </a:prstTxWarp>
            <a:noAutofit/>
          </a:bodyPr>
          <a:lstStyle/>
          <a:p>
            <a:pPr algn="ctr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approval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35744" y="1866830"/>
            <a:ext cx="998532" cy="2591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Up">
              <a:avLst/>
            </a:prstTxWarp>
            <a:noAutofit/>
          </a:bodyPr>
          <a:lstStyle/>
          <a:p>
            <a:pPr algn="ctr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Deploy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15876" y="2697202"/>
            <a:ext cx="1129360" cy="4023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Down">
              <a:avLst>
                <a:gd name="adj" fmla="val 21055539"/>
              </a:avLst>
            </a:prstTxWarp>
            <a:noAutofit/>
          </a:bodyPr>
          <a:lstStyle/>
          <a:p>
            <a:pPr algn="ctr"/>
            <a:r>
              <a:rPr lang="en-US" sz="900" b="1" cap="al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spreadsheet</a:t>
            </a:r>
          </a:p>
        </p:txBody>
      </p:sp>
      <p:sp>
        <p:nvSpPr>
          <p:cNvPr id="22" name="Shape 276"/>
          <p:cNvSpPr/>
          <p:nvPr/>
        </p:nvSpPr>
        <p:spPr>
          <a:xfrm>
            <a:off x="4370453" y="2314837"/>
            <a:ext cx="299641" cy="318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24" y="12600"/>
                </a:moveTo>
                <a:cubicBezTo>
                  <a:pt x="2321" y="11368"/>
                  <a:pt x="2321" y="10232"/>
                  <a:pt x="2624" y="9000"/>
                </a:cubicBezTo>
                <a:lnTo>
                  <a:pt x="0" y="7011"/>
                </a:lnTo>
                <a:cubicBezTo>
                  <a:pt x="403" y="5873"/>
                  <a:pt x="1109" y="4832"/>
                  <a:pt x="1918" y="3884"/>
                </a:cubicBezTo>
                <a:lnTo>
                  <a:pt x="5047" y="5021"/>
                </a:lnTo>
                <a:cubicBezTo>
                  <a:pt x="5955" y="4264"/>
                  <a:pt x="7065" y="3600"/>
                  <a:pt x="8377" y="3221"/>
                </a:cubicBezTo>
                <a:lnTo>
                  <a:pt x="8882" y="95"/>
                </a:lnTo>
                <a:cubicBezTo>
                  <a:pt x="9488" y="0"/>
                  <a:pt x="10194" y="0"/>
                  <a:pt x="10800" y="0"/>
                </a:cubicBezTo>
                <a:cubicBezTo>
                  <a:pt x="11406" y="0"/>
                  <a:pt x="12011" y="0"/>
                  <a:pt x="12718" y="95"/>
                </a:cubicBezTo>
                <a:lnTo>
                  <a:pt x="13223" y="3221"/>
                </a:lnTo>
                <a:cubicBezTo>
                  <a:pt x="14535" y="3600"/>
                  <a:pt x="15645" y="4264"/>
                  <a:pt x="16553" y="5021"/>
                </a:cubicBezTo>
                <a:lnTo>
                  <a:pt x="19682" y="3884"/>
                </a:lnTo>
                <a:cubicBezTo>
                  <a:pt x="20491" y="4832"/>
                  <a:pt x="21197" y="5873"/>
                  <a:pt x="21600" y="7011"/>
                </a:cubicBezTo>
                <a:lnTo>
                  <a:pt x="18976" y="9000"/>
                </a:lnTo>
                <a:cubicBezTo>
                  <a:pt x="19279" y="10232"/>
                  <a:pt x="19279" y="11368"/>
                  <a:pt x="18976" y="12600"/>
                </a:cubicBezTo>
                <a:lnTo>
                  <a:pt x="21600" y="14589"/>
                </a:lnTo>
                <a:cubicBezTo>
                  <a:pt x="21197" y="15727"/>
                  <a:pt x="20491" y="16768"/>
                  <a:pt x="19682" y="17716"/>
                </a:cubicBezTo>
                <a:lnTo>
                  <a:pt x="16553" y="16579"/>
                </a:lnTo>
                <a:cubicBezTo>
                  <a:pt x="15645" y="17336"/>
                  <a:pt x="14535" y="18000"/>
                  <a:pt x="13223" y="18379"/>
                </a:cubicBezTo>
                <a:lnTo>
                  <a:pt x="12718" y="21505"/>
                </a:lnTo>
                <a:cubicBezTo>
                  <a:pt x="12011" y="21600"/>
                  <a:pt x="11406" y="21600"/>
                  <a:pt x="10800" y="21600"/>
                </a:cubicBezTo>
                <a:cubicBezTo>
                  <a:pt x="10194" y="21600"/>
                  <a:pt x="9488" y="21600"/>
                  <a:pt x="8882" y="21505"/>
                </a:cubicBezTo>
                <a:lnTo>
                  <a:pt x="8377" y="18379"/>
                </a:lnTo>
                <a:cubicBezTo>
                  <a:pt x="7065" y="18000"/>
                  <a:pt x="5955" y="17336"/>
                  <a:pt x="5047" y="16579"/>
                </a:cubicBezTo>
                <a:lnTo>
                  <a:pt x="1918" y="17716"/>
                </a:lnTo>
                <a:cubicBezTo>
                  <a:pt x="1109" y="16768"/>
                  <a:pt x="403" y="15727"/>
                  <a:pt x="0" y="14589"/>
                </a:cubicBezTo>
                <a:close/>
                <a:moveTo>
                  <a:pt x="7772" y="8053"/>
                </a:moveTo>
                <a:cubicBezTo>
                  <a:pt x="6965" y="8810"/>
                  <a:pt x="6560" y="9758"/>
                  <a:pt x="6560" y="10800"/>
                </a:cubicBezTo>
                <a:cubicBezTo>
                  <a:pt x="6560" y="11936"/>
                  <a:pt x="6965" y="12790"/>
                  <a:pt x="7772" y="13547"/>
                </a:cubicBezTo>
                <a:cubicBezTo>
                  <a:pt x="8680" y="14400"/>
                  <a:pt x="9589" y="14778"/>
                  <a:pt x="10800" y="14778"/>
                </a:cubicBezTo>
                <a:cubicBezTo>
                  <a:pt x="11911" y="14778"/>
                  <a:pt x="12919" y="14400"/>
                  <a:pt x="13728" y="13547"/>
                </a:cubicBezTo>
                <a:cubicBezTo>
                  <a:pt x="14635" y="12790"/>
                  <a:pt x="15040" y="11842"/>
                  <a:pt x="15040" y="10800"/>
                </a:cubicBezTo>
                <a:cubicBezTo>
                  <a:pt x="15040" y="9758"/>
                  <a:pt x="14635" y="8810"/>
                  <a:pt x="13728" y="8053"/>
                </a:cubicBezTo>
                <a:cubicBezTo>
                  <a:pt x="12919" y="7200"/>
                  <a:pt x="11911" y="6820"/>
                  <a:pt x="10800" y="6820"/>
                </a:cubicBezTo>
                <a:cubicBezTo>
                  <a:pt x="9689" y="6820"/>
                  <a:pt x="8680" y="7200"/>
                  <a:pt x="7772" y="805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27" name="Group 26"/>
          <p:cNvGrpSpPr/>
          <p:nvPr/>
        </p:nvGrpSpPr>
        <p:grpSpPr>
          <a:xfrm flipH="1">
            <a:off x="3149006" y="2334945"/>
            <a:ext cx="261515" cy="298672"/>
            <a:chOff x="1003299" y="2590800"/>
            <a:chExt cx="692291" cy="790652"/>
          </a:xfrm>
          <a:solidFill>
            <a:schemeClr val="accent1"/>
          </a:solidFill>
        </p:grpSpPr>
        <p:sp>
          <p:nvSpPr>
            <p:cNvPr id="28" name="Circle"/>
            <p:cNvSpPr/>
            <p:nvPr/>
          </p:nvSpPr>
          <p:spPr>
            <a:xfrm>
              <a:off x="1155700" y="2590800"/>
              <a:ext cx="381267" cy="381293"/>
            </a:xfrm>
            <a:prstGeom prst="ellipse">
              <a:avLst/>
            </a:pr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9" name="Shape"/>
            <p:cNvSpPr/>
            <p:nvPr/>
          </p:nvSpPr>
          <p:spPr>
            <a:xfrm>
              <a:off x="1003299" y="3035300"/>
              <a:ext cx="692291" cy="346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71"/>
                    <a:pt x="16765" y="0"/>
                    <a:pt x="10800" y="0"/>
                  </a:cubicBezTo>
                  <a:cubicBezTo>
                    <a:pt x="4835" y="0"/>
                    <a:pt x="0" y="9671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94328" y="2386361"/>
            <a:ext cx="571222" cy="295204"/>
            <a:chOff x="2222500" y="2832100"/>
            <a:chExt cx="1107208" cy="572195"/>
          </a:xfrm>
          <a:solidFill>
            <a:schemeClr val="accent4"/>
          </a:solidFill>
        </p:grpSpPr>
        <p:sp>
          <p:nvSpPr>
            <p:cNvPr id="31" name="Circle"/>
            <p:cNvSpPr/>
            <p:nvPr/>
          </p:nvSpPr>
          <p:spPr>
            <a:xfrm>
              <a:off x="2984500" y="2908300"/>
              <a:ext cx="232207" cy="232220"/>
            </a:xfrm>
            <a:prstGeom prst="ellipse">
              <a:avLst/>
            </a:pr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2" name="Circle"/>
            <p:cNvSpPr/>
            <p:nvPr/>
          </p:nvSpPr>
          <p:spPr>
            <a:xfrm>
              <a:off x="2336800" y="2908300"/>
              <a:ext cx="232207" cy="232220"/>
            </a:xfrm>
            <a:prstGeom prst="ellipse">
              <a:avLst/>
            </a:pr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" name="Circle"/>
            <p:cNvSpPr/>
            <p:nvPr/>
          </p:nvSpPr>
          <p:spPr>
            <a:xfrm>
              <a:off x="2628900" y="2832100"/>
              <a:ext cx="283744" cy="283744"/>
            </a:xfrm>
            <a:prstGeom prst="ellipse">
              <a:avLst/>
            </a:pr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Shape"/>
            <p:cNvSpPr/>
            <p:nvPr/>
          </p:nvSpPr>
          <p:spPr>
            <a:xfrm>
              <a:off x="2997200" y="3174999"/>
              <a:ext cx="332508" cy="221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48" y="21600"/>
                  </a:moveTo>
                  <a:lnTo>
                    <a:pt x="21600" y="21600"/>
                  </a:lnTo>
                  <a:cubicBezTo>
                    <a:pt x="21600" y="9671"/>
                    <a:pt x="15146" y="0"/>
                    <a:pt x="7185" y="0"/>
                  </a:cubicBezTo>
                  <a:cubicBezTo>
                    <a:pt x="4566" y="0"/>
                    <a:pt x="2117" y="1063"/>
                    <a:pt x="0" y="2892"/>
                  </a:cubicBezTo>
                  <a:cubicBezTo>
                    <a:pt x="3153" y="7809"/>
                    <a:pt x="5181" y="14357"/>
                    <a:pt x="5448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Shape"/>
            <p:cNvSpPr/>
            <p:nvPr/>
          </p:nvSpPr>
          <p:spPr>
            <a:xfrm>
              <a:off x="2222500" y="3174999"/>
              <a:ext cx="332513" cy="221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893"/>
                  </a:moveTo>
                  <a:cubicBezTo>
                    <a:pt x="19483" y="1063"/>
                    <a:pt x="17034" y="0"/>
                    <a:pt x="14415" y="0"/>
                  </a:cubicBezTo>
                  <a:cubicBezTo>
                    <a:pt x="6454" y="0"/>
                    <a:pt x="0" y="9671"/>
                    <a:pt x="0" y="21600"/>
                  </a:cubicBezTo>
                  <a:lnTo>
                    <a:pt x="16153" y="21600"/>
                  </a:lnTo>
                  <a:cubicBezTo>
                    <a:pt x="16420" y="14357"/>
                    <a:pt x="18447" y="7809"/>
                    <a:pt x="21600" y="289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6" name="Shape"/>
            <p:cNvSpPr/>
            <p:nvPr/>
          </p:nvSpPr>
          <p:spPr>
            <a:xfrm>
              <a:off x="2501900" y="3149599"/>
              <a:ext cx="540011" cy="254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cubicBezTo>
                    <a:pt x="21273" y="9573"/>
                    <a:pt x="16554" y="0"/>
                    <a:pt x="10800" y="0"/>
                  </a:cubicBezTo>
                  <a:cubicBezTo>
                    <a:pt x="5046" y="0"/>
                    <a:pt x="327" y="9573"/>
                    <a:pt x="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8" name="Shape"/>
          <p:cNvSpPr/>
          <p:nvPr/>
        </p:nvSpPr>
        <p:spPr>
          <a:xfrm>
            <a:off x="1921808" y="2282952"/>
            <a:ext cx="235363" cy="336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197" y="11988"/>
                </a:moveTo>
                <a:lnTo>
                  <a:pt x="13886" y="12636"/>
                </a:lnTo>
                <a:lnTo>
                  <a:pt x="13886" y="15120"/>
                </a:lnTo>
                <a:lnTo>
                  <a:pt x="7714" y="15120"/>
                </a:lnTo>
                <a:lnTo>
                  <a:pt x="7714" y="12636"/>
                </a:lnTo>
                <a:lnTo>
                  <a:pt x="6403" y="11988"/>
                </a:lnTo>
                <a:cubicBezTo>
                  <a:pt x="4320" y="10973"/>
                  <a:pt x="3086" y="9320"/>
                  <a:pt x="3086" y="7560"/>
                </a:cubicBezTo>
                <a:cubicBezTo>
                  <a:pt x="3086" y="4579"/>
                  <a:pt x="6542" y="2160"/>
                  <a:pt x="10800" y="2160"/>
                </a:cubicBezTo>
                <a:cubicBezTo>
                  <a:pt x="15058" y="2160"/>
                  <a:pt x="18514" y="4579"/>
                  <a:pt x="18514" y="7560"/>
                </a:cubicBezTo>
                <a:cubicBezTo>
                  <a:pt x="18514" y="9320"/>
                  <a:pt x="17280" y="10973"/>
                  <a:pt x="15197" y="11988"/>
                </a:cubicBezTo>
                <a:close/>
                <a:moveTo>
                  <a:pt x="10800" y="0"/>
                </a:moveTo>
                <a:cubicBezTo>
                  <a:pt x="4845" y="0"/>
                  <a:pt x="0" y="3391"/>
                  <a:pt x="0" y="7560"/>
                </a:cubicBezTo>
                <a:cubicBezTo>
                  <a:pt x="0" y="10130"/>
                  <a:pt x="1836" y="12388"/>
                  <a:pt x="4629" y="13759"/>
                </a:cubicBezTo>
                <a:lnTo>
                  <a:pt x="4629" y="16200"/>
                </a:lnTo>
                <a:cubicBezTo>
                  <a:pt x="4629" y="16794"/>
                  <a:pt x="5323" y="17280"/>
                  <a:pt x="6171" y="17280"/>
                </a:cubicBezTo>
                <a:lnTo>
                  <a:pt x="15429" y="17280"/>
                </a:lnTo>
                <a:cubicBezTo>
                  <a:pt x="16277" y="17280"/>
                  <a:pt x="16971" y="16794"/>
                  <a:pt x="16971" y="16200"/>
                </a:cubicBezTo>
                <a:lnTo>
                  <a:pt x="16971" y="13759"/>
                </a:lnTo>
                <a:cubicBezTo>
                  <a:pt x="19764" y="12388"/>
                  <a:pt x="21600" y="10130"/>
                  <a:pt x="21600" y="7560"/>
                </a:cubicBezTo>
                <a:cubicBezTo>
                  <a:pt x="21600" y="3391"/>
                  <a:pt x="16755" y="0"/>
                  <a:pt x="10800" y="0"/>
                </a:cubicBezTo>
                <a:close/>
                <a:moveTo>
                  <a:pt x="6171" y="20520"/>
                </a:moveTo>
                <a:cubicBezTo>
                  <a:pt x="6171" y="21114"/>
                  <a:pt x="6866" y="21600"/>
                  <a:pt x="7714" y="21600"/>
                </a:cubicBezTo>
                <a:lnTo>
                  <a:pt x="13886" y="21600"/>
                </a:lnTo>
                <a:cubicBezTo>
                  <a:pt x="14734" y="21600"/>
                  <a:pt x="15429" y="21114"/>
                  <a:pt x="15429" y="20520"/>
                </a:cubicBezTo>
                <a:lnTo>
                  <a:pt x="15429" y="19440"/>
                </a:lnTo>
                <a:lnTo>
                  <a:pt x="6171" y="19440"/>
                </a:lnTo>
                <a:cubicBezTo>
                  <a:pt x="6171" y="19440"/>
                  <a:pt x="6171" y="20520"/>
                  <a:pt x="6171" y="2052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"/>
          </a:p>
        </p:txBody>
      </p:sp>
      <p:sp>
        <p:nvSpPr>
          <p:cNvPr id="40" name="Shape"/>
          <p:cNvSpPr/>
          <p:nvPr/>
        </p:nvSpPr>
        <p:spPr>
          <a:xfrm>
            <a:off x="6916101" y="2378933"/>
            <a:ext cx="253096" cy="230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720"/>
                </a:moveTo>
                <a:cubicBezTo>
                  <a:pt x="21600" y="8532"/>
                  <a:pt x="20716" y="7560"/>
                  <a:pt x="19636" y="7560"/>
                </a:cubicBezTo>
                <a:lnTo>
                  <a:pt x="13441" y="7560"/>
                </a:lnTo>
                <a:lnTo>
                  <a:pt x="14374" y="2624"/>
                </a:lnTo>
                <a:lnTo>
                  <a:pt x="14403" y="2279"/>
                </a:lnTo>
                <a:cubicBezTo>
                  <a:pt x="14403" y="1836"/>
                  <a:pt x="14236" y="1426"/>
                  <a:pt x="13971" y="1134"/>
                </a:cubicBezTo>
                <a:lnTo>
                  <a:pt x="12931" y="0"/>
                </a:lnTo>
                <a:lnTo>
                  <a:pt x="6470" y="7117"/>
                </a:lnTo>
                <a:cubicBezTo>
                  <a:pt x="6107" y="7506"/>
                  <a:pt x="5891" y="8046"/>
                  <a:pt x="5891" y="8640"/>
                </a:cubicBezTo>
                <a:lnTo>
                  <a:pt x="5891" y="19440"/>
                </a:lnTo>
                <a:cubicBezTo>
                  <a:pt x="5891" y="20628"/>
                  <a:pt x="6775" y="21600"/>
                  <a:pt x="7855" y="21600"/>
                </a:cubicBezTo>
                <a:lnTo>
                  <a:pt x="16691" y="21600"/>
                </a:lnTo>
                <a:cubicBezTo>
                  <a:pt x="17506" y="21600"/>
                  <a:pt x="18203" y="21060"/>
                  <a:pt x="18497" y="20282"/>
                </a:cubicBezTo>
                <a:lnTo>
                  <a:pt x="21463" y="12668"/>
                </a:lnTo>
                <a:cubicBezTo>
                  <a:pt x="21551" y="12420"/>
                  <a:pt x="21600" y="12161"/>
                  <a:pt x="21600" y="11880"/>
                </a:cubicBezTo>
                <a:lnTo>
                  <a:pt x="21600" y="9817"/>
                </a:lnTo>
                <a:lnTo>
                  <a:pt x="21590" y="9806"/>
                </a:lnTo>
                <a:cubicBezTo>
                  <a:pt x="21590" y="9806"/>
                  <a:pt x="21600" y="9720"/>
                  <a:pt x="21600" y="9720"/>
                </a:cubicBezTo>
                <a:close/>
                <a:moveTo>
                  <a:pt x="0" y="21600"/>
                </a:moveTo>
                <a:lnTo>
                  <a:pt x="3927" y="21600"/>
                </a:lnTo>
                <a:lnTo>
                  <a:pt x="3927" y="8640"/>
                </a:lnTo>
                <a:lnTo>
                  <a:pt x="0" y="8640"/>
                </a:lnTo>
                <a:cubicBezTo>
                  <a:pt x="0" y="8640"/>
                  <a:pt x="0" y="21600"/>
                  <a:pt x="0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"/>
          </a:p>
        </p:txBody>
      </p:sp>
    </p:spTree>
    <p:extLst>
      <p:ext uri="{BB962C8B-B14F-4D97-AF65-F5344CB8AC3E}">
        <p14:creationId xmlns:p14="http://schemas.microsoft.com/office/powerpoint/2010/main" val="75952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62C4EB0-08E2-4B29-9E6A-E94446CD9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298" y="278015"/>
            <a:ext cx="7515667" cy="4005426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EA7E98-F0D4-4FE1-93A8-AAA87CCB6E8F}"/>
              </a:ext>
            </a:extLst>
          </p:cNvPr>
          <p:cNvCxnSpPr>
            <a:cxnSpLocks/>
          </p:cNvCxnSpPr>
          <p:nvPr/>
        </p:nvCxnSpPr>
        <p:spPr>
          <a:xfrm>
            <a:off x="5929424" y="4061638"/>
            <a:ext cx="6592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587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761" y="160542"/>
            <a:ext cx="5929663" cy="1790700"/>
          </a:xfrm>
        </p:spPr>
        <p:txBody>
          <a:bodyPr/>
          <a:lstStyle/>
          <a:p>
            <a:r>
              <a:rPr lang="en-US" dirty="0"/>
              <a:t>Targeted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62" y="2098223"/>
            <a:ext cx="6370238" cy="1241822"/>
          </a:xfrm>
        </p:spPr>
        <p:txBody>
          <a:bodyPr/>
          <a:lstStyle/>
          <a:p>
            <a:r>
              <a:rPr lang="en-US" dirty="0"/>
              <a:t>Reach Point B without a path from Point A.</a:t>
            </a:r>
          </a:p>
        </p:txBody>
      </p:sp>
    </p:spTree>
    <p:extLst>
      <p:ext uri="{BB962C8B-B14F-4D97-AF65-F5344CB8AC3E}">
        <p14:creationId xmlns:p14="http://schemas.microsoft.com/office/powerpoint/2010/main" val="32856074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279526" y="1705693"/>
            <a:ext cx="1584325" cy="900114"/>
          </a:xfrm>
          <a:custGeom>
            <a:avLst/>
            <a:gdLst>
              <a:gd name="T0" fmla="*/ 1703 w 1776"/>
              <a:gd name="T1" fmla="*/ 843 h 1009"/>
              <a:gd name="T2" fmla="*/ 852 w 1776"/>
              <a:gd name="T3" fmla="*/ 0 h 1009"/>
              <a:gd name="T4" fmla="*/ 0 w 1776"/>
              <a:gd name="T5" fmla="*/ 852 h 1009"/>
              <a:gd name="T6" fmla="*/ 304 w 1776"/>
              <a:gd name="T7" fmla="*/ 852 h 1009"/>
              <a:gd name="T8" fmla="*/ 852 w 1776"/>
              <a:gd name="T9" fmla="*/ 304 h 1009"/>
              <a:gd name="T10" fmla="*/ 1399 w 1776"/>
              <a:gd name="T11" fmla="*/ 843 h 1009"/>
              <a:gd name="T12" fmla="*/ 1326 w 1776"/>
              <a:gd name="T13" fmla="*/ 843 h 1009"/>
              <a:gd name="T14" fmla="*/ 1551 w 1776"/>
              <a:gd name="T15" fmla="*/ 1009 h 1009"/>
              <a:gd name="T16" fmla="*/ 1776 w 1776"/>
              <a:gd name="T17" fmla="*/ 843 h 1009"/>
              <a:gd name="T18" fmla="*/ 1703 w 1776"/>
              <a:gd name="T19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6" h="1009">
                <a:moveTo>
                  <a:pt x="1703" y="843"/>
                </a:moveTo>
                <a:cubicBezTo>
                  <a:pt x="1698" y="377"/>
                  <a:pt x="1319" y="0"/>
                  <a:pt x="852" y="0"/>
                </a:cubicBezTo>
                <a:cubicBezTo>
                  <a:pt x="381" y="0"/>
                  <a:pt x="0" y="381"/>
                  <a:pt x="0" y="852"/>
                </a:cubicBezTo>
                <a:cubicBezTo>
                  <a:pt x="304" y="852"/>
                  <a:pt x="304" y="852"/>
                  <a:pt x="304" y="852"/>
                </a:cubicBezTo>
                <a:cubicBezTo>
                  <a:pt x="304" y="549"/>
                  <a:pt x="549" y="304"/>
                  <a:pt x="852" y="304"/>
                </a:cubicBezTo>
                <a:cubicBezTo>
                  <a:pt x="1151" y="304"/>
                  <a:pt x="1394" y="544"/>
                  <a:pt x="1399" y="843"/>
                </a:cubicBezTo>
                <a:cubicBezTo>
                  <a:pt x="1326" y="843"/>
                  <a:pt x="1326" y="843"/>
                  <a:pt x="1326" y="843"/>
                </a:cubicBezTo>
                <a:cubicBezTo>
                  <a:pt x="1551" y="1009"/>
                  <a:pt x="1551" y="1009"/>
                  <a:pt x="1551" y="1009"/>
                </a:cubicBezTo>
                <a:cubicBezTo>
                  <a:pt x="1776" y="843"/>
                  <a:pt x="1776" y="843"/>
                  <a:pt x="1776" y="843"/>
                </a:cubicBezTo>
                <a:lnTo>
                  <a:pt x="1703" y="843"/>
                </a:lnTo>
                <a:close/>
              </a:path>
            </a:pathLst>
          </a:custGeom>
          <a:solidFill>
            <a:schemeClr val="accent5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527301" y="2324817"/>
            <a:ext cx="1582738" cy="900114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8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2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8" y="167"/>
                  <a:pt x="1398" y="167"/>
                  <a:pt x="1398" y="167"/>
                </a:cubicBezTo>
                <a:cubicBezTo>
                  <a:pt x="1393" y="465"/>
                  <a:pt x="1150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6" y="1009"/>
                  <a:pt x="850" y="1009"/>
                </a:cubicBezTo>
                <a:cubicBezTo>
                  <a:pt x="1318" y="1009"/>
                  <a:pt x="1697" y="633"/>
                  <a:pt x="1702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chemeClr val="accent1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5022851" y="2324817"/>
            <a:ext cx="1582738" cy="900114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7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1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7" y="167"/>
                  <a:pt x="1397" y="167"/>
                  <a:pt x="1397" y="167"/>
                </a:cubicBezTo>
                <a:cubicBezTo>
                  <a:pt x="1393" y="465"/>
                  <a:pt x="1149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5" y="1009"/>
                  <a:pt x="850" y="1009"/>
                </a:cubicBezTo>
                <a:cubicBezTo>
                  <a:pt x="1317" y="1009"/>
                  <a:pt x="1697" y="633"/>
                  <a:pt x="1701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chemeClr val="accent4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775076" y="1705693"/>
            <a:ext cx="1582738" cy="900114"/>
          </a:xfrm>
          <a:custGeom>
            <a:avLst/>
            <a:gdLst>
              <a:gd name="T0" fmla="*/ 1702 w 1775"/>
              <a:gd name="T1" fmla="*/ 843 h 1009"/>
              <a:gd name="T2" fmla="*/ 850 w 1775"/>
              <a:gd name="T3" fmla="*/ 0 h 1009"/>
              <a:gd name="T4" fmla="*/ 0 w 1775"/>
              <a:gd name="T5" fmla="*/ 805 h 1009"/>
              <a:gd name="T6" fmla="*/ 151 w 1775"/>
              <a:gd name="T7" fmla="*/ 694 h 1009"/>
              <a:gd name="T8" fmla="*/ 305 w 1775"/>
              <a:gd name="T9" fmla="*/ 808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50 w 1775"/>
              <a:gd name="T17" fmla="*/ 1009 h 1009"/>
              <a:gd name="T18" fmla="*/ 1775 w 1775"/>
              <a:gd name="T19" fmla="*/ 843 h 1009"/>
              <a:gd name="T20" fmla="*/ 1702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2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6" y="0"/>
                  <a:pt x="24" y="357"/>
                  <a:pt x="0" y="805"/>
                </a:cubicBezTo>
                <a:cubicBezTo>
                  <a:pt x="151" y="694"/>
                  <a:pt x="151" y="694"/>
                  <a:pt x="151" y="694"/>
                </a:cubicBezTo>
                <a:cubicBezTo>
                  <a:pt x="305" y="808"/>
                  <a:pt x="305" y="808"/>
                  <a:pt x="305" y="808"/>
                </a:cubicBezTo>
                <a:cubicBezTo>
                  <a:pt x="327" y="526"/>
                  <a:pt x="563" y="304"/>
                  <a:pt x="850" y="304"/>
                </a:cubicBezTo>
                <a:cubicBezTo>
                  <a:pt x="1150" y="304"/>
                  <a:pt x="1393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50" y="1009"/>
                  <a:pt x="1550" y="1009"/>
                  <a:pt x="1550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2" y="843"/>
                </a:lnTo>
                <a:close/>
              </a:path>
            </a:pathLst>
          </a:custGeom>
          <a:solidFill>
            <a:schemeClr val="accent2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278562" y="1705693"/>
            <a:ext cx="1582738" cy="900114"/>
          </a:xfrm>
          <a:custGeom>
            <a:avLst/>
            <a:gdLst>
              <a:gd name="T0" fmla="*/ 1701 w 1775"/>
              <a:gd name="T1" fmla="*/ 843 h 1009"/>
              <a:gd name="T2" fmla="*/ 850 w 1775"/>
              <a:gd name="T3" fmla="*/ 0 h 1009"/>
              <a:gd name="T4" fmla="*/ 0 w 1775"/>
              <a:gd name="T5" fmla="*/ 798 h 1009"/>
              <a:gd name="T6" fmla="*/ 142 w 1775"/>
              <a:gd name="T7" fmla="*/ 694 h 1009"/>
              <a:gd name="T8" fmla="*/ 304 w 1775"/>
              <a:gd name="T9" fmla="*/ 814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49 w 1775"/>
              <a:gd name="T17" fmla="*/ 1009 h 1009"/>
              <a:gd name="T18" fmla="*/ 1775 w 1775"/>
              <a:gd name="T19" fmla="*/ 843 h 1009"/>
              <a:gd name="T20" fmla="*/ 1701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1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8" y="0"/>
                  <a:pt x="28" y="353"/>
                  <a:pt x="0" y="798"/>
                </a:cubicBezTo>
                <a:cubicBezTo>
                  <a:pt x="142" y="694"/>
                  <a:pt x="142" y="694"/>
                  <a:pt x="142" y="694"/>
                </a:cubicBezTo>
                <a:cubicBezTo>
                  <a:pt x="304" y="814"/>
                  <a:pt x="304" y="814"/>
                  <a:pt x="304" y="814"/>
                </a:cubicBezTo>
                <a:cubicBezTo>
                  <a:pt x="323" y="529"/>
                  <a:pt x="560" y="304"/>
                  <a:pt x="850" y="304"/>
                </a:cubicBezTo>
                <a:cubicBezTo>
                  <a:pt x="1149" y="304"/>
                  <a:pt x="1392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49" y="1009"/>
                  <a:pt x="1549" y="1009"/>
                  <a:pt x="1549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1" y="843"/>
                </a:ln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3322" y="2518047"/>
            <a:ext cx="38159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79709" y="2650682"/>
            <a:ext cx="38159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Finish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7336" y="1866831"/>
            <a:ext cx="1052508" cy="3163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prstTxWarp prst="textArchUp">
              <a:avLst/>
            </a:prstTxWarp>
            <a:noAutofit/>
          </a:bodyPr>
          <a:lstStyle/>
          <a:p>
            <a:pPr algn="ctr"/>
            <a:endParaRPr lang="en-US" sz="900" b="1" cap="all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42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761" y="160542"/>
            <a:ext cx="5929663" cy="1790700"/>
          </a:xfrm>
        </p:spPr>
        <p:txBody>
          <a:bodyPr/>
          <a:lstStyle/>
          <a:p>
            <a:r>
              <a:rPr lang="en-US" dirty="0"/>
              <a:t>Structure your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62" y="2098223"/>
            <a:ext cx="6370238" cy="1241822"/>
          </a:xfrm>
        </p:spPr>
        <p:txBody>
          <a:bodyPr/>
          <a:lstStyle/>
          <a:p>
            <a:r>
              <a:rPr lang="en-US" dirty="0"/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3390389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0446BD-FCC0-4CE7-A9CC-03316CF82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618259"/>
            <a:ext cx="8533589" cy="364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6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CD891B-C401-45D4-B987-17595AB1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9" y="878574"/>
            <a:ext cx="8707351" cy="2496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CF1D22-6B66-4C86-95AF-B0822BBD8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05" y="3737437"/>
            <a:ext cx="21050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70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3" indent="0">
              <a:buNone/>
            </a:pPr>
            <a:endParaRPr lang="en-US" dirty="0"/>
          </a:p>
          <a:p>
            <a:pPr lvl="3"/>
            <a:r>
              <a:rPr lang="en-US" dirty="0"/>
              <a:t>Easier debugging</a:t>
            </a:r>
          </a:p>
          <a:p>
            <a:pPr lvl="3"/>
            <a:r>
              <a:rPr lang="en-US" dirty="0"/>
              <a:t>Easier to read</a:t>
            </a:r>
          </a:p>
          <a:p>
            <a:pPr lvl="3"/>
            <a:r>
              <a:rPr lang="en-US" dirty="0"/>
              <a:t>Removes need for commenting</a:t>
            </a:r>
          </a:p>
          <a:p>
            <a:pPr marL="0" lvl="3" indent="0">
              <a:buNone/>
            </a:pPr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776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761" y="160542"/>
            <a:ext cx="5929663" cy="1790700"/>
          </a:xfrm>
        </p:spPr>
        <p:txBody>
          <a:bodyPr/>
          <a:lstStyle/>
          <a:p>
            <a:r>
              <a:rPr lang="en-US" dirty="0"/>
              <a:t>Structure your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62" y="2098223"/>
            <a:ext cx="6370238" cy="1241822"/>
          </a:xfrm>
        </p:spPr>
        <p:txBody>
          <a:bodyPr/>
          <a:lstStyle/>
          <a:p>
            <a:r>
              <a:rPr lang="en-US" dirty="0"/>
              <a:t>Make changes faster.</a:t>
            </a:r>
          </a:p>
        </p:txBody>
      </p:sp>
    </p:spTree>
    <p:extLst>
      <p:ext uri="{BB962C8B-B14F-4D97-AF65-F5344CB8AC3E}">
        <p14:creationId xmlns:p14="http://schemas.microsoft.com/office/powerpoint/2010/main" val="762868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Side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1B1C67-B734-463D-A1C5-B36C170F6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43824"/>
              </p:ext>
            </p:extLst>
          </p:nvPr>
        </p:nvGraphicFramePr>
        <p:xfrm>
          <a:off x="1169581" y="168097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739026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3556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Read the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Asking for help when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46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Targeted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Involve the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68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Structuring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Receiving and acting upon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0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6387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761" y="160542"/>
            <a:ext cx="5929663" cy="1790700"/>
          </a:xfrm>
        </p:spPr>
        <p:txBody>
          <a:bodyPr/>
          <a:lstStyle/>
          <a:p>
            <a:r>
              <a:rPr lang="en-US" dirty="0"/>
              <a:t>Soft Skills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62" y="2098223"/>
            <a:ext cx="6370238" cy="1241822"/>
          </a:xfrm>
        </p:spPr>
        <p:txBody>
          <a:bodyPr/>
          <a:lstStyle/>
          <a:p>
            <a:r>
              <a:rPr lang="en-US" dirty="0"/>
              <a:t>Direct your technical focus.</a:t>
            </a:r>
          </a:p>
        </p:txBody>
      </p:sp>
    </p:spTree>
    <p:extLst>
      <p:ext uri="{BB962C8B-B14F-4D97-AF65-F5344CB8AC3E}">
        <p14:creationId xmlns:p14="http://schemas.microsoft.com/office/powerpoint/2010/main" val="15574314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3"/>
            <a:r>
              <a:rPr lang="en-US" dirty="0"/>
              <a:t>More knowledgeable.</a:t>
            </a:r>
          </a:p>
          <a:p>
            <a:pPr lvl="3"/>
            <a:r>
              <a:rPr lang="en-US" dirty="0"/>
              <a:t>Aware of career opportunities.</a:t>
            </a:r>
          </a:p>
          <a:p>
            <a:pPr lvl="3"/>
            <a:r>
              <a:rPr lang="en-US" dirty="0"/>
              <a:t>Learnt industry standard.</a:t>
            </a:r>
          </a:p>
          <a:p>
            <a:pPr lvl="3"/>
            <a:r>
              <a:rPr lang="en-US" dirty="0"/>
              <a:t>Had a great time working.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8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D1C9-6D22-44F8-8067-90C2398C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89" y="196653"/>
            <a:ext cx="6882303" cy="554939"/>
          </a:xfrm>
        </p:spPr>
        <p:txBody>
          <a:bodyPr/>
          <a:lstStyle/>
          <a:p>
            <a:r>
              <a:rPr lang="en-AU" dirty="0"/>
              <a:t>Reporting and Data Operations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D4C54AF-7558-4178-84BD-DA3E667EC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660" y="940594"/>
            <a:ext cx="4502464" cy="3262312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E47BEA-B514-4C0C-9C71-E1F137DF492A}"/>
              </a:ext>
            </a:extLst>
          </p:cNvPr>
          <p:cNvCxnSpPr>
            <a:cxnSpLocks/>
          </p:cNvCxnSpPr>
          <p:nvPr/>
        </p:nvCxnSpPr>
        <p:spPr>
          <a:xfrm flipV="1">
            <a:off x="2518177" y="3931487"/>
            <a:ext cx="0" cy="60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7010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04115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4B2F-0AE2-43F4-B059-2398A76F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Individual Role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80107-95B4-4F0F-AEC8-CA17173D2E0D}"/>
              </a:ext>
            </a:extLst>
          </p:cNvPr>
          <p:cNvSpPr txBox="1"/>
          <p:nvPr/>
        </p:nvSpPr>
        <p:spPr>
          <a:xfrm>
            <a:off x="357050" y="3408636"/>
            <a:ext cx="25167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OAN (Origin Active Number)</a:t>
            </a:r>
          </a:p>
          <a:p>
            <a:r>
              <a:rPr lang="en-AU" dirty="0"/>
              <a:t>Total number of 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27B4D-A5C3-44F5-B9D2-BDFAEB958DC6}"/>
              </a:ext>
            </a:extLst>
          </p:cNvPr>
          <p:cNvSpPr txBox="1"/>
          <p:nvPr/>
        </p:nvSpPr>
        <p:spPr>
          <a:xfrm>
            <a:off x="4825573" y="3465499"/>
            <a:ext cx="33732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Net Position: Wins - Losses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798160-350F-43E0-82BB-BF6EA91A4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881" y="1358485"/>
            <a:ext cx="3690851" cy="19213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7F26D2-8FB2-435C-9DC1-57723AF1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6" y="1358485"/>
            <a:ext cx="3798916" cy="195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0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21EA-2972-46C1-9B03-D27F0D12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776C2E0-C21C-4C71-A3AB-2F725BA8A2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127543"/>
            <a:ext cx="7338200" cy="307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99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3"/>
            <a:r>
              <a:rPr lang="en-US" dirty="0"/>
              <a:t>Data Analytics</a:t>
            </a:r>
          </a:p>
          <a:p>
            <a:pPr lvl="3"/>
            <a:r>
              <a:rPr lang="en-US" dirty="0"/>
              <a:t>Sustainability</a:t>
            </a:r>
          </a:p>
          <a:p>
            <a:pPr lvl="3"/>
            <a:r>
              <a:rPr lang="en-US" dirty="0"/>
              <a:t>Finance, Retail Commercial</a:t>
            </a:r>
          </a:p>
          <a:p>
            <a:pPr lvl="3"/>
            <a:r>
              <a:rPr lang="en-US" dirty="0"/>
              <a:t>Sales and Marketing</a:t>
            </a:r>
          </a:p>
          <a:p>
            <a:pPr lvl="3"/>
            <a:r>
              <a:rPr lang="en-US" dirty="0"/>
              <a:t>Origin Retail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3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Legacy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Sustainability Data Capture (SDC)</a:t>
            </a:r>
          </a:p>
        </p:txBody>
      </p:sp>
    </p:spTree>
    <p:extLst>
      <p:ext uri="{BB962C8B-B14F-4D97-AF65-F5344CB8AC3E}">
        <p14:creationId xmlns:p14="http://schemas.microsoft.com/office/powerpoint/2010/main" val="285282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igin 2018">
      <a:dk1>
        <a:srgbClr val="000000"/>
      </a:dk1>
      <a:lt1>
        <a:srgbClr val="FFFFFF"/>
      </a:lt1>
      <a:dk2>
        <a:srgbClr val="6E6E6E"/>
      </a:dk2>
      <a:lt2>
        <a:srgbClr val="F7F7F7"/>
      </a:lt2>
      <a:accent1>
        <a:srgbClr val="FA4616"/>
      </a:accent1>
      <a:accent2>
        <a:srgbClr val="FF373C"/>
      </a:accent2>
      <a:accent3>
        <a:srgbClr val="FF8228"/>
      </a:accent3>
      <a:accent4>
        <a:srgbClr val="FFC72C"/>
      </a:accent4>
      <a:accent5>
        <a:srgbClr val="3F75C6"/>
      </a:accent5>
      <a:accent6>
        <a:srgbClr val="D2F0FF"/>
      </a:accent6>
      <a:hlink>
        <a:srgbClr val="003087"/>
      </a:hlink>
      <a:folHlink>
        <a:srgbClr val="008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_Presentation_Template_Widescreen_16x9" id="{23F43407-C556-A846-99C2-FE18206F8DF9}" vid="{9E7A3E06-86C1-1344-BD95-AC31C450ED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Origin_Presentation_Template_Widescreen_16x9</Template>
  <TotalTime>1383</TotalTime>
  <Words>509</Words>
  <Application>Microsoft Office PowerPoint</Application>
  <PresentationFormat>On-screen Show (16:9)</PresentationFormat>
  <Paragraphs>197</Paragraphs>
  <Slides>50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.AppleSystemUIFont</vt:lpstr>
      <vt:lpstr>Arial</vt:lpstr>
      <vt:lpstr>Calibri</vt:lpstr>
      <vt:lpstr>Helvetica</vt:lpstr>
      <vt:lpstr>Office Theme</vt:lpstr>
      <vt:lpstr>Origin Placement</vt:lpstr>
      <vt:lpstr>Contents</vt:lpstr>
      <vt:lpstr>Origin – The Organisation</vt:lpstr>
      <vt:lpstr>PowerPoint Presentation</vt:lpstr>
      <vt:lpstr>Reporting and Data Operations</vt:lpstr>
      <vt:lpstr>The Individual Role</vt:lpstr>
      <vt:lpstr>Views</vt:lpstr>
      <vt:lpstr>Teams</vt:lpstr>
      <vt:lpstr>Legacy Project</vt:lpstr>
      <vt:lpstr>Sustainability Data Capture (SDC)</vt:lpstr>
      <vt:lpstr>Home Page</vt:lpstr>
      <vt:lpstr>Search</vt:lpstr>
      <vt:lpstr>Searched Metric</vt:lpstr>
      <vt:lpstr>Approval Page</vt:lpstr>
      <vt:lpstr>Approval Page</vt:lpstr>
      <vt:lpstr>Key Experiences</vt:lpstr>
      <vt:lpstr>Backstory</vt:lpstr>
      <vt:lpstr>Workflow: Search, try and fail. </vt:lpstr>
      <vt:lpstr>“It is already there”</vt:lpstr>
      <vt:lpstr>PowerPoint Presentation</vt:lpstr>
      <vt:lpstr>Search</vt:lpstr>
      <vt:lpstr>PowerPoint Presentation</vt:lpstr>
      <vt:lpstr>PowerPoint Presentation</vt:lpstr>
      <vt:lpstr>Read the documentation</vt:lpstr>
      <vt:lpstr>Origin and Users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Sustainability Workflow</vt:lpstr>
      <vt:lpstr>Point B</vt:lpstr>
      <vt:lpstr>Sustainability Workflow</vt:lpstr>
      <vt:lpstr>Sustainability Workflow</vt:lpstr>
      <vt:lpstr>Sustainability Workflow</vt:lpstr>
      <vt:lpstr>Sustainability Workflow</vt:lpstr>
      <vt:lpstr>Sustainability Workflow</vt:lpstr>
      <vt:lpstr>Targeted Questions</vt:lpstr>
      <vt:lpstr>PowerPoint Presentation</vt:lpstr>
      <vt:lpstr>Structure your code</vt:lpstr>
      <vt:lpstr>PowerPoint Presentation</vt:lpstr>
      <vt:lpstr>PowerPoint Presentation</vt:lpstr>
      <vt:lpstr>Code Structuring </vt:lpstr>
      <vt:lpstr>Structure your code</vt:lpstr>
      <vt:lpstr>Reverse Side</vt:lpstr>
      <vt:lpstr>Soft Skills</vt:lpstr>
      <vt:lpstr>Final Say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 Energy Powerpoint template</dc:title>
  <dc:creator>Gautam, Saral</dc:creator>
  <cp:lastModifiedBy>Gautam, Saral</cp:lastModifiedBy>
  <cp:revision>41</cp:revision>
  <dcterms:created xsi:type="dcterms:W3CDTF">2021-11-21T01:45:26Z</dcterms:created>
  <dcterms:modified xsi:type="dcterms:W3CDTF">2021-11-25T11:31:25Z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6503d9-ba84-46c2-af4a-feaa63b3d19c_Enabled">
    <vt:lpwstr>true</vt:lpwstr>
  </property>
  <property fmtid="{D5CDD505-2E9C-101B-9397-08002B2CF9AE}" pid="3" name="MSIP_Label_176503d9-ba84-46c2-af4a-feaa63b3d19c_SetDate">
    <vt:lpwstr>2021-11-22T00:57:24Z</vt:lpwstr>
  </property>
  <property fmtid="{D5CDD505-2E9C-101B-9397-08002B2CF9AE}" pid="4" name="MSIP_Label_176503d9-ba84-46c2-af4a-feaa63b3d19c_Method">
    <vt:lpwstr>Privileged</vt:lpwstr>
  </property>
  <property fmtid="{D5CDD505-2E9C-101B-9397-08002B2CF9AE}" pid="5" name="MSIP_Label_176503d9-ba84-46c2-af4a-feaa63b3d19c_Name">
    <vt:lpwstr>176503d9-ba84-46c2-af4a-feaa63b3d19c</vt:lpwstr>
  </property>
  <property fmtid="{D5CDD505-2E9C-101B-9397-08002B2CF9AE}" pid="6" name="MSIP_Label_176503d9-ba84-46c2-af4a-feaa63b3d19c_SiteId">
    <vt:lpwstr>97160e56-eb00-44fe-b31d-0d6d351c636d</vt:lpwstr>
  </property>
  <property fmtid="{D5CDD505-2E9C-101B-9397-08002B2CF9AE}" pid="7" name="MSIP_Label_176503d9-ba84-46c2-af4a-feaa63b3d19c_ActionId">
    <vt:lpwstr>5b40cb64-1c13-4c00-9d68-71c9edf7ad84</vt:lpwstr>
  </property>
  <property fmtid="{D5CDD505-2E9C-101B-9397-08002B2CF9AE}" pid="8" name="MSIP_Label_176503d9-ba84-46c2-af4a-feaa63b3d19c_ContentBits">
    <vt:lpwstr>0</vt:lpwstr>
  </property>
</Properties>
</file>