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5"/>
  </p:notesMasterIdLst>
  <p:sldIdLst>
    <p:sldId id="256" r:id="rId5"/>
    <p:sldId id="257" r:id="rId6"/>
    <p:sldId id="264" r:id="rId7"/>
    <p:sldId id="266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5EC61-64A8-C548-613F-6BB04C9557CA}" v="8" dt="2022-04-05T10:22:03.502"/>
    <p1510:client id="{4C3D97A6-AD38-586C-51A0-DB0758D3FABF}" v="58" dt="2022-04-05T08:27:27.311"/>
    <p1510:client id="{7CB771F9-DA38-4E37-8057-E58725D6D0C7}" v="3" dt="2022-04-03T08:04:38.163"/>
    <p1510:client id="{87E7D3DB-5082-CB2B-E478-B9D7FF77814F}" v="7" dt="2022-04-04T03:33:50.615"/>
    <p1510:client id="{8A39C919-012C-2D68-42AD-B21E5F045253}" v="14" dt="2022-04-04T11:58:18.336"/>
    <p1510:client id="{CAF40372-CBF1-562D-2704-B9EEF512F07B}" v="25" dt="2022-04-07T05:23:27.556"/>
    <p1510:client id="{DDFEEF9A-3460-EB21-6180-90B336C35B91}" v="5" dt="2022-04-06T04:42:40.991"/>
    <p1510:client id="{F6F4C541-C157-F5FA-E410-FAE918F638F6}" v="19" dt="2022-04-05T06:06:25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, Nupur (Cognizant)" userId="S::2088635@cognizant.com::f4707e03-f89e-4b09-8aa7-9a4848382566" providerId="AD" clId="Web-{F6F4C541-C157-F5FA-E410-FAE918F638F6}"/>
    <pc:docChg chg="addSld modSld">
      <pc:chgData name="Arora, Nupur (Cognizant)" userId="S::2088635@cognizant.com::f4707e03-f89e-4b09-8aa7-9a4848382566" providerId="AD" clId="Web-{F6F4C541-C157-F5FA-E410-FAE918F638F6}" dt="2022-04-05T06:06:25.876" v="21" actId="20577"/>
      <pc:docMkLst>
        <pc:docMk/>
      </pc:docMkLst>
      <pc:sldChg chg="modSp">
        <pc:chgData name="Arora, Nupur (Cognizant)" userId="S::2088635@cognizant.com::f4707e03-f89e-4b09-8aa7-9a4848382566" providerId="AD" clId="Web-{F6F4C541-C157-F5FA-E410-FAE918F638F6}" dt="2022-04-05T06:05:01.749" v="18" actId="20577"/>
        <pc:sldMkLst>
          <pc:docMk/>
          <pc:sldMk cId="1266816131" sldId="258"/>
        </pc:sldMkLst>
        <pc:spChg chg="mod">
          <ac:chgData name="Arora, Nupur (Cognizant)" userId="S::2088635@cognizant.com::f4707e03-f89e-4b09-8aa7-9a4848382566" providerId="AD" clId="Web-{F6F4C541-C157-F5FA-E410-FAE918F638F6}" dt="2022-04-05T06:05:01.749" v="18" actId="20577"/>
          <ac:spMkLst>
            <pc:docMk/>
            <pc:sldMk cId="1266816131" sldId="258"/>
            <ac:spMk id="3" creationId="{1E7E45DF-0914-4D79-83F8-E489837EC892}"/>
          </ac:spMkLst>
        </pc:spChg>
      </pc:sldChg>
      <pc:sldChg chg="modSp">
        <pc:chgData name="Arora, Nupur (Cognizant)" userId="S::2088635@cognizant.com::f4707e03-f89e-4b09-8aa7-9a4848382566" providerId="AD" clId="Web-{F6F4C541-C157-F5FA-E410-FAE918F638F6}" dt="2022-04-05T06:06:25.876" v="21" actId="20577"/>
        <pc:sldMkLst>
          <pc:docMk/>
          <pc:sldMk cId="575408142" sldId="261"/>
        </pc:sldMkLst>
        <pc:spChg chg="mod">
          <ac:chgData name="Arora, Nupur (Cognizant)" userId="S::2088635@cognizant.com::f4707e03-f89e-4b09-8aa7-9a4848382566" providerId="AD" clId="Web-{F6F4C541-C157-F5FA-E410-FAE918F638F6}" dt="2022-04-05T06:06:25.876" v="21" actId="20577"/>
          <ac:spMkLst>
            <pc:docMk/>
            <pc:sldMk cId="575408142" sldId="261"/>
            <ac:spMk id="3" creationId="{9034C71B-7CA1-4D4C-A200-F308DAB489C2}"/>
          </ac:spMkLst>
        </pc:spChg>
      </pc:sldChg>
      <pc:sldChg chg="modSp">
        <pc:chgData name="Arora, Nupur (Cognizant)" userId="S::2088635@cognizant.com::f4707e03-f89e-4b09-8aa7-9a4848382566" providerId="AD" clId="Web-{F6F4C541-C157-F5FA-E410-FAE918F638F6}" dt="2022-04-05T06:03:44.560" v="16" actId="20577"/>
        <pc:sldMkLst>
          <pc:docMk/>
          <pc:sldMk cId="2235482608" sldId="263"/>
        </pc:sldMkLst>
        <pc:spChg chg="mod">
          <ac:chgData name="Arora, Nupur (Cognizant)" userId="S::2088635@cognizant.com::f4707e03-f89e-4b09-8aa7-9a4848382566" providerId="AD" clId="Web-{F6F4C541-C157-F5FA-E410-FAE918F638F6}" dt="2022-04-05T06:03:44.560" v="16" actId="20577"/>
          <ac:spMkLst>
            <pc:docMk/>
            <pc:sldMk cId="2235482608" sldId="263"/>
            <ac:spMk id="2" creationId="{E49C70BE-CAAB-CA62-EE4A-0B39047D3623}"/>
          </ac:spMkLst>
        </pc:spChg>
      </pc:sldChg>
      <pc:sldChg chg="addSp delSp modSp new mod setBg">
        <pc:chgData name="Arora, Nupur (Cognizant)" userId="S::2088635@cognizant.com::f4707e03-f89e-4b09-8aa7-9a4848382566" providerId="AD" clId="Web-{F6F4C541-C157-F5FA-E410-FAE918F638F6}" dt="2022-04-05T06:03:02.512" v="10"/>
        <pc:sldMkLst>
          <pc:docMk/>
          <pc:sldMk cId="1103934814" sldId="264"/>
        </pc:sldMkLst>
        <pc:spChg chg="add">
          <ac:chgData name="Arora, Nupur (Cognizant)" userId="S::2088635@cognizant.com::f4707e03-f89e-4b09-8aa7-9a4848382566" providerId="AD" clId="Web-{F6F4C541-C157-F5FA-E410-FAE918F638F6}" dt="2022-04-05T06:03:02.512" v="10"/>
          <ac:spMkLst>
            <pc:docMk/>
            <pc:sldMk cId="1103934814" sldId="264"/>
            <ac:spMk id="4" creationId="{03E8462A-FEBA-4848-81CC-3F8DA3E477BE}"/>
          </ac:spMkLst>
        </pc:spChg>
        <pc:spChg chg="add">
          <ac:chgData name="Arora, Nupur (Cognizant)" userId="S::2088635@cognizant.com::f4707e03-f89e-4b09-8aa7-9a4848382566" providerId="AD" clId="Web-{F6F4C541-C157-F5FA-E410-FAE918F638F6}" dt="2022-04-05T06:03:02.512" v="10"/>
          <ac:spMkLst>
            <pc:docMk/>
            <pc:sldMk cId="1103934814" sldId="264"/>
            <ac:spMk id="6" creationId="{7941F9B1-B01B-4A84-89D9-B169AEB4E456}"/>
          </ac:spMkLst>
        </pc:spChg>
        <pc:spChg chg="add del">
          <ac:chgData name="Arora, Nupur (Cognizant)" userId="S::2088635@cognizant.com::f4707e03-f89e-4b09-8aa7-9a4848382566" providerId="AD" clId="Web-{F6F4C541-C157-F5FA-E410-FAE918F638F6}" dt="2022-04-05T06:02:57.153" v="7"/>
          <ac:spMkLst>
            <pc:docMk/>
            <pc:sldMk cId="1103934814" sldId="264"/>
            <ac:spMk id="7" creationId="{03E8462A-FEBA-4848-81CC-3F8DA3E477BE}"/>
          </ac:spMkLst>
        </pc:spChg>
        <pc:spChg chg="add del">
          <ac:chgData name="Arora, Nupur (Cognizant)" userId="S::2088635@cognizant.com::f4707e03-f89e-4b09-8aa7-9a4848382566" providerId="AD" clId="Web-{F6F4C541-C157-F5FA-E410-FAE918F638F6}" dt="2022-04-05T06:02:57.153" v="7"/>
          <ac:spMkLst>
            <pc:docMk/>
            <pc:sldMk cId="1103934814" sldId="264"/>
            <ac:spMk id="20" creationId="{7941F9B1-B01B-4A84-89D9-B169AEB4E456}"/>
          </ac:spMkLst>
        </pc:spChg>
        <pc:grpChg chg="add">
          <ac:chgData name="Arora, Nupur (Cognizant)" userId="S::2088635@cognizant.com::f4707e03-f89e-4b09-8aa7-9a4848382566" providerId="AD" clId="Web-{F6F4C541-C157-F5FA-E410-FAE918F638F6}" dt="2022-04-05T06:03:02.512" v="10"/>
          <ac:grpSpMkLst>
            <pc:docMk/>
            <pc:sldMk cId="1103934814" sldId="264"/>
            <ac:grpSpMk id="5" creationId="{2109F83F-40FE-4DB3-84CC-09FB3340D06D}"/>
          </ac:grpSpMkLst>
        </pc:grpChg>
        <pc:grpChg chg="add del">
          <ac:chgData name="Arora, Nupur (Cognizant)" userId="S::2088635@cognizant.com::f4707e03-f89e-4b09-8aa7-9a4848382566" providerId="AD" clId="Web-{F6F4C541-C157-F5FA-E410-FAE918F638F6}" dt="2022-04-05T06:02:57.153" v="7"/>
          <ac:grpSpMkLst>
            <pc:docMk/>
            <pc:sldMk cId="1103934814" sldId="264"/>
            <ac:grpSpMk id="9" creationId="{2109F83F-40FE-4DB3-84CC-09FB3340D06D}"/>
          </ac:grpSpMkLst>
        </pc:grpChg>
        <pc:picChg chg="add mod">
          <ac:chgData name="Arora, Nupur (Cognizant)" userId="S::2088635@cognizant.com::f4707e03-f89e-4b09-8aa7-9a4848382566" providerId="AD" clId="Web-{F6F4C541-C157-F5FA-E410-FAE918F638F6}" dt="2022-04-05T06:03:02.512" v="10"/>
          <ac:picMkLst>
            <pc:docMk/>
            <pc:sldMk cId="1103934814" sldId="264"/>
            <ac:picMk id="2" creationId="{34E8BBAB-194D-3E17-710F-76288A0D5F6B}"/>
          </ac:picMkLst>
        </pc:picChg>
      </pc:sldChg>
    </pc:docChg>
  </pc:docChgLst>
  <pc:docChgLst>
    <pc:chgData name="Arora, Nupur (Cognizant)" userId="S::2088635@cognizant.com::f4707e03-f89e-4b09-8aa7-9a4848382566" providerId="AD" clId="Web-{4C3D97A6-AD38-586C-51A0-DB0758D3FABF}"/>
    <pc:docChg chg="modSld">
      <pc:chgData name="Arora, Nupur (Cognizant)" userId="S::2088635@cognizant.com::f4707e03-f89e-4b09-8aa7-9a4848382566" providerId="AD" clId="Web-{4C3D97A6-AD38-586C-51A0-DB0758D3FABF}" dt="2022-04-05T08:27:26.686" v="58" actId="20577"/>
      <pc:docMkLst>
        <pc:docMk/>
      </pc:docMkLst>
      <pc:sldChg chg="modSp">
        <pc:chgData name="Arora, Nupur (Cognizant)" userId="S::2088635@cognizant.com::f4707e03-f89e-4b09-8aa7-9a4848382566" providerId="AD" clId="Web-{4C3D97A6-AD38-586C-51A0-DB0758D3FABF}" dt="2022-04-05T08:27:26.686" v="58" actId="20577"/>
        <pc:sldMkLst>
          <pc:docMk/>
          <pc:sldMk cId="356015022" sldId="256"/>
        </pc:sldMkLst>
        <pc:spChg chg="mod">
          <ac:chgData name="Arora, Nupur (Cognizant)" userId="S::2088635@cognizant.com::f4707e03-f89e-4b09-8aa7-9a4848382566" providerId="AD" clId="Web-{4C3D97A6-AD38-586C-51A0-DB0758D3FABF}" dt="2022-04-05T08:25:41.856" v="12" actId="20577"/>
          <ac:spMkLst>
            <pc:docMk/>
            <pc:sldMk cId="356015022" sldId="256"/>
            <ac:spMk id="2" creationId="{63A0D877-1FD7-4CEB-8A97-469FBFBB583A}"/>
          </ac:spMkLst>
        </pc:spChg>
        <pc:spChg chg="mod">
          <ac:chgData name="Arora, Nupur (Cognizant)" userId="S::2088635@cognizant.com::f4707e03-f89e-4b09-8aa7-9a4848382566" providerId="AD" clId="Web-{4C3D97A6-AD38-586C-51A0-DB0758D3FABF}" dt="2022-04-05T08:27:26.686" v="58" actId="20577"/>
          <ac:spMkLst>
            <pc:docMk/>
            <pc:sldMk cId="356015022" sldId="256"/>
            <ac:spMk id="3" creationId="{0B8AC0FB-ED08-48AE-A5E0-F2FFA1C0EEA9}"/>
          </ac:spMkLst>
        </pc:spChg>
      </pc:sldChg>
    </pc:docChg>
  </pc:docChgLst>
  <pc:docChgLst>
    <pc:chgData name="Arora, Nupur (Cognizant)" userId="S::2088635@cognizant.com::f4707e03-f89e-4b09-8aa7-9a4848382566" providerId="AD" clId="Web-{2115EC61-64A8-C548-613F-6BB04C9557CA}"/>
    <pc:docChg chg="modSld">
      <pc:chgData name="Arora, Nupur (Cognizant)" userId="S::2088635@cognizant.com::f4707e03-f89e-4b09-8aa7-9a4848382566" providerId="AD" clId="Web-{2115EC61-64A8-C548-613F-6BB04C9557CA}" dt="2022-04-05T10:22:01.831" v="6" actId="20577"/>
      <pc:docMkLst>
        <pc:docMk/>
      </pc:docMkLst>
      <pc:sldChg chg="modSp">
        <pc:chgData name="Arora, Nupur (Cognizant)" userId="S::2088635@cognizant.com::f4707e03-f89e-4b09-8aa7-9a4848382566" providerId="AD" clId="Web-{2115EC61-64A8-C548-613F-6BB04C9557CA}" dt="2022-04-05T10:22:01.831" v="6" actId="20577"/>
        <pc:sldMkLst>
          <pc:docMk/>
          <pc:sldMk cId="356015022" sldId="256"/>
        </pc:sldMkLst>
        <pc:spChg chg="mod">
          <ac:chgData name="Arora, Nupur (Cognizant)" userId="S::2088635@cognizant.com::f4707e03-f89e-4b09-8aa7-9a4848382566" providerId="AD" clId="Web-{2115EC61-64A8-C548-613F-6BB04C9557CA}" dt="2022-04-05T10:22:01.831" v="6" actId="20577"/>
          <ac:spMkLst>
            <pc:docMk/>
            <pc:sldMk cId="356015022" sldId="256"/>
            <ac:spMk id="3" creationId="{0B8AC0FB-ED08-48AE-A5E0-F2FFA1C0EEA9}"/>
          </ac:spMkLst>
        </pc:spChg>
      </pc:sldChg>
    </pc:docChg>
  </pc:docChgLst>
  <pc:docChgLst>
    <pc:chgData name="Arora, Nupur (Cognizant)" userId="S::2088635@cognizant.com::f4707e03-f89e-4b09-8aa7-9a4848382566" providerId="AD" clId="Web-{8A39C919-012C-2D68-42AD-B21E5F045253}"/>
    <pc:docChg chg="addSld delSld modSld">
      <pc:chgData name="Arora, Nupur (Cognizant)" userId="S::2088635@cognizant.com::f4707e03-f89e-4b09-8aa7-9a4848382566" providerId="AD" clId="Web-{8A39C919-012C-2D68-42AD-B21E5F045253}" dt="2022-04-04T11:58:18.336" v="13" actId="20577"/>
      <pc:docMkLst>
        <pc:docMk/>
      </pc:docMkLst>
      <pc:sldChg chg="new del">
        <pc:chgData name="Arora, Nupur (Cognizant)" userId="S::2088635@cognizant.com::f4707e03-f89e-4b09-8aa7-9a4848382566" providerId="AD" clId="Web-{8A39C919-012C-2D68-42AD-B21E5F045253}" dt="2022-04-04T11:57:38.054" v="1"/>
        <pc:sldMkLst>
          <pc:docMk/>
          <pc:sldMk cId="854870108" sldId="263"/>
        </pc:sldMkLst>
      </pc:sldChg>
      <pc:sldChg chg="modSp new">
        <pc:chgData name="Arora, Nupur (Cognizant)" userId="S::2088635@cognizant.com::f4707e03-f89e-4b09-8aa7-9a4848382566" providerId="AD" clId="Web-{8A39C919-012C-2D68-42AD-B21E5F045253}" dt="2022-04-04T11:58:18.336" v="13" actId="20577"/>
        <pc:sldMkLst>
          <pc:docMk/>
          <pc:sldMk cId="2235482608" sldId="263"/>
        </pc:sldMkLst>
        <pc:spChg chg="mod">
          <ac:chgData name="Arora, Nupur (Cognizant)" userId="S::2088635@cognizant.com::f4707e03-f89e-4b09-8aa7-9a4848382566" providerId="AD" clId="Web-{8A39C919-012C-2D68-42AD-B21E5F045253}" dt="2022-04-04T11:58:18.336" v="13" actId="20577"/>
          <ac:spMkLst>
            <pc:docMk/>
            <pc:sldMk cId="2235482608" sldId="263"/>
            <ac:spMk id="2" creationId="{E49C70BE-CAAB-CA62-EE4A-0B39047D3623}"/>
          </ac:spMkLst>
        </pc:spChg>
      </pc:sldChg>
    </pc:docChg>
  </pc:docChgLst>
  <pc:docChgLst>
    <pc:chgData name="Aakaash.La, Barath (Cognizant)" userId="S::2091184@cognizant.com::a6a432d0-67fe-44f4-a97f-15a28d2e93fa" providerId="AD" clId="Web-{87E7D3DB-5082-CB2B-E478-B9D7FF77814F}"/>
    <pc:docChg chg="modSld">
      <pc:chgData name="Aakaash.La, Barath (Cognizant)" userId="S::2091184@cognizant.com::a6a432d0-67fe-44f4-a97f-15a28d2e93fa" providerId="AD" clId="Web-{87E7D3DB-5082-CB2B-E478-B9D7FF77814F}" dt="2022-04-04T03:33:50.615" v="6" actId="20577"/>
      <pc:docMkLst>
        <pc:docMk/>
      </pc:docMkLst>
      <pc:sldChg chg="modSp">
        <pc:chgData name="Aakaash.La, Barath (Cognizant)" userId="S::2091184@cognizant.com::a6a432d0-67fe-44f4-a97f-15a28d2e93fa" providerId="AD" clId="Web-{87E7D3DB-5082-CB2B-E478-B9D7FF77814F}" dt="2022-04-04T03:33:50.615" v="6" actId="20577"/>
        <pc:sldMkLst>
          <pc:docMk/>
          <pc:sldMk cId="356015022" sldId="256"/>
        </pc:sldMkLst>
        <pc:spChg chg="mod">
          <ac:chgData name="Aakaash.La, Barath (Cognizant)" userId="S::2091184@cognizant.com::a6a432d0-67fe-44f4-a97f-15a28d2e93fa" providerId="AD" clId="Web-{87E7D3DB-5082-CB2B-E478-B9D7FF77814F}" dt="2022-04-04T03:33:50.615" v="6" actId="20577"/>
          <ac:spMkLst>
            <pc:docMk/>
            <pc:sldMk cId="356015022" sldId="256"/>
            <ac:spMk id="3" creationId="{0B8AC0FB-ED08-48AE-A5E0-F2FFA1C0EEA9}"/>
          </ac:spMkLst>
        </pc:spChg>
      </pc:sldChg>
    </pc:docChg>
  </pc:docChgLst>
  <pc:docChgLst>
    <pc:chgData name="Arora, Nupur (Cognizant)" userId="f4707e03-f89e-4b09-8aa7-9a4848382566" providerId="ADAL" clId="{7CB771F9-DA38-4E37-8057-E58725D6D0C7}"/>
    <pc:docChg chg="custSel addSld modSld">
      <pc:chgData name="Arora, Nupur (Cognizant)" userId="f4707e03-f89e-4b09-8aa7-9a4848382566" providerId="ADAL" clId="{7CB771F9-DA38-4E37-8057-E58725D6D0C7}" dt="2022-04-03T08:06:17.584" v="1288" actId="255"/>
      <pc:docMkLst>
        <pc:docMk/>
      </pc:docMkLst>
      <pc:sldChg chg="modSp mod">
        <pc:chgData name="Arora, Nupur (Cognizant)" userId="f4707e03-f89e-4b09-8aa7-9a4848382566" providerId="ADAL" clId="{7CB771F9-DA38-4E37-8057-E58725D6D0C7}" dt="2022-04-03T08:03:12.229" v="1252" actId="255"/>
        <pc:sldMkLst>
          <pc:docMk/>
          <pc:sldMk cId="356015022" sldId="256"/>
        </pc:sldMkLst>
        <pc:spChg chg="mod">
          <ac:chgData name="Arora, Nupur (Cognizant)" userId="f4707e03-f89e-4b09-8aa7-9a4848382566" providerId="ADAL" clId="{7CB771F9-DA38-4E37-8057-E58725D6D0C7}" dt="2022-04-03T08:01:35.829" v="1245" actId="20577"/>
          <ac:spMkLst>
            <pc:docMk/>
            <pc:sldMk cId="356015022" sldId="256"/>
            <ac:spMk id="2" creationId="{63A0D877-1FD7-4CEB-8A97-469FBFBB583A}"/>
          </ac:spMkLst>
        </pc:spChg>
        <pc:spChg chg="mod">
          <ac:chgData name="Arora, Nupur (Cognizant)" userId="f4707e03-f89e-4b09-8aa7-9a4848382566" providerId="ADAL" clId="{7CB771F9-DA38-4E37-8057-E58725D6D0C7}" dt="2022-04-03T08:03:12.229" v="1252" actId="255"/>
          <ac:spMkLst>
            <pc:docMk/>
            <pc:sldMk cId="356015022" sldId="256"/>
            <ac:spMk id="3" creationId="{0B8AC0FB-ED08-48AE-A5E0-F2FFA1C0EEA9}"/>
          </ac:spMkLst>
        </pc:spChg>
      </pc:sldChg>
      <pc:sldChg chg="modSp new mod">
        <pc:chgData name="Arora, Nupur (Cognizant)" userId="f4707e03-f89e-4b09-8aa7-9a4848382566" providerId="ADAL" clId="{7CB771F9-DA38-4E37-8057-E58725D6D0C7}" dt="2022-04-03T08:03:41.376" v="1259" actId="255"/>
        <pc:sldMkLst>
          <pc:docMk/>
          <pc:sldMk cId="3584539722" sldId="257"/>
        </pc:sldMkLst>
        <pc:spChg chg="mod">
          <ac:chgData name="Arora, Nupur (Cognizant)" userId="f4707e03-f89e-4b09-8aa7-9a4848382566" providerId="ADAL" clId="{7CB771F9-DA38-4E37-8057-E58725D6D0C7}" dt="2022-04-03T08:03:28.100" v="1255" actId="255"/>
          <ac:spMkLst>
            <pc:docMk/>
            <pc:sldMk cId="3584539722" sldId="257"/>
            <ac:spMk id="2" creationId="{759BA813-7700-4966-BAE9-6DD6E18A2795}"/>
          </ac:spMkLst>
        </pc:spChg>
        <pc:spChg chg="mod">
          <ac:chgData name="Arora, Nupur (Cognizant)" userId="f4707e03-f89e-4b09-8aa7-9a4848382566" providerId="ADAL" clId="{7CB771F9-DA38-4E37-8057-E58725D6D0C7}" dt="2022-04-03T08:03:41.376" v="1259" actId="255"/>
          <ac:spMkLst>
            <pc:docMk/>
            <pc:sldMk cId="3584539722" sldId="257"/>
            <ac:spMk id="3" creationId="{365BC34A-F4D2-4364-B541-953CF118D74A}"/>
          </ac:spMkLst>
        </pc:spChg>
      </pc:sldChg>
      <pc:sldChg chg="modSp new mod">
        <pc:chgData name="Arora, Nupur (Cognizant)" userId="f4707e03-f89e-4b09-8aa7-9a4848382566" providerId="ADAL" clId="{7CB771F9-DA38-4E37-8057-E58725D6D0C7}" dt="2022-04-03T08:04:05.707" v="1262" actId="255"/>
        <pc:sldMkLst>
          <pc:docMk/>
          <pc:sldMk cId="1266816131" sldId="258"/>
        </pc:sldMkLst>
        <pc:spChg chg="mod">
          <ac:chgData name="Arora, Nupur (Cognizant)" userId="f4707e03-f89e-4b09-8aa7-9a4848382566" providerId="ADAL" clId="{7CB771F9-DA38-4E37-8057-E58725D6D0C7}" dt="2022-04-03T08:03:58.238" v="1261" actId="14100"/>
          <ac:spMkLst>
            <pc:docMk/>
            <pc:sldMk cId="1266816131" sldId="258"/>
            <ac:spMk id="2" creationId="{E047B9BA-52AE-4B40-A609-6B19DC9CA452}"/>
          </ac:spMkLst>
        </pc:spChg>
        <pc:spChg chg="mod">
          <ac:chgData name="Arora, Nupur (Cognizant)" userId="f4707e03-f89e-4b09-8aa7-9a4848382566" providerId="ADAL" clId="{7CB771F9-DA38-4E37-8057-E58725D6D0C7}" dt="2022-04-03T08:04:05.707" v="1262" actId="255"/>
          <ac:spMkLst>
            <pc:docMk/>
            <pc:sldMk cId="1266816131" sldId="258"/>
            <ac:spMk id="3" creationId="{1E7E45DF-0914-4D79-83F8-E489837EC892}"/>
          </ac:spMkLst>
        </pc:spChg>
      </pc:sldChg>
      <pc:sldChg chg="modSp new mod">
        <pc:chgData name="Arora, Nupur (Cognizant)" userId="f4707e03-f89e-4b09-8aa7-9a4848382566" providerId="ADAL" clId="{7CB771F9-DA38-4E37-8057-E58725D6D0C7}" dt="2022-04-03T08:04:43.215" v="1267" actId="255"/>
        <pc:sldMkLst>
          <pc:docMk/>
          <pc:sldMk cId="269078197" sldId="259"/>
        </pc:sldMkLst>
        <pc:spChg chg="mod">
          <ac:chgData name="Arora, Nupur (Cognizant)" userId="f4707e03-f89e-4b09-8aa7-9a4848382566" providerId="ADAL" clId="{7CB771F9-DA38-4E37-8057-E58725D6D0C7}" dt="2022-04-03T08:04:30.136" v="1265" actId="113"/>
          <ac:spMkLst>
            <pc:docMk/>
            <pc:sldMk cId="269078197" sldId="259"/>
            <ac:spMk id="2" creationId="{1092701A-5833-4E13-96D5-F0B9CAECDE42}"/>
          </ac:spMkLst>
        </pc:spChg>
        <pc:spChg chg="mod">
          <ac:chgData name="Arora, Nupur (Cognizant)" userId="f4707e03-f89e-4b09-8aa7-9a4848382566" providerId="ADAL" clId="{7CB771F9-DA38-4E37-8057-E58725D6D0C7}" dt="2022-04-03T08:04:43.215" v="1267" actId="255"/>
          <ac:spMkLst>
            <pc:docMk/>
            <pc:sldMk cId="269078197" sldId="259"/>
            <ac:spMk id="3" creationId="{1DF68B0B-C0DA-42F0-A6FE-D1EB55C53DDD}"/>
          </ac:spMkLst>
        </pc:spChg>
      </pc:sldChg>
      <pc:sldChg chg="modSp new mod">
        <pc:chgData name="Arora, Nupur (Cognizant)" userId="f4707e03-f89e-4b09-8aa7-9a4848382566" providerId="ADAL" clId="{7CB771F9-DA38-4E37-8057-E58725D6D0C7}" dt="2022-04-03T08:05:15.622" v="1274" actId="113"/>
        <pc:sldMkLst>
          <pc:docMk/>
          <pc:sldMk cId="3885992450" sldId="260"/>
        </pc:sldMkLst>
        <pc:spChg chg="mod">
          <ac:chgData name="Arora, Nupur (Cognizant)" userId="f4707e03-f89e-4b09-8aa7-9a4848382566" providerId="ADAL" clId="{7CB771F9-DA38-4E37-8057-E58725D6D0C7}" dt="2022-04-03T08:05:15.622" v="1274" actId="113"/>
          <ac:spMkLst>
            <pc:docMk/>
            <pc:sldMk cId="3885992450" sldId="260"/>
            <ac:spMk id="2" creationId="{764F5FA9-B56F-4295-BDBF-474CA03327AF}"/>
          </ac:spMkLst>
        </pc:spChg>
        <pc:spChg chg="mod">
          <ac:chgData name="Arora, Nupur (Cognizant)" userId="f4707e03-f89e-4b09-8aa7-9a4848382566" providerId="ADAL" clId="{7CB771F9-DA38-4E37-8057-E58725D6D0C7}" dt="2022-04-03T08:04:57.542" v="1271" actId="255"/>
          <ac:spMkLst>
            <pc:docMk/>
            <pc:sldMk cId="3885992450" sldId="260"/>
            <ac:spMk id="3" creationId="{761955C1-874B-4CF9-A17A-5336699D3E4A}"/>
          </ac:spMkLst>
        </pc:spChg>
      </pc:sldChg>
      <pc:sldChg chg="modSp new mod">
        <pc:chgData name="Arora, Nupur (Cognizant)" userId="f4707e03-f89e-4b09-8aa7-9a4848382566" providerId="ADAL" clId="{7CB771F9-DA38-4E37-8057-E58725D6D0C7}" dt="2022-04-03T08:05:45.839" v="1280" actId="255"/>
        <pc:sldMkLst>
          <pc:docMk/>
          <pc:sldMk cId="575408142" sldId="261"/>
        </pc:sldMkLst>
        <pc:spChg chg="mod">
          <ac:chgData name="Arora, Nupur (Cognizant)" userId="f4707e03-f89e-4b09-8aa7-9a4848382566" providerId="ADAL" clId="{7CB771F9-DA38-4E37-8057-E58725D6D0C7}" dt="2022-04-03T08:05:33.630" v="1278" actId="14100"/>
          <ac:spMkLst>
            <pc:docMk/>
            <pc:sldMk cId="575408142" sldId="261"/>
            <ac:spMk id="2" creationId="{A1AF2B2A-4405-42BE-BEDC-2C0B77EE1237}"/>
          </ac:spMkLst>
        </pc:spChg>
        <pc:spChg chg="mod">
          <ac:chgData name="Arora, Nupur (Cognizant)" userId="f4707e03-f89e-4b09-8aa7-9a4848382566" providerId="ADAL" clId="{7CB771F9-DA38-4E37-8057-E58725D6D0C7}" dt="2022-04-03T08:05:45.839" v="1280" actId="255"/>
          <ac:spMkLst>
            <pc:docMk/>
            <pc:sldMk cId="575408142" sldId="261"/>
            <ac:spMk id="3" creationId="{9034C71B-7CA1-4D4C-A200-F308DAB489C2}"/>
          </ac:spMkLst>
        </pc:spChg>
      </pc:sldChg>
      <pc:sldChg chg="modSp new mod">
        <pc:chgData name="Arora, Nupur (Cognizant)" userId="f4707e03-f89e-4b09-8aa7-9a4848382566" providerId="ADAL" clId="{7CB771F9-DA38-4E37-8057-E58725D6D0C7}" dt="2022-04-03T08:06:17.584" v="1288" actId="255"/>
        <pc:sldMkLst>
          <pc:docMk/>
          <pc:sldMk cId="3876002825" sldId="262"/>
        </pc:sldMkLst>
        <pc:spChg chg="mod">
          <ac:chgData name="Arora, Nupur (Cognizant)" userId="f4707e03-f89e-4b09-8aa7-9a4848382566" providerId="ADAL" clId="{7CB771F9-DA38-4E37-8057-E58725D6D0C7}" dt="2022-04-03T08:06:03.943" v="1284" actId="255"/>
          <ac:spMkLst>
            <pc:docMk/>
            <pc:sldMk cId="3876002825" sldId="262"/>
            <ac:spMk id="2" creationId="{56D20D2D-BAEA-4D2D-86A3-1607781768AC}"/>
          </ac:spMkLst>
        </pc:spChg>
        <pc:spChg chg="mod">
          <ac:chgData name="Arora, Nupur (Cognizant)" userId="f4707e03-f89e-4b09-8aa7-9a4848382566" providerId="ADAL" clId="{7CB771F9-DA38-4E37-8057-E58725D6D0C7}" dt="2022-04-03T08:06:17.584" v="1288" actId="255"/>
          <ac:spMkLst>
            <pc:docMk/>
            <pc:sldMk cId="3876002825" sldId="262"/>
            <ac:spMk id="3" creationId="{C956253B-87D2-4C2F-A663-A412B8529551}"/>
          </ac:spMkLst>
        </pc:spChg>
      </pc:sldChg>
    </pc:docChg>
  </pc:docChgLst>
  <pc:docChgLst>
    <pc:chgData name="Arora, Nupur (Cognizant)" userId="S::2088635@cognizant.com::f4707e03-f89e-4b09-8aa7-9a4848382566" providerId="AD" clId="Web-{CAF40372-CBF1-562D-2704-B9EEF512F07B}"/>
    <pc:docChg chg="addSld delSld modSld sldOrd">
      <pc:chgData name="Arora, Nupur (Cognizant)" userId="S::2088635@cognizant.com::f4707e03-f89e-4b09-8aa7-9a4848382566" providerId="AD" clId="Web-{CAF40372-CBF1-562D-2704-B9EEF512F07B}" dt="2022-04-07T05:23:27.556" v="25"/>
      <pc:docMkLst>
        <pc:docMk/>
      </pc:docMkLst>
      <pc:sldChg chg="ord">
        <pc:chgData name="Arora, Nupur (Cognizant)" userId="S::2088635@cognizant.com::f4707e03-f89e-4b09-8aa7-9a4848382566" providerId="AD" clId="Web-{CAF40372-CBF1-562D-2704-B9EEF512F07B}" dt="2022-04-07T05:20:49.739" v="1"/>
        <pc:sldMkLst>
          <pc:docMk/>
          <pc:sldMk cId="1103934814" sldId="264"/>
        </pc:sldMkLst>
      </pc:sldChg>
      <pc:sldChg chg="addSp delSp modSp new del mod setBg">
        <pc:chgData name="Arora, Nupur (Cognizant)" userId="S::2088635@cognizant.com::f4707e03-f89e-4b09-8aa7-9a4848382566" providerId="AD" clId="Web-{CAF40372-CBF1-562D-2704-B9EEF512F07B}" dt="2022-04-07T05:23:27.556" v="25"/>
        <pc:sldMkLst>
          <pc:docMk/>
          <pc:sldMk cId="2605209479" sldId="265"/>
        </pc:sldMkLst>
        <pc:spChg chg="add del">
          <ac:chgData name="Arora, Nupur (Cognizant)" userId="S::2088635@cognizant.com::f4707e03-f89e-4b09-8aa7-9a4848382566" providerId="AD" clId="Web-{CAF40372-CBF1-562D-2704-B9EEF512F07B}" dt="2022-04-07T05:21:17.209" v="4"/>
          <ac:spMkLst>
            <pc:docMk/>
            <pc:sldMk cId="2605209479" sldId="265"/>
            <ac:spMk id="7" creationId="{03E8462A-FEBA-4848-81CC-3F8DA3E477BE}"/>
          </ac:spMkLst>
        </pc:spChg>
        <pc:spChg chg="add del">
          <ac:chgData name="Arora, Nupur (Cognizant)" userId="S::2088635@cognizant.com::f4707e03-f89e-4b09-8aa7-9a4848382566" providerId="AD" clId="Web-{CAF40372-CBF1-562D-2704-B9EEF512F07B}" dt="2022-04-07T05:21:17.209" v="4"/>
          <ac:spMkLst>
            <pc:docMk/>
            <pc:sldMk cId="2605209479" sldId="265"/>
            <ac:spMk id="20" creationId="{7941F9B1-B01B-4A84-89D9-B169AEB4E456}"/>
          </ac:spMkLst>
        </pc:spChg>
        <pc:spChg chg="add">
          <ac:chgData name="Arora, Nupur (Cognizant)" userId="S::2088635@cognizant.com::f4707e03-f89e-4b09-8aa7-9a4848382566" providerId="AD" clId="Web-{CAF40372-CBF1-562D-2704-B9EEF512F07B}" dt="2022-04-07T05:21:17.224" v="5"/>
          <ac:spMkLst>
            <pc:docMk/>
            <pc:sldMk cId="2605209479" sldId="265"/>
            <ac:spMk id="22" creationId="{03E8462A-FEBA-4848-81CC-3F8DA3E477BE}"/>
          </ac:spMkLst>
        </pc:spChg>
        <pc:spChg chg="add">
          <ac:chgData name="Arora, Nupur (Cognizant)" userId="S::2088635@cognizant.com::f4707e03-f89e-4b09-8aa7-9a4848382566" providerId="AD" clId="Web-{CAF40372-CBF1-562D-2704-B9EEF512F07B}" dt="2022-04-07T05:21:17.224" v="5"/>
          <ac:spMkLst>
            <pc:docMk/>
            <pc:sldMk cId="2605209479" sldId="265"/>
            <ac:spMk id="24" creationId="{7941F9B1-B01B-4A84-89D9-B169AEB4E456}"/>
          </ac:spMkLst>
        </pc:spChg>
        <pc:grpChg chg="add del">
          <ac:chgData name="Arora, Nupur (Cognizant)" userId="S::2088635@cognizant.com::f4707e03-f89e-4b09-8aa7-9a4848382566" providerId="AD" clId="Web-{CAF40372-CBF1-562D-2704-B9EEF512F07B}" dt="2022-04-07T05:21:17.209" v="4"/>
          <ac:grpSpMkLst>
            <pc:docMk/>
            <pc:sldMk cId="2605209479" sldId="265"/>
            <ac:grpSpMk id="9" creationId="{2109F83F-40FE-4DB3-84CC-09FB3340D06D}"/>
          </ac:grpSpMkLst>
        </pc:grpChg>
        <pc:grpChg chg="add">
          <ac:chgData name="Arora, Nupur (Cognizant)" userId="S::2088635@cognizant.com::f4707e03-f89e-4b09-8aa7-9a4848382566" providerId="AD" clId="Web-{CAF40372-CBF1-562D-2704-B9EEF512F07B}" dt="2022-04-07T05:21:17.224" v="5"/>
          <ac:grpSpMkLst>
            <pc:docMk/>
            <pc:sldMk cId="2605209479" sldId="265"/>
            <ac:grpSpMk id="23" creationId="{2109F83F-40FE-4DB3-84CC-09FB3340D06D}"/>
          </ac:grpSpMkLst>
        </pc:grpChg>
        <pc:picChg chg="add del mod">
          <ac:chgData name="Arora, Nupur (Cognizant)" userId="S::2088635@cognizant.com::f4707e03-f89e-4b09-8aa7-9a4848382566" providerId="AD" clId="Web-{CAF40372-CBF1-562D-2704-B9EEF512F07B}" dt="2022-04-07T05:22:14.757" v="7"/>
          <ac:picMkLst>
            <pc:docMk/>
            <pc:sldMk cId="2605209479" sldId="265"/>
            <ac:picMk id="2" creationId="{045ADC8E-E050-7859-EE5B-75F7BA7ABEE1}"/>
          </ac:picMkLst>
        </pc:picChg>
      </pc:sldChg>
      <pc:sldChg chg="addSp modSp new">
        <pc:chgData name="Arora, Nupur (Cognizant)" userId="S::2088635@cognizant.com::f4707e03-f89e-4b09-8aa7-9a4848382566" providerId="AD" clId="Web-{CAF40372-CBF1-562D-2704-B9EEF512F07B}" dt="2022-04-07T05:23:20.696" v="24" actId="1076"/>
        <pc:sldMkLst>
          <pc:docMk/>
          <pc:sldMk cId="2941709066" sldId="266"/>
        </pc:sldMkLst>
        <pc:spChg chg="mod">
          <ac:chgData name="Arora, Nupur (Cognizant)" userId="S::2088635@cognizant.com::f4707e03-f89e-4b09-8aa7-9a4848382566" providerId="AD" clId="Web-{CAF40372-CBF1-562D-2704-B9EEF512F07B}" dt="2022-04-07T05:23:03.352" v="21" actId="20577"/>
          <ac:spMkLst>
            <pc:docMk/>
            <pc:sldMk cId="2941709066" sldId="266"/>
            <ac:spMk id="2" creationId="{CE01868B-DF07-54EB-D53F-51AB960AB961}"/>
          </ac:spMkLst>
        </pc:spChg>
        <pc:picChg chg="add mod">
          <ac:chgData name="Arora, Nupur (Cognizant)" userId="S::2088635@cognizant.com::f4707e03-f89e-4b09-8aa7-9a4848382566" providerId="AD" clId="Web-{CAF40372-CBF1-562D-2704-B9EEF512F07B}" dt="2022-04-07T05:23:20.696" v="24" actId="1076"/>
          <ac:picMkLst>
            <pc:docMk/>
            <pc:sldMk cId="2941709066" sldId="266"/>
            <ac:picMk id="3" creationId="{DCEE4823-27B5-EC50-730D-08B5ABB93EA3}"/>
          </ac:picMkLst>
        </pc:picChg>
      </pc:sldChg>
    </pc:docChg>
  </pc:docChgLst>
  <pc:docChgLst>
    <pc:chgData name="Aakaash.La, Barath (Cognizant)" userId="S::2091184@cognizant.com::a6a432d0-67fe-44f4-a97f-15a28d2e93fa" providerId="AD" clId="Web-{DDFEEF9A-3460-EB21-6180-90B336C35B91}"/>
    <pc:docChg chg="modSld">
      <pc:chgData name="Aakaash.La, Barath (Cognizant)" userId="S::2091184@cognizant.com::a6a432d0-67fe-44f4-a97f-15a28d2e93fa" providerId="AD" clId="Web-{DDFEEF9A-3460-EB21-6180-90B336C35B91}" dt="2022-04-06T04:42:40.991" v="4" actId="20577"/>
      <pc:docMkLst>
        <pc:docMk/>
      </pc:docMkLst>
      <pc:sldChg chg="modSp">
        <pc:chgData name="Aakaash.La, Barath (Cognizant)" userId="S::2091184@cognizant.com::a6a432d0-67fe-44f4-a97f-15a28d2e93fa" providerId="AD" clId="Web-{DDFEEF9A-3460-EB21-6180-90B336C35B91}" dt="2022-04-06T04:42:40.991" v="4" actId="20577"/>
        <pc:sldMkLst>
          <pc:docMk/>
          <pc:sldMk cId="356015022" sldId="256"/>
        </pc:sldMkLst>
        <pc:spChg chg="mod">
          <ac:chgData name="Aakaash.La, Barath (Cognizant)" userId="S::2091184@cognizant.com::a6a432d0-67fe-44f4-a97f-15a28d2e93fa" providerId="AD" clId="Web-{DDFEEF9A-3460-EB21-6180-90B336C35B91}" dt="2022-04-06T04:37:33.736" v="2" actId="20577"/>
          <ac:spMkLst>
            <pc:docMk/>
            <pc:sldMk cId="356015022" sldId="256"/>
            <ac:spMk id="2" creationId="{63A0D877-1FD7-4CEB-8A97-469FBFBB583A}"/>
          </ac:spMkLst>
        </pc:spChg>
        <pc:spChg chg="mod">
          <ac:chgData name="Aakaash.La, Barath (Cognizant)" userId="S::2091184@cognizant.com::a6a432d0-67fe-44f4-a97f-15a28d2e93fa" providerId="AD" clId="Web-{DDFEEF9A-3460-EB21-6180-90B336C35B91}" dt="2022-04-06T04:42:40.991" v="4" actId="20577"/>
          <ac:spMkLst>
            <pc:docMk/>
            <pc:sldMk cId="356015022" sldId="256"/>
            <ac:spMk id="3" creationId="{0B8AC0FB-ED08-48AE-A5E0-F2FFA1C0EE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47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17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75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7893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711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820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84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mytri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0D877-1FD7-4CEB-8A97-469FBFBB5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939" y="463826"/>
            <a:ext cx="8121064" cy="2584174"/>
          </a:xfrm>
        </p:spPr>
        <p:txBody>
          <a:bodyPr/>
          <a:lstStyle/>
          <a:p>
            <a:pPr algn="ctr"/>
            <a:r>
              <a:rPr lang="en-US" sz="5400" b="1" dirty="0">
                <a:latin typeface="Times New Roman"/>
                <a:cs typeface="Times New Roman"/>
              </a:rPr>
              <a:t>HACKATHON </a:t>
            </a:r>
            <a:r>
              <a:rPr lang="en-US" sz="5400" b="1" dirty="0" smtClean="0">
                <a:latin typeface="Times New Roman"/>
                <a:cs typeface="Times New Roman"/>
              </a:rPr>
              <a:t>PROJECT</a:t>
            </a:r>
            <a:br>
              <a:rPr lang="en-US" sz="5400" b="1" dirty="0" smtClean="0">
                <a:latin typeface="Times New Roman"/>
                <a:cs typeface="Times New Roman"/>
              </a:rPr>
            </a:br>
            <a:r>
              <a:rPr lang="en-US" sz="2000" b="1" dirty="0">
                <a:latin typeface="Times New Roman"/>
                <a:cs typeface="Times New Roman"/>
              </a:rPr>
              <a:t>(BOOK ONE-WAY OUTSTATION CAB AND DISPLAY THE LOWEST CHARGES)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/>
                <a:cs typeface="Times New Roman"/>
              </a:rPr>
              <a:t>WANDERERS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8AC0FB-ED08-48AE-A5E0-F2FFA1C0E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4"/>
            <a:ext cx="7557421" cy="2151184"/>
          </a:xfrm>
        </p:spPr>
        <p:txBody>
          <a:bodyPr>
            <a:normAutofit fontScale="70000" lnSpcReduction="20000"/>
          </a:bodyPr>
          <a:lstStyle/>
          <a:p>
            <a:r>
              <a:rPr lang="en-IN" sz="2600" b="1" dirty="0">
                <a:solidFill>
                  <a:schemeClr val="tx1"/>
                </a:solidFill>
                <a:latin typeface="Times New Roman"/>
                <a:cs typeface="Times New Roman"/>
              </a:rPr>
              <a:t>Team Members: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Barath Aakaash L.A. (2091184)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Nupur Arora (2088635)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Bhushan Patil (2091461)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Gokul P(2091250) 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	Rachita </a:t>
            </a:r>
            <a:r>
              <a:rPr lang="en-IN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Jingade</a:t>
            </a:r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 (2090966)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/>
                <a:cs typeface="Times New Roman"/>
              </a:rPr>
              <a:t>Chanchal Kumawat (2091496)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1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C70BE-CAAB-CA62-EE4A-0B39047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647468" cy="46431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/>
                <a:cs typeface="Times New Roman"/>
              </a:rPr>
              <a:t/>
            </a:r>
            <a:br>
              <a:rPr lang="en-US" sz="5400" dirty="0">
                <a:latin typeface="Times New Roman"/>
                <a:cs typeface="Times New Roman"/>
              </a:rPr>
            </a:br>
            <a:r>
              <a:rPr lang="en-US" sz="5400" dirty="0">
                <a:latin typeface="Times New Roman"/>
                <a:cs typeface="Times New Roman"/>
              </a:rPr>
              <a:t/>
            </a:r>
            <a:br>
              <a:rPr lang="en-US" sz="5400" dirty="0">
                <a:latin typeface="Times New Roman"/>
                <a:cs typeface="Times New Roman"/>
              </a:rPr>
            </a:br>
            <a:r>
              <a:rPr lang="en-US" sz="5400" dirty="0">
                <a:latin typeface="Times New Roman"/>
                <a:cs typeface="Times New Roman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BA813-7700-4966-BAE9-6DD6E18A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>
            <a:normAutofit/>
          </a:bodyPr>
          <a:lstStyle/>
          <a:p>
            <a:pPr algn="ctr"/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5BC34A-F4D2-4364-B541-953CF118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5"/>
            <a:ext cx="8797970" cy="4371588"/>
          </a:xfrm>
        </p:spPr>
        <p:txBody>
          <a:bodyPr>
            <a:norm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Website Used:-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www.makemytrip.com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one way outstation cab, From Delhi to Manali, </a:t>
            </a:r>
            <a:r>
              <a:rPr lang="en-US" sz="2000">
                <a:solidFill>
                  <a:srgbClr val="27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imachal Pradesh, give future date &amp; time &amp; Car type should be SUV; Display the lowest charges</a:t>
            </a:r>
          </a:p>
          <a:p>
            <a:r>
              <a:rPr lang="en-US" sz="2000" i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Group Gifting in Gift Cards, fill card details &amp; give invalid email; capture &amp; display the error message</a:t>
            </a:r>
          </a:p>
          <a:p>
            <a:r>
              <a:rPr lang="en-US" sz="2000" i="0">
                <a:solidFill>
                  <a:srgbClr val="27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Hotel booking page, extract all the numbers for Adult persons and store in a List; Display the same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5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3E8462A-FEBA-4848-81CC-3F8DA3E47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xmlns="" id="{2109F83F-40FE-4DB3-84CC-09FB3340D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DE492D7-C3C3-48FF-80C8-37021EA026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0B30FF97-2E9A-490A-AED2-90BA2E0EC1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B6D53C7D-A312-47B6-A66A-230A19CFAC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9329D58C-0D2E-4A2B-AD6A-9CEE506784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9D446EDE-C690-4461-8BF2-7634808FC8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323F3D34-6531-4AD7-A8C6-195A09028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9B0AE3F-2350-435F-A9B0-C310BF8763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4EFA655C-9E50-4C14-A89E-AD7B648E4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E843863-7D25-4C01-9A17-E817CB6D99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Rectangle 19">
            <a:extLst>
              <a:ext uri="{FF2B5EF4-FFF2-40B4-BE49-F238E27FC236}">
                <a16:creationId xmlns:a16="http://schemas.microsoft.com/office/drawing/2014/main" xmlns="" id="{7941F9B1-B01B-4A84-89D9-B169AEB4E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34E8BBAB-194D-3E17-710F-76288A0D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09" y="1650188"/>
            <a:ext cx="9941259" cy="3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1868B-DF07-54EB-D53F-51AB960A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ERROR MESSAGE SCREENSHOT</a:t>
            </a:r>
            <a:endParaRPr lang="en-US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DCEE4823-27B5-EC50-730D-08B5ABB9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" y="1757172"/>
            <a:ext cx="9935226" cy="456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7B9BA-52AE-4B40-A609-6B19DC9C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27651"/>
            <a:ext cx="8596668" cy="1113183"/>
          </a:xfrm>
        </p:spPr>
        <p:txBody>
          <a:bodyPr/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STAGE DELIVERABLES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7E45DF-0914-4D79-83F8-E489837E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Tested the provided hackathon project idea manually.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Created a schedule.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Produced naming conventions, code comment standards, indentation guidelines to be used.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Identified the IDE &amp; number of browsers going to support.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Preparation of reports like requirement document, test plan, test cases and test summary.</a:t>
            </a: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1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701A-5833-4E13-96D5-F0B9CAEC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STAGE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F68B0B-C0DA-42F0-A6FE-D1EB55C5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Verified whether the website can be tested through automation.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reusable functions required for the project.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config property file to keep URL, BROWSER.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Page Object Model.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 Data Driven Library using Apache POI.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6907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4F5FA9-B56F-4295-BDBF-474CA033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STAGE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1955C1-874B-4CF9-A17A-5336699D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TestNG annotations for the suites.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Test Scripts for the identified Smoke and regression suite. 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Maven to simplify the build process and dependency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9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F2B2A-4405-42BE-BEDC-2C0B77EE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3183"/>
          </a:xfrm>
        </p:spPr>
        <p:txBody>
          <a:bodyPr>
            <a:normAutofit/>
          </a:bodyPr>
          <a:lstStyle/>
          <a:p>
            <a:pPr algn="ctr"/>
            <a:r>
              <a:rPr lang="en-I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4th STAGE DELIVERABLES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4C71B-7CA1-4D4C-A200-F308DAB4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>
                <a:latin typeface="Times New Roman"/>
                <a:cs typeface="Times New Roman"/>
              </a:rPr>
              <a:t>Fixed the errors, failures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entire automation script on multiple browsers (like Chrome and Firefox).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0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20D2D-BAEA-4D2D-86A3-1607781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56253B-87D2-4C2F-A663-A412B8529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Gained responsibility and commitment for the project.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Gained more knowledge on automation testing through real time project implementation.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Worked as a team, shared each others doubts, listened to each others feedback.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028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HACKATHON PROJECT (BOOK ONE-WAY OUTSTATION CAB AND DISPLAY THE LOWEST CHARGES) WANDERERS</vt:lpstr>
      <vt:lpstr>Project Idea</vt:lpstr>
      <vt:lpstr>PowerPoint Presentation</vt:lpstr>
      <vt:lpstr>ERROR MESSAGE SCREENSHOT</vt:lpstr>
      <vt:lpstr>1st STAGE DELIVERABLES</vt:lpstr>
      <vt:lpstr>2nd STAGE DELIVERABLES</vt:lpstr>
      <vt:lpstr> 3rd STAGE DELIVERABLES</vt:lpstr>
      <vt:lpstr>4th STAGE DELIVERABLES</vt:lpstr>
      <vt:lpstr>LEARNING EXPERIENCE</vt:lpstr>
      <vt:lpstr>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</dc:title>
  <dc:creator>Arora, Nupur (Cognizant)</dc:creator>
  <cp:lastModifiedBy>Hp</cp:lastModifiedBy>
  <cp:revision>60</cp:revision>
  <dcterms:created xsi:type="dcterms:W3CDTF">2022-04-03T06:58:02Z</dcterms:created>
  <dcterms:modified xsi:type="dcterms:W3CDTF">2022-04-08T10:10:56Z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