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99A1-642C-4055-B332-EA01A1219AD9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2D4B4-6064-47F0-94EA-B3A7A4AB5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2019-05-06T10:04:54Z</dcterms:created>
  <dcterms:modified xsi:type="dcterms:W3CDTF">2019-05-06T10:05:26Z</dcterms:modified>
</cp:coreProperties>
</file>