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9649d13b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9649d13b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9649d13b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9649d13b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9649d13b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9649d13b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9649d13b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9649d13b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Spider web simulation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Changrui Cai &amp; Jiahua He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2375" y="755900"/>
            <a:ext cx="3493300" cy="3550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14"/>
          <p:cNvCxnSpPr/>
          <p:nvPr/>
        </p:nvCxnSpPr>
        <p:spPr>
          <a:xfrm>
            <a:off x="7029825" y="1584750"/>
            <a:ext cx="0" cy="987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" name="Google Shape;62;p14"/>
          <p:cNvSpPr txBox="1"/>
          <p:nvPr/>
        </p:nvSpPr>
        <p:spPr>
          <a:xfrm>
            <a:off x="7126650" y="1584750"/>
            <a:ext cx="13104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1800">
                <a:solidFill>
                  <a:srgbClr val="FF0000"/>
                </a:solidFill>
              </a:rPr>
              <a:t>F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91550" y="1133825"/>
            <a:ext cx="4635900" cy="3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ADADAD"/>
              </a:buClr>
              <a:buSzPts val="1800"/>
              <a:buAutoNum type="arabicPeriod"/>
            </a:pPr>
            <a:r>
              <a:rPr lang="zh-CN" sz="1800">
                <a:solidFill>
                  <a:srgbClr val="ADADAD"/>
                </a:solidFill>
              </a:rPr>
              <a:t>Create an octagonal mesh, with each line pointing toward the center as an independent rod. Due to symmetry, assume that all edges of the octagon are fixed.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AutoNum type="arabicPeriod"/>
            </a:pPr>
            <a:r>
              <a:rPr lang="zh-CN" sz="1800">
                <a:solidFill>
                  <a:srgbClr val="ADADAD"/>
                </a:solidFill>
              </a:rPr>
              <a:t>Apply a constant force at the center of the octagon. Use the Newton-Raphson scheme method to solve for the displacement.</a:t>
            </a:r>
            <a:endParaRPr sz="1800">
              <a:solidFill>
                <a:srgbClr val="ADADA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513900" y="4241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solidFill>
                  <a:schemeClr val="dk1"/>
                </a:solidFill>
              </a:rPr>
              <a:t>Assumption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00" y="739575"/>
            <a:ext cx="3493300" cy="355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739575"/>
            <a:ext cx="4183389" cy="35500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1392250" y="4370400"/>
            <a:ext cx="13104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t = 0.0s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194125" y="4370400"/>
            <a:ext cx="13104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t = 2.0s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solidFill>
                  <a:srgbClr val="FFFFFF"/>
                </a:solidFill>
              </a:rPr>
              <a:t>Future </a:t>
            </a:r>
            <a:r>
              <a:rPr lang="zh-CN" sz="2800">
                <a:solidFill>
                  <a:srgbClr val="FFFFFF"/>
                </a:solidFill>
              </a:rPr>
              <a:t>Plan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AutoNum type="arabicPeriod"/>
            </a:pPr>
            <a:r>
              <a:rPr lang="zh-CN" sz="1800">
                <a:solidFill>
                  <a:srgbClr val="ADADAD"/>
                </a:solidFill>
              </a:rPr>
              <a:t>The current force is a constant force, which does not match the reality. The force will be adjusted to one that gradually decreases with acceleration, reflecting realistic conditions.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AutoNum type="arabicPeriod"/>
            </a:pPr>
            <a:r>
              <a:rPr lang="zh-CN" sz="1800">
                <a:solidFill>
                  <a:srgbClr val="ADADAD"/>
                </a:solidFill>
              </a:rPr>
              <a:t>Break the rods pointing from the corners to the center into more sections to approximate realistic results as closely as possible.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AutoNum type="arabicPeriod"/>
            </a:pPr>
            <a:r>
              <a:rPr lang="zh-CN" sz="1800">
                <a:solidFill>
                  <a:srgbClr val="ADADAD"/>
                </a:solidFill>
              </a:rPr>
              <a:t>Using gradient and hessian of elastic energies to improve accuracy.</a:t>
            </a:r>
            <a:endParaRPr sz="1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919750" y="1934625"/>
            <a:ext cx="3304500" cy="11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/>
              <a:t>Thank you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