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988FA-D2A9-4558-AC25-D768265BA7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5E3051-2C02-4DA2-A6E1-25172FDCF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 </a:t>
          </a:r>
          <a:r>
            <a:rPr lang="en-US" b="0" i="0"/>
            <a:t>ICTproduct explains the topic “Work and Energy”</a:t>
          </a:r>
          <a:endParaRPr lang="en-US"/>
        </a:p>
      </dgm:t>
    </dgm:pt>
    <dgm:pt modelId="{3A2D2785-5ADF-4FA7-8699-AB0012AE4420}" type="parTrans" cxnId="{270C39C0-0C1F-4E0B-A85B-69F884FCCE94}">
      <dgm:prSet/>
      <dgm:spPr/>
      <dgm:t>
        <a:bodyPr/>
        <a:lstStyle/>
        <a:p>
          <a:endParaRPr lang="en-US"/>
        </a:p>
      </dgm:t>
    </dgm:pt>
    <dgm:pt modelId="{23F86049-0C2B-4226-A4E8-C1FA19B4A4F8}" type="sibTrans" cxnId="{270C39C0-0C1F-4E0B-A85B-69F884FCCE94}">
      <dgm:prSet/>
      <dgm:spPr/>
      <dgm:t>
        <a:bodyPr/>
        <a:lstStyle/>
        <a:p>
          <a:endParaRPr lang="en-US"/>
        </a:p>
      </dgm:t>
    </dgm:pt>
    <dgm:pt modelId="{2087B5FD-8329-47E9-BB46-51A7D5E9C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website that I've programmed in Visual studio code using HTML programming language</a:t>
          </a:r>
        </a:p>
      </dgm:t>
    </dgm:pt>
    <dgm:pt modelId="{A9274494-7F46-4275-AF82-EFD3F02050C5}" type="parTrans" cxnId="{2813CBE8-496B-4187-8F17-3E2CEE3D6142}">
      <dgm:prSet/>
      <dgm:spPr/>
      <dgm:t>
        <a:bodyPr/>
        <a:lstStyle/>
        <a:p>
          <a:endParaRPr lang="en-US"/>
        </a:p>
      </dgm:t>
    </dgm:pt>
    <dgm:pt modelId="{51639961-06C5-45D9-9478-2934DE7B53E9}" type="sibTrans" cxnId="{2813CBE8-496B-4187-8F17-3E2CEE3D6142}">
      <dgm:prSet/>
      <dgm:spPr/>
      <dgm:t>
        <a:bodyPr/>
        <a:lstStyle/>
        <a:p>
          <a:endParaRPr lang="en-US"/>
        </a:p>
      </dgm:t>
    </dgm:pt>
    <dgm:pt modelId="{BA0871C1-125E-45FF-8100-1238880696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website has a simple explanation of the topic in the beginning , it includes images, a video, and a quizzes game which makes it interactive</a:t>
          </a:r>
        </a:p>
      </dgm:t>
    </dgm:pt>
    <dgm:pt modelId="{6EE5B775-041B-4730-81DB-9C1A1483D927}" type="parTrans" cxnId="{0DFEDF9F-5F3F-46C5-9E5E-38C0D4D617B6}">
      <dgm:prSet/>
      <dgm:spPr/>
      <dgm:t>
        <a:bodyPr/>
        <a:lstStyle/>
        <a:p>
          <a:endParaRPr lang="en-US"/>
        </a:p>
      </dgm:t>
    </dgm:pt>
    <dgm:pt modelId="{A5C3BE7C-AC96-4A68-AA10-87ED0A1B2903}" type="sibTrans" cxnId="{0DFEDF9F-5F3F-46C5-9E5E-38C0D4D617B6}">
      <dgm:prSet/>
      <dgm:spPr/>
      <dgm:t>
        <a:bodyPr/>
        <a:lstStyle/>
        <a:p>
          <a:endParaRPr lang="en-US"/>
        </a:p>
      </dgm:t>
    </dgm:pt>
    <dgm:pt modelId="{DA111AD8-DCB9-4F4A-89F0-2CC20D0D5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website has </a:t>
          </a:r>
          <a:r>
            <a:rPr lang="en-US" b="0" i="0"/>
            <a:t>no technical problems or errors and is simple and easy to use</a:t>
          </a:r>
          <a:endParaRPr lang="en-US"/>
        </a:p>
      </dgm:t>
    </dgm:pt>
    <dgm:pt modelId="{846587CC-7A89-44E0-A1A6-0CB4442A09E9}" type="parTrans" cxnId="{680E9A7D-3C95-41CF-9DC1-9D64C594FC7C}">
      <dgm:prSet/>
      <dgm:spPr/>
      <dgm:t>
        <a:bodyPr/>
        <a:lstStyle/>
        <a:p>
          <a:endParaRPr lang="en-US"/>
        </a:p>
      </dgm:t>
    </dgm:pt>
    <dgm:pt modelId="{1153B554-8662-47B3-8F91-6348BA7E8228}" type="sibTrans" cxnId="{680E9A7D-3C95-41CF-9DC1-9D64C594FC7C}">
      <dgm:prSet/>
      <dgm:spPr/>
      <dgm:t>
        <a:bodyPr/>
        <a:lstStyle/>
        <a:p>
          <a:endParaRPr lang="en-US"/>
        </a:p>
      </dgm:t>
    </dgm:pt>
    <dgm:pt modelId="{742BD4A4-077F-4F6F-A1E9-BB4EA0FA794E}" type="pres">
      <dgm:prSet presAssocID="{2B4988FA-D2A9-4558-AC25-D768265BA7F7}" presName="root" presStyleCnt="0">
        <dgm:presLayoutVars>
          <dgm:dir/>
          <dgm:resizeHandles val="exact"/>
        </dgm:presLayoutVars>
      </dgm:prSet>
      <dgm:spPr/>
    </dgm:pt>
    <dgm:pt modelId="{51348D69-4148-42FC-8227-DFD358FCA83C}" type="pres">
      <dgm:prSet presAssocID="{9F5E3051-2C02-4DA2-A6E1-25172FDCFF1D}" presName="compNode" presStyleCnt="0"/>
      <dgm:spPr/>
    </dgm:pt>
    <dgm:pt modelId="{24413FE5-14A2-40A3-8CA4-02D12D4C393C}" type="pres">
      <dgm:prSet presAssocID="{9F5E3051-2C02-4DA2-A6E1-25172FDCFF1D}" presName="bgRect" presStyleLbl="bgShp" presStyleIdx="0" presStyleCnt="4"/>
      <dgm:spPr/>
    </dgm:pt>
    <dgm:pt modelId="{65CDE1C8-2C9C-4BA3-A218-22A5E182E577}" type="pres">
      <dgm:prSet presAssocID="{9F5E3051-2C02-4DA2-A6E1-25172FDCFF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6184E39-3D29-4CFA-B796-B08F366A545B}" type="pres">
      <dgm:prSet presAssocID="{9F5E3051-2C02-4DA2-A6E1-25172FDCFF1D}" presName="spaceRect" presStyleCnt="0"/>
      <dgm:spPr/>
    </dgm:pt>
    <dgm:pt modelId="{EDD9544F-0A5E-4CB4-AD0D-7803AB7EFD5A}" type="pres">
      <dgm:prSet presAssocID="{9F5E3051-2C02-4DA2-A6E1-25172FDCFF1D}" presName="parTx" presStyleLbl="revTx" presStyleIdx="0" presStyleCnt="4">
        <dgm:presLayoutVars>
          <dgm:chMax val="0"/>
          <dgm:chPref val="0"/>
        </dgm:presLayoutVars>
      </dgm:prSet>
      <dgm:spPr/>
    </dgm:pt>
    <dgm:pt modelId="{AB44562D-6CC4-4743-963E-BBD3ACD6030E}" type="pres">
      <dgm:prSet presAssocID="{23F86049-0C2B-4226-A4E8-C1FA19B4A4F8}" presName="sibTrans" presStyleCnt="0"/>
      <dgm:spPr/>
    </dgm:pt>
    <dgm:pt modelId="{AB31FF66-3A8B-42E6-8471-E7A8D77C78A4}" type="pres">
      <dgm:prSet presAssocID="{2087B5FD-8329-47E9-BB46-51A7D5E9C81B}" presName="compNode" presStyleCnt="0"/>
      <dgm:spPr/>
    </dgm:pt>
    <dgm:pt modelId="{7F255854-92BA-4708-9871-86D88F217739}" type="pres">
      <dgm:prSet presAssocID="{2087B5FD-8329-47E9-BB46-51A7D5E9C81B}" presName="bgRect" presStyleLbl="bgShp" presStyleIdx="1" presStyleCnt="4"/>
      <dgm:spPr/>
    </dgm:pt>
    <dgm:pt modelId="{BE26A531-C296-411F-B7CE-6BCCECD10EC2}" type="pres">
      <dgm:prSet presAssocID="{2087B5FD-8329-47E9-BB46-51A7D5E9C8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8FC23F8-4B40-4C0B-BD35-B6BE6A747137}" type="pres">
      <dgm:prSet presAssocID="{2087B5FD-8329-47E9-BB46-51A7D5E9C81B}" presName="spaceRect" presStyleCnt="0"/>
      <dgm:spPr/>
    </dgm:pt>
    <dgm:pt modelId="{B93975C7-5FAB-432D-B73A-697276A4CEB7}" type="pres">
      <dgm:prSet presAssocID="{2087B5FD-8329-47E9-BB46-51A7D5E9C81B}" presName="parTx" presStyleLbl="revTx" presStyleIdx="1" presStyleCnt="4">
        <dgm:presLayoutVars>
          <dgm:chMax val="0"/>
          <dgm:chPref val="0"/>
        </dgm:presLayoutVars>
      </dgm:prSet>
      <dgm:spPr/>
    </dgm:pt>
    <dgm:pt modelId="{437FE450-C57F-4CA0-87C1-4C8461764E88}" type="pres">
      <dgm:prSet presAssocID="{51639961-06C5-45D9-9478-2934DE7B53E9}" presName="sibTrans" presStyleCnt="0"/>
      <dgm:spPr/>
    </dgm:pt>
    <dgm:pt modelId="{60475B6C-6844-4758-A3E2-EBEEFFC31C05}" type="pres">
      <dgm:prSet presAssocID="{BA0871C1-125E-45FF-8100-123888069605}" presName="compNode" presStyleCnt="0"/>
      <dgm:spPr/>
    </dgm:pt>
    <dgm:pt modelId="{1AF9A723-D464-4456-BB7D-1F6469BC80E3}" type="pres">
      <dgm:prSet presAssocID="{BA0871C1-125E-45FF-8100-123888069605}" presName="bgRect" presStyleLbl="bgShp" presStyleIdx="2" presStyleCnt="4"/>
      <dgm:spPr/>
    </dgm:pt>
    <dgm:pt modelId="{A840D97B-E32E-417F-9079-72FC2061AB44}" type="pres">
      <dgm:prSet presAssocID="{BA0871C1-125E-45FF-8100-1238880696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B9D54B4D-1584-43FD-A341-953A806E9972}" type="pres">
      <dgm:prSet presAssocID="{BA0871C1-125E-45FF-8100-123888069605}" presName="spaceRect" presStyleCnt="0"/>
      <dgm:spPr/>
    </dgm:pt>
    <dgm:pt modelId="{5B8B07F8-C142-464D-AFC1-AADCA0A0DA7A}" type="pres">
      <dgm:prSet presAssocID="{BA0871C1-125E-45FF-8100-123888069605}" presName="parTx" presStyleLbl="revTx" presStyleIdx="2" presStyleCnt="4">
        <dgm:presLayoutVars>
          <dgm:chMax val="0"/>
          <dgm:chPref val="0"/>
        </dgm:presLayoutVars>
      </dgm:prSet>
      <dgm:spPr/>
    </dgm:pt>
    <dgm:pt modelId="{33A28E68-71A2-4FB8-873D-D298DEB3FC9C}" type="pres">
      <dgm:prSet presAssocID="{A5C3BE7C-AC96-4A68-AA10-87ED0A1B2903}" presName="sibTrans" presStyleCnt="0"/>
      <dgm:spPr/>
    </dgm:pt>
    <dgm:pt modelId="{93551AC9-C61E-44A4-8E7D-B56CE8065ED8}" type="pres">
      <dgm:prSet presAssocID="{DA111AD8-DCB9-4F4A-89F0-2CC20D0D59E5}" presName="compNode" presStyleCnt="0"/>
      <dgm:spPr/>
    </dgm:pt>
    <dgm:pt modelId="{2E9104B4-2EC1-4C3C-BC18-2DE6FC7E060D}" type="pres">
      <dgm:prSet presAssocID="{DA111AD8-DCB9-4F4A-89F0-2CC20D0D59E5}" presName="bgRect" presStyleLbl="bgShp" presStyleIdx="3" presStyleCnt="4"/>
      <dgm:spPr/>
    </dgm:pt>
    <dgm:pt modelId="{4DE03408-2C9D-4C29-B73F-0AA0DFB1C6A6}" type="pres">
      <dgm:prSet presAssocID="{DA111AD8-DCB9-4F4A-89F0-2CC20D0D59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F0FB3D3-CF33-4A2A-8913-54CC3C499DE6}" type="pres">
      <dgm:prSet presAssocID="{DA111AD8-DCB9-4F4A-89F0-2CC20D0D59E5}" presName="spaceRect" presStyleCnt="0"/>
      <dgm:spPr/>
    </dgm:pt>
    <dgm:pt modelId="{335A98F9-6BC9-49EB-BAB4-8744E3D16DF8}" type="pres">
      <dgm:prSet presAssocID="{DA111AD8-DCB9-4F4A-89F0-2CC20D0D59E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575106-04A9-4702-82DC-2F97CE736F6A}" type="presOf" srcId="{2B4988FA-D2A9-4558-AC25-D768265BA7F7}" destId="{742BD4A4-077F-4F6F-A1E9-BB4EA0FA794E}" srcOrd="0" destOrd="0" presId="urn:microsoft.com/office/officeart/2018/2/layout/IconVerticalSolidList"/>
    <dgm:cxn modelId="{B7C9C726-0970-445A-BCF6-96DEF2819786}" type="presOf" srcId="{9F5E3051-2C02-4DA2-A6E1-25172FDCFF1D}" destId="{EDD9544F-0A5E-4CB4-AD0D-7803AB7EFD5A}" srcOrd="0" destOrd="0" presId="urn:microsoft.com/office/officeart/2018/2/layout/IconVerticalSolidList"/>
    <dgm:cxn modelId="{0F2A0C36-8836-4740-8025-960113AB233E}" type="presOf" srcId="{2087B5FD-8329-47E9-BB46-51A7D5E9C81B}" destId="{B93975C7-5FAB-432D-B73A-697276A4CEB7}" srcOrd="0" destOrd="0" presId="urn:microsoft.com/office/officeart/2018/2/layout/IconVerticalSolidList"/>
    <dgm:cxn modelId="{5E88EE51-3178-4E11-8AAB-32EFEBA7A13A}" type="presOf" srcId="{DA111AD8-DCB9-4F4A-89F0-2CC20D0D59E5}" destId="{335A98F9-6BC9-49EB-BAB4-8744E3D16DF8}" srcOrd="0" destOrd="0" presId="urn:microsoft.com/office/officeart/2018/2/layout/IconVerticalSolidList"/>
    <dgm:cxn modelId="{680E9A7D-3C95-41CF-9DC1-9D64C594FC7C}" srcId="{2B4988FA-D2A9-4558-AC25-D768265BA7F7}" destId="{DA111AD8-DCB9-4F4A-89F0-2CC20D0D59E5}" srcOrd="3" destOrd="0" parTransId="{846587CC-7A89-44E0-A1A6-0CB4442A09E9}" sibTransId="{1153B554-8662-47B3-8F91-6348BA7E8228}"/>
    <dgm:cxn modelId="{0DFEDF9F-5F3F-46C5-9E5E-38C0D4D617B6}" srcId="{2B4988FA-D2A9-4558-AC25-D768265BA7F7}" destId="{BA0871C1-125E-45FF-8100-123888069605}" srcOrd="2" destOrd="0" parTransId="{6EE5B775-041B-4730-81DB-9C1A1483D927}" sibTransId="{A5C3BE7C-AC96-4A68-AA10-87ED0A1B2903}"/>
    <dgm:cxn modelId="{270C39C0-0C1F-4E0B-A85B-69F884FCCE94}" srcId="{2B4988FA-D2A9-4558-AC25-D768265BA7F7}" destId="{9F5E3051-2C02-4DA2-A6E1-25172FDCFF1D}" srcOrd="0" destOrd="0" parTransId="{3A2D2785-5ADF-4FA7-8699-AB0012AE4420}" sibTransId="{23F86049-0C2B-4226-A4E8-C1FA19B4A4F8}"/>
    <dgm:cxn modelId="{ABA670C9-4E06-48EE-AA0A-2B5ABF778FCD}" type="presOf" srcId="{BA0871C1-125E-45FF-8100-123888069605}" destId="{5B8B07F8-C142-464D-AFC1-AADCA0A0DA7A}" srcOrd="0" destOrd="0" presId="urn:microsoft.com/office/officeart/2018/2/layout/IconVerticalSolidList"/>
    <dgm:cxn modelId="{2813CBE8-496B-4187-8F17-3E2CEE3D6142}" srcId="{2B4988FA-D2A9-4558-AC25-D768265BA7F7}" destId="{2087B5FD-8329-47E9-BB46-51A7D5E9C81B}" srcOrd="1" destOrd="0" parTransId="{A9274494-7F46-4275-AF82-EFD3F02050C5}" sibTransId="{51639961-06C5-45D9-9478-2934DE7B53E9}"/>
    <dgm:cxn modelId="{1E3F1B92-1176-43AB-A02D-F2612E1265A8}" type="presParOf" srcId="{742BD4A4-077F-4F6F-A1E9-BB4EA0FA794E}" destId="{51348D69-4148-42FC-8227-DFD358FCA83C}" srcOrd="0" destOrd="0" presId="urn:microsoft.com/office/officeart/2018/2/layout/IconVerticalSolidList"/>
    <dgm:cxn modelId="{1B141679-0FB7-47AD-A2C0-26EEB1EDB09C}" type="presParOf" srcId="{51348D69-4148-42FC-8227-DFD358FCA83C}" destId="{24413FE5-14A2-40A3-8CA4-02D12D4C393C}" srcOrd="0" destOrd="0" presId="urn:microsoft.com/office/officeart/2018/2/layout/IconVerticalSolidList"/>
    <dgm:cxn modelId="{9245DB34-1D11-44F0-B6DC-F8FB10B0758F}" type="presParOf" srcId="{51348D69-4148-42FC-8227-DFD358FCA83C}" destId="{65CDE1C8-2C9C-4BA3-A218-22A5E182E577}" srcOrd="1" destOrd="0" presId="urn:microsoft.com/office/officeart/2018/2/layout/IconVerticalSolidList"/>
    <dgm:cxn modelId="{E362F9CD-94EB-4917-8BE1-31F5E0AC61B7}" type="presParOf" srcId="{51348D69-4148-42FC-8227-DFD358FCA83C}" destId="{B6184E39-3D29-4CFA-B796-B08F366A545B}" srcOrd="2" destOrd="0" presId="urn:microsoft.com/office/officeart/2018/2/layout/IconVerticalSolidList"/>
    <dgm:cxn modelId="{42CBE2BE-B3E0-41A5-B630-A89AF51C0168}" type="presParOf" srcId="{51348D69-4148-42FC-8227-DFD358FCA83C}" destId="{EDD9544F-0A5E-4CB4-AD0D-7803AB7EFD5A}" srcOrd="3" destOrd="0" presId="urn:microsoft.com/office/officeart/2018/2/layout/IconVerticalSolidList"/>
    <dgm:cxn modelId="{054A5464-377F-430C-A6F8-B36BF042CD8A}" type="presParOf" srcId="{742BD4A4-077F-4F6F-A1E9-BB4EA0FA794E}" destId="{AB44562D-6CC4-4743-963E-BBD3ACD6030E}" srcOrd="1" destOrd="0" presId="urn:microsoft.com/office/officeart/2018/2/layout/IconVerticalSolidList"/>
    <dgm:cxn modelId="{59BF98AE-DE44-4877-AF06-DC607986B245}" type="presParOf" srcId="{742BD4A4-077F-4F6F-A1E9-BB4EA0FA794E}" destId="{AB31FF66-3A8B-42E6-8471-E7A8D77C78A4}" srcOrd="2" destOrd="0" presId="urn:microsoft.com/office/officeart/2018/2/layout/IconVerticalSolidList"/>
    <dgm:cxn modelId="{7DDF4AFB-EF68-4B49-AC45-87620A06B3DF}" type="presParOf" srcId="{AB31FF66-3A8B-42E6-8471-E7A8D77C78A4}" destId="{7F255854-92BA-4708-9871-86D88F217739}" srcOrd="0" destOrd="0" presId="urn:microsoft.com/office/officeart/2018/2/layout/IconVerticalSolidList"/>
    <dgm:cxn modelId="{53ABC84C-1D50-4EE3-A459-4E9415EDAEE3}" type="presParOf" srcId="{AB31FF66-3A8B-42E6-8471-E7A8D77C78A4}" destId="{BE26A531-C296-411F-B7CE-6BCCECD10EC2}" srcOrd="1" destOrd="0" presId="urn:microsoft.com/office/officeart/2018/2/layout/IconVerticalSolidList"/>
    <dgm:cxn modelId="{A701101F-5AD8-4F8F-8DC9-45E3A1A16A52}" type="presParOf" srcId="{AB31FF66-3A8B-42E6-8471-E7A8D77C78A4}" destId="{C8FC23F8-4B40-4C0B-BD35-B6BE6A747137}" srcOrd="2" destOrd="0" presId="urn:microsoft.com/office/officeart/2018/2/layout/IconVerticalSolidList"/>
    <dgm:cxn modelId="{EE46F1A5-48CF-4CD5-9287-49076991DA36}" type="presParOf" srcId="{AB31FF66-3A8B-42E6-8471-E7A8D77C78A4}" destId="{B93975C7-5FAB-432D-B73A-697276A4CEB7}" srcOrd="3" destOrd="0" presId="urn:microsoft.com/office/officeart/2018/2/layout/IconVerticalSolidList"/>
    <dgm:cxn modelId="{B3D71F26-56F4-407D-A783-20D35FCEF9F4}" type="presParOf" srcId="{742BD4A4-077F-4F6F-A1E9-BB4EA0FA794E}" destId="{437FE450-C57F-4CA0-87C1-4C8461764E88}" srcOrd="3" destOrd="0" presId="urn:microsoft.com/office/officeart/2018/2/layout/IconVerticalSolidList"/>
    <dgm:cxn modelId="{9B259949-BE6D-458A-A180-930AFB48776B}" type="presParOf" srcId="{742BD4A4-077F-4F6F-A1E9-BB4EA0FA794E}" destId="{60475B6C-6844-4758-A3E2-EBEEFFC31C05}" srcOrd="4" destOrd="0" presId="urn:microsoft.com/office/officeart/2018/2/layout/IconVerticalSolidList"/>
    <dgm:cxn modelId="{01845D5E-217C-4B81-8547-BC4D08BF7287}" type="presParOf" srcId="{60475B6C-6844-4758-A3E2-EBEEFFC31C05}" destId="{1AF9A723-D464-4456-BB7D-1F6469BC80E3}" srcOrd="0" destOrd="0" presId="urn:microsoft.com/office/officeart/2018/2/layout/IconVerticalSolidList"/>
    <dgm:cxn modelId="{68A76FD8-33B7-4014-A36C-692889822A5C}" type="presParOf" srcId="{60475B6C-6844-4758-A3E2-EBEEFFC31C05}" destId="{A840D97B-E32E-417F-9079-72FC2061AB44}" srcOrd="1" destOrd="0" presId="urn:microsoft.com/office/officeart/2018/2/layout/IconVerticalSolidList"/>
    <dgm:cxn modelId="{C61F16DC-CE41-4B7C-B7D2-5541389DF48C}" type="presParOf" srcId="{60475B6C-6844-4758-A3E2-EBEEFFC31C05}" destId="{B9D54B4D-1584-43FD-A341-953A806E9972}" srcOrd="2" destOrd="0" presId="urn:microsoft.com/office/officeart/2018/2/layout/IconVerticalSolidList"/>
    <dgm:cxn modelId="{DBDEA3B9-37B0-4E60-82BE-B591F52C643D}" type="presParOf" srcId="{60475B6C-6844-4758-A3E2-EBEEFFC31C05}" destId="{5B8B07F8-C142-464D-AFC1-AADCA0A0DA7A}" srcOrd="3" destOrd="0" presId="urn:microsoft.com/office/officeart/2018/2/layout/IconVerticalSolidList"/>
    <dgm:cxn modelId="{18D20098-6E0B-49F1-8FA3-31EA6B6F80A7}" type="presParOf" srcId="{742BD4A4-077F-4F6F-A1E9-BB4EA0FA794E}" destId="{33A28E68-71A2-4FB8-873D-D298DEB3FC9C}" srcOrd="5" destOrd="0" presId="urn:microsoft.com/office/officeart/2018/2/layout/IconVerticalSolidList"/>
    <dgm:cxn modelId="{1A66AD9A-E177-400D-A401-2C4533438AF9}" type="presParOf" srcId="{742BD4A4-077F-4F6F-A1E9-BB4EA0FA794E}" destId="{93551AC9-C61E-44A4-8E7D-B56CE8065ED8}" srcOrd="6" destOrd="0" presId="urn:microsoft.com/office/officeart/2018/2/layout/IconVerticalSolidList"/>
    <dgm:cxn modelId="{79D5538A-7CCA-4E3A-BE0F-54E765649B34}" type="presParOf" srcId="{93551AC9-C61E-44A4-8E7D-B56CE8065ED8}" destId="{2E9104B4-2EC1-4C3C-BC18-2DE6FC7E060D}" srcOrd="0" destOrd="0" presId="urn:microsoft.com/office/officeart/2018/2/layout/IconVerticalSolidList"/>
    <dgm:cxn modelId="{AAAA2D03-DA54-4A32-81C5-1F20A5ECC12F}" type="presParOf" srcId="{93551AC9-C61E-44A4-8E7D-B56CE8065ED8}" destId="{4DE03408-2C9D-4C29-B73F-0AA0DFB1C6A6}" srcOrd="1" destOrd="0" presId="urn:microsoft.com/office/officeart/2018/2/layout/IconVerticalSolidList"/>
    <dgm:cxn modelId="{55039396-88D2-4505-82BD-25F9CE560D10}" type="presParOf" srcId="{93551AC9-C61E-44A4-8E7D-B56CE8065ED8}" destId="{9F0FB3D3-CF33-4A2A-8913-54CC3C499DE6}" srcOrd="2" destOrd="0" presId="urn:microsoft.com/office/officeart/2018/2/layout/IconVerticalSolidList"/>
    <dgm:cxn modelId="{43CE5FDD-B6A3-48CE-B306-A35536C0743D}" type="presParOf" srcId="{93551AC9-C61E-44A4-8E7D-B56CE8065ED8}" destId="{335A98F9-6BC9-49EB-BAB4-8744E3D16D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13FE5-14A2-40A3-8CA4-02D12D4C393C}">
      <dsp:nvSpPr>
        <dsp:cNvPr id="0" name=""/>
        <dsp:cNvSpPr/>
      </dsp:nvSpPr>
      <dsp:spPr>
        <a:xfrm>
          <a:off x="0" y="1494"/>
          <a:ext cx="10869248" cy="757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DE1C8-2C9C-4BA3-A218-22A5E182E577}">
      <dsp:nvSpPr>
        <dsp:cNvPr id="0" name=""/>
        <dsp:cNvSpPr/>
      </dsp:nvSpPr>
      <dsp:spPr>
        <a:xfrm>
          <a:off x="229101" y="171900"/>
          <a:ext cx="416548" cy="416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9544F-0A5E-4CB4-AD0D-7803AB7EFD5A}">
      <dsp:nvSpPr>
        <dsp:cNvPr id="0" name=""/>
        <dsp:cNvSpPr/>
      </dsp:nvSpPr>
      <dsp:spPr>
        <a:xfrm>
          <a:off x="874751" y="1494"/>
          <a:ext cx="9994496" cy="75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54" tIns="80154" rIns="80154" bIns="801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 </a:t>
          </a:r>
          <a:r>
            <a:rPr lang="en-US" sz="1900" b="0" i="0" kern="1200"/>
            <a:t>ICTproduct explains the topic “Work and Energy”</a:t>
          </a:r>
          <a:endParaRPr lang="en-US" sz="1900" kern="1200"/>
        </a:p>
      </dsp:txBody>
      <dsp:txXfrm>
        <a:off x="874751" y="1494"/>
        <a:ext cx="9994496" cy="757360"/>
      </dsp:txXfrm>
    </dsp:sp>
    <dsp:sp modelId="{7F255854-92BA-4708-9871-86D88F217739}">
      <dsp:nvSpPr>
        <dsp:cNvPr id="0" name=""/>
        <dsp:cNvSpPr/>
      </dsp:nvSpPr>
      <dsp:spPr>
        <a:xfrm>
          <a:off x="0" y="948194"/>
          <a:ext cx="10869248" cy="757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6A531-C296-411F-B7CE-6BCCECD10EC2}">
      <dsp:nvSpPr>
        <dsp:cNvPr id="0" name=""/>
        <dsp:cNvSpPr/>
      </dsp:nvSpPr>
      <dsp:spPr>
        <a:xfrm>
          <a:off x="229101" y="1118600"/>
          <a:ext cx="416548" cy="416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975C7-5FAB-432D-B73A-697276A4CEB7}">
      <dsp:nvSpPr>
        <dsp:cNvPr id="0" name=""/>
        <dsp:cNvSpPr/>
      </dsp:nvSpPr>
      <dsp:spPr>
        <a:xfrm>
          <a:off x="874751" y="948194"/>
          <a:ext cx="9994496" cy="75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54" tIns="80154" rIns="80154" bIns="801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a website that I've programmed in Visual studio code using HTML programming language</a:t>
          </a:r>
        </a:p>
      </dsp:txBody>
      <dsp:txXfrm>
        <a:off x="874751" y="948194"/>
        <a:ext cx="9994496" cy="757360"/>
      </dsp:txXfrm>
    </dsp:sp>
    <dsp:sp modelId="{1AF9A723-D464-4456-BB7D-1F6469BC80E3}">
      <dsp:nvSpPr>
        <dsp:cNvPr id="0" name=""/>
        <dsp:cNvSpPr/>
      </dsp:nvSpPr>
      <dsp:spPr>
        <a:xfrm>
          <a:off x="0" y="1894895"/>
          <a:ext cx="10869248" cy="757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0D97B-E32E-417F-9079-72FC2061AB44}">
      <dsp:nvSpPr>
        <dsp:cNvPr id="0" name=""/>
        <dsp:cNvSpPr/>
      </dsp:nvSpPr>
      <dsp:spPr>
        <a:xfrm>
          <a:off x="229101" y="2065301"/>
          <a:ext cx="416548" cy="416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B07F8-C142-464D-AFC1-AADCA0A0DA7A}">
      <dsp:nvSpPr>
        <dsp:cNvPr id="0" name=""/>
        <dsp:cNvSpPr/>
      </dsp:nvSpPr>
      <dsp:spPr>
        <a:xfrm>
          <a:off x="874751" y="1894895"/>
          <a:ext cx="9994496" cy="75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54" tIns="80154" rIns="80154" bIns="801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website has a simple explanation of the topic in the beginning , it includes images, a video, and a quizzes game which makes it interactive</a:t>
          </a:r>
        </a:p>
      </dsp:txBody>
      <dsp:txXfrm>
        <a:off x="874751" y="1894895"/>
        <a:ext cx="9994496" cy="757360"/>
      </dsp:txXfrm>
    </dsp:sp>
    <dsp:sp modelId="{2E9104B4-2EC1-4C3C-BC18-2DE6FC7E060D}">
      <dsp:nvSpPr>
        <dsp:cNvPr id="0" name=""/>
        <dsp:cNvSpPr/>
      </dsp:nvSpPr>
      <dsp:spPr>
        <a:xfrm>
          <a:off x="0" y="2841595"/>
          <a:ext cx="10869248" cy="75736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03408-2C9D-4C29-B73F-0AA0DFB1C6A6}">
      <dsp:nvSpPr>
        <dsp:cNvPr id="0" name=""/>
        <dsp:cNvSpPr/>
      </dsp:nvSpPr>
      <dsp:spPr>
        <a:xfrm>
          <a:off x="229101" y="3012001"/>
          <a:ext cx="416548" cy="4165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A98F9-6BC9-49EB-BAB4-8744E3D16DF8}">
      <dsp:nvSpPr>
        <dsp:cNvPr id="0" name=""/>
        <dsp:cNvSpPr/>
      </dsp:nvSpPr>
      <dsp:spPr>
        <a:xfrm>
          <a:off x="874751" y="2841595"/>
          <a:ext cx="9994496" cy="75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54" tIns="80154" rIns="80154" bIns="801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website has </a:t>
          </a:r>
          <a:r>
            <a:rPr lang="en-US" sz="1900" b="0" i="0" kern="1200"/>
            <a:t>no technical problems or errors and is simple and easy to use</a:t>
          </a:r>
          <a:endParaRPr lang="en-US" sz="1900" kern="1200"/>
        </a:p>
      </dsp:txBody>
      <dsp:txXfrm>
        <a:off x="874751" y="2841595"/>
        <a:ext cx="9994496" cy="75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3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2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5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27.0.0.1:5500/SaraMhisenI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FBAA32-A972-4299-98FA-631C80F4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95715"/>
            <a:ext cx="6095999" cy="45622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76283-B450-B369-11F7-256F4ADB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2687996"/>
            <a:ext cx="5073408" cy="3662545"/>
          </a:xfrm>
        </p:spPr>
        <p:txBody>
          <a:bodyPr anchor="ctr">
            <a:normAutofit/>
          </a:bodyPr>
          <a:lstStyle/>
          <a:p>
            <a:r>
              <a:rPr lang="en-US" dirty="0"/>
              <a:t>Physics ICT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DA8B-ECB0-32D6-2BA6-B87E0801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331645"/>
            <a:ext cx="10677277" cy="1638260"/>
          </a:xfrm>
        </p:spPr>
        <p:txBody>
          <a:bodyPr anchor="ctr">
            <a:normAutofit/>
          </a:bodyPr>
          <a:lstStyle/>
          <a:p>
            <a:r>
              <a:rPr lang="en-US" b="1" dirty="0"/>
              <a:t>Done by: Sara , Elham , </a:t>
            </a:r>
            <a:r>
              <a:rPr lang="en-US" b="1" dirty="0" err="1"/>
              <a:t>Salma.K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9C66A-286D-6D6C-A884-BE74E1195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0" r="-2" b="-2"/>
          <a:stretch/>
        </p:blipFill>
        <p:spPr>
          <a:xfrm>
            <a:off x="6095999" y="2295715"/>
            <a:ext cx="6096001" cy="45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BD8468-9E39-43ED-4E29-05858BED62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ACB0255-0717-0456-373D-E6E14C79A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9378" y="3429000"/>
            <a:ext cx="1028844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173D-E000-A0F6-8FF4-0963351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VSC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12036-CD67-B322-8DE3-5A280CDA4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221" y="2397098"/>
            <a:ext cx="7754732" cy="4121848"/>
          </a:xfrm>
        </p:spPr>
      </p:pic>
    </p:spTree>
    <p:extLst>
      <p:ext uri="{BB962C8B-B14F-4D97-AF65-F5344CB8AC3E}">
        <p14:creationId xmlns:p14="http://schemas.microsoft.com/office/powerpoint/2010/main" val="1295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2FCF07-6918-45A6-B28F-1025FEBA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AAF8E5-9053-20FD-1ACA-B857C61E9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" r="1" b="1"/>
          <a:stretch/>
        </p:blipFill>
        <p:spPr>
          <a:xfrm>
            <a:off x="20" y="10"/>
            <a:ext cx="12191980" cy="686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9DFA-DB9E-8236-D113-35458B63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website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598-866A-E9B2-8AA9-0563688B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ighlight>
                  <a:srgbClr val="FFFF00"/>
                </a:highlight>
                <a:hlinkClick r:id="rId2" tooltip="http://127.0.0.1:5500/SaraMhisenICT.html"/>
              </a:rPr>
              <a:t>http://127.0.0.1:5500/SaraMhisenICT.html</a:t>
            </a:r>
            <a:endParaRPr lang="en-US" sz="4000" dirty="0">
              <a:highlight>
                <a:srgbClr val="FFFF00"/>
              </a:highlight>
            </a:endParaRPr>
          </a:p>
          <a:p>
            <a:endParaRPr lang="en-US" sz="4000" dirty="0"/>
          </a:p>
          <a:p>
            <a:r>
              <a:rPr lang="en-US" sz="4000" dirty="0"/>
              <a:t>Or </a:t>
            </a:r>
            <a:r>
              <a:rPr lang="en-US" sz="4000" dirty="0">
                <a:highlight>
                  <a:srgbClr val="FFFF00"/>
                </a:highlight>
                <a:hlinkClick r:id="" action="ppaction://hlinkshowjump?jump=lastslide" tooltip="http://127.0.0.1:5500/SaraMhisenICT.html"/>
              </a:rPr>
              <a:t>Click Here</a:t>
            </a:r>
            <a:endParaRPr lang="en-US" sz="40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43F14-346E-577C-31BD-DE75E02F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56" y="5306491"/>
            <a:ext cx="9157687" cy="15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32553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21213E"/>
      </a:dk2>
      <a:lt2>
        <a:srgbClr val="E8E2E4"/>
      </a:lt2>
      <a:accent1>
        <a:srgbClr val="21B87F"/>
      </a:accent1>
      <a:accent2>
        <a:srgbClr val="14B836"/>
      </a:accent2>
      <a:accent3>
        <a:srgbClr val="40B821"/>
      </a:accent3>
      <a:accent4>
        <a:srgbClr val="75B013"/>
      </a:accent4>
      <a:accent5>
        <a:srgbClr val="A9A31E"/>
      </a:accent5>
      <a:accent6>
        <a:srgbClr val="D57E17"/>
      </a:accent6>
      <a:hlink>
        <a:srgbClr val="BF3F6F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96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Bahnschrift</vt:lpstr>
      <vt:lpstr>MatrixVTI</vt:lpstr>
      <vt:lpstr>Physics ICT </vt:lpstr>
      <vt:lpstr>PowerPoint Presentation</vt:lpstr>
      <vt:lpstr>Programming using VSC</vt:lpstr>
      <vt:lpstr>PowerPoint Presentation</vt:lpstr>
      <vt:lpstr>The website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ICT </dc:title>
  <dc:creator>SARA MAHMOUD AHMAD  MHISEN</dc:creator>
  <cp:lastModifiedBy>SARA MAHMOUD AHMAD  MHISEN</cp:lastModifiedBy>
  <cp:revision>1</cp:revision>
  <dcterms:created xsi:type="dcterms:W3CDTF">2024-04-29T04:02:58Z</dcterms:created>
  <dcterms:modified xsi:type="dcterms:W3CDTF">2024-04-29T13:09:03Z</dcterms:modified>
</cp:coreProperties>
</file>