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62BC-8E2E-4E0E-B874-6C725C820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11A67-9E11-4D04-9DDA-B9FF4BB88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AA3D-DE69-4FBB-9F44-FC545634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F7E-14EA-4C41-8360-31E1CC67060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951D-D581-4325-9C24-AFB11666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0DA6-1077-4F8A-8554-588420E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A51-725F-4877-95D8-D8B92640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1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7102-6F05-4C27-AD0E-4FF16E05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E115B-31A7-403E-9451-BB9E03873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B478-4476-4DDD-84C7-2645CF09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F7E-14EA-4C41-8360-31E1CC67060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96DC-7411-4298-B573-918D6614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E752-E4D2-4A4B-9ADC-4D2A523D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A51-725F-4877-95D8-D8B92640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7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45F7F-7725-4275-B367-7D8A5C243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ED1CA-CB84-4547-89DD-8C5B75486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337C-8C8A-469B-B447-5F8FD17A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F7E-14EA-4C41-8360-31E1CC67060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DF7C-7AF6-4013-8207-F8496F0A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6021-7694-4F5B-96A8-54F96F7A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A51-725F-4877-95D8-D8B92640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4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E683-F3C0-465C-BE7C-D3834A67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899D-7A99-4AAF-B5C9-A3D70EE2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CA15-33E0-4ED4-AFF4-96D75F7D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F7E-14EA-4C41-8360-31E1CC67060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82B0-ED44-4A79-8786-70B9A869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EB5A-C87E-4FD9-B9FB-67DFB917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A51-725F-4877-95D8-D8B92640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1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9CD1-F752-4F4D-8775-311C9589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0B2A3-E3B8-4C54-B4BA-806DCCDC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DAA70-6460-499F-A0FC-8659A36B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F7E-14EA-4C41-8360-31E1CC67060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B454-B056-456E-BACB-6E9FBA2B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7A98-2A1F-4A7B-A7EF-4E9D2040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A51-725F-4877-95D8-D8B92640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4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08E4-911A-4509-8402-FF73481D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FBD8-D362-4EA9-8BBC-668A8EF2A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1937-2730-4550-9798-92ACE11FD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A08AE-0F88-4FA0-81FF-8935CE78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F7E-14EA-4C41-8360-31E1CC67060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9B8C2-5129-4CF2-AD67-A8A79FB3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437BB-9B7A-48C7-AFE3-E7F6AB36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A51-725F-4877-95D8-D8B92640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BB23-42FE-497D-B6B5-3EF59270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9A2C-7F9E-452F-ACDF-25F68062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23D1A-CE62-4E58-995C-50B83352E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C03B8-5A4C-480B-8826-A02DE1BF6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9AC7D-4891-4DC4-92C9-95FE283A5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9205F-4BE3-4C3A-820C-038EB31D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F7E-14EA-4C41-8360-31E1CC67060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B2F08-C81A-4CA6-9493-17400D79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48D2F-4B1F-4836-82A2-F48ECB74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A51-725F-4877-95D8-D8B92640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AEFC-8D81-4064-840E-38C10D7A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40E2D-D5DA-48AE-89E4-7F55F99D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F7E-14EA-4C41-8360-31E1CC67060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8AB57-FBF7-4400-9FCA-4EB30D29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86142-4618-4D7F-BB12-65D65E77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A51-725F-4877-95D8-D8B92640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5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8AE2F-9FFB-4298-824A-799870F2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F7E-14EA-4C41-8360-31E1CC67060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5608C-9C93-4DDB-967C-FDE0D872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7696-F9CF-4220-8818-35892592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A51-725F-4877-95D8-D8B92640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0E28-88D6-4675-821A-D46BA23C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36E3-4063-4855-B81C-51EC6B51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001A9-6492-4901-BD8F-68C07F818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48432-D1B5-4002-9478-F3BD9435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F7E-14EA-4C41-8360-31E1CC67060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1AB0-7F88-4351-8008-0D400CF2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2CC0-2308-41B3-85A0-B0998E83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A51-725F-4877-95D8-D8B92640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51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30F4-B34A-4F8E-96AE-9E629DB1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D5766-1E50-4714-8D77-3398A51C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32F7-DA2E-4490-A1D7-ACAFE815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D5BDB-E4D1-4939-AEBD-7CD06DDE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F7E-14EA-4C41-8360-31E1CC67060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887A-74AA-4CCB-B5C2-BFEBE55D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127EF-C088-4750-9733-236A2718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1A51-725F-4877-95D8-D8B92640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AAE44-1A16-41FE-8F74-CD80BC13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31DE-FB36-4F98-A3BB-6BDE3C229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80D64-55BA-4F6D-9692-7005C94C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5F7E-14EA-4C41-8360-31E1CC67060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E8AE4-F71E-4965-9854-1929B84A9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C929-0B38-432B-8897-FAF4A7436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1A51-725F-4877-95D8-D8B92640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3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AFC6-8F2F-4EDF-AAFA-24856C9B2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D9708-65C2-491E-973C-D381C44A0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Image Extraction</a:t>
            </a:r>
          </a:p>
        </p:txBody>
      </p:sp>
    </p:spTree>
    <p:extLst>
      <p:ext uri="{BB962C8B-B14F-4D97-AF65-F5344CB8AC3E}">
        <p14:creationId xmlns:p14="http://schemas.microsoft.com/office/powerpoint/2010/main" val="178094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9CC6-83F0-4416-AB6E-F20DDB2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CB0B-7B7D-409B-ACE2-E91DEBB7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Rain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7FBFB-D117-49A6-998C-2FDDB256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17" y="1366943"/>
            <a:ext cx="5372566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E285-B884-407B-9A2E-0AF5C3DF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0C5F-62DE-4C48-8AD8-5AD097B1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Car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3A992-96AF-48A8-9D14-70FEE6CC6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38" y="2309741"/>
            <a:ext cx="546401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Testing</vt:lpstr>
      <vt:lpstr>Slide 1</vt:lpstr>
      <vt:lpstr>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Saran Kaanth L</dc:creator>
  <cp:lastModifiedBy>Saran Kaanth L</cp:lastModifiedBy>
  <cp:revision>1</cp:revision>
  <dcterms:created xsi:type="dcterms:W3CDTF">2025-04-12T04:27:53Z</dcterms:created>
  <dcterms:modified xsi:type="dcterms:W3CDTF">2025-04-12T04:29:20Z</dcterms:modified>
</cp:coreProperties>
</file>