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A-D046-A7E3-29D9F14E2F42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4A-D046-A7E3-29D9F14E2F42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4A-D046-A7E3-29D9F14E2F42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4A-D046-A7E3-29D9F14E2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SARAN. R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ktmsaransk@gmail.com</cp:lastModifiedBy>
  <cp:revision>16</cp:revision>
  <dcterms:created xsi:type="dcterms:W3CDTF">2024-03-29T15:07:00Z</dcterms:created>
  <dcterms:modified xsi:type="dcterms:W3CDTF">2024-09-11T06:04:02Z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