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523999" y="4343400"/>
            <a:ext cx="10734675" cy="2095500"/>
          </a:xfrm>
        </p:spPr>
        <p:txBody>
          <a:bodyPr>
            <a:normAutofit/>
          </a:bodyPr>
          <a:lstStyle/>
          <a:p>
            <a:r>
              <a:rPr lang="en-US" dirty="0"/>
              <a:t>                     </a:t>
            </a:r>
            <a:r>
              <a:rPr lang="en-US" dirty="0">
                <a:solidFill>
                  <a:schemeClr val="accent2"/>
                </a:solidFill>
              </a:rPr>
              <a:t>PRESENTED </a:t>
            </a:r>
            <a:r>
              <a:rPr lang="en-US" dirty="0" smtClean="0">
                <a:solidFill>
                  <a:schemeClr val="accent2"/>
                </a:solidFill>
              </a:rPr>
              <a:t>BY</a:t>
            </a:r>
          </a:p>
          <a:p>
            <a:r>
              <a:rPr lang="en-US" b="1" smtClean="0">
                <a:solidFill>
                  <a:schemeClr val="accent2"/>
                </a:solidFill>
              </a:rPr>
              <a:t> </a:t>
            </a:r>
            <a:r>
              <a:rPr lang="en-US" b="1" smtClean="0">
                <a:solidFill>
                  <a:schemeClr val="accent2"/>
                </a:solidFill>
              </a:rPr>
              <a:t>                     </a:t>
            </a:r>
            <a:r>
              <a:rPr lang="en-US" b="1" smtClean="0">
                <a:solidFill>
                  <a:srgbClr val="FF0000"/>
                </a:solidFill>
              </a:rPr>
              <a:t>Saran.D</a:t>
            </a:r>
            <a:endParaRPr lang="en-US" b="1" dirty="0" smtClean="0">
              <a:solidFill>
                <a:srgbClr val="FF0000"/>
              </a:solidFill>
            </a:endParaRPr>
          </a:p>
          <a:p>
            <a:pPr algn="r"/>
            <a:r>
              <a:rPr lang="en-US" b="1" dirty="0" smtClean="0">
                <a:solidFill>
                  <a:srgbClr val="FF0000"/>
                </a:solidFill>
              </a:rPr>
              <a:t>ARUNAI ENGINEERING COLLEGE</a:t>
            </a:r>
          </a:p>
          <a:p>
            <a:pPr algn="r"/>
            <a:r>
              <a:rPr lang="en-US" b="1" dirty="0" smtClean="0">
                <a:solidFill>
                  <a:srgbClr val="FF0000"/>
                </a:solidFill>
              </a:rPr>
              <a:t>3</a:t>
            </a:r>
            <a:r>
              <a:rPr lang="en-US" b="1" baseline="30000" dirty="0" smtClean="0">
                <a:solidFill>
                  <a:srgbClr val="FF0000"/>
                </a:solidFill>
              </a:rPr>
              <a:t>rd</a:t>
            </a:r>
            <a:r>
              <a:rPr lang="en-US" b="1" dirty="0" smtClean="0">
                <a:solidFill>
                  <a:srgbClr val="FF0000"/>
                </a:solidFill>
              </a:rPr>
              <a:t> YEAR MECHANICAL ENGINEERING.</a:t>
            </a:r>
            <a:endParaRPr lang="en-US" b="1" dirty="0" smtClean="0">
              <a:solidFill>
                <a:srgbClr val="FF0000"/>
              </a:solidFill>
            </a:endParaRPr>
          </a:p>
          <a:p>
            <a:pPr algn="r"/>
            <a:endParaRPr lang="en-US" b="1" dirty="0">
              <a:solidFill>
                <a:srgbClr val="FF0000"/>
              </a:solidFill>
            </a:endParaRPr>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cstate="print"/>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cstate="print"/>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1266</Words>
  <Application>Microsoft Office PowerPoint</Application>
  <PresentationFormat>Custom</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SRIDHAR</cp:lastModifiedBy>
  <cp:revision>2</cp:revision>
  <dcterms:created xsi:type="dcterms:W3CDTF">2024-03-31T06:22:37Z</dcterms:created>
  <dcterms:modified xsi:type="dcterms:W3CDTF">2024-04-02T15:30:53Z</dcterms:modified>
</cp:coreProperties>
</file>