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86674"/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DC3E-D166-AA26-39C3-58542FE48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914E7-01E9-D946-2842-858CE13BC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A5988-9DA3-42BE-6C59-975257C6A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6308-06D5-45FA-842C-A9971D91109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FE494-588C-BB87-3590-A7B179C7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2FBC6-5B4D-1AAF-84A5-FC90E3C1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CF3F-60E3-41FA-9960-05662B2D1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08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CDF9-38F6-0DD4-E77B-AC2D65B1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0BCEE-52AE-70A3-F135-D32F6CBCF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D447C-4C49-5A40-A6C0-CD1425F0A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6308-06D5-45FA-842C-A9971D91109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B38C6-3117-85C3-96F5-F8FF064A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2B977-7676-A9CD-1D3B-E43B68A4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CF3F-60E3-41FA-9960-05662B2D1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33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0495E-C188-7008-F8CA-CE9A60C3F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8F0C0-418D-A344-5E13-935880666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86C33-D0ED-FA47-6AC6-A313E9612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6308-06D5-45FA-842C-A9971D91109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A3D60-2771-3D6E-B343-287592FE1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B91C2-A625-96DF-E2DE-7FAABA04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CF3F-60E3-41FA-9960-05662B2D1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45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85A1B-1743-4539-DEA2-27D82180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CD1E3-2E77-1FB7-E648-B763E4488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6E81A-2840-FED2-B535-F666F94F5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6308-06D5-45FA-842C-A9971D91109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30F8D-096F-04B5-B547-0AFA8141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E454-CD4E-4EB4-6273-D4A75E2A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CF3F-60E3-41FA-9960-05662B2D1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9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1E6F9-9564-1114-3DA8-0EA5783E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1B1A3-84D7-0024-F376-563CA402E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DD0B5-BF06-2F8A-E295-C25D40198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6308-06D5-45FA-842C-A9971D91109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8C230-DE5D-B35F-122F-46D82F2D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B1AE4-622C-0C88-4BA0-A611A423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CF3F-60E3-41FA-9960-05662B2D1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36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55B8-821C-900C-78F2-1CF5FD4A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D955F-F263-1790-D87C-440E3BD7A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CC7EF-AC28-C81A-B830-2B0D99B62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7CAB0-6415-3857-3B76-46E53544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6308-06D5-45FA-842C-A9971D91109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83F16-2728-4546-3F07-4B99BC583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8FCCD-F911-D804-B9DE-25999016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CF3F-60E3-41FA-9960-05662B2D1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01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D15A-0B23-79EE-4A07-00D47A95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02210-AEA3-11B4-C424-E51933253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180FE-9DD8-F635-E0DE-4C7293F95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BD63F-A4CD-E5CC-14DA-7DFC5FF53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8E5D54-A361-58D9-AE1C-CB45F4E96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1452BB-3D30-C6F3-BE79-DC610323F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6308-06D5-45FA-842C-A9971D91109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EB494B-A777-B669-119D-C77285FAE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3D4D31-D377-FC73-206A-320FAEFB5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CF3F-60E3-41FA-9960-05662B2D1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938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2A2F9-BB83-49F0-26BD-18DF5B78C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CB80F1-3B41-052A-FADD-6C24C2AB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6308-06D5-45FA-842C-A9971D91109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F9FD6-D392-081F-E6ED-106CD69BE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263BC-F9A1-8874-BB88-1B1958880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CF3F-60E3-41FA-9960-05662B2D1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60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DD3D17-5007-D5B2-B2C3-F316CC72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6308-06D5-45FA-842C-A9971D91109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380F2B-1C2F-4D1C-1F6C-9163EEEB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6CAA4-16FF-10CF-DB59-7C696784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CF3F-60E3-41FA-9960-05662B2D1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4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5D3D-94CF-76E8-68CC-2FE436170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CA89B-E673-0C4D-7031-1353CC860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6B627-7FFB-227A-072A-6A2990B1B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B7A3E-97E2-CE89-09F1-9827B60B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6308-06D5-45FA-842C-A9971D91109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31B9F-CEFD-8C3B-8C75-28253BC62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DB1FD-1A09-79C5-7551-21F39EA7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CF3F-60E3-41FA-9960-05662B2D1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84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BC190-0110-FF65-9E8D-56F27AE0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7CE5EF-87D3-2568-41A7-6AFE0A4E9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EFB58-C2A9-D23F-81CE-D0BFB252B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662AE-914A-122B-55E3-9EA15DFE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6308-06D5-45FA-842C-A9971D91109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65182-8EC6-183F-0498-43CA7FE34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A6751-9756-FAAD-1EDB-C0824C862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CF3F-60E3-41FA-9960-05662B2D1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23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9E5B36-B5B1-8DAA-012D-DDB349EB9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8D5CA-CF3A-0D8C-E61F-DE6332C99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B5B4D-4FED-83E9-E17E-B87211169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516308-06D5-45FA-842C-A9971D91109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0581E-8B44-F4FA-B980-98C5F4979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A4F30-7DB4-B03A-DC06-A836BDEAF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3BCF3F-60E3-41FA-9960-05662B2D1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85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it/scienza/medicina/2020/06/12/studio-coronavirus-stagionalita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E0BC1-B920-70EE-FEAD-26D820D8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124" y="127818"/>
            <a:ext cx="11484075" cy="639097"/>
          </a:xfrm>
          <a:gradFill>
            <a:gsLst>
              <a:gs pos="15000">
                <a:schemeClr val="tx1">
                  <a:lumMod val="95000"/>
                  <a:lumOff val="5000"/>
                </a:schemeClr>
              </a:gs>
              <a:gs pos="15000">
                <a:schemeClr val="tx1">
                  <a:lumMod val="85000"/>
                  <a:lumOff val="15000"/>
                </a:schemeClr>
              </a:gs>
              <a:gs pos="60000">
                <a:schemeClr val="accent1">
                  <a:lumMod val="60000"/>
                  <a:lumOff val="40000"/>
                </a:schemeClr>
              </a:gs>
              <a:gs pos="33000">
                <a:schemeClr val="accent1">
                  <a:lumMod val="40000"/>
                  <a:lumOff val="60000"/>
                </a:schemeClr>
              </a:gs>
              <a:gs pos="91000">
                <a:schemeClr val="accent1">
                  <a:lumMod val="75000"/>
                </a:schemeClr>
              </a:gs>
            </a:gsLst>
            <a:lin ang="5400000" scaled="1"/>
          </a:gradFill>
          <a:effectLst>
            <a:glow>
              <a:schemeClr val="accent1">
                <a:alpha val="43000"/>
              </a:schemeClr>
            </a:glow>
            <a:outerShdw blurRad="50800" dist="50800" dir="5400000" algn="ctr" rotWithShape="0">
              <a:schemeClr val="accent4">
                <a:alpha val="42000"/>
              </a:schemeClr>
            </a:outerShdw>
            <a:softEdge rad="355600"/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prst="relaxedInset"/>
          </a:sp3d>
        </p:spPr>
        <p:txBody>
          <a:bodyPr>
            <a:normAutofit/>
          </a:bodyPr>
          <a:lstStyle/>
          <a:p>
            <a:r>
              <a:rPr lang="en-IN" sz="35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27000">
                    <a:schemeClr val="bg1">
                      <a:lumMod val="85000"/>
                      <a:alpha val="70000"/>
                    </a:schemeClr>
                  </a:glow>
                </a:effectLst>
                <a:latin typeface="Bookman Old Style" panose="02050604050505020204" pitchFamily="18" charset="0"/>
              </a:rPr>
              <a:t>COVID PERFORMANCE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F042A9-FA78-EE69-FDFC-B61F2F4A524C}"/>
              </a:ext>
            </a:extLst>
          </p:cNvPr>
          <p:cNvSpPr/>
          <p:nvPr/>
        </p:nvSpPr>
        <p:spPr>
          <a:xfrm>
            <a:off x="353960" y="921981"/>
            <a:ext cx="5692874" cy="2794614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solidFill>
              <a:schemeClr val="bg2">
                <a:lumMod val="10000"/>
                <a:alpha val="22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370591-FFD1-33AF-BC11-A9406EEED969}"/>
              </a:ext>
            </a:extLst>
          </p:cNvPr>
          <p:cNvSpPr/>
          <p:nvPr/>
        </p:nvSpPr>
        <p:spPr>
          <a:xfrm>
            <a:off x="6145162" y="921980"/>
            <a:ext cx="5692874" cy="2794615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solidFill>
              <a:schemeClr val="bg2">
                <a:lumMod val="10000"/>
                <a:alpha val="22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25956-D4D0-829F-EA34-3404B840C2BE}"/>
              </a:ext>
            </a:extLst>
          </p:cNvPr>
          <p:cNvSpPr/>
          <p:nvPr/>
        </p:nvSpPr>
        <p:spPr>
          <a:xfrm>
            <a:off x="353960" y="3871660"/>
            <a:ext cx="5692874" cy="2794614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solidFill>
              <a:schemeClr val="bg2">
                <a:lumMod val="10000"/>
                <a:alpha val="22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672AC4-7B05-8994-4004-63ABED31A5F3}"/>
              </a:ext>
            </a:extLst>
          </p:cNvPr>
          <p:cNvSpPr/>
          <p:nvPr/>
        </p:nvSpPr>
        <p:spPr>
          <a:xfrm>
            <a:off x="6145162" y="3871659"/>
            <a:ext cx="5692874" cy="2794615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solidFill>
              <a:schemeClr val="bg2">
                <a:lumMod val="10000"/>
                <a:alpha val="22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2076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Bookman Old Style</vt:lpstr>
      <vt:lpstr>Office Theme</vt:lpstr>
      <vt:lpstr>COVID PERFORMANCE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Aathithiyan Venkatesan</dc:creator>
  <cp:lastModifiedBy>Aathithiyan Venkatesan</cp:lastModifiedBy>
  <cp:revision>10</cp:revision>
  <dcterms:created xsi:type="dcterms:W3CDTF">2024-12-07T05:48:02Z</dcterms:created>
  <dcterms:modified xsi:type="dcterms:W3CDTF">2024-12-10T12:25:42Z</dcterms:modified>
</cp:coreProperties>
</file>