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F86674"/>
    <a:srgbClr val="FF0D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499" y="3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FDC3E-D166-AA26-39C3-58542FE48F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D914E7-01E9-D946-2842-858CE13BCE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CA5988-9DA3-42BE-6C59-975257C6A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16308-06D5-45FA-842C-A9971D911097}" type="datetimeFigureOut">
              <a:rPr lang="en-IN" smtClean="0"/>
              <a:t>08-12-2024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7FE494-588C-BB87-3590-A7B179C7A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B2FBC6-5B4D-1AAF-84A5-FC90E3C11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BCF3F-60E3-41FA-9960-05662B2D17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9083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ACDF9-38F6-0DD4-E77B-AC2D65B18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B0BCEE-52AE-70A3-F135-D32F6CBCFB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FD447C-4C49-5A40-A6C0-CD1425F0A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16308-06D5-45FA-842C-A9971D911097}" type="datetimeFigureOut">
              <a:rPr lang="en-IN" smtClean="0"/>
              <a:t>08-12-2024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DB38C6-3117-85C3-96F5-F8FF064AA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12B977-7676-A9CD-1D3B-E43B68A45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BCF3F-60E3-41FA-9960-05662B2D17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3338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20495E-C188-7008-F8CA-CE9A60C3F2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58F0C0-418D-A344-5E13-9358806662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286C33-D0ED-FA47-6AC6-A313E9612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16308-06D5-45FA-842C-A9971D911097}" type="datetimeFigureOut">
              <a:rPr lang="en-IN" smtClean="0"/>
              <a:t>08-12-2024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BA3D60-2771-3D6E-B343-287592FE1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7B91C2-A625-96DF-E2DE-7FAABA04A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BCF3F-60E3-41FA-9960-05662B2D17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8458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85A1B-1743-4539-DEA2-27D821809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CD1E3-2E77-1FB7-E648-B763E4488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6E81A-2840-FED2-B535-F666F94F5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16308-06D5-45FA-842C-A9971D911097}" type="datetimeFigureOut">
              <a:rPr lang="en-IN" smtClean="0"/>
              <a:t>08-12-2024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D30F8D-096F-04B5-B547-0AFA81418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AE454-CD4E-4EB4-6273-D4A75E2A5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BCF3F-60E3-41FA-9960-05662B2D17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991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1E6F9-9564-1114-3DA8-0EA5783EE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71B1A3-84D7-0024-F376-563CA402E6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1DD0B5-BF06-2F8A-E295-C25D40198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16308-06D5-45FA-842C-A9971D911097}" type="datetimeFigureOut">
              <a:rPr lang="en-IN" smtClean="0"/>
              <a:t>08-12-2024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B8C230-DE5D-B35F-122F-46D82F2DB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4B1AE4-622C-0C88-4BA0-A611A4237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BCF3F-60E3-41FA-9960-05662B2D17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0361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355B8-821C-900C-78F2-1CF5FD4AD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D955F-F263-1790-D87C-440E3BD7AD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CCC7EF-AC28-C81A-B830-2B0D99B625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A7CAB0-6415-3857-3B76-46E53544A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16308-06D5-45FA-842C-A9971D911097}" type="datetimeFigureOut">
              <a:rPr lang="en-IN" smtClean="0"/>
              <a:t>08-12-2024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F83F16-2728-4546-3F07-4B99BC583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58FCCD-F911-D804-B9DE-259990164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BCF3F-60E3-41FA-9960-05662B2D17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3018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5D15A-0B23-79EE-4A07-00D47A952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302210-AEA3-11B4-C424-E519332537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B180FE-9DD8-F635-E0DE-4C7293F954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ABD63F-A4CD-E5CC-14DA-7DFC5FF538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8E5D54-A361-58D9-AE1C-CB45F4E964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1452BB-3D30-C6F3-BE79-DC610323F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16308-06D5-45FA-842C-A9971D911097}" type="datetimeFigureOut">
              <a:rPr lang="en-IN" smtClean="0"/>
              <a:t>08-12-2024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EB494B-A777-B669-119D-C77285FAE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3D4D31-D377-FC73-206A-320FAEFB5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BCF3F-60E3-41FA-9960-05662B2D17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2938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2A2F9-BB83-49F0-26BD-18DF5B78C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CB80F1-3B41-052A-FADD-6C24C2AB5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16308-06D5-45FA-842C-A9971D911097}" type="datetimeFigureOut">
              <a:rPr lang="en-IN" smtClean="0"/>
              <a:t>08-12-2024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EF9FD6-D392-081F-E6ED-106CD69BE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1263BC-F9A1-8874-BB88-1B1958880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BCF3F-60E3-41FA-9960-05662B2D17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9602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DD3D17-5007-D5B2-B2C3-F316CC722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16308-06D5-45FA-842C-A9971D911097}" type="datetimeFigureOut">
              <a:rPr lang="en-IN" smtClean="0"/>
              <a:t>08-12-2024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380F2B-1C2F-4D1C-1F6C-9163EEEB0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26CAA4-16FF-10CF-DB59-7C696784B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BCF3F-60E3-41FA-9960-05662B2D17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342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85D3D-94CF-76E8-68CC-2FE436170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CA89B-E673-0C4D-7031-1353CC860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16B627-7FFB-227A-072A-6A2990B1BC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1B7A3E-97E2-CE89-09F1-9827B60B0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16308-06D5-45FA-842C-A9971D911097}" type="datetimeFigureOut">
              <a:rPr lang="en-IN" smtClean="0"/>
              <a:t>08-12-2024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431B9F-CEFD-8C3B-8C75-28253BC62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CDB1FD-1A09-79C5-7551-21F39EA7C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BCF3F-60E3-41FA-9960-05662B2D17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0846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BC190-0110-FF65-9E8D-56F27AE07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7CE5EF-87D3-2568-41A7-6AFE0A4E94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CEFB58-C2A9-D23F-81CE-D0BFB252B9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F662AE-914A-122B-55E3-9EA15DFE5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16308-06D5-45FA-842C-A9971D911097}" type="datetimeFigureOut">
              <a:rPr lang="en-IN" smtClean="0"/>
              <a:t>08-12-2024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165182-8EC6-183F-0498-43CA7FE34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BA6751-9756-FAAD-1EDB-C0824C862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BCF3F-60E3-41FA-9960-05662B2D17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7238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9E5B36-B5B1-8DAA-012D-DDB349EB9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98D5CA-CF3A-0D8C-E61F-DE6332C99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0B5B4D-4FED-83E9-E17E-B872111693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5516308-06D5-45FA-842C-A9971D911097}" type="datetimeFigureOut">
              <a:rPr lang="en-IN" smtClean="0"/>
              <a:t>08-12-2024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50581E-8B44-F4FA-B980-98C5F4979F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A4F30-7DB4-B03A-DC06-A836BDEAF1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83BCF3F-60E3-41FA-9960-05662B2D17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2854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longnow.org/seminars/podcast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en.wikipedia.org/wiki/Spotify" TargetMode="Externa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lumMod val="95000"/>
                <a:lumOff val="5000"/>
              </a:schemeClr>
            </a:gs>
            <a:gs pos="31000">
              <a:schemeClr val="tx1">
                <a:lumMod val="85000"/>
                <a:lumOff val="15000"/>
              </a:schemeClr>
            </a:gs>
            <a:gs pos="82000">
              <a:schemeClr val="accent3">
                <a:lumMod val="60000"/>
                <a:lumOff val="40000"/>
              </a:schemeClr>
            </a:gs>
            <a:gs pos="58000">
              <a:srgbClr val="00B050"/>
            </a:gs>
            <a:gs pos="100000">
              <a:schemeClr val="accent3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 descr="A green circle with white text&#10;&#10;Description automatically generated">
            <a:extLst>
              <a:ext uri="{FF2B5EF4-FFF2-40B4-BE49-F238E27FC236}">
                <a16:creationId xmlns:a16="http://schemas.microsoft.com/office/drawing/2014/main" id="{370E96B4-D95F-140C-2D2B-94C4311815A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7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514557" y="3312214"/>
            <a:ext cx="3181350" cy="8001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32827D8F-D311-A432-3368-E650A9F49E42}"/>
              </a:ext>
            </a:extLst>
          </p:cNvPr>
          <p:cNvSpPr/>
          <p:nvPr/>
        </p:nvSpPr>
        <p:spPr>
          <a:xfrm>
            <a:off x="4247422" y="1745701"/>
            <a:ext cx="3715620" cy="2507019"/>
          </a:xfrm>
          <a:prstGeom prst="rect">
            <a:avLst/>
          </a:prstGeom>
          <a:solidFill>
            <a:schemeClr val="bg1">
              <a:lumMod val="95000"/>
              <a:alpha val="40000"/>
            </a:schemeClr>
          </a:solidFill>
          <a:ln>
            <a:solidFill>
              <a:schemeClr val="bg2">
                <a:lumMod val="10000"/>
                <a:alpha val="22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4E0BC1-B920-70EE-FEAD-26D820D819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3961" y="127819"/>
            <a:ext cx="11484075" cy="639097"/>
          </a:xfrm>
          <a:effectLst>
            <a:glow>
              <a:schemeClr val="accent1">
                <a:alpha val="43000"/>
              </a:schemeClr>
            </a:glow>
            <a:outerShdw blurRad="50800" dist="50800" dir="5400000" algn="ctr" rotWithShape="0">
              <a:schemeClr val="accent3">
                <a:lumMod val="60000"/>
                <a:lumOff val="40000"/>
                <a:alpha val="34000"/>
              </a:schemeClr>
            </a:outerShdw>
            <a:softEdge rad="355600"/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prst="relaxedInset"/>
          </a:sp3d>
        </p:spPr>
        <p:txBody>
          <a:bodyPr>
            <a:normAutofit/>
          </a:bodyPr>
          <a:lstStyle/>
          <a:p>
            <a:r>
              <a:rPr lang="en-IN" sz="35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SPOTIFY ANALYTICS DASHBOARD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3F042A9-FA78-EE69-FDFC-B61F2F4A524C}"/>
              </a:ext>
            </a:extLst>
          </p:cNvPr>
          <p:cNvSpPr/>
          <p:nvPr/>
        </p:nvSpPr>
        <p:spPr>
          <a:xfrm>
            <a:off x="372428" y="1745700"/>
            <a:ext cx="3715620" cy="2507019"/>
          </a:xfrm>
          <a:prstGeom prst="rect">
            <a:avLst/>
          </a:prstGeom>
          <a:solidFill>
            <a:schemeClr val="bg1">
              <a:lumMod val="95000"/>
              <a:alpha val="40000"/>
            </a:schemeClr>
          </a:solidFill>
          <a:ln>
            <a:solidFill>
              <a:schemeClr val="bg2">
                <a:lumMod val="10000"/>
                <a:alpha val="22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9A879AC-F1D1-E4CB-834B-F4D231D3BC94}"/>
              </a:ext>
            </a:extLst>
          </p:cNvPr>
          <p:cNvSpPr/>
          <p:nvPr/>
        </p:nvSpPr>
        <p:spPr>
          <a:xfrm>
            <a:off x="353961" y="4398726"/>
            <a:ext cx="11484076" cy="2266818"/>
          </a:xfrm>
          <a:prstGeom prst="rect">
            <a:avLst/>
          </a:prstGeom>
          <a:solidFill>
            <a:schemeClr val="bg1">
              <a:lumMod val="95000"/>
              <a:alpha val="40000"/>
            </a:schemeClr>
          </a:solidFill>
          <a:ln>
            <a:solidFill>
              <a:schemeClr val="bg2">
                <a:lumMod val="10000"/>
                <a:alpha val="3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B370591-FFD1-33AF-BC11-A9406EEED969}"/>
              </a:ext>
            </a:extLst>
          </p:cNvPr>
          <p:cNvSpPr/>
          <p:nvPr/>
        </p:nvSpPr>
        <p:spPr>
          <a:xfrm>
            <a:off x="8122416" y="1745702"/>
            <a:ext cx="3715620" cy="2507019"/>
          </a:xfrm>
          <a:prstGeom prst="rect">
            <a:avLst/>
          </a:prstGeom>
          <a:solidFill>
            <a:schemeClr val="bg1">
              <a:lumMod val="95000"/>
              <a:alpha val="40000"/>
            </a:schemeClr>
          </a:solidFill>
          <a:ln>
            <a:solidFill>
              <a:schemeClr val="bg2">
                <a:lumMod val="10000"/>
                <a:alpha val="22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E92572E-2E62-7DA8-2761-CD69CEFCCBD3}"/>
              </a:ext>
            </a:extLst>
          </p:cNvPr>
          <p:cNvSpPr/>
          <p:nvPr/>
        </p:nvSpPr>
        <p:spPr>
          <a:xfrm>
            <a:off x="353961" y="802205"/>
            <a:ext cx="11484076" cy="819116"/>
          </a:xfrm>
          <a:prstGeom prst="rect">
            <a:avLst/>
          </a:prstGeom>
          <a:solidFill>
            <a:schemeClr val="bg1">
              <a:lumMod val="95000"/>
              <a:alpha val="40000"/>
            </a:schemeClr>
          </a:solidFill>
          <a:ln>
            <a:solidFill>
              <a:schemeClr val="tx1">
                <a:lumMod val="95000"/>
                <a:lumOff val="5000"/>
                <a:alpha val="3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4" name="Picture 13" descr="A green circle with three lines in it&#10;&#10;Description automatically generated">
            <a:extLst>
              <a:ext uri="{FF2B5EF4-FFF2-40B4-BE49-F238E27FC236}">
                <a16:creationId xmlns:a16="http://schemas.microsoft.com/office/drawing/2014/main" id="{DB5A773A-4D99-EF44-B1E2-997DB66C5D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126917" y="133230"/>
            <a:ext cx="595971" cy="595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076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Bookman Old Style</vt:lpstr>
      <vt:lpstr>Office Theme</vt:lpstr>
      <vt:lpstr>SPOTIFY ANALYTICS DASHBOARD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Aathithiyan Venkatesan</dc:creator>
  <cp:lastModifiedBy>Aathithiyan Venkatesan</cp:lastModifiedBy>
  <cp:revision>5</cp:revision>
  <dcterms:created xsi:type="dcterms:W3CDTF">2024-12-07T05:48:02Z</dcterms:created>
  <dcterms:modified xsi:type="dcterms:W3CDTF">2024-12-08T12:41:12Z</dcterms:modified>
</cp:coreProperties>
</file>