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0310" y="1300767"/>
            <a:ext cx="10419008" cy="1171978"/>
          </a:xfrm>
        </p:spPr>
        <p:txBody>
          <a:bodyPr/>
          <a:lstStyle/>
          <a:p>
            <a:r>
              <a:rPr lang="en-IN" sz="4800" b="1" dirty="0"/>
              <a:t>Blood Bank </a:t>
            </a:r>
            <a:r>
              <a:rPr lang="en-IN" sz="4800" b="1" dirty="0" smtClean="0"/>
              <a:t>Management System</a:t>
            </a:r>
            <a:endParaRPr lang="en-IN" sz="4800" b="1" dirty="0"/>
          </a:p>
        </p:txBody>
      </p:sp>
      <p:sp>
        <p:nvSpPr>
          <p:cNvPr id="3" name="Subtitle 2"/>
          <p:cNvSpPr>
            <a:spLocks noGrp="1"/>
          </p:cNvSpPr>
          <p:nvPr>
            <p:ph type="subTitle" idx="1"/>
          </p:nvPr>
        </p:nvSpPr>
        <p:spPr>
          <a:xfrm>
            <a:off x="7714445" y="3155324"/>
            <a:ext cx="4134118" cy="2483476"/>
          </a:xfrm>
        </p:spPr>
        <p:txBody>
          <a:bodyPr>
            <a:normAutofit/>
          </a:bodyPr>
          <a:lstStyle/>
          <a:p>
            <a:r>
              <a:rPr lang="en-GB" sz="2800" cap="none" dirty="0" smtClean="0"/>
              <a:t>By</a:t>
            </a:r>
          </a:p>
          <a:p>
            <a:r>
              <a:rPr lang="en-GB" sz="2800" dirty="0" smtClean="0"/>
              <a:t>      </a:t>
            </a:r>
            <a:r>
              <a:rPr lang="en-GB" sz="2800" cap="none" dirty="0" err="1" smtClean="0"/>
              <a:t>Sahana</a:t>
            </a:r>
            <a:r>
              <a:rPr lang="en-GB" sz="2800" cap="none" dirty="0" smtClean="0"/>
              <a:t> B</a:t>
            </a:r>
          </a:p>
          <a:p>
            <a:r>
              <a:rPr lang="en-GB" sz="2800" cap="none" dirty="0" smtClean="0"/>
              <a:t>      </a:t>
            </a:r>
            <a:r>
              <a:rPr lang="en-GB" sz="2800" cap="none" dirty="0" err="1" smtClean="0"/>
              <a:t>Prerana</a:t>
            </a:r>
            <a:endParaRPr lang="en-IN" sz="2800" cap="none" dirty="0"/>
          </a:p>
        </p:txBody>
      </p:sp>
    </p:spTree>
    <p:extLst>
      <p:ext uri="{BB962C8B-B14F-4D97-AF65-F5344CB8AC3E}">
        <p14:creationId xmlns:p14="http://schemas.microsoft.com/office/powerpoint/2010/main" val="127114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358" y="978794"/>
            <a:ext cx="3013656" cy="874454"/>
          </a:xfrm>
        </p:spPr>
        <p:txBody>
          <a:bodyPr/>
          <a:lstStyle/>
          <a:p>
            <a:r>
              <a:rPr lang="en-IN" b="1" dirty="0"/>
              <a:t>Acceptors</a:t>
            </a:r>
            <a:endParaRPr lang="en-IN" dirty="0"/>
          </a:p>
        </p:txBody>
      </p:sp>
      <p:sp>
        <p:nvSpPr>
          <p:cNvPr id="3" name="Content Placeholder 2"/>
          <p:cNvSpPr>
            <a:spLocks noGrp="1"/>
          </p:cNvSpPr>
          <p:nvPr>
            <p:ph idx="1"/>
          </p:nvPr>
        </p:nvSpPr>
        <p:spPr>
          <a:xfrm>
            <a:off x="540914" y="2052918"/>
            <a:ext cx="10560676" cy="4195481"/>
          </a:xfrm>
        </p:spPr>
        <p:txBody>
          <a:bodyPr>
            <a:normAutofit/>
          </a:bodyPr>
          <a:lstStyle/>
          <a:p>
            <a:pPr algn="just"/>
            <a:r>
              <a:rPr lang="en-GB" sz="2400" dirty="0"/>
              <a:t>This module helps user to find blood group. When user click on find a blood group system ask him to enter blood group he want to search. After entering the blood group, system search for the availability of the blood group and give him the list of the donors who has the same blood group. Whenever a user wants to change password he can select the change password option. Then system ask the user to enter old username and password then system check the credentials and change the password. Clicking on logout button user can log out from the </a:t>
            </a:r>
            <a:r>
              <a:rPr lang="en-GB" sz="2400" dirty="0" smtClean="0"/>
              <a:t>system.</a:t>
            </a:r>
            <a:endParaRPr lang="en-IN" sz="2400" dirty="0"/>
          </a:p>
        </p:txBody>
      </p:sp>
    </p:spTree>
    <p:extLst>
      <p:ext uri="{BB962C8B-B14F-4D97-AF65-F5344CB8AC3E}">
        <p14:creationId xmlns:p14="http://schemas.microsoft.com/office/powerpoint/2010/main" val="14058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296" y="927278"/>
            <a:ext cx="6573538" cy="925969"/>
          </a:xfrm>
        </p:spPr>
        <p:txBody>
          <a:bodyPr/>
          <a:lstStyle/>
          <a:p>
            <a:r>
              <a:rPr lang="en-IN" b="1" dirty="0"/>
              <a:t>Donor Search</a:t>
            </a:r>
            <a:endParaRPr lang="en-IN" dirty="0"/>
          </a:p>
        </p:txBody>
      </p:sp>
      <p:sp>
        <p:nvSpPr>
          <p:cNvPr id="3" name="Content Placeholder 2"/>
          <p:cNvSpPr>
            <a:spLocks noGrp="1"/>
          </p:cNvSpPr>
          <p:nvPr>
            <p:ph idx="1"/>
          </p:nvPr>
        </p:nvSpPr>
        <p:spPr/>
        <p:txBody>
          <a:bodyPr>
            <a:normAutofit/>
          </a:bodyPr>
          <a:lstStyle/>
          <a:p>
            <a:pPr algn="just"/>
            <a:r>
              <a:rPr lang="en-GB" sz="2800" dirty="0" smtClean="0"/>
              <a:t>The </a:t>
            </a:r>
            <a:r>
              <a:rPr lang="en-GB" sz="2800" dirty="0"/>
              <a:t>people who are in need of blood can search in our site for getting the details of donors having the same blood group and with in the same city. They can directly click on the link search a donor and can select a city name as well as the blood group which he needs. He then gets the details of the donors who exist with in the city and the same blood group that he has selected</a:t>
            </a:r>
            <a:endParaRPr lang="en-IN" sz="2800" dirty="0"/>
          </a:p>
        </p:txBody>
      </p:sp>
    </p:spTree>
    <p:extLst>
      <p:ext uri="{BB962C8B-B14F-4D97-AF65-F5344CB8AC3E}">
        <p14:creationId xmlns:p14="http://schemas.microsoft.com/office/powerpoint/2010/main" val="151981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115" y="1287886"/>
            <a:ext cx="4005330" cy="1107583"/>
          </a:xfrm>
        </p:spPr>
        <p:txBody>
          <a:bodyPr/>
          <a:lstStyle/>
          <a:p>
            <a:r>
              <a:rPr lang="en-GB" sz="4400" b="1" dirty="0" smtClean="0"/>
              <a:t>Conclusion</a:t>
            </a:r>
            <a:endParaRPr lang="en-IN" sz="4400" b="1" dirty="0"/>
          </a:p>
        </p:txBody>
      </p:sp>
      <p:sp>
        <p:nvSpPr>
          <p:cNvPr id="3" name="Content Placeholder 2"/>
          <p:cNvSpPr>
            <a:spLocks noGrp="1"/>
          </p:cNvSpPr>
          <p:nvPr>
            <p:ph idx="1"/>
          </p:nvPr>
        </p:nvSpPr>
        <p:spPr>
          <a:xfrm>
            <a:off x="1103312" y="2524259"/>
            <a:ext cx="8946541" cy="3724140"/>
          </a:xfrm>
        </p:spPr>
        <p:txBody>
          <a:bodyPr>
            <a:normAutofit/>
          </a:bodyPr>
          <a:lstStyle/>
          <a:p>
            <a:pPr algn="just"/>
            <a:r>
              <a:rPr lang="en-GB" sz="2400" dirty="0"/>
              <a:t>In this project I tried to implement the </a:t>
            </a:r>
            <a:r>
              <a:rPr lang="en-GB" sz="2400" dirty="0" smtClean="0"/>
              <a:t>Centralized Blood Bank Management System. </a:t>
            </a:r>
            <a:r>
              <a:rPr lang="en-GB" sz="2400" dirty="0"/>
              <a:t>Effective analysis of data can help a lot in medical field as many other objects and fields can be added to </a:t>
            </a:r>
            <a:r>
              <a:rPr lang="en-GB" sz="2400" dirty="0" smtClean="0"/>
              <a:t>this </a:t>
            </a:r>
            <a:r>
              <a:rPr lang="en-GB" sz="2400" dirty="0" err="1" smtClean="0"/>
              <a:t>systemfor</a:t>
            </a:r>
            <a:r>
              <a:rPr lang="en-GB" sz="2400" dirty="0" smtClean="0"/>
              <a:t> </a:t>
            </a:r>
            <a:r>
              <a:rPr lang="en-GB" sz="2400" dirty="0"/>
              <a:t>the </a:t>
            </a:r>
            <a:r>
              <a:rPr lang="en-GB" sz="2400" dirty="0" smtClean="0"/>
              <a:t>different blood groups</a:t>
            </a:r>
            <a:endParaRPr lang="en-IN" sz="2400" dirty="0"/>
          </a:p>
        </p:txBody>
      </p:sp>
    </p:spTree>
    <p:extLst>
      <p:ext uri="{BB962C8B-B14F-4D97-AF65-F5344CB8AC3E}">
        <p14:creationId xmlns:p14="http://schemas.microsoft.com/office/powerpoint/2010/main" val="57432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321" y="2382591"/>
            <a:ext cx="6825803" cy="2266681"/>
          </a:xfrm>
        </p:spPr>
        <p:txBody>
          <a:bodyPr/>
          <a:lstStyle/>
          <a:p>
            <a:r>
              <a:rPr lang="en-GB" sz="9600" b="1" dirty="0" smtClean="0"/>
              <a:t>Thank You</a:t>
            </a:r>
            <a:endParaRPr lang="en-IN" sz="9600" b="1" dirty="0"/>
          </a:p>
        </p:txBody>
      </p:sp>
    </p:spTree>
    <p:extLst>
      <p:ext uri="{BB962C8B-B14F-4D97-AF65-F5344CB8AC3E}">
        <p14:creationId xmlns:p14="http://schemas.microsoft.com/office/powerpoint/2010/main" val="127285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054" y="1326524"/>
            <a:ext cx="4146997" cy="965915"/>
          </a:xfrm>
        </p:spPr>
        <p:txBody>
          <a:bodyPr/>
          <a:lstStyle/>
          <a:p>
            <a:r>
              <a:rPr lang="en-GB" sz="4800" b="1" dirty="0" smtClean="0"/>
              <a:t>Introduction</a:t>
            </a:r>
            <a:endParaRPr lang="en-IN" sz="4800" b="1" dirty="0"/>
          </a:p>
        </p:txBody>
      </p:sp>
      <p:sp>
        <p:nvSpPr>
          <p:cNvPr id="3" name="Content Placeholder 2"/>
          <p:cNvSpPr>
            <a:spLocks noGrp="1"/>
          </p:cNvSpPr>
          <p:nvPr>
            <p:ph idx="1"/>
          </p:nvPr>
        </p:nvSpPr>
        <p:spPr>
          <a:xfrm>
            <a:off x="1103312" y="2653048"/>
            <a:ext cx="8946541" cy="3595351"/>
          </a:xfrm>
        </p:spPr>
        <p:txBody>
          <a:bodyPr>
            <a:normAutofit/>
          </a:bodyPr>
          <a:lstStyle/>
          <a:p>
            <a:pPr algn="just"/>
            <a:r>
              <a:rPr lang="en-GB" sz="2400" dirty="0"/>
              <a:t>The main aim of developing this system is to provide blood to the people who are in need of </a:t>
            </a:r>
            <a:r>
              <a:rPr lang="en-GB" sz="2400" dirty="0" smtClean="0"/>
              <a:t>blood</a:t>
            </a:r>
          </a:p>
          <a:p>
            <a:pPr algn="just"/>
            <a:r>
              <a:rPr lang="en-GB" sz="2400" dirty="0"/>
              <a:t>The number of persons who are in need of blood are increasing in large number day by day. </a:t>
            </a:r>
            <a:endParaRPr lang="en-GB" sz="2400" dirty="0" smtClean="0"/>
          </a:p>
          <a:p>
            <a:pPr algn="just"/>
            <a:r>
              <a:rPr lang="en-GB" sz="2400" dirty="0" smtClean="0"/>
              <a:t>Using </a:t>
            </a:r>
            <a:r>
              <a:rPr lang="en-GB" sz="2400" dirty="0"/>
              <a:t>this system user can search blood group available in the city and he can also get contact number of the donor who has the same blood group he needs. </a:t>
            </a:r>
            <a:endParaRPr lang="en-GB" sz="2400" dirty="0" smtClean="0"/>
          </a:p>
          <a:p>
            <a:pPr marL="0" indent="0">
              <a:buNone/>
            </a:pPr>
            <a:endParaRPr lang="en-GB" dirty="0" smtClean="0"/>
          </a:p>
        </p:txBody>
      </p:sp>
    </p:spTree>
    <p:extLst>
      <p:ext uri="{BB962C8B-B14F-4D97-AF65-F5344CB8AC3E}">
        <p14:creationId xmlns:p14="http://schemas.microsoft.com/office/powerpoint/2010/main" val="420524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580" y="1287886"/>
            <a:ext cx="9903854" cy="4960513"/>
          </a:xfrm>
        </p:spPr>
        <p:txBody>
          <a:bodyPr/>
          <a:lstStyle/>
          <a:p>
            <a:pPr algn="just"/>
            <a:r>
              <a:rPr lang="en-GB" sz="2400" dirty="0"/>
              <a:t>In order to help people who are in need of blood, this Online Blood Bank management system can be used effectively for getting the details of available blood groups and user can also get contact number of the blood donors having the same blood group and within the same city </a:t>
            </a:r>
            <a:endParaRPr lang="en-GB" sz="2400" dirty="0" smtClean="0"/>
          </a:p>
          <a:p>
            <a:pPr algn="just"/>
            <a:r>
              <a:rPr lang="en-GB" sz="2400" dirty="0" smtClean="0"/>
              <a:t>So </a:t>
            </a:r>
            <a:r>
              <a:rPr lang="en-GB" sz="2400" dirty="0"/>
              <a:t>if the blood group is not available in the blood bank user can request the donor to donate the blood to him and save someone life. </a:t>
            </a:r>
          </a:p>
          <a:p>
            <a:pPr algn="just"/>
            <a:r>
              <a:rPr lang="en-GB" sz="2400" dirty="0"/>
              <a:t>Using this bank management system people can register himself or herself who want to donate blood. </a:t>
            </a:r>
          </a:p>
          <a:p>
            <a:pPr algn="just"/>
            <a:r>
              <a:rPr lang="en-GB" sz="2400" dirty="0"/>
              <a:t>To register in the system they have to enter their contact information like address mobile number etc.</a:t>
            </a:r>
            <a:endParaRPr lang="en-IN" sz="2400" dirty="0"/>
          </a:p>
          <a:p>
            <a:endParaRPr lang="en-IN" dirty="0"/>
          </a:p>
        </p:txBody>
      </p:sp>
    </p:spTree>
    <p:extLst>
      <p:ext uri="{BB962C8B-B14F-4D97-AF65-F5344CB8AC3E}">
        <p14:creationId xmlns:p14="http://schemas.microsoft.com/office/powerpoint/2010/main" val="349221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596" y="528035"/>
            <a:ext cx="5318976" cy="824248"/>
          </a:xfrm>
        </p:spPr>
        <p:txBody>
          <a:bodyPr/>
          <a:lstStyle/>
          <a:p>
            <a:r>
              <a:rPr lang="en-IN" b="1" dirty="0"/>
              <a:t>Problem Statement</a:t>
            </a:r>
            <a:endParaRPr lang="en-IN" dirty="0"/>
          </a:p>
        </p:txBody>
      </p:sp>
      <p:sp>
        <p:nvSpPr>
          <p:cNvPr id="3" name="Content Placeholder 2"/>
          <p:cNvSpPr>
            <a:spLocks noGrp="1"/>
          </p:cNvSpPr>
          <p:nvPr>
            <p:ph idx="1"/>
          </p:nvPr>
        </p:nvSpPr>
        <p:spPr>
          <a:xfrm>
            <a:off x="721217" y="1584102"/>
            <a:ext cx="10573555" cy="4664298"/>
          </a:xfrm>
        </p:spPr>
        <p:txBody>
          <a:bodyPr>
            <a:noAutofit/>
          </a:bodyPr>
          <a:lstStyle/>
          <a:p>
            <a:pPr algn="just"/>
            <a:r>
              <a:rPr lang="en-IN" sz="2400" dirty="0"/>
              <a:t>Despite advances in technology, nowadays, most blood bank systems are running in manual system. As such, there is a prevalent problem in the availability of needed blood types. For instance, when a person needs a certain type of blood and this type is not available in the hospital, family members send messages through social media to those who can donate to them and this process takes longer than the life of the patient to the most dangerous. In addition, it seems that there is lack of proper documentation about blood donors and its medical history. This may lead to blood bag contamination and may affect the blood transfusion safety.  Generally, this study aims to determine how the use of online bank management system enhance blood transfusion safety</a:t>
            </a:r>
            <a:endParaRPr lang="en-IN" sz="2400" dirty="0"/>
          </a:p>
        </p:txBody>
      </p:sp>
    </p:spTree>
    <p:extLst>
      <p:ext uri="{BB962C8B-B14F-4D97-AF65-F5344CB8AC3E}">
        <p14:creationId xmlns:p14="http://schemas.microsoft.com/office/powerpoint/2010/main" val="201454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023" y="1287886"/>
            <a:ext cx="4906850" cy="1056069"/>
          </a:xfrm>
        </p:spPr>
        <p:txBody>
          <a:bodyPr/>
          <a:lstStyle/>
          <a:p>
            <a:r>
              <a:rPr lang="en-IN" sz="4400" b="1" dirty="0"/>
              <a:t>Proposed system</a:t>
            </a:r>
            <a:endParaRPr lang="en-IN" sz="4400" dirty="0"/>
          </a:p>
        </p:txBody>
      </p:sp>
      <p:sp>
        <p:nvSpPr>
          <p:cNvPr id="3" name="Content Placeholder 2"/>
          <p:cNvSpPr>
            <a:spLocks noGrp="1"/>
          </p:cNvSpPr>
          <p:nvPr>
            <p:ph idx="1"/>
          </p:nvPr>
        </p:nvSpPr>
        <p:spPr>
          <a:xfrm>
            <a:off x="1103312" y="2859110"/>
            <a:ext cx="9534637" cy="3389289"/>
          </a:xfrm>
        </p:spPr>
        <p:txBody>
          <a:bodyPr>
            <a:normAutofit/>
          </a:bodyPr>
          <a:lstStyle/>
          <a:p>
            <a:pPr algn="just"/>
            <a:r>
              <a:rPr lang="en-GB" sz="2800" dirty="0"/>
              <a:t>The proposed Blood Bank management system helps the people who are in need of a blood by giving them all details of blood group availability or regarding the donors with the same blood group.</a:t>
            </a:r>
            <a:endParaRPr lang="en-IN" sz="2800" dirty="0"/>
          </a:p>
        </p:txBody>
      </p:sp>
    </p:spTree>
    <p:extLst>
      <p:ext uri="{BB962C8B-B14F-4D97-AF65-F5344CB8AC3E}">
        <p14:creationId xmlns:p14="http://schemas.microsoft.com/office/powerpoint/2010/main" val="318539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1" y="476519"/>
            <a:ext cx="9418727" cy="1081826"/>
          </a:xfrm>
        </p:spPr>
        <p:txBody>
          <a:bodyPr/>
          <a:lstStyle/>
          <a:p>
            <a:r>
              <a:rPr lang="en-GB" sz="4000" b="1" dirty="0"/>
              <a:t>A</a:t>
            </a:r>
            <a:r>
              <a:rPr lang="en-GB" sz="4000" b="1" dirty="0" smtClean="0"/>
              <a:t>dvantages </a:t>
            </a:r>
            <a:r>
              <a:rPr lang="en-GB" sz="4000" b="1" dirty="0"/>
              <a:t>of the proposed system</a:t>
            </a:r>
            <a:r>
              <a:rPr lang="en-GB" b="1" dirty="0"/>
              <a:t/>
            </a:r>
            <a:br>
              <a:rPr lang="en-GB" b="1" dirty="0"/>
            </a:br>
            <a:endParaRPr lang="en-IN" dirty="0"/>
          </a:p>
        </p:txBody>
      </p:sp>
      <p:sp>
        <p:nvSpPr>
          <p:cNvPr id="3" name="Content Placeholder 2"/>
          <p:cNvSpPr>
            <a:spLocks noGrp="1"/>
          </p:cNvSpPr>
          <p:nvPr>
            <p:ph idx="1"/>
          </p:nvPr>
        </p:nvSpPr>
        <p:spPr>
          <a:xfrm>
            <a:off x="206062" y="1558345"/>
            <a:ext cx="11487955" cy="5151547"/>
          </a:xfrm>
        </p:spPr>
        <p:txBody>
          <a:bodyPr>
            <a:normAutofit lnSpcReduction="10000"/>
          </a:bodyPr>
          <a:lstStyle/>
          <a:p>
            <a:pPr algn="just"/>
            <a:r>
              <a:rPr lang="en-GB" sz="2400" dirty="0"/>
              <a:t>The people in need of blood can search for the donors by giving their blood group and city name. it saves time as he can search donors online without going anywhere. </a:t>
            </a:r>
            <a:endParaRPr lang="en-GB" sz="2400" dirty="0" smtClean="0"/>
          </a:p>
          <a:p>
            <a:pPr algn="just"/>
            <a:r>
              <a:rPr lang="en-GB" sz="2400" dirty="0" smtClean="0"/>
              <a:t>Using </a:t>
            </a:r>
            <a:r>
              <a:rPr lang="en-GB" sz="2400" dirty="0"/>
              <a:t>this system user can get blood in time and can save his relative or friend life. Our website work 24x7 so user can get information of blood donor any time</a:t>
            </a:r>
            <a:r>
              <a:rPr lang="en-GB" sz="2400" dirty="0" smtClean="0"/>
              <a:t>.</a:t>
            </a:r>
          </a:p>
          <a:p>
            <a:pPr algn="just"/>
            <a:r>
              <a:rPr lang="en-GB" sz="2400" dirty="0" smtClean="0"/>
              <a:t>Blood </a:t>
            </a:r>
            <a:r>
              <a:rPr lang="en-GB" sz="2400" dirty="0"/>
              <a:t>donor can also get registered and save life of other person. The main benefit of this system is the information of available blood group. </a:t>
            </a:r>
            <a:endParaRPr lang="en-GB" sz="2400" dirty="0" smtClean="0"/>
          </a:p>
          <a:p>
            <a:pPr algn="just"/>
            <a:r>
              <a:rPr lang="en-GB" sz="2400" dirty="0" smtClean="0"/>
              <a:t>When </a:t>
            </a:r>
            <a:r>
              <a:rPr lang="en-GB" sz="2400" dirty="0"/>
              <a:t>blood is need in the operation then people have very less time to get the blood available so if he get the information like who can give him blood in time in his city is life saving. And here our system work, whenever a person need blood he get information of the person who has the same blood group he needs</a:t>
            </a:r>
            <a:r>
              <a:rPr lang="en-GB" dirty="0"/>
              <a:t>.</a:t>
            </a:r>
            <a:endParaRPr lang="en-IN" dirty="0"/>
          </a:p>
        </p:txBody>
      </p:sp>
    </p:spTree>
    <p:extLst>
      <p:ext uri="{BB962C8B-B14F-4D97-AF65-F5344CB8AC3E}">
        <p14:creationId xmlns:p14="http://schemas.microsoft.com/office/powerpoint/2010/main" val="52711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967" y="695458"/>
            <a:ext cx="3683358" cy="914401"/>
          </a:xfrm>
        </p:spPr>
        <p:txBody>
          <a:bodyPr/>
          <a:lstStyle/>
          <a:p>
            <a:r>
              <a:rPr lang="en-GB" b="1" dirty="0" smtClean="0"/>
              <a:t>Admin</a:t>
            </a:r>
            <a:endParaRPr lang="en-IN" b="1" dirty="0"/>
          </a:p>
        </p:txBody>
      </p:sp>
      <p:sp>
        <p:nvSpPr>
          <p:cNvPr id="3" name="Content Placeholder 2"/>
          <p:cNvSpPr>
            <a:spLocks noGrp="1"/>
          </p:cNvSpPr>
          <p:nvPr>
            <p:ph idx="1"/>
          </p:nvPr>
        </p:nvSpPr>
        <p:spPr>
          <a:xfrm>
            <a:off x="489398" y="1898372"/>
            <a:ext cx="10423340" cy="4195481"/>
          </a:xfrm>
        </p:spPr>
        <p:txBody>
          <a:bodyPr>
            <a:normAutofit lnSpcReduction="10000"/>
          </a:bodyPr>
          <a:lstStyle/>
          <a:p>
            <a:pPr algn="just"/>
            <a:r>
              <a:rPr lang="en-GB" sz="2400" dirty="0"/>
              <a:t>Admin can manage both donors &amp; acceptors. He can add or remove any user from the system. Each member in a donor &amp; acceptor is given a user id and password, which identifies him uniquely. From admin module use can change donor details, delete donor or change the password</a:t>
            </a:r>
            <a:r>
              <a:rPr lang="en-GB" sz="2400" dirty="0" smtClean="0"/>
              <a:t>.</a:t>
            </a:r>
          </a:p>
          <a:p>
            <a:pPr algn="just"/>
            <a:r>
              <a:rPr lang="en-GB" sz="2400" dirty="0" smtClean="0"/>
              <a:t>Whenever </a:t>
            </a:r>
            <a:r>
              <a:rPr lang="en-GB" sz="2400" dirty="0"/>
              <a:t>a user wants to change his / her password he can select the change password option. The system displays the form, which asks him for his old password and new password. The system then compares the old password with the existing password in the database and if they match then the password is set to the new password in the database</a:t>
            </a:r>
            <a:r>
              <a:rPr lang="en-GB" dirty="0"/>
              <a:t>.</a:t>
            </a:r>
            <a:endParaRPr lang="en-IN" dirty="0"/>
          </a:p>
        </p:txBody>
      </p:sp>
    </p:spTree>
    <p:extLst>
      <p:ext uri="{BB962C8B-B14F-4D97-AF65-F5344CB8AC3E}">
        <p14:creationId xmlns:p14="http://schemas.microsoft.com/office/powerpoint/2010/main" val="203592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6997" y="901520"/>
            <a:ext cx="5903837" cy="951727"/>
          </a:xfrm>
        </p:spPr>
        <p:txBody>
          <a:bodyPr/>
          <a:lstStyle/>
          <a:p>
            <a:r>
              <a:rPr lang="en-IN" b="1" dirty="0"/>
              <a:t>Donors</a:t>
            </a:r>
            <a:endParaRPr lang="en-IN" dirty="0"/>
          </a:p>
        </p:txBody>
      </p:sp>
      <p:sp>
        <p:nvSpPr>
          <p:cNvPr id="3" name="Content Placeholder 2"/>
          <p:cNvSpPr>
            <a:spLocks noGrp="1"/>
          </p:cNvSpPr>
          <p:nvPr>
            <p:ph idx="1"/>
          </p:nvPr>
        </p:nvSpPr>
        <p:spPr/>
        <p:txBody>
          <a:bodyPr/>
          <a:lstStyle/>
          <a:p>
            <a:pPr algn="just"/>
            <a:r>
              <a:rPr lang="en-GB" sz="2800" dirty="0"/>
              <a:t>From this module user can create their account, when user create his account the user get a user id and password, which identifies him uniquely. From this module user can search donor for blood and can also refer his friend to become a donor. Donor can also get information like when he donated blood or when he will be able to donate blood</a:t>
            </a:r>
            <a:r>
              <a:rPr lang="en-GB" dirty="0"/>
              <a:t>.</a:t>
            </a:r>
            <a:endParaRPr lang="en-IN" dirty="0"/>
          </a:p>
        </p:txBody>
      </p:sp>
    </p:spTree>
    <p:extLst>
      <p:ext uri="{BB962C8B-B14F-4D97-AF65-F5344CB8AC3E}">
        <p14:creationId xmlns:p14="http://schemas.microsoft.com/office/powerpoint/2010/main" val="41769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321" y="1043188"/>
            <a:ext cx="7320513" cy="810059"/>
          </a:xfrm>
        </p:spPr>
        <p:txBody>
          <a:bodyPr/>
          <a:lstStyle/>
          <a:p>
            <a:r>
              <a:rPr lang="en-IN" b="1" dirty="0"/>
              <a:t>Donor Registration</a:t>
            </a:r>
            <a:endParaRPr lang="en-IN" dirty="0"/>
          </a:p>
        </p:txBody>
      </p:sp>
      <p:sp>
        <p:nvSpPr>
          <p:cNvPr id="3" name="Content Placeholder 2"/>
          <p:cNvSpPr>
            <a:spLocks noGrp="1"/>
          </p:cNvSpPr>
          <p:nvPr>
            <p:ph idx="1"/>
          </p:nvPr>
        </p:nvSpPr>
        <p:spPr/>
        <p:txBody>
          <a:bodyPr>
            <a:normAutofit/>
          </a:bodyPr>
          <a:lstStyle/>
          <a:p>
            <a:pPr algn="just"/>
            <a:r>
              <a:rPr lang="en-GB" sz="2400" dirty="0" smtClean="0"/>
              <a:t>In </a:t>
            </a:r>
            <a:r>
              <a:rPr lang="en-GB" sz="2400" dirty="0"/>
              <a:t>this module, people who are interested in donating blood get registered in my site and give his overall details related to him, i.e. he fills in a registration form by giving the total details such as name, address, city, sex, </a:t>
            </a:r>
            <a:r>
              <a:rPr lang="en-GB" sz="2400" dirty="0" err="1"/>
              <a:t>wt</a:t>
            </a:r>
            <a:r>
              <a:rPr lang="en-GB" sz="2400" dirty="0"/>
              <a:t>, dob, blood group, telephone numbers, e-mail address, etc. He was also given two fields’ username and password to fill such that he was a registered donor and he can enter the login form with his username and password and can modify his details if needed.</a:t>
            </a:r>
            <a:endParaRPr lang="en-IN" sz="2400" dirty="0"/>
          </a:p>
        </p:txBody>
      </p:sp>
    </p:spTree>
    <p:extLst>
      <p:ext uri="{BB962C8B-B14F-4D97-AF65-F5344CB8AC3E}">
        <p14:creationId xmlns:p14="http://schemas.microsoft.com/office/powerpoint/2010/main" val="3432318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1065</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Blood Bank Management System</vt:lpstr>
      <vt:lpstr>Introduction</vt:lpstr>
      <vt:lpstr>PowerPoint Presentation</vt:lpstr>
      <vt:lpstr>Problem Statement</vt:lpstr>
      <vt:lpstr>Proposed system</vt:lpstr>
      <vt:lpstr>Advantages of the proposed system </vt:lpstr>
      <vt:lpstr>Admin</vt:lpstr>
      <vt:lpstr>Donors</vt:lpstr>
      <vt:lpstr>Donor Registration</vt:lpstr>
      <vt:lpstr>Acceptors</vt:lpstr>
      <vt:lpstr>Donor Search</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Admin</dc:creator>
  <cp:lastModifiedBy>Admin</cp:lastModifiedBy>
  <cp:revision>6</cp:revision>
  <dcterms:created xsi:type="dcterms:W3CDTF">2021-01-05T13:21:17Z</dcterms:created>
  <dcterms:modified xsi:type="dcterms:W3CDTF">2021-01-05T13:58:34Z</dcterms:modified>
</cp:coreProperties>
</file>