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85" r:id="rId6"/>
    <p:sldId id="260" r:id="rId7"/>
    <p:sldId id="280" r:id="rId8"/>
    <p:sldId id="281" r:id="rId9"/>
    <p:sldId id="282" r:id="rId10"/>
    <p:sldId id="283" r:id="rId11"/>
    <p:sldId id="284" r:id="rId12"/>
    <p:sldId id="286" r:id="rId13"/>
  </p:sldIdLst>
  <p:sldSz cx="12192000" cy="6858000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Bookman Old Style" panose="02050604050505020204" pitchFamily="18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95" autoAdjust="0"/>
  </p:normalViewPr>
  <p:slideViewPr>
    <p:cSldViewPr snapToGrid="0">
      <p:cViewPr varScale="1">
        <p:scale>
          <a:sx n="62" d="100"/>
          <a:sy n="62" d="100"/>
        </p:scale>
        <p:origin x="996" y="5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52860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368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863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231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784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62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2965202" y="1478432"/>
            <a:ext cx="5934957" cy="123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en-US" dirty="0"/>
              <a:t>Bridge </a:t>
            </a:r>
            <a:r>
              <a:rPr lang="en-US" dirty="0" smtClean="0"/>
              <a:t>Design Pattern</a:t>
            </a:r>
            <a:r>
              <a:rPr lang="en-US" dirty="0"/>
              <a:t/>
            </a:r>
            <a:br>
              <a:rPr lang="en-US" dirty="0"/>
            </a:br>
            <a:endParaRPr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7818120" y="2906973"/>
            <a:ext cx="4556760" cy="3189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Helvetica Neue"/>
              <a:buChar char="-"/>
            </a:pPr>
            <a:endParaRPr dirty="0"/>
          </a:p>
          <a:p>
            <a:pPr marL="457200" lvl="0" indent="-25400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Helvetica Neue"/>
              <a:buNone/>
            </a:pPr>
            <a:r>
              <a:rPr lang="en-US" dirty="0" smtClean="0"/>
              <a:t>Pallavi Desai - 62</a:t>
            </a:r>
          </a:p>
          <a:p>
            <a:pPr marL="457200" lvl="0" indent="-25400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Helvetica Neue"/>
              <a:buNone/>
            </a:pPr>
            <a:r>
              <a:rPr lang="en-US" dirty="0" err="1" smtClean="0"/>
              <a:t>Neeraj</a:t>
            </a:r>
            <a:r>
              <a:rPr lang="en-US" dirty="0" smtClean="0"/>
              <a:t> </a:t>
            </a:r>
            <a:r>
              <a:rPr lang="en-US" dirty="0" err="1" smtClean="0"/>
              <a:t>Padarthi</a:t>
            </a:r>
            <a:r>
              <a:rPr lang="en-US" dirty="0" smtClean="0"/>
              <a:t> - 37</a:t>
            </a:r>
          </a:p>
          <a:p>
            <a:pPr marL="457200" lvl="0" indent="-25400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Helvetica Neue"/>
              <a:buNone/>
            </a:pPr>
            <a:r>
              <a:rPr lang="en-US" dirty="0" smtClean="0"/>
              <a:t>Harish Tata - 50</a:t>
            </a:r>
          </a:p>
          <a:p>
            <a:pPr marL="457200" lvl="0" indent="-25400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Helvetica Neue"/>
              <a:buNone/>
            </a:pPr>
            <a:r>
              <a:rPr lang="en-US" dirty="0" smtClean="0"/>
              <a:t>Saran </a:t>
            </a:r>
            <a:r>
              <a:rPr lang="en-US" dirty="0" err="1" smtClean="0"/>
              <a:t>Akkiraju</a:t>
            </a:r>
            <a:r>
              <a:rPr lang="en-US" dirty="0" smtClean="0"/>
              <a:t> - 2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62000"/>
          </a:xfrm>
        </p:spPr>
        <p:txBody>
          <a:bodyPr/>
          <a:lstStyle/>
          <a:p>
            <a:r>
              <a:rPr lang="en-US" dirty="0" smtClean="0"/>
              <a:t>Code of </a:t>
            </a:r>
            <a:r>
              <a:rPr lang="en-US" dirty="0" err="1" smtClean="0"/>
              <a:t>Implementor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43721"/>
            <a:ext cx="5867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ItalianMealImp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MealImp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getAppetizer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("Appetizer: anti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pasti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  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("Meat:      chicken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piccata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  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getCheesePlate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getBeverage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("Beverage:  cappuccino");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getDessert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("Dessert:   gelato");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getSorbet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 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getSandwich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6096000" y="943721"/>
            <a:ext cx="576072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FrenchMealImp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MealImp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getAppetizer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("Appetizer: escargot");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  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("Meat:      coq au vin");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  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getCheesePlate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getBeverage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("Beverage: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bordeaux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getDessert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("Dessert: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brulee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getSorbet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 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getSandwich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867400" y="943721"/>
            <a:ext cx="0" cy="5015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65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579120"/>
          </a:xfrm>
        </p:spPr>
        <p:txBody>
          <a:bodyPr/>
          <a:lstStyle/>
          <a:p>
            <a:r>
              <a:rPr lang="en-US" dirty="0" smtClean="0"/>
              <a:t>Code of Client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" y="579120"/>
            <a:ext cx="62941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Customer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Meal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Customer(Meal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meal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eat()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meal.getFirstCourse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meal.getSecondCourse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meal.getBeverage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meal.getDessert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Meal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 Read the input to see if we do American, Italian or French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// create default Meal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Meal();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// see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NOT American, Italian 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0400" y="579120"/>
            <a:ext cx="499872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French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(!(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[0].equals("American")) &amp;&amp; !(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[0].equals("Italian")) &amp;&amp; !(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[0].equals("French")))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given but not recognized");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("usage: java Customer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American|Italian|French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Meal(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{ // error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("wrong number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("usage: java Customer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American|Italian|French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Customer c = new Customer(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446520" y="579120"/>
            <a:ext cx="0" cy="5532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1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b="1" dirty="0"/>
              <a:t>abstract class </a:t>
            </a:r>
            <a:r>
              <a:rPr lang="en-US" dirty="0" smtClean="0"/>
              <a:t>maintains </a:t>
            </a:r>
            <a:r>
              <a:rPr lang="en-US" dirty="0"/>
              <a:t>the </a:t>
            </a:r>
            <a:r>
              <a:rPr lang="en-US" dirty="0" err="1"/>
              <a:t>Implementor</a:t>
            </a:r>
            <a:r>
              <a:rPr lang="en-US" dirty="0"/>
              <a:t> </a:t>
            </a:r>
            <a:r>
              <a:rPr lang="en-US" dirty="0" smtClean="0"/>
              <a:t>reference ?</a:t>
            </a:r>
          </a:p>
          <a:p>
            <a:r>
              <a:rPr lang="en-US" dirty="0" smtClean="0"/>
              <a:t>Do you think Inheritance concept and Bridge design pattern both will have same level of abstraction?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If different , how ?</a:t>
            </a:r>
          </a:p>
          <a:p>
            <a:r>
              <a:rPr lang="en-US" dirty="0"/>
              <a:t>The bridge pattern can also be thought of as </a:t>
            </a:r>
            <a:r>
              <a:rPr lang="en-US" dirty="0" smtClean="0"/>
              <a:t>how many layers </a:t>
            </a:r>
            <a:r>
              <a:rPr lang="en-US" dirty="0"/>
              <a:t>of </a:t>
            </a:r>
            <a:r>
              <a:rPr lang="en-US" dirty="0" smtClean="0"/>
              <a:t>abstraction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4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886200" y="274650"/>
            <a:ext cx="3924300" cy="746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Context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609600" y="1021080"/>
            <a:ext cx="11216640" cy="486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The normal method of dealing with an abstraction having several implementations is through inheritance.</a:t>
            </a:r>
          </a:p>
          <a:p>
            <a:r>
              <a:rPr lang="en-US" dirty="0"/>
              <a:t>However, this permanently binds the implementation to the abstraction.</a:t>
            </a:r>
          </a:p>
          <a:p>
            <a:r>
              <a:rPr lang="en-US" dirty="0"/>
              <a:t>This is not always flexible enough.  You may want to modify or extend the abstraction or implementations independently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Bridge Pattern decouples an abstraction from its implementation.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09600" y="274650"/>
            <a:ext cx="10709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Applicability</a:t>
            </a: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ctr"/>
            <a:r>
              <a:rPr lang="en-US" sz="2800" dirty="0" smtClean="0"/>
              <a:t>Selection </a:t>
            </a:r>
            <a:r>
              <a:rPr lang="en-US" sz="2800" dirty="0"/>
              <a:t>or switching of implementation is at run-time rather than design time.</a:t>
            </a:r>
          </a:p>
          <a:p>
            <a:pPr fontAlgn="ctr"/>
            <a:r>
              <a:rPr lang="en-US" sz="2800" dirty="0"/>
              <a:t>Abstraction and implementation should both be extensible by </a:t>
            </a:r>
            <a:r>
              <a:rPr lang="en-US" sz="2800" dirty="0" err="1"/>
              <a:t>subclassing</a:t>
            </a:r>
            <a:r>
              <a:rPr lang="en-US" sz="2800" dirty="0"/>
              <a:t>.</a:t>
            </a:r>
          </a:p>
          <a:p>
            <a:pPr fontAlgn="ctr"/>
            <a:r>
              <a:rPr lang="en-US" sz="2800" dirty="0"/>
              <a:t>You want to isolate implementation changes from clients.</a:t>
            </a:r>
          </a:p>
          <a:p>
            <a:pPr fontAlgn="ctr"/>
            <a:r>
              <a:rPr lang="en-US" sz="2800" dirty="0"/>
              <a:t>You want to share an implementation among multiple objects and this should be hidden from the client.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59391" y="220047"/>
            <a:ext cx="1147321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n-US" sz="3600" dirty="0" smtClean="0"/>
              <a:t>Pattern Structure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40" y="1097280"/>
            <a:ext cx="8778240" cy="4434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80" y="1264921"/>
            <a:ext cx="10972800" cy="4525963"/>
          </a:xfrm>
        </p:spPr>
        <p:txBody>
          <a:bodyPr/>
          <a:lstStyle/>
          <a:p>
            <a:r>
              <a:rPr lang="en-US" sz="2800" dirty="0" smtClean="0"/>
              <a:t>Create a system that shows menu item for canteen in UMKC canteen.</a:t>
            </a:r>
          </a:p>
          <a:p>
            <a:r>
              <a:rPr lang="en-US" sz="2800" dirty="0" smtClean="0"/>
              <a:t>Three types of meal should be available American, Italian an French.</a:t>
            </a:r>
          </a:p>
          <a:p>
            <a:r>
              <a:rPr lang="en-US" sz="2800" dirty="0" smtClean="0"/>
              <a:t>There should be appetizer, beverage and desert available for </a:t>
            </a:r>
            <a:r>
              <a:rPr lang="en-US" sz="2800" dirty="0"/>
              <a:t>every t</a:t>
            </a:r>
            <a:r>
              <a:rPr lang="en-US" sz="2800" dirty="0" smtClean="0"/>
              <a:t>ype of meal</a:t>
            </a:r>
          </a:p>
          <a:p>
            <a:r>
              <a:rPr lang="en-US" sz="2800" dirty="0" smtClean="0"/>
              <a:t>There should be snacks, lunch and five course meals available in the menu.</a:t>
            </a:r>
          </a:p>
          <a:p>
            <a:r>
              <a:rPr lang="en-US" sz="2800" dirty="0" smtClean="0"/>
              <a:t>Implement the model using bridge design pattern.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4035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08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Helvetica Neue"/>
              <a:buNone/>
            </a:pPr>
            <a:r>
              <a:rPr lang="en-US" dirty="0" smtClean="0">
                <a:latin typeface="Arial"/>
                <a:cs typeface="Arial"/>
                <a:sym typeface="Arial"/>
              </a:rPr>
              <a:t>Class Diagram </a:t>
            </a:r>
            <a:endParaRPr sz="7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60120"/>
            <a:ext cx="10165080" cy="58718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0"/>
            <a:ext cx="10972800" cy="700722"/>
          </a:xfrm>
        </p:spPr>
        <p:txBody>
          <a:bodyPr/>
          <a:lstStyle/>
          <a:p>
            <a:r>
              <a:rPr lang="en-US" dirty="0" smtClean="0"/>
              <a:t>Code of Abstraction</a:t>
            </a:r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493520" y="807402"/>
            <a:ext cx="519684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Meal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MealImp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imp;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Meal()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AmericanMealImp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Meal(String type)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type.equals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("American"))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imp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AmericanMealImp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type.equals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("Italian"))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imp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ItalianMealImp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type.equals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("French"))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imp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FrenchMealImp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35240" y="944880"/>
            <a:ext cx="39166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getDessert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imp.getDessert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getFirstCourse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imp.getAppetizer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getSecondCourse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imp.getMeat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getBeverage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imp.getBeverage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7284720" y="944880"/>
            <a:ext cx="45720" cy="521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6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972800" cy="715962"/>
          </a:xfrm>
        </p:spPr>
        <p:txBody>
          <a:bodyPr/>
          <a:lstStyle/>
          <a:p>
            <a:r>
              <a:rPr lang="en-US" dirty="0" smtClean="0"/>
              <a:t>Code of Abstraction</a:t>
            </a:r>
            <a:endParaRPr lang="en-US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0932" y="1288733"/>
            <a:ext cx="47339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Snack extends Meal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getSnack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imp.getAppetizer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340932" y="3362008"/>
            <a:ext cx="47339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Lunch extends Meal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getLunch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imp.getSandwich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imp.getBeverage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6096000" y="1205866"/>
            <a:ext cx="5974713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FiveCourseMeal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Meal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getEnormousDinner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imp.getAppetizer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imp.getSorbet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imp.getSoup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imp.getSorbet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imp.getSalad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imp.getSorbet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imp.getFish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imp.getSorbet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imp.getMeat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imp.getSorbet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imp.getCheesePlate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imp.getDessert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imp.getBeverage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791200" y="1021080"/>
            <a:ext cx="15240" cy="498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0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137478"/>
            <a:ext cx="10972800" cy="533082"/>
          </a:xfrm>
        </p:spPr>
        <p:txBody>
          <a:bodyPr/>
          <a:lstStyle/>
          <a:p>
            <a:r>
              <a:rPr lang="en-US" dirty="0" smtClean="0"/>
              <a:t>Code of </a:t>
            </a:r>
            <a:r>
              <a:rPr lang="en-US" dirty="0" err="1" smtClean="0"/>
              <a:t>Implementor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288415"/>
            <a:ext cx="5368777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MealImp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getAppetizer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getCheesePlate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getBeverage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getDessert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getSorbet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getSandwich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624195" y="1288415"/>
            <a:ext cx="6726521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AmericanMealImp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MealImp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getAppetizer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("Appetizer: nachos");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{}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{}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{}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("Meat:      steak");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{}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getCheesePlate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getBeverage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("Beverage:  beer");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getDessert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("Dessert:   apple pie");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getSorbet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{}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getSandwich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{}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368777" y="1112520"/>
            <a:ext cx="0" cy="478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69949"/>
      </p:ext>
    </p:extLst>
  </p:cSld>
  <p:clrMapOvr>
    <a:masterClrMapping/>
  </p:clrMapOvr>
</p:sld>
</file>

<file path=ppt/theme/theme1.xml><?xml version="1.0" encoding="utf-8"?>
<a:theme xmlns:a="http://schemas.openxmlformats.org/drawingml/2006/main" name="UMK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1072</Words>
  <Application>Microsoft Office PowerPoint</Application>
  <PresentationFormat>Widescreen</PresentationFormat>
  <Paragraphs>200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Helvetica Neue</vt:lpstr>
      <vt:lpstr>Bookman Old Style</vt:lpstr>
      <vt:lpstr>Courier New</vt:lpstr>
      <vt:lpstr>Calibri</vt:lpstr>
      <vt:lpstr>Arial</vt:lpstr>
      <vt:lpstr>UMKC</vt:lpstr>
      <vt:lpstr>Bridge Design Pattern </vt:lpstr>
      <vt:lpstr>Context</vt:lpstr>
      <vt:lpstr>Applicability</vt:lpstr>
      <vt:lpstr>Pattern Structure</vt:lpstr>
      <vt:lpstr>Story</vt:lpstr>
      <vt:lpstr>Class Diagram </vt:lpstr>
      <vt:lpstr>Code of Abstraction</vt:lpstr>
      <vt:lpstr>Code of Abstraction</vt:lpstr>
      <vt:lpstr>Code of Implementor</vt:lpstr>
      <vt:lpstr>Code of Implementor</vt:lpstr>
      <vt:lpstr>Code of Client</vt:lpstr>
      <vt:lpstr>Quiz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“Big Data Ecosystem” at LinkedIn </dc:title>
  <cp:lastModifiedBy>pallavi</cp:lastModifiedBy>
  <cp:revision>54</cp:revision>
  <dcterms:modified xsi:type="dcterms:W3CDTF">2018-11-14T23:26:38Z</dcterms:modified>
</cp:coreProperties>
</file>