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3" r:id="rId2"/>
    <p:sldMasterId id="2147483666" r:id="rId3"/>
  </p:sldMasterIdLst>
  <p:notesMasterIdLst>
    <p:notesMasterId r:id="rId29"/>
  </p:notesMasterIdLst>
  <p:sldIdLst>
    <p:sldId id="256" r:id="rId4"/>
    <p:sldId id="327" r:id="rId5"/>
    <p:sldId id="328" r:id="rId6"/>
    <p:sldId id="329" r:id="rId7"/>
    <p:sldId id="331" r:id="rId8"/>
    <p:sldId id="332" r:id="rId9"/>
    <p:sldId id="333" r:id="rId10"/>
    <p:sldId id="334" r:id="rId11"/>
    <p:sldId id="335" r:id="rId12"/>
    <p:sldId id="336" r:id="rId13"/>
    <p:sldId id="337" r:id="rId14"/>
    <p:sldId id="338" r:id="rId15"/>
    <p:sldId id="339" r:id="rId16"/>
    <p:sldId id="340" r:id="rId17"/>
    <p:sldId id="341" r:id="rId18"/>
    <p:sldId id="344" r:id="rId19"/>
    <p:sldId id="345" r:id="rId20"/>
    <p:sldId id="346" r:id="rId21"/>
    <p:sldId id="348" r:id="rId22"/>
    <p:sldId id="347" r:id="rId23"/>
    <p:sldId id="350" r:id="rId24"/>
    <p:sldId id="351" r:id="rId25"/>
    <p:sldId id="352" r:id="rId26"/>
    <p:sldId id="349" r:id="rId27"/>
    <p:sldId id="260"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5D53472-A03A-4DA5-A5DA-F02880CFE543}">
          <p14:sldIdLst>
            <p14:sldId id="256"/>
            <p14:sldId id="327"/>
            <p14:sldId id="328"/>
            <p14:sldId id="329"/>
            <p14:sldId id="331"/>
            <p14:sldId id="332"/>
            <p14:sldId id="333"/>
            <p14:sldId id="334"/>
            <p14:sldId id="335"/>
            <p14:sldId id="336"/>
            <p14:sldId id="337"/>
            <p14:sldId id="338"/>
            <p14:sldId id="339"/>
            <p14:sldId id="340"/>
            <p14:sldId id="341"/>
            <p14:sldId id="344"/>
            <p14:sldId id="345"/>
            <p14:sldId id="346"/>
            <p14:sldId id="348"/>
            <p14:sldId id="347"/>
            <p14:sldId id="350"/>
            <p14:sldId id="351"/>
            <p14:sldId id="352"/>
            <p14:sldId id="349"/>
            <p14:sldId id="260"/>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PHl4KITqom8wbuZq6rqNWwKP5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33CCFF"/>
    <a:srgbClr val="23DCE5"/>
    <a:srgbClr val="A6A6A6"/>
    <a:srgbClr val="FF00FF"/>
    <a:srgbClr val="B60A91"/>
    <a:srgbClr val="6699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43F25-FC1F-4272-9703-DCA1E9845D31}" v="90" dt="2024-05-31T05:22:05.313"/>
  </p1510:revLst>
</p1510:revInfo>
</file>

<file path=ppt/tableStyles.xml><?xml version="1.0" encoding="utf-8"?>
<a:tblStyleLst xmlns:a="http://schemas.openxmlformats.org/drawingml/2006/main" def="{1BA448D2-60FD-456E-9A67-8D3514138F5D}">
  <a:tblStyle styleId="{1BA448D2-60FD-456E-9A67-8D3514138F5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241932C-15A5-4796-B099-548EC44E3932}"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45" autoAdjust="0"/>
    <p:restoredTop sz="94660"/>
  </p:normalViewPr>
  <p:slideViewPr>
    <p:cSldViewPr snapToGrid="0">
      <p:cViewPr varScale="1">
        <p:scale>
          <a:sx n="78" d="100"/>
          <a:sy n="78" d="100"/>
        </p:scale>
        <p:origin x="18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42"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ji ravichandran" userId="86c8db94ffade15d" providerId="LiveId" clId="{B62DA1C2-77F8-450F-8629-6CC8871D35BA}"/>
    <pc:docChg chg="custSel addSld modSld modSection">
      <pc:chgData name="balaji ravichandran" userId="86c8db94ffade15d" providerId="LiveId" clId="{B62DA1C2-77F8-450F-8629-6CC8871D35BA}" dt="2022-07-14T23:40:49.992" v="401" actId="1076"/>
      <pc:docMkLst>
        <pc:docMk/>
      </pc:docMkLst>
      <pc:sldChg chg="modSp mod">
        <pc:chgData name="balaji ravichandran" userId="86c8db94ffade15d" providerId="LiveId" clId="{B62DA1C2-77F8-450F-8629-6CC8871D35BA}" dt="2022-07-14T21:56:11.683" v="3" actId="20577"/>
        <pc:sldMkLst>
          <pc:docMk/>
          <pc:sldMk cId="0" sldId="256"/>
        </pc:sldMkLst>
        <pc:spChg chg="mod">
          <ac:chgData name="balaji ravichandran" userId="86c8db94ffade15d" providerId="LiveId" clId="{B62DA1C2-77F8-450F-8629-6CC8871D35BA}" dt="2022-07-14T21:56:11.683" v="3" actId="20577"/>
          <ac:spMkLst>
            <pc:docMk/>
            <pc:sldMk cId="0" sldId="256"/>
            <ac:spMk id="60" creationId="{00000000-0000-0000-0000-000000000000}"/>
          </ac:spMkLst>
        </pc:spChg>
      </pc:sldChg>
      <pc:sldChg chg="modSp mod">
        <pc:chgData name="balaji ravichandran" userId="86c8db94ffade15d" providerId="LiveId" clId="{B62DA1C2-77F8-450F-8629-6CC8871D35BA}" dt="2022-07-14T21:57:19.780" v="71" actId="20577"/>
        <pc:sldMkLst>
          <pc:docMk/>
          <pc:sldMk cId="0" sldId="257"/>
        </pc:sldMkLst>
        <pc:graphicFrameChg chg="modGraphic">
          <ac:chgData name="balaji ravichandran" userId="86c8db94ffade15d" providerId="LiveId" clId="{B62DA1C2-77F8-450F-8629-6CC8871D35BA}" dt="2022-07-14T21:57:19.780" v="71" actId="20577"/>
          <ac:graphicFrameMkLst>
            <pc:docMk/>
            <pc:sldMk cId="0" sldId="257"/>
            <ac:graphicFrameMk id="69" creationId="{00000000-0000-0000-0000-000000000000}"/>
          </ac:graphicFrameMkLst>
        </pc:graphicFrameChg>
      </pc:sldChg>
      <pc:sldChg chg="modSp mod">
        <pc:chgData name="balaji ravichandran" userId="86c8db94ffade15d" providerId="LiveId" clId="{B62DA1C2-77F8-450F-8629-6CC8871D35BA}" dt="2022-07-14T23:40:49.992" v="401" actId="1076"/>
        <pc:sldMkLst>
          <pc:docMk/>
          <pc:sldMk cId="2310794976" sldId="262"/>
        </pc:sldMkLst>
        <pc:spChg chg="mod">
          <ac:chgData name="balaji ravichandran" userId="86c8db94ffade15d" providerId="LiveId" clId="{B62DA1C2-77F8-450F-8629-6CC8871D35BA}" dt="2022-07-14T23:40:49.992" v="401" actId="1076"/>
          <ac:spMkLst>
            <pc:docMk/>
            <pc:sldMk cId="2310794976" sldId="262"/>
            <ac:spMk id="6" creationId="{D699B4E4-CF2F-EA85-FF37-CE10CC69DF0E}"/>
          </ac:spMkLst>
        </pc:spChg>
        <pc:graphicFrameChg chg="modGraphic">
          <ac:chgData name="balaji ravichandran" userId="86c8db94ffade15d" providerId="LiveId" clId="{B62DA1C2-77F8-450F-8629-6CC8871D35BA}" dt="2022-07-14T23:40:37.856" v="400" actId="207"/>
          <ac:graphicFrameMkLst>
            <pc:docMk/>
            <pc:sldMk cId="2310794976" sldId="262"/>
            <ac:graphicFrameMk id="9" creationId="{0EAB5E66-9365-E923-871D-266FDC956BAD}"/>
          </ac:graphicFrameMkLst>
        </pc:graphicFrameChg>
      </pc:sldChg>
      <pc:sldChg chg="addSp modSp new mod">
        <pc:chgData name="balaji ravichandran" userId="86c8db94ffade15d" providerId="LiveId" clId="{B62DA1C2-77F8-450F-8629-6CC8871D35BA}" dt="2022-07-14T22:30:28.168" v="376" actId="122"/>
        <pc:sldMkLst>
          <pc:docMk/>
          <pc:sldMk cId="2705961959" sldId="264"/>
        </pc:sldMkLst>
        <pc:spChg chg="add mod">
          <ac:chgData name="balaji ravichandran" userId="86c8db94ffade15d" providerId="LiveId" clId="{B62DA1C2-77F8-450F-8629-6CC8871D35BA}" dt="2022-07-14T22:08:31.183" v="112" actId="1076"/>
          <ac:spMkLst>
            <pc:docMk/>
            <pc:sldMk cId="2705961959" sldId="264"/>
            <ac:spMk id="4" creationId="{4E12CC4A-E470-D00A-C872-7D6495EEC242}"/>
          </ac:spMkLst>
        </pc:spChg>
        <pc:graphicFrameChg chg="add mod modGraphic">
          <ac:chgData name="balaji ravichandran" userId="86c8db94ffade15d" providerId="LiveId" clId="{B62DA1C2-77F8-450F-8629-6CC8871D35BA}" dt="2022-07-14T22:07:41.250" v="99" actId="2084"/>
          <ac:graphicFrameMkLst>
            <pc:docMk/>
            <pc:sldMk cId="2705961959" sldId="264"/>
            <ac:graphicFrameMk id="3" creationId="{7E2D541D-CCB6-E786-297C-0DC83C6078A9}"/>
          </ac:graphicFrameMkLst>
        </pc:graphicFrameChg>
        <pc:graphicFrameChg chg="add mod modGraphic">
          <ac:chgData name="balaji ravichandran" userId="86c8db94ffade15d" providerId="LiveId" clId="{B62DA1C2-77F8-450F-8629-6CC8871D35BA}" dt="2022-07-14T22:30:28.168" v="376" actId="122"/>
          <ac:graphicFrameMkLst>
            <pc:docMk/>
            <pc:sldMk cId="2705961959" sldId="264"/>
            <ac:graphicFrameMk id="5" creationId="{52079B62-7AD1-55D4-BEB0-ABCDCE85D1BD}"/>
          </ac:graphicFrameMkLst>
        </pc:graphicFrameChg>
      </pc:sldChg>
    </pc:docChg>
  </pc:docChgLst>
  <pc:docChgLst>
    <pc:chgData name="Balaji Ravichandran" userId="40099086f92553cd" providerId="LiveId" clId="{A4D43F25-FC1F-4272-9703-DCA1E9845D31}"/>
    <pc:docChg chg="custSel addSld delSld modSld modSection">
      <pc:chgData name="Balaji Ravichandran" userId="40099086f92553cd" providerId="LiveId" clId="{A4D43F25-FC1F-4272-9703-DCA1E9845D31}" dt="2024-05-31T05:22:41.713" v="1949" actId="20577"/>
      <pc:docMkLst>
        <pc:docMk/>
      </pc:docMkLst>
      <pc:sldChg chg="modSp mod">
        <pc:chgData name="Balaji Ravichandran" userId="40099086f92553cd" providerId="LiveId" clId="{A4D43F25-FC1F-4272-9703-DCA1E9845D31}" dt="2024-05-31T01:26:54.296" v="1" actId="20577"/>
        <pc:sldMkLst>
          <pc:docMk/>
          <pc:sldMk cId="0" sldId="256"/>
        </pc:sldMkLst>
        <pc:spChg chg="mod">
          <ac:chgData name="Balaji Ravichandran" userId="40099086f92553cd" providerId="LiveId" clId="{A4D43F25-FC1F-4272-9703-DCA1E9845D31}" dt="2024-05-31T01:26:54.296" v="1" actId="20577"/>
          <ac:spMkLst>
            <pc:docMk/>
            <pc:sldMk cId="0" sldId="256"/>
            <ac:spMk id="60" creationId="{00000000-0000-0000-0000-000000000000}"/>
          </ac:spMkLst>
        </pc:spChg>
      </pc:sldChg>
      <pc:sldChg chg="modSp mod">
        <pc:chgData name="Balaji Ravichandran" userId="40099086f92553cd" providerId="LiveId" clId="{A4D43F25-FC1F-4272-9703-DCA1E9845D31}" dt="2024-05-31T04:43:22.002" v="1389" actId="12"/>
        <pc:sldMkLst>
          <pc:docMk/>
          <pc:sldMk cId="0" sldId="257"/>
        </pc:sldMkLst>
        <pc:spChg chg="mod">
          <ac:chgData name="Balaji Ravichandran" userId="40099086f92553cd" providerId="LiveId" clId="{A4D43F25-FC1F-4272-9703-DCA1E9845D31}" dt="2024-05-31T01:46:55.656" v="464" actId="1076"/>
          <ac:spMkLst>
            <pc:docMk/>
            <pc:sldMk cId="0" sldId="257"/>
            <ac:spMk id="72" creationId="{00000000-0000-0000-0000-000000000000}"/>
          </ac:spMkLst>
        </pc:spChg>
        <pc:graphicFrameChg chg="mod modGraphic">
          <ac:chgData name="Balaji Ravichandran" userId="40099086f92553cd" providerId="LiveId" clId="{A4D43F25-FC1F-4272-9703-DCA1E9845D31}" dt="2024-05-31T04:43:22.002" v="1389" actId="12"/>
          <ac:graphicFrameMkLst>
            <pc:docMk/>
            <pc:sldMk cId="0" sldId="257"/>
            <ac:graphicFrameMk id="69" creationId="{00000000-0000-0000-0000-000000000000}"/>
          </ac:graphicFrameMkLst>
        </pc:graphicFrameChg>
        <pc:graphicFrameChg chg="mod modGraphic">
          <ac:chgData name="Balaji Ravichandran" userId="40099086f92553cd" providerId="LiveId" clId="{A4D43F25-FC1F-4272-9703-DCA1E9845D31}" dt="2024-05-31T01:46:58.737" v="465" actId="20577"/>
          <ac:graphicFrameMkLst>
            <pc:docMk/>
            <pc:sldMk cId="0" sldId="257"/>
            <ac:graphicFrameMk id="70" creationId="{00000000-0000-0000-0000-000000000000}"/>
          </ac:graphicFrameMkLst>
        </pc:graphicFrameChg>
      </pc:sldChg>
      <pc:sldChg chg="addSp delSp modSp mod">
        <pc:chgData name="Balaji Ravichandran" userId="40099086f92553cd" providerId="LiveId" clId="{A4D43F25-FC1F-4272-9703-DCA1E9845D31}" dt="2024-05-31T05:00:38.906" v="1651" actId="122"/>
        <pc:sldMkLst>
          <pc:docMk/>
          <pc:sldMk cId="1275169292" sldId="303"/>
        </pc:sldMkLst>
        <pc:spChg chg="add mod">
          <ac:chgData name="Balaji Ravichandran" userId="40099086f92553cd" providerId="LiveId" clId="{A4D43F25-FC1F-4272-9703-DCA1E9845D31}" dt="2024-05-31T04:56:52.366" v="1598" actId="14100"/>
          <ac:spMkLst>
            <pc:docMk/>
            <pc:sldMk cId="1275169292" sldId="303"/>
            <ac:spMk id="3" creationId="{1E9995C2-6041-3D17-1FC5-BBC95E329C36}"/>
          </ac:spMkLst>
        </pc:spChg>
        <pc:spChg chg="add mod">
          <ac:chgData name="Balaji Ravichandran" userId="40099086f92553cd" providerId="LiveId" clId="{A4D43F25-FC1F-4272-9703-DCA1E9845D31}" dt="2024-05-31T04:56:22.406" v="1546" actId="255"/>
          <ac:spMkLst>
            <pc:docMk/>
            <pc:sldMk cId="1275169292" sldId="303"/>
            <ac:spMk id="5" creationId="{DB862241-A7C8-9534-DE5C-B42DD971D726}"/>
          </ac:spMkLst>
        </pc:spChg>
        <pc:spChg chg="add mod">
          <ac:chgData name="Balaji Ravichandran" userId="40099086f92553cd" providerId="LiveId" clId="{A4D43F25-FC1F-4272-9703-DCA1E9845D31}" dt="2024-05-31T05:00:01.027" v="1645" actId="20577"/>
          <ac:spMkLst>
            <pc:docMk/>
            <pc:sldMk cId="1275169292" sldId="303"/>
            <ac:spMk id="7" creationId="{42779A25-1C2A-4CD6-ABE1-1B266C24DE87}"/>
          </ac:spMkLst>
        </pc:spChg>
        <pc:spChg chg="del">
          <ac:chgData name="Balaji Ravichandran" userId="40099086f92553cd" providerId="LiveId" clId="{A4D43F25-FC1F-4272-9703-DCA1E9845D31}" dt="2024-05-31T02:44:58.973" v="1057" actId="478"/>
          <ac:spMkLst>
            <pc:docMk/>
            <pc:sldMk cId="1275169292" sldId="303"/>
            <ac:spMk id="9" creationId="{EFFEBEB3-F296-8779-BCB2-ADFCC4829CD9}"/>
          </ac:spMkLst>
        </pc:spChg>
        <pc:spChg chg="add del mod">
          <ac:chgData name="Balaji Ravichandran" userId="40099086f92553cd" providerId="LiveId" clId="{A4D43F25-FC1F-4272-9703-DCA1E9845D31}" dt="2024-05-31T02:57:10.755" v="1233"/>
          <ac:spMkLst>
            <pc:docMk/>
            <pc:sldMk cId="1275169292" sldId="303"/>
            <ac:spMk id="11" creationId="{3FFDD4D1-A3A3-D668-B1BB-041008EDFC5F}"/>
          </ac:spMkLst>
        </pc:spChg>
        <pc:spChg chg="add mod">
          <ac:chgData name="Balaji Ravichandran" userId="40099086f92553cd" providerId="LiveId" clId="{A4D43F25-FC1F-4272-9703-DCA1E9845D31}" dt="2024-05-31T05:00:23.593" v="1650" actId="1076"/>
          <ac:spMkLst>
            <pc:docMk/>
            <pc:sldMk cId="1275169292" sldId="303"/>
            <ac:spMk id="12" creationId="{1150C9AB-8FED-1BB3-008F-53B3191D61DF}"/>
          </ac:spMkLst>
        </pc:spChg>
        <pc:graphicFrameChg chg="del">
          <ac:chgData name="Balaji Ravichandran" userId="40099086f92553cd" providerId="LiveId" clId="{A4D43F25-FC1F-4272-9703-DCA1E9845D31}" dt="2024-05-31T02:44:55.673" v="1056" actId="478"/>
          <ac:graphicFrameMkLst>
            <pc:docMk/>
            <pc:sldMk cId="1275169292" sldId="303"/>
            <ac:graphicFrameMk id="4" creationId="{0DE65B75-73C6-92FB-D765-B8044D740B53}"/>
          </ac:graphicFrameMkLst>
        </pc:graphicFrameChg>
        <pc:graphicFrameChg chg="add mod modGraphic">
          <ac:chgData name="Balaji Ravichandran" userId="40099086f92553cd" providerId="LiveId" clId="{A4D43F25-FC1F-4272-9703-DCA1E9845D31}" dt="2024-05-31T05:00:38.906" v="1651" actId="122"/>
          <ac:graphicFrameMkLst>
            <pc:docMk/>
            <pc:sldMk cId="1275169292" sldId="303"/>
            <ac:graphicFrameMk id="8" creationId="{1F0BE989-95FD-D1BD-00EC-B1CFB04C0B62}"/>
          </ac:graphicFrameMkLst>
        </pc:graphicFrameChg>
      </pc:sldChg>
      <pc:sldChg chg="del">
        <pc:chgData name="Balaji Ravichandran" userId="40099086f92553cd" providerId="LiveId" clId="{A4D43F25-FC1F-4272-9703-DCA1E9845D31}" dt="2024-05-31T02:31:58.524" v="1002" actId="2696"/>
        <pc:sldMkLst>
          <pc:docMk/>
          <pc:sldMk cId="499986837" sldId="311"/>
        </pc:sldMkLst>
      </pc:sldChg>
      <pc:sldChg chg="addSp delSp modSp mod">
        <pc:chgData name="Balaji Ravichandran" userId="40099086f92553cd" providerId="LiveId" clId="{A4D43F25-FC1F-4272-9703-DCA1E9845D31}" dt="2024-05-31T04:45:29.307" v="1419" actId="20577"/>
        <pc:sldMkLst>
          <pc:docMk/>
          <pc:sldMk cId="2631868559" sldId="312"/>
        </pc:sldMkLst>
        <pc:spChg chg="del">
          <ac:chgData name="Balaji Ravichandran" userId="40099086f92553cd" providerId="LiveId" clId="{A4D43F25-FC1F-4272-9703-DCA1E9845D31}" dt="2024-05-31T01:47:34.369" v="468" actId="478"/>
          <ac:spMkLst>
            <pc:docMk/>
            <pc:sldMk cId="2631868559" sldId="312"/>
            <ac:spMk id="4" creationId="{06C692E4-34D9-DABC-BB0A-9E73C68FAB32}"/>
          </ac:spMkLst>
        </pc:spChg>
        <pc:spChg chg="del">
          <ac:chgData name="Balaji Ravichandran" userId="40099086f92553cd" providerId="LiveId" clId="{A4D43F25-FC1F-4272-9703-DCA1E9845D31}" dt="2024-05-31T01:47:30.901" v="466" actId="478"/>
          <ac:spMkLst>
            <pc:docMk/>
            <pc:sldMk cId="2631868559" sldId="312"/>
            <ac:spMk id="6" creationId="{D5A8E2AA-9DB8-2293-A877-0E506A978ACD}"/>
          </ac:spMkLst>
        </pc:spChg>
        <pc:spChg chg="add mod">
          <ac:chgData name="Balaji Ravichandran" userId="40099086f92553cd" providerId="LiveId" clId="{A4D43F25-FC1F-4272-9703-DCA1E9845D31}" dt="2024-05-31T04:45:17.300" v="1416" actId="113"/>
          <ac:spMkLst>
            <pc:docMk/>
            <pc:sldMk cId="2631868559" sldId="312"/>
            <ac:spMk id="8" creationId="{B0B20A17-5644-3687-F2F7-4AB57AD8DEC2}"/>
          </ac:spMkLst>
        </pc:spChg>
        <pc:spChg chg="add mod">
          <ac:chgData name="Balaji Ravichandran" userId="40099086f92553cd" providerId="LiveId" clId="{A4D43F25-FC1F-4272-9703-DCA1E9845D31}" dt="2024-05-31T04:44:26.313" v="1405" actId="20577"/>
          <ac:spMkLst>
            <pc:docMk/>
            <pc:sldMk cId="2631868559" sldId="312"/>
            <ac:spMk id="10" creationId="{98BDF1C7-0FE5-29B6-46B1-FE3A5B062A08}"/>
          </ac:spMkLst>
        </pc:spChg>
        <pc:spChg chg="add mod">
          <ac:chgData name="Balaji Ravichandran" userId="40099086f92553cd" providerId="LiveId" clId="{A4D43F25-FC1F-4272-9703-DCA1E9845D31}" dt="2024-05-31T04:45:29.307" v="1419" actId="20577"/>
          <ac:spMkLst>
            <pc:docMk/>
            <pc:sldMk cId="2631868559" sldId="312"/>
            <ac:spMk id="12" creationId="{FF5A4ED8-7919-DD5E-3540-F8854EF60C35}"/>
          </ac:spMkLst>
        </pc:spChg>
        <pc:graphicFrameChg chg="del">
          <ac:chgData name="Balaji Ravichandran" userId="40099086f92553cd" providerId="LiveId" clId="{A4D43F25-FC1F-4272-9703-DCA1E9845D31}" dt="2024-05-31T01:47:32.470" v="467" actId="478"/>
          <ac:graphicFrameMkLst>
            <pc:docMk/>
            <pc:sldMk cId="2631868559" sldId="312"/>
            <ac:graphicFrameMk id="5" creationId="{B18A00FD-5FFB-4F1F-5A4D-3A373D46DFD4}"/>
          </ac:graphicFrameMkLst>
        </pc:graphicFrameChg>
      </pc:sldChg>
      <pc:sldChg chg="addSp delSp modSp mod">
        <pc:chgData name="Balaji Ravichandran" userId="40099086f92553cd" providerId="LiveId" clId="{A4D43F25-FC1F-4272-9703-DCA1E9845D31}" dt="2024-05-31T04:48:59.774" v="1456" actId="12"/>
        <pc:sldMkLst>
          <pc:docMk/>
          <pc:sldMk cId="3417552144" sldId="313"/>
        </pc:sldMkLst>
        <pc:spChg chg="del">
          <ac:chgData name="Balaji Ravichandran" userId="40099086f92553cd" providerId="LiveId" clId="{A4D43F25-FC1F-4272-9703-DCA1E9845D31}" dt="2024-05-31T02:01:24.178" v="745" actId="478"/>
          <ac:spMkLst>
            <pc:docMk/>
            <pc:sldMk cId="3417552144" sldId="313"/>
            <ac:spMk id="3" creationId="{02D70AF2-EF22-EE6B-530A-ED545DF480FC}"/>
          </ac:spMkLst>
        </pc:spChg>
        <pc:spChg chg="del">
          <ac:chgData name="Balaji Ravichandran" userId="40099086f92553cd" providerId="LiveId" clId="{A4D43F25-FC1F-4272-9703-DCA1E9845D31}" dt="2024-05-31T02:01:28.087" v="746" actId="478"/>
          <ac:spMkLst>
            <pc:docMk/>
            <pc:sldMk cId="3417552144" sldId="313"/>
            <ac:spMk id="5" creationId="{BAE2F27B-C101-A7D7-8F71-6A9E2CEC40F0}"/>
          </ac:spMkLst>
        </pc:spChg>
        <pc:spChg chg="add mod">
          <ac:chgData name="Balaji Ravichandran" userId="40099086f92553cd" providerId="LiveId" clId="{A4D43F25-FC1F-4272-9703-DCA1E9845D31}" dt="2024-05-31T04:48:26.574" v="1448" actId="20577"/>
          <ac:spMkLst>
            <pc:docMk/>
            <pc:sldMk cId="3417552144" sldId="313"/>
            <ac:spMk id="7" creationId="{2B44FAC7-F9C0-E734-877B-6FE556CF6706}"/>
          </ac:spMkLst>
        </pc:spChg>
        <pc:spChg chg="add mod">
          <ac:chgData name="Balaji Ravichandran" userId="40099086f92553cd" providerId="LiveId" clId="{A4D43F25-FC1F-4272-9703-DCA1E9845D31}" dt="2024-05-31T04:48:59.774" v="1456" actId="12"/>
          <ac:spMkLst>
            <pc:docMk/>
            <pc:sldMk cId="3417552144" sldId="313"/>
            <ac:spMk id="9" creationId="{C47A3885-81A2-4C85-AE43-42FA59567651}"/>
          </ac:spMkLst>
        </pc:spChg>
      </pc:sldChg>
      <pc:sldChg chg="addSp delSp modSp mod">
        <pc:chgData name="Balaji Ravichandran" userId="40099086f92553cd" providerId="LiveId" clId="{A4D43F25-FC1F-4272-9703-DCA1E9845D31}" dt="2024-05-31T04:48:08.385" v="1443" actId="1076"/>
        <pc:sldMkLst>
          <pc:docMk/>
          <pc:sldMk cId="4104314271" sldId="314"/>
        </pc:sldMkLst>
        <pc:spChg chg="add mod">
          <ac:chgData name="Balaji Ravichandran" userId="40099086f92553cd" providerId="LiveId" clId="{A4D43F25-FC1F-4272-9703-DCA1E9845D31}" dt="2024-05-31T04:46:25.078" v="1423" actId="1076"/>
          <ac:spMkLst>
            <pc:docMk/>
            <pc:sldMk cId="4104314271" sldId="314"/>
            <ac:spMk id="3" creationId="{219DE909-D238-4773-AEFE-7304662E236B}"/>
          </ac:spMkLst>
        </pc:spChg>
        <pc:spChg chg="del mod">
          <ac:chgData name="Balaji Ravichandran" userId="40099086f92553cd" providerId="LiveId" clId="{A4D43F25-FC1F-4272-9703-DCA1E9845D31}" dt="2024-05-31T01:50:28.964" v="557" actId="478"/>
          <ac:spMkLst>
            <pc:docMk/>
            <pc:sldMk cId="4104314271" sldId="314"/>
            <ac:spMk id="4" creationId="{7E2CC383-034E-2454-56AA-88D68D7D627A}"/>
          </ac:spMkLst>
        </pc:spChg>
        <pc:spChg chg="del">
          <ac:chgData name="Balaji Ravichandran" userId="40099086f92553cd" providerId="LiveId" clId="{A4D43F25-FC1F-4272-9703-DCA1E9845D31}" dt="2024-05-31T01:50:25.654" v="555" actId="478"/>
          <ac:spMkLst>
            <pc:docMk/>
            <pc:sldMk cId="4104314271" sldId="314"/>
            <ac:spMk id="6" creationId="{2627F566-6B60-0E17-0318-DB827131AD5F}"/>
          </ac:spMkLst>
        </pc:spChg>
        <pc:spChg chg="add mod">
          <ac:chgData name="Balaji Ravichandran" userId="40099086f92553cd" providerId="LiveId" clId="{A4D43F25-FC1F-4272-9703-DCA1E9845D31}" dt="2024-05-31T04:47:30.001" v="1433" actId="1076"/>
          <ac:spMkLst>
            <pc:docMk/>
            <pc:sldMk cId="4104314271" sldId="314"/>
            <ac:spMk id="7" creationId="{7AF95F88-7E5F-96BF-7DC4-D4D2B5C352D8}"/>
          </ac:spMkLst>
        </pc:spChg>
        <pc:spChg chg="add mod">
          <ac:chgData name="Balaji Ravichandran" userId="40099086f92553cd" providerId="LiveId" clId="{A4D43F25-FC1F-4272-9703-DCA1E9845D31}" dt="2024-05-31T01:56:21.012" v="603" actId="207"/>
          <ac:spMkLst>
            <pc:docMk/>
            <pc:sldMk cId="4104314271" sldId="314"/>
            <ac:spMk id="8" creationId="{C77527B6-BDA1-1C92-5ECC-8B7A4E554730}"/>
          </ac:spMkLst>
        </pc:spChg>
        <pc:spChg chg="add mod">
          <ac:chgData name="Balaji Ravichandran" userId="40099086f92553cd" providerId="LiveId" clId="{A4D43F25-FC1F-4272-9703-DCA1E9845D31}" dt="2024-05-31T01:56:25.065" v="604" actId="207"/>
          <ac:spMkLst>
            <pc:docMk/>
            <pc:sldMk cId="4104314271" sldId="314"/>
            <ac:spMk id="9" creationId="{62EF6638-7CA0-AA19-36EA-99CE7AAA728D}"/>
          </ac:spMkLst>
        </pc:spChg>
        <pc:spChg chg="add mod">
          <ac:chgData name="Balaji Ravichandran" userId="40099086f92553cd" providerId="LiveId" clId="{A4D43F25-FC1F-4272-9703-DCA1E9845D31}" dt="2024-05-31T01:56:28.780" v="605" actId="207"/>
          <ac:spMkLst>
            <pc:docMk/>
            <pc:sldMk cId="4104314271" sldId="314"/>
            <ac:spMk id="10" creationId="{CDD71B8E-C3C8-4A12-704E-1FF76B4D2906}"/>
          </ac:spMkLst>
        </pc:spChg>
        <pc:spChg chg="add mod">
          <ac:chgData name="Balaji Ravichandran" userId="40099086f92553cd" providerId="LiveId" clId="{A4D43F25-FC1F-4272-9703-DCA1E9845D31}" dt="2024-05-31T04:47:07.888" v="1428" actId="255"/>
          <ac:spMkLst>
            <pc:docMk/>
            <pc:sldMk cId="4104314271" sldId="314"/>
            <ac:spMk id="11" creationId="{CD03DED5-2108-865A-C480-5879C36D9F57}"/>
          </ac:spMkLst>
        </pc:spChg>
        <pc:spChg chg="add mod">
          <ac:chgData name="Balaji Ravichandran" userId="40099086f92553cd" providerId="LiveId" clId="{A4D43F25-FC1F-4272-9703-DCA1E9845D31}" dt="2024-05-31T04:47:07.888" v="1428" actId="255"/>
          <ac:spMkLst>
            <pc:docMk/>
            <pc:sldMk cId="4104314271" sldId="314"/>
            <ac:spMk id="12" creationId="{A6E92532-1011-5C8A-7870-BEA9802387ED}"/>
          </ac:spMkLst>
        </pc:spChg>
        <pc:spChg chg="add mod">
          <ac:chgData name="Balaji Ravichandran" userId="40099086f92553cd" providerId="LiveId" clId="{A4D43F25-FC1F-4272-9703-DCA1E9845D31}" dt="2024-05-31T04:47:13.309" v="1429" actId="1076"/>
          <ac:spMkLst>
            <pc:docMk/>
            <pc:sldMk cId="4104314271" sldId="314"/>
            <ac:spMk id="13" creationId="{142D9491-89EE-982F-9FC4-546B444FA1B3}"/>
          </ac:spMkLst>
        </pc:spChg>
        <pc:spChg chg="add mod">
          <ac:chgData name="Balaji Ravichandran" userId="40099086f92553cd" providerId="LiveId" clId="{A4D43F25-FC1F-4272-9703-DCA1E9845D31}" dt="2024-05-31T04:48:05.611" v="1442" actId="1076"/>
          <ac:spMkLst>
            <pc:docMk/>
            <pc:sldMk cId="4104314271" sldId="314"/>
            <ac:spMk id="14" creationId="{D9AE7A92-8F6A-4CC1-1E84-8D87F3B3028F}"/>
          </ac:spMkLst>
        </pc:spChg>
        <pc:spChg chg="add mod">
          <ac:chgData name="Balaji Ravichandran" userId="40099086f92553cd" providerId="LiveId" clId="{A4D43F25-FC1F-4272-9703-DCA1E9845D31}" dt="2024-05-31T04:46:13.262" v="1421" actId="255"/>
          <ac:spMkLst>
            <pc:docMk/>
            <pc:sldMk cId="4104314271" sldId="314"/>
            <ac:spMk id="15" creationId="{2249A4E5-7D68-4B5C-C120-D24DCDF296E5}"/>
          </ac:spMkLst>
        </pc:spChg>
        <pc:spChg chg="add mod">
          <ac:chgData name="Balaji Ravichandran" userId="40099086f92553cd" providerId="LiveId" clId="{A4D43F25-FC1F-4272-9703-DCA1E9845D31}" dt="2024-05-31T04:48:08.385" v="1443" actId="1076"/>
          <ac:spMkLst>
            <pc:docMk/>
            <pc:sldMk cId="4104314271" sldId="314"/>
            <ac:spMk id="17" creationId="{B3FAF3C2-9361-0164-7DFE-A19B586F91CE}"/>
          </ac:spMkLst>
        </pc:spChg>
        <pc:picChg chg="add mod">
          <ac:chgData name="Balaji Ravichandran" userId="40099086f92553cd" providerId="LiveId" clId="{A4D43F25-FC1F-4272-9703-DCA1E9845D31}" dt="2024-05-31T04:46:16.833" v="1422" actId="1076"/>
          <ac:picMkLst>
            <pc:docMk/>
            <pc:sldMk cId="4104314271" sldId="314"/>
            <ac:picMk id="1026" creationId="{22324208-FD4D-A40B-E4AA-9CFDBC015B69}"/>
          </ac:picMkLst>
        </pc:picChg>
      </pc:sldChg>
      <pc:sldChg chg="addSp delSp modSp mod">
        <pc:chgData name="Balaji Ravichandran" userId="40099086f92553cd" providerId="LiveId" clId="{A4D43F25-FC1F-4272-9703-DCA1E9845D31}" dt="2024-05-31T05:18:26.327" v="1888" actId="1036"/>
        <pc:sldMkLst>
          <pc:docMk/>
          <pc:sldMk cId="1646847978" sldId="315"/>
        </pc:sldMkLst>
        <pc:spChg chg="del">
          <ac:chgData name="Balaji Ravichandran" userId="40099086f92553cd" providerId="LiveId" clId="{A4D43F25-FC1F-4272-9703-DCA1E9845D31}" dt="2024-05-31T02:26:43.880" v="926" actId="478"/>
          <ac:spMkLst>
            <pc:docMk/>
            <pc:sldMk cId="1646847978" sldId="315"/>
            <ac:spMk id="3" creationId="{A96C847B-C3AD-6330-A311-752DD17DBAE8}"/>
          </ac:spMkLst>
        </pc:spChg>
        <pc:spChg chg="del">
          <ac:chgData name="Balaji Ravichandran" userId="40099086f92553cd" providerId="LiveId" clId="{A4D43F25-FC1F-4272-9703-DCA1E9845D31}" dt="2024-05-31T02:26:38.054" v="925" actId="478"/>
          <ac:spMkLst>
            <pc:docMk/>
            <pc:sldMk cId="1646847978" sldId="315"/>
            <ac:spMk id="5" creationId="{A8B8A0D6-EB83-1798-2939-9E939A2E4A59}"/>
          </ac:spMkLst>
        </pc:spChg>
        <pc:spChg chg="add mod">
          <ac:chgData name="Balaji Ravichandran" userId="40099086f92553cd" providerId="LiveId" clId="{A4D43F25-FC1F-4272-9703-DCA1E9845D31}" dt="2024-05-31T04:51:22.948" v="1475" actId="1076"/>
          <ac:spMkLst>
            <pc:docMk/>
            <pc:sldMk cId="1646847978" sldId="315"/>
            <ac:spMk id="7" creationId="{CE6D7FAA-7B65-C5FC-C697-2D5A44B48773}"/>
          </ac:spMkLst>
        </pc:spChg>
        <pc:spChg chg="add mod">
          <ac:chgData name="Balaji Ravichandran" userId="40099086f92553cd" providerId="LiveId" clId="{A4D43F25-FC1F-4272-9703-DCA1E9845D31}" dt="2024-05-31T04:52:10.447" v="1488" actId="14100"/>
          <ac:spMkLst>
            <pc:docMk/>
            <pc:sldMk cId="1646847978" sldId="315"/>
            <ac:spMk id="9" creationId="{08A4FEC7-E2CE-6B58-7FC0-6AD41155310A}"/>
          </ac:spMkLst>
        </pc:spChg>
        <pc:spChg chg="add del mod">
          <ac:chgData name="Balaji Ravichandran" userId="40099086f92553cd" providerId="LiveId" clId="{A4D43F25-FC1F-4272-9703-DCA1E9845D31}" dt="2024-05-31T04:51:36.169" v="1477" actId="21"/>
          <ac:spMkLst>
            <pc:docMk/>
            <pc:sldMk cId="1646847978" sldId="315"/>
            <ac:spMk id="11" creationId="{E75E0BC2-AE09-37ED-75FD-28D876C6CAB9}"/>
          </ac:spMkLst>
        </pc:spChg>
        <pc:graphicFrameChg chg="mod">
          <ac:chgData name="Balaji Ravichandran" userId="40099086f92553cd" providerId="LiveId" clId="{A4D43F25-FC1F-4272-9703-DCA1E9845D31}" dt="2024-05-31T05:18:26.327" v="1888" actId="1036"/>
          <ac:graphicFrameMkLst>
            <pc:docMk/>
            <pc:sldMk cId="1646847978" sldId="315"/>
            <ac:graphicFrameMk id="6" creationId="{8E253080-10D7-5BD2-555F-A4D30B7C8962}"/>
          </ac:graphicFrameMkLst>
        </pc:graphicFrameChg>
      </pc:sldChg>
      <pc:sldChg chg="addSp modSp new mod">
        <pc:chgData name="Balaji Ravichandran" userId="40099086f92553cd" providerId="LiveId" clId="{A4D43F25-FC1F-4272-9703-DCA1E9845D31}" dt="2024-05-31T04:50:41.780" v="1470" actId="13926"/>
        <pc:sldMkLst>
          <pc:docMk/>
          <pc:sldMk cId="1066498640" sldId="316"/>
        </pc:sldMkLst>
        <pc:spChg chg="add mod">
          <ac:chgData name="Balaji Ravichandran" userId="40099086f92553cd" providerId="LiveId" clId="{A4D43F25-FC1F-4272-9703-DCA1E9845D31}" dt="2024-05-31T04:49:16.427" v="1458" actId="1076"/>
          <ac:spMkLst>
            <pc:docMk/>
            <pc:sldMk cId="1066498640" sldId="316"/>
            <ac:spMk id="4" creationId="{A581B47B-1DBE-6406-D921-1FA60707F8A8}"/>
          </ac:spMkLst>
        </pc:spChg>
        <pc:graphicFrameChg chg="add mod modGraphic">
          <ac:chgData name="Balaji Ravichandran" userId="40099086f92553cd" providerId="LiveId" clId="{A4D43F25-FC1F-4272-9703-DCA1E9845D31}" dt="2024-05-31T04:50:41.780" v="1470" actId="13926"/>
          <ac:graphicFrameMkLst>
            <pc:docMk/>
            <pc:sldMk cId="1066498640" sldId="316"/>
            <ac:graphicFrameMk id="3" creationId="{5F73A2CF-1685-84C6-3C55-81EB773F58BB}"/>
          </ac:graphicFrameMkLst>
        </pc:graphicFrameChg>
        <pc:graphicFrameChg chg="add mod">
          <ac:chgData name="Balaji Ravichandran" userId="40099086f92553cd" providerId="LiveId" clId="{A4D43F25-FC1F-4272-9703-DCA1E9845D31}" dt="2024-05-31T04:49:59.686" v="1466"/>
          <ac:graphicFrameMkLst>
            <pc:docMk/>
            <pc:sldMk cId="1066498640" sldId="316"/>
            <ac:graphicFrameMk id="5" creationId="{D73F72F3-2FA3-84C6-4F0E-A0D42B177170}"/>
          </ac:graphicFrameMkLst>
        </pc:graphicFrameChg>
      </pc:sldChg>
      <pc:sldChg chg="addSp modSp new mod">
        <pc:chgData name="Balaji Ravichandran" userId="40099086f92553cd" providerId="LiveId" clId="{A4D43F25-FC1F-4272-9703-DCA1E9845D31}" dt="2024-05-31T05:18:32.334" v="1890"/>
        <pc:sldMkLst>
          <pc:docMk/>
          <pc:sldMk cId="1051715009" sldId="317"/>
        </pc:sldMkLst>
        <pc:spChg chg="add mod">
          <ac:chgData name="Balaji Ravichandran" userId="40099086f92553cd" providerId="LiveId" clId="{A4D43F25-FC1F-4272-9703-DCA1E9845D31}" dt="2024-05-31T04:53:25.449" v="1504" actId="1076"/>
          <ac:spMkLst>
            <pc:docMk/>
            <pc:sldMk cId="1051715009" sldId="317"/>
            <ac:spMk id="4" creationId="{FD1CE601-A790-2566-A335-7CD69F4540EE}"/>
          </ac:spMkLst>
        </pc:spChg>
        <pc:graphicFrameChg chg="add mod">
          <ac:chgData name="Balaji Ravichandran" userId="40099086f92553cd" providerId="LiveId" clId="{A4D43F25-FC1F-4272-9703-DCA1E9845D31}" dt="2024-05-31T05:18:32.334" v="1890"/>
          <ac:graphicFrameMkLst>
            <pc:docMk/>
            <pc:sldMk cId="1051715009" sldId="317"/>
            <ac:graphicFrameMk id="5" creationId="{FB5E3959-AD84-7D70-A55D-EE73021DB3F8}"/>
          </ac:graphicFrameMkLst>
        </pc:graphicFrameChg>
      </pc:sldChg>
      <pc:sldChg chg="addSp modSp new mod">
        <pc:chgData name="Balaji Ravichandran" userId="40099086f92553cd" providerId="LiveId" clId="{A4D43F25-FC1F-4272-9703-DCA1E9845D31}" dt="2024-05-31T05:18:36.346" v="1891"/>
        <pc:sldMkLst>
          <pc:docMk/>
          <pc:sldMk cId="3348339770" sldId="318"/>
        </pc:sldMkLst>
        <pc:spChg chg="mod">
          <ac:chgData name="Balaji Ravichandran" userId="40099086f92553cd" providerId="LiveId" clId="{A4D43F25-FC1F-4272-9703-DCA1E9845D31}" dt="2024-05-31T04:54:54.882" v="1530" actId="1036"/>
          <ac:spMkLst>
            <pc:docMk/>
            <pc:sldMk cId="3348339770" sldId="318"/>
            <ac:spMk id="2" creationId="{A1076306-B02C-C4C4-4987-C92F172BB075}"/>
          </ac:spMkLst>
        </pc:spChg>
        <pc:spChg chg="add mod">
          <ac:chgData name="Balaji Ravichandran" userId="40099086f92553cd" providerId="LiveId" clId="{A4D43F25-FC1F-4272-9703-DCA1E9845D31}" dt="2024-05-31T04:54:50.814" v="1529" actId="5793"/>
          <ac:spMkLst>
            <pc:docMk/>
            <pc:sldMk cId="3348339770" sldId="318"/>
            <ac:spMk id="4" creationId="{342610EA-7EEA-1A8C-9138-C09C345C9907}"/>
          </ac:spMkLst>
        </pc:spChg>
        <pc:spChg chg="add mod">
          <ac:chgData name="Balaji Ravichandran" userId="40099086f92553cd" providerId="LiveId" clId="{A4D43F25-FC1F-4272-9703-DCA1E9845D31}" dt="2024-05-31T04:53:48.930" v="1510" actId="20577"/>
          <ac:spMkLst>
            <pc:docMk/>
            <pc:sldMk cId="3348339770" sldId="318"/>
            <ac:spMk id="5" creationId="{9A561E54-CE03-0DCA-33EE-6B1940B76E0F}"/>
          </ac:spMkLst>
        </pc:spChg>
        <pc:graphicFrameChg chg="add mod">
          <ac:chgData name="Balaji Ravichandran" userId="40099086f92553cd" providerId="LiveId" clId="{A4D43F25-FC1F-4272-9703-DCA1E9845D31}" dt="2024-05-31T05:18:36.346" v="1891"/>
          <ac:graphicFrameMkLst>
            <pc:docMk/>
            <pc:sldMk cId="3348339770" sldId="318"/>
            <ac:graphicFrameMk id="6" creationId="{8CCCA3EF-4FD7-823A-8C1B-4016AE8FC440}"/>
          </ac:graphicFrameMkLst>
        </pc:graphicFrameChg>
      </pc:sldChg>
      <pc:sldChg chg="addSp modSp new mod">
        <pc:chgData name="Balaji Ravichandran" userId="40099086f92553cd" providerId="LiveId" clId="{A4D43F25-FC1F-4272-9703-DCA1E9845D31}" dt="2024-05-31T05:18:43.505" v="1892"/>
        <pc:sldMkLst>
          <pc:docMk/>
          <pc:sldMk cId="3029947559" sldId="319"/>
        </pc:sldMkLst>
        <pc:spChg chg="add mod">
          <ac:chgData name="Balaji Ravichandran" userId="40099086f92553cd" providerId="LiveId" clId="{A4D43F25-FC1F-4272-9703-DCA1E9845D31}" dt="2024-05-31T04:55:44.373" v="1541" actId="20577"/>
          <ac:spMkLst>
            <pc:docMk/>
            <pc:sldMk cId="3029947559" sldId="319"/>
            <ac:spMk id="4" creationId="{BE131D0C-D9B3-6322-3B11-69093750BEE4}"/>
          </ac:spMkLst>
        </pc:spChg>
        <pc:spChg chg="add mod">
          <ac:chgData name="Balaji Ravichandran" userId="40099086f92553cd" providerId="LiveId" clId="{A4D43F25-FC1F-4272-9703-DCA1E9845D31}" dt="2024-05-31T04:55:23.937" v="1536"/>
          <ac:spMkLst>
            <pc:docMk/>
            <pc:sldMk cId="3029947559" sldId="319"/>
            <ac:spMk id="5" creationId="{DF5D3CE5-3457-D671-FC7F-9EE2684BB7E6}"/>
          </ac:spMkLst>
        </pc:spChg>
        <pc:graphicFrameChg chg="add mod">
          <ac:chgData name="Balaji Ravichandran" userId="40099086f92553cd" providerId="LiveId" clId="{A4D43F25-FC1F-4272-9703-DCA1E9845D31}" dt="2024-05-31T05:18:43.505" v="1892"/>
          <ac:graphicFrameMkLst>
            <pc:docMk/>
            <pc:sldMk cId="3029947559" sldId="319"/>
            <ac:graphicFrameMk id="6" creationId="{E981FA1D-1F35-BAA5-9252-5A95B7510040}"/>
          </ac:graphicFrameMkLst>
        </pc:graphicFrameChg>
      </pc:sldChg>
      <pc:sldChg chg="addSp modSp new mod">
        <pc:chgData name="Balaji Ravichandran" userId="40099086f92553cd" providerId="LiveId" clId="{A4D43F25-FC1F-4272-9703-DCA1E9845D31}" dt="2024-05-31T05:18:48.236" v="1893"/>
        <pc:sldMkLst>
          <pc:docMk/>
          <pc:sldMk cId="3463225096" sldId="320"/>
        </pc:sldMkLst>
        <pc:spChg chg="add mod">
          <ac:chgData name="Balaji Ravichandran" userId="40099086f92553cd" providerId="LiveId" clId="{A4D43F25-FC1F-4272-9703-DCA1E9845D31}" dt="2024-05-31T05:05:08.131" v="1665" actId="20577"/>
          <ac:spMkLst>
            <pc:docMk/>
            <pc:sldMk cId="3463225096" sldId="320"/>
            <ac:spMk id="4" creationId="{1ADC759C-4598-2B1B-4B80-2ECA45397BFB}"/>
          </ac:spMkLst>
        </pc:spChg>
        <pc:spChg chg="add mod">
          <ac:chgData name="Balaji Ravichandran" userId="40099086f92553cd" providerId="LiveId" clId="{A4D43F25-FC1F-4272-9703-DCA1E9845D31}" dt="2024-05-31T05:05:38.065" v="1671" actId="255"/>
          <ac:spMkLst>
            <pc:docMk/>
            <pc:sldMk cId="3463225096" sldId="320"/>
            <ac:spMk id="6" creationId="{CB0A1E35-91D3-61E9-AEF8-571724894791}"/>
          </ac:spMkLst>
        </pc:spChg>
        <pc:spChg chg="add mod">
          <ac:chgData name="Balaji Ravichandran" userId="40099086f92553cd" providerId="LiveId" clId="{A4D43F25-FC1F-4272-9703-DCA1E9845D31}" dt="2024-05-31T05:04:53.993" v="1661"/>
          <ac:spMkLst>
            <pc:docMk/>
            <pc:sldMk cId="3463225096" sldId="320"/>
            <ac:spMk id="7" creationId="{79B27347-E124-F70B-ECFF-6EB1BF6CB18E}"/>
          </ac:spMkLst>
        </pc:spChg>
        <pc:graphicFrameChg chg="add mod">
          <ac:chgData name="Balaji Ravichandran" userId="40099086f92553cd" providerId="LiveId" clId="{A4D43F25-FC1F-4272-9703-DCA1E9845D31}" dt="2024-05-31T05:18:48.236" v="1893"/>
          <ac:graphicFrameMkLst>
            <pc:docMk/>
            <pc:sldMk cId="3463225096" sldId="320"/>
            <ac:graphicFrameMk id="8" creationId="{9930CF91-B0D5-3C91-F52C-E5390A18873C}"/>
          </ac:graphicFrameMkLst>
        </pc:graphicFrameChg>
      </pc:sldChg>
      <pc:sldChg chg="addSp modSp new mod">
        <pc:chgData name="Balaji Ravichandran" userId="40099086f92553cd" providerId="LiveId" clId="{A4D43F25-FC1F-4272-9703-DCA1E9845D31}" dt="2024-05-31T05:18:54.696" v="1895"/>
        <pc:sldMkLst>
          <pc:docMk/>
          <pc:sldMk cId="4196364160" sldId="321"/>
        </pc:sldMkLst>
        <pc:spChg chg="add mod">
          <ac:chgData name="Balaji Ravichandran" userId="40099086f92553cd" providerId="LiveId" clId="{A4D43F25-FC1F-4272-9703-DCA1E9845D31}" dt="2024-05-31T05:07:14.663" v="1783" actId="20577"/>
          <ac:spMkLst>
            <pc:docMk/>
            <pc:sldMk cId="4196364160" sldId="321"/>
            <ac:spMk id="4" creationId="{F55A3237-C775-0634-51AF-61C58965E87F}"/>
          </ac:spMkLst>
        </pc:spChg>
        <pc:spChg chg="add mod">
          <ac:chgData name="Balaji Ravichandran" userId="40099086f92553cd" providerId="LiveId" clId="{A4D43F25-FC1F-4272-9703-DCA1E9845D31}" dt="2024-05-31T05:08:01" v="1811" actId="255"/>
          <ac:spMkLst>
            <pc:docMk/>
            <pc:sldMk cId="4196364160" sldId="321"/>
            <ac:spMk id="5" creationId="{44ECEADA-CFA8-BA4F-C0B7-57146510D8E4}"/>
          </ac:spMkLst>
        </pc:spChg>
        <pc:graphicFrameChg chg="add mod">
          <ac:chgData name="Balaji Ravichandran" userId="40099086f92553cd" providerId="LiveId" clId="{A4D43F25-FC1F-4272-9703-DCA1E9845D31}" dt="2024-05-31T05:18:54.696" v="1895"/>
          <ac:graphicFrameMkLst>
            <pc:docMk/>
            <pc:sldMk cId="4196364160" sldId="321"/>
            <ac:graphicFrameMk id="6" creationId="{977E9E3F-A16D-46EF-981C-2A470A31694E}"/>
          </ac:graphicFrameMkLst>
        </pc:graphicFrameChg>
        <pc:picChg chg="add mod">
          <ac:chgData name="Balaji Ravichandran" userId="40099086f92553cd" providerId="LiveId" clId="{A4D43F25-FC1F-4272-9703-DCA1E9845D31}" dt="2024-05-31T05:07:19.501" v="1784" actId="1076"/>
          <ac:picMkLst>
            <pc:docMk/>
            <pc:sldMk cId="4196364160" sldId="321"/>
            <ac:picMk id="3" creationId="{E2EB3A4E-7F31-0B41-05EB-D1762491B818}"/>
          </ac:picMkLst>
        </pc:picChg>
      </pc:sldChg>
      <pc:sldChg chg="addSp modSp new mod">
        <pc:chgData name="Balaji Ravichandran" userId="40099086f92553cd" providerId="LiveId" clId="{A4D43F25-FC1F-4272-9703-DCA1E9845D31}" dt="2024-05-31T05:18:51.993" v="1894"/>
        <pc:sldMkLst>
          <pc:docMk/>
          <pc:sldMk cId="1183902093" sldId="322"/>
        </pc:sldMkLst>
        <pc:spChg chg="add mod">
          <ac:chgData name="Balaji Ravichandran" userId="40099086f92553cd" providerId="LiveId" clId="{A4D43F25-FC1F-4272-9703-DCA1E9845D31}" dt="2024-05-31T05:06:30.297" v="1707" actId="255"/>
          <ac:spMkLst>
            <pc:docMk/>
            <pc:sldMk cId="1183902093" sldId="322"/>
            <ac:spMk id="4" creationId="{9F9B0424-6C49-CA2F-327C-1E5EE329C97B}"/>
          </ac:spMkLst>
        </pc:spChg>
        <pc:graphicFrameChg chg="add mod">
          <ac:chgData name="Balaji Ravichandran" userId="40099086f92553cd" providerId="LiveId" clId="{A4D43F25-FC1F-4272-9703-DCA1E9845D31}" dt="2024-05-31T05:18:51.993" v="1894"/>
          <ac:graphicFrameMkLst>
            <pc:docMk/>
            <pc:sldMk cId="1183902093" sldId="322"/>
            <ac:graphicFrameMk id="5" creationId="{3C576027-A9B1-3F85-DBD6-D2E567D251D3}"/>
          </ac:graphicFrameMkLst>
        </pc:graphicFrameChg>
        <pc:picChg chg="add mod">
          <ac:chgData name="Balaji Ravichandran" userId="40099086f92553cd" providerId="LiveId" clId="{A4D43F25-FC1F-4272-9703-DCA1E9845D31}" dt="2024-05-31T05:06:33.807" v="1708" actId="1076"/>
          <ac:picMkLst>
            <pc:docMk/>
            <pc:sldMk cId="1183902093" sldId="322"/>
            <ac:picMk id="3" creationId="{69656D14-FEB0-8444-1D7E-44A205B4695E}"/>
          </ac:picMkLst>
        </pc:picChg>
      </pc:sldChg>
      <pc:sldChg chg="addSp delSp modSp new mod">
        <pc:chgData name="Balaji Ravichandran" userId="40099086f92553cd" providerId="LiveId" clId="{A4D43F25-FC1F-4272-9703-DCA1E9845D31}" dt="2024-05-31T05:18:58.596" v="1896"/>
        <pc:sldMkLst>
          <pc:docMk/>
          <pc:sldMk cId="278653959" sldId="323"/>
        </pc:sldMkLst>
        <pc:spChg chg="add mod">
          <ac:chgData name="Balaji Ravichandran" userId="40099086f92553cd" providerId="LiveId" clId="{A4D43F25-FC1F-4272-9703-DCA1E9845D31}" dt="2024-05-31T03:08:23.438" v="1293" actId="1076"/>
          <ac:spMkLst>
            <pc:docMk/>
            <pc:sldMk cId="278653959" sldId="323"/>
            <ac:spMk id="10" creationId="{EE9E5A19-732E-4CC3-2204-C0663448C567}"/>
          </ac:spMkLst>
        </pc:spChg>
        <pc:spChg chg="add mod">
          <ac:chgData name="Balaji Ravichandran" userId="40099086f92553cd" providerId="LiveId" clId="{A4D43F25-FC1F-4272-9703-DCA1E9845D31}" dt="2024-05-31T05:09:20.225" v="1816" actId="1076"/>
          <ac:spMkLst>
            <pc:docMk/>
            <pc:sldMk cId="278653959" sldId="323"/>
            <ac:spMk id="11" creationId="{26418E40-91EA-963B-94E2-2CB10F3EAE37}"/>
          </ac:spMkLst>
        </pc:spChg>
        <pc:spChg chg="add mod">
          <ac:chgData name="Balaji Ravichandran" userId="40099086f92553cd" providerId="LiveId" clId="{A4D43F25-FC1F-4272-9703-DCA1E9845D31}" dt="2024-05-31T05:10:06.797" v="1831" actId="1076"/>
          <ac:spMkLst>
            <pc:docMk/>
            <pc:sldMk cId="278653959" sldId="323"/>
            <ac:spMk id="12" creationId="{0D521DA1-2886-7D8A-B5C7-EE11FB795F1D}"/>
          </ac:spMkLst>
        </pc:spChg>
        <pc:graphicFrameChg chg="add mod">
          <ac:chgData name="Balaji Ravichandran" userId="40099086f92553cd" providerId="LiveId" clId="{A4D43F25-FC1F-4272-9703-DCA1E9845D31}" dt="2024-05-31T05:18:58.596" v="1896"/>
          <ac:graphicFrameMkLst>
            <pc:docMk/>
            <pc:sldMk cId="278653959" sldId="323"/>
            <ac:graphicFrameMk id="13" creationId="{A53AE3DF-2B8E-E4B8-F36B-FDE5FA19FC96}"/>
          </ac:graphicFrameMkLst>
        </pc:graphicFrameChg>
        <pc:picChg chg="add mod ord modCrop">
          <ac:chgData name="Balaji Ravichandran" userId="40099086f92553cd" providerId="LiveId" clId="{A4D43F25-FC1F-4272-9703-DCA1E9845D31}" dt="2024-05-31T03:07:24.677" v="1288" actId="1076"/>
          <ac:picMkLst>
            <pc:docMk/>
            <pc:sldMk cId="278653959" sldId="323"/>
            <ac:picMk id="3" creationId="{A01EC9EC-3F6E-7796-9FFA-F3B12A18487A}"/>
          </ac:picMkLst>
        </pc:picChg>
        <pc:picChg chg="add mod">
          <ac:chgData name="Balaji Ravichandran" userId="40099086f92553cd" providerId="LiveId" clId="{A4D43F25-FC1F-4272-9703-DCA1E9845D31}" dt="2024-05-31T03:07:17.501" v="1285" actId="1076"/>
          <ac:picMkLst>
            <pc:docMk/>
            <pc:sldMk cId="278653959" sldId="323"/>
            <ac:picMk id="4" creationId="{1B0E0CFB-7277-7610-297E-66D567E33176}"/>
          </ac:picMkLst>
        </pc:picChg>
        <pc:cxnChg chg="add mod">
          <ac:chgData name="Balaji Ravichandran" userId="40099086f92553cd" providerId="LiveId" clId="{A4D43F25-FC1F-4272-9703-DCA1E9845D31}" dt="2024-05-31T03:07:29.121" v="1289" actId="1076"/>
          <ac:cxnSpMkLst>
            <pc:docMk/>
            <pc:sldMk cId="278653959" sldId="323"/>
            <ac:cxnSpMk id="6" creationId="{B45413BC-066D-63D8-60B3-ADC4D033D4C0}"/>
          </ac:cxnSpMkLst>
        </pc:cxnChg>
        <pc:cxnChg chg="add del mod">
          <ac:chgData name="Balaji Ravichandran" userId="40099086f92553cd" providerId="LiveId" clId="{A4D43F25-FC1F-4272-9703-DCA1E9845D31}" dt="2024-05-31T03:06:31.720" v="1277" actId="478"/>
          <ac:cxnSpMkLst>
            <pc:docMk/>
            <pc:sldMk cId="278653959" sldId="323"/>
            <ac:cxnSpMk id="7" creationId="{FBFB806F-A2E6-3BA6-4699-6AAF59E2920F}"/>
          </ac:cxnSpMkLst>
        </pc:cxnChg>
        <pc:cxnChg chg="add mod">
          <ac:chgData name="Balaji Ravichandran" userId="40099086f92553cd" providerId="LiveId" clId="{A4D43F25-FC1F-4272-9703-DCA1E9845D31}" dt="2024-05-31T03:07:33.774" v="1290" actId="1076"/>
          <ac:cxnSpMkLst>
            <pc:docMk/>
            <pc:sldMk cId="278653959" sldId="323"/>
            <ac:cxnSpMk id="9" creationId="{7BEDE694-F634-8367-E39B-059B68E118FA}"/>
          </ac:cxnSpMkLst>
        </pc:cxnChg>
      </pc:sldChg>
      <pc:sldChg chg="addSp modSp new mod">
        <pc:chgData name="Balaji Ravichandran" userId="40099086f92553cd" providerId="LiveId" clId="{A4D43F25-FC1F-4272-9703-DCA1E9845D31}" dt="2024-05-31T05:22:41.713" v="1949" actId="20577"/>
        <pc:sldMkLst>
          <pc:docMk/>
          <pc:sldMk cId="3701524957" sldId="324"/>
        </pc:sldMkLst>
        <pc:spChg chg="add mod">
          <ac:chgData name="Balaji Ravichandran" userId="40099086f92553cd" providerId="LiveId" clId="{A4D43F25-FC1F-4272-9703-DCA1E9845D31}" dt="2024-05-31T05:10:36.045" v="1845" actId="255"/>
          <ac:spMkLst>
            <pc:docMk/>
            <pc:sldMk cId="3701524957" sldId="324"/>
            <ac:spMk id="4" creationId="{8B823081-8E16-3427-C213-EE5BCBC72264}"/>
          </ac:spMkLst>
        </pc:spChg>
        <pc:graphicFrameChg chg="add mod modGraphic">
          <ac:chgData name="Balaji Ravichandran" userId="40099086f92553cd" providerId="LiveId" clId="{A4D43F25-FC1F-4272-9703-DCA1E9845D31}" dt="2024-05-31T05:22:41.713" v="1949" actId="20577"/>
          <ac:graphicFrameMkLst>
            <pc:docMk/>
            <pc:sldMk cId="3701524957" sldId="324"/>
            <ac:graphicFrameMk id="3" creationId="{A1BAAC61-B1AE-BB08-0B88-C021818EDA27}"/>
          </ac:graphicFrameMkLst>
        </pc:graphicFrameChg>
        <pc:graphicFrameChg chg="add mod">
          <ac:chgData name="Balaji Ravichandran" userId="40099086f92553cd" providerId="LiveId" clId="{A4D43F25-FC1F-4272-9703-DCA1E9845D31}" dt="2024-05-31T05:19:02.984" v="1897"/>
          <ac:graphicFrameMkLst>
            <pc:docMk/>
            <pc:sldMk cId="3701524957" sldId="324"/>
            <ac:graphicFrameMk id="5" creationId="{12274FCD-C516-3F87-16D3-CDEF5551C632}"/>
          </ac:graphicFrameMkLst>
        </pc:graphicFrameChg>
      </pc:sldChg>
      <pc:sldChg chg="addSp modSp new mod">
        <pc:chgData name="Balaji Ravichandran" userId="40099086f92553cd" providerId="LiveId" clId="{A4D43F25-FC1F-4272-9703-DCA1E9845D31}" dt="2024-05-31T05:18:29.256" v="1889"/>
        <pc:sldMkLst>
          <pc:docMk/>
          <pc:sldMk cId="164520093" sldId="325"/>
        </pc:sldMkLst>
        <pc:spChg chg="add mod">
          <ac:chgData name="Balaji Ravichandran" userId="40099086f92553cd" providerId="LiveId" clId="{A4D43F25-FC1F-4272-9703-DCA1E9845D31}" dt="2024-05-31T04:52:43.118" v="1492"/>
          <ac:spMkLst>
            <pc:docMk/>
            <pc:sldMk cId="164520093" sldId="325"/>
            <ac:spMk id="3" creationId="{30FA5982-8461-3127-6C94-41ACB10C6C6B}"/>
          </ac:spMkLst>
        </pc:spChg>
        <pc:spChg chg="add mod">
          <ac:chgData name="Balaji Ravichandran" userId="40099086f92553cd" providerId="LiveId" clId="{A4D43F25-FC1F-4272-9703-DCA1E9845D31}" dt="2024-05-31T04:52:49.385" v="1494" actId="5793"/>
          <ac:spMkLst>
            <pc:docMk/>
            <pc:sldMk cId="164520093" sldId="325"/>
            <ac:spMk id="11" creationId="{E75E0BC2-AE09-37ED-75FD-28D876C6CAB9}"/>
          </ac:spMkLst>
        </pc:spChg>
        <pc:graphicFrameChg chg="add mod">
          <ac:chgData name="Balaji Ravichandran" userId="40099086f92553cd" providerId="LiveId" clId="{A4D43F25-FC1F-4272-9703-DCA1E9845D31}" dt="2024-05-31T05:18:29.256" v="1889"/>
          <ac:graphicFrameMkLst>
            <pc:docMk/>
            <pc:sldMk cId="164520093" sldId="325"/>
            <ac:graphicFrameMk id="4" creationId="{41A86DB2-2510-AC54-1C33-EB5FAA66C7F8}"/>
          </ac:graphicFrameMkLst>
        </pc:graphicFrameChg>
      </pc:sldChg>
    </pc:docChg>
  </pc:docChgLst>
  <pc:docChgLst>
    <pc:chgData name="balaji ravichandran" userId="86c8db94ffade15d" providerId="LiveId" clId="{9B854B8F-3774-4592-881D-4EFCCBEA648D}"/>
    <pc:docChg chg="custSel addSld delSld modSld modSection">
      <pc:chgData name="balaji ravichandran" userId="86c8db94ffade15d" providerId="LiveId" clId="{9B854B8F-3774-4592-881D-4EFCCBEA648D}" dt="2022-07-28T23:58:19.361" v="520" actId="20577"/>
      <pc:docMkLst>
        <pc:docMk/>
      </pc:docMkLst>
      <pc:sldChg chg="modSp mod">
        <pc:chgData name="balaji ravichandran" userId="86c8db94ffade15d" providerId="LiveId" clId="{9B854B8F-3774-4592-881D-4EFCCBEA648D}" dt="2022-07-28T14:56:58.087" v="130" actId="20577"/>
        <pc:sldMkLst>
          <pc:docMk/>
          <pc:sldMk cId="0" sldId="257"/>
        </pc:sldMkLst>
        <pc:graphicFrameChg chg="modGraphic">
          <ac:chgData name="balaji ravichandran" userId="86c8db94ffade15d" providerId="LiveId" clId="{9B854B8F-3774-4592-881D-4EFCCBEA648D}" dt="2022-07-28T14:56:58.087" v="130" actId="20577"/>
          <ac:graphicFrameMkLst>
            <pc:docMk/>
            <pc:sldMk cId="0" sldId="257"/>
            <ac:graphicFrameMk id="69" creationId="{00000000-0000-0000-0000-000000000000}"/>
          </ac:graphicFrameMkLst>
        </pc:graphicFrameChg>
      </pc:sldChg>
      <pc:sldChg chg="delSp modSp mod">
        <pc:chgData name="balaji ravichandran" userId="86c8db94ffade15d" providerId="LiveId" clId="{9B854B8F-3774-4592-881D-4EFCCBEA648D}" dt="2022-07-28T23:56:55.462" v="504" actId="20577"/>
        <pc:sldMkLst>
          <pc:docMk/>
          <pc:sldMk cId="2310794976" sldId="262"/>
        </pc:sldMkLst>
        <pc:spChg chg="mod">
          <ac:chgData name="balaji ravichandran" userId="86c8db94ffade15d" providerId="LiveId" clId="{9B854B8F-3774-4592-881D-4EFCCBEA648D}" dt="2022-07-28T14:57:56.865" v="145" actId="20577"/>
          <ac:spMkLst>
            <pc:docMk/>
            <pc:sldMk cId="2310794976" sldId="262"/>
            <ac:spMk id="3" creationId="{E43883C1-C4B0-2FC0-AA33-56242837BEE2}"/>
          </ac:spMkLst>
        </pc:spChg>
        <pc:graphicFrameChg chg="del">
          <ac:chgData name="balaji ravichandran" userId="86c8db94ffade15d" providerId="LiveId" clId="{9B854B8F-3774-4592-881D-4EFCCBEA648D}" dt="2022-07-28T14:57:35.066" v="131" actId="478"/>
          <ac:graphicFrameMkLst>
            <pc:docMk/>
            <pc:sldMk cId="2310794976" sldId="262"/>
            <ac:graphicFrameMk id="4" creationId="{F1B8526C-F8F5-89A2-AB1B-5C7B03C67CFF}"/>
          </ac:graphicFrameMkLst>
        </pc:graphicFrameChg>
        <pc:graphicFrameChg chg="modGraphic">
          <ac:chgData name="balaji ravichandran" userId="86c8db94ffade15d" providerId="LiveId" clId="{9B854B8F-3774-4592-881D-4EFCCBEA648D}" dt="2022-07-28T23:56:55.462" v="504" actId="20577"/>
          <ac:graphicFrameMkLst>
            <pc:docMk/>
            <pc:sldMk cId="2310794976" sldId="262"/>
            <ac:graphicFrameMk id="9" creationId="{0EAB5E66-9365-E923-871D-266FDC956BAD}"/>
          </ac:graphicFrameMkLst>
        </pc:graphicFrameChg>
      </pc:sldChg>
      <pc:sldChg chg="addSp delSp modSp new mod">
        <pc:chgData name="balaji ravichandran" userId="86c8db94ffade15d" providerId="LiveId" clId="{9B854B8F-3774-4592-881D-4EFCCBEA648D}" dt="2022-07-28T23:58:19.361" v="520" actId="20577"/>
        <pc:sldMkLst>
          <pc:docMk/>
          <pc:sldMk cId="263602711" sldId="266"/>
        </pc:sldMkLst>
        <pc:spChg chg="add mod">
          <ac:chgData name="balaji ravichandran" userId="86c8db94ffade15d" providerId="LiveId" clId="{9B854B8F-3774-4592-881D-4EFCCBEA648D}" dt="2022-07-28T23:23:51.228" v="484" actId="113"/>
          <ac:spMkLst>
            <pc:docMk/>
            <pc:sldMk cId="263602711" sldId="266"/>
            <ac:spMk id="4" creationId="{2CB509C9-793A-E139-2EB4-4B3326245716}"/>
          </ac:spMkLst>
        </pc:spChg>
        <pc:spChg chg="add del mod">
          <ac:chgData name="balaji ravichandran" userId="86c8db94ffade15d" providerId="LiveId" clId="{9B854B8F-3774-4592-881D-4EFCCBEA648D}" dt="2022-07-28T15:02:46.542" v="184"/>
          <ac:spMkLst>
            <pc:docMk/>
            <pc:sldMk cId="263602711" sldId="266"/>
            <ac:spMk id="5" creationId="{DBA1A04C-6A33-AF3C-8E56-1C7A50777A3F}"/>
          </ac:spMkLst>
        </pc:spChg>
        <pc:spChg chg="add del mod">
          <ac:chgData name="balaji ravichandran" userId="86c8db94ffade15d" providerId="LiveId" clId="{9B854B8F-3774-4592-881D-4EFCCBEA648D}" dt="2022-07-28T15:03:45.228" v="197"/>
          <ac:spMkLst>
            <pc:docMk/>
            <pc:sldMk cId="263602711" sldId="266"/>
            <ac:spMk id="6" creationId="{5F457999-5F69-9D82-5743-82780C254BC6}"/>
          </ac:spMkLst>
        </pc:spChg>
        <pc:spChg chg="add mod">
          <ac:chgData name="balaji ravichandran" userId="86c8db94ffade15d" providerId="LiveId" clId="{9B854B8F-3774-4592-881D-4EFCCBEA648D}" dt="2022-07-28T23:23:23.737" v="480" actId="255"/>
          <ac:spMkLst>
            <pc:docMk/>
            <pc:sldMk cId="263602711" sldId="266"/>
            <ac:spMk id="7" creationId="{31D858C3-ABDC-2D7A-9234-8E1B8D7BA32F}"/>
          </ac:spMkLst>
        </pc:spChg>
        <pc:spChg chg="add mod">
          <ac:chgData name="balaji ravichandran" userId="86c8db94ffade15d" providerId="LiveId" clId="{9B854B8F-3774-4592-881D-4EFCCBEA648D}" dt="2022-07-28T23:23:34.974" v="482" actId="255"/>
          <ac:spMkLst>
            <pc:docMk/>
            <pc:sldMk cId="263602711" sldId="266"/>
            <ac:spMk id="8" creationId="{8DE2E29C-2C4A-9303-41F3-C0E0E3DFD2D0}"/>
          </ac:spMkLst>
        </pc:spChg>
        <pc:graphicFrameChg chg="add mod">
          <ac:chgData name="balaji ravichandran" userId="86c8db94ffade15d" providerId="LiveId" clId="{9B854B8F-3774-4592-881D-4EFCCBEA648D}" dt="2022-07-28T14:59:02.885" v="148"/>
          <ac:graphicFrameMkLst>
            <pc:docMk/>
            <pc:sldMk cId="263602711" sldId="266"/>
            <ac:graphicFrameMk id="3" creationId="{5F5E27C7-46C9-B92A-F76C-FCF8A6759302}"/>
          </ac:graphicFrameMkLst>
        </pc:graphicFrameChg>
        <pc:graphicFrameChg chg="add mod modGraphic">
          <ac:chgData name="balaji ravichandran" userId="86c8db94ffade15d" providerId="LiveId" clId="{9B854B8F-3774-4592-881D-4EFCCBEA648D}" dt="2022-07-28T23:58:19.361" v="520" actId="20577"/>
          <ac:graphicFrameMkLst>
            <pc:docMk/>
            <pc:sldMk cId="263602711" sldId="266"/>
            <ac:graphicFrameMk id="9" creationId="{04968823-5ABF-72E7-E873-16580CB8D04F}"/>
          </ac:graphicFrameMkLst>
        </pc:graphicFrameChg>
      </pc:sldChg>
      <pc:sldChg chg="del">
        <pc:chgData name="balaji ravichandran" userId="86c8db94ffade15d" providerId="LiveId" clId="{9B854B8F-3774-4592-881D-4EFCCBEA648D}" dt="2022-07-28T14:58:26.682" v="146" actId="2696"/>
        <pc:sldMkLst>
          <pc:docMk/>
          <pc:sldMk cId="4134994293" sldId="266"/>
        </pc:sldMkLst>
      </pc:sldChg>
    </pc:docChg>
  </pc:docChgLst>
  <pc:docChgLst>
    <pc:chgData name="balaji ravichandran" userId="86c8db94ffade15d" providerId="LiveId" clId="{CCF47177-AFEF-4D0C-B6BF-9C973A8204CA}"/>
    <pc:docChg chg="custSel delSld modSld modSection">
      <pc:chgData name="balaji ravichandran" userId="86c8db94ffade15d" providerId="LiveId" clId="{CCF47177-AFEF-4D0C-B6BF-9C973A8204CA}" dt="2022-06-18T01:42:47.157" v="456" actId="14734"/>
      <pc:docMkLst>
        <pc:docMk/>
      </pc:docMkLst>
      <pc:sldChg chg="modSp mod">
        <pc:chgData name="balaji ravichandran" userId="86c8db94ffade15d" providerId="LiveId" clId="{CCF47177-AFEF-4D0C-B6BF-9C973A8204CA}" dt="2022-06-16T23:06:56.002" v="333" actId="20577"/>
        <pc:sldMkLst>
          <pc:docMk/>
          <pc:sldMk cId="0" sldId="257"/>
        </pc:sldMkLst>
        <pc:graphicFrameChg chg="modGraphic">
          <ac:chgData name="balaji ravichandran" userId="86c8db94ffade15d" providerId="LiveId" clId="{CCF47177-AFEF-4D0C-B6BF-9C973A8204CA}" dt="2022-06-16T23:06:56.002" v="333" actId="20577"/>
          <ac:graphicFrameMkLst>
            <pc:docMk/>
            <pc:sldMk cId="0" sldId="257"/>
            <ac:graphicFrameMk id="69" creationId="{00000000-0000-0000-0000-000000000000}"/>
          </ac:graphicFrameMkLst>
        </pc:graphicFrameChg>
      </pc:sldChg>
      <pc:sldChg chg="addSp delSp modSp mod">
        <pc:chgData name="balaji ravichandran" userId="86c8db94ffade15d" providerId="LiveId" clId="{CCF47177-AFEF-4D0C-B6BF-9C973A8204CA}" dt="2022-06-16T23:05:07.857" v="317" actId="20577"/>
        <pc:sldMkLst>
          <pc:docMk/>
          <pc:sldMk cId="737287150" sldId="261"/>
        </pc:sldMkLst>
        <pc:spChg chg="add mod">
          <ac:chgData name="balaji ravichandran" userId="86c8db94ffade15d" providerId="LiveId" clId="{CCF47177-AFEF-4D0C-B6BF-9C973A8204CA}" dt="2022-06-16T22:43:05.976" v="109" actId="255"/>
          <ac:spMkLst>
            <pc:docMk/>
            <pc:sldMk cId="737287150" sldId="261"/>
            <ac:spMk id="3" creationId="{661398D7-C67D-9E1B-1A60-409AC47D1AC2}"/>
          </ac:spMkLst>
        </pc:spChg>
        <pc:spChg chg="add del mod">
          <ac:chgData name="balaji ravichandran" userId="86c8db94ffade15d" providerId="LiveId" clId="{CCF47177-AFEF-4D0C-B6BF-9C973A8204CA}" dt="2022-06-16T22:57:21.804" v="244" actId="478"/>
          <ac:spMkLst>
            <pc:docMk/>
            <pc:sldMk cId="737287150" sldId="261"/>
            <ac:spMk id="5" creationId="{F7D176D7-2CFF-3538-5E16-58FD44CA7490}"/>
          </ac:spMkLst>
        </pc:spChg>
        <pc:graphicFrameChg chg="add mod modGraphic">
          <ac:chgData name="balaji ravichandran" userId="86c8db94ffade15d" providerId="LiveId" clId="{CCF47177-AFEF-4D0C-B6BF-9C973A8204CA}" dt="2022-06-16T23:01:54.362" v="294" actId="207"/>
          <ac:graphicFrameMkLst>
            <pc:docMk/>
            <pc:sldMk cId="737287150" sldId="261"/>
            <ac:graphicFrameMk id="4" creationId="{41060B78-6097-6BB9-5854-00F86C819FD5}"/>
          </ac:graphicFrameMkLst>
        </pc:graphicFrameChg>
        <pc:graphicFrameChg chg="modGraphic">
          <ac:chgData name="balaji ravichandran" userId="86c8db94ffade15d" providerId="LiveId" clId="{CCF47177-AFEF-4D0C-B6BF-9C973A8204CA}" dt="2022-06-16T23:05:07.857" v="317" actId="20577"/>
          <ac:graphicFrameMkLst>
            <pc:docMk/>
            <pc:sldMk cId="737287150" sldId="261"/>
            <ac:graphicFrameMk id="11" creationId="{A7B379FC-BC0E-41AF-801C-BF33FF5F68A6}"/>
          </ac:graphicFrameMkLst>
        </pc:graphicFrameChg>
      </pc:sldChg>
      <pc:sldChg chg="addSp delSp modSp mod">
        <pc:chgData name="balaji ravichandran" userId="86c8db94ffade15d" providerId="LiveId" clId="{CCF47177-AFEF-4D0C-B6BF-9C973A8204CA}" dt="2022-06-18T01:42:47.157" v="456" actId="14734"/>
        <pc:sldMkLst>
          <pc:docMk/>
          <pc:sldMk cId="2310794976" sldId="262"/>
        </pc:sldMkLst>
        <pc:spChg chg="add mod">
          <ac:chgData name="balaji ravichandran" userId="86c8db94ffade15d" providerId="LiveId" clId="{CCF47177-AFEF-4D0C-B6BF-9C973A8204CA}" dt="2022-06-16T23:03:58.294" v="300" actId="255"/>
          <ac:spMkLst>
            <pc:docMk/>
            <pc:sldMk cId="2310794976" sldId="262"/>
            <ac:spMk id="3" creationId="{E43883C1-C4B0-2FC0-AA33-56242837BEE2}"/>
          </ac:spMkLst>
        </pc:spChg>
        <pc:spChg chg="add del mod">
          <ac:chgData name="balaji ravichandran" userId="86c8db94ffade15d" providerId="LiveId" clId="{CCF47177-AFEF-4D0C-B6BF-9C973A8204CA}" dt="2022-06-16T22:56:51.264" v="243"/>
          <ac:spMkLst>
            <pc:docMk/>
            <pc:sldMk cId="2310794976" sldId="262"/>
            <ac:spMk id="4" creationId="{F79D67F9-A709-AFE7-E25C-1E66A649D49B}"/>
          </ac:spMkLst>
        </pc:spChg>
        <pc:spChg chg="add mod">
          <ac:chgData name="balaji ravichandran" userId="86c8db94ffade15d" providerId="LiveId" clId="{CCF47177-AFEF-4D0C-B6BF-9C973A8204CA}" dt="2022-06-16T23:04:10.439" v="302" actId="255"/>
          <ac:spMkLst>
            <pc:docMk/>
            <pc:sldMk cId="2310794976" sldId="262"/>
            <ac:spMk id="5" creationId="{6F938691-6170-A0A0-BB35-C4F26BA754FA}"/>
          </ac:spMkLst>
        </pc:spChg>
        <pc:spChg chg="add mod">
          <ac:chgData name="balaji ravichandran" userId="86c8db94ffade15d" providerId="LiveId" clId="{CCF47177-AFEF-4D0C-B6BF-9C973A8204CA}" dt="2022-06-16T23:03:19.795" v="298" actId="207"/>
          <ac:spMkLst>
            <pc:docMk/>
            <pc:sldMk cId="2310794976" sldId="262"/>
            <ac:spMk id="6" creationId="{D699B4E4-CF2F-EA85-FF37-CE10CC69DF0E}"/>
          </ac:spMkLst>
        </pc:spChg>
        <pc:graphicFrameChg chg="mod modGraphic">
          <ac:chgData name="balaji ravichandran" userId="86c8db94ffade15d" providerId="LiveId" clId="{CCF47177-AFEF-4D0C-B6BF-9C973A8204CA}" dt="2022-06-16T23:05:27.999" v="319" actId="207"/>
          <ac:graphicFrameMkLst>
            <pc:docMk/>
            <pc:sldMk cId="2310794976" sldId="262"/>
            <ac:graphicFrameMk id="8" creationId="{5C4A1D6A-BF0D-47A1-B9D2-F67B52115210}"/>
          </ac:graphicFrameMkLst>
        </pc:graphicFrameChg>
        <pc:graphicFrameChg chg="add mod modGraphic">
          <ac:chgData name="balaji ravichandran" userId="86c8db94ffade15d" providerId="LiveId" clId="{CCF47177-AFEF-4D0C-B6BF-9C973A8204CA}" dt="2022-06-18T01:42:47.157" v="456" actId="14734"/>
          <ac:graphicFrameMkLst>
            <pc:docMk/>
            <pc:sldMk cId="2310794976" sldId="262"/>
            <ac:graphicFrameMk id="9" creationId="{0EAB5E66-9365-E923-871D-266FDC956BAD}"/>
          </ac:graphicFrameMkLst>
        </pc:graphicFrameChg>
      </pc:sldChg>
      <pc:sldChg chg="addSp modSp mod">
        <pc:chgData name="balaji ravichandran" userId="86c8db94ffade15d" providerId="LiveId" clId="{CCF47177-AFEF-4D0C-B6BF-9C973A8204CA}" dt="2022-06-16T23:14:06.871" v="454"/>
        <pc:sldMkLst>
          <pc:docMk/>
          <pc:sldMk cId="1268378346" sldId="263"/>
        </pc:sldMkLst>
        <pc:spChg chg="add mod">
          <ac:chgData name="balaji ravichandran" userId="86c8db94ffade15d" providerId="LiveId" clId="{CCF47177-AFEF-4D0C-B6BF-9C973A8204CA}" dt="2022-06-16T23:09:33.592" v="365" actId="1076"/>
          <ac:spMkLst>
            <pc:docMk/>
            <pc:sldMk cId="1268378346" sldId="263"/>
            <ac:spMk id="3" creationId="{6385049C-1797-61C6-EDE2-4FF79766A936}"/>
          </ac:spMkLst>
        </pc:spChg>
        <pc:spChg chg="add mod">
          <ac:chgData name="balaji ravichandran" userId="86c8db94ffade15d" providerId="LiveId" clId="{CCF47177-AFEF-4D0C-B6BF-9C973A8204CA}" dt="2022-06-16T23:13:30.962" v="452" actId="113"/>
          <ac:spMkLst>
            <pc:docMk/>
            <pc:sldMk cId="1268378346" sldId="263"/>
            <ac:spMk id="4" creationId="{8790808B-F932-E90C-9032-C1FD4873E673}"/>
          </ac:spMkLst>
        </pc:spChg>
        <pc:spChg chg="add mod">
          <ac:chgData name="balaji ravichandran" userId="86c8db94ffade15d" providerId="LiveId" clId="{CCF47177-AFEF-4D0C-B6BF-9C973A8204CA}" dt="2022-06-16T23:13:38.966" v="453" actId="12"/>
          <ac:spMkLst>
            <pc:docMk/>
            <pc:sldMk cId="1268378346" sldId="263"/>
            <ac:spMk id="7" creationId="{6FA76212-11E0-BDF0-033D-60BBA96F149C}"/>
          </ac:spMkLst>
        </pc:spChg>
        <pc:graphicFrameChg chg="mod">
          <ac:chgData name="balaji ravichandran" userId="86c8db94ffade15d" providerId="LiveId" clId="{CCF47177-AFEF-4D0C-B6BF-9C973A8204CA}" dt="2022-06-16T23:14:06.871" v="454"/>
          <ac:graphicFrameMkLst>
            <pc:docMk/>
            <pc:sldMk cId="1268378346" sldId="263"/>
            <ac:graphicFrameMk id="11" creationId="{687062F5-CB75-4E6F-8FB6-1DFB913588E3}"/>
          </ac:graphicFrameMkLst>
        </pc:graphicFrameChg>
      </pc:sldChg>
      <pc:sldChg chg="del">
        <pc:chgData name="balaji ravichandran" userId="86c8db94ffade15d" providerId="LiveId" clId="{CCF47177-AFEF-4D0C-B6BF-9C973A8204CA}" dt="2022-06-16T23:14:35.275" v="455" actId="2696"/>
        <pc:sldMkLst>
          <pc:docMk/>
          <pc:sldMk cId="1647942039" sldId="266"/>
        </pc:sldMkLst>
      </pc:sldChg>
    </pc:docChg>
  </pc:docChgLst>
  <pc:docChgLst>
    <pc:chgData name="balaji ravichandran" userId="86c8db94ffade15d" providerId="LiveId" clId="{4EFA5930-B288-4273-898B-A7C158B0A0DF}"/>
    <pc:docChg chg="custSel modSld sldOrd">
      <pc:chgData name="balaji ravichandran" userId="86c8db94ffade15d" providerId="LiveId" clId="{4EFA5930-B288-4273-898B-A7C158B0A0DF}" dt="2022-08-19T00:32:59.004" v="894" actId="20577"/>
      <pc:docMkLst>
        <pc:docMk/>
      </pc:docMkLst>
      <pc:sldChg chg="modSp mod">
        <pc:chgData name="balaji ravichandran" userId="86c8db94ffade15d" providerId="LiveId" clId="{4EFA5930-B288-4273-898B-A7C158B0A0DF}" dt="2022-08-18T22:43:57.200" v="729" actId="2711"/>
        <pc:sldMkLst>
          <pc:docMk/>
          <pc:sldMk cId="0" sldId="257"/>
        </pc:sldMkLst>
        <pc:spChg chg="mod">
          <ac:chgData name="balaji ravichandran" userId="86c8db94ffade15d" providerId="LiveId" clId="{4EFA5930-B288-4273-898B-A7C158B0A0DF}" dt="2022-08-18T22:43:38.601" v="728" actId="20577"/>
          <ac:spMkLst>
            <pc:docMk/>
            <pc:sldMk cId="0" sldId="257"/>
            <ac:spMk id="2" creationId="{D515642E-90A8-67DF-4416-8D979954476E}"/>
          </ac:spMkLst>
        </pc:spChg>
        <pc:spChg chg="mod">
          <ac:chgData name="balaji ravichandran" userId="86c8db94ffade15d" providerId="LiveId" clId="{4EFA5930-B288-4273-898B-A7C158B0A0DF}" dt="2022-08-18T22:43:57.200" v="729" actId="2711"/>
          <ac:spMkLst>
            <pc:docMk/>
            <pc:sldMk cId="0" sldId="257"/>
            <ac:spMk id="65" creationId="{00000000-0000-0000-0000-000000000000}"/>
          </ac:spMkLst>
        </pc:spChg>
      </pc:sldChg>
      <pc:sldChg chg="ord">
        <pc:chgData name="balaji ravichandran" userId="86c8db94ffade15d" providerId="LiveId" clId="{4EFA5930-B288-4273-898B-A7C158B0A0DF}" dt="2022-08-18T22:57:08.808" v="758"/>
        <pc:sldMkLst>
          <pc:docMk/>
          <pc:sldMk cId="0" sldId="260"/>
        </pc:sldMkLst>
      </pc:sldChg>
      <pc:sldChg chg="modSp mod">
        <pc:chgData name="balaji ravichandran" userId="86c8db94ffade15d" providerId="LiveId" clId="{4EFA5930-B288-4273-898B-A7C158B0A0DF}" dt="2022-08-18T22:44:55.457" v="733" actId="113"/>
        <pc:sldMkLst>
          <pc:docMk/>
          <pc:sldMk cId="2310794976" sldId="262"/>
        </pc:sldMkLst>
        <pc:graphicFrameChg chg="modGraphic">
          <ac:chgData name="balaji ravichandran" userId="86c8db94ffade15d" providerId="LiveId" clId="{4EFA5930-B288-4273-898B-A7C158B0A0DF}" dt="2022-08-18T22:44:55.457" v="733" actId="113"/>
          <ac:graphicFrameMkLst>
            <pc:docMk/>
            <pc:sldMk cId="2310794976" sldId="262"/>
            <ac:graphicFrameMk id="4" creationId="{C98410AF-0BDD-4313-9F00-069BFC32A98A}"/>
          </ac:graphicFrameMkLst>
        </pc:graphicFrameChg>
      </pc:sldChg>
      <pc:sldChg chg="delSp mod">
        <pc:chgData name="balaji ravichandran" userId="86c8db94ffade15d" providerId="LiveId" clId="{4EFA5930-B288-4273-898B-A7C158B0A0DF}" dt="2022-08-18T13:25:05.619" v="715" actId="478"/>
        <pc:sldMkLst>
          <pc:docMk/>
          <pc:sldMk cId="2705961959" sldId="264"/>
        </pc:sldMkLst>
        <pc:spChg chg="del">
          <ac:chgData name="balaji ravichandran" userId="86c8db94ffade15d" providerId="LiveId" clId="{4EFA5930-B288-4273-898B-A7C158B0A0DF}" dt="2022-08-18T13:25:05.619" v="715" actId="478"/>
          <ac:spMkLst>
            <pc:docMk/>
            <pc:sldMk cId="2705961959" sldId="264"/>
            <ac:spMk id="4" creationId="{4E12CC4A-E470-D00A-C872-7D6495EEC242}"/>
          </ac:spMkLst>
        </pc:spChg>
        <pc:graphicFrameChg chg="del">
          <ac:chgData name="balaji ravichandran" userId="86c8db94ffade15d" providerId="LiveId" clId="{4EFA5930-B288-4273-898B-A7C158B0A0DF}" dt="2022-08-18T13:25:00.292" v="714" actId="478"/>
          <ac:graphicFrameMkLst>
            <pc:docMk/>
            <pc:sldMk cId="2705961959" sldId="264"/>
            <ac:graphicFrameMk id="5" creationId="{52079B62-7AD1-55D4-BEB0-ABCDCE85D1BD}"/>
          </ac:graphicFrameMkLst>
        </pc:graphicFrameChg>
      </pc:sldChg>
      <pc:sldChg chg="modSp mod">
        <pc:chgData name="balaji ravichandran" userId="86c8db94ffade15d" providerId="LiveId" clId="{4EFA5930-B288-4273-898B-A7C158B0A0DF}" dt="2022-08-19T00:32:59.004" v="894" actId="20577"/>
        <pc:sldMkLst>
          <pc:docMk/>
          <pc:sldMk cId="263602711" sldId="266"/>
        </pc:sldMkLst>
        <pc:graphicFrameChg chg="mod modGraphic">
          <ac:chgData name="balaji ravichandran" userId="86c8db94ffade15d" providerId="LiveId" clId="{4EFA5930-B288-4273-898B-A7C158B0A0DF}" dt="2022-08-19T00:32:59.004" v="894" actId="20577"/>
          <ac:graphicFrameMkLst>
            <pc:docMk/>
            <pc:sldMk cId="263602711" sldId="266"/>
            <ac:graphicFrameMk id="6" creationId="{584654CD-A52C-F7D5-9C18-9FBB35540FC5}"/>
          </ac:graphicFrameMkLst>
        </pc:graphicFrameChg>
      </pc:sldChg>
      <pc:sldChg chg="delSp mod">
        <pc:chgData name="balaji ravichandran" userId="86c8db94ffade15d" providerId="LiveId" clId="{4EFA5930-B288-4273-898B-A7C158B0A0DF}" dt="2022-08-18T13:24:43.414" v="713" actId="478"/>
        <pc:sldMkLst>
          <pc:docMk/>
          <pc:sldMk cId="1148922669" sldId="267"/>
        </pc:sldMkLst>
        <pc:spChg chg="del">
          <ac:chgData name="balaji ravichandran" userId="86c8db94ffade15d" providerId="LiveId" clId="{4EFA5930-B288-4273-898B-A7C158B0A0DF}" dt="2022-08-18T13:24:33.364" v="711" actId="478"/>
          <ac:spMkLst>
            <pc:docMk/>
            <pc:sldMk cId="1148922669" sldId="267"/>
            <ac:spMk id="4" creationId="{95F00D10-7F3F-7A26-6E9C-D8D1D4D88F31}"/>
          </ac:spMkLst>
        </pc:spChg>
        <pc:spChg chg="del">
          <ac:chgData name="balaji ravichandran" userId="86c8db94ffade15d" providerId="LiveId" clId="{4EFA5930-B288-4273-898B-A7C158B0A0DF}" dt="2022-08-18T13:24:37.370" v="712" actId="478"/>
          <ac:spMkLst>
            <pc:docMk/>
            <pc:sldMk cId="1148922669" sldId="267"/>
            <ac:spMk id="7" creationId="{4EC5B777-15BC-9CE6-F683-4514735F4B31}"/>
          </ac:spMkLst>
        </pc:spChg>
        <pc:graphicFrameChg chg="del">
          <ac:chgData name="balaji ravichandran" userId="86c8db94ffade15d" providerId="LiveId" clId="{4EFA5930-B288-4273-898B-A7C158B0A0DF}" dt="2022-08-18T13:24:43.414" v="713" actId="478"/>
          <ac:graphicFrameMkLst>
            <pc:docMk/>
            <pc:sldMk cId="1148922669" sldId="267"/>
            <ac:graphicFrameMk id="6" creationId="{D6DBAAC6-9AD3-6125-864E-0C2626E69040}"/>
          </ac:graphicFrameMkLst>
        </pc:graphicFrameChg>
      </pc:sldChg>
    </pc:docChg>
  </pc:docChgLst>
  <pc:docChgLst>
    <pc:chgData name="balaji ravichandran" userId="86c8db94ffade15d" providerId="LiveId" clId="{62E628A6-3C5E-4AEB-89B2-F0C907F3A403}"/>
    <pc:docChg chg="custSel addSld modSld modSection">
      <pc:chgData name="balaji ravichandran" userId="86c8db94ffade15d" providerId="LiveId" clId="{62E628A6-3C5E-4AEB-89B2-F0C907F3A403}" dt="2022-06-23T23:21:40.003" v="514"/>
      <pc:docMkLst>
        <pc:docMk/>
      </pc:docMkLst>
      <pc:sldChg chg="modSp mod">
        <pc:chgData name="balaji ravichandran" userId="86c8db94ffade15d" providerId="LiveId" clId="{62E628A6-3C5E-4AEB-89B2-F0C907F3A403}" dt="2022-06-23T23:01:59.239" v="3" actId="20577"/>
        <pc:sldMkLst>
          <pc:docMk/>
          <pc:sldMk cId="0" sldId="256"/>
        </pc:sldMkLst>
        <pc:spChg chg="mod">
          <ac:chgData name="balaji ravichandran" userId="86c8db94ffade15d" providerId="LiveId" clId="{62E628A6-3C5E-4AEB-89B2-F0C907F3A403}" dt="2022-06-23T23:01:59.239" v="3" actId="20577"/>
          <ac:spMkLst>
            <pc:docMk/>
            <pc:sldMk cId="0" sldId="256"/>
            <ac:spMk id="60" creationId="{00000000-0000-0000-0000-000000000000}"/>
          </ac:spMkLst>
        </pc:spChg>
      </pc:sldChg>
      <pc:sldChg chg="modSp mod">
        <pc:chgData name="balaji ravichandran" userId="86c8db94ffade15d" providerId="LiveId" clId="{62E628A6-3C5E-4AEB-89B2-F0C907F3A403}" dt="2022-06-23T23:03:54.506" v="101" actId="798"/>
        <pc:sldMkLst>
          <pc:docMk/>
          <pc:sldMk cId="0" sldId="257"/>
        </pc:sldMkLst>
        <pc:graphicFrameChg chg="modGraphic">
          <ac:chgData name="balaji ravichandran" userId="86c8db94ffade15d" providerId="LiveId" clId="{62E628A6-3C5E-4AEB-89B2-F0C907F3A403}" dt="2022-06-23T23:03:54.506" v="101" actId="798"/>
          <ac:graphicFrameMkLst>
            <pc:docMk/>
            <pc:sldMk cId="0" sldId="257"/>
            <ac:graphicFrameMk id="69" creationId="{00000000-0000-0000-0000-000000000000}"/>
          </ac:graphicFrameMkLst>
        </pc:graphicFrameChg>
      </pc:sldChg>
      <pc:sldChg chg="modSp mod">
        <pc:chgData name="balaji ravichandran" userId="86c8db94ffade15d" providerId="LiveId" clId="{62E628A6-3C5E-4AEB-89B2-F0C907F3A403}" dt="2022-06-23T23:12:55.232" v="252" actId="14100"/>
        <pc:sldMkLst>
          <pc:docMk/>
          <pc:sldMk cId="1268378346" sldId="263"/>
        </pc:sldMkLst>
        <pc:spChg chg="mod">
          <ac:chgData name="balaji ravichandran" userId="86c8db94ffade15d" providerId="LiveId" clId="{62E628A6-3C5E-4AEB-89B2-F0C907F3A403}" dt="2022-06-23T23:12:55.232" v="252" actId="14100"/>
          <ac:spMkLst>
            <pc:docMk/>
            <pc:sldMk cId="1268378346" sldId="263"/>
            <ac:spMk id="3" creationId="{6385049C-1797-61C6-EDE2-4FF79766A936}"/>
          </ac:spMkLst>
        </pc:spChg>
        <pc:spChg chg="mod">
          <ac:chgData name="balaji ravichandran" userId="86c8db94ffade15d" providerId="LiveId" clId="{62E628A6-3C5E-4AEB-89B2-F0C907F3A403}" dt="2022-06-23T23:07:42.137" v="238" actId="14100"/>
          <ac:spMkLst>
            <pc:docMk/>
            <pc:sldMk cId="1268378346" sldId="263"/>
            <ac:spMk id="4" creationId="{8790808B-F932-E90C-9032-C1FD4873E673}"/>
          </ac:spMkLst>
        </pc:spChg>
        <pc:spChg chg="mod">
          <ac:chgData name="balaji ravichandran" userId="86c8db94ffade15d" providerId="LiveId" clId="{62E628A6-3C5E-4AEB-89B2-F0C907F3A403}" dt="2022-06-23T23:07:22.423" v="210" actId="20577"/>
          <ac:spMkLst>
            <pc:docMk/>
            <pc:sldMk cId="1268378346" sldId="263"/>
            <ac:spMk id="7" creationId="{6FA76212-11E0-BDF0-033D-60BBA96F149C}"/>
          </ac:spMkLst>
        </pc:spChg>
      </pc:sldChg>
      <pc:sldChg chg="addSp modSp new mod">
        <pc:chgData name="balaji ravichandran" userId="86c8db94ffade15d" providerId="LiveId" clId="{62E628A6-3C5E-4AEB-89B2-F0C907F3A403}" dt="2022-06-23T23:21:40.003" v="514"/>
        <pc:sldMkLst>
          <pc:docMk/>
          <pc:sldMk cId="4223022050" sldId="264"/>
        </pc:sldMkLst>
        <pc:spChg chg="add mod">
          <ac:chgData name="balaji ravichandran" userId="86c8db94ffade15d" providerId="LiveId" clId="{62E628A6-3C5E-4AEB-89B2-F0C907F3A403}" dt="2022-06-23T23:14:05.197" v="299" actId="1076"/>
          <ac:spMkLst>
            <pc:docMk/>
            <pc:sldMk cId="4223022050" sldId="264"/>
            <ac:spMk id="3" creationId="{80B17A47-E433-9C07-B9D4-8FD1F045536B}"/>
          </ac:spMkLst>
        </pc:spChg>
        <pc:graphicFrameChg chg="add mod modGraphic">
          <ac:chgData name="balaji ravichandran" userId="86c8db94ffade15d" providerId="LiveId" clId="{62E628A6-3C5E-4AEB-89B2-F0C907F3A403}" dt="2022-06-23T23:17:25.426" v="414" actId="313"/>
          <ac:graphicFrameMkLst>
            <pc:docMk/>
            <pc:sldMk cId="4223022050" sldId="264"/>
            <ac:graphicFrameMk id="4" creationId="{9EB13CDF-71BF-A934-0E7D-0A4306F9F772}"/>
          </ac:graphicFrameMkLst>
        </pc:graphicFrameChg>
        <pc:graphicFrameChg chg="add mod modGraphic">
          <ac:chgData name="balaji ravichandran" userId="86c8db94ffade15d" providerId="LiveId" clId="{62E628A6-3C5E-4AEB-89B2-F0C907F3A403}" dt="2022-06-23T23:20:43.328" v="513" actId="20577"/>
          <ac:graphicFrameMkLst>
            <pc:docMk/>
            <pc:sldMk cId="4223022050" sldId="264"/>
            <ac:graphicFrameMk id="5" creationId="{666A8234-7E3F-2680-EA0C-16562973F9B8}"/>
          </ac:graphicFrameMkLst>
        </pc:graphicFrameChg>
        <pc:graphicFrameChg chg="add mod">
          <ac:chgData name="balaji ravichandran" userId="86c8db94ffade15d" providerId="LiveId" clId="{62E628A6-3C5E-4AEB-89B2-F0C907F3A403}" dt="2022-06-23T23:21:40.003" v="514"/>
          <ac:graphicFrameMkLst>
            <pc:docMk/>
            <pc:sldMk cId="4223022050" sldId="264"/>
            <ac:graphicFrameMk id="6" creationId="{D1DCCAAE-C64F-AEFD-6B72-55819BC0DB42}"/>
          </ac:graphicFrameMkLst>
        </pc:graphicFrameChg>
      </pc:sldChg>
    </pc:docChg>
  </pc:docChgLst>
  <pc:docChgLst>
    <pc:chgData name="balaji ravichandran" userId="86c8db94ffade15d" providerId="LiveId" clId="{9A29C75C-4472-48DA-B73A-60E2DE3A3D8F}"/>
    <pc:docChg chg="custSel delSld modSld sldOrd modSection">
      <pc:chgData name="balaji ravichandran" userId="86c8db94ffade15d" providerId="LiveId" clId="{9A29C75C-4472-48DA-B73A-60E2DE3A3D8F}" dt="2022-07-08T00:41:56.870" v="281" actId="20577"/>
      <pc:docMkLst>
        <pc:docMk/>
      </pc:docMkLst>
      <pc:sldChg chg="modSp mod">
        <pc:chgData name="balaji ravichandran" userId="86c8db94ffade15d" providerId="LiveId" clId="{9A29C75C-4472-48DA-B73A-60E2DE3A3D8F}" dt="2022-07-07T22:27:13.896" v="25" actId="20577"/>
        <pc:sldMkLst>
          <pc:docMk/>
          <pc:sldMk cId="0" sldId="256"/>
        </pc:sldMkLst>
        <pc:spChg chg="mod">
          <ac:chgData name="balaji ravichandran" userId="86c8db94ffade15d" providerId="LiveId" clId="{9A29C75C-4472-48DA-B73A-60E2DE3A3D8F}" dt="2022-07-07T22:26:59.026" v="19" actId="20577"/>
          <ac:spMkLst>
            <pc:docMk/>
            <pc:sldMk cId="0" sldId="256"/>
            <ac:spMk id="59" creationId="{00000000-0000-0000-0000-000000000000}"/>
          </ac:spMkLst>
        </pc:spChg>
        <pc:spChg chg="mod">
          <ac:chgData name="balaji ravichandran" userId="86c8db94ffade15d" providerId="LiveId" clId="{9A29C75C-4472-48DA-B73A-60E2DE3A3D8F}" dt="2022-07-07T22:27:13.896" v="25" actId="20577"/>
          <ac:spMkLst>
            <pc:docMk/>
            <pc:sldMk cId="0" sldId="256"/>
            <ac:spMk id="60" creationId="{00000000-0000-0000-0000-000000000000}"/>
          </ac:spMkLst>
        </pc:spChg>
      </pc:sldChg>
      <pc:sldChg chg="modSp mod">
        <pc:chgData name="balaji ravichandran" userId="86c8db94ffade15d" providerId="LiveId" clId="{9A29C75C-4472-48DA-B73A-60E2DE3A3D8F}" dt="2022-07-07T22:28:11.917" v="63" actId="2165"/>
        <pc:sldMkLst>
          <pc:docMk/>
          <pc:sldMk cId="0" sldId="257"/>
        </pc:sldMkLst>
        <pc:graphicFrameChg chg="modGraphic">
          <ac:chgData name="balaji ravichandran" userId="86c8db94ffade15d" providerId="LiveId" clId="{9A29C75C-4472-48DA-B73A-60E2DE3A3D8F}" dt="2022-07-07T22:28:11.917" v="63" actId="2165"/>
          <ac:graphicFrameMkLst>
            <pc:docMk/>
            <pc:sldMk cId="0" sldId="257"/>
            <ac:graphicFrameMk id="69" creationId="{00000000-0000-0000-0000-000000000000}"/>
          </ac:graphicFrameMkLst>
        </pc:graphicFrameChg>
      </pc:sldChg>
      <pc:sldChg chg="modSp mod">
        <pc:chgData name="balaji ravichandran" userId="86c8db94ffade15d" providerId="LiveId" clId="{9A29C75C-4472-48DA-B73A-60E2DE3A3D8F}" dt="2022-07-08T00:41:56.870" v="281" actId="20577"/>
        <pc:sldMkLst>
          <pc:docMk/>
          <pc:sldMk cId="2310794976" sldId="262"/>
        </pc:sldMkLst>
        <pc:spChg chg="mod">
          <ac:chgData name="balaji ravichandran" userId="86c8db94ffade15d" providerId="LiveId" clId="{9A29C75C-4472-48DA-B73A-60E2DE3A3D8F}" dt="2022-07-07T22:29:28.735" v="86" actId="20577"/>
          <ac:spMkLst>
            <pc:docMk/>
            <pc:sldMk cId="2310794976" sldId="262"/>
            <ac:spMk id="3" creationId="{E43883C1-C4B0-2FC0-AA33-56242837BEE2}"/>
          </ac:spMkLst>
        </pc:spChg>
        <pc:spChg chg="mod">
          <ac:chgData name="balaji ravichandran" userId="86c8db94ffade15d" providerId="LiveId" clId="{9A29C75C-4472-48DA-B73A-60E2DE3A3D8F}" dt="2022-07-08T00:41:56.870" v="281" actId="20577"/>
          <ac:spMkLst>
            <pc:docMk/>
            <pc:sldMk cId="2310794976" sldId="262"/>
            <ac:spMk id="5" creationId="{6F938691-6170-A0A0-BB35-C4F26BA754FA}"/>
          </ac:spMkLst>
        </pc:spChg>
        <pc:spChg chg="mod">
          <ac:chgData name="balaji ravichandran" userId="86c8db94ffade15d" providerId="LiveId" clId="{9A29C75C-4472-48DA-B73A-60E2DE3A3D8F}" dt="2022-07-08T00:41:10.911" v="207" actId="1076"/>
          <ac:spMkLst>
            <pc:docMk/>
            <pc:sldMk cId="2310794976" sldId="262"/>
            <ac:spMk id="6" creationId="{D699B4E4-CF2F-EA85-FF37-CE10CC69DF0E}"/>
          </ac:spMkLst>
        </pc:spChg>
        <pc:graphicFrameChg chg="mod modGraphic">
          <ac:chgData name="balaji ravichandran" userId="86c8db94ffade15d" providerId="LiveId" clId="{9A29C75C-4472-48DA-B73A-60E2DE3A3D8F}" dt="2022-07-08T00:41:04.480" v="206" actId="1076"/>
          <ac:graphicFrameMkLst>
            <pc:docMk/>
            <pc:sldMk cId="2310794976" sldId="262"/>
            <ac:graphicFrameMk id="9" creationId="{0EAB5E66-9365-E923-871D-266FDC956BAD}"/>
          </ac:graphicFrameMkLst>
        </pc:graphicFrameChg>
      </pc:sldChg>
      <pc:sldChg chg="modSp mod ord">
        <pc:chgData name="balaji ravichandran" userId="86c8db94ffade15d" providerId="LiveId" clId="{9A29C75C-4472-48DA-B73A-60E2DE3A3D8F}" dt="2022-07-07T22:29:55.267" v="96" actId="20577"/>
        <pc:sldMkLst>
          <pc:docMk/>
          <pc:sldMk cId="1268378346" sldId="263"/>
        </pc:sldMkLst>
        <pc:spChg chg="mod">
          <ac:chgData name="balaji ravichandran" userId="86c8db94ffade15d" providerId="LiveId" clId="{9A29C75C-4472-48DA-B73A-60E2DE3A3D8F}" dt="2022-07-07T22:29:55.267" v="96" actId="20577"/>
          <ac:spMkLst>
            <pc:docMk/>
            <pc:sldMk cId="1268378346" sldId="263"/>
            <ac:spMk id="3" creationId="{6385049C-1797-61C6-EDE2-4FF79766A936}"/>
          </ac:spMkLst>
        </pc:spChg>
      </pc:sldChg>
      <pc:sldChg chg="del">
        <pc:chgData name="balaji ravichandran" userId="86c8db94ffade15d" providerId="LiveId" clId="{9A29C75C-4472-48DA-B73A-60E2DE3A3D8F}" dt="2022-07-07T22:29:47.995" v="87" actId="2696"/>
        <pc:sldMkLst>
          <pc:docMk/>
          <pc:sldMk cId="4223022050" sldId="264"/>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4T08:37:17.5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86,'41'1,"-10"0,0-2,-1 0,59-12,-66 9,-1 1,1 1,26 1,-25 0,0 0,44-8,-22-1,0 2,1 2,81 0,-104 5,0-1,25-6,44-2,951 9,-479 3,-537-1,51 10,-17-1,-1-2,-18-2,65 1,395-8,-486 2,1 1,27 6,27 2,-54-9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474747"/>
                </a:solidFill>
                <a:effectLst/>
                <a:latin typeface="Google Sans"/>
              </a:rPr>
              <a:t>Semantic search is </a:t>
            </a:r>
            <a:r>
              <a:rPr lang="en-IN" b="0" i="0" dirty="0">
                <a:solidFill>
                  <a:srgbClr val="040C28"/>
                </a:solidFill>
                <a:effectLst/>
                <a:latin typeface="Google Sans"/>
              </a:rPr>
              <a:t>a data searching technique which uses the intent and contextual meaning behind a search query to deliver more relevant results</a:t>
            </a:r>
            <a:r>
              <a:rPr lang="en-IN" b="0" i="0" dirty="0">
                <a:solidFill>
                  <a:srgbClr val="474747"/>
                </a:solidFill>
                <a:effectLst/>
                <a:latin typeface="Google Sans"/>
              </a:rPr>
              <a:t>.</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Malgun Gothic"/>
                <a:ea typeface="Malgun Gothic"/>
                <a:cs typeface="Malgun Gothic"/>
                <a:sym typeface="Malgun Gothic"/>
              </a:rPr>
              <a:t>18</a:t>
            </a:fld>
            <a:endParaRPr lang="en-US" sz="1200" b="0" i="0" u="none" strike="noStrike" cap="none">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421845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Malgun Gothic"/>
                <a:ea typeface="Malgun Gothic"/>
                <a:cs typeface="Malgun Gothic"/>
                <a:sym typeface="Malgun Gothic"/>
              </a:rPr>
              <a:t>20</a:t>
            </a:fld>
            <a:endParaRPr lang="en-US" sz="1200" b="0" i="0" u="none" strike="noStrike" cap="none">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1433275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20"/>
        <p:cNvGrpSpPr/>
        <p:nvPr/>
      </p:nvGrpSpPr>
      <p:grpSpPr>
        <a:xfrm>
          <a:off x="0" y="0"/>
          <a:ext cx="0" cy="0"/>
          <a:chOff x="0" y="0"/>
          <a:chExt cx="0" cy="0"/>
        </a:xfrm>
      </p:grpSpPr>
      <p:pic>
        <p:nvPicPr>
          <p:cNvPr id="21" name="Google Shape;21;p7"/>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2" name="Google Shape;22;p7"/>
          <p:cNvSpPr/>
          <p:nvPr/>
        </p:nvSpPr>
        <p:spPr>
          <a:xfrm>
            <a:off x="0" y="0"/>
            <a:ext cx="9144000" cy="116632"/>
          </a:xfrm>
          <a:prstGeom prst="rect">
            <a:avLst/>
          </a:prstGeom>
          <a:solidFill>
            <a:srgbClr val="0E6E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latin typeface="Calibri"/>
              <a:ea typeface="Calibri"/>
              <a:cs typeface="Calibri"/>
              <a:sym typeface="Calibri"/>
            </a:endParaRPr>
          </a:p>
        </p:txBody>
      </p:sp>
      <p:sp>
        <p:nvSpPr>
          <p:cNvPr id="23" name="Google Shape;23;p7"/>
          <p:cNvSpPr/>
          <p:nvPr/>
        </p:nvSpPr>
        <p:spPr>
          <a:xfrm>
            <a:off x="-46120" y="116632"/>
            <a:ext cx="9144000" cy="6751789"/>
          </a:xfrm>
          <a:prstGeom prst="rect">
            <a:avLst/>
          </a:prstGeom>
          <a:gradFill>
            <a:gsLst>
              <a:gs pos="0">
                <a:srgbClr val="D8D8D8">
                  <a:alpha val="49803"/>
                </a:srgbClr>
              </a:gs>
              <a:gs pos="100000">
                <a:srgbClr val="FFFFFF">
                  <a:alpha val="75686"/>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latin typeface="Calibri"/>
              <a:ea typeface="Calibri"/>
              <a:cs typeface="Calibri"/>
              <a:sym typeface="Calibri"/>
            </a:endParaRPr>
          </a:p>
        </p:txBody>
      </p:sp>
      <p:sp>
        <p:nvSpPr>
          <p:cNvPr id="24" name="Google Shape;24;p7"/>
          <p:cNvSpPr txBox="1"/>
          <p:nvPr/>
        </p:nvSpPr>
        <p:spPr>
          <a:xfrm>
            <a:off x="101600" y="202498"/>
            <a:ext cx="1350627"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i="0" u="none" strike="noStrike" cap="none">
                <a:solidFill>
                  <a:srgbClr val="0E6EB8"/>
                </a:solidFill>
                <a:latin typeface="Times New Roman"/>
                <a:ea typeface="Times New Roman"/>
                <a:cs typeface="Times New Roman"/>
                <a:sym typeface="Times New Roman"/>
              </a:rPr>
              <a:t>AI &amp; SE Lab</a:t>
            </a:r>
            <a:endParaRPr sz="1600" b="1" i="0" u="none" strike="noStrike" cap="none">
              <a:solidFill>
                <a:srgbClr val="0E6EB8"/>
              </a:solidFill>
              <a:latin typeface="Times New Roman"/>
              <a:ea typeface="Times New Roman"/>
              <a:cs typeface="Times New Roman"/>
              <a:sym typeface="Times New Roman"/>
            </a:endParaRPr>
          </a:p>
        </p:txBody>
      </p:sp>
      <p:pic>
        <p:nvPicPr>
          <p:cNvPr id="25" name="Google Shape;25;p7"/>
          <p:cNvPicPr preferRelativeResize="0"/>
          <p:nvPr/>
        </p:nvPicPr>
        <p:blipFill rotWithShape="1">
          <a:blip r:embed="rId3">
            <a:alphaModFix/>
          </a:blip>
          <a:srcRect/>
          <a:stretch/>
        </p:blipFill>
        <p:spPr>
          <a:xfrm>
            <a:off x="7384504" y="174624"/>
            <a:ext cx="1563770" cy="366428"/>
          </a:xfrm>
          <a:prstGeom prst="rect">
            <a:avLst/>
          </a:prstGeom>
          <a:noFill/>
          <a:ln>
            <a:noFill/>
          </a:ln>
        </p:spPr>
      </p:pic>
      <p:sp>
        <p:nvSpPr>
          <p:cNvPr id="26" name="Google Shape;26;p7"/>
          <p:cNvSpPr/>
          <p:nvPr/>
        </p:nvSpPr>
        <p:spPr>
          <a:xfrm>
            <a:off x="918082" y="6655502"/>
            <a:ext cx="8314885" cy="202498"/>
          </a:xfrm>
          <a:prstGeom prst="parallelogram">
            <a:avLst>
              <a:gd name="adj" fmla="val 38193"/>
            </a:avLst>
          </a:prstGeom>
          <a:solidFill>
            <a:srgbClr val="9092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Calibri"/>
              <a:ea typeface="Calibri"/>
              <a:cs typeface="Calibri"/>
              <a:sym typeface="Calibri"/>
            </a:endParaRPr>
          </a:p>
        </p:txBody>
      </p:sp>
      <p:sp>
        <p:nvSpPr>
          <p:cNvPr id="27" name="Google Shape;27;p7"/>
          <p:cNvSpPr/>
          <p:nvPr/>
        </p:nvSpPr>
        <p:spPr>
          <a:xfrm>
            <a:off x="0" y="6654940"/>
            <a:ext cx="1442868" cy="200820"/>
          </a:xfrm>
          <a:prstGeom prst="rect">
            <a:avLst/>
          </a:prstGeom>
          <a:solidFill>
            <a:srgbClr val="0E6E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7"/>
          <p:cNvSpPr txBox="1"/>
          <p:nvPr/>
        </p:nvSpPr>
        <p:spPr>
          <a:xfrm>
            <a:off x="46120" y="6615753"/>
            <a:ext cx="1350627" cy="27699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200" b="1" i="0" u="none" strike="noStrike" cap="none">
                <a:solidFill>
                  <a:schemeClr val="lt1"/>
                </a:solidFill>
                <a:latin typeface="Times New Roman"/>
                <a:ea typeface="Times New Roman"/>
                <a:cs typeface="Times New Roman"/>
                <a:sym typeface="Times New Roman"/>
              </a:rPr>
              <a:t>AI &amp; SE Lab</a:t>
            </a:r>
            <a:endParaRPr sz="1200" b="1" i="0" u="none" strike="noStrike" cap="none">
              <a:solidFill>
                <a:schemeClr val="lt1"/>
              </a:solidFill>
              <a:latin typeface="Times New Roman"/>
              <a:ea typeface="Times New Roman"/>
              <a:cs typeface="Times New Roman"/>
              <a:sym typeface="Times New Roman"/>
            </a:endParaRPr>
          </a:p>
        </p:txBody>
      </p:sp>
      <p:sp>
        <p:nvSpPr>
          <p:cNvPr id="29" name="Google Shape;29;p7"/>
          <p:cNvSpPr/>
          <p:nvPr/>
        </p:nvSpPr>
        <p:spPr>
          <a:xfrm>
            <a:off x="1437534" y="6650506"/>
            <a:ext cx="3600" cy="20749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7"/>
          <p:cNvSpPr txBox="1"/>
          <p:nvPr/>
        </p:nvSpPr>
        <p:spPr>
          <a:xfrm>
            <a:off x="1488988" y="6638856"/>
            <a:ext cx="1350627" cy="23079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900" b="0" i="0" u="none" strike="noStrike" cap="none" dirty="0">
                <a:solidFill>
                  <a:schemeClr val="lt1"/>
                </a:solidFill>
                <a:latin typeface="Times New Roman"/>
                <a:ea typeface="Times New Roman"/>
                <a:cs typeface="Times New Roman"/>
                <a:sym typeface="Times New Roman"/>
              </a:rPr>
              <a:t>Lab seminar </a:t>
            </a:r>
            <a:endParaRPr sz="9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E7DA-930C-6702-C07C-AD462E3892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40076D-8CC7-4B11-2085-0A280046EF97}"/>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4" name="Footer Placeholder 3">
            <a:extLst>
              <a:ext uri="{FF2B5EF4-FFF2-40B4-BE49-F238E27FC236}">
                <a16:creationId xmlns:a16="http://schemas.microsoft.com/office/drawing/2014/main" id="{E00AE3E2-6329-A9FA-EB24-8A1039A399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0B554-5FB0-0937-5A4A-3C750AEB77A4}"/>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136761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BF90C-7712-2850-0CDA-8B444D79846D}"/>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3" name="Footer Placeholder 2">
            <a:extLst>
              <a:ext uri="{FF2B5EF4-FFF2-40B4-BE49-F238E27FC236}">
                <a16:creationId xmlns:a16="http://schemas.microsoft.com/office/drawing/2014/main" id="{51ACA925-2BB9-7B2A-8BBB-32670EEFE1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3C4D03-C7D3-8BBE-8D38-0F43A8D42D02}"/>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3222558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ABEA-5BBA-42A0-78D8-D55D8B55C06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AC37ED-E53E-419C-29CE-F00B40E882E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8D6C3D-2B7D-919F-5F07-B8189DE6874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1D68E-BF06-B465-993A-BDD2BDC5F364}"/>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6" name="Footer Placeholder 5">
            <a:extLst>
              <a:ext uri="{FF2B5EF4-FFF2-40B4-BE49-F238E27FC236}">
                <a16:creationId xmlns:a16="http://schemas.microsoft.com/office/drawing/2014/main" id="{74834CDA-F395-183A-5184-1D275C24B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0D19F-F15A-BDED-F473-93578EABDF75}"/>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2461331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B8AA-6315-AF3A-F1EA-EE5F68F8D42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26609-21DB-B40D-FC7E-086D6783910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E63ABB-9A9F-ED86-7896-F717783F9F7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F09CD-DC43-812D-8D7D-4AA78E954637}"/>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6" name="Footer Placeholder 5">
            <a:extLst>
              <a:ext uri="{FF2B5EF4-FFF2-40B4-BE49-F238E27FC236}">
                <a16:creationId xmlns:a16="http://schemas.microsoft.com/office/drawing/2014/main" id="{A085C289-C637-ABC4-03C6-2257F1FE3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E278D-57F0-E775-1379-6B5F30AA6F4C}"/>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1101225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2970-06B3-CE03-B24A-6358952F08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DCE130-A22E-F1CE-B0B1-B530BE5B4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A914F-AAF1-2B35-C577-9B19A951126A}"/>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5" name="Footer Placeholder 4">
            <a:extLst>
              <a:ext uri="{FF2B5EF4-FFF2-40B4-BE49-F238E27FC236}">
                <a16:creationId xmlns:a16="http://schemas.microsoft.com/office/drawing/2014/main" id="{53427102-3666-9DC3-CECD-8DF2F8D34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E45D8-2BA8-FFCA-AD3F-60821133085E}"/>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585312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2C221B-6EE2-2326-E67B-08BA1497B6B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E174C4-780C-E7F6-D841-77DBA15FF7CE}"/>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D1B50-0810-08F4-7D4F-287FE9D8BE44}"/>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5" name="Footer Placeholder 4">
            <a:extLst>
              <a:ext uri="{FF2B5EF4-FFF2-40B4-BE49-F238E27FC236}">
                <a16:creationId xmlns:a16="http://schemas.microsoft.com/office/drawing/2014/main" id="{DAA46F1B-20B3-3496-BF14-D166659DE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7F82F-C2AC-F0BF-6B8E-B7AFAA4A33B0}"/>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1708596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A719-A2A8-1ABA-9854-B65741DCC2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DE8332-9227-1419-7F09-EF9E295D8891}"/>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4" name="Footer Placeholder 3">
            <a:extLst>
              <a:ext uri="{FF2B5EF4-FFF2-40B4-BE49-F238E27FC236}">
                <a16:creationId xmlns:a16="http://schemas.microsoft.com/office/drawing/2014/main" id="{1156F2CD-12F2-EE1A-F179-AA4EF79455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70982C-6B93-13AE-ED62-F00C74E4C6EB}"/>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2726103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9A03-FB06-10D6-B4FF-46147E0909D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578A3-5A33-257B-68B1-6055AAF6E98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33D78-56D1-037E-015D-DC22DCA20003}"/>
              </a:ext>
            </a:extLst>
          </p:cNvPr>
          <p:cNvSpPr>
            <a:spLocks noGrp="1"/>
          </p:cNvSpPr>
          <p:nvPr>
            <p:ph type="dt" sz="half" idx="10"/>
          </p:nvPr>
        </p:nvSpPr>
        <p:spPr/>
        <p:txBody>
          <a:bodyPr/>
          <a:lstStyle/>
          <a:p>
            <a:fld id="{C811BD2C-DE6C-4FC2-8B26-960B327B2384}" type="datetimeFigureOut">
              <a:rPr lang="en-US" smtClean="0"/>
              <a:t>11/10/2024</a:t>
            </a:fld>
            <a:endParaRPr lang="en-US"/>
          </a:p>
        </p:txBody>
      </p:sp>
      <p:sp>
        <p:nvSpPr>
          <p:cNvPr id="5" name="Footer Placeholder 4">
            <a:extLst>
              <a:ext uri="{FF2B5EF4-FFF2-40B4-BE49-F238E27FC236}">
                <a16:creationId xmlns:a16="http://schemas.microsoft.com/office/drawing/2014/main" id="{CB8EB5B0-789D-DB36-C819-15FF5274E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3D5DB-38B1-160E-0B36-78EB8070A13E}"/>
              </a:ext>
            </a:extLst>
          </p:cNvPr>
          <p:cNvSpPr>
            <a:spLocks noGrp="1"/>
          </p:cNvSpPr>
          <p:nvPr>
            <p:ph type="sldNum" sz="quarter" idx="12"/>
          </p:nvPr>
        </p:nvSpPr>
        <p:spPr/>
        <p:txBody>
          <a:bodyPr/>
          <a:lstStyle/>
          <a:p>
            <a:fld id="{E4C6E9F9-2848-4C18-AF88-F61A181A7139}" type="slidenum">
              <a:rPr lang="en-US" smtClean="0"/>
              <a:t>‹#›</a:t>
            </a:fld>
            <a:endParaRPr lang="en-US"/>
          </a:p>
        </p:txBody>
      </p:sp>
    </p:spTree>
    <p:extLst>
      <p:ext uri="{BB962C8B-B14F-4D97-AF65-F5344CB8AC3E}">
        <p14:creationId xmlns:p14="http://schemas.microsoft.com/office/powerpoint/2010/main" val="741527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8FA2-D7BB-F8C4-5A6A-24241320E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8C1E86-44B0-A8DB-3DB7-E203254385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66DF5-E4C2-9D31-7798-84AB6B61D67B}"/>
              </a:ext>
            </a:extLst>
          </p:cNvPr>
          <p:cNvSpPr>
            <a:spLocks noGrp="1"/>
          </p:cNvSpPr>
          <p:nvPr>
            <p:ph type="dt" sz="half" idx="10"/>
          </p:nvPr>
        </p:nvSpPr>
        <p:spPr/>
        <p:txBody>
          <a:bodyPr/>
          <a:lstStyle/>
          <a:p>
            <a:fld id="{C811BD2C-DE6C-4FC2-8B26-960B327B2384}" type="datetimeFigureOut">
              <a:rPr lang="en-US" smtClean="0"/>
              <a:t>11/10/2024</a:t>
            </a:fld>
            <a:endParaRPr lang="en-US"/>
          </a:p>
        </p:txBody>
      </p:sp>
      <p:sp>
        <p:nvSpPr>
          <p:cNvPr id="5" name="Footer Placeholder 4">
            <a:extLst>
              <a:ext uri="{FF2B5EF4-FFF2-40B4-BE49-F238E27FC236}">
                <a16:creationId xmlns:a16="http://schemas.microsoft.com/office/drawing/2014/main" id="{D60579CF-262F-287A-6B9D-343B77666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47CDE-F5F9-D0C9-BC73-1862D5E128E9}"/>
              </a:ext>
            </a:extLst>
          </p:cNvPr>
          <p:cNvSpPr>
            <a:spLocks noGrp="1"/>
          </p:cNvSpPr>
          <p:nvPr>
            <p:ph type="sldNum" sz="quarter" idx="12"/>
          </p:nvPr>
        </p:nvSpPr>
        <p:spPr/>
        <p:txBody>
          <a:bodyPr/>
          <a:lstStyle/>
          <a:p>
            <a:fld id="{E4C6E9F9-2848-4C18-AF88-F61A181A7139}" type="slidenum">
              <a:rPr lang="en-US" smtClean="0"/>
              <a:t>‹#›</a:t>
            </a:fld>
            <a:endParaRPr lang="en-US"/>
          </a:p>
        </p:txBody>
      </p:sp>
    </p:spTree>
    <p:extLst>
      <p:ext uri="{BB962C8B-B14F-4D97-AF65-F5344CB8AC3E}">
        <p14:creationId xmlns:p14="http://schemas.microsoft.com/office/powerpoint/2010/main" val="3558004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2D72-425F-9F9F-92C0-3A81BCFD05A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DCF071-6A83-B2B3-4C14-E370F0949FFE}"/>
              </a:ext>
            </a:extLst>
          </p:cNvPr>
          <p:cNvSpPr>
            <a:spLocks noGrp="1"/>
          </p:cNvSpPr>
          <p:nvPr>
            <p:ph type="body" idx="1"/>
          </p:nvPr>
        </p:nvSpPr>
        <p:spPr>
          <a:xfrm>
            <a:off x="623888" y="4589463"/>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16C25-DB17-7B15-933C-A3DE880F8C76}"/>
              </a:ext>
            </a:extLst>
          </p:cNvPr>
          <p:cNvSpPr>
            <a:spLocks noGrp="1"/>
          </p:cNvSpPr>
          <p:nvPr>
            <p:ph type="dt" sz="half" idx="10"/>
          </p:nvPr>
        </p:nvSpPr>
        <p:spPr/>
        <p:txBody>
          <a:bodyPr/>
          <a:lstStyle/>
          <a:p>
            <a:fld id="{C811BD2C-DE6C-4FC2-8B26-960B327B2384}" type="datetimeFigureOut">
              <a:rPr lang="en-US" smtClean="0"/>
              <a:t>11/10/2024</a:t>
            </a:fld>
            <a:endParaRPr lang="en-US"/>
          </a:p>
        </p:txBody>
      </p:sp>
      <p:sp>
        <p:nvSpPr>
          <p:cNvPr id="5" name="Footer Placeholder 4">
            <a:extLst>
              <a:ext uri="{FF2B5EF4-FFF2-40B4-BE49-F238E27FC236}">
                <a16:creationId xmlns:a16="http://schemas.microsoft.com/office/drawing/2014/main" id="{679F14F2-C822-6BC4-6F28-ECBCAD0C5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060D5-FA05-0C7C-5F79-536723B8547A}"/>
              </a:ext>
            </a:extLst>
          </p:cNvPr>
          <p:cNvSpPr>
            <a:spLocks noGrp="1"/>
          </p:cNvSpPr>
          <p:nvPr>
            <p:ph type="sldNum" sz="quarter" idx="12"/>
          </p:nvPr>
        </p:nvSpPr>
        <p:spPr/>
        <p:txBody>
          <a:bodyPr/>
          <a:lstStyle/>
          <a:p>
            <a:fld id="{E4C6E9F9-2848-4C18-AF88-F61A181A7139}" type="slidenum">
              <a:rPr lang="en-US" smtClean="0"/>
              <a:t>‹#›</a:t>
            </a:fld>
            <a:endParaRPr lang="en-US"/>
          </a:p>
        </p:txBody>
      </p:sp>
    </p:spTree>
    <p:extLst>
      <p:ext uri="{BB962C8B-B14F-4D97-AF65-F5344CB8AC3E}">
        <p14:creationId xmlns:p14="http://schemas.microsoft.com/office/powerpoint/2010/main" val="68751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31"/>
        <p:cNvGrpSpPr/>
        <p:nvPr/>
      </p:nvGrpSpPr>
      <p:grpSpPr>
        <a:xfrm>
          <a:off x="0" y="0"/>
          <a:ext cx="0" cy="0"/>
          <a:chOff x="0" y="0"/>
          <a:chExt cx="0" cy="0"/>
        </a:xfrm>
      </p:grpSpPr>
      <p:sp>
        <p:nvSpPr>
          <p:cNvPr id="32" name="Google Shape;32;p8"/>
          <p:cNvSpPr txBox="1">
            <a:spLocks noGrp="1"/>
          </p:cNvSpPr>
          <p:nvPr>
            <p:ph type="sldNum" idx="12"/>
          </p:nvPr>
        </p:nvSpPr>
        <p:spPr>
          <a:xfrm>
            <a:off x="7061661" y="6587670"/>
            <a:ext cx="2057400" cy="25867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i="0" u="none" strike="noStrike" cap="none">
                <a:solidFill>
                  <a:srgbClr val="888888"/>
                </a:solidFill>
                <a:latin typeface="Calibri"/>
                <a:ea typeface="Calibri"/>
                <a:cs typeface="Calibri"/>
                <a:sym typeface="Calibri"/>
              </a:defRPr>
            </a:lvl1pPr>
            <a:lvl2pPr marL="0" lvl="1" indent="0" algn="r">
              <a:spcBef>
                <a:spcPts val="0"/>
              </a:spcBef>
              <a:buNone/>
              <a:defRPr sz="1400" b="1" i="0" u="none" strike="noStrike" cap="none">
                <a:solidFill>
                  <a:srgbClr val="888888"/>
                </a:solidFill>
                <a:latin typeface="Calibri"/>
                <a:ea typeface="Calibri"/>
                <a:cs typeface="Calibri"/>
                <a:sym typeface="Calibri"/>
              </a:defRPr>
            </a:lvl2pPr>
            <a:lvl3pPr marL="0" lvl="2" indent="0" algn="r">
              <a:spcBef>
                <a:spcPts val="0"/>
              </a:spcBef>
              <a:buNone/>
              <a:defRPr sz="1400" b="1" i="0" u="none" strike="noStrike" cap="none">
                <a:solidFill>
                  <a:srgbClr val="888888"/>
                </a:solidFill>
                <a:latin typeface="Calibri"/>
                <a:ea typeface="Calibri"/>
                <a:cs typeface="Calibri"/>
                <a:sym typeface="Calibri"/>
              </a:defRPr>
            </a:lvl3pPr>
            <a:lvl4pPr marL="0" lvl="3" indent="0" algn="r">
              <a:spcBef>
                <a:spcPts val="0"/>
              </a:spcBef>
              <a:buNone/>
              <a:defRPr sz="1400" b="1" i="0" u="none" strike="noStrike" cap="none">
                <a:solidFill>
                  <a:srgbClr val="888888"/>
                </a:solidFill>
                <a:latin typeface="Calibri"/>
                <a:ea typeface="Calibri"/>
                <a:cs typeface="Calibri"/>
                <a:sym typeface="Calibri"/>
              </a:defRPr>
            </a:lvl4pPr>
            <a:lvl5pPr marL="0" lvl="4" indent="0" algn="r">
              <a:spcBef>
                <a:spcPts val="0"/>
              </a:spcBef>
              <a:buNone/>
              <a:defRPr sz="1400" b="1" i="0" u="none" strike="noStrike" cap="none">
                <a:solidFill>
                  <a:srgbClr val="888888"/>
                </a:solidFill>
                <a:latin typeface="Calibri"/>
                <a:ea typeface="Calibri"/>
                <a:cs typeface="Calibri"/>
                <a:sym typeface="Calibri"/>
              </a:defRPr>
            </a:lvl5pPr>
            <a:lvl6pPr marL="0" lvl="5" indent="0" algn="r">
              <a:spcBef>
                <a:spcPts val="0"/>
              </a:spcBef>
              <a:buNone/>
              <a:defRPr sz="1400" b="1" i="0" u="none" strike="noStrike" cap="none">
                <a:solidFill>
                  <a:srgbClr val="888888"/>
                </a:solidFill>
                <a:latin typeface="Calibri"/>
                <a:ea typeface="Calibri"/>
                <a:cs typeface="Calibri"/>
                <a:sym typeface="Calibri"/>
              </a:defRPr>
            </a:lvl6pPr>
            <a:lvl7pPr marL="0" lvl="6" indent="0" algn="r">
              <a:spcBef>
                <a:spcPts val="0"/>
              </a:spcBef>
              <a:buNone/>
              <a:defRPr sz="1400" b="1" i="0" u="none" strike="noStrike" cap="none">
                <a:solidFill>
                  <a:srgbClr val="888888"/>
                </a:solidFill>
                <a:latin typeface="Calibri"/>
                <a:ea typeface="Calibri"/>
                <a:cs typeface="Calibri"/>
                <a:sym typeface="Calibri"/>
              </a:defRPr>
            </a:lvl7pPr>
            <a:lvl8pPr marL="0" lvl="7" indent="0" algn="r">
              <a:spcBef>
                <a:spcPts val="0"/>
              </a:spcBef>
              <a:buNone/>
              <a:defRPr sz="1400" b="1" i="0" u="none" strike="noStrike" cap="none">
                <a:solidFill>
                  <a:srgbClr val="888888"/>
                </a:solidFill>
                <a:latin typeface="Calibri"/>
                <a:ea typeface="Calibri"/>
                <a:cs typeface="Calibri"/>
                <a:sym typeface="Calibri"/>
              </a:defRPr>
            </a:lvl8pPr>
            <a:lvl9pPr marL="0" lvl="8" indent="0" algn="r">
              <a:spcBef>
                <a:spcPts val="0"/>
              </a:spcBef>
              <a:buNone/>
              <a:defRPr sz="1400" b="1"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3" name="Google Shape;33;p8"/>
          <p:cNvPicPr preferRelativeResize="0"/>
          <p:nvPr/>
        </p:nvPicPr>
        <p:blipFill rotWithShape="1">
          <a:blip r:embed="rId2">
            <a:alphaModFix/>
          </a:blip>
          <a:srcRect/>
          <a:stretch/>
        </p:blipFill>
        <p:spPr>
          <a:xfrm>
            <a:off x="7911547" y="49480"/>
            <a:ext cx="1207513" cy="282948"/>
          </a:xfrm>
          <a:prstGeom prst="rect">
            <a:avLst/>
          </a:prstGeom>
          <a:noFill/>
          <a:ln>
            <a:noFill/>
          </a:ln>
        </p:spPr>
      </p:pic>
      <p:sp>
        <p:nvSpPr>
          <p:cNvPr id="34" name="Google Shape;34;p8"/>
          <p:cNvSpPr/>
          <p:nvPr/>
        </p:nvSpPr>
        <p:spPr>
          <a:xfrm>
            <a:off x="0" y="-3272"/>
            <a:ext cx="7911548" cy="382767"/>
          </a:xfrm>
          <a:custGeom>
            <a:avLst/>
            <a:gdLst/>
            <a:ahLst/>
            <a:cxnLst/>
            <a:rect l="l" t="t" r="r" b="b"/>
            <a:pathLst>
              <a:path w="7911548" h="382767" extrusionOk="0">
                <a:moveTo>
                  <a:pt x="0" y="0"/>
                </a:moveTo>
                <a:lnTo>
                  <a:pt x="524786" y="0"/>
                </a:lnTo>
                <a:lnTo>
                  <a:pt x="524786" y="659"/>
                </a:lnTo>
                <a:lnTo>
                  <a:pt x="7911548" y="659"/>
                </a:lnTo>
                <a:lnTo>
                  <a:pt x="7765609" y="382767"/>
                </a:lnTo>
                <a:lnTo>
                  <a:pt x="0" y="382767"/>
                </a:lnTo>
                <a:lnTo>
                  <a:pt x="252" y="382108"/>
                </a:lnTo>
                <a:lnTo>
                  <a:pt x="0" y="382108"/>
                </a:lnTo>
                <a:close/>
              </a:path>
            </a:pathLst>
          </a:custGeom>
          <a:solidFill>
            <a:srgbClr val="9092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5" name="Google Shape;35;p8"/>
          <p:cNvCxnSpPr/>
          <p:nvPr/>
        </p:nvCxnSpPr>
        <p:spPr>
          <a:xfrm>
            <a:off x="0" y="1049885"/>
            <a:ext cx="9144000" cy="0"/>
          </a:xfrm>
          <a:prstGeom prst="straightConnector1">
            <a:avLst/>
          </a:prstGeom>
          <a:noFill/>
          <a:ln w="19050" cap="flat" cmpd="sng">
            <a:solidFill>
              <a:srgbClr val="3B81BF"/>
            </a:solidFill>
            <a:prstDash val="solid"/>
            <a:miter lim="800000"/>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93B9-1F88-531B-E94D-A22383BA9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79DEA3-EB27-D71A-E289-4A69A0D3DDA6}"/>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E22BF6-CF02-FA16-C6E4-0A2E3BF7CA70}"/>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01493A-EEDD-EE5A-4D61-DDAE58CD7607}"/>
              </a:ext>
            </a:extLst>
          </p:cNvPr>
          <p:cNvSpPr>
            <a:spLocks noGrp="1"/>
          </p:cNvSpPr>
          <p:nvPr>
            <p:ph type="dt" sz="half" idx="10"/>
          </p:nvPr>
        </p:nvSpPr>
        <p:spPr/>
        <p:txBody>
          <a:bodyPr/>
          <a:lstStyle/>
          <a:p>
            <a:fld id="{C811BD2C-DE6C-4FC2-8B26-960B327B2384}" type="datetimeFigureOut">
              <a:rPr lang="en-US" smtClean="0"/>
              <a:t>11/10/2024</a:t>
            </a:fld>
            <a:endParaRPr lang="en-US"/>
          </a:p>
        </p:txBody>
      </p:sp>
      <p:sp>
        <p:nvSpPr>
          <p:cNvPr id="6" name="Footer Placeholder 5">
            <a:extLst>
              <a:ext uri="{FF2B5EF4-FFF2-40B4-BE49-F238E27FC236}">
                <a16:creationId xmlns:a16="http://schemas.microsoft.com/office/drawing/2014/main" id="{806ED7CC-0F45-BAD1-E451-749F1ECC3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3CF14-83F2-C5EA-DD96-5B413ADCEB70}"/>
              </a:ext>
            </a:extLst>
          </p:cNvPr>
          <p:cNvSpPr>
            <a:spLocks noGrp="1"/>
          </p:cNvSpPr>
          <p:nvPr>
            <p:ph type="sldNum" sz="quarter" idx="12"/>
          </p:nvPr>
        </p:nvSpPr>
        <p:spPr/>
        <p:txBody>
          <a:bodyPr/>
          <a:lstStyle/>
          <a:p>
            <a:fld id="{E4C6E9F9-2848-4C18-AF88-F61A181A7139}" type="slidenum">
              <a:rPr lang="en-US" smtClean="0"/>
              <a:t>‹#›</a:t>
            </a:fld>
            <a:endParaRPr lang="en-US"/>
          </a:p>
        </p:txBody>
      </p:sp>
    </p:spTree>
    <p:extLst>
      <p:ext uri="{BB962C8B-B14F-4D97-AF65-F5344CB8AC3E}">
        <p14:creationId xmlns:p14="http://schemas.microsoft.com/office/powerpoint/2010/main" val="1709737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0371-52FC-3EC7-8365-0574EA55E40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E4BA1E-A26A-2CF7-ACDB-E61F85D2741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F60A0E-27E4-875E-F1B5-D5130DBD770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95DED-D07A-EA57-69AA-67EF77A022E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1B615-995F-4F7E-8DA3-36F06B79EF2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D73708-B8EE-32F3-4564-E61D57425F96}"/>
              </a:ext>
            </a:extLst>
          </p:cNvPr>
          <p:cNvSpPr>
            <a:spLocks noGrp="1"/>
          </p:cNvSpPr>
          <p:nvPr>
            <p:ph type="dt" sz="half" idx="10"/>
          </p:nvPr>
        </p:nvSpPr>
        <p:spPr/>
        <p:txBody>
          <a:bodyPr/>
          <a:lstStyle/>
          <a:p>
            <a:fld id="{C811BD2C-DE6C-4FC2-8B26-960B327B2384}" type="datetimeFigureOut">
              <a:rPr lang="en-US" smtClean="0"/>
              <a:t>11/10/2024</a:t>
            </a:fld>
            <a:endParaRPr lang="en-US"/>
          </a:p>
        </p:txBody>
      </p:sp>
      <p:sp>
        <p:nvSpPr>
          <p:cNvPr id="8" name="Footer Placeholder 7">
            <a:extLst>
              <a:ext uri="{FF2B5EF4-FFF2-40B4-BE49-F238E27FC236}">
                <a16:creationId xmlns:a16="http://schemas.microsoft.com/office/drawing/2014/main" id="{34D48684-C455-5BFE-FF7E-19BDC4341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A9A2ED-6C20-ECA2-9AF9-B360F1687E70}"/>
              </a:ext>
            </a:extLst>
          </p:cNvPr>
          <p:cNvSpPr>
            <a:spLocks noGrp="1"/>
          </p:cNvSpPr>
          <p:nvPr>
            <p:ph type="sldNum" sz="quarter" idx="12"/>
          </p:nvPr>
        </p:nvSpPr>
        <p:spPr/>
        <p:txBody>
          <a:bodyPr/>
          <a:lstStyle/>
          <a:p>
            <a:fld id="{E4C6E9F9-2848-4C18-AF88-F61A181A7139}" type="slidenum">
              <a:rPr lang="en-US" smtClean="0"/>
              <a:t>‹#›</a:t>
            </a:fld>
            <a:endParaRPr lang="en-US"/>
          </a:p>
        </p:txBody>
      </p:sp>
    </p:spTree>
    <p:extLst>
      <p:ext uri="{BB962C8B-B14F-4D97-AF65-F5344CB8AC3E}">
        <p14:creationId xmlns:p14="http://schemas.microsoft.com/office/powerpoint/2010/main" val="3496098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BF39-B708-1EFE-93AA-0A638C382D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571D07-EAA8-B794-F030-FD240340A2EE}"/>
              </a:ext>
            </a:extLst>
          </p:cNvPr>
          <p:cNvSpPr>
            <a:spLocks noGrp="1"/>
          </p:cNvSpPr>
          <p:nvPr>
            <p:ph type="dt" sz="half" idx="10"/>
          </p:nvPr>
        </p:nvSpPr>
        <p:spPr/>
        <p:txBody>
          <a:bodyPr/>
          <a:lstStyle/>
          <a:p>
            <a:fld id="{C811BD2C-DE6C-4FC2-8B26-960B327B2384}" type="datetimeFigureOut">
              <a:rPr lang="en-US" smtClean="0"/>
              <a:t>11/10/2024</a:t>
            </a:fld>
            <a:endParaRPr lang="en-US"/>
          </a:p>
        </p:txBody>
      </p:sp>
      <p:sp>
        <p:nvSpPr>
          <p:cNvPr id="4" name="Footer Placeholder 3">
            <a:extLst>
              <a:ext uri="{FF2B5EF4-FFF2-40B4-BE49-F238E27FC236}">
                <a16:creationId xmlns:a16="http://schemas.microsoft.com/office/drawing/2014/main" id="{34FBAB66-4834-68BF-133B-B253A3F76E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BE2220-77C3-5F5C-775C-C51754098915}"/>
              </a:ext>
            </a:extLst>
          </p:cNvPr>
          <p:cNvSpPr>
            <a:spLocks noGrp="1"/>
          </p:cNvSpPr>
          <p:nvPr>
            <p:ph type="sldNum" sz="quarter" idx="12"/>
          </p:nvPr>
        </p:nvSpPr>
        <p:spPr/>
        <p:txBody>
          <a:bodyPr/>
          <a:lstStyle/>
          <a:p>
            <a:fld id="{E4C6E9F9-2848-4C18-AF88-F61A181A7139}" type="slidenum">
              <a:rPr lang="en-US" smtClean="0"/>
              <a:t>‹#›</a:t>
            </a:fld>
            <a:endParaRPr lang="en-US"/>
          </a:p>
        </p:txBody>
      </p:sp>
    </p:spTree>
    <p:extLst>
      <p:ext uri="{BB962C8B-B14F-4D97-AF65-F5344CB8AC3E}">
        <p14:creationId xmlns:p14="http://schemas.microsoft.com/office/powerpoint/2010/main" val="2892615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27181-DC0A-2E3C-1090-B896287CC66C}"/>
              </a:ext>
            </a:extLst>
          </p:cNvPr>
          <p:cNvSpPr>
            <a:spLocks noGrp="1"/>
          </p:cNvSpPr>
          <p:nvPr>
            <p:ph type="dt" sz="half" idx="10"/>
          </p:nvPr>
        </p:nvSpPr>
        <p:spPr/>
        <p:txBody>
          <a:bodyPr/>
          <a:lstStyle/>
          <a:p>
            <a:fld id="{C811BD2C-DE6C-4FC2-8B26-960B327B2384}" type="datetimeFigureOut">
              <a:rPr lang="en-US" smtClean="0"/>
              <a:t>11/10/2024</a:t>
            </a:fld>
            <a:endParaRPr lang="en-US"/>
          </a:p>
        </p:txBody>
      </p:sp>
      <p:sp>
        <p:nvSpPr>
          <p:cNvPr id="3" name="Footer Placeholder 2">
            <a:extLst>
              <a:ext uri="{FF2B5EF4-FFF2-40B4-BE49-F238E27FC236}">
                <a16:creationId xmlns:a16="http://schemas.microsoft.com/office/drawing/2014/main" id="{B7A766C0-5D91-17E2-8589-7E61AA61D0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587D29-4974-6F8D-5468-AD6893DC607F}"/>
              </a:ext>
            </a:extLst>
          </p:cNvPr>
          <p:cNvSpPr>
            <a:spLocks noGrp="1"/>
          </p:cNvSpPr>
          <p:nvPr>
            <p:ph type="sldNum" sz="quarter" idx="12"/>
          </p:nvPr>
        </p:nvSpPr>
        <p:spPr/>
        <p:txBody>
          <a:bodyPr/>
          <a:lstStyle/>
          <a:p>
            <a:fld id="{E4C6E9F9-2848-4C18-AF88-F61A181A7139}" type="slidenum">
              <a:rPr lang="en-US" smtClean="0"/>
              <a:t>‹#›</a:t>
            </a:fld>
            <a:endParaRPr lang="en-US"/>
          </a:p>
        </p:txBody>
      </p:sp>
    </p:spTree>
    <p:extLst>
      <p:ext uri="{BB962C8B-B14F-4D97-AF65-F5344CB8AC3E}">
        <p14:creationId xmlns:p14="http://schemas.microsoft.com/office/powerpoint/2010/main" val="9943073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F0A1-7124-7A17-F331-FF624BAE591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857F54-58CE-478B-E603-FA0A1C5880D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DC6AC0-31CB-4232-6212-87A49230DE3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5C069-8094-82D2-3785-7846693E0CB5}"/>
              </a:ext>
            </a:extLst>
          </p:cNvPr>
          <p:cNvSpPr>
            <a:spLocks noGrp="1"/>
          </p:cNvSpPr>
          <p:nvPr>
            <p:ph type="dt" sz="half" idx="10"/>
          </p:nvPr>
        </p:nvSpPr>
        <p:spPr/>
        <p:txBody>
          <a:bodyPr/>
          <a:lstStyle/>
          <a:p>
            <a:fld id="{C811BD2C-DE6C-4FC2-8B26-960B327B2384}" type="datetimeFigureOut">
              <a:rPr lang="en-US" smtClean="0"/>
              <a:t>11/10/2024</a:t>
            </a:fld>
            <a:endParaRPr lang="en-US"/>
          </a:p>
        </p:txBody>
      </p:sp>
      <p:sp>
        <p:nvSpPr>
          <p:cNvPr id="6" name="Footer Placeholder 5">
            <a:extLst>
              <a:ext uri="{FF2B5EF4-FFF2-40B4-BE49-F238E27FC236}">
                <a16:creationId xmlns:a16="http://schemas.microsoft.com/office/drawing/2014/main" id="{0A13B10D-ABFA-AE12-5115-525972E24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62930-2339-3FDB-73FD-2E4AE8628636}"/>
              </a:ext>
            </a:extLst>
          </p:cNvPr>
          <p:cNvSpPr>
            <a:spLocks noGrp="1"/>
          </p:cNvSpPr>
          <p:nvPr>
            <p:ph type="sldNum" sz="quarter" idx="12"/>
          </p:nvPr>
        </p:nvSpPr>
        <p:spPr/>
        <p:txBody>
          <a:bodyPr/>
          <a:lstStyle/>
          <a:p>
            <a:fld id="{E4C6E9F9-2848-4C18-AF88-F61A181A7139}" type="slidenum">
              <a:rPr lang="en-US" smtClean="0"/>
              <a:t>‹#›</a:t>
            </a:fld>
            <a:endParaRPr lang="en-US"/>
          </a:p>
        </p:txBody>
      </p:sp>
    </p:spTree>
    <p:extLst>
      <p:ext uri="{BB962C8B-B14F-4D97-AF65-F5344CB8AC3E}">
        <p14:creationId xmlns:p14="http://schemas.microsoft.com/office/powerpoint/2010/main" val="22464723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349-0312-2EF9-715C-EFBEDF110D7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E45D0-F6C9-9236-1C28-DEE671960A9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119E2A-451B-502E-9355-4E01D81083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728A1-36BC-700C-8269-D0C8FB13DEAC}"/>
              </a:ext>
            </a:extLst>
          </p:cNvPr>
          <p:cNvSpPr>
            <a:spLocks noGrp="1"/>
          </p:cNvSpPr>
          <p:nvPr>
            <p:ph type="dt" sz="half" idx="10"/>
          </p:nvPr>
        </p:nvSpPr>
        <p:spPr/>
        <p:txBody>
          <a:bodyPr/>
          <a:lstStyle/>
          <a:p>
            <a:fld id="{C811BD2C-DE6C-4FC2-8B26-960B327B2384}" type="datetimeFigureOut">
              <a:rPr lang="en-US" smtClean="0"/>
              <a:t>11/10/2024</a:t>
            </a:fld>
            <a:endParaRPr lang="en-US"/>
          </a:p>
        </p:txBody>
      </p:sp>
      <p:sp>
        <p:nvSpPr>
          <p:cNvPr id="6" name="Footer Placeholder 5">
            <a:extLst>
              <a:ext uri="{FF2B5EF4-FFF2-40B4-BE49-F238E27FC236}">
                <a16:creationId xmlns:a16="http://schemas.microsoft.com/office/drawing/2014/main" id="{A72FF0EC-677F-85D8-2C6A-20E1D9125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49F9C-953C-8350-E2F0-D92B025A5AF5}"/>
              </a:ext>
            </a:extLst>
          </p:cNvPr>
          <p:cNvSpPr>
            <a:spLocks noGrp="1"/>
          </p:cNvSpPr>
          <p:nvPr>
            <p:ph type="sldNum" sz="quarter" idx="12"/>
          </p:nvPr>
        </p:nvSpPr>
        <p:spPr/>
        <p:txBody>
          <a:bodyPr/>
          <a:lstStyle/>
          <a:p>
            <a:fld id="{E4C6E9F9-2848-4C18-AF88-F61A181A7139}" type="slidenum">
              <a:rPr lang="en-US" smtClean="0"/>
              <a:t>‹#›</a:t>
            </a:fld>
            <a:endParaRPr lang="en-US"/>
          </a:p>
        </p:txBody>
      </p:sp>
    </p:spTree>
    <p:extLst>
      <p:ext uri="{BB962C8B-B14F-4D97-AF65-F5344CB8AC3E}">
        <p14:creationId xmlns:p14="http://schemas.microsoft.com/office/powerpoint/2010/main" val="3056986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FBC7-FF30-C66D-C5CD-848D1FC29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1CCBDF-99F8-18C5-5204-0D859E95B4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C0DC3-0B50-DA41-1585-4C9C7416D1E9}"/>
              </a:ext>
            </a:extLst>
          </p:cNvPr>
          <p:cNvSpPr>
            <a:spLocks noGrp="1"/>
          </p:cNvSpPr>
          <p:nvPr>
            <p:ph type="dt" sz="half" idx="10"/>
          </p:nvPr>
        </p:nvSpPr>
        <p:spPr/>
        <p:txBody>
          <a:bodyPr/>
          <a:lstStyle/>
          <a:p>
            <a:fld id="{C811BD2C-DE6C-4FC2-8B26-960B327B2384}" type="datetimeFigureOut">
              <a:rPr lang="en-US" smtClean="0"/>
              <a:t>11/10/2024</a:t>
            </a:fld>
            <a:endParaRPr lang="en-US"/>
          </a:p>
        </p:txBody>
      </p:sp>
      <p:sp>
        <p:nvSpPr>
          <p:cNvPr id="5" name="Footer Placeholder 4">
            <a:extLst>
              <a:ext uri="{FF2B5EF4-FFF2-40B4-BE49-F238E27FC236}">
                <a16:creationId xmlns:a16="http://schemas.microsoft.com/office/drawing/2014/main" id="{044D6177-4AE2-097B-EB04-F1025AE7D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840B6-8C3F-8EAD-1B41-085B265FF2C6}"/>
              </a:ext>
            </a:extLst>
          </p:cNvPr>
          <p:cNvSpPr>
            <a:spLocks noGrp="1"/>
          </p:cNvSpPr>
          <p:nvPr>
            <p:ph type="sldNum" sz="quarter" idx="12"/>
          </p:nvPr>
        </p:nvSpPr>
        <p:spPr/>
        <p:txBody>
          <a:bodyPr/>
          <a:lstStyle/>
          <a:p>
            <a:fld id="{E4C6E9F9-2848-4C18-AF88-F61A181A7139}" type="slidenum">
              <a:rPr lang="en-US" smtClean="0"/>
              <a:t>‹#›</a:t>
            </a:fld>
            <a:endParaRPr lang="en-US"/>
          </a:p>
        </p:txBody>
      </p:sp>
    </p:spTree>
    <p:extLst>
      <p:ext uri="{BB962C8B-B14F-4D97-AF65-F5344CB8AC3E}">
        <p14:creationId xmlns:p14="http://schemas.microsoft.com/office/powerpoint/2010/main" val="1165273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3B5EF-87B9-4801-4CFF-AD343CAA149B}"/>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71D53-AACE-5C8A-0316-339138C03A95}"/>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ACEE8-B146-709E-EC95-6B1C465CF3E1}"/>
              </a:ext>
            </a:extLst>
          </p:cNvPr>
          <p:cNvSpPr>
            <a:spLocks noGrp="1"/>
          </p:cNvSpPr>
          <p:nvPr>
            <p:ph type="dt" sz="half" idx="10"/>
          </p:nvPr>
        </p:nvSpPr>
        <p:spPr/>
        <p:txBody>
          <a:bodyPr/>
          <a:lstStyle/>
          <a:p>
            <a:fld id="{C811BD2C-DE6C-4FC2-8B26-960B327B2384}" type="datetimeFigureOut">
              <a:rPr lang="en-US" smtClean="0"/>
              <a:t>11/10/2024</a:t>
            </a:fld>
            <a:endParaRPr lang="en-US"/>
          </a:p>
        </p:txBody>
      </p:sp>
      <p:sp>
        <p:nvSpPr>
          <p:cNvPr id="5" name="Footer Placeholder 4">
            <a:extLst>
              <a:ext uri="{FF2B5EF4-FFF2-40B4-BE49-F238E27FC236}">
                <a16:creationId xmlns:a16="http://schemas.microsoft.com/office/drawing/2014/main" id="{AF4CBFB1-1D91-3919-2B13-3AA1E4F5B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F41FB-56F4-717A-463B-EAE6F0A4ABD6}"/>
              </a:ext>
            </a:extLst>
          </p:cNvPr>
          <p:cNvSpPr>
            <a:spLocks noGrp="1"/>
          </p:cNvSpPr>
          <p:nvPr>
            <p:ph type="sldNum" sz="quarter" idx="12"/>
          </p:nvPr>
        </p:nvSpPr>
        <p:spPr/>
        <p:txBody>
          <a:bodyPr/>
          <a:lstStyle/>
          <a:p>
            <a:fld id="{E4C6E9F9-2848-4C18-AF88-F61A181A7139}" type="slidenum">
              <a:rPr lang="en-US" smtClean="0"/>
              <a:t>‹#›</a:t>
            </a:fld>
            <a:endParaRPr lang="en-US"/>
          </a:p>
        </p:txBody>
      </p:sp>
    </p:spTree>
    <p:extLst>
      <p:ext uri="{BB962C8B-B14F-4D97-AF65-F5344CB8AC3E}">
        <p14:creationId xmlns:p14="http://schemas.microsoft.com/office/powerpoint/2010/main" val="276197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제목 슬라이드">
  <p:cSld name="1_제목 슬라이드">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8" name="Google Shape;38;p9"/>
          <p:cNvSpPr/>
          <p:nvPr/>
        </p:nvSpPr>
        <p:spPr>
          <a:xfrm>
            <a:off x="0" y="0"/>
            <a:ext cx="9144000" cy="116632"/>
          </a:xfrm>
          <a:prstGeom prst="rect">
            <a:avLst/>
          </a:prstGeom>
          <a:solidFill>
            <a:srgbClr val="0E6E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latin typeface="Calibri"/>
              <a:ea typeface="Calibri"/>
              <a:cs typeface="Calibri"/>
              <a:sym typeface="Calibri"/>
            </a:endParaRPr>
          </a:p>
        </p:txBody>
      </p:sp>
      <p:sp>
        <p:nvSpPr>
          <p:cNvPr id="39" name="Google Shape;39;p9"/>
          <p:cNvSpPr/>
          <p:nvPr/>
        </p:nvSpPr>
        <p:spPr>
          <a:xfrm>
            <a:off x="0" y="111422"/>
            <a:ext cx="9144000" cy="6751789"/>
          </a:xfrm>
          <a:prstGeom prst="rect">
            <a:avLst/>
          </a:prstGeom>
          <a:gradFill>
            <a:gsLst>
              <a:gs pos="0">
                <a:srgbClr val="D8D8D8">
                  <a:alpha val="49803"/>
                </a:srgbClr>
              </a:gs>
              <a:gs pos="100000">
                <a:srgbClr val="FFFFFF">
                  <a:alpha val="75686"/>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latin typeface="Calibri"/>
              <a:ea typeface="Calibri"/>
              <a:cs typeface="Calibri"/>
              <a:sym typeface="Calibri"/>
            </a:endParaRPr>
          </a:p>
        </p:txBody>
      </p:sp>
      <p:sp>
        <p:nvSpPr>
          <p:cNvPr id="40" name="Google Shape;40;p9"/>
          <p:cNvSpPr/>
          <p:nvPr/>
        </p:nvSpPr>
        <p:spPr>
          <a:xfrm>
            <a:off x="3140627" y="3068960"/>
            <a:ext cx="301554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3F3F3F"/>
                </a:solidFill>
                <a:latin typeface="Arial"/>
                <a:ea typeface="Arial"/>
                <a:cs typeface="Arial"/>
                <a:sym typeface="Arial"/>
              </a:rPr>
              <a:t>감사합니다</a:t>
            </a:r>
            <a:endParaRPr sz="2800" b="1" i="0" u="none" strike="noStrike" cap="none">
              <a:solidFill>
                <a:srgbClr val="3F3F3F"/>
              </a:solidFill>
              <a:latin typeface="Arial"/>
              <a:ea typeface="Arial"/>
              <a:cs typeface="Arial"/>
              <a:sym typeface="Arial"/>
            </a:endParaRPr>
          </a:p>
        </p:txBody>
      </p:sp>
      <p:cxnSp>
        <p:nvCxnSpPr>
          <p:cNvPr id="41" name="Google Shape;41;p9"/>
          <p:cNvCxnSpPr/>
          <p:nvPr/>
        </p:nvCxnSpPr>
        <p:spPr>
          <a:xfrm>
            <a:off x="3203848" y="4057622"/>
            <a:ext cx="2664296" cy="0"/>
          </a:xfrm>
          <a:prstGeom prst="straightConnector1">
            <a:avLst/>
          </a:prstGeom>
          <a:noFill/>
          <a:ln w="9525" cap="flat" cmpd="sng">
            <a:solidFill>
              <a:srgbClr val="595959"/>
            </a:solidFill>
            <a:prstDash val="solid"/>
            <a:miter lim="800000"/>
            <a:headEnd type="none" w="sm" len="sm"/>
            <a:tailEnd type="none" w="sm" len="sm"/>
          </a:ln>
        </p:spPr>
      </p:cxnSp>
      <p:cxnSp>
        <p:nvCxnSpPr>
          <p:cNvPr id="42" name="Google Shape;42;p9"/>
          <p:cNvCxnSpPr/>
          <p:nvPr/>
        </p:nvCxnSpPr>
        <p:spPr>
          <a:xfrm>
            <a:off x="3203848" y="2740546"/>
            <a:ext cx="2664296" cy="0"/>
          </a:xfrm>
          <a:prstGeom prst="straightConnector1">
            <a:avLst/>
          </a:prstGeom>
          <a:noFill/>
          <a:ln w="9525" cap="flat" cmpd="sng">
            <a:solidFill>
              <a:srgbClr val="595959"/>
            </a:solidFill>
            <a:prstDash val="solid"/>
            <a:miter lim="800000"/>
            <a:headEnd type="none" w="sm" len="sm"/>
            <a:tailEnd type="none" w="sm" len="sm"/>
          </a:ln>
        </p:spPr>
      </p:cxnSp>
      <p:sp>
        <p:nvSpPr>
          <p:cNvPr id="43" name="Google Shape;43;p9"/>
          <p:cNvSpPr/>
          <p:nvPr/>
        </p:nvSpPr>
        <p:spPr>
          <a:xfrm>
            <a:off x="918082" y="6655502"/>
            <a:ext cx="8421852" cy="200253"/>
          </a:xfrm>
          <a:prstGeom prst="parallelogram">
            <a:avLst>
              <a:gd name="adj" fmla="val 38193"/>
            </a:avLst>
          </a:prstGeom>
          <a:solidFill>
            <a:srgbClr val="9092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Calibri"/>
              <a:ea typeface="Calibri"/>
              <a:cs typeface="Calibri"/>
              <a:sym typeface="Calibri"/>
            </a:endParaRPr>
          </a:p>
        </p:txBody>
      </p:sp>
      <p:sp>
        <p:nvSpPr>
          <p:cNvPr id="44" name="Google Shape;44;p9"/>
          <p:cNvSpPr/>
          <p:nvPr/>
        </p:nvSpPr>
        <p:spPr>
          <a:xfrm>
            <a:off x="0" y="6654940"/>
            <a:ext cx="1442868" cy="200820"/>
          </a:xfrm>
          <a:prstGeom prst="rect">
            <a:avLst/>
          </a:prstGeom>
          <a:solidFill>
            <a:srgbClr val="0E6E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9"/>
          <p:cNvSpPr txBox="1"/>
          <p:nvPr/>
        </p:nvSpPr>
        <p:spPr>
          <a:xfrm>
            <a:off x="46120" y="6615753"/>
            <a:ext cx="1350627" cy="27699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200" b="1" i="0" u="none" strike="noStrike" cap="none">
                <a:solidFill>
                  <a:schemeClr val="lt1"/>
                </a:solidFill>
                <a:latin typeface="Times New Roman"/>
                <a:ea typeface="Times New Roman"/>
                <a:cs typeface="Times New Roman"/>
                <a:sym typeface="Times New Roman"/>
              </a:rPr>
              <a:t>AI &amp; SE Lab</a:t>
            </a:r>
            <a:endParaRPr sz="1200" b="1" i="0" u="none" strike="noStrike" cap="none">
              <a:solidFill>
                <a:schemeClr val="lt1"/>
              </a:solidFill>
              <a:latin typeface="Times New Roman"/>
              <a:ea typeface="Times New Roman"/>
              <a:cs typeface="Times New Roman"/>
              <a:sym typeface="Times New Roman"/>
            </a:endParaRPr>
          </a:p>
        </p:txBody>
      </p:sp>
      <p:sp>
        <p:nvSpPr>
          <p:cNvPr id="46" name="Google Shape;46;p9"/>
          <p:cNvSpPr/>
          <p:nvPr/>
        </p:nvSpPr>
        <p:spPr>
          <a:xfrm>
            <a:off x="1437534" y="6650506"/>
            <a:ext cx="3600" cy="20749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 name="Google Shape;47;p9"/>
          <p:cNvSpPr txBox="1"/>
          <p:nvPr/>
        </p:nvSpPr>
        <p:spPr>
          <a:xfrm>
            <a:off x="1488988" y="6638836"/>
            <a:ext cx="1350627" cy="2308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900" b="0" i="0" u="none" strike="noStrike" cap="none">
                <a:solidFill>
                  <a:schemeClr val="lt1"/>
                </a:solidFill>
                <a:latin typeface="Times New Roman"/>
                <a:ea typeface="Times New Roman"/>
                <a:cs typeface="Times New Roman"/>
                <a:sym typeface="Times New Roman"/>
              </a:rPr>
              <a:t>Lab Meeting </a:t>
            </a:r>
            <a:endParaRPr sz="900" b="0" i="0" u="none" strike="noStrike" cap="non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48"/>
        <p:cNvGrpSpPr/>
        <p:nvPr/>
      </p:nvGrpSpPr>
      <p:grpSpPr>
        <a:xfrm>
          <a:off x="0" y="0"/>
          <a:ext cx="0" cy="0"/>
          <a:chOff x="0" y="0"/>
          <a:chExt cx="0" cy="0"/>
        </a:xfrm>
      </p:grpSpPr>
      <p:sp>
        <p:nvSpPr>
          <p:cNvPr id="49" name="Google Shape;4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0"/>
          <p:cNvPicPr preferRelativeResize="0"/>
          <p:nvPr/>
        </p:nvPicPr>
        <p:blipFill rotWithShape="1">
          <a:blip r:embed="rId2">
            <a:alphaModFix/>
          </a:blip>
          <a:srcRect/>
          <a:stretch/>
        </p:blipFill>
        <p:spPr>
          <a:xfrm>
            <a:off x="7384504" y="174624"/>
            <a:ext cx="1563770" cy="366428"/>
          </a:xfrm>
          <a:prstGeom prst="rect">
            <a:avLst/>
          </a:prstGeom>
          <a:noFill/>
          <a:ln>
            <a:noFill/>
          </a:ln>
        </p:spPr>
      </p:pic>
      <p:cxnSp>
        <p:nvCxnSpPr>
          <p:cNvPr id="52" name="Google Shape;52;p10"/>
          <p:cNvCxnSpPr/>
          <p:nvPr/>
        </p:nvCxnSpPr>
        <p:spPr>
          <a:xfrm>
            <a:off x="0" y="667910"/>
            <a:ext cx="9144000" cy="0"/>
          </a:xfrm>
          <a:prstGeom prst="straightConnector1">
            <a:avLst/>
          </a:prstGeom>
          <a:noFill/>
          <a:ln w="19050" cap="flat" cmpd="sng">
            <a:solidFill>
              <a:srgbClr val="0E6EB8"/>
            </a:solidFill>
            <a:prstDash val="solid"/>
            <a:miter lim="800000"/>
            <a:headEnd type="none" w="sm" len="sm"/>
            <a:tailEnd type="none" w="sm" len="sm"/>
          </a:ln>
        </p:spPr>
      </p:cxnSp>
      <p:sp>
        <p:nvSpPr>
          <p:cNvPr id="53" name="Google Shape;53;p10"/>
          <p:cNvSpPr/>
          <p:nvPr/>
        </p:nvSpPr>
        <p:spPr>
          <a:xfrm>
            <a:off x="0" y="9151"/>
            <a:ext cx="5388089" cy="65114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r>
              <a:rPr lang="en-US" sz="2700" b="1" i="1" u="none" strike="noStrike" cap="none">
                <a:solidFill>
                  <a:schemeClr val="dk1"/>
                </a:solidFill>
                <a:latin typeface="Calibri"/>
                <a:ea typeface="Calibri"/>
                <a:cs typeface="Calibri"/>
                <a:sym typeface="Calibri"/>
              </a:rPr>
              <a:t>Contents</a:t>
            </a:r>
            <a:endParaRPr/>
          </a:p>
        </p:txBody>
      </p:sp>
      <p:sp>
        <p:nvSpPr>
          <p:cNvPr id="54" name="Google Shape;54;p10"/>
          <p:cNvSpPr txBox="1"/>
          <p:nvPr/>
        </p:nvSpPr>
        <p:spPr>
          <a:xfrm>
            <a:off x="7061661" y="6587670"/>
            <a:ext cx="2057400" cy="25867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400" b="1" i="0" u="none" strike="noStrike" cap="none">
                <a:solidFill>
                  <a:srgbClr val="888888"/>
                </a:solidFill>
                <a:latin typeface="Calibri"/>
                <a:ea typeface="Calibri"/>
                <a:cs typeface="Calibri"/>
                <a:sym typeface="Calibri"/>
              </a:rPr>
              <a:t>‹#›</a:t>
            </a:fld>
            <a:endParaRPr sz="1400" b="1"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1BC1-9985-9D31-BA29-BF8CF2B05D54}"/>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1B0764-014F-4953-0FB2-DD1633CA0E0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C52B9C-053B-15FE-FC9B-18A7D0BB478A}"/>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5" name="Footer Placeholder 4">
            <a:extLst>
              <a:ext uri="{FF2B5EF4-FFF2-40B4-BE49-F238E27FC236}">
                <a16:creationId xmlns:a16="http://schemas.microsoft.com/office/drawing/2014/main" id="{58FC96A5-93AE-547F-9F41-158959F39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184A5-5D0C-E8C1-9C3D-188F8A2D506A}"/>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385493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FF83-3153-FF05-4030-A282F8080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92890-0725-1176-BB6A-C82803D99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6707A-F1B8-811D-4D56-9AC0B3597D87}"/>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5" name="Footer Placeholder 4">
            <a:extLst>
              <a:ext uri="{FF2B5EF4-FFF2-40B4-BE49-F238E27FC236}">
                <a16:creationId xmlns:a16="http://schemas.microsoft.com/office/drawing/2014/main" id="{D5EC0132-8135-2139-E8F9-2EADCDDE6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273EF-7BEA-561B-0DA6-2C157E55B659}"/>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147101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DF9F-4360-7D62-F2AE-E05363A2848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48EB1B-D4BE-B73D-99AB-14E924998CDB}"/>
              </a:ext>
            </a:extLst>
          </p:cNvPr>
          <p:cNvSpPr>
            <a:spLocks noGrp="1"/>
          </p:cNvSpPr>
          <p:nvPr>
            <p:ph type="body" idx="1"/>
          </p:nvPr>
        </p:nvSpPr>
        <p:spPr>
          <a:xfrm>
            <a:off x="623888" y="4589463"/>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602D6-2CAE-5052-ABD4-AD2A66380C07}"/>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5" name="Footer Placeholder 4">
            <a:extLst>
              <a:ext uri="{FF2B5EF4-FFF2-40B4-BE49-F238E27FC236}">
                <a16:creationId xmlns:a16="http://schemas.microsoft.com/office/drawing/2014/main" id="{88DBA52C-02A5-84A9-AEE9-7641FCA3D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55091-2A1A-285E-A5B6-402290DA29CD}"/>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348553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7C33-F19E-27C7-0615-FADEB391B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4BFE67-C5EB-AA03-6535-D429B478C65B}"/>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8BC540-F65C-85FE-C1D7-C3E4C15256D2}"/>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C2D81-C593-A35D-1011-A5AA108E3815}"/>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6" name="Footer Placeholder 5">
            <a:extLst>
              <a:ext uri="{FF2B5EF4-FFF2-40B4-BE49-F238E27FC236}">
                <a16:creationId xmlns:a16="http://schemas.microsoft.com/office/drawing/2014/main" id="{C3301191-5C6B-8948-88BF-415FCE385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57D93-18ED-49B6-8798-11D50FB51832}"/>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146026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BC4B-1A85-ABEF-1E82-09A38086420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766C15-7038-19A2-530D-E4DE30D4C47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DB4BAB-E9B6-2522-7E9D-E7D7E537241D}"/>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7023C-FCB0-C451-00B5-88835B7675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1EA2-C3C1-5B48-D3A0-C7F60198239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701671-0F2C-B60E-E37C-EDAE883CC3E8}"/>
              </a:ext>
            </a:extLst>
          </p:cNvPr>
          <p:cNvSpPr>
            <a:spLocks noGrp="1"/>
          </p:cNvSpPr>
          <p:nvPr>
            <p:ph type="dt" sz="half" idx="10"/>
          </p:nvPr>
        </p:nvSpPr>
        <p:spPr/>
        <p:txBody>
          <a:bodyPr/>
          <a:lstStyle/>
          <a:p>
            <a:fld id="{5F4E4947-3F80-4F46-832D-ACBAFD274689}" type="datetimeFigureOut">
              <a:rPr lang="en-US" smtClean="0"/>
              <a:t>11/10/2024</a:t>
            </a:fld>
            <a:endParaRPr lang="en-US"/>
          </a:p>
        </p:txBody>
      </p:sp>
      <p:sp>
        <p:nvSpPr>
          <p:cNvPr id="8" name="Footer Placeholder 7">
            <a:extLst>
              <a:ext uri="{FF2B5EF4-FFF2-40B4-BE49-F238E27FC236}">
                <a16:creationId xmlns:a16="http://schemas.microsoft.com/office/drawing/2014/main" id="{E658961B-6EBA-EC84-8148-5F2FF5DFD6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1EC428-FC30-E432-C8FE-312CADD99633}"/>
              </a:ext>
            </a:extLst>
          </p:cNvPr>
          <p:cNvSpPr>
            <a:spLocks noGrp="1"/>
          </p:cNvSpPr>
          <p:nvPr>
            <p:ph type="sldNum" sz="quarter" idx="12"/>
          </p:nvPr>
        </p:nvSpPr>
        <p:spPr/>
        <p:txBody>
          <a:bodyPr/>
          <a:lstStyle/>
          <a:p>
            <a:fld id="{9A01783F-D3A3-4658-866D-5D17B450E84E}" type="slidenum">
              <a:rPr lang="en-US" smtClean="0"/>
              <a:t>‹#›</a:t>
            </a:fld>
            <a:endParaRPr lang="en-US"/>
          </a:p>
        </p:txBody>
      </p:sp>
    </p:spTree>
    <p:extLst>
      <p:ext uri="{BB962C8B-B14F-4D97-AF65-F5344CB8AC3E}">
        <p14:creationId xmlns:p14="http://schemas.microsoft.com/office/powerpoint/2010/main" val="9511001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6"/>
          <p:cNvSpPr/>
          <p:nvPr/>
        </p:nvSpPr>
        <p:spPr>
          <a:xfrm>
            <a:off x="918082" y="6655502"/>
            <a:ext cx="7911548" cy="202498"/>
          </a:xfrm>
          <a:prstGeom prst="parallelogram">
            <a:avLst>
              <a:gd name="adj" fmla="val 38193"/>
            </a:avLst>
          </a:prstGeom>
          <a:solidFill>
            <a:srgbClr val="9092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Calibri"/>
              <a:ea typeface="Calibri"/>
              <a:cs typeface="Calibri"/>
              <a:sym typeface="Calibri"/>
            </a:endParaRPr>
          </a:p>
        </p:txBody>
      </p:sp>
      <p:sp>
        <p:nvSpPr>
          <p:cNvPr id="16" name="Google Shape;16;p6"/>
          <p:cNvSpPr/>
          <p:nvPr/>
        </p:nvSpPr>
        <p:spPr>
          <a:xfrm>
            <a:off x="0" y="6654940"/>
            <a:ext cx="1442868" cy="200820"/>
          </a:xfrm>
          <a:prstGeom prst="rect">
            <a:avLst/>
          </a:prstGeom>
          <a:solidFill>
            <a:srgbClr val="0E6E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6"/>
          <p:cNvSpPr txBox="1"/>
          <p:nvPr/>
        </p:nvSpPr>
        <p:spPr>
          <a:xfrm>
            <a:off x="46120" y="6615753"/>
            <a:ext cx="1350627" cy="27699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200" b="1" i="0" u="none" strike="noStrike" cap="none">
                <a:solidFill>
                  <a:schemeClr val="lt1"/>
                </a:solidFill>
                <a:latin typeface="Times New Roman"/>
                <a:ea typeface="Times New Roman"/>
                <a:cs typeface="Times New Roman"/>
                <a:sym typeface="Times New Roman"/>
              </a:rPr>
              <a:t>AI &amp; SE Lab</a:t>
            </a:r>
            <a:endParaRPr sz="1200" b="1" i="0" u="none" strike="noStrike" cap="none">
              <a:solidFill>
                <a:schemeClr val="lt1"/>
              </a:solidFill>
              <a:latin typeface="Times New Roman"/>
              <a:ea typeface="Times New Roman"/>
              <a:cs typeface="Times New Roman"/>
              <a:sym typeface="Times New Roman"/>
            </a:endParaRPr>
          </a:p>
        </p:txBody>
      </p:sp>
      <p:sp>
        <p:nvSpPr>
          <p:cNvPr id="18" name="Google Shape;18;p6"/>
          <p:cNvSpPr/>
          <p:nvPr/>
        </p:nvSpPr>
        <p:spPr>
          <a:xfrm>
            <a:off x="1437534" y="6650506"/>
            <a:ext cx="3600" cy="20749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6"/>
          <p:cNvSpPr txBox="1"/>
          <p:nvPr/>
        </p:nvSpPr>
        <p:spPr>
          <a:xfrm>
            <a:off x="1488988" y="6638836"/>
            <a:ext cx="1350627" cy="2308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900" b="0" i="0" u="none" strike="noStrike" cap="none">
                <a:solidFill>
                  <a:schemeClr val="lt1"/>
                </a:solidFill>
                <a:latin typeface="Times New Roman"/>
                <a:ea typeface="Times New Roman"/>
                <a:cs typeface="Times New Roman"/>
                <a:sym typeface="Times New Roman"/>
              </a:rPr>
              <a:t>Lab Meeting </a:t>
            </a:r>
            <a:endParaRPr sz="900" b="0" i="0" u="none" strike="noStrike" cap="none">
              <a:solidFill>
                <a:schemeClr val="lt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DDC604-2AFF-745B-004D-25B6C9127AAA}"/>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3C8C25-D673-9EFB-3E94-482905DD791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A5234-A768-64A9-A84C-34EC3C63836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4E4947-3F80-4F46-832D-ACBAFD274689}" type="datetimeFigureOut">
              <a:rPr lang="en-US" smtClean="0"/>
              <a:t>11/10/2024</a:t>
            </a:fld>
            <a:endParaRPr lang="en-US"/>
          </a:p>
        </p:txBody>
      </p:sp>
      <p:sp>
        <p:nvSpPr>
          <p:cNvPr id="5" name="Footer Placeholder 4">
            <a:extLst>
              <a:ext uri="{FF2B5EF4-FFF2-40B4-BE49-F238E27FC236}">
                <a16:creationId xmlns:a16="http://schemas.microsoft.com/office/drawing/2014/main" id="{B0DE2A79-CDF1-387F-49C2-F8721A832BC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547634C-6F5D-1394-2585-F904EF3EC0B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01783F-D3A3-4658-866D-5D17B450E84E}" type="slidenum">
              <a:rPr lang="en-US" smtClean="0"/>
              <a:t>‹#›</a:t>
            </a:fld>
            <a:endParaRPr lang="en-US"/>
          </a:p>
        </p:txBody>
      </p:sp>
    </p:spTree>
    <p:extLst>
      <p:ext uri="{BB962C8B-B14F-4D97-AF65-F5344CB8AC3E}">
        <p14:creationId xmlns:p14="http://schemas.microsoft.com/office/powerpoint/2010/main" val="139766366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2C775-5B91-77A0-7670-0358B73F72A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E77758-2049-6CD6-803F-62D0B0107A0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CCEB6-30E2-5A1C-EA93-6D72B7D679A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11BD2C-DE6C-4FC2-8B26-960B327B2384}" type="datetimeFigureOut">
              <a:rPr lang="en-US" smtClean="0"/>
              <a:t>11/10/2024</a:t>
            </a:fld>
            <a:endParaRPr lang="en-US"/>
          </a:p>
        </p:txBody>
      </p:sp>
      <p:sp>
        <p:nvSpPr>
          <p:cNvPr id="5" name="Footer Placeholder 4">
            <a:extLst>
              <a:ext uri="{FF2B5EF4-FFF2-40B4-BE49-F238E27FC236}">
                <a16:creationId xmlns:a16="http://schemas.microsoft.com/office/drawing/2014/main" id="{C48DCE06-AC61-1F71-3CED-14DBB457C4A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C56E5A-8305-548F-EC08-DB8921901FA9}"/>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C6E9F9-2848-4C18-AF88-F61A181A7139}" type="slidenum">
              <a:rPr lang="en-US" smtClean="0"/>
              <a:t>‹#›</a:t>
            </a:fld>
            <a:endParaRPr lang="en-US"/>
          </a:p>
        </p:txBody>
      </p:sp>
    </p:spTree>
    <p:extLst>
      <p:ext uri="{BB962C8B-B14F-4D97-AF65-F5344CB8AC3E}">
        <p14:creationId xmlns:p14="http://schemas.microsoft.com/office/powerpoint/2010/main" val="217241077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p:nvPr/>
        </p:nvSpPr>
        <p:spPr>
          <a:xfrm>
            <a:off x="538116" y="2185934"/>
            <a:ext cx="8288383" cy="1998716"/>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400"/>
              <a:buFont typeface="Arial"/>
              <a:buNone/>
            </a:pPr>
            <a:endParaRPr lang="en-US" sz="2000" dirty="0">
              <a:solidFill>
                <a:schemeClr val="dk1"/>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Clr>
                <a:schemeClr val="dk1"/>
              </a:buClr>
              <a:buSzPts val="2400"/>
              <a:buFont typeface="Arial"/>
              <a:buNone/>
            </a:pPr>
            <a:r>
              <a:rPr lang="en-US" sz="2000" dirty="0">
                <a:solidFill>
                  <a:schemeClr val="dk1"/>
                </a:solidFill>
                <a:latin typeface="Times New Roman"/>
                <a:ea typeface="Times New Roman"/>
                <a:cs typeface="Times New Roman"/>
                <a:sym typeface="Times New Roman"/>
              </a:rPr>
              <a:t>Lab Seminar</a:t>
            </a:r>
          </a:p>
          <a:p>
            <a:pPr marL="0" marR="0" lvl="0" indent="0" algn="ctr" rtl="0">
              <a:lnSpc>
                <a:spcPct val="150000"/>
              </a:lnSpc>
              <a:spcBef>
                <a:spcPts val="0"/>
              </a:spcBef>
              <a:spcAft>
                <a:spcPts val="0"/>
              </a:spcAft>
              <a:buClr>
                <a:schemeClr val="dk1"/>
              </a:buClr>
              <a:buSzPts val="2400"/>
              <a:buFont typeface="Arial"/>
              <a:buNone/>
            </a:pPr>
            <a:r>
              <a:rPr lang="en-US" sz="2000" b="0" i="0" u="none" strike="noStrike" cap="none" dirty="0">
                <a:solidFill>
                  <a:schemeClr val="dk1"/>
                </a:solidFill>
                <a:latin typeface="Times New Roman"/>
                <a:ea typeface="Times New Roman"/>
                <a:cs typeface="Times New Roman"/>
                <a:sym typeface="Times New Roman"/>
              </a:rPr>
              <a:t> </a:t>
            </a:r>
            <a:endParaRPr sz="2000" dirty="0"/>
          </a:p>
        </p:txBody>
      </p:sp>
      <p:sp>
        <p:nvSpPr>
          <p:cNvPr id="60" name="Google Shape;60;p1"/>
          <p:cNvSpPr txBox="1"/>
          <p:nvPr/>
        </p:nvSpPr>
        <p:spPr>
          <a:xfrm>
            <a:off x="2771986" y="3597409"/>
            <a:ext cx="3977100" cy="1323399"/>
          </a:xfrm>
          <a:prstGeom prst="rect">
            <a:avLst/>
          </a:prstGeom>
          <a:noFill/>
          <a:ln>
            <a:noFill/>
          </a:ln>
        </p:spPr>
        <p:txBody>
          <a:bodyPr spcFirstLastPara="1" wrap="square" lIns="91425" tIns="45700" rIns="91425" bIns="45700" anchor="ctr" anchorCtr="0">
            <a:spAutoFit/>
          </a:bodyPr>
          <a:lstStyle/>
          <a:p>
            <a:pPr marL="0" marR="0" lvl="0" indent="0" algn="ctr" rtl="0">
              <a:lnSpc>
                <a:spcPct val="200000"/>
              </a:lnSpc>
              <a:spcBef>
                <a:spcPts val="0"/>
              </a:spcBef>
              <a:spcAft>
                <a:spcPts val="0"/>
              </a:spcAft>
              <a:buNone/>
            </a:pPr>
            <a:r>
              <a:rPr lang="en-US" sz="1600" dirty="0">
                <a:solidFill>
                  <a:srgbClr val="595959"/>
                </a:solidFill>
                <a:latin typeface="Times New Roman"/>
                <a:cs typeface="Times New Roman"/>
                <a:sym typeface="Times New Roman"/>
              </a:rPr>
              <a:t>Saranya Manikandan</a:t>
            </a:r>
            <a:endParaRPr dirty="0"/>
          </a:p>
          <a:p>
            <a:pPr marL="0" marR="0" lvl="0" indent="0" algn="ctr" rtl="0">
              <a:spcBef>
                <a:spcPts val="0"/>
              </a:spcBef>
              <a:spcAft>
                <a:spcPts val="0"/>
              </a:spcAft>
              <a:buNone/>
            </a:pPr>
            <a:r>
              <a:rPr lang="en-US" sz="1600" b="0" i="0" u="none" strike="noStrike" cap="none" dirty="0">
                <a:solidFill>
                  <a:srgbClr val="595959"/>
                </a:solidFill>
                <a:latin typeface="Times New Roman"/>
                <a:ea typeface="Times New Roman"/>
                <a:cs typeface="Times New Roman"/>
                <a:sym typeface="Times New Roman"/>
              </a:rPr>
              <a:t>JEONBUK NATIONAL UNIVERSITY</a:t>
            </a:r>
            <a:br>
              <a:rPr lang="en-US" sz="1600" b="0" i="0" u="none" strike="noStrike" cap="none" dirty="0">
                <a:solidFill>
                  <a:srgbClr val="595959"/>
                </a:solidFill>
                <a:latin typeface="Times New Roman"/>
                <a:ea typeface="Times New Roman"/>
                <a:cs typeface="Times New Roman"/>
                <a:sym typeface="Times New Roman"/>
              </a:rPr>
            </a:br>
            <a:r>
              <a:rPr lang="en-US" sz="1600" dirty="0">
                <a:solidFill>
                  <a:srgbClr val="595959"/>
                </a:solidFill>
                <a:latin typeface="Times New Roman"/>
                <a:ea typeface="Times New Roman"/>
                <a:cs typeface="Times New Roman"/>
                <a:sym typeface="Times New Roman"/>
              </a:rPr>
              <a:t>2024.10.14</a:t>
            </a:r>
          </a:p>
          <a:p>
            <a:pPr marL="0" marR="0" lvl="0" indent="0" algn="ctr" rtl="0">
              <a:spcBef>
                <a:spcPts val="0"/>
              </a:spcBef>
              <a:spcAft>
                <a:spcPts val="0"/>
              </a:spcAft>
              <a:buNone/>
            </a:pPr>
            <a:endParaRPr lang="en-US" sz="1600" dirty="0">
              <a:solidFill>
                <a:srgbClr val="595959"/>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31EBC8-4E4C-F42C-10A7-4170DAEAC4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TextBox 2">
            <a:extLst>
              <a:ext uri="{FF2B5EF4-FFF2-40B4-BE49-F238E27FC236}">
                <a16:creationId xmlns:a16="http://schemas.microsoft.com/office/drawing/2014/main" id="{20DE98A8-F1F6-4557-5740-6FF114D9F6E4}"/>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What is RAG?</a:t>
            </a:r>
            <a:endParaRPr lang="en-US" dirty="0"/>
          </a:p>
        </p:txBody>
      </p:sp>
      <p:sp>
        <p:nvSpPr>
          <p:cNvPr id="5" name="TextBox 4">
            <a:extLst>
              <a:ext uri="{FF2B5EF4-FFF2-40B4-BE49-F238E27FC236}">
                <a16:creationId xmlns:a16="http://schemas.microsoft.com/office/drawing/2014/main" id="{CA92B21E-F12D-B3EF-67EF-4FB2C50E423F}"/>
              </a:ext>
            </a:extLst>
          </p:cNvPr>
          <p:cNvSpPr txBox="1"/>
          <p:nvPr/>
        </p:nvSpPr>
        <p:spPr>
          <a:xfrm>
            <a:off x="262890" y="1360050"/>
            <a:ext cx="8705850" cy="4308872"/>
          </a:xfrm>
          <a:prstGeom prst="rect">
            <a:avLst/>
          </a:prstGeom>
          <a:noFill/>
        </p:spPr>
        <p:txBody>
          <a:bodyPr wrap="square">
            <a:spAutoFit/>
          </a:bodyPr>
          <a:lstStyle/>
          <a:p>
            <a:r>
              <a:rPr lang="en-IN" sz="2000" b="0" i="0" dirty="0">
                <a:solidFill>
                  <a:schemeClr val="tx1"/>
                </a:solidFill>
                <a:effectLst/>
                <a:latin typeface="Times New Roman" panose="02020603050405020304" pitchFamily="18" charset="0"/>
                <a:cs typeface="Times New Roman" panose="02020603050405020304" pitchFamily="18" charset="0"/>
              </a:rPr>
              <a:t>RAG is the process of </a:t>
            </a:r>
            <a:r>
              <a:rPr lang="en-IN" sz="2000" b="0" i="0" dirty="0">
                <a:solidFill>
                  <a:schemeClr val="tx1"/>
                </a:solidFill>
                <a:effectLst/>
                <a:highlight>
                  <a:srgbClr val="C0C0C0"/>
                </a:highlight>
                <a:latin typeface="Times New Roman" panose="02020603050405020304" pitchFamily="18" charset="0"/>
                <a:cs typeface="Times New Roman" panose="02020603050405020304" pitchFamily="18" charset="0"/>
              </a:rPr>
              <a:t>optimizing the output of </a:t>
            </a:r>
            <a:r>
              <a:rPr lang="en-IN" sz="2000" dirty="0">
                <a:solidFill>
                  <a:schemeClr val="tx1"/>
                </a:solidFill>
                <a:highlight>
                  <a:srgbClr val="C0C0C0"/>
                </a:highlight>
                <a:latin typeface="Times New Roman" panose="02020603050405020304" pitchFamily="18" charset="0"/>
                <a:cs typeface="Times New Roman" panose="02020603050405020304" pitchFamily="18" charset="0"/>
              </a:rPr>
              <a:t>LLM</a:t>
            </a:r>
            <a:r>
              <a:rPr lang="en-IN" sz="2000" b="0" i="0" dirty="0">
                <a:solidFill>
                  <a:schemeClr val="tx1"/>
                </a:solidFill>
                <a:effectLst/>
                <a:latin typeface="Times New Roman" panose="02020603050405020304" pitchFamily="18" charset="0"/>
                <a:cs typeface="Times New Roman" panose="02020603050405020304" pitchFamily="18" charset="0"/>
              </a:rPr>
              <a:t>, so it references an authoritative knowledge base outside of its training data sources before generating a response.</a:t>
            </a:r>
          </a:p>
          <a:p>
            <a:endParaRPr lang="en-IN" sz="2000" dirty="0">
              <a:solidFill>
                <a:schemeClr val="tx1"/>
              </a:solidFill>
              <a:latin typeface="Times New Roman" panose="02020603050405020304" pitchFamily="18" charset="0"/>
              <a:cs typeface="Times New Roman" panose="02020603050405020304" pitchFamily="18" charset="0"/>
            </a:endParaRPr>
          </a:p>
          <a:p>
            <a:r>
              <a:rPr lang="en-IN" sz="2000" b="0" i="0" dirty="0">
                <a:solidFill>
                  <a:schemeClr val="tx1"/>
                </a:solidFill>
                <a:effectLst/>
                <a:latin typeface="Times New Roman" panose="02020603050405020304" pitchFamily="18" charset="0"/>
                <a:cs typeface="Times New Roman" panose="02020603050405020304" pitchFamily="18" charset="0"/>
              </a:rPr>
              <a:t>LLMs are trained on vast volumes of data and use billions of parameters to generate original output for tasks like answering questions, translating languages, and completing sentences. </a:t>
            </a:r>
          </a:p>
          <a:p>
            <a:endParaRPr lang="en-IN" sz="2000" dirty="0">
              <a:solidFill>
                <a:schemeClr val="tx1"/>
              </a:solidFill>
              <a:latin typeface="Times New Roman" panose="02020603050405020304" pitchFamily="18" charset="0"/>
              <a:cs typeface="Times New Roman" panose="02020603050405020304" pitchFamily="18" charset="0"/>
            </a:endParaRPr>
          </a:p>
          <a:p>
            <a:pPr algn="l"/>
            <a:r>
              <a:rPr lang="en-IN" sz="2000" b="0" i="0" dirty="0">
                <a:solidFill>
                  <a:schemeClr val="tx1"/>
                </a:solidFill>
                <a:effectLst/>
                <a:latin typeface="Times New Roman" panose="02020603050405020304" pitchFamily="18" charset="0"/>
                <a:cs typeface="Times New Roman" panose="02020603050405020304" pitchFamily="18" charset="0"/>
              </a:rPr>
              <a:t>RAG extends (Augment) the already powerful capabilities of LLMs </a:t>
            </a:r>
            <a:r>
              <a:rPr lang="en-IN" sz="2000" b="0" i="0" dirty="0">
                <a:solidFill>
                  <a:schemeClr val="tx1"/>
                </a:solidFill>
                <a:effectLst/>
                <a:highlight>
                  <a:srgbClr val="C0C0C0"/>
                </a:highlight>
                <a:latin typeface="Times New Roman" panose="02020603050405020304" pitchFamily="18" charset="0"/>
                <a:cs typeface="Times New Roman" panose="02020603050405020304" pitchFamily="18" charset="0"/>
              </a:rPr>
              <a:t>without </a:t>
            </a:r>
            <a:r>
              <a:rPr lang="en-IN" sz="2000" b="0" i="0" dirty="0">
                <a:solidFill>
                  <a:schemeClr val="tx1"/>
                </a:solidFill>
                <a:effectLst/>
                <a:latin typeface="Times New Roman" panose="02020603050405020304" pitchFamily="18" charset="0"/>
                <a:cs typeface="Times New Roman" panose="02020603050405020304" pitchFamily="18" charset="0"/>
              </a:rPr>
              <a:t>the need to </a:t>
            </a:r>
            <a:r>
              <a:rPr lang="en-IN" sz="2000" b="0" i="0" dirty="0">
                <a:solidFill>
                  <a:schemeClr val="tx1"/>
                </a:solidFill>
                <a:effectLst/>
                <a:highlight>
                  <a:srgbClr val="C0C0C0"/>
                </a:highlight>
                <a:latin typeface="Times New Roman" panose="02020603050405020304" pitchFamily="18" charset="0"/>
                <a:cs typeface="Times New Roman" panose="02020603050405020304" pitchFamily="18" charset="0"/>
              </a:rPr>
              <a:t>retrain</a:t>
            </a:r>
            <a:r>
              <a:rPr lang="en-IN" sz="2000" b="0" i="0" dirty="0">
                <a:solidFill>
                  <a:schemeClr val="tx1"/>
                </a:solidFill>
                <a:effectLst/>
                <a:latin typeface="Times New Roman" panose="02020603050405020304" pitchFamily="18" charset="0"/>
                <a:cs typeface="Times New Roman" panose="02020603050405020304" pitchFamily="18" charset="0"/>
              </a:rPr>
              <a:t> the model. </a:t>
            </a:r>
          </a:p>
          <a:p>
            <a:pPr algn="l"/>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r>
              <a:rPr lang="en-IN" sz="2000" b="0" i="0" dirty="0">
                <a:solidFill>
                  <a:schemeClr val="tx1"/>
                </a:solidFill>
                <a:effectLst/>
                <a:latin typeface="Times New Roman" panose="02020603050405020304" pitchFamily="18" charset="0"/>
                <a:cs typeface="Times New Roman" panose="02020603050405020304" pitchFamily="18" charset="0"/>
              </a:rPr>
              <a:t>It is a cost-effective approach to improving LLM output, so it remains </a:t>
            </a:r>
            <a:r>
              <a:rPr lang="en-IN" sz="2000" b="0" i="0" dirty="0">
                <a:solidFill>
                  <a:schemeClr val="tx1"/>
                </a:solidFill>
                <a:effectLst/>
                <a:highlight>
                  <a:srgbClr val="C0C0C0"/>
                </a:highlight>
                <a:latin typeface="Times New Roman" panose="02020603050405020304" pitchFamily="18" charset="0"/>
                <a:cs typeface="Times New Roman" panose="02020603050405020304" pitchFamily="18" charset="0"/>
              </a:rPr>
              <a:t>relevant, accurate, up-to-date </a:t>
            </a:r>
            <a:r>
              <a:rPr lang="en-IN" sz="2000" b="0" i="0" dirty="0">
                <a:solidFill>
                  <a:schemeClr val="tx1"/>
                </a:solidFill>
                <a:effectLst/>
                <a:latin typeface="Times New Roman" panose="02020603050405020304" pitchFamily="18" charset="0"/>
                <a:cs typeface="Times New Roman" panose="02020603050405020304" pitchFamily="18" charset="0"/>
              </a:rPr>
              <a:t>and useful in various contexts.</a:t>
            </a:r>
          </a:p>
          <a:p>
            <a:endParaRPr lang="en-IN" dirty="0"/>
          </a:p>
        </p:txBody>
      </p:sp>
      <p:graphicFrame>
        <p:nvGraphicFramePr>
          <p:cNvPr id="4" name="Google Shape;67;p2">
            <a:extLst>
              <a:ext uri="{FF2B5EF4-FFF2-40B4-BE49-F238E27FC236}">
                <a16:creationId xmlns:a16="http://schemas.microsoft.com/office/drawing/2014/main" id="{5722E497-DB8F-DF35-E24F-2B61039EBF5B}"/>
              </a:ext>
            </a:extLst>
          </p:cNvPr>
          <p:cNvGraphicFramePr/>
          <p:nvPr>
            <p:extLst>
              <p:ext uri="{D42A27DB-BD31-4B8C-83A1-F6EECF244321}">
                <p14:modId xmlns:p14="http://schemas.microsoft.com/office/powerpoint/2010/main" val="38800247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8513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7C57FE-7EE9-51F5-2D06-89BA7C6E4B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17" name="TextBox 16">
            <a:extLst>
              <a:ext uri="{FF2B5EF4-FFF2-40B4-BE49-F238E27FC236}">
                <a16:creationId xmlns:a16="http://schemas.microsoft.com/office/drawing/2014/main" id="{B827E2DF-E766-6165-19E6-697413BA647C}"/>
              </a:ext>
            </a:extLst>
          </p:cNvPr>
          <p:cNvSpPr txBox="1"/>
          <p:nvPr/>
        </p:nvSpPr>
        <p:spPr>
          <a:xfrm>
            <a:off x="419100" y="1268670"/>
            <a:ext cx="83058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AI framework that combines Strength of retrieval system and generative LLM</a:t>
            </a:r>
            <a:endParaRPr lang="en-IN" sz="2000"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8B9D0484-6BC0-F5A4-6CC3-D1BB3CAE423E}"/>
              </a:ext>
            </a:extLst>
          </p:cNvPr>
          <p:cNvGrpSpPr/>
          <p:nvPr/>
        </p:nvGrpSpPr>
        <p:grpSpPr>
          <a:xfrm>
            <a:off x="975360" y="1700987"/>
            <a:ext cx="6766560" cy="4886683"/>
            <a:chOff x="975360" y="1700987"/>
            <a:chExt cx="6766560" cy="4886683"/>
          </a:xfrm>
        </p:grpSpPr>
        <p:grpSp>
          <p:nvGrpSpPr>
            <p:cNvPr id="21" name="Group 20">
              <a:extLst>
                <a:ext uri="{FF2B5EF4-FFF2-40B4-BE49-F238E27FC236}">
                  <a16:creationId xmlns:a16="http://schemas.microsoft.com/office/drawing/2014/main" id="{D3444BCA-53DE-277C-F512-02E075EE9D77}"/>
                </a:ext>
              </a:extLst>
            </p:cNvPr>
            <p:cNvGrpSpPr/>
            <p:nvPr/>
          </p:nvGrpSpPr>
          <p:grpSpPr>
            <a:xfrm>
              <a:off x="975360" y="1700987"/>
              <a:ext cx="6766560" cy="3261777"/>
              <a:chOff x="944880" y="1668780"/>
              <a:chExt cx="6766560" cy="3261777"/>
            </a:xfrm>
          </p:grpSpPr>
          <p:grpSp>
            <p:nvGrpSpPr>
              <p:cNvPr id="6" name="Group 5">
                <a:extLst>
                  <a:ext uri="{FF2B5EF4-FFF2-40B4-BE49-F238E27FC236}">
                    <a16:creationId xmlns:a16="http://schemas.microsoft.com/office/drawing/2014/main" id="{779C3C23-F64B-2A15-1548-CC67B6F0E214}"/>
                  </a:ext>
                </a:extLst>
              </p:cNvPr>
              <p:cNvGrpSpPr/>
              <p:nvPr/>
            </p:nvGrpSpPr>
            <p:grpSpPr>
              <a:xfrm>
                <a:off x="1520190" y="1897380"/>
                <a:ext cx="2171700" cy="3033177"/>
                <a:chOff x="849630" y="2948940"/>
                <a:chExt cx="2171700" cy="3033177"/>
              </a:xfrm>
            </p:grpSpPr>
            <p:sp>
              <p:nvSpPr>
                <p:cNvPr id="3" name="Flowchart: Magnetic Disk 2">
                  <a:extLst>
                    <a:ext uri="{FF2B5EF4-FFF2-40B4-BE49-F238E27FC236}">
                      <a16:creationId xmlns:a16="http://schemas.microsoft.com/office/drawing/2014/main" id="{E85CD841-696F-7ADE-FD96-4C53820F74CF}"/>
                    </a:ext>
                  </a:extLst>
                </p:cNvPr>
                <p:cNvSpPr/>
                <p:nvPr/>
              </p:nvSpPr>
              <p:spPr>
                <a:xfrm>
                  <a:off x="891540" y="2948940"/>
                  <a:ext cx="2087880" cy="214884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1ED9485-BC17-22DC-951A-FE6772E3342F}"/>
                    </a:ext>
                  </a:extLst>
                </p:cNvPr>
                <p:cNvSpPr txBox="1"/>
                <p:nvPr/>
              </p:nvSpPr>
              <p:spPr>
                <a:xfrm>
                  <a:off x="891540" y="3703320"/>
                  <a:ext cx="2087880" cy="1015663"/>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Traditional Information Retrieval systems</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2C31265-2FE5-C9AF-F3BB-B79B4317D339}"/>
                    </a:ext>
                  </a:extLst>
                </p:cNvPr>
                <p:cNvSpPr txBox="1"/>
                <p:nvPr/>
              </p:nvSpPr>
              <p:spPr>
                <a:xfrm>
                  <a:off x="849630" y="5151120"/>
                  <a:ext cx="21717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Search and Database</a:t>
                  </a:r>
                  <a:endParaRPr lang="en-IN" sz="2400" dirty="0">
                    <a:latin typeface="Times New Roman" panose="02020603050405020304" pitchFamily="18" charset="0"/>
                    <a:cs typeface="Times New Roman" panose="02020603050405020304" pitchFamily="18" charset="0"/>
                  </a:endParaRPr>
                </a:p>
              </p:txBody>
            </p:sp>
          </p:grpSp>
          <p:pic>
            <p:nvPicPr>
              <p:cNvPr id="13" name="Picture 4" descr="Training a chat-based LLM. Training a chat-based LLM requires a multi-stage learning process. In the pre-training phase, massive quantities of text are fed into a language model that aims to predict sequences of words. To enable instruction-following, the initial model is fine-tuned on a dataset of paired instructions and human responses. The resulting instruction model is used to generate a dataset of responses, which are then ranked by humans. The ranking dataset is then used to train a model that can rank the quality of generated responses. This ‘reward model’ is linked to the instruction-tuned model to create the final chat LLM that prioritizes the generation of high-quality text outputs.&#10;Source: The figure was created with BioRender.com.&#10;LLM, large language model.">
                <a:extLst>
                  <a:ext uri="{FF2B5EF4-FFF2-40B4-BE49-F238E27FC236}">
                    <a16:creationId xmlns:a16="http://schemas.microsoft.com/office/drawing/2014/main" id="{B153E7CB-1F81-4377-6402-0D5888E9F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 t="56389" r="86706" b="22854"/>
              <a:stretch/>
            </p:blipFill>
            <p:spPr bwMode="auto">
              <a:xfrm>
                <a:off x="5407807" y="2078007"/>
                <a:ext cx="1783394" cy="242541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44B29213-3FFC-5E52-2CFB-D41A0E52044E}"/>
                  </a:ext>
                </a:extLst>
              </p:cNvPr>
              <p:cNvSpPr/>
              <p:nvPr/>
            </p:nvSpPr>
            <p:spPr>
              <a:xfrm>
                <a:off x="944880" y="1668780"/>
                <a:ext cx="6766560" cy="326177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F7E93C4-6029-89D5-A1A2-9C7F4BFE681D}"/>
                  </a:ext>
                </a:extLst>
              </p:cNvPr>
              <p:cNvSpPr txBox="1"/>
              <p:nvPr/>
            </p:nvSpPr>
            <p:spPr>
              <a:xfrm>
                <a:off x="3562350" y="1706760"/>
                <a:ext cx="2232660" cy="646331"/>
              </a:xfrm>
              <a:prstGeom prst="rect">
                <a:avLst/>
              </a:prstGeom>
              <a:noFill/>
            </p:spPr>
            <p:txBody>
              <a:bodyPr wrap="square" rtlCol="0">
                <a:spAutoFit/>
              </a:bodyPr>
              <a:lstStyle/>
              <a:p>
                <a:pPr algn="ctr"/>
                <a:r>
                  <a:rPr lang="en-US" sz="3600" dirty="0">
                    <a:highlight>
                      <a:srgbClr val="FFFF00"/>
                    </a:highlight>
                    <a:latin typeface="Times New Roman" panose="02020603050405020304" pitchFamily="18" charset="0"/>
                    <a:cs typeface="Times New Roman" panose="02020603050405020304" pitchFamily="18" charset="0"/>
                  </a:rPr>
                  <a:t>RAG</a:t>
                </a:r>
                <a:endParaRPr lang="en-IN" sz="3600" dirty="0">
                  <a:highlight>
                    <a:srgbClr val="FFFF00"/>
                  </a:highlight>
                  <a:latin typeface="Times New Roman" panose="02020603050405020304" pitchFamily="18" charset="0"/>
                  <a:cs typeface="Times New Roman" panose="02020603050405020304" pitchFamily="18" charset="0"/>
                </a:endParaRPr>
              </a:p>
            </p:txBody>
          </p:sp>
        </p:grpSp>
        <p:sp>
          <p:nvSpPr>
            <p:cNvPr id="18" name="Arrow: Down 17">
              <a:extLst>
                <a:ext uri="{FF2B5EF4-FFF2-40B4-BE49-F238E27FC236}">
                  <a16:creationId xmlns:a16="http://schemas.microsoft.com/office/drawing/2014/main" id="{8F10FC93-9528-B949-C175-2317478E7669}"/>
                </a:ext>
              </a:extLst>
            </p:cNvPr>
            <p:cNvSpPr/>
            <p:nvPr/>
          </p:nvSpPr>
          <p:spPr>
            <a:xfrm>
              <a:off x="4533900" y="5077808"/>
              <a:ext cx="289560" cy="640080"/>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9CF1D12F-37A1-872D-49AF-A1D545BFF949}"/>
                </a:ext>
              </a:extLst>
            </p:cNvPr>
            <p:cNvSpPr txBox="1"/>
            <p:nvPr/>
          </p:nvSpPr>
          <p:spPr>
            <a:xfrm>
              <a:off x="2975610" y="5791320"/>
              <a:ext cx="340614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“Grounded Generation”</a:t>
              </a:r>
              <a:endParaRPr lang="en-IN" sz="2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7B77145C-47B8-24D4-8035-6C875B1B1CFB}"/>
                </a:ext>
              </a:extLst>
            </p:cNvPr>
            <p:cNvSpPr txBox="1"/>
            <p:nvPr/>
          </p:nvSpPr>
          <p:spPr>
            <a:xfrm>
              <a:off x="2708910" y="6249116"/>
              <a:ext cx="406146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Accurate, up-to-date, relevant</a:t>
              </a:r>
              <a:endParaRPr lang="en-IN" sz="1600" dirty="0">
                <a:latin typeface="Times New Roman" panose="02020603050405020304" pitchFamily="18" charset="0"/>
                <a:cs typeface="Times New Roman" panose="02020603050405020304" pitchFamily="18" charset="0"/>
              </a:endParaRPr>
            </a:p>
          </p:txBody>
        </p:sp>
      </p:grpSp>
      <p:sp>
        <p:nvSpPr>
          <p:cNvPr id="23" name="TextBox 22">
            <a:extLst>
              <a:ext uri="{FF2B5EF4-FFF2-40B4-BE49-F238E27FC236}">
                <a16:creationId xmlns:a16="http://schemas.microsoft.com/office/drawing/2014/main" id="{E873BE27-C8B4-DAE7-A678-2A15E1142CFB}"/>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What is RAG?</a:t>
            </a:r>
            <a:endParaRPr lang="en-US" dirty="0"/>
          </a:p>
        </p:txBody>
      </p:sp>
      <p:sp>
        <p:nvSpPr>
          <p:cNvPr id="25" name="TextBox 24">
            <a:extLst>
              <a:ext uri="{FF2B5EF4-FFF2-40B4-BE49-F238E27FC236}">
                <a16:creationId xmlns:a16="http://schemas.microsoft.com/office/drawing/2014/main" id="{22CAC70C-4867-3114-FD4B-21D71944D6E5}"/>
              </a:ext>
            </a:extLst>
          </p:cNvPr>
          <p:cNvSpPr txBox="1"/>
          <p:nvPr/>
        </p:nvSpPr>
        <p:spPr>
          <a:xfrm>
            <a:off x="6250131" y="6372226"/>
            <a:ext cx="3163500" cy="215444"/>
          </a:xfrm>
          <a:prstGeom prst="rect">
            <a:avLst/>
          </a:prstGeom>
          <a:noFill/>
        </p:spPr>
        <p:txBody>
          <a:bodyPr wrap="square">
            <a:spAutoFit/>
          </a:bodyPr>
          <a:lstStyle/>
          <a:p>
            <a:r>
              <a:rPr lang="en-IN" sz="800" dirty="0">
                <a:latin typeface="Times New Roman" panose="02020603050405020304" pitchFamily="18" charset="0"/>
                <a:cs typeface="Times New Roman" panose="02020603050405020304" pitchFamily="18" charset="0"/>
              </a:rPr>
              <a:t>https://cloud.google.com/use-cases/retrieval-augmented-generation</a:t>
            </a:r>
          </a:p>
        </p:txBody>
      </p:sp>
      <p:graphicFrame>
        <p:nvGraphicFramePr>
          <p:cNvPr id="7" name="Google Shape;67;p2">
            <a:extLst>
              <a:ext uri="{FF2B5EF4-FFF2-40B4-BE49-F238E27FC236}">
                <a16:creationId xmlns:a16="http://schemas.microsoft.com/office/drawing/2014/main" id="{6A7F45F3-64D5-9D0C-C458-FF779FD69030}"/>
              </a:ext>
            </a:extLst>
          </p:cNvPr>
          <p:cNvGraphicFramePr/>
          <p:nvPr>
            <p:extLst>
              <p:ext uri="{D42A27DB-BD31-4B8C-83A1-F6EECF244321}">
                <p14:modId xmlns:p14="http://schemas.microsoft.com/office/powerpoint/2010/main" val="38800247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037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78079E-074A-5240-8664-9881C83D28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Box 2">
            <a:extLst>
              <a:ext uri="{FF2B5EF4-FFF2-40B4-BE49-F238E27FC236}">
                <a16:creationId xmlns:a16="http://schemas.microsoft.com/office/drawing/2014/main" id="{7DF5581C-4762-25BB-168E-B5503EBB29EC}"/>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Why is RAG important?</a:t>
            </a:r>
            <a:endParaRPr lang="en-US" dirty="0"/>
          </a:p>
        </p:txBody>
      </p:sp>
      <p:sp>
        <p:nvSpPr>
          <p:cNvPr id="5" name="TextBox 4">
            <a:extLst>
              <a:ext uri="{FF2B5EF4-FFF2-40B4-BE49-F238E27FC236}">
                <a16:creationId xmlns:a16="http://schemas.microsoft.com/office/drawing/2014/main" id="{8DB57434-7991-419E-D048-AD18CF9CA12E}"/>
              </a:ext>
            </a:extLst>
          </p:cNvPr>
          <p:cNvSpPr txBox="1"/>
          <p:nvPr/>
        </p:nvSpPr>
        <p:spPr>
          <a:xfrm>
            <a:off x="125730" y="1670804"/>
            <a:ext cx="8892540" cy="3167896"/>
          </a:xfrm>
          <a:prstGeom prst="rect">
            <a:avLst/>
          </a:prstGeom>
          <a:noFill/>
        </p:spPr>
        <p:txBody>
          <a:bodyPr wrap="square">
            <a:spAutoFit/>
          </a:bodyPr>
          <a:lstStyle/>
          <a:p>
            <a:r>
              <a:rPr lang="en-IN" sz="2000" b="0" i="0" dirty="0">
                <a:solidFill>
                  <a:schemeClr val="tx1"/>
                </a:solidFill>
                <a:effectLst/>
                <a:latin typeface="Times New Roman" panose="02020603050405020304" pitchFamily="18" charset="0"/>
                <a:cs typeface="Times New Roman" panose="02020603050405020304" pitchFamily="18" charset="0"/>
              </a:rPr>
              <a:t>LLMs are a </a:t>
            </a:r>
            <a:r>
              <a:rPr lang="en-IN" sz="2000" b="0" i="0" dirty="0">
                <a:solidFill>
                  <a:schemeClr val="tx1"/>
                </a:solidFill>
                <a:effectLst/>
                <a:highlight>
                  <a:srgbClr val="C0C0C0"/>
                </a:highlight>
                <a:latin typeface="Times New Roman" panose="02020603050405020304" pitchFamily="18" charset="0"/>
                <a:cs typeface="Times New Roman" panose="02020603050405020304" pitchFamily="18" charset="0"/>
              </a:rPr>
              <a:t>key artificial intelligence (AI) technology </a:t>
            </a:r>
            <a:r>
              <a:rPr lang="en-IN" sz="2000" b="0" i="0" dirty="0">
                <a:solidFill>
                  <a:schemeClr val="tx1"/>
                </a:solidFill>
                <a:effectLst/>
                <a:latin typeface="Times New Roman" panose="02020603050405020304" pitchFamily="18" charset="0"/>
                <a:cs typeface="Times New Roman" panose="02020603050405020304" pitchFamily="18" charset="0"/>
              </a:rPr>
              <a:t>powering intelligent chatbots and other natural language processing (NLP) applications. </a:t>
            </a:r>
          </a:p>
          <a:p>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r>
              <a:rPr lang="en-IN" sz="2000" b="0" i="0" dirty="0">
                <a:solidFill>
                  <a:schemeClr val="tx1"/>
                </a:solidFill>
                <a:effectLst/>
                <a:latin typeface="Times New Roman" panose="02020603050405020304" pitchFamily="18" charset="0"/>
                <a:cs typeface="Times New Roman" panose="02020603050405020304" pitchFamily="18" charset="0"/>
              </a:rPr>
              <a:t>The goal is to </a:t>
            </a:r>
            <a:r>
              <a:rPr lang="en-IN" sz="2000" b="0" i="0" dirty="0">
                <a:solidFill>
                  <a:schemeClr val="tx1"/>
                </a:solidFill>
                <a:effectLst/>
                <a:highlight>
                  <a:srgbClr val="C0C0C0"/>
                </a:highlight>
                <a:latin typeface="Times New Roman" panose="02020603050405020304" pitchFamily="18" charset="0"/>
                <a:cs typeface="Times New Roman" panose="02020603050405020304" pitchFamily="18" charset="0"/>
              </a:rPr>
              <a:t>create bots that can answer user questions </a:t>
            </a:r>
            <a:r>
              <a:rPr lang="en-IN" sz="2000" b="0" i="0" dirty="0">
                <a:solidFill>
                  <a:schemeClr val="tx1"/>
                </a:solidFill>
                <a:effectLst/>
                <a:latin typeface="Times New Roman" panose="02020603050405020304" pitchFamily="18" charset="0"/>
                <a:cs typeface="Times New Roman" panose="02020603050405020304" pitchFamily="18" charset="0"/>
              </a:rPr>
              <a:t>in various contexts by cross-referencing authoritative knowledge sources. </a:t>
            </a:r>
          </a:p>
          <a:p>
            <a:pPr algn="l"/>
            <a:endParaRPr lang="en-IN" sz="2000" dirty="0">
              <a:solidFill>
                <a:schemeClr val="tx1"/>
              </a:solidFill>
              <a:latin typeface="Times New Roman" panose="02020603050405020304" pitchFamily="18" charset="0"/>
              <a:cs typeface="Times New Roman" panose="02020603050405020304" pitchFamily="18" charset="0"/>
            </a:endParaRPr>
          </a:p>
          <a:p>
            <a:pPr algn="l"/>
            <a:r>
              <a:rPr lang="en-IN" sz="2000" dirty="0">
                <a:solidFill>
                  <a:schemeClr val="tx1"/>
                </a:solidFill>
                <a:latin typeface="Times New Roman" panose="02020603050405020304" pitchFamily="18" charset="0"/>
                <a:cs typeface="Times New Roman" panose="02020603050405020304" pitchFamily="18" charset="0"/>
              </a:rPr>
              <a:t>T</a:t>
            </a:r>
            <a:r>
              <a:rPr lang="en-IN" sz="2000" b="0" i="0" dirty="0">
                <a:solidFill>
                  <a:schemeClr val="tx1"/>
                </a:solidFill>
                <a:effectLst/>
                <a:latin typeface="Times New Roman" panose="02020603050405020304" pitchFamily="18" charset="0"/>
                <a:cs typeface="Times New Roman" panose="02020603050405020304" pitchFamily="18" charset="0"/>
              </a:rPr>
              <a:t>he </a:t>
            </a:r>
            <a:r>
              <a:rPr lang="en-IN" sz="2000" b="0" i="0" dirty="0">
                <a:solidFill>
                  <a:schemeClr val="tx1"/>
                </a:solidFill>
                <a:effectLst/>
                <a:highlight>
                  <a:srgbClr val="C0C0C0"/>
                </a:highlight>
                <a:latin typeface="Times New Roman" panose="02020603050405020304" pitchFamily="18" charset="0"/>
                <a:cs typeface="Times New Roman" panose="02020603050405020304" pitchFamily="18" charset="0"/>
              </a:rPr>
              <a:t>nature of LLM technology introduces unpredictability </a:t>
            </a:r>
            <a:r>
              <a:rPr lang="en-IN" sz="2000" b="0" i="0" dirty="0">
                <a:solidFill>
                  <a:schemeClr val="tx1"/>
                </a:solidFill>
                <a:effectLst/>
                <a:latin typeface="Times New Roman" panose="02020603050405020304" pitchFamily="18" charset="0"/>
                <a:cs typeface="Times New Roman" panose="02020603050405020304" pitchFamily="18" charset="0"/>
              </a:rPr>
              <a:t>in LLM responses. </a:t>
            </a:r>
          </a:p>
          <a:p>
            <a:pPr algn="l"/>
            <a:endParaRPr lang="en-IN" sz="2000" dirty="0">
              <a:solidFill>
                <a:schemeClr val="tx1"/>
              </a:solidFill>
              <a:latin typeface="Times New Roman" panose="02020603050405020304" pitchFamily="18" charset="0"/>
              <a:cs typeface="Times New Roman" panose="02020603050405020304" pitchFamily="18" charset="0"/>
            </a:endParaRPr>
          </a:p>
          <a:p>
            <a:pPr algn="l"/>
            <a:r>
              <a:rPr lang="en-IN" sz="2000" b="0" i="0" dirty="0">
                <a:solidFill>
                  <a:schemeClr val="tx1"/>
                </a:solidFill>
                <a:effectLst/>
                <a:latin typeface="Times New Roman" panose="02020603050405020304" pitchFamily="18" charset="0"/>
                <a:cs typeface="Times New Roman" panose="02020603050405020304" pitchFamily="18" charset="0"/>
              </a:rPr>
              <a:t>LLM training data is </a:t>
            </a:r>
            <a:r>
              <a:rPr lang="en-IN" sz="2000" b="0" i="0" dirty="0">
                <a:solidFill>
                  <a:schemeClr val="tx1"/>
                </a:solidFill>
                <a:effectLst/>
                <a:highlight>
                  <a:srgbClr val="C0C0C0"/>
                </a:highlight>
                <a:latin typeface="Times New Roman" panose="02020603050405020304" pitchFamily="18" charset="0"/>
                <a:cs typeface="Times New Roman" panose="02020603050405020304" pitchFamily="18" charset="0"/>
              </a:rPr>
              <a:t>static and introduces a cut-off date </a:t>
            </a:r>
            <a:r>
              <a:rPr lang="en-IN" sz="2000" b="0" i="0" dirty="0">
                <a:solidFill>
                  <a:schemeClr val="tx1"/>
                </a:solidFill>
                <a:effectLst/>
                <a:latin typeface="Times New Roman" panose="02020603050405020304" pitchFamily="18" charset="0"/>
                <a:cs typeface="Times New Roman" panose="02020603050405020304" pitchFamily="18" charset="0"/>
              </a:rPr>
              <a:t>on the knowledge it has.</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0AC8A75-F4F2-8ACF-FF61-2BF4C51A5BD0}"/>
              </a:ext>
            </a:extLst>
          </p:cNvPr>
          <p:cNvSpPr txBox="1"/>
          <p:nvPr/>
        </p:nvSpPr>
        <p:spPr>
          <a:xfrm>
            <a:off x="138891" y="6285853"/>
            <a:ext cx="6922770"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https://aws.amazon.com/what-is/retrieval-augmented-generation/</a:t>
            </a:r>
          </a:p>
        </p:txBody>
      </p:sp>
      <p:graphicFrame>
        <p:nvGraphicFramePr>
          <p:cNvPr id="4" name="Google Shape;67;p2">
            <a:extLst>
              <a:ext uri="{FF2B5EF4-FFF2-40B4-BE49-F238E27FC236}">
                <a16:creationId xmlns:a16="http://schemas.microsoft.com/office/drawing/2014/main" id="{1207F82E-10BA-0042-C5C4-A6C02A861FB1}"/>
              </a:ext>
            </a:extLst>
          </p:cNvPr>
          <p:cNvGraphicFramePr/>
          <p:nvPr>
            <p:extLst>
              <p:ext uri="{D42A27DB-BD31-4B8C-83A1-F6EECF244321}">
                <p14:modId xmlns:p14="http://schemas.microsoft.com/office/powerpoint/2010/main" val="38800247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188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042EFA-B6BD-ECA1-F1A2-11140A4628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4" name="TextBox 3">
            <a:extLst>
              <a:ext uri="{FF2B5EF4-FFF2-40B4-BE49-F238E27FC236}">
                <a16:creationId xmlns:a16="http://schemas.microsoft.com/office/drawing/2014/main" id="{7CB1CAD0-D174-1958-A78F-8B68D42B04C8}"/>
              </a:ext>
            </a:extLst>
          </p:cNvPr>
          <p:cNvSpPr txBox="1"/>
          <p:nvPr/>
        </p:nvSpPr>
        <p:spPr>
          <a:xfrm>
            <a:off x="121920" y="1181100"/>
            <a:ext cx="8717280" cy="2806987"/>
          </a:xfrm>
          <a:prstGeom prst="rect">
            <a:avLst/>
          </a:prstGeom>
          <a:noFill/>
        </p:spPr>
        <p:txBody>
          <a:bodyPr wrap="square">
            <a:spAutoFit/>
          </a:bodyPr>
          <a:lstStyle/>
          <a:p>
            <a:pPr algn="l">
              <a:lnSpc>
                <a:spcPct val="150000"/>
              </a:lnSpc>
            </a:pPr>
            <a:r>
              <a:rPr lang="en-IN" sz="2000" b="1" i="0" dirty="0">
                <a:solidFill>
                  <a:schemeClr val="tx1"/>
                </a:solidFill>
                <a:effectLst/>
                <a:latin typeface="Times New Roman" panose="02020603050405020304" pitchFamily="18" charset="0"/>
                <a:cs typeface="Times New Roman" panose="02020603050405020304" pitchFamily="18" charset="0"/>
              </a:rPr>
              <a:t>Known challenges of LLMs include</a:t>
            </a:r>
            <a:r>
              <a:rPr lang="en-IN" sz="2000" b="0" i="0" dirty="0">
                <a:solidFill>
                  <a:schemeClr val="tx1"/>
                </a:solidFill>
                <a:effectLst/>
                <a:latin typeface="Times New Roman" panose="02020603050405020304" pitchFamily="18" charset="0"/>
                <a:cs typeface="Times New Roman" panose="02020603050405020304" pitchFamily="18" charset="0"/>
              </a:rPr>
              <a:t>:</a:t>
            </a:r>
          </a:p>
          <a:p>
            <a:pPr algn="l">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Presenting </a:t>
            </a:r>
            <a:r>
              <a:rPr lang="en-IN" sz="2000" b="0" i="0" u="sng" dirty="0">
                <a:solidFill>
                  <a:schemeClr val="accent1"/>
                </a:solidFill>
                <a:effectLst/>
                <a:latin typeface="Times New Roman" panose="02020603050405020304" pitchFamily="18" charset="0"/>
                <a:cs typeface="Times New Roman" panose="02020603050405020304" pitchFamily="18" charset="0"/>
              </a:rPr>
              <a:t>false information </a:t>
            </a:r>
            <a:r>
              <a:rPr lang="en-IN" sz="2000" b="0" i="0" u="sng" dirty="0">
                <a:solidFill>
                  <a:schemeClr val="tx1"/>
                </a:solidFill>
                <a:effectLst/>
                <a:latin typeface="Times New Roman" panose="02020603050405020304" pitchFamily="18" charset="0"/>
                <a:cs typeface="Times New Roman" panose="02020603050405020304" pitchFamily="18" charset="0"/>
              </a:rPr>
              <a:t>when it does not have the answer</a:t>
            </a:r>
            <a:r>
              <a:rPr lang="en-IN" sz="2000" b="0" i="0" dirty="0">
                <a:solidFill>
                  <a:schemeClr val="tx1"/>
                </a:solidFill>
                <a:effectLst/>
                <a:latin typeface="Times New Roman" panose="02020603050405020304" pitchFamily="18" charset="0"/>
                <a:cs typeface="Times New Roman" panose="02020603050405020304" pitchFamily="18" charset="0"/>
              </a:rPr>
              <a:t>.</a:t>
            </a:r>
          </a:p>
          <a:p>
            <a:pPr algn="l">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Presenting </a:t>
            </a:r>
            <a:r>
              <a:rPr lang="en-IN" sz="2000" b="0" i="0" u="sng" dirty="0">
                <a:solidFill>
                  <a:schemeClr val="accent1"/>
                </a:solidFill>
                <a:effectLst/>
                <a:latin typeface="Times New Roman" panose="02020603050405020304" pitchFamily="18" charset="0"/>
                <a:cs typeface="Times New Roman" panose="02020603050405020304" pitchFamily="18" charset="0"/>
              </a:rPr>
              <a:t>out-of-date information </a:t>
            </a:r>
            <a:r>
              <a:rPr lang="en-IN" sz="2000" b="0" i="0" u="sng" dirty="0">
                <a:solidFill>
                  <a:schemeClr val="tx1"/>
                </a:solidFill>
                <a:effectLst/>
                <a:latin typeface="Times New Roman" panose="02020603050405020304" pitchFamily="18" charset="0"/>
                <a:cs typeface="Times New Roman" panose="02020603050405020304" pitchFamily="18" charset="0"/>
              </a:rPr>
              <a:t>when the user expects a current </a:t>
            </a:r>
            <a:r>
              <a:rPr lang="en-IN" sz="2000" b="0" i="0" dirty="0">
                <a:solidFill>
                  <a:schemeClr val="tx1"/>
                </a:solidFill>
                <a:effectLst/>
                <a:latin typeface="Times New Roman" panose="02020603050405020304" pitchFamily="18" charset="0"/>
                <a:cs typeface="Times New Roman" panose="02020603050405020304" pitchFamily="18" charset="0"/>
              </a:rPr>
              <a:t>response.</a:t>
            </a:r>
          </a:p>
          <a:p>
            <a:pPr algn="l">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Creating a response from </a:t>
            </a:r>
            <a:r>
              <a:rPr lang="en-IN" sz="2000" b="0" i="0" u="sng" dirty="0">
                <a:solidFill>
                  <a:schemeClr val="accent1"/>
                </a:solidFill>
                <a:effectLst/>
                <a:latin typeface="Times New Roman" panose="02020603050405020304" pitchFamily="18" charset="0"/>
                <a:cs typeface="Times New Roman" panose="02020603050405020304" pitchFamily="18" charset="0"/>
              </a:rPr>
              <a:t>non-authoritative </a:t>
            </a:r>
            <a:r>
              <a:rPr lang="en-IN" sz="2000" b="0" i="0" u="sng" dirty="0">
                <a:solidFill>
                  <a:schemeClr val="tx1"/>
                </a:solidFill>
                <a:effectLst/>
                <a:latin typeface="Times New Roman" panose="02020603050405020304" pitchFamily="18" charset="0"/>
                <a:cs typeface="Times New Roman" panose="02020603050405020304" pitchFamily="18" charset="0"/>
              </a:rPr>
              <a:t>sources</a:t>
            </a:r>
            <a:r>
              <a:rPr lang="en-IN" sz="2000" b="0" i="0" dirty="0">
                <a:solidFill>
                  <a:schemeClr val="tx1"/>
                </a:solidFill>
                <a:effectLst/>
                <a:latin typeface="Times New Roman" panose="02020603050405020304" pitchFamily="18" charset="0"/>
                <a:cs typeface="Times New Roman" panose="02020603050405020304" pitchFamily="18" charset="0"/>
              </a:rPr>
              <a:t>.</a:t>
            </a:r>
          </a:p>
          <a:p>
            <a:pPr algn="l">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Creating </a:t>
            </a:r>
            <a:r>
              <a:rPr lang="en-IN" sz="2000" b="0" i="0" u="sng" dirty="0">
                <a:solidFill>
                  <a:schemeClr val="accent1"/>
                </a:solidFill>
                <a:effectLst/>
                <a:latin typeface="Times New Roman" panose="02020603050405020304" pitchFamily="18" charset="0"/>
                <a:cs typeface="Times New Roman" panose="02020603050405020304" pitchFamily="18" charset="0"/>
              </a:rPr>
              <a:t>inaccurate responses </a:t>
            </a:r>
            <a:r>
              <a:rPr lang="en-IN" sz="2000" b="0" i="0" u="sng" dirty="0">
                <a:solidFill>
                  <a:schemeClr val="tx1"/>
                </a:solidFill>
                <a:effectLst/>
                <a:latin typeface="Times New Roman" panose="02020603050405020304" pitchFamily="18" charset="0"/>
                <a:cs typeface="Times New Roman" panose="02020603050405020304" pitchFamily="18" charset="0"/>
              </a:rPr>
              <a:t>due to terminology confusion</a:t>
            </a:r>
            <a:r>
              <a:rPr lang="en-IN" sz="2000" b="0" i="0" dirty="0">
                <a:solidFill>
                  <a:schemeClr val="tx1"/>
                </a:solidFill>
                <a:effectLst/>
                <a:latin typeface="Times New Roman" panose="02020603050405020304" pitchFamily="18" charset="0"/>
                <a:cs typeface="Times New Roman" panose="02020603050405020304" pitchFamily="18" charset="0"/>
              </a:rPr>
              <a:t>, wherein different training sources use the same terminology to talk about different things.</a:t>
            </a:r>
          </a:p>
        </p:txBody>
      </p:sp>
      <p:sp>
        <p:nvSpPr>
          <p:cNvPr id="5" name="TextBox 4">
            <a:extLst>
              <a:ext uri="{FF2B5EF4-FFF2-40B4-BE49-F238E27FC236}">
                <a16:creationId xmlns:a16="http://schemas.microsoft.com/office/drawing/2014/main" id="{47D9561D-8258-EA22-9B81-8F0A1D37A8CE}"/>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LLM challenges</a:t>
            </a:r>
            <a:endParaRPr lang="en-US" dirty="0"/>
          </a:p>
        </p:txBody>
      </p:sp>
      <p:sp>
        <p:nvSpPr>
          <p:cNvPr id="6" name="Rectangle 5">
            <a:extLst>
              <a:ext uri="{FF2B5EF4-FFF2-40B4-BE49-F238E27FC236}">
                <a16:creationId xmlns:a16="http://schemas.microsoft.com/office/drawing/2014/main" id="{366CC5FF-FF8F-FF4D-896F-F4D30978688B}"/>
              </a:ext>
            </a:extLst>
          </p:cNvPr>
          <p:cNvSpPr/>
          <p:nvPr/>
        </p:nvSpPr>
        <p:spPr>
          <a:xfrm>
            <a:off x="106680" y="1272540"/>
            <a:ext cx="8717280" cy="28156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23415A0-F7FB-9425-81DF-4CC642851084}"/>
              </a:ext>
            </a:extLst>
          </p:cNvPr>
          <p:cNvSpPr txBox="1"/>
          <p:nvPr/>
        </p:nvSpPr>
        <p:spPr>
          <a:xfrm>
            <a:off x="1497330" y="4662130"/>
            <a:ext cx="6149340"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Impact User Trust </a:t>
            </a:r>
            <a:endParaRPr lang="en-IN" sz="5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FA39619-F546-BB2C-B0ED-9BFA91CC82C2}"/>
              </a:ext>
            </a:extLst>
          </p:cNvPr>
          <p:cNvSpPr txBox="1"/>
          <p:nvPr/>
        </p:nvSpPr>
        <p:spPr>
          <a:xfrm>
            <a:off x="138891" y="6285853"/>
            <a:ext cx="6922770"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https://aws.amazon.com/what-is/retrieval-augmented-generation/</a:t>
            </a:r>
          </a:p>
        </p:txBody>
      </p:sp>
      <p:graphicFrame>
        <p:nvGraphicFramePr>
          <p:cNvPr id="3" name="Google Shape;67;p2">
            <a:extLst>
              <a:ext uri="{FF2B5EF4-FFF2-40B4-BE49-F238E27FC236}">
                <a16:creationId xmlns:a16="http://schemas.microsoft.com/office/drawing/2014/main" id="{4518B002-0966-4138-43EB-CB50611FAB09}"/>
              </a:ext>
            </a:extLst>
          </p:cNvPr>
          <p:cNvGraphicFramePr/>
          <p:nvPr>
            <p:extLst>
              <p:ext uri="{D42A27DB-BD31-4B8C-83A1-F6EECF244321}">
                <p14:modId xmlns:p14="http://schemas.microsoft.com/office/powerpoint/2010/main" val="36972657"/>
              </p:ext>
            </p:extLst>
          </p:nvPr>
        </p:nvGraphicFramePr>
        <p:xfrm>
          <a:off x="0" y="1524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573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D0CD5-EF63-DCFA-332C-9661761501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TextBox 2">
            <a:extLst>
              <a:ext uri="{FF2B5EF4-FFF2-40B4-BE49-F238E27FC236}">
                <a16:creationId xmlns:a16="http://schemas.microsoft.com/office/drawing/2014/main" id="{779320C4-0C4A-9470-87CB-77FF5A54CB6E}"/>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RAG’s Importance</a:t>
            </a:r>
            <a:endParaRPr lang="en-US" dirty="0"/>
          </a:p>
        </p:txBody>
      </p:sp>
      <p:sp>
        <p:nvSpPr>
          <p:cNvPr id="5" name="TextBox 4">
            <a:extLst>
              <a:ext uri="{FF2B5EF4-FFF2-40B4-BE49-F238E27FC236}">
                <a16:creationId xmlns:a16="http://schemas.microsoft.com/office/drawing/2014/main" id="{0F677BD3-EA58-99EE-C636-7D516BAB3814}"/>
              </a:ext>
            </a:extLst>
          </p:cNvPr>
          <p:cNvSpPr txBox="1"/>
          <p:nvPr/>
        </p:nvSpPr>
        <p:spPr>
          <a:xfrm>
            <a:off x="99060" y="1280918"/>
            <a:ext cx="8945880" cy="2391922"/>
          </a:xfrm>
          <a:prstGeom prst="rect">
            <a:avLst/>
          </a:prstGeom>
          <a:noFill/>
        </p:spPr>
        <p:txBody>
          <a:bodyPr wrap="square">
            <a:spAutoFit/>
          </a:bodyPr>
          <a:lstStyle/>
          <a:p>
            <a:pPr algn="l">
              <a:lnSpc>
                <a:spcPct val="150000"/>
              </a:lnSpc>
            </a:pPr>
            <a:r>
              <a:rPr lang="en-IN" sz="2000" b="0" i="0" dirty="0">
                <a:solidFill>
                  <a:schemeClr val="tx1"/>
                </a:solidFill>
                <a:effectLst/>
                <a:latin typeface="Times New Roman" panose="02020603050405020304" pitchFamily="18" charset="0"/>
                <a:cs typeface="Times New Roman" panose="02020603050405020304" pitchFamily="18" charset="0"/>
              </a:rPr>
              <a:t>RAG is one approach to </a:t>
            </a:r>
            <a:r>
              <a:rPr lang="en-IN" sz="2000" b="0" i="0" dirty="0">
                <a:solidFill>
                  <a:schemeClr val="tx1"/>
                </a:solidFill>
                <a:effectLst/>
                <a:highlight>
                  <a:srgbClr val="C0C0C0"/>
                </a:highlight>
                <a:latin typeface="Times New Roman" panose="02020603050405020304" pitchFamily="18" charset="0"/>
                <a:cs typeface="Times New Roman" panose="02020603050405020304" pitchFamily="18" charset="0"/>
              </a:rPr>
              <a:t>solving some of these challenges</a:t>
            </a:r>
            <a:r>
              <a:rPr lang="en-IN" sz="2000" b="0" i="0" dirty="0">
                <a:solidFill>
                  <a:schemeClr val="tx1"/>
                </a:solidFill>
                <a:effectLst/>
                <a:latin typeface="Times New Roman" panose="02020603050405020304" pitchFamily="18" charset="0"/>
                <a:cs typeface="Times New Roman" panose="02020603050405020304" pitchFamily="18" charset="0"/>
              </a:rPr>
              <a:t>. </a:t>
            </a:r>
          </a:p>
          <a:p>
            <a:pPr algn="l">
              <a:lnSpc>
                <a:spcPct val="150000"/>
              </a:lnSpc>
            </a:pPr>
            <a:r>
              <a:rPr lang="en-IN" sz="2000" b="0" i="0" dirty="0">
                <a:solidFill>
                  <a:schemeClr val="tx1"/>
                </a:solidFill>
                <a:effectLst/>
                <a:latin typeface="Times New Roman" panose="02020603050405020304" pitchFamily="18" charset="0"/>
                <a:cs typeface="Times New Roman" panose="02020603050405020304" pitchFamily="18" charset="0"/>
              </a:rPr>
              <a:t>It redirects the </a:t>
            </a:r>
            <a:r>
              <a:rPr lang="en-IN" sz="2000" b="0" i="0" dirty="0">
                <a:solidFill>
                  <a:schemeClr val="tx1"/>
                </a:solidFill>
                <a:effectLst/>
                <a:highlight>
                  <a:srgbClr val="C0C0C0"/>
                </a:highlight>
                <a:latin typeface="Times New Roman" panose="02020603050405020304" pitchFamily="18" charset="0"/>
                <a:cs typeface="Times New Roman" panose="02020603050405020304" pitchFamily="18" charset="0"/>
              </a:rPr>
              <a:t>LLM to retrieve relevant information from authoritative</a:t>
            </a:r>
            <a:r>
              <a:rPr lang="en-IN" sz="2000" b="0" i="0" dirty="0">
                <a:solidFill>
                  <a:schemeClr val="tx1"/>
                </a:solidFill>
                <a:effectLst/>
                <a:latin typeface="Times New Roman" panose="02020603050405020304" pitchFamily="18" charset="0"/>
                <a:cs typeface="Times New Roman" panose="02020603050405020304" pitchFamily="18" charset="0"/>
              </a:rPr>
              <a:t>, pre-determined knowledge sources. </a:t>
            </a:r>
          </a:p>
          <a:p>
            <a:pPr algn="l">
              <a:lnSpc>
                <a:spcPct val="150000"/>
              </a:lnSpc>
            </a:pPr>
            <a:r>
              <a:rPr lang="en-IN" sz="2000" b="0" i="0" dirty="0">
                <a:solidFill>
                  <a:schemeClr val="tx1"/>
                </a:solidFill>
                <a:effectLst/>
                <a:latin typeface="Times New Roman" panose="02020603050405020304" pitchFamily="18" charset="0"/>
                <a:cs typeface="Times New Roman" panose="02020603050405020304" pitchFamily="18" charset="0"/>
              </a:rPr>
              <a:t>Organizations have greater control over the generated text output, and gain insights into how the LLM generates the response.</a:t>
            </a:r>
          </a:p>
        </p:txBody>
      </p:sp>
      <p:graphicFrame>
        <p:nvGraphicFramePr>
          <p:cNvPr id="7" name="Table 6">
            <a:extLst>
              <a:ext uri="{FF2B5EF4-FFF2-40B4-BE49-F238E27FC236}">
                <a16:creationId xmlns:a16="http://schemas.microsoft.com/office/drawing/2014/main" id="{4FCF349C-607B-6E66-5D0F-FBA189EB5364}"/>
              </a:ext>
            </a:extLst>
          </p:cNvPr>
          <p:cNvGraphicFramePr>
            <a:graphicFrameLocks noGrp="1"/>
          </p:cNvGraphicFramePr>
          <p:nvPr>
            <p:extLst>
              <p:ext uri="{D42A27DB-BD31-4B8C-83A1-F6EECF244321}">
                <p14:modId xmlns:p14="http://schemas.microsoft.com/office/powerpoint/2010/main" val="1707529429"/>
              </p:ext>
            </p:extLst>
          </p:nvPr>
        </p:nvGraphicFramePr>
        <p:xfrm>
          <a:off x="160020" y="3864495"/>
          <a:ext cx="8801100" cy="2487140"/>
        </p:xfrm>
        <a:graphic>
          <a:graphicData uri="http://schemas.openxmlformats.org/drawingml/2006/table">
            <a:tbl>
              <a:tblPr firstRow="1" bandRow="1">
                <a:tableStyleId>{1BA448D2-60FD-456E-9A67-8D3514138F5D}</a:tableStyleId>
              </a:tblPr>
              <a:tblGrid>
                <a:gridCol w="2535099">
                  <a:extLst>
                    <a:ext uri="{9D8B030D-6E8A-4147-A177-3AD203B41FA5}">
                      <a16:colId xmlns:a16="http://schemas.microsoft.com/office/drawing/2014/main" val="1455533292"/>
                    </a:ext>
                  </a:extLst>
                </a:gridCol>
                <a:gridCol w="839381">
                  <a:extLst>
                    <a:ext uri="{9D8B030D-6E8A-4147-A177-3AD203B41FA5}">
                      <a16:colId xmlns:a16="http://schemas.microsoft.com/office/drawing/2014/main" val="3022862301"/>
                    </a:ext>
                  </a:extLst>
                </a:gridCol>
                <a:gridCol w="5426620">
                  <a:extLst>
                    <a:ext uri="{9D8B030D-6E8A-4147-A177-3AD203B41FA5}">
                      <a16:colId xmlns:a16="http://schemas.microsoft.com/office/drawing/2014/main" val="2574428293"/>
                    </a:ext>
                  </a:extLst>
                </a:gridCol>
              </a:tblGrid>
              <a:tr h="363015">
                <a:tc gridSpan="3">
                  <a:txBody>
                    <a:bodyPr/>
                    <a:lstStyle/>
                    <a:p>
                      <a:pPr algn="ctr"/>
                      <a:r>
                        <a:rPr lang="en-US" sz="2000" dirty="0">
                          <a:latin typeface="Times New Roman" panose="02020603050405020304" pitchFamily="18" charset="0"/>
                          <a:cs typeface="Times New Roman" panose="02020603050405020304" pitchFamily="18" charset="0"/>
                        </a:rPr>
                        <a:t>RAG importance to overcome LLM’s limitations</a:t>
                      </a:r>
                      <a:endParaRPr lang="en-IN" sz="2000" dirty="0">
                        <a:latin typeface="Times New Roman" panose="02020603050405020304" pitchFamily="18" charset="0"/>
                        <a:cs typeface="Times New Roman" panose="02020603050405020304" pitchFamily="18" charset="0"/>
                      </a:endParaRPr>
                    </a:p>
                  </a:txBody>
                  <a:tcPr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30554401"/>
                  </a:ext>
                </a:extLst>
              </a:tr>
              <a:tr h="328206">
                <a:tc rowSpan="2">
                  <a:txBody>
                    <a:bodyPr/>
                    <a:lstStyle/>
                    <a:p>
                      <a:pPr algn="ctr"/>
                      <a:r>
                        <a:rPr lang="en-US" sz="2000" dirty="0">
                          <a:highlight>
                            <a:srgbClr val="FFFF00"/>
                          </a:highlight>
                          <a:latin typeface="Times New Roman" panose="02020603050405020304" pitchFamily="18" charset="0"/>
                          <a:cs typeface="Times New Roman" panose="02020603050405020304" pitchFamily="18" charset="0"/>
                        </a:rPr>
                        <a:t>Access to fresh information</a:t>
                      </a:r>
                      <a:endParaRPr lang="en-IN" sz="2000" dirty="0">
                        <a:highlight>
                          <a:srgbClr val="FFFF00"/>
                        </a:highlight>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LLM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Limited to their Pre-trained data</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29509509"/>
                  </a:ext>
                </a:extLst>
              </a:tr>
              <a:tr h="328206">
                <a:tc vMerge="1">
                  <a:txBody>
                    <a:bodyPr/>
                    <a:lstStyle/>
                    <a:p>
                      <a:endParaRPr lang="en-IN"/>
                    </a:p>
                  </a:txBody>
                  <a:tcPr/>
                </a:tc>
                <a:tc>
                  <a:txBody>
                    <a:bodyPr/>
                    <a:lstStyle/>
                    <a:p>
                      <a:pPr algn="ctr"/>
                      <a:r>
                        <a:rPr lang="en-US" sz="1600" dirty="0">
                          <a:latin typeface="Times New Roman" panose="02020603050405020304" pitchFamily="18" charset="0"/>
                          <a:cs typeface="Times New Roman" panose="02020603050405020304" pitchFamily="18" charset="0"/>
                        </a:rPr>
                        <a:t>RAG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Providing up-to-date information</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70633996"/>
                  </a:ext>
                </a:extLst>
              </a:tr>
              <a:tr h="566900">
                <a:tc rowSpan="2">
                  <a:txBody>
                    <a:bodyPr/>
                    <a:lstStyle/>
                    <a:p>
                      <a:pPr algn="ctr"/>
                      <a:r>
                        <a:rPr lang="en-US" sz="2000" dirty="0">
                          <a:highlight>
                            <a:srgbClr val="FFFF00"/>
                          </a:highlight>
                          <a:latin typeface="Times New Roman" panose="02020603050405020304" pitchFamily="18" charset="0"/>
                          <a:cs typeface="Times New Roman" panose="02020603050405020304" pitchFamily="18" charset="0"/>
                        </a:rPr>
                        <a:t>Factual Grounding</a:t>
                      </a:r>
                      <a:endParaRPr lang="en-IN" sz="2000" dirty="0">
                        <a:highlight>
                          <a:srgbClr val="FFFF00"/>
                        </a:highlight>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LLM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Struggle with factual accuracy (Hallucination Problem) </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56773557"/>
                  </a:ext>
                </a:extLst>
              </a:tr>
              <a:tr h="805595">
                <a:tc vMerge="1">
                  <a:txBody>
                    <a:bodyPr/>
                    <a:lstStyle/>
                    <a:p>
                      <a:endParaRPr lang="en-IN" dirty="0"/>
                    </a:p>
                  </a:txBody>
                  <a:tcPr/>
                </a:tc>
                <a:tc>
                  <a:txBody>
                    <a:bodyPr/>
                    <a:lstStyle/>
                    <a:p>
                      <a:pPr algn="ctr"/>
                      <a:r>
                        <a:rPr lang="en-US" sz="1600" dirty="0">
                          <a:latin typeface="Times New Roman" panose="02020603050405020304" pitchFamily="18" charset="0"/>
                          <a:cs typeface="Times New Roman" panose="02020603050405020304" pitchFamily="18" charset="0"/>
                        </a:rPr>
                        <a:t>RAG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Providing “facts” (additional information from reliable source) to LLM as a part of input prompt to mitigate the Gen AI hallucinations. </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44303827"/>
                  </a:ext>
                </a:extLst>
              </a:tr>
            </a:tbl>
          </a:graphicData>
        </a:graphic>
      </p:graphicFrame>
      <p:sp>
        <p:nvSpPr>
          <p:cNvPr id="8" name="TextBox 7">
            <a:extLst>
              <a:ext uri="{FF2B5EF4-FFF2-40B4-BE49-F238E27FC236}">
                <a16:creationId xmlns:a16="http://schemas.microsoft.com/office/drawing/2014/main" id="{17E9C887-64F3-2347-4C15-751DCD2D0093}"/>
              </a:ext>
            </a:extLst>
          </p:cNvPr>
          <p:cNvSpPr txBox="1"/>
          <p:nvPr/>
        </p:nvSpPr>
        <p:spPr>
          <a:xfrm>
            <a:off x="24939" y="6435568"/>
            <a:ext cx="3163500" cy="215444"/>
          </a:xfrm>
          <a:prstGeom prst="rect">
            <a:avLst/>
          </a:prstGeom>
          <a:noFill/>
        </p:spPr>
        <p:txBody>
          <a:bodyPr wrap="square">
            <a:spAutoFit/>
          </a:bodyPr>
          <a:lstStyle/>
          <a:p>
            <a:r>
              <a:rPr lang="en-IN" sz="800" dirty="0">
                <a:latin typeface="Times New Roman" panose="02020603050405020304" pitchFamily="18" charset="0"/>
                <a:cs typeface="Times New Roman" panose="02020603050405020304" pitchFamily="18" charset="0"/>
              </a:rPr>
              <a:t>https://cloud.google.com/use-cases/retrieval-augmented-generation</a:t>
            </a:r>
          </a:p>
        </p:txBody>
      </p:sp>
      <p:graphicFrame>
        <p:nvGraphicFramePr>
          <p:cNvPr id="4" name="Google Shape;67;p2">
            <a:extLst>
              <a:ext uri="{FF2B5EF4-FFF2-40B4-BE49-F238E27FC236}">
                <a16:creationId xmlns:a16="http://schemas.microsoft.com/office/drawing/2014/main" id="{88C8FD0C-699C-1896-84B0-82A4E0B48A09}"/>
              </a:ext>
            </a:extLst>
          </p:cNvPr>
          <p:cNvGraphicFramePr/>
          <p:nvPr>
            <p:extLst>
              <p:ext uri="{D42A27DB-BD31-4B8C-83A1-F6EECF244321}">
                <p14:modId xmlns:p14="http://schemas.microsoft.com/office/powerpoint/2010/main" val="38800247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0333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5B07F6-0571-8D5D-0819-BB5185EF17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3" name="TextBox 2">
            <a:extLst>
              <a:ext uri="{FF2B5EF4-FFF2-40B4-BE49-F238E27FC236}">
                <a16:creationId xmlns:a16="http://schemas.microsoft.com/office/drawing/2014/main" id="{D387528F-1B77-6D07-B24A-51F09D6511F5}"/>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Benefits of RAG</a:t>
            </a:r>
            <a:endParaRPr lang="en-US" dirty="0"/>
          </a:p>
        </p:txBody>
      </p:sp>
      <p:sp>
        <p:nvSpPr>
          <p:cNvPr id="4" name="TextBox 3">
            <a:extLst>
              <a:ext uri="{FF2B5EF4-FFF2-40B4-BE49-F238E27FC236}">
                <a16:creationId xmlns:a16="http://schemas.microsoft.com/office/drawing/2014/main" id="{8E732C9D-FA31-F79C-43EF-3EC8818F17FA}"/>
              </a:ext>
            </a:extLst>
          </p:cNvPr>
          <p:cNvSpPr txBox="1"/>
          <p:nvPr/>
        </p:nvSpPr>
        <p:spPr>
          <a:xfrm>
            <a:off x="138891" y="6285853"/>
            <a:ext cx="6922770"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https://aws.amazon.com/what-is/retrieval-augmented-generation/</a:t>
            </a:r>
          </a:p>
        </p:txBody>
      </p:sp>
      <p:sp>
        <p:nvSpPr>
          <p:cNvPr id="5" name="TextBox 4">
            <a:extLst>
              <a:ext uri="{FF2B5EF4-FFF2-40B4-BE49-F238E27FC236}">
                <a16:creationId xmlns:a16="http://schemas.microsoft.com/office/drawing/2014/main" id="{2FF92EBD-6496-DBDC-49F6-CFE97CE4C7C6}"/>
              </a:ext>
            </a:extLst>
          </p:cNvPr>
          <p:cNvSpPr txBox="1"/>
          <p:nvPr/>
        </p:nvSpPr>
        <p:spPr>
          <a:xfrm>
            <a:off x="419100" y="1546860"/>
            <a:ext cx="7940040" cy="252376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Cost-effective implementation</a:t>
            </a:r>
          </a:p>
          <a:p>
            <a:pPr marL="342900"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Current information</a:t>
            </a:r>
          </a:p>
          <a:p>
            <a:pPr marL="342900"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Enhanced User trust</a:t>
            </a:r>
          </a:p>
          <a:p>
            <a:pPr marL="342900"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More developer control </a:t>
            </a:r>
            <a:endParaRPr lang="en-IN" sz="2400" dirty="0">
              <a:latin typeface="Times New Roman" panose="02020603050405020304" pitchFamily="18" charset="0"/>
              <a:cs typeface="Times New Roman" panose="02020603050405020304" pitchFamily="18" charset="0"/>
            </a:endParaRPr>
          </a:p>
          <a:p>
            <a:endParaRPr lang="en-IN" dirty="0"/>
          </a:p>
        </p:txBody>
      </p:sp>
      <p:graphicFrame>
        <p:nvGraphicFramePr>
          <p:cNvPr id="6" name="Google Shape;67;p2">
            <a:extLst>
              <a:ext uri="{FF2B5EF4-FFF2-40B4-BE49-F238E27FC236}">
                <a16:creationId xmlns:a16="http://schemas.microsoft.com/office/drawing/2014/main" id="{2B9692C1-19AE-CFCB-3688-ABF989017983}"/>
              </a:ext>
            </a:extLst>
          </p:cNvPr>
          <p:cNvGraphicFramePr/>
          <p:nvPr>
            <p:extLst>
              <p:ext uri="{D42A27DB-BD31-4B8C-83A1-F6EECF244321}">
                <p14:modId xmlns:p14="http://schemas.microsoft.com/office/powerpoint/2010/main" val="38800247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17903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257ACF-E874-17CC-B4EE-FCF492667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12" name="TextBox 11">
            <a:extLst>
              <a:ext uri="{FF2B5EF4-FFF2-40B4-BE49-F238E27FC236}">
                <a16:creationId xmlns:a16="http://schemas.microsoft.com/office/drawing/2014/main" id="{66C2629A-4B43-2676-7044-BC74AAD72ACF}"/>
              </a:ext>
            </a:extLst>
          </p:cNvPr>
          <p:cNvSpPr txBox="1"/>
          <p:nvPr/>
        </p:nvSpPr>
        <p:spPr>
          <a:xfrm>
            <a:off x="136360" y="1324884"/>
            <a:ext cx="3603384" cy="4480073"/>
          </a:xfrm>
          <a:prstGeom prst="rect">
            <a:avLst/>
          </a:prstGeom>
          <a:noFill/>
        </p:spPr>
        <p:txBody>
          <a:bodyPr wrap="square" rtlCol="0">
            <a:spAutoFit/>
          </a:bodyPr>
          <a:lstStyle/>
          <a:p>
            <a:pPr algn="ctr">
              <a:lnSpc>
                <a:spcPct val="150000"/>
              </a:lnSpc>
            </a:pPr>
            <a:r>
              <a:rPr lang="en-US" sz="3200" dirty="0">
                <a:latin typeface="Times New Roman" panose="02020603050405020304" pitchFamily="18" charset="0"/>
                <a:cs typeface="Times New Roman" panose="02020603050405020304" pitchFamily="18" charset="0"/>
              </a:rPr>
              <a:t>With RAG</a:t>
            </a:r>
          </a:p>
          <a:p>
            <a:pPr>
              <a:lnSpc>
                <a:spcPct val="150000"/>
              </a:lnSpc>
            </a:pPr>
            <a:r>
              <a:rPr lang="en-IN" sz="1600" dirty="0">
                <a:solidFill>
                  <a:srgbClr val="333333"/>
                </a:solidFill>
                <a:latin typeface="Times New Roman" panose="02020603050405020304" pitchFamily="18" charset="0"/>
                <a:cs typeface="Times New Roman" panose="02020603050405020304" pitchFamily="18" charset="0"/>
              </a:rPr>
              <a:t>I</a:t>
            </a:r>
            <a:r>
              <a:rPr lang="en-IN" sz="1600" b="0" i="0" dirty="0">
                <a:solidFill>
                  <a:srgbClr val="333333"/>
                </a:solidFill>
                <a:effectLst/>
                <a:latin typeface="Times New Roman" panose="02020603050405020304" pitchFamily="18" charset="0"/>
                <a:cs typeface="Times New Roman" panose="02020603050405020304" pitchFamily="18" charset="0"/>
              </a:rPr>
              <a:t>nformation </a:t>
            </a:r>
            <a:r>
              <a:rPr lang="en-IN" sz="1600" b="0" i="0" dirty="0">
                <a:solidFill>
                  <a:srgbClr val="333333"/>
                </a:solidFill>
                <a:effectLst/>
                <a:highlight>
                  <a:srgbClr val="C0C0C0"/>
                </a:highlight>
                <a:latin typeface="Times New Roman" panose="02020603050405020304" pitchFamily="18" charset="0"/>
                <a:cs typeface="Times New Roman" panose="02020603050405020304" pitchFamily="18" charset="0"/>
              </a:rPr>
              <a:t>retrieval component </a:t>
            </a:r>
            <a:r>
              <a:rPr lang="en-IN" sz="1600" b="0" i="0" dirty="0">
                <a:solidFill>
                  <a:srgbClr val="333333"/>
                </a:solidFill>
                <a:effectLst/>
                <a:latin typeface="Times New Roman" panose="02020603050405020304" pitchFamily="18" charset="0"/>
                <a:cs typeface="Times New Roman" panose="02020603050405020304" pitchFamily="18" charset="0"/>
              </a:rPr>
              <a:t>is introduced that utilizes the user input to first pull information from a new data source.</a:t>
            </a:r>
          </a:p>
          <a:p>
            <a:pPr>
              <a:lnSpc>
                <a:spcPct val="150000"/>
              </a:lnSpc>
            </a:pPr>
            <a:endParaRPr lang="en-IN" sz="1600" b="0" i="0" dirty="0">
              <a:solidFill>
                <a:srgbClr val="333333"/>
              </a:solidFill>
              <a:effectLst/>
              <a:latin typeface="Times New Roman" panose="02020603050405020304" pitchFamily="18" charset="0"/>
              <a:cs typeface="Times New Roman" panose="02020603050405020304" pitchFamily="18" charset="0"/>
            </a:endParaRPr>
          </a:p>
          <a:p>
            <a:pPr>
              <a:lnSpc>
                <a:spcPct val="150000"/>
              </a:lnSpc>
            </a:pPr>
            <a:r>
              <a:rPr lang="en-IN" sz="1600" b="0" i="0" dirty="0">
                <a:solidFill>
                  <a:srgbClr val="333333"/>
                </a:solidFill>
                <a:effectLst/>
                <a:latin typeface="Times New Roman" panose="02020603050405020304" pitchFamily="18" charset="0"/>
                <a:cs typeface="Times New Roman" panose="02020603050405020304" pitchFamily="18" charset="0"/>
              </a:rPr>
              <a:t>The </a:t>
            </a:r>
            <a:r>
              <a:rPr lang="en-IN" sz="1600" b="0" i="0" dirty="0">
                <a:solidFill>
                  <a:srgbClr val="333333"/>
                </a:solidFill>
                <a:effectLst/>
                <a:highlight>
                  <a:srgbClr val="C0C0C0"/>
                </a:highlight>
                <a:latin typeface="Times New Roman" panose="02020603050405020304" pitchFamily="18" charset="0"/>
                <a:cs typeface="Times New Roman" panose="02020603050405020304" pitchFamily="18" charset="0"/>
              </a:rPr>
              <a:t>user query and the relevant </a:t>
            </a:r>
            <a:r>
              <a:rPr lang="en-IN" sz="1600" b="0" i="0" dirty="0">
                <a:solidFill>
                  <a:srgbClr val="333333"/>
                </a:solidFill>
                <a:effectLst/>
                <a:latin typeface="Times New Roman" panose="02020603050405020304" pitchFamily="18" charset="0"/>
                <a:cs typeface="Times New Roman" panose="02020603050405020304" pitchFamily="18" charset="0"/>
              </a:rPr>
              <a:t>information are both given to the LLM. </a:t>
            </a:r>
          </a:p>
          <a:p>
            <a:pPr>
              <a:lnSpc>
                <a:spcPct val="150000"/>
              </a:lnSpc>
            </a:pPr>
            <a:endParaRPr lang="en-IN" sz="1600" b="0" i="0" dirty="0">
              <a:solidFill>
                <a:srgbClr val="333333"/>
              </a:solidFill>
              <a:effectLst/>
              <a:latin typeface="Times New Roman" panose="02020603050405020304" pitchFamily="18" charset="0"/>
              <a:cs typeface="Times New Roman" panose="02020603050405020304" pitchFamily="18" charset="0"/>
            </a:endParaRPr>
          </a:p>
          <a:p>
            <a:pPr>
              <a:lnSpc>
                <a:spcPct val="150000"/>
              </a:lnSpc>
            </a:pPr>
            <a:r>
              <a:rPr lang="en-IN" sz="1600" b="0" i="0" dirty="0">
                <a:solidFill>
                  <a:srgbClr val="333333"/>
                </a:solidFill>
                <a:effectLst/>
                <a:latin typeface="Times New Roman" panose="02020603050405020304" pitchFamily="18" charset="0"/>
                <a:cs typeface="Times New Roman" panose="02020603050405020304" pitchFamily="18" charset="0"/>
              </a:rPr>
              <a:t>The LLM uses the </a:t>
            </a:r>
            <a:r>
              <a:rPr lang="en-IN" sz="1600" b="0" i="0" dirty="0">
                <a:solidFill>
                  <a:srgbClr val="333333"/>
                </a:solidFill>
                <a:effectLst/>
                <a:highlight>
                  <a:srgbClr val="C0C0C0"/>
                </a:highlight>
                <a:latin typeface="Times New Roman" panose="02020603050405020304" pitchFamily="18" charset="0"/>
                <a:cs typeface="Times New Roman" panose="02020603050405020304" pitchFamily="18" charset="0"/>
              </a:rPr>
              <a:t>new knowledge and its training data </a:t>
            </a:r>
            <a:r>
              <a:rPr lang="en-IN" sz="1600" b="0" i="0" dirty="0">
                <a:solidFill>
                  <a:srgbClr val="333333"/>
                </a:solidFill>
                <a:effectLst/>
                <a:latin typeface="Times New Roman" panose="02020603050405020304" pitchFamily="18" charset="0"/>
                <a:cs typeface="Times New Roman" panose="02020603050405020304" pitchFamily="18" charset="0"/>
              </a:rPr>
              <a:t>to create better responses</a:t>
            </a:r>
            <a:r>
              <a:rPr lang="en-IN" sz="1600" b="0" i="0" dirty="0">
                <a:solidFill>
                  <a:srgbClr val="333333"/>
                </a:solidFill>
                <a:effectLst/>
                <a:latin typeface="AmazonEmber"/>
              </a:rPr>
              <a:t>.</a:t>
            </a:r>
            <a:endParaRPr lang="en-IN" sz="1600" dirty="0"/>
          </a:p>
        </p:txBody>
      </p:sp>
      <p:grpSp>
        <p:nvGrpSpPr>
          <p:cNvPr id="19" name="Group 18">
            <a:extLst>
              <a:ext uri="{FF2B5EF4-FFF2-40B4-BE49-F238E27FC236}">
                <a16:creationId xmlns:a16="http://schemas.microsoft.com/office/drawing/2014/main" id="{5169E53D-D9A7-B94D-80A1-3A7116226159}"/>
              </a:ext>
            </a:extLst>
          </p:cNvPr>
          <p:cNvGrpSpPr/>
          <p:nvPr/>
        </p:nvGrpSpPr>
        <p:grpSpPr>
          <a:xfrm>
            <a:off x="4358640" y="1120981"/>
            <a:ext cx="3863340" cy="1999396"/>
            <a:chOff x="4465320" y="1132424"/>
            <a:chExt cx="3863340" cy="1999396"/>
          </a:xfrm>
        </p:grpSpPr>
        <p:grpSp>
          <p:nvGrpSpPr>
            <p:cNvPr id="11" name="Group 10">
              <a:extLst>
                <a:ext uri="{FF2B5EF4-FFF2-40B4-BE49-F238E27FC236}">
                  <a16:creationId xmlns:a16="http://schemas.microsoft.com/office/drawing/2014/main" id="{3F1F2B47-2374-4C6B-A35C-44F4DDA8B60B}"/>
                </a:ext>
              </a:extLst>
            </p:cNvPr>
            <p:cNvGrpSpPr/>
            <p:nvPr/>
          </p:nvGrpSpPr>
          <p:grpSpPr>
            <a:xfrm>
              <a:off x="4846320" y="1132424"/>
              <a:ext cx="3482340" cy="1999396"/>
              <a:chOff x="173039" y="1242060"/>
              <a:chExt cx="2905442" cy="2263140"/>
            </a:xfrm>
          </p:grpSpPr>
          <p:sp>
            <p:nvSpPr>
              <p:cNvPr id="4" name="Title 1">
                <a:extLst>
                  <a:ext uri="{FF2B5EF4-FFF2-40B4-BE49-F238E27FC236}">
                    <a16:creationId xmlns:a16="http://schemas.microsoft.com/office/drawing/2014/main" id="{2DC1AECF-A542-D810-F2C4-E4321BD92966}"/>
                  </a:ext>
                </a:extLst>
              </p:cNvPr>
              <p:cNvSpPr txBox="1">
                <a:spLocks/>
              </p:cNvSpPr>
              <p:nvPr/>
            </p:nvSpPr>
            <p:spPr>
              <a:xfrm>
                <a:off x="173039" y="1242060"/>
                <a:ext cx="2905442" cy="22631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Times New Roman" panose="02020603050405020304" pitchFamily="18" charset="0"/>
                    <a:cs typeface="Times New Roman" panose="02020603050405020304" pitchFamily="18" charset="0"/>
                  </a:rPr>
                  <a:t>Without RAG</a:t>
                </a:r>
                <a:br>
                  <a:rPr lang="en-US" dirty="0"/>
                </a:br>
                <a:endParaRPr lang="en-IN" dirty="0"/>
              </a:p>
            </p:txBody>
          </p:sp>
          <p:grpSp>
            <p:nvGrpSpPr>
              <p:cNvPr id="5" name="Group 4">
                <a:extLst>
                  <a:ext uri="{FF2B5EF4-FFF2-40B4-BE49-F238E27FC236}">
                    <a16:creationId xmlns:a16="http://schemas.microsoft.com/office/drawing/2014/main" id="{EB8A4EE6-B24D-B94E-8957-A0E422FB9918}"/>
                  </a:ext>
                </a:extLst>
              </p:cNvPr>
              <p:cNvGrpSpPr/>
              <p:nvPr/>
            </p:nvGrpSpPr>
            <p:grpSpPr>
              <a:xfrm>
                <a:off x="297180" y="1670012"/>
                <a:ext cx="2339340" cy="1600200"/>
                <a:chOff x="1303018" y="1086318"/>
                <a:chExt cx="6189087" cy="3814865"/>
              </a:xfrm>
            </p:grpSpPr>
            <p:pic>
              <p:nvPicPr>
                <p:cNvPr id="6" name="Picture 8" descr="Schematic overview of LLM functionality in healthcare. LLMs leverage their knowledge base and reasoning capabilities to integrate data inputs from the user, environment, and the electronic health record. On their own, they produce responses in the form of text or audio. If augmented with tools or additional artificial intelligence models, LLMs can also produce images, data visualization, video, or video overlays. LLM data streams and outputs can be customized to accomplish each task.&#10;Source: The figure was created with BioRender.com.&#10;LLM, large language model.">
                  <a:extLst>
                    <a:ext uri="{FF2B5EF4-FFF2-40B4-BE49-F238E27FC236}">
                      <a16:creationId xmlns:a16="http://schemas.microsoft.com/office/drawing/2014/main" id="{EDFA2E27-1D2E-AEC0-F745-512715F497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238" t="39168" r="27750" b="11848"/>
                <a:stretch/>
              </p:blipFill>
              <p:spPr bwMode="auto">
                <a:xfrm>
                  <a:off x="4571999" y="3026664"/>
                  <a:ext cx="2920106" cy="18745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raining a chat-based LLM. Training a chat-based LLM requires a multi-stage learning process. In the pre-training phase, massive quantities of text are fed into a language model that aims to predict sequences of words. To enable instruction-following, the initial model is fine-tuned on a dataset of paired instructions and human responses. The resulting instruction model is used to generate a dataset of responses, which are then ranked by humans. The ranking dataset is then used to train a model that can rank the quality of generated responses. This ‘reward model’ is linked to the instruction-tuned model to create the final chat LLM that prioritizes the generation of high-quality text outputs.&#10;Source: The figure was created with BioRender.com.&#10;LLM, large language model.">
                  <a:extLst>
                    <a:ext uri="{FF2B5EF4-FFF2-40B4-BE49-F238E27FC236}">
                      <a16:creationId xmlns:a16="http://schemas.microsoft.com/office/drawing/2014/main" id="{430BE7C4-812A-44C6-B1B4-4BFE18323F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9990" b="44048"/>
                <a:stretch/>
              </p:blipFill>
              <p:spPr bwMode="auto">
                <a:xfrm>
                  <a:off x="3538727" y="1086318"/>
                  <a:ext cx="1697166" cy="23416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raining a chat-based LLM. Training a chat-based LLM requires a multi-stage learning process. In the pre-training phase, massive quantities of text are fed into a language model that aims to predict sequences of words. To enable instruction-following, the initial model is fine-tuned on a dataset of paired instructions and human responses. The resulting instruction model is used to generate a dataset of responses, which are then ranked by humans. The ranking dataset is then used to train a model that can rank the quality of generated responses. This ‘reward model’ is linked to the instruction-tuned model to create the final chat LLM that prioritizes the generation of high-quality text outputs.&#10;Source: The figure was created with BioRender.com.&#10;LLM, large language model.">
                  <a:extLst>
                    <a:ext uri="{FF2B5EF4-FFF2-40B4-BE49-F238E27FC236}">
                      <a16:creationId xmlns:a16="http://schemas.microsoft.com/office/drawing/2014/main" id="{7869A0D8-822E-56F6-9039-9A85E93B1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0" t="56715" r="86706" b="22528"/>
                <a:stretch/>
              </p:blipFill>
              <p:spPr bwMode="auto">
                <a:xfrm>
                  <a:off x="3538727" y="3511296"/>
                  <a:ext cx="914401" cy="12435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Schematic overview of LLM functionality in healthcare. LLMs leverage their knowledge base and reasoning capabilities to integrate data inputs from the user, environment, and the electronic health record. On their own, they produce responses in the form of text or audio. If augmented with tools or additional artificial intelligence models, LLMs can also produce images, data visualization, video, or video overlays. LLM data streams and outputs can be customized to accomplish each task.&#10;Source: The figure was created with BioRender.com.&#10;LLM, large language model.">
                  <a:extLst>
                    <a:ext uri="{FF2B5EF4-FFF2-40B4-BE49-F238E27FC236}">
                      <a16:creationId xmlns:a16="http://schemas.microsoft.com/office/drawing/2014/main" id="{F675F094-AF48-6123-745B-AC78700BEB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1" t="30553" r="85802" b="35969"/>
                <a:stretch/>
              </p:blipFill>
              <p:spPr bwMode="auto">
                <a:xfrm>
                  <a:off x="1303018" y="3511296"/>
                  <a:ext cx="1014985" cy="124358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FA40BCF3-BC45-5D80-792F-7A6C2E4D02A7}"/>
                    </a:ext>
                  </a:extLst>
                </p:cNvPr>
                <p:cNvCxnSpPr>
                  <a:cxnSpLocks/>
                </p:cNvCxnSpPr>
                <p:nvPr/>
              </p:nvCxnSpPr>
              <p:spPr>
                <a:xfrm>
                  <a:off x="2318003" y="4023360"/>
                  <a:ext cx="1101853"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grpSp>
        <p:sp>
          <p:nvSpPr>
            <p:cNvPr id="17" name="Rectangle 16">
              <a:extLst>
                <a:ext uri="{FF2B5EF4-FFF2-40B4-BE49-F238E27FC236}">
                  <a16:creationId xmlns:a16="http://schemas.microsoft.com/office/drawing/2014/main" id="{7846A2E9-4BCF-7AB9-7DF4-9CDAD203E1A5}"/>
                </a:ext>
              </a:extLst>
            </p:cNvPr>
            <p:cNvSpPr/>
            <p:nvPr/>
          </p:nvSpPr>
          <p:spPr>
            <a:xfrm>
              <a:off x="4465320" y="1132424"/>
              <a:ext cx="3603384" cy="18622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ABA66F48-CFAF-062A-7855-BD009561974C}"/>
              </a:ext>
            </a:extLst>
          </p:cNvPr>
          <p:cNvGrpSpPr/>
          <p:nvPr/>
        </p:nvGrpSpPr>
        <p:grpSpPr>
          <a:xfrm>
            <a:off x="3739744" y="2983217"/>
            <a:ext cx="5305275" cy="3489753"/>
            <a:chOff x="3739744" y="2983217"/>
            <a:chExt cx="5305275" cy="3489753"/>
          </a:xfrm>
        </p:grpSpPr>
        <p:grpSp>
          <p:nvGrpSpPr>
            <p:cNvPr id="16" name="Group 15">
              <a:extLst>
                <a:ext uri="{FF2B5EF4-FFF2-40B4-BE49-F238E27FC236}">
                  <a16:creationId xmlns:a16="http://schemas.microsoft.com/office/drawing/2014/main" id="{E12BE3E3-C4E1-C9E6-8841-20EA1531A789}"/>
                </a:ext>
              </a:extLst>
            </p:cNvPr>
            <p:cNvGrpSpPr/>
            <p:nvPr/>
          </p:nvGrpSpPr>
          <p:grpSpPr>
            <a:xfrm>
              <a:off x="3739744" y="2983217"/>
              <a:ext cx="5305275" cy="3489753"/>
              <a:chOff x="3739744" y="2903714"/>
              <a:chExt cx="5305275" cy="3489753"/>
            </a:xfrm>
          </p:grpSpPr>
          <p:pic>
            <p:nvPicPr>
              <p:cNvPr id="13" name="Picture 12">
                <a:extLst>
                  <a:ext uri="{FF2B5EF4-FFF2-40B4-BE49-F238E27FC236}">
                    <a16:creationId xmlns:a16="http://schemas.microsoft.com/office/drawing/2014/main" id="{39CA543C-BE89-96DE-9343-6D5ED0A8B819}"/>
                  </a:ext>
                </a:extLst>
              </p:cNvPr>
              <p:cNvPicPr>
                <a:picLocks noChangeAspect="1"/>
              </p:cNvPicPr>
              <p:nvPr/>
            </p:nvPicPr>
            <p:blipFill>
              <a:blip r:embed="rId4"/>
              <a:stretch>
                <a:fillRect/>
              </a:stretch>
            </p:blipFill>
            <p:spPr>
              <a:xfrm>
                <a:off x="3739744" y="3429000"/>
                <a:ext cx="5305275" cy="2964467"/>
              </a:xfrm>
              <a:prstGeom prst="rect">
                <a:avLst/>
              </a:prstGeom>
            </p:spPr>
          </p:pic>
          <p:sp>
            <p:nvSpPr>
              <p:cNvPr id="15" name="TextBox 14">
                <a:extLst>
                  <a:ext uri="{FF2B5EF4-FFF2-40B4-BE49-F238E27FC236}">
                    <a16:creationId xmlns:a16="http://schemas.microsoft.com/office/drawing/2014/main" id="{F8746517-9DE6-286F-5343-8FCCE92AC6E8}"/>
                  </a:ext>
                </a:extLst>
              </p:cNvPr>
              <p:cNvSpPr txBox="1"/>
              <p:nvPr/>
            </p:nvSpPr>
            <p:spPr>
              <a:xfrm>
                <a:off x="4240530" y="2903714"/>
                <a:ext cx="4579620" cy="661207"/>
              </a:xfrm>
              <a:prstGeom prst="rect">
                <a:avLst/>
              </a:prstGeom>
              <a:noFill/>
            </p:spPr>
            <p:txBody>
              <a:bodyPr wrap="square">
                <a:spAutoFit/>
              </a:bodyPr>
              <a:lstStyle/>
              <a:p>
                <a:pPr algn="ctr">
                  <a:lnSpc>
                    <a:spcPct val="150000"/>
                  </a:lnSpc>
                </a:pPr>
                <a:r>
                  <a:rPr lang="en-US" sz="2800" dirty="0">
                    <a:latin typeface="Times New Roman" panose="02020603050405020304" pitchFamily="18" charset="0"/>
                    <a:cs typeface="Times New Roman" panose="02020603050405020304" pitchFamily="18" charset="0"/>
                  </a:rPr>
                  <a:t>With RAG</a:t>
                </a:r>
              </a:p>
            </p:txBody>
          </p:sp>
        </p:grpSp>
        <p:sp>
          <p:nvSpPr>
            <p:cNvPr id="18" name="Rectangle 17">
              <a:extLst>
                <a:ext uri="{FF2B5EF4-FFF2-40B4-BE49-F238E27FC236}">
                  <a16:creationId xmlns:a16="http://schemas.microsoft.com/office/drawing/2014/main" id="{49E484D6-ED0A-D97B-FAD9-2B7E69907CF2}"/>
                </a:ext>
              </a:extLst>
            </p:cNvPr>
            <p:cNvSpPr/>
            <p:nvPr/>
          </p:nvSpPr>
          <p:spPr>
            <a:xfrm>
              <a:off x="3739744" y="3120377"/>
              <a:ext cx="5213756" cy="32730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a:extLst>
              <a:ext uri="{FF2B5EF4-FFF2-40B4-BE49-F238E27FC236}">
                <a16:creationId xmlns:a16="http://schemas.microsoft.com/office/drawing/2014/main" id="{9B905D54-C776-1BCF-2D58-FFEAEF9CE028}"/>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How does RAG Work?</a:t>
            </a:r>
            <a:endParaRPr lang="en-US" dirty="0"/>
          </a:p>
        </p:txBody>
      </p:sp>
      <p:graphicFrame>
        <p:nvGraphicFramePr>
          <p:cNvPr id="3" name="Google Shape;67;p2">
            <a:extLst>
              <a:ext uri="{FF2B5EF4-FFF2-40B4-BE49-F238E27FC236}">
                <a16:creationId xmlns:a16="http://schemas.microsoft.com/office/drawing/2014/main" id="{36FC5205-63DC-142B-CD93-96CD7D489D05}"/>
              </a:ext>
            </a:extLst>
          </p:cNvPr>
          <p:cNvGraphicFramePr/>
          <p:nvPr>
            <p:extLst>
              <p:ext uri="{D42A27DB-BD31-4B8C-83A1-F6EECF244321}">
                <p14:modId xmlns:p14="http://schemas.microsoft.com/office/powerpoint/2010/main" val="38800247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3993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E43361-6016-DEE4-6891-3361C1B364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3" name="TextBox 2">
            <a:extLst>
              <a:ext uri="{FF2B5EF4-FFF2-40B4-BE49-F238E27FC236}">
                <a16:creationId xmlns:a16="http://schemas.microsoft.com/office/drawing/2014/main" id="{15AF185D-52EE-4A3E-5EC3-5ED5F18E5CD0}"/>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RAG’s Working procedure</a:t>
            </a:r>
            <a:endParaRPr lang="en-US" dirty="0"/>
          </a:p>
        </p:txBody>
      </p:sp>
      <p:sp>
        <p:nvSpPr>
          <p:cNvPr id="5" name="TextBox 4">
            <a:extLst>
              <a:ext uri="{FF2B5EF4-FFF2-40B4-BE49-F238E27FC236}">
                <a16:creationId xmlns:a16="http://schemas.microsoft.com/office/drawing/2014/main" id="{6E29FB38-5B26-A49B-6A0F-2104C4731711}"/>
              </a:ext>
            </a:extLst>
          </p:cNvPr>
          <p:cNvSpPr txBox="1"/>
          <p:nvPr/>
        </p:nvSpPr>
        <p:spPr>
          <a:xfrm>
            <a:off x="91440" y="1258511"/>
            <a:ext cx="7966710" cy="400110"/>
          </a:xfrm>
          <a:prstGeom prst="rect">
            <a:avLst/>
          </a:prstGeom>
          <a:noFill/>
        </p:spPr>
        <p:txBody>
          <a:bodyPr wrap="square">
            <a:spAutoFit/>
          </a:bodyPr>
          <a:lstStyle/>
          <a:p>
            <a:r>
              <a:rPr lang="en-IN" sz="2000" b="0" i="0" dirty="0">
                <a:solidFill>
                  <a:srgbClr val="333333"/>
                </a:solidFill>
                <a:effectLst/>
                <a:latin typeface="Times New Roman" panose="02020603050405020304" pitchFamily="18" charset="0"/>
                <a:cs typeface="Times New Roman" panose="02020603050405020304" pitchFamily="18" charset="0"/>
              </a:rPr>
              <a:t>The following </a:t>
            </a:r>
            <a:r>
              <a:rPr lang="en-IN" sz="2000" dirty="0">
                <a:solidFill>
                  <a:srgbClr val="333333"/>
                </a:solidFill>
                <a:latin typeface="Times New Roman" panose="02020603050405020304" pitchFamily="18" charset="0"/>
                <a:cs typeface="Times New Roman" panose="02020603050405020304" pitchFamily="18" charset="0"/>
              </a:rPr>
              <a:t>components</a:t>
            </a:r>
            <a:r>
              <a:rPr lang="en-IN" sz="2000" b="0" i="0" dirty="0">
                <a:solidFill>
                  <a:srgbClr val="333333"/>
                </a:solidFill>
                <a:effectLst/>
                <a:latin typeface="Times New Roman" panose="02020603050405020304" pitchFamily="18" charset="0"/>
                <a:cs typeface="Times New Roman" panose="02020603050405020304" pitchFamily="18" charset="0"/>
              </a:rPr>
              <a:t> provide an overview of the process.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2EC7101-3FAF-1EC5-EBD7-E3E0944C7A95}"/>
              </a:ext>
            </a:extLst>
          </p:cNvPr>
          <p:cNvSpPr txBox="1"/>
          <p:nvPr/>
        </p:nvSpPr>
        <p:spPr>
          <a:xfrm>
            <a:off x="91440" y="1875086"/>
            <a:ext cx="6038850" cy="4278094"/>
          </a:xfrm>
          <a:prstGeom prst="rect">
            <a:avLst/>
          </a:prstGeom>
          <a:noFill/>
        </p:spPr>
        <p:txBody>
          <a:bodyPr wrap="square">
            <a:spAutoFit/>
          </a:bodyPr>
          <a:lstStyle/>
          <a:p>
            <a:pPr marL="457200" indent="-457200" algn="l">
              <a:buFont typeface="+mj-lt"/>
              <a:buAutoNum type="arabicPeriod"/>
            </a:pPr>
            <a:r>
              <a:rPr lang="en-IN" sz="2400" b="1" i="0" dirty="0">
                <a:solidFill>
                  <a:srgbClr val="333333"/>
                </a:solidFill>
                <a:effectLst/>
                <a:latin typeface="Times New Roman" panose="02020603050405020304" pitchFamily="18" charset="0"/>
                <a:cs typeface="Times New Roman" panose="02020603050405020304" pitchFamily="18" charset="0"/>
              </a:rPr>
              <a:t>Create external data</a:t>
            </a:r>
          </a:p>
          <a:p>
            <a:pPr algn="l"/>
            <a:endParaRPr lang="en-IN" sz="2400" b="1" i="0" dirty="0">
              <a:solidFill>
                <a:srgbClr val="333333"/>
              </a:solidFill>
              <a:effectLst/>
              <a:latin typeface="Times New Roman" panose="02020603050405020304" pitchFamily="18" charset="0"/>
              <a:cs typeface="Times New Roman" panose="02020603050405020304" pitchFamily="18" charset="0"/>
            </a:endParaRPr>
          </a:p>
          <a:p>
            <a:pPr algn="l"/>
            <a:r>
              <a:rPr lang="en-IN" sz="1600" b="0" i="0" dirty="0">
                <a:solidFill>
                  <a:srgbClr val="333333"/>
                </a:solidFill>
                <a:effectLst/>
                <a:latin typeface="Times New Roman" panose="02020603050405020304" pitchFamily="18" charset="0"/>
                <a:cs typeface="Times New Roman" panose="02020603050405020304" pitchFamily="18" charset="0"/>
              </a:rPr>
              <a:t>The new data </a:t>
            </a:r>
            <a:r>
              <a:rPr lang="en-IN" sz="1600" b="0" i="0" dirty="0">
                <a:solidFill>
                  <a:srgbClr val="333333"/>
                </a:solidFill>
                <a:effectLst/>
                <a:highlight>
                  <a:srgbClr val="C0C0C0"/>
                </a:highlight>
                <a:latin typeface="Times New Roman" panose="02020603050405020304" pitchFamily="18" charset="0"/>
                <a:cs typeface="Times New Roman" panose="02020603050405020304" pitchFamily="18" charset="0"/>
              </a:rPr>
              <a:t>outside of the LLM's original training data set</a:t>
            </a:r>
            <a:r>
              <a:rPr lang="en-IN" sz="1600" b="0" i="0" dirty="0">
                <a:solidFill>
                  <a:srgbClr val="333333"/>
                </a:solidFill>
                <a:effectLst/>
                <a:latin typeface="Times New Roman" panose="02020603050405020304" pitchFamily="18" charset="0"/>
                <a:cs typeface="Times New Roman" panose="02020603050405020304" pitchFamily="18" charset="0"/>
              </a:rPr>
              <a:t> is called </a:t>
            </a:r>
            <a:r>
              <a:rPr lang="en-IN" sz="1600" b="0" i="1" dirty="0">
                <a:solidFill>
                  <a:srgbClr val="333333"/>
                </a:solidFill>
                <a:effectLst/>
                <a:latin typeface="Times New Roman" panose="02020603050405020304" pitchFamily="18" charset="0"/>
                <a:cs typeface="Times New Roman" panose="02020603050405020304" pitchFamily="18" charset="0"/>
              </a:rPr>
              <a:t>external data</a:t>
            </a:r>
            <a:r>
              <a:rPr lang="en-IN" sz="1600" b="0" i="0" dirty="0">
                <a:solidFill>
                  <a:srgbClr val="333333"/>
                </a:solidFill>
                <a:effectLst/>
                <a:latin typeface="Times New Roman" panose="02020603050405020304" pitchFamily="18" charset="0"/>
                <a:cs typeface="Times New Roman" panose="02020603050405020304" pitchFamily="18" charset="0"/>
              </a:rPr>
              <a:t>. </a:t>
            </a:r>
          </a:p>
          <a:p>
            <a:pPr algn="l"/>
            <a:endParaRPr lang="en-IN" sz="1600" b="0" i="0" dirty="0">
              <a:solidFill>
                <a:srgbClr val="333333"/>
              </a:solidFill>
              <a:effectLst/>
              <a:latin typeface="Times New Roman" panose="02020603050405020304" pitchFamily="18" charset="0"/>
              <a:cs typeface="Times New Roman" panose="02020603050405020304" pitchFamily="18" charset="0"/>
            </a:endParaRPr>
          </a:p>
          <a:p>
            <a:pPr algn="l"/>
            <a:r>
              <a:rPr lang="en-IN" sz="1600" b="0" i="0" dirty="0">
                <a:solidFill>
                  <a:srgbClr val="333333"/>
                </a:solidFill>
                <a:effectLst/>
                <a:latin typeface="Times New Roman" panose="02020603050405020304" pitchFamily="18" charset="0"/>
                <a:cs typeface="Times New Roman" panose="02020603050405020304" pitchFamily="18" charset="0"/>
              </a:rPr>
              <a:t>It can come from multiple data sources, such as a APIs, databases, or document repositories. </a:t>
            </a:r>
          </a:p>
          <a:p>
            <a:pPr algn="l"/>
            <a:endParaRPr lang="en-IN" sz="1600" b="0" i="0" dirty="0">
              <a:solidFill>
                <a:srgbClr val="333333"/>
              </a:solidFill>
              <a:effectLst/>
              <a:latin typeface="Times New Roman" panose="02020603050405020304" pitchFamily="18" charset="0"/>
              <a:cs typeface="Times New Roman" panose="02020603050405020304" pitchFamily="18" charset="0"/>
            </a:endParaRPr>
          </a:p>
          <a:p>
            <a:pPr algn="l"/>
            <a:r>
              <a:rPr lang="en-IN" sz="1600" b="0" i="0" dirty="0">
                <a:solidFill>
                  <a:srgbClr val="333333"/>
                </a:solidFill>
                <a:effectLst/>
                <a:latin typeface="Times New Roman" panose="02020603050405020304" pitchFamily="18" charset="0"/>
                <a:cs typeface="Times New Roman" panose="02020603050405020304" pitchFamily="18" charset="0"/>
              </a:rPr>
              <a:t>The data may exist in various formats like files, database records, or long-form text. </a:t>
            </a:r>
          </a:p>
          <a:p>
            <a:pPr algn="l"/>
            <a:endParaRPr lang="en-IN" sz="1600" b="0" i="0" dirty="0">
              <a:solidFill>
                <a:srgbClr val="333333"/>
              </a:solidFill>
              <a:effectLst/>
              <a:latin typeface="Times New Roman" panose="02020603050405020304" pitchFamily="18" charset="0"/>
              <a:cs typeface="Times New Roman" panose="02020603050405020304" pitchFamily="18" charset="0"/>
            </a:endParaRPr>
          </a:p>
          <a:p>
            <a:pPr algn="l"/>
            <a:r>
              <a:rPr lang="en-IN" sz="1600" b="0" i="0" dirty="0">
                <a:solidFill>
                  <a:srgbClr val="333333"/>
                </a:solidFill>
                <a:effectLst/>
                <a:latin typeface="Times New Roman" panose="02020603050405020304" pitchFamily="18" charset="0"/>
                <a:cs typeface="Times New Roman" panose="02020603050405020304" pitchFamily="18" charset="0"/>
              </a:rPr>
              <a:t>Another AI technique, called </a:t>
            </a:r>
            <a:r>
              <a:rPr lang="en-IN" sz="1600" b="0" i="1" dirty="0">
                <a:solidFill>
                  <a:srgbClr val="333333"/>
                </a:solidFill>
                <a:effectLst/>
                <a:latin typeface="Times New Roman" panose="02020603050405020304" pitchFamily="18" charset="0"/>
                <a:cs typeface="Times New Roman" panose="02020603050405020304" pitchFamily="18" charset="0"/>
              </a:rPr>
              <a:t>embedding language models</a:t>
            </a:r>
            <a:r>
              <a:rPr lang="en-IN" sz="1600" b="0" i="0" dirty="0">
                <a:solidFill>
                  <a:srgbClr val="333333"/>
                </a:solidFill>
                <a:effectLst/>
                <a:latin typeface="Times New Roman" panose="02020603050405020304" pitchFamily="18" charset="0"/>
                <a:cs typeface="Times New Roman" panose="02020603050405020304" pitchFamily="18" charset="0"/>
              </a:rPr>
              <a:t>, converts data into numerical representations and stores it in a vector database. </a:t>
            </a:r>
          </a:p>
          <a:p>
            <a:pPr algn="l"/>
            <a:endParaRPr lang="en-IN" sz="1600" b="0" i="0" dirty="0">
              <a:solidFill>
                <a:srgbClr val="333333"/>
              </a:solidFill>
              <a:effectLst/>
              <a:latin typeface="Times New Roman" panose="02020603050405020304" pitchFamily="18" charset="0"/>
              <a:cs typeface="Times New Roman" panose="02020603050405020304" pitchFamily="18" charset="0"/>
            </a:endParaRPr>
          </a:p>
          <a:p>
            <a:pPr algn="l"/>
            <a:r>
              <a:rPr lang="en-IN" sz="1600" b="0" i="0" dirty="0">
                <a:solidFill>
                  <a:srgbClr val="333333"/>
                </a:solidFill>
                <a:effectLst/>
                <a:latin typeface="Times New Roman" panose="02020603050405020304" pitchFamily="18" charset="0"/>
                <a:cs typeface="Times New Roman" panose="02020603050405020304" pitchFamily="18" charset="0"/>
              </a:rPr>
              <a:t>This process creates a knowledge library that the generative AI models can understand.</a:t>
            </a:r>
          </a:p>
        </p:txBody>
      </p:sp>
      <p:sp>
        <p:nvSpPr>
          <p:cNvPr id="15" name="AutoShape 14" descr="image11_c74bf3f85e.webp">
            <a:extLst>
              <a:ext uri="{FF2B5EF4-FFF2-40B4-BE49-F238E27FC236}">
                <a16:creationId xmlns:a16="http://schemas.microsoft.com/office/drawing/2014/main" id="{C8AF44E1-900D-0E89-2C6B-BF556DFFF8E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TextBox 28">
            <a:extLst>
              <a:ext uri="{FF2B5EF4-FFF2-40B4-BE49-F238E27FC236}">
                <a16:creationId xmlns:a16="http://schemas.microsoft.com/office/drawing/2014/main" id="{9B3DDD22-17B7-D138-D723-97F15BFB07E8}"/>
              </a:ext>
            </a:extLst>
          </p:cNvPr>
          <p:cNvSpPr txBox="1"/>
          <p:nvPr/>
        </p:nvSpPr>
        <p:spPr>
          <a:xfrm>
            <a:off x="91440" y="6341449"/>
            <a:ext cx="5964350" cy="246221"/>
          </a:xfrm>
          <a:prstGeom prst="rect">
            <a:avLst/>
          </a:prstGeom>
          <a:noFill/>
        </p:spPr>
        <p:txBody>
          <a:bodyPr wrap="square">
            <a:spAutoFit/>
          </a:bodyPr>
          <a:lstStyle/>
          <a:p>
            <a:r>
              <a:rPr lang="en-IN" sz="1000" dirty="0">
                <a:latin typeface="Times New Roman" panose="02020603050405020304" pitchFamily="18" charset="0"/>
                <a:cs typeface="Times New Roman" panose="02020603050405020304" pitchFamily="18" charset="0"/>
              </a:rPr>
              <a:t>https://www.lftechnology.com/blogs/beyond-pre-trained-LLMs</a:t>
            </a:r>
          </a:p>
        </p:txBody>
      </p:sp>
      <p:grpSp>
        <p:nvGrpSpPr>
          <p:cNvPr id="58" name="Group 57">
            <a:extLst>
              <a:ext uri="{FF2B5EF4-FFF2-40B4-BE49-F238E27FC236}">
                <a16:creationId xmlns:a16="http://schemas.microsoft.com/office/drawing/2014/main" id="{D818FAEE-1D96-0148-F302-23CF88726022}"/>
              </a:ext>
            </a:extLst>
          </p:cNvPr>
          <p:cNvGrpSpPr/>
          <p:nvPr/>
        </p:nvGrpSpPr>
        <p:grpSpPr>
          <a:xfrm>
            <a:off x="6522720" y="712780"/>
            <a:ext cx="2529840" cy="5793934"/>
            <a:chOff x="6522720" y="819395"/>
            <a:chExt cx="2529840" cy="5793934"/>
          </a:xfrm>
        </p:grpSpPr>
        <p:pic>
          <p:nvPicPr>
            <p:cNvPr id="17" name="Picture 16">
              <a:extLst>
                <a:ext uri="{FF2B5EF4-FFF2-40B4-BE49-F238E27FC236}">
                  <a16:creationId xmlns:a16="http://schemas.microsoft.com/office/drawing/2014/main" id="{C77A2711-53CA-824E-E1BB-1C671055C69D}"/>
                </a:ext>
              </a:extLst>
            </p:cNvPr>
            <p:cNvPicPr>
              <a:picLocks noChangeAspect="1"/>
            </p:cNvPicPr>
            <p:nvPr/>
          </p:nvPicPr>
          <p:blipFill>
            <a:blip r:embed="rId2"/>
            <a:srcRect l="72987" b="76648"/>
            <a:stretch/>
          </p:blipFill>
          <p:spPr>
            <a:xfrm>
              <a:off x="6522720" y="5677185"/>
              <a:ext cx="2470084" cy="936144"/>
            </a:xfrm>
            <a:prstGeom prst="rect">
              <a:avLst/>
            </a:prstGeom>
          </p:spPr>
        </p:pic>
        <p:grpSp>
          <p:nvGrpSpPr>
            <p:cNvPr id="57" name="Group 56">
              <a:extLst>
                <a:ext uri="{FF2B5EF4-FFF2-40B4-BE49-F238E27FC236}">
                  <a16:creationId xmlns:a16="http://schemas.microsoft.com/office/drawing/2014/main" id="{03E84AC4-EE02-2873-2BEC-93B17D03BBC2}"/>
                </a:ext>
              </a:extLst>
            </p:cNvPr>
            <p:cNvGrpSpPr/>
            <p:nvPr/>
          </p:nvGrpSpPr>
          <p:grpSpPr>
            <a:xfrm>
              <a:off x="6582477" y="819395"/>
              <a:ext cx="2470083" cy="4894805"/>
              <a:chOff x="6582477" y="819395"/>
              <a:chExt cx="2470083" cy="4894805"/>
            </a:xfrm>
          </p:grpSpPr>
          <p:grpSp>
            <p:nvGrpSpPr>
              <p:cNvPr id="14" name="Group 13">
                <a:extLst>
                  <a:ext uri="{FF2B5EF4-FFF2-40B4-BE49-F238E27FC236}">
                    <a16:creationId xmlns:a16="http://schemas.microsoft.com/office/drawing/2014/main" id="{3C5A6905-735D-19AF-0412-D63FC4261D95}"/>
                  </a:ext>
                </a:extLst>
              </p:cNvPr>
              <p:cNvGrpSpPr/>
              <p:nvPr/>
            </p:nvGrpSpPr>
            <p:grpSpPr>
              <a:xfrm>
                <a:off x="6795079" y="819395"/>
                <a:ext cx="1861942" cy="2990568"/>
                <a:chOff x="6748986" y="1146067"/>
                <a:chExt cx="1861942" cy="2990568"/>
              </a:xfrm>
            </p:grpSpPr>
            <p:pic>
              <p:nvPicPr>
                <p:cNvPr id="3074" name="Picture 2" descr="API project – SoliteraTA">
                  <a:extLst>
                    <a:ext uri="{FF2B5EF4-FFF2-40B4-BE49-F238E27FC236}">
                      <a16:creationId xmlns:a16="http://schemas.microsoft.com/office/drawing/2014/main" id="{A948520F-E8FB-2004-B2AF-3F61B53974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359" r="22359" b="2096"/>
                <a:stretch/>
              </p:blipFill>
              <p:spPr bwMode="auto">
                <a:xfrm>
                  <a:off x="7879691" y="1474932"/>
                  <a:ext cx="702958" cy="6907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volution and Significance of Databases">
                  <a:extLst>
                    <a:ext uri="{FF2B5EF4-FFF2-40B4-BE49-F238E27FC236}">
                      <a16:creationId xmlns:a16="http://schemas.microsoft.com/office/drawing/2014/main" id="{28F2D1BA-51E7-AE1A-CFB1-F22485F8FF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6666" t="19524" r="35334" b="11429"/>
                <a:stretch/>
              </p:blipFill>
              <p:spPr bwMode="auto">
                <a:xfrm>
                  <a:off x="7356781" y="1146067"/>
                  <a:ext cx="408327" cy="5638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ocument Management for Salesforce with ...">
                  <a:extLst>
                    <a:ext uri="{FF2B5EF4-FFF2-40B4-BE49-F238E27FC236}">
                      <a16:creationId xmlns:a16="http://schemas.microsoft.com/office/drawing/2014/main" id="{9880FC5A-060B-BD85-4576-00C8B0F3DD5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327" t="28579" r="33709" b="27268"/>
                <a:stretch/>
              </p:blipFill>
              <p:spPr bwMode="auto">
                <a:xfrm>
                  <a:off x="6748986" y="1647473"/>
                  <a:ext cx="498672" cy="48898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B0BF1B9F-88F5-E923-D82C-69A0309ABF06}"/>
                    </a:ext>
                  </a:extLst>
                </p:cNvPr>
                <p:cNvGrpSpPr/>
                <p:nvPr/>
              </p:nvGrpSpPr>
              <p:grpSpPr>
                <a:xfrm>
                  <a:off x="6919288" y="2277498"/>
                  <a:ext cx="1691640" cy="1859137"/>
                  <a:chOff x="6715125" y="2215852"/>
                  <a:chExt cx="1691640" cy="1859137"/>
                </a:xfrm>
              </p:grpSpPr>
              <p:sp>
                <p:nvSpPr>
                  <p:cNvPr id="8" name="Flowchart: Magnetic Disk 7">
                    <a:extLst>
                      <a:ext uri="{FF2B5EF4-FFF2-40B4-BE49-F238E27FC236}">
                        <a16:creationId xmlns:a16="http://schemas.microsoft.com/office/drawing/2014/main" id="{E209FF7A-7258-7209-E61A-708B03D4484B}"/>
                      </a:ext>
                    </a:extLst>
                  </p:cNvPr>
                  <p:cNvSpPr/>
                  <p:nvPr/>
                </p:nvSpPr>
                <p:spPr>
                  <a:xfrm>
                    <a:off x="6827782" y="2215852"/>
                    <a:ext cx="1458026" cy="1859137"/>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1637271-2CE4-1396-EF3E-3AB768944ECB}"/>
                      </a:ext>
                    </a:extLst>
                  </p:cNvPr>
                  <p:cNvSpPr txBox="1"/>
                  <p:nvPr/>
                </p:nvSpPr>
                <p:spPr>
                  <a:xfrm>
                    <a:off x="6715125" y="2346960"/>
                    <a:ext cx="1691640" cy="369332"/>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External Data</a:t>
                    </a:r>
                    <a:endParaRPr lang="en-IN" sz="1800" dirty="0">
                      <a:latin typeface="Times New Roman" panose="02020603050405020304" pitchFamily="18" charset="0"/>
                      <a:cs typeface="Times New Roman" panose="02020603050405020304" pitchFamily="18" charset="0"/>
                    </a:endParaRPr>
                  </a:p>
                </p:txBody>
              </p:sp>
            </p:grpSp>
          </p:grpSp>
          <p:pic>
            <p:nvPicPr>
              <p:cNvPr id="16" name="Picture 15">
                <a:extLst>
                  <a:ext uri="{FF2B5EF4-FFF2-40B4-BE49-F238E27FC236}">
                    <a16:creationId xmlns:a16="http://schemas.microsoft.com/office/drawing/2014/main" id="{12EAA0FA-937E-44CD-14AC-61EB6D0AA28E}"/>
                  </a:ext>
                </a:extLst>
              </p:cNvPr>
              <p:cNvPicPr>
                <a:picLocks noChangeAspect="1"/>
              </p:cNvPicPr>
              <p:nvPr/>
            </p:nvPicPr>
            <p:blipFill>
              <a:blip r:embed="rId2"/>
              <a:srcRect l="73255" t="72407" r="1" b="11607"/>
              <a:stretch/>
            </p:blipFill>
            <p:spPr>
              <a:xfrm>
                <a:off x="6582477" y="4391341"/>
                <a:ext cx="2470083" cy="647299"/>
              </a:xfrm>
              <a:prstGeom prst="rect">
                <a:avLst/>
              </a:prstGeom>
            </p:spPr>
          </p:pic>
          <p:cxnSp>
            <p:nvCxnSpPr>
              <p:cNvPr id="19" name="Straight Arrow Connector 18">
                <a:extLst>
                  <a:ext uri="{FF2B5EF4-FFF2-40B4-BE49-F238E27FC236}">
                    <a16:creationId xmlns:a16="http://schemas.microsoft.com/office/drawing/2014/main" id="{6A9AB017-8E77-C31C-D303-B44671E55C12}"/>
                  </a:ext>
                </a:extLst>
              </p:cNvPr>
              <p:cNvCxnSpPr>
                <a:cxnSpLocks/>
                <a:stCxn id="8" idx="3"/>
              </p:cNvCxnSpPr>
              <p:nvPr/>
            </p:nvCxnSpPr>
            <p:spPr>
              <a:xfrm>
                <a:off x="7807051" y="3809963"/>
                <a:ext cx="10467" cy="6252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F6CABA-92FB-E4C2-84D7-F77C9D0454EA}"/>
                  </a:ext>
                </a:extLst>
              </p:cNvPr>
              <p:cNvCxnSpPr>
                <a:cxnSpLocks/>
              </p:cNvCxnSpPr>
              <p:nvPr/>
            </p:nvCxnSpPr>
            <p:spPr>
              <a:xfrm flipH="1">
                <a:off x="7807051" y="4998848"/>
                <a:ext cx="1" cy="715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D8AEDCD-F942-0FD4-9FC4-A139C3066A77}"/>
                  </a:ext>
                </a:extLst>
              </p:cNvPr>
              <p:cNvPicPr>
                <a:picLocks noChangeAspect="1"/>
              </p:cNvPicPr>
              <p:nvPr/>
            </p:nvPicPr>
            <p:blipFill>
              <a:blip r:embed="rId2"/>
              <a:srcRect l="69833" t="37467" r="14820" b="50001"/>
              <a:stretch/>
            </p:blipFill>
            <p:spPr>
              <a:xfrm>
                <a:off x="6885437" y="5209576"/>
                <a:ext cx="915177" cy="327623"/>
              </a:xfrm>
              <a:prstGeom prst="rect">
                <a:avLst/>
              </a:prstGeom>
            </p:spPr>
          </p:pic>
          <p:sp>
            <p:nvSpPr>
              <p:cNvPr id="51" name="TextBox 50">
                <a:extLst>
                  <a:ext uri="{FF2B5EF4-FFF2-40B4-BE49-F238E27FC236}">
                    <a16:creationId xmlns:a16="http://schemas.microsoft.com/office/drawing/2014/main" id="{54658CC0-641C-111D-DBB5-329EC81C2524}"/>
                  </a:ext>
                </a:extLst>
              </p:cNvPr>
              <p:cNvSpPr txBox="1"/>
              <p:nvPr/>
            </p:nvSpPr>
            <p:spPr>
              <a:xfrm>
                <a:off x="7499263" y="2618092"/>
                <a:ext cx="109728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Files</a:t>
                </a:r>
                <a:endParaRPr lang="en-IN" sz="16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7A7006C1-C12A-03B0-3BBF-02696CFFC1E7}"/>
                  </a:ext>
                </a:extLst>
              </p:cNvPr>
              <p:cNvSpPr txBox="1"/>
              <p:nvPr/>
            </p:nvSpPr>
            <p:spPr>
              <a:xfrm>
                <a:off x="7044415" y="2990480"/>
                <a:ext cx="169163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Database records</a:t>
                </a:r>
                <a:endParaRPr lang="en-IN" sz="1600"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F7F91E28-0153-CE0C-A07A-32A132CE3385}"/>
                  </a:ext>
                </a:extLst>
              </p:cNvPr>
              <p:cNvSpPr txBox="1"/>
              <p:nvPr/>
            </p:nvSpPr>
            <p:spPr>
              <a:xfrm>
                <a:off x="7531462" y="3350052"/>
                <a:ext cx="109728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Text</a:t>
                </a:r>
                <a:endParaRPr lang="en-IN" sz="1600" dirty="0">
                  <a:latin typeface="Times New Roman" panose="02020603050405020304" pitchFamily="18" charset="0"/>
                  <a:cs typeface="Times New Roman" panose="02020603050405020304" pitchFamily="18" charset="0"/>
                </a:endParaRPr>
              </a:p>
            </p:txBody>
          </p:sp>
        </p:grpSp>
      </p:grpSp>
      <p:graphicFrame>
        <p:nvGraphicFramePr>
          <p:cNvPr id="4" name="Google Shape;67;p2">
            <a:extLst>
              <a:ext uri="{FF2B5EF4-FFF2-40B4-BE49-F238E27FC236}">
                <a16:creationId xmlns:a16="http://schemas.microsoft.com/office/drawing/2014/main" id="{308D908C-49AE-B634-E69A-A7F1DA7BE097}"/>
              </a:ext>
            </a:extLst>
          </p:cNvPr>
          <p:cNvGraphicFramePr/>
          <p:nvPr>
            <p:extLst>
              <p:ext uri="{D42A27DB-BD31-4B8C-83A1-F6EECF244321}">
                <p14:modId xmlns:p14="http://schemas.microsoft.com/office/powerpoint/2010/main" val="38800247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606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F7BB33-47CE-5682-94FF-AFA02CCD49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4" name="TextBox 3">
            <a:extLst>
              <a:ext uri="{FF2B5EF4-FFF2-40B4-BE49-F238E27FC236}">
                <a16:creationId xmlns:a16="http://schemas.microsoft.com/office/drawing/2014/main" id="{499BAD4E-CF1D-14FA-C1A5-9917D3E33853}"/>
              </a:ext>
            </a:extLst>
          </p:cNvPr>
          <p:cNvSpPr txBox="1"/>
          <p:nvPr/>
        </p:nvSpPr>
        <p:spPr>
          <a:xfrm>
            <a:off x="171450" y="1093867"/>
            <a:ext cx="4903470" cy="5623142"/>
          </a:xfrm>
          <a:prstGeom prst="rect">
            <a:avLst/>
          </a:prstGeom>
          <a:noFill/>
        </p:spPr>
        <p:txBody>
          <a:bodyPr wrap="square">
            <a:spAutoFit/>
          </a:bodyPr>
          <a:lstStyle/>
          <a:p>
            <a:pPr algn="l">
              <a:lnSpc>
                <a:spcPct val="150000"/>
              </a:lnSpc>
            </a:pPr>
            <a:r>
              <a:rPr lang="en-IN" sz="2000" b="0" i="0" dirty="0">
                <a:solidFill>
                  <a:srgbClr val="333333"/>
                </a:solidFill>
                <a:effectLst/>
                <a:latin typeface="Times New Roman" panose="02020603050405020304" pitchFamily="18" charset="0"/>
                <a:cs typeface="Times New Roman" panose="02020603050405020304" pitchFamily="18" charset="0"/>
              </a:rPr>
              <a:t>2.     </a:t>
            </a:r>
            <a:r>
              <a:rPr lang="en-IN" sz="2400" b="1" i="0" dirty="0">
                <a:solidFill>
                  <a:srgbClr val="333333"/>
                </a:solidFill>
                <a:effectLst/>
                <a:latin typeface="Times New Roman" panose="02020603050405020304" pitchFamily="18" charset="0"/>
                <a:cs typeface="Times New Roman" panose="02020603050405020304" pitchFamily="18" charset="0"/>
              </a:rPr>
              <a:t>Retrieve relevant information</a:t>
            </a:r>
          </a:p>
          <a:p>
            <a:pPr marL="285750" indent="-285750" algn="l">
              <a:lnSpc>
                <a:spcPct val="150000"/>
              </a:lnSpc>
              <a:buFont typeface="Wingdings" panose="05000000000000000000" pitchFamily="2" charset="2"/>
              <a:buChar char="§"/>
            </a:pPr>
            <a:r>
              <a:rPr lang="en-IN" sz="1800" b="0" i="0" dirty="0">
                <a:solidFill>
                  <a:srgbClr val="333333"/>
                </a:solidFill>
                <a:effectLst/>
                <a:latin typeface="Times New Roman" panose="02020603050405020304" pitchFamily="18" charset="0"/>
                <a:cs typeface="Times New Roman" panose="02020603050405020304" pitchFamily="18" charset="0"/>
              </a:rPr>
              <a:t>This step is to perform a relevancy search. </a:t>
            </a:r>
          </a:p>
          <a:p>
            <a:pPr marL="285750" indent="-285750" algn="l">
              <a:lnSpc>
                <a:spcPct val="150000"/>
              </a:lnSpc>
              <a:buFont typeface="Wingdings" panose="05000000000000000000" pitchFamily="2" charset="2"/>
              <a:buChar char="§"/>
            </a:pPr>
            <a:r>
              <a:rPr lang="en-IN" sz="1800" b="0" i="0" dirty="0">
                <a:solidFill>
                  <a:srgbClr val="333333"/>
                </a:solidFill>
                <a:effectLst/>
                <a:latin typeface="Times New Roman" panose="02020603050405020304" pitchFamily="18" charset="0"/>
                <a:cs typeface="Times New Roman" panose="02020603050405020304" pitchFamily="18" charset="0"/>
              </a:rPr>
              <a:t>The user query is converted to a vector representation and matched with the vector databases. </a:t>
            </a:r>
          </a:p>
          <a:p>
            <a:pPr marL="285750" indent="-285750">
              <a:lnSpc>
                <a:spcPct val="150000"/>
              </a:lnSpc>
              <a:buFont typeface="Wingdings" panose="05000000000000000000" pitchFamily="2" charset="2"/>
              <a:buChar char="§"/>
            </a:pPr>
            <a:r>
              <a:rPr lang="en-IN" sz="1800" b="0" i="0" dirty="0">
                <a:solidFill>
                  <a:srgbClr val="111111"/>
                </a:solidFill>
                <a:effectLst/>
                <a:latin typeface="Times New Roman" panose="02020603050405020304" pitchFamily="18" charset="0"/>
                <a:cs typeface="Times New Roman" panose="02020603050405020304" pitchFamily="18" charset="0"/>
              </a:rPr>
              <a:t>Semantic search involves translating a user's natural language query into embeddings and utilizing the vector database to search for similar entries.</a:t>
            </a:r>
          </a:p>
          <a:p>
            <a:pPr marL="285750" indent="-285750">
              <a:lnSpc>
                <a:spcPct val="150000"/>
              </a:lnSpc>
              <a:buFont typeface="Wingdings" panose="05000000000000000000" pitchFamily="2" charset="2"/>
              <a:buChar char="§"/>
            </a:pPr>
            <a:r>
              <a:rPr lang="en-IN" sz="1800" b="0" i="0" dirty="0">
                <a:solidFill>
                  <a:srgbClr val="111111"/>
                </a:solidFill>
                <a:effectLst/>
                <a:latin typeface="Times New Roman" panose="02020603050405020304" pitchFamily="18" charset="0"/>
                <a:cs typeface="Times New Roman" panose="02020603050405020304" pitchFamily="18" charset="0"/>
              </a:rPr>
              <a:t>Conducts a "nearest neighbour" search to identify the vectors that best match the user's intended query.</a:t>
            </a:r>
            <a:endParaRPr lang="en-IN" sz="1800" dirty="0">
              <a:latin typeface="Times New Roman" panose="02020603050405020304" pitchFamily="18" charset="0"/>
              <a:cs typeface="Times New Roman" panose="02020603050405020304" pitchFamily="18" charset="0"/>
            </a:endParaRPr>
          </a:p>
          <a:p>
            <a:pPr algn="l">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3" name="AutoShape 2" descr="image17_34754ad673.webp">
            <a:extLst>
              <a:ext uri="{FF2B5EF4-FFF2-40B4-BE49-F238E27FC236}">
                <a16:creationId xmlns:a16="http://schemas.microsoft.com/office/drawing/2014/main" id="{4224A80B-1F84-ABDC-7935-FE7FA6ADAE6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C68F26D9-90BD-D81D-8DE2-073092BCCAAC}"/>
              </a:ext>
            </a:extLst>
          </p:cNvPr>
          <p:cNvGrpSpPr/>
          <p:nvPr/>
        </p:nvGrpSpPr>
        <p:grpSpPr>
          <a:xfrm>
            <a:off x="4945380" y="1616571"/>
            <a:ext cx="3837073" cy="3929658"/>
            <a:chOff x="4945380" y="1616571"/>
            <a:chExt cx="3837073" cy="3929658"/>
          </a:xfrm>
        </p:grpSpPr>
        <p:pic>
          <p:nvPicPr>
            <p:cNvPr id="5" name="Picture 4">
              <a:extLst>
                <a:ext uri="{FF2B5EF4-FFF2-40B4-BE49-F238E27FC236}">
                  <a16:creationId xmlns:a16="http://schemas.microsoft.com/office/drawing/2014/main" id="{6EF8051E-DEBF-2E2B-0E7E-2D162EDE58DF}"/>
                </a:ext>
              </a:extLst>
            </p:cNvPr>
            <p:cNvPicPr>
              <a:picLocks noChangeAspect="1"/>
            </p:cNvPicPr>
            <p:nvPr/>
          </p:nvPicPr>
          <p:blipFill>
            <a:blip r:embed="rId3"/>
            <a:srcRect r="37416"/>
            <a:stretch/>
          </p:blipFill>
          <p:spPr>
            <a:xfrm>
              <a:off x="5204460" y="1616571"/>
              <a:ext cx="3577993" cy="3929658"/>
            </a:xfrm>
            <a:prstGeom prst="rect">
              <a:avLst/>
            </a:prstGeom>
          </p:spPr>
        </p:pic>
        <p:sp>
          <p:nvSpPr>
            <p:cNvPr id="6" name="Rectangle: Rounded Corners 5">
              <a:extLst>
                <a:ext uri="{FF2B5EF4-FFF2-40B4-BE49-F238E27FC236}">
                  <a16:creationId xmlns:a16="http://schemas.microsoft.com/office/drawing/2014/main" id="{894C8ADC-B464-4974-DFAF-76F7BE090759}"/>
                </a:ext>
              </a:extLst>
            </p:cNvPr>
            <p:cNvSpPr/>
            <p:nvPr/>
          </p:nvSpPr>
          <p:spPr>
            <a:xfrm>
              <a:off x="4945380" y="2366010"/>
              <a:ext cx="2567940" cy="1821180"/>
            </a:xfrm>
            <a:prstGeom prst="roundRect">
              <a:avLst/>
            </a:prstGeom>
            <a:solidFill>
              <a:schemeClr val="accent6">
                <a:lumMod val="75000"/>
                <a:alpha val="1098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TextBox 9">
            <a:extLst>
              <a:ext uri="{FF2B5EF4-FFF2-40B4-BE49-F238E27FC236}">
                <a16:creationId xmlns:a16="http://schemas.microsoft.com/office/drawing/2014/main" id="{A173CA28-1202-7B18-9E12-CBAD8D87DC77}"/>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RAG’s Working procedure</a:t>
            </a:r>
            <a:endParaRPr lang="en-US" dirty="0"/>
          </a:p>
        </p:txBody>
      </p:sp>
      <p:graphicFrame>
        <p:nvGraphicFramePr>
          <p:cNvPr id="8" name="Google Shape;67;p2">
            <a:extLst>
              <a:ext uri="{FF2B5EF4-FFF2-40B4-BE49-F238E27FC236}">
                <a16:creationId xmlns:a16="http://schemas.microsoft.com/office/drawing/2014/main" id="{C1DFA4CD-9295-A407-29BC-765ABB19840D}"/>
              </a:ext>
            </a:extLst>
          </p:cNvPr>
          <p:cNvGraphicFramePr/>
          <p:nvPr>
            <p:extLst>
              <p:ext uri="{D42A27DB-BD31-4B8C-83A1-F6EECF244321}">
                <p14:modId xmlns:p14="http://schemas.microsoft.com/office/powerpoint/2010/main" val="38800247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689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631A9F-0AF8-B4C4-4AA1-BF795C5074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3" name="TextBox 2">
            <a:extLst>
              <a:ext uri="{FF2B5EF4-FFF2-40B4-BE49-F238E27FC236}">
                <a16:creationId xmlns:a16="http://schemas.microsoft.com/office/drawing/2014/main" id="{8D5A615D-EF6E-2E8A-90D9-EE1F2F0FE4D7}"/>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RAG’s Working procedure</a:t>
            </a:r>
            <a:endParaRPr lang="en-US" dirty="0"/>
          </a:p>
        </p:txBody>
      </p:sp>
      <p:sp>
        <p:nvSpPr>
          <p:cNvPr id="5" name="TextBox 4">
            <a:extLst>
              <a:ext uri="{FF2B5EF4-FFF2-40B4-BE49-F238E27FC236}">
                <a16:creationId xmlns:a16="http://schemas.microsoft.com/office/drawing/2014/main" id="{B9B5A9A9-3A78-A4A6-9863-076F86B139E7}"/>
              </a:ext>
            </a:extLst>
          </p:cNvPr>
          <p:cNvSpPr txBox="1"/>
          <p:nvPr/>
        </p:nvSpPr>
        <p:spPr>
          <a:xfrm>
            <a:off x="91440" y="1279922"/>
            <a:ext cx="4872990" cy="579967"/>
          </a:xfrm>
          <a:prstGeom prst="rect">
            <a:avLst/>
          </a:prstGeom>
          <a:noFill/>
        </p:spPr>
        <p:txBody>
          <a:bodyPr wrap="square">
            <a:spAutoFit/>
          </a:bodyPr>
          <a:lstStyle/>
          <a:p>
            <a:pPr algn="l">
              <a:lnSpc>
                <a:spcPct val="150000"/>
              </a:lnSpc>
            </a:pPr>
            <a:r>
              <a:rPr lang="en-IN" sz="2400" b="0" i="0" dirty="0">
                <a:solidFill>
                  <a:srgbClr val="333333"/>
                </a:solidFill>
                <a:effectLst/>
                <a:latin typeface="Times New Roman" panose="02020603050405020304" pitchFamily="18" charset="0"/>
                <a:cs typeface="Times New Roman" panose="02020603050405020304" pitchFamily="18" charset="0"/>
              </a:rPr>
              <a:t>3</a:t>
            </a:r>
            <a:r>
              <a:rPr lang="en-IN" sz="2400" b="1" i="0" dirty="0">
                <a:solidFill>
                  <a:srgbClr val="333333"/>
                </a:solidFill>
                <a:effectLst/>
                <a:latin typeface="Times New Roman" panose="02020603050405020304" pitchFamily="18" charset="0"/>
                <a:cs typeface="Times New Roman" panose="02020603050405020304" pitchFamily="18" charset="0"/>
              </a:rPr>
              <a:t>.    Augment the LLM prompt</a:t>
            </a:r>
          </a:p>
        </p:txBody>
      </p:sp>
      <p:pic>
        <p:nvPicPr>
          <p:cNvPr id="6" name="Picture 2">
            <a:extLst>
              <a:ext uri="{FF2B5EF4-FFF2-40B4-BE49-F238E27FC236}">
                <a16:creationId xmlns:a16="http://schemas.microsoft.com/office/drawing/2014/main" id="{4BC958B4-2C95-74D7-D63C-608F3D8F5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342" y="1959896"/>
            <a:ext cx="5929292" cy="36181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7F96FD5-ACA1-5486-7139-4CE88E79C1E9}"/>
              </a:ext>
            </a:extLst>
          </p:cNvPr>
          <p:cNvSpPr txBox="1"/>
          <p:nvPr/>
        </p:nvSpPr>
        <p:spPr>
          <a:xfrm>
            <a:off x="91440" y="2058806"/>
            <a:ext cx="3074670" cy="3782061"/>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en-IN" sz="1800" dirty="0">
                <a:solidFill>
                  <a:srgbClr val="333333"/>
                </a:solidFill>
                <a:latin typeface="Times New Roman" panose="02020603050405020304" pitchFamily="18" charset="0"/>
                <a:cs typeface="Times New Roman" panose="02020603050405020304" pitchFamily="18" charset="0"/>
              </a:rPr>
              <a:t>T</a:t>
            </a:r>
            <a:r>
              <a:rPr lang="en-IN" sz="1800" b="0" i="0" dirty="0">
                <a:solidFill>
                  <a:srgbClr val="333333"/>
                </a:solidFill>
                <a:effectLst/>
                <a:latin typeface="Times New Roman" panose="02020603050405020304" pitchFamily="18" charset="0"/>
                <a:cs typeface="Times New Roman" panose="02020603050405020304" pitchFamily="18" charset="0"/>
              </a:rPr>
              <a:t>he RAG model augments the user input by adding the relevant retrieved data in context. </a:t>
            </a:r>
          </a:p>
          <a:p>
            <a:pPr marL="285750" indent="-285750" algn="l">
              <a:lnSpc>
                <a:spcPct val="150000"/>
              </a:lnSpc>
              <a:buFont typeface="Wingdings" panose="05000000000000000000" pitchFamily="2" charset="2"/>
              <a:buChar char="§"/>
            </a:pPr>
            <a:r>
              <a:rPr lang="en-IN" sz="1800" b="0" i="0" dirty="0">
                <a:solidFill>
                  <a:srgbClr val="333333"/>
                </a:solidFill>
                <a:effectLst/>
                <a:latin typeface="Times New Roman" panose="02020603050405020304" pitchFamily="18" charset="0"/>
                <a:cs typeface="Times New Roman" panose="02020603050405020304" pitchFamily="18" charset="0"/>
              </a:rPr>
              <a:t>The augmented prompt allows the large language models to generate an accurate answer to user queries.</a:t>
            </a:r>
          </a:p>
        </p:txBody>
      </p:sp>
      <p:sp>
        <p:nvSpPr>
          <p:cNvPr id="9" name="Rectangle: Rounded Corners 8">
            <a:extLst>
              <a:ext uri="{FF2B5EF4-FFF2-40B4-BE49-F238E27FC236}">
                <a16:creationId xmlns:a16="http://schemas.microsoft.com/office/drawing/2014/main" id="{A37EF383-B7F6-68B3-648D-0B425ADCF1BF}"/>
              </a:ext>
            </a:extLst>
          </p:cNvPr>
          <p:cNvSpPr/>
          <p:nvPr/>
        </p:nvSpPr>
        <p:spPr>
          <a:xfrm>
            <a:off x="4023360" y="3952512"/>
            <a:ext cx="4587240" cy="1625566"/>
          </a:xfrm>
          <a:prstGeom prst="roundRect">
            <a:avLst/>
          </a:prstGeom>
          <a:solidFill>
            <a:srgbClr val="4472C4">
              <a:alpha val="10980"/>
            </a:srgb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314BFF8-57EA-A1FC-72F4-9C15B0532C87}"/>
              </a:ext>
            </a:extLst>
          </p:cNvPr>
          <p:cNvSpPr txBox="1"/>
          <p:nvPr/>
        </p:nvSpPr>
        <p:spPr>
          <a:xfrm>
            <a:off x="375111" y="5892148"/>
            <a:ext cx="7715250" cy="707886"/>
          </a:xfrm>
          <a:prstGeom prst="rect">
            <a:avLst/>
          </a:prstGeom>
          <a:noFill/>
        </p:spPr>
        <p:txBody>
          <a:bodyPr wrap="square">
            <a:spAutoFit/>
          </a:bodyPr>
          <a:lstStyle/>
          <a:p>
            <a:pPr algn="ctr"/>
            <a:r>
              <a:rPr lang="en-IN" sz="2000" b="0" i="0" dirty="0">
                <a:solidFill>
                  <a:srgbClr val="111111"/>
                </a:solidFill>
                <a:effectLst/>
                <a:highlight>
                  <a:srgbClr val="C0C0C0"/>
                </a:highlight>
                <a:latin typeface="Times New Roman" panose="02020603050405020304" pitchFamily="18" charset="0"/>
                <a:cs typeface="Times New Roman" panose="02020603050405020304" pitchFamily="18" charset="0"/>
              </a:rPr>
              <a:t>By utilizing the most pertinent facts from the vector database, RAG reduces the likelihood of generating inaccurate or hallucinated responses.</a:t>
            </a:r>
            <a:endParaRPr lang="en-IN" sz="2000" dirty="0">
              <a:highlight>
                <a:srgbClr val="C0C0C0"/>
              </a:highlight>
              <a:latin typeface="Times New Roman" panose="02020603050405020304" pitchFamily="18" charset="0"/>
              <a:cs typeface="Times New Roman" panose="02020603050405020304" pitchFamily="18" charset="0"/>
            </a:endParaRPr>
          </a:p>
        </p:txBody>
      </p:sp>
      <p:graphicFrame>
        <p:nvGraphicFramePr>
          <p:cNvPr id="4" name="Google Shape;67;p2">
            <a:extLst>
              <a:ext uri="{FF2B5EF4-FFF2-40B4-BE49-F238E27FC236}">
                <a16:creationId xmlns:a16="http://schemas.microsoft.com/office/drawing/2014/main" id="{4279D2A2-968E-794C-03A2-B98360552E4A}"/>
              </a:ext>
            </a:extLst>
          </p:cNvPr>
          <p:cNvGraphicFramePr/>
          <p:nvPr>
            <p:extLst>
              <p:ext uri="{D42A27DB-BD31-4B8C-83A1-F6EECF244321}">
                <p14:modId xmlns:p14="http://schemas.microsoft.com/office/powerpoint/2010/main" val="38800247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2349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FC13F8-197D-2FA0-BD59-4B5B99CB9D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28" name="Picture 4" descr="The Future of Business Intelligence is Here: Introducing RAG, Your AI Data Partner ">
            <a:extLst>
              <a:ext uri="{FF2B5EF4-FFF2-40B4-BE49-F238E27FC236}">
                <a16:creationId xmlns:a16="http://schemas.microsoft.com/office/drawing/2014/main" id="{13D7C5FF-ADB6-BE3B-B377-647EB8CCD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510" y="1728216"/>
            <a:ext cx="7041795" cy="40233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BE51D9D-BB7A-E2C5-CDE6-A4635AD00454}"/>
              </a:ext>
            </a:extLst>
          </p:cNvPr>
          <p:cNvSpPr txBox="1"/>
          <p:nvPr/>
        </p:nvSpPr>
        <p:spPr>
          <a:xfrm rot="21007214">
            <a:off x="2999232" y="1159927"/>
            <a:ext cx="2596896" cy="1107996"/>
          </a:xfrm>
          <a:prstGeom prst="rect">
            <a:avLst/>
          </a:prstGeom>
          <a:noFill/>
        </p:spPr>
        <p:txBody>
          <a:bodyPr wrap="square" rtlCol="0">
            <a:spAutoFit/>
          </a:bodyPr>
          <a:lstStyle/>
          <a:p>
            <a:pPr algn="ctr"/>
            <a:r>
              <a:rPr lang="en-US" sz="6600" b="1" dirty="0">
                <a:solidFill>
                  <a:schemeClr val="tx1"/>
                </a:solidFill>
                <a:latin typeface="Aptos SemiBold" panose="020F0502020204030204" pitchFamily="34" charset="0"/>
              </a:rPr>
              <a:t>RAG</a:t>
            </a:r>
          </a:p>
        </p:txBody>
      </p:sp>
      <p:sp>
        <p:nvSpPr>
          <p:cNvPr id="15" name="TextBox 14">
            <a:extLst>
              <a:ext uri="{FF2B5EF4-FFF2-40B4-BE49-F238E27FC236}">
                <a16:creationId xmlns:a16="http://schemas.microsoft.com/office/drawing/2014/main" id="{6930EDC7-26E6-2B63-91A2-10030F0401A1}"/>
              </a:ext>
            </a:extLst>
          </p:cNvPr>
          <p:cNvSpPr txBox="1"/>
          <p:nvPr/>
        </p:nvSpPr>
        <p:spPr>
          <a:xfrm>
            <a:off x="109728" y="6300216"/>
            <a:ext cx="8686800" cy="307777"/>
          </a:xfrm>
          <a:prstGeom prst="rect">
            <a:avLst/>
          </a:prstGeom>
          <a:noFill/>
        </p:spPr>
        <p:txBody>
          <a:bodyPr wrap="square">
            <a:spAutoFit/>
          </a:bodyPr>
          <a:lstStyle/>
          <a:p>
            <a:r>
              <a:rPr lang="en-US" dirty="0"/>
              <a:t>https://www.linkedin.com/pulse/future-business-intelligence-here-introducing-rag-your-jay-xu-fbkic</a:t>
            </a:r>
          </a:p>
        </p:txBody>
      </p:sp>
      <p:sp>
        <p:nvSpPr>
          <p:cNvPr id="3" name="TextBox 2">
            <a:extLst>
              <a:ext uri="{FF2B5EF4-FFF2-40B4-BE49-F238E27FC236}">
                <a16:creationId xmlns:a16="http://schemas.microsoft.com/office/drawing/2014/main" id="{DAADD8E4-B37B-3214-793A-22700CBBE7AB}"/>
              </a:ext>
            </a:extLst>
          </p:cNvPr>
          <p:cNvSpPr txBox="1"/>
          <p:nvPr/>
        </p:nvSpPr>
        <p:spPr>
          <a:xfrm>
            <a:off x="2247900" y="-21464"/>
            <a:ext cx="3215640"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TITLE</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5ED4A74-D17F-668F-D1AD-80E7F23C40F6}"/>
              </a:ext>
            </a:extLst>
          </p:cNvPr>
          <p:cNvSpPr txBox="1"/>
          <p:nvPr/>
        </p:nvSpPr>
        <p:spPr>
          <a:xfrm>
            <a:off x="2289810" y="3282732"/>
            <a:ext cx="457962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Retrieval Augmented Generation </a:t>
            </a:r>
            <a:endParaRPr lang="en-IN" dirty="0"/>
          </a:p>
        </p:txBody>
      </p:sp>
      <p:sp>
        <p:nvSpPr>
          <p:cNvPr id="6" name="TextBox 5">
            <a:extLst>
              <a:ext uri="{FF2B5EF4-FFF2-40B4-BE49-F238E27FC236}">
                <a16:creationId xmlns:a16="http://schemas.microsoft.com/office/drawing/2014/main" id="{E0CC5A08-F2B8-C0E9-07FD-06255124A068}"/>
              </a:ext>
            </a:extLst>
          </p:cNvPr>
          <p:cNvSpPr txBox="1"/>
          <p:nvPr/>
        </p:nvSpPr>
        <p:spPr>
          <a:xfrm>
            <a:off x="1237488" y="551955"/>
            <a:ext cx="643128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Retrieval Augmented Generation - RAG</a:t>
            </a:r>
            <a:endParaRPr lang="en-US" dirty="0"/>
          </a:p>
        </p:txBody>
      </p:sp>
    </p:spTree>
    <p:extLst>
      <p:ext uri="{BB962C8B-B14F-4D97-AF65-F5344CB8AC3E}">
        <p14:creationId xmlns:p14="http://schemas.microsoft.com/office/powerpoint/2010/main" val="4149019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F9946F-DA30-C28D-9F2D-878C3D944C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4" name="TextBox 3">
            <a:extLst>
              <a:ext uri="{FF2B5EF4-FFF2-40B4-BE49-F238E27FC236}">
                <a16:creationId xmlns:a16="http://schemas.microsoft.com/office/drawing/2014/main" id="{DB4E9454-D550-6E80-7DA8-CF7FEB87D658}"/>
              </a:ext>
            </a:extLst>
          </p:cNvPr>
          <p:cNvSpPr txBox="1"/>
          <p:nvPr/>
        </p:nvSpPr>
        <p:spPr>
          <a:xfrm>
            <a:off x="1266825" y="1318260"/>
            <a:ext cx="6610350" cy="461665"/>
          </a:xfrm>
          <a:prstGeom prst="rect">
            <a:avLst/>
          </a:prstGeom>
          <a:noFill/>
        </p:spPr>
        <p:txBody>
          <a:bodyPr wrap="square">
            <a:spAutoFit/>
          </a:bodyPr>
          <a:lstStyle/>
          <a:p>
            <a:pPr algn="ctr"/>
            <a:r>
              <a:rPr lang="en-IN" sz="2400" b="0" i="0" dirty="0">
                <a:solidFill>
                  <a:srgbClr val="333333"/>
                </a:solidFill>
                <a:effectLst/>
                <a:latin typeface="Times New Roman" panose="02020603050405020304" pitchFamily="18" charset="0"/>
                <a:cs typeface="Times New Roman" panose="02020603050405020304" pitchFamily="18" charset="0"/>
              </a:rPr>
              <a:t>what if the external data becomes stale/out-of-date? </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5AD2B2-FB13-86BC-C756-3B42F3B93649}"/>
              </a:ext>
            </a:extLst>
          </p:cNvPr>
          <p:cNvSpPr txBox="1"/>
          <p:nvPr/>
        </p:nvSpPr>
        <p:spPr>
          <a:xfrm>
            <a:off x="339090" y="2209532"/>
            <a:ext cx="7974330" cy="2345322"/>
          </a:xfrm>
          <a:prstGeom prst="rect">
            <a:avLst/>
          </a:prstGeom>
          <a:noFill/>
        </p:spPr>
        <p:txBody>
          <a:bodyPr wrap="square">
            <a:spAutoFit/>
          </a:bodyPr>
          <a:lstStyle/>
          <a:p>
            <a:pPr>
              <a:lnSpc>
                <a:spcPct val="150000"/>
              </a:lnSpc>
            </a:pPr>
            <a:r>
              <a:rPr lang="en-IN" sz="2000" b="0" i="0" dirty="0">
                <a:solidFill>
                  <a:srgbClr val="333333"/>
                </a:solidFill>
                <a:effectLst/>
                <a:latin typeface="Times New Roman" panose="02020603050405020304" pitchFamily="18" charset="0"/>
                <a:cs typeface="Times New Roman" panose="02020603050405020304" pitchFamily="18" charset="0"/>
              </a:rPr>
              <a:t>To maintain current information for retrieval, asynchronously update the documents and update embedding representation of the documents.</a:t>
            </a:r>
          </a:p>
          <a:p>
            <a:pPr>
              <a:lnSpc>
                <a:spcPct val="150000"/>
              </a:lnSpc>
            </a:pPr>
            <a:endParaRPr lang="en-IN" sz="2000" dirty="0">
              <a:solidFill>
                <a:srgbClr val="333333"/>
              </a:solidFill>
              <a:latin typeface="Times New Roman" panose="02020603050405020304" pitchFamily="18" charset="0"/>
              <a:cs typeface="Times New Roman" panose="02020603050405020304" pitchFamily="18" charset="0"/>
            </a:endParaRPr>
          </a:p>
          <a:p>
            <a:pPr>
              <a:lnSpc>
                <a:spcPct val="150000"/>
              </a:lnSpc>
            </a:pPr>
            <a:r>
              <a:rPr lang="en-IN" sz="2000" dirty="0">
                <a:solidFill>
                  <a:srgbClr val="333333"/>
                </a:solidFill>
                <a:latin typeface="Times New Roman" panose="02020603050405020304" pitchFamily="18" charset="0"/>
                <a:cs typeface="Times New Roman" panose="02020603050405020304" pitchFamily="18" charset="0"/>
              </a:rPr>
              <a:t>This helps to maintain  the efficacy of the RAG system, which ensures that the system’s responses remain relevant over time. </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4520CF4-12F1-37A0-0E61-41AF93B8C2BF}"/>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RAG’s Working procedure</a:t>
            </a:r>
            <a:endParaRPr lang="en-US" dirty="0"/>
          </a:p>
        </p:txBody>
      </p:sp>
      <p:sp>
        <p:nvSpPr>
          <p:cNvPr id="9" name="TextBox 8">
            <a:extLst>
              <a:ext uri="{FF2B5EF4-FFF2-40B4-BE49-F238E27FC236}">
                <a16:creationId xmlns:a16="http://schemas.microsoft.com/office/drawing/2014/main" id="{51025E2B-46E1-76D3-E7A0-C20C43690EB4}"/>
              </a:ext>
            </a:extLst>
          </p:cNvPr>
          <p:cNvSpPr txBox="1"/>
          <p:nvPr/>
        </p:nvSpPr>
        <p:spPr>
          <a:xfrm>
            <a:off x="186690" y="6276530"/>
            <a:ext cx="8561070" cy="317235"/>
          </a:xfrm>
          <a:prstGeom prst="rect">
            <a:avLst/>
          </a:prstGeom>
          <a:noFill/>
        </p:spPr>
        <p:txBody>
          <a:bodyPr wrap="square">
            <a:spAutoFit/>
          </a:bodyPr>
          <a:lstStyle/>
          <a:p>
            <a:r>
              <a:rPr lang="en-IN" dirty="0"/>
              <a:t>https://www.datastax.com/guides/what-is-retrieval-augmented-generation</a:t>
            </a:r>
          </a:p>
        </p:txBody>
      </p:sp>
      <p:graphicFrame>
        <p:nvGraphicFramePr>
          <p:cNvPr id="8" name="Google Shape;67;p2">
            <a:extLst>
              <a:ext uri="{FF2B5EF4-FFF2-40B4-BE49-F238E27FC236}">
                <a16:creationId xmlns:a16="http://schemas.microsoft.com/office/drawing/2014/main" id="{E52A4651-9764-1CC6-EC70-D55D8C3CCAC8}"/>
              </a:ext>
            </a:extLst>
          </p:cNvPr>
          <p:cNvGraphicFramePr/>
          <p:nvPr>
            <p:extLst>
              <p:ext uri="{D42A27DB-BD31-4B8C-83A1-F6EECF244321}">
                <p14:modId xmlns:p14="http://schemas.microsoft.com/office/powerpoint/2010/main" val="5193552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64924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71D702-4C2C-B24D-3D53-F4B60A0EC7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3" name="TextBox 2">
            <a:extLst>
              <a:ext uri="{FF2B5EF4-FFF2-40B4-BE49-F238E27FC236}">
                <a16:creationId xmlns:a16="http://schemas.microsoft.com/office/drawing/2014/main" id="{2F440B78-3FA1-FFE8-D8BF-E632B46D2177}"/>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Fine Tuning : Augment the model </a:t>
            </a:r>
            <a:endParaRPr lang="en-US" dirty="0"/>
          </a:p>
        </p:txBody>
      </p:sp>
      <p:sp>
        <p:nvSpPr>
          <p:cNvPr id="4" name="TextBox 3">
            <a:extLst>
              <a:ext uri="{FF2B5EF4-FFF2-40B4-BE49-F238E27FC236}">
                <a16:creationId xmlns:a16="http://schemas.microsoft.com/office/drawing/2014/main" id="{B53FD9FE-CEF1-B40F-8886-6CF49E6E3270}"/>
              </a:ext>
            </a:extLst>
          </p:cNvPr>
          <p:cNvSpPr txBox="1"/>
          <p:nvPr/>
        </p:nvSpPr>
        <p:spPr>
          <a:xfrm>
            <a:off x="220979" y="1311214"/>
            <a:ext cx="8702040" cy="123110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Fine Tuning in machine learning is the process of adapting a pre-trained model for specific task.</a:t>
            </a:r>
          </a:p>
          <a:p>
            <a:endParaRPr lang="en-IN" dirty="0"/>
          </a:p>
        </p:txBody>
      </p:sp>
      <p:pic>
        <p:nvPicPr>
          <p:cNvPr id="2052" name="Picture 4">
            <a:extLst>
              <a:ext uri="{FF2B5EF4-FFF2-40B4-BE49-F238E27FC236}">
                <a16:creationId xmlns:a16="http://schemas.microsoft.com/office/drawing/2014/main" id="{B64D735D-9D02-E072-BE55-4DC33C837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572" y="2286090"/>
            <a:ext cx="4779089" cy="28606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4B5B47A-9677-69D5-4DD3-58034047103E}"/>
              </a:ext>
            </a:extLst>
          </p:cNvPr>
          <p:cNvSpPr txBox="1"/>
          <p:nvPr/>
        </p:nvSpPr>
        <p:spPr>
          <a:xfrm>
            <a:off x="323850" y="5339887"/>
            <a:ext cx="8496300" cy="960328"/>
          </a:xfrm>
          <a:prstGeom prst="rect">
            <a:avLst/>
          </a:prstGeom>
          <a:noFill/>
        </p:spPr>
        <p:txBody>
          <a:bodyPr wrap="square">
            <a:spAutoFit/>
          </a:bodyPr>
          <a:lstStyle/>
          <a:p>
            <a:pPr>
              <a:lnSpc>
                <a:spcPct val="150000"/>
              </a:lnSpc>
            </a:pPr>
            <a:r>
              <a:rPr lang="en-IN" b="0" i="0" dirty="0">
                <a:solidFill>
                  <a:srgbClr val="242424"/>
                </a:solidFill>
                <a:effectLst/>
                <a:latin typeface="source-serif-pro"/>
              </a:rPr>
              <a:t> </a:t>
            </a:r>
            <a:r>
              <a:rPr lang="en-IN" sz="2000" b="0" i="0" dirty="0">
                <a:solidFill>
                  <a:srgbClr val="242424"/>
                </a:solidFill>
                <a:effectLst/>
                <a:latin typeface="Times New Roman" panose="02020603050405020304" pitchFamily="18" charset="0"/>
                <a:cs typeface="Times New Roman" panose="02020603050405020304" pitchFamily="18" charset="0"/>
              </a:rPr>
              <a:t>The pre-trained model is further trained on the smaller dataset to adapt its knowledge for a specific task or domain. </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A086F3D-D085-3D00-9F1E-2FE1982D1F73}"/>
              </a:ext>
            </a:extLst>
          </p:cNvPr>
          <p:cNvSpPr txBox="1"/>
          <p:nvPr/>
        </p:nvSpPr>
        <p:spPr>
          <a:xfrm>
            <a:off x="64769" y="6354886"/>
            <a:ext cx="8755381"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https://medium.com/@prasadmahamulkar/fine-tuning-phi-2-a-step-by-step-guide-e672e7f1d009</a:t>
            </a:r>
          </a:p>
        </p:txBody>
      </p:sp>
      <p:graphicFrame>
        <p:nvGraphicFramePr>
          <p:cNvPr id="5" name="Google Shape;67;p2">
            <a:extLst>
              <a:ext uri="{FF2B5EF4-FFF2-40B4-BE49-F238E27FC236}">
                <a16:creationId xmlns:a16="http://schemas.microsoft.com/office/drawing/2014/main" id="{9955FC09-5BCE-FFD2-9735-C5634D15AD49}"/>
              </a:ext>
            </a:extLst>
          </p:cNvPr>
          <p:cNvGraphicFramePr/>
          <p:nvPr>
            <p:extLst>
              <p:ext uri="{D42A27DB-BD31-4B8C-83A1-F6EECF244321}">
                <p14:modId xmlns:p14="http://schemas.microsoft.com/office/powerpoint/2010/main" val="5193552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92275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6A13F3-60A2-F594-7257-7BEFBEA73F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graphicFrame>
        <p:nvGraphicFramePr>
          <p:cNvPr id="3" name="Table 2">
            <a:extLst>
              <a:ext uri="{FF2B5EF4-FFF2-40B4-BE49-F238E27FC236}">
                <a16:creationId xmlns:a16="http://schemas.microsoft.com/office/drawing/2014/main" id="{C1E9C5AF-A399-4D4C-AA2E-C54B5137517A}"/>
              </a:ext>
            </a:extLst>
          </p:cNvPr>
          <p:cNvGraphicFramePr>
            <a:graphicFrameLocks noGrp="1"/>
          </p:cNvGraphicFramePr>
          <p:nvPr>
            <p:extLst>
              <p:ext uri="{D42A27DB-BD31-4B8C-83A1-F6EECF244321}">
                <p14:modId xmlns:p14="http://schemas.microsoft.com/office/powerpoint/2010/main" val="2926902478"/>
              </p:ext>
            </p:extLst>
          </p:nvPr>
        </p:nvGraphicFramePr>
        <p:xfrm>
          <a:off x="647700" y="1264921"/>
          <a:ext cx="7604760" cy="4698492"/>
        </p:xfrm>
        <a:graphic>
          <a:graphicData uri="http://schemas.openxmlformats.org/drawingml/2006/table">
            <a:tbl>
              <a:tblPr firstRow="1" bandRow="1">
                <a:tableStyleId>{F2DE63D5-997A-4646-A377-4702673A728D}</a:tableStyleId>
              </a:tblPr>
              <a:tblGrid>
                <a:gridCol w="3802380">
                  <a:extLst>
                    <a:ext uri="{9D8B030D-6E8A-4147-A177-3AD203B41FA5}">
                      <a16:colId xmlns:a16="http://schemas.microsoft.com/office/drawing/2014/main" val="3493358870"/>
                    </a:ext>
                  </a:extLst>
                </a:gridCol>
                <a:gridCol w="3802380">
                  <a:extLst>
                    <a:ext uri="{9D8B030D-6E8A-4147-A177-3AD203B41FA5}">
                      <a16:colId xmlns:a16="http://schemas.microsoft.com/office/drawing/2014/main" val="3480907735"/>
                    </a:ext>
                  </a:extLst>
                </a:gridCol>
              </a:tblGrid>
              <a:tr h="384145">
                <a:tc>
                  <a:txBody>
                    <a:bodyPr/>
                    <a:lstStyle/>
                    <a:p>
                      <a:pPr algn="ctr"/>
                      <a:r>
                        <a:rPr lang="en-US" sz="2400" b="1" dirty="0">
                          <a:solidFill>
                            <a:schemeClr val="tx1"/>
                          </a:solidFill>
                          <a:latin typeface="Times New Roman" panose="02020603050405020304" pitchFamily="18" charset="0"/>
                          <a:cs typeface="Times New Roman" panose="02020603050405020304" pitchFamily="18" charset="0"/>
                        </a:rPr>
                        <a:t>Fine Tuning </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a:solidFill>
                            <a:schemeClr val="tx1"/>
                          </a:solidFill>
                          <a:latin typeface="Times New Roman" panose="02020603050405020304" pitchFamily="18" charset="0"/>
                          <a:cs typeface="Times New Roman" panose="02020603050405020304" pitchFamily="18" charset="0"/>
                        </a:rPr>
                        <a:t>RAG </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39646799"/>
                  </a:ext>
                </a:extLst>
              </a:tr>
              <a:tr h="1249679">
                <a:tc>
                  <a:txBody>
                    <a:bodyPr/>
                    <a:lstStyle/>
                    <a:p>
                      <a:pPr algn="ctr">
                        <a:lnSpc>
                          <a:spcPct val="150000"/>
                        </a:lnSpc>
                      </a:pPr>
                      <a:r>
                        <a:rPr lang="en-US" sz="1800" dirty="0">
                          <a:latin typeface="Times New Roman" panose="02020603050405020304" pitchFamily="18" charset="0"/>
                          <a:cs typeface="Times New Roman" panose="02020603050405020304" pitchFamily="18" charset="0"/>
                        </a:rPr>
                        <a:t>Need to train the pre-trained LLM to perform different task. </a:t>
                      </a:r>
                    </a:p>
                  </a:txBody>
                  <a:tcPr anchor="ctr"/>
                </a:tc>
                <a:tc>
                  <a:txBody>
                    <a:bodyPr/>
                    <a:lstStyle/>
                    <a:p>
                      <a:pPr algn="ctr">
                        <a:lnSpc>
                          <a:spcPct val="150000"/>
                        </a:lnSpc>
                      </a:pPr>
                      <a:r>
                        <a:rPr lang="en-US" sz="1800" dirty="0">
                          <a:latin typeface="Times New Roman" panose="02020603050405020304" pitchFamily="18" charset="0"/>
                          <a:cs typeface="Times New Roman" panose="02020603050405020304" pitchFamily="18" charset="0"/>
                        </a:rPr>
                        <a:t>Allows LLM to retrieve information from external knowledge base dynamically when needed. </a:t>
                      </a:r>
                    </a:p>
                    <a:p>
                      <a:pPr algn="ctr">
                        <a:lnSpc>
                          <a:spcPct val="150000"/>
                        </a:lnSpc>
                      </a:pPr>
                      <a:r>
                        <a:rPr lang="en-US" sz="1800" dirty="0">
                          <a:highlight>
                            <a:srgbClr val="C0C0C0"/>
                          </a:highlight>
                          <a:latin typeface="Times New Roman" panose="02020603050405020304" pitchFamily="18" charset="0"/>
                          <a:cs typeface="Times New Roman" panose="02020603050405020304" pitchFamily="18" charset="0"/>
                        </a:rPr>
                        <a:t>Avoids re-training the model</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15917857"/>
                  </a:ext>
                </a:extLst>
              </a:tr>
              <a:tr h="693420">
                <a:tc>
                  <a:txBody>
                    <a:bodyPr/>
                    <a:lstStyle/>
                    <a:p>
                      <a:pPr algn="ctr">
                        <a:lnSpc>
                          <a:spcPct val="150000"/>
                        </a:lnSpc>
                      </a:pPr>
                      <a:r>
                        <a:rPr lang="en-US" sz="1800" dirty="0">
                          <a:latin typeface="Times New Roman" panose="02020603050405020304" pitchFamily="18" charset="0"/>
                          <a:cs typeface="Times New Roman" panose="02020603050405020304" pitchFamily="18" charset="0"/>
                        </a:rPr>
                        <a:t>Expensive to collect training data and train the model.</a:t>
                      </a:r>
                    </a:p>
                  </a:txBody>
                  <a:tcPr anchor="ctr"/>
                </a:tc>
                <a:tc>
                  <a:txBody>
                    <a:bodyPr/>
                    <a:lstStyle/>
                    <a:p>
                      <a:pPr algn="ctr">
                        <a:lnSpc>
                          <a:spcPct val="150000"/>
                        </a:lnSpc>
                      </a:pPr>
                      <a:r>
                        <a:rPr lang="en-US" sz="1800" dirty="0">
                          <a:latin typeface="Times New Roman" panose="02020603050405020304" pitchFamily="18" charset="0"/>
                          <a:cs typeface="Times New Roman" panose="02020603050405020304" pitchFamily="18" charset="0"/>
                        </a:rPr>
                        <a:t>Cost-efficient as compared to fine-tuning. </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32605716"/>
                  </a:ext>
                </a:extLst>
              </a:tr>
              <a:tr h="1234440">
                <a:tc>
                  <a:txBody>
                    <a:bodyPr/>
                    <a:lstStyle/>
                    <a:p>
                      <a:pPr algn="ctr">
                        <a:lnSpc>
                          <a:spcPct val="150000"/>
                        </a:lnSpc>
                      </a:pPr>
                      <a:r>
                        <a:rPr lang="en-US" sz="1800" dirty="0">
                          <a:latin typeface="Times New Roman" panose="02020603050405020304" pitchFamily="18" charset="0"/>
                          <a:cs typeface="Times New Roman" panose="02020603050405020304" pitchFamily="18" charset="0"/>
                        </a:rPr>
                        <a:t>Purpose </a:t>
                      </a:r>
                    </a:p>
                    <a:p>
                      <a:pPr algn="ctr">
                        <a:lnSpc>
                          <a:spcPct val="150000"/>
                        </a:lnSpc>
                      </a:pPr>
                      <a:r>
                        <a:rPr lang="en-US" sz="1800" dirty="0">
                          <a:latin typeface="Times New Roman" panose="02020603050405020304" pitchFamily="18" charset="0"/>
                          <a:cs typeface="Times New Roman" panose="02020603050405020304" pitchFamily="18" charset="0"/>
                        </a:rPr>
                        <a:t>Useful for tasks where the model needs deep integration of specific knowledge into its decision-making process.</a:t>
                      </a:r>
                    </a:p>
                  </a:txBody>
                  <a:tcPr anchor="ctr"/>
                </a:tc>
                <a:tc>
                  <a:txBody>
                    <a:bodyPr/>
                    <a:lstStyle/>
                    <a:p>
                      <a:pPr algn="ctr">
                        <a:lnSpc>
                          <a:spcPct val="150000"/>
                        </a:lnSpc>
                      </a:pPr>
                      <a:r>
                        <a:rPr lang="en-US" sz="1800" dirty="0">
                          <a:latin typeface="Times New Roman" panose="02020603050405020304" pitchFamily="18" charset="0"/>
                          <a:cs typeface="Times New Roman" panose="02020603050405020304" pitchFamily="18" charset="0"/>
                        </a:rPr>
                        <a:t>Useful when the need of real –time access to large or frequently updated knowledge bases without the need for retraining. </a:t>
                      </a:r>
                    </a:p>
                  </a:txBody>
                  <a:tcPr anchor="ctr"/>
                </a:tc>
                <a:extLst>
                  <a:ext uri="{0D108BD9-81ED-4DB2-BD59-A6C34878D82A}">
                    <a16:rowId xmlns:a16="http://schemas.microsoft.com/office/drawing/2014/main" val="4147834900"/>
                  </a:ext>
                </a:extLst>
              </a:tr>
            </a:tbl>
          </a:graphicData>
        </a:graphic>
      </p:graphicFrame>
      <p:graphicFrame>
        <p:nvGraphicFramePr>
          <p:cNvPr id="4" name="Google Shape;67;p2">
            <a:extLst>
              <a:ext uri="{FF2B5EF4-FFF2-40B4-BE49-F238E27FC236}">
                <a16:creationId xmlns:a16="http://schemas.microsoft.com/office/drawing/2014/main" id="{080FDF1D-8EC1-5730-B59C-09FB1A3C4BFB}"/>
              </a:ext>
            </a:extLst>
          </p:cNvPr>
          <p:cNvGraphicFramePr/>
          <p:nvPr>
            <p:extLst>
              <p:ext uri="{D42A27DB-BD31-4B8C-83A1-F6EECF244321}">
                <p14:modId xmlns:p14="http://schemas.microsoft.com/office/powerpoint/2010/main" val="5193552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AF4B37E5-6CC0-384A-C14C-9F730793CB99}"/>
              </a:ext>
            </a:extLst>
          </p:cNvPr>
          <p:cNvSpPr txBox="1"/>
          <p:nvPr/>
        </p:nvSpPr>
        <p:spPr>
          <a:xfrm>
            <a:off x="152400" y="518191"/>
            <a:ext cx="50292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Fine Tuning vs RAG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45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9A7F6A-3E37-597A-E558-64C8E7185C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graphicFrame>
        <p:nvGraphicFramePr>
          <p:cNvPr id="3" name="Google Shape;67;p2">
            <a:extLst>
              <a:ext uri="{FF2B5EF4-FFF2-40B4-BE49-F238E27FC236}">
                <a16:creationId xmlns:a16="http://schemas.microsoft.com/office/drawing/2014/main" id="{172387E4-A0B8-074F-2364-66E9C1A69A22}"/>
              </a:ext>
            </a:extLst>
          </p:cNvPr>
          <p:cNvGraphicFramePr/>
          <p:nvPr>
            <p:extLst>
              <p:ext uri="{D42A27DB-BD31-4B8C-83A1-F6EECF244321}">
                <p14:modId xmlns:p14="http://schemas.microsoft.com/office/powerpoint/2010/main" val="1756096324"/>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7D7F9AF4-96B6-4E5B-B9DC-E675271318A7}"/>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RAG Types</a:t>
            </a:r>
            <a:endParaRPr lang="en-US" dirty="0"/>
          </a:p>
        </p:txBody>
      </p:sp>
      <p:sp>
        <p:nvSpPr>
          <p:cNvPr id="6" name="TextBox 5">
            <a:extLst>
              <a:ext uri="{FF2B5EF4-FFF2-40B4-BE49-F238E27FC236}">
                <a16:creationId xmlns:a16="http://schemas.microsoft.com/office/drawing/2014/main" id="{0ECFD6DB-F5AD-D0E5-7C3E-16AA71760BB2}"/>
              </a:ext>
            </a:extLst>
          </p:cNvPr>
          <p:cNvSpPr txBox="1"/>
          <p:nvPr/>
        </p:nvSpPr>
        <p:spPr>
          <a:xfrm>
            <a:off x="409575" y="1455421"/>
            <a:ext cx="8010526" cy="4197559"/>
          </a:xfrm>
          <a:prstGeom prst="rect">
            <a:avLst/>
          </a:prstGeom>
          <a:noFill/>
        </p:spPr>
        <p:txBody>
          <a:bodyPr wrap="square" numCol="2" rtlCol="0">
            <a:spAutoFit/>
          </a:bodyPr>
          <a:lstStyle/>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Standard RAG</a:t>
            </a:r>
          </a:p>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Speculative RAG</a:t>
            </a:r>
          </a:p>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Agentic RAG</a:t>
            </a:r>
          </a:p>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Corrective RAG</a:t>
            </a:r>
          </a:p>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Fusion RAG</a:t>
            </a:r>
          </a:p>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Self RAG</a:t>
            </a:r>
          </a:p>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Graph RAG</a:t>
            </a:r>
          </a:p>
          <a:p>
            <a:pPr marL="285750" indent="-285750">
              <a:lnSpc>
                <a:spcPct val="150000"/>
              </a:lnSpc>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Adaptive RAG</a:t>
            </a:r>
          </a:p>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REALM (Retrieval augmented language model pre-training)</a:t>
            </a:r>
          </a:p>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RAPTOR (Recursive Abstractive Processing for Tree-Organized Retrieval</a:t>
            </a:r>
          </a:p>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REFEED : Retrieval Feedback</a:t>
            </a:r>
          </a:p>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Iterative RAG</a:t>
            </a:r>
          </a:p>
          <a:p>
            <a:pPr>
              <a:lnSpc>
                <a:spcPct val="150000"/>
              </a:lnSpc>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595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452566-934C-45B6-D577-CEE15DEBFE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3" name="TextBox 2">
            <a:extLst>
              <a:ext uri="{FF2B5EF4-FFF2-40B4-BE49-F238E27FC236}">
                <a16:creationId xmlns:a16="http://schemas.microsoft.com/office/drawing/2014/main" id="{8C5C837E-0323-518E-B2E0-08C6C1F6BE46}"/>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Conclusion</a:t>
            </a:r>
            <a:endParaRPr lang="en-US" dirty="0"/>
          </a:p>
        </p:txBody>
      </p:sp>
      <p:sp>
        <p:nvSpPr>
          <p:cNvPr id="4" name="TextBox 3">
            <a:extLst>
              <a:ext uri="{FF2B5EF4-FFF2-40B4-BE49-F238E27FC236}">
                <a16:creationId xmlns:a16="http://schemas.microsoft.com/office/drawing/2014/main" id="{C2A962B0-3F82-3B8D-7347-1C03A3C612C1}"/>
              </a:ext>
            </a:extLst>
          </p:cNvPr>
          <p:cNvSpPr txBox="1"/>
          <p:nvPr/>
        </p:nvSpPr>
        <p:spPr>
          <a:xfrm>
            <a:off x="365792" y="1502604"/>
            <a:ext cx="8602948" cy="960328"/>
          </a:xfrm>
          <a:prstGeom prst="rect">
            <a:avLst/>
          </a:prstGeom>
          <a:noFill/>
        </p:spPr>
        <p:txBody>
          <a:bodyPr wrap="square">
            <a:spAutoFit/>
          </a:bodyPr>
          <a:lstStyle/>
          <a:p>
            <a:pPr>
              <a:lnSpc>
                <a:spcPct val="150000"/>
              </a:lnSpc>
            </a:pPr>
            <a:r>
              <a:rPr lang="en-IN" sz="2000" b="0" i="0" dirty="0">
                <a:solidFill>
                  <a:srgbClr val="000000"/>
                </a:solidFill>
                <a:effectLst/>
                <a:latin typeface="Times New Roman" panose="02020603050405020304" pitchFamily="18" charset="0"/>
                <a:cs typeface="Times New Roman" panose="02020603050405020304" pitchFamily="18" charset="0"/>
              </a:rPr>
              <a:t>Many developers find </a:t>
            </a:r>
            <a:r>
              <a:rPr lang="en-IN" sz="2000" b="0" i="0" dirty="0" err="1">
                <a:solidFill>
                  <a:srgbClr val="000000"/>
                </a:solidFill>
                <a:effectLst/>
                <a:latin typeface="Times New Roman" panose="02020603050405020304" pitchFamily="18" charset="0"/>
                <a:cs typeface="Times New Roman" panose="02020603050405020304" pitchFamily="18" charset="0"/>
              </a:rPr>
              <a:t>LangChain</a:t>
            </a:r>
            <a:r>
              <a:rPr lang="en-IN" sz="2000" b="0" i="0" dirty="0">
                <a:solidFill>
                  <a:srgbClr val="000000"/>
                </a:solidFill>
                <a:effectLst/>
                <a:latin typeface="Times New Roman" panose="02020603050405020304" pitchFamily="18" charset="0"/>
                <a:cs typeface="Times New Roman" panose="02020603050405020304" pitchFamily="18" charset="0"/>
              </a:rPr>
              <a:t>, an open-source library, can be particularly useful in chaining together LLMs, embedding models and knowledge bases.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A10516-7032-6AEE-BD0B-0B6D228FB6B2}"/>
              </a:ext>
            </a:extLst>
          </p:cNvPr>
          <p:cNvSpPr txBox="1"/>
          <p:nvPr/>
        </p:nvSpPr>
        <p:spPr>
          <a:xfrm>
            <a:off x="274352" y="3486332"/>
            <a:ext cx="8404828" cy="1421992"/>
          </a:xfrm>
          <a:prstGeom prst="rect">
            <a:avLst/>
          </a:prstGeom>
          <a:noFill/>
        </p:spPr>
        <p:txBody>
          <a:bodyPr wrap="square">
            <a:spAutoFit/>
          </a:bodyPr>
          <a:lstStyle/>
          <a:p>
            <a:pPr algn="ctr">
              <a:lnSpc>
                <a:spcPct val="150000"/>
              </a:lnSpc>
            </a:pPr>
            <a:r>
              <a:rPr lang="en-IN" sz="2000" b="0" i="0" dirty="0">
                <a:solidFill>
                  <a:srgbClr val="000000"/>
                </a:solidFill>
                <a:effectLst/>
                <a:latin typeface="Times New Roman" panose="02020603050405020304" pitchFamily="18" charset="0"/>
                <a:cs typeface="Times New Roman" panose="02020603050405020304" pitchFamily="18" charset="0"/>
              </a:rPr>
              <a:t>Looking forward, the future of generative AI lies in creatively chaining all sorts of LLMs and knowledge bases together to create new kinds of assistants that deliver authoritative results users can verify.</a:t>
            </a:r>
            <a:endParaRPr lang="en-IN" sz="2000" dirty="0">
              <a:latin typeface="Times New Roman" panose="02020603050405020304" pitchFamily="18" charset="0"/>
              <a:cs typeface="Times New Roman" panose="02020603050405020304" pitchFamily="18" charset="0"/>
            </a:endParaRPr>
          </a:p>
        </p:txBody>
      </p:sp>
      <p:graphicFrame>
        <p:nvGraphicFramePr>
          <p:cNvPr id="6" name="Google Shape;67;p2">
            <a:extLst>
              <a:ext uri="{FF2B5EF4-FFF2-40B4-BE49-F238E27FC236}">
                <a16:creationId xmlns:a16="http://schemas.microsoft.com/office/drawing/2014/main" id="{152B60F1-B41E-AC50-D0D6-19EC37F2D0B9}"/>
              </a:ext>
            </a:extLst>
          </p:cNvPr>
          <p:cNvGraphicFramePr/>
          <p:nvPr>
            <p:extLst>
              <p:ext uri="{D42A27DB-BD31-4B8C-83A1-F6EECF244321}">
                <p14:modId xmlns:p14="http://schemas.microsoft.com/office/powerpoint/2010/main" val="454393801"/>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3784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AEC693-5ECE-09E8-C57C-56CA9674A9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6" name="TextBox 5">
            <a:extLst>
              <a:ext uri="{FF2B5EF4-FFF2-40B4-BE49-F238E27FC236}">
                <a16:creationId xmlns:a16="http://schemas.microsoft.com/office/drawing/2014/main" id="{7A10F52F-F754-C4D6-85CD-592DB7817B9D}"/>
              </a:ext>
            </a:extLst>
          </p:cNvPr>
          <p:cNvSpPr txBox="1"/>
          <p:nvPr/>
        </p:nvSpPr>
        <p:spPr>
          <a:xfrm>
            <a:off x="91440" y="557784"/>
            <a:ext cx="43616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Contents</a:t>
            </a:r>
            <a:r>
              <a:rPr lang="en-US" dirty="0"/>
              <a:t> </a:t>
            </a:r>
          </a:p>
        </p:txBody>
      </p:sp>
      <p:sp>
        <p:nvSpPr>
          <p:cNvPr id="7" name="TextBox 6">
            <a:extLst>
              <a:ext uri="{FF2B5EF4-FFF2-40B4-BE49-F238E27FC236}">
                <a16:creationId xmlns:a16="http://schemas.microsoft.com/office/drawing/2014/main" id="{07467016-D140-FAB2-A073-410CA6501D1F}"/>
              </a:ext>
            </a:extLst>
          </p:cNvPr>
          <p:cNvSpPr txBox="1"/>
          <p:nvPr/>
        </p:nvSpPr>
        <p:spPr>
          <a:xfrm>
            <a:off x="414878" y="1435608"/>
            <a:ext cx="7178040" cy="280698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is RAG</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Why RAG</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Benefits of RAG</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Does RAG Works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RAG vs Fine Tuning</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Types of RAG</a:t>
            </a:r>
          </a:p>
        </p:txBody>
      </p:sp>
      <p:graphicFrame>
        <p:nvGraphicFramePr>
          <p:cNvPr id="5" name="Google Shape;67;p2">
            <a:extLst>
              <a:ext uri="{FF2B5EF4-FFF2-40B4-BE49-F238E27FC236}">
                <a16:creationId xmlns:a16="http://schemas.microsoft.com/office/drawing/2014/main" id="{62BD25A0-C66C-07C5-7DEE-11310297D229}"/>
              </a:ext>
            </a:extLst>
          </p:cNvPr>
          <p:cNvGraphicFramePr/>
          <p:nvPr>
            <p:extLst>
              <p:ext uri="{D42A27DB-BD31-4B8C-83A1-F6EECF244321}">
                <p14:modId xmlns:p14="http://schemas.microsoft.com/office/powerpoint/2010/main" val="25651617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E6EB8"/>
                    </a:solid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925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E299F-5EA0-716D-2B55-02441E7D5F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Box 4">
            <a:extLst>
              <a:ext uri="{FF2B5EF4-FFF2-40B4-BE49-F238E27FC236}">
                <a16:creationId xmlns:a16="http://schemas.microsoft.com/office/drawing/2014/main" id="{166B7CB6-7636-36FC-8956-5BD153AF18DF}"/>
              </a:ext>
            </a:extLst>
          </p:cNvPr>
          <p:cNvSpPr txBox="1"/>
          <p:nvPr/>
        </p:nvSpPr>
        <p:spPr>
          <a:xfrm>
            <a:off x="91440" y="557784"/>
            <a:ext cx="43616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Large Language Model LLM</a:t>
            </a:r>
            <a:endParaRPr lang="en-US" dirty="0"/>
          </a:p>
        </p:txBody>
      </p:sp>
      <p:sp>
        <p:nvSpPr>
          <p:cNvPr id="13" name="Rectangle 12">
            <a:extLst>
              <a:ext uri="{FF2B5EF4-FFF2-40B4-BE49-F238E27FC236}">
                <a16:creationId xmlns:a16="http://schemas.microsoft.com/office/drawing/2014/main" id="{71508E15-3B93-A996-02F5-13DD881E10AC}"/>
              </a:ext>
            </a:extLst>
          </p:cNvPr>
          <p:cNvSpPr/>
          <p:nvPr/>
        </p:nvSpPr>
        <p:spPr>
          <a:xfrm>
            <a:off x="4267079" y="3363701"/>
            <a:ext cx="905255" cy="20928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EE2B399-3640-856D-D013-6AFBBBF51C17}"/>
              </a:ext>
            </a:extLst>
          </p:cNvPr>
          <p:cNvGrpSpPr/>
          <p:nvPr/>
        </p:nvGrpSpPr>
        <p:grpSpPr>
          <a:xfrm>
            <a:off x="1172535" y="2485351"/>
            <a:ext cx="6189087" cy="3814865"/>
            <a:chOff x="1303018" y="1086318"/>
            <a:chExt cx="6189087" cy="3814865"/>
          </a:xfrm>
        </p:grpSpPr>
        <p:pic>
          <p:nvPicPr>
            <p:cNvPr id="2056" name="Picture 8" descr="Schematic overview of LLM functionality in healthcare. LLMs leverage their knowledge base and reasoning capabilities to integrate data inputs from the user, environment, and the electronic health record. On their own, they produce responses in the form of text or audio. If augmented with tools or additional artificial intelligence models, LLMs can also produce images, data visualization, video, or video overlays. LLM data streams and outputs can be customized to accomplish each task.&#10;Source: The figure was created with BioRender.com.&#10;LLM, large language model.">
              <a:extLst>
                <a:ext uri="{FF2B5EF4-FFF2-40B4-BE49-F238E27FC236}">
                  <a16:creationId xmlns:a16="http://schemas.microsoft.com/office/drawing/2014/main" id="{952ABDD9-C800-6249-080A-8A7C1325B5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238" t="39168" r="27750" b="11848"/>
            <a:stretch/>
          </p:blipFill>
          <p:spPr bwMode="auto">
            <a:xfrm>
              <a:off x="4571999" y="3026664"/>
              <a:ext cx="2920106" cy="18745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raining a chat-based LLM. Training a chat-based LLM requires a multi-stage learning process. In the pre-training phase, massive quantities of text are fed into a language model that aims to predict sequences of words. To enable instruction-following, the initial model is fine-tuned on a dataset of paired instructions and human responses. The resulting instruction model is used to generate a dataset of responses, which are then ranked by humans. The ranking dataset is then used to train a model that can rank the quality of generated responses. This ‘reward model’ is linked to the instruction-tuned model to create the final chat LLM that prioritizes the generation of high-quality text outputs.&#10;Source: The figure was created with BioRender.com.&#10;LLM, large language model.">
              <a:extLst>
                <a:ext uri="{FF2B5EF4-FFF2-40B4-BE49-F238E27FC236}">
                  <a16:creationId xmlns:a16="http://schemas.microsoft.com/office/drawing/2014/main" id="{B1755403-5E74-99AF-C647-F87E6170D8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9990" b="44048"/>
            <a:stretch/>
          </p:blipFill>
          <p:spPr bwMode="auto">
            <a:xfrm>
              <a:off x="3538727" y="1086318"/>
              <a:ext cx="1697166" cy="23416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aining a chat-based LLM. Training a chat-based LLM requires a multi-stage learning process. In the pre-training phase, massive quantities of text are fed into a language model that aims to predict sequences of words. To enable instruction-following, the initial model is fine-tuned on a dataset of paired instructions and human responses. The resulting instruction model is used to generate a dataset of responses, which are then ranked by humans. The ranking dataset is then used to train a model that can rank the quality of generated responses. This ‘reward model’ is linked to the instruction-tuned model to create the final chat LLM that prioritizes the generation of high-quality text outputs.&#10;Source: The figure was created with BioRender.com.&#10;LLM, large language model.">
              <a:extLst>
                <a:ext uri="{FF2B5EF4-FFF2-40B4-BE49-F238E27FC236}">
                  <a16:creationId xmlns:a16="http://schemas.microsoft.com/office/drawing/2014/main" id="{FB7A04EF-DAA6-8633-8D05-3E11664A5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0" t="56715" r="86706" b="22528"/>
            <a:stretch/>
          </p:blipFill>
          <p:spPr bwMode="auto">
            <a:xfrm>
              <a:off x="3538727" y="3511296"/>
              <a:ext cx="914401" cy="12435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hematic overview of LLM functionality in healthcare. LLMs leverage their knowledge base and reasoning capabilities to integrate data inputs from the user, environment, and the electronic health record. On their own, they produce responses in the form of text or audio. If augmented with tools or additional artificial intelligence models, LLMs can also produce images, data visualization, video, or video overlays. LLM data streams and outputs can be customized to accomplish each task.&#10;Source: The figure was created with BioRender.com.&#10;LLM, large language model.">
              <a:extLst>
                <a:ext uri="{FF2B5EF4-FFF2-40B4-BE49-F238E27FC236}">
                  <a16:creationId xmlns:a16="http://schemas.microsoft.com/office/drawing/2014/main" id="{D0321C46-EDB1-9DE3-36D8-340432DB62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1" t="30553" r="85802" b="35969"/>
            <a:stretch/>
          </p:blipFill>
          <p:spPr bwMode="auto">
            <a:xfrm>
              <a:off x="1303018" y="3511296"/>
              <a:ext cx="1014985" cy="124358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8E157A5F-AF45-C426-8E0C-3D28846D3E1B}"/>
                </a:ext>
              </a:extLst>
            </p:cNvPr>
            <p:cNvCxnSpPr>
              <a:cxnSpLocks/>
            </p:cNvCxnSpPr>
            <p:nvPr/>
          </p:nvCxnSpPr>
          <p:spPr>
            <a:xfrm>
              <a:off x="2318003" y="4023360"/>
              <a:ext cx="1101853"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40DF878C-1FE7-9E6E-7829-AAC88F876ED0}"/>
              </a:ext>
            </a:extLst>
          </p:cNvPr>
          <p:cNvSpPr txBox="1"/>
          <p:nvPr/>
        </p:nvSpPr>
        <p:spPr>
          <a:xfrm>
            <a:off x="176022" y="1326342"/>
            <a:ext cx="858774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AI systems capable of </a:t>
            </a:r>
            <a:r>
              <a:rPr lang="en-US" sz="2000" dirty="0">
                <a:highlight>
                  <a:srgbClr val="C0C0C0"/>
                </a:highlight>
                <a:latin typeface="Times New Roman" panose="02020603050405020304" pitchFamily="18" charset="0"/>
                <a:cs typeface="Times New Roman" panose="02020603050405020304" pitchFamily="18" charset="0"/>
              </a:rPr>
              <a:t>understanding and generating human language </a:t>
            </a:r>
            <a:r>
              <a:rPr lang="en-US" sz="2000" dirty="0">
                <a:latin typeface="Times New Roman" panose="02020603050405020304" pitchFamily="18" charset="0"/>
                <a:cs typeface="Times New Roman" panose="02020603050405020304" pitchFamily="18" charset="0"/>
              </a:rPr>
              <a:t>by processing </a:t>
            </a:r>
            <a:r>
              <a:rPr lang="en-US" sz="2000" dirty="0">
                <a:highlight>
                  <a:srgbClr val="808080"/>
                </a:highlight>
                <a:latin typeface="Times New Roman" panose="02020603050405020304" pitchFamily="18" charset="0"/>
                <a:cs typeface="Times New Roman" panose="02020603050405020304" pitchFamily="18" charset="0"/>
              </a:rPr>
              <a:t>vast amount of text data</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99C577-7CF1-2BA7-B691-7026513204C1}"/>
              </a:ext>
            </a:extLst>
          </p:cNvPr>
          <p:cNvSpPr txBox="1"/>
          <p:nvPr/>
        </p:nvSpPr>
        <p:spPr>
          <a:xfrm>
            <a:off x="33321" y="6330283"/>
            <a:ext cx="6362700" cy="246221"/>
          </a:xfrm>
          <a:prstGeom prst="rect">
            <a:avLst/>
          </a:prstGeom>
          <a:noFill/>
        </p:spPr>
        <p:txBody>
          <a:bodyPr wrap="square">
            <a:spAutoFit/>
          </a:bodyPr>
          <a:lstStyle/>
          <a:p>
            <a:r>
              <a:rPr lang="en-IN" sz="1000" dirty="0"/>
              <a:t>https://www.ibm.com/topics/large-language-models</a:t>
            </a:r>
          </a:p>
        </p:txBody>
      </p:sp>
      <p:sp>
        <p:nvSpPr>
          <p:cNvPr id="7" name="Rectangle: Rounded Corners 6">
            <a:extLst>
              <a:ext uri="{FF2B5EF4-FFF2-40B4-BE49-F238E27FC236}">
                <a16:creationId xmlns:a16="http://schemas.microsoft.com/office/drawing/2014/main" id="{4144EBCA-2BD2-4127-3B80-E8A814F8E24E}"/>
              </a:ext>
            </a:extLst>
          </p:cNvPr>
          <p:cNvSpPr/>
          <p:nvPr/>
        </p:nvSpPr>
        <p:spPr>
          <a:xfrm>
            <a:off x="3208020" y="2377406"/>
            <a:ext cx="2057400" cy="2341621"/>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Google Shape;67;p2">
            <a:extLst>
              <a:ext uri="{FF2B5EF4-FFF2-40B4-BE49-F238E27FC236}">
                <a16:creationId xmlns:a16="http://schemas.microsoft.com/office/drawing/2014/main" id="{8E3CB735-9468-8A8C-05E9-3F956FFAE338}"/>
              </a:ext>
            </a:extLst>
          </p:cNvPr>
          <p:cNvGraphicFramePr/>
          <p:nvPr>
            <p:extLst>
              <p:ext uri="{D42A27DB-BD31-4B8C-83A1-F6EECF244321}">
                <p14:modId xmlns:p14="http://schemas.microsoft.com/office/powerpoint/2010/main" val="4090431187"/>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E6EB8"/>
                    </a:solid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81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CB9B56-7F4A-B4A4-37BF-05314D5A9D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Box 2">
            <a:extLst>
              <a:ext uri="{FF2B5EF4-FFF2-40B4-BE49-F238E27FC236}">
                <a16:creationId xmlns:a16="http://schemas.microsoft.com/office/drawing/2014/main" id="{21CAA68E-359B-984B-F6AC-502E6D3B9732}"/>
              </a:ext>
            </a:extLst>
          </p:cNvPr>
          <p:cNvSpPr txBox="1"/>
          <p:nvPr/>
        </p:nvSpPr>
        <p:spPr>
          <a:xfrm>
            <a:off x="91440" y="557784"/>
            <a:ext cx="43616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 of Training data</a:t>
            </a:r>
            <a:endParaRPr lang="en-US" dirty="0"/>
          </a:p>
        </p:txBody>
      </p:sp>
      <p:grpSp>
        <p:nvGrpSpPr>
          <p:cNvPr id="18" name="Group 17">
            <a:extLst>
              <a:ext uri="{FF2B5EF4-FFF2-40B4-BE49-F238E27FC236}">
                <a16:creationId xmlns:a16="http://schemas.microsoft.com/office/drawing/2014/main" id="{E21479ED-B4C2-B080-4023-464F63531545}"/>
              </a:ext>
            </a:extLst>
          </p:cNvPr>
          <p:cNvGrpSpPr/>
          <p:nvPr/>
        </p:nvGrpSpPr>
        <p:grpSpPr>
          <a:xfrm>
            <a:off x="91440" y="1389852"/>
            <a:ext cx="5577726" cy="1723204"/>
            <a:chOff x="3284334" y="1341120"/>
            <a:chExt cx="5577726" cy="1723204"/>
          </a:xfrm>
        </p:grpSpPr>
        <p:pic>
          <p:nvPicPr>
            <p:cNvPr id="5" name="Picture 4">
              <a:extLst>
                <a:ext uri="{FF2B5EF4-FFF2-40B4-BE49-F238E27FC236}">
                  <a16:creationId xmlns:a16="http://schemas.microsoft.com/office/drawing/2014/main" id="{3EB43074-0B88-09F3-D4E3-92B893D5F8A3}"/>
                </a:ext>
              </a:extLst>
            </p:cNvPr>
            <p:cNvPicPr>
              <a:picLocks noChangeAspect="1"/>
            </p:cNvPicPr>
            <p:nvPr/>
          </p:nvPicPr>
          <p:blipFill>
            <a:blip r:embed="rId2"/>
            <a:stretch>
              <a:fillRect/>
            </a:stretch>
          </p:blipFill>
          <p:spPr>
            <a:xfrm>
              <a:off x="3284334" y="1413347"/>
              <a:ext cx="5577726" cy="1650977"/>
            </a:xfrm>
            <a:prstGeom prst="rect">
              <a:avLst/>
            </a:prstGeom>
          </p:spPr>
        </p:pic>
        <p:sp>
          <p:nvSpPr>
            <p:cNvPr id="9" name="TextBox 8">
              <a:extLst>
                <a:ext uri="{FF2B5EF4-FFF2-40B4-BE49-F238E27FC236}">
                  <a16:creationId xmlns:a16="http://schemas.microsoft.com/office/drawing/2014/main" id="{A1657788-6392-A389-3E1F-93A7BCFC011E}"/>
                </a:ext>
              </a:extLst>
            </p:cNvPr>
            <p:cNvSpPr txBox="1"/>
            <p:nvPr/>
          </p:nvSpPr>
          <p:spPr>
            <a:xfrm>
              <a:off x="4868887" y="1341120"/>
              <a:ext cx="240862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Gemini</a:t>
              </a:r>
              <a:endParaRPr lang="en-IN" sz="2000" b="1" dirty="0">
                <a:latin typeface="Times New Roman" panose="02020603050405020304" pitchFamily="18" charset="0"/>
                <a:cs typeface="Times New Roman" panose="02020603050405020304" pitchFamily="18" charset="0"/>
              </a:endParaRPr>
            </a:p>
          </p:txBody>
        </p:sp>
      </p:grpSp>
      <p:pic>
        <p:nvPicPr>
          <p:cNvPr id="17" name="Picture 16">
            <a:extLst>
              <a:ext uri="{FF2B5EF4-FFF2-40B4-BE49-F238E27FC236}">
                <a16:creationId xmlns:a16="http://schemas.microsoft.com/office/drawing/2014/main" id="{4E33B6AE-D751-119A-1CFD-50F106FA59B4}"/>
              </a:ext>
            </a:extLst>
          </p:cNvPr>
          <p:cNvPicPr>
            <a:picLocks noChangeAspect="1"/>
          </p:cNvPicPr>
          <p:nvPr/>
        </p:nvPicPr>
        <p:blipFill>
          <a:blip r:embed="rId3"/>
          <a:srcRect l="2454" t="8857" r="3478" b="8240"/>
          <a:stretch/>
        </p:blipFill>
        <p:spPr>
          <a:xfrm>
            <a:off x="1109952" y="4204285"/>
            <a:ext cx="7642916" cy="1723203"/>
          </a:xfrm>
          <a:prstGeom prst="rect">
            <a:avLst/>
          </a:prstGeom>
        </p:spPr>
      </p:pic>
      <p:sp>
        <p:nvSpPr>
          <p:cNvPr id="19" name="TextBox 18">
            <a:extLst>
              <a:ext uri="{FF2B5EF4-FFF2-40B4-BE49-F238E27FC236}">
                <a16:creationId xmlns:a16="http://schemas.microsoft.com/office/drawing/2014/main" id="{96ECB29E-5426-00DE-7DB2-A2A7E70E6DFF}"/>
              </a:ext>
            </a:extLst>
          </p:cNvPr>
          <p:cNvSpPr txBox="1"/>
          <p:nvPr/>
        </p:nvSpPr>
        <p:spPr>
          <a:xfrm>
            <a:off x="3260546" y="4170437"/>
            <a:ext cx="240862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Chat GPT</a:t>
            </a:r>
            <a:endParaRPr lang="en-IN" sz="2000" b="1" dirty="0">
              <a:latin typeface="Times New Roman" panose="02020603050405020304" pitchFamily="18" charset="0"/>
              <a:cs typeface="Times New Roman" panose="02020603050405020304" pitchFamily="18" charset="0"/>
            </a:endParaRPr>
          </a:p>
        </p:txBody>
      </p:sp>
      <p:graphicFrame>
        <p:nvGraphicFramePr>
          <p:cNvPr id="4" name="Google Shape;67;p2">
            <a:extLst>
              <a:ext uri="{FF2B5EF4-FFF2-40B4-BE49-F238E27FC236}">
                <a16:creationId xmlns:a16="http://schemas.microsoft.com/office/drawing/2014/main" id="{F970062C-8CFE-7AF5-3397-B02AC5ACB9C5}"/>
              </a:ext>
            </a:extLst>
          </p:cNvPr>
          <p:cNvGraphicFramePr/>
          <p:nvPr>
            <p:extLst>
              <p:ext uri="{D42A27DB-BD31-4B8C-83A1-F6EECF244321}">
                <p14:modId xmlns:p14="http://schemas.microsoft.com/office/powerpoint/2010/main" val="4090431187"/>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E6EB8"/>
                    </a:solid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0227E336-E7E8-B5CD-7D23-A8B51769D1F6}"/>
                  </a:ext>
                </a:extLst>
              </p14:cNvPr>
              <p14:cNvContentPartPr/>
              <p14:nvPr/>
            </p14:nvContentPartPr>
            <p14:xfrm>
              <a:off x="1119960" y="2552160"/>
              <a:ext cx="1287000" cy="31680"/>
            </p14:xfrm>
          </p:contentPart>
        </mc:Choice>
        <mc:Fallback xmlns="">
          <p:pic>
            <p:nvPicPr>
              <p:cNvPr id="7" name="Ink 6">
                <a:extLst>
                  <a:ext uri="{FF2B5EF4-FFF2-40B4-BE49-F238E27FC236}">
                    <a16:creationId xmlns:a16="http://schemas.microsoft.com/office/drawing/2014/main" id="{0227E336-E7E8-B5CD-7D23-A8B51769D1F6}"/>
                  </a:ext>
                </a:extLst>
              </p:cNvPr>
              <p:cNvPicPr/>
              <p:nvPr/>
            </p:nvPicPr>
            <p:blipFill>
              <a:blip r:embed="rId5"/>
              <a:stretch>
                <a:fillRect/>
              </a:stretch>
            </p:blipFill>
            <p:spPr>
              <a:xfrm>
                <a:off x="1065960" y="2444160"/>
                <a:ext cx="1394640" cy="247320"/>
              </a:xfrm>
              <a:prstGeom prst="rect">
                <a:avLst/>
              </a:prstGeom>
            </p:spPr>
          </p:pic>
        </mc:Fallback>
      </mc:AlternateContent>
    </p:spTree>
    <p:extLst>
      <p:ext uri="{BB962C8B-B14F-4D97-AF65-F5344CB8AC3E}">
        <p14:creationId xmlns:p14="http://schemas.microsoft.com/office/powerpoint/2010/main" val="280062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5B6C73-8FBE-ECD2-E8D3-A2276450BB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TextBox 2">
            <a:extLst>
              <a:ext uri="{FF2B5EF4-FFF2-40B4-BE49-F238E27FC236}">
                <a16:creationId xmlns:a16="http://schemas.microsoft.com/office/drawing/2014/main" id="{3EA41944-FD75-2089-0136-4250A4D3FBCA}"/>
              </a:ext>
            </a:extLst>
          </p:cNvPr>
          <p:cNvSpPr txBox="1"/>
          <p:nvPr/>
        </p:nvSpPr>
        <p:spPr>
          <a:xfrm>
            <a:off x="91440" y="557784"/>
            <a:ext cx="43616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 of Training data</a:t>
            </a:r>
            <a:endParaRPr lang="en-US" dirty="0"/>
          </a:p>
        </p:txBody>
      </p:sp>
      <p:sp>
        <p:nvSpPr>
          <p:cNvPr id="4" name="TextBox 3">
            <a:extLst>
              <a:ext uri="{FF2B5EF4-FFF2-40B4-BE49-F238E27FC236}">
                <a16:creationId xmlns:a16="http://schemas.microsoft.com/office/drawing/2014/main" id="{1A46DCE5-7F1F-8F5E-CC1B-7B863BADB79C}"/>
              </a:ext>
            </a:extLst>
          </p:cNvPr>
          <p:cNvSpPr txBox="1"/>
          <p:nvPr/>
        </p:nvSpPr>
        <p:spPr>
          <a:xfrm>
            <a:off x="250906" y="1453692"/>
            <a:ext cx="8039654" cy="409342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LLM, pre-trained on a vast amount of data up to a certain point.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 case of ChatGPT, used version is GPT-4 variant , ChatGPT v4.0 ( until 2023)</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highlight>
                  <a:srgbClr val="FFFF00"/>
                </a:highlight>
                <a:latin typeface="Times New Roman" panose="02020603050405020304" pitchFamily="18" charset="0"/>
                <a:cs typeface="Times New Roman" panose="02020603050405020304" pitchFamily="18" charset="0"/>
              </a:rPr>
              <a:t>How ChatGPT answer this current event question?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Access to tools, like </a:t>
            </a:r>
            <a:r>
              <a:rPr lang="en-IN" sz="2000" dirty="0">
                <a:highlight>
                  <a:srgbClr val="C0C0C0"/>
                </a:highlight>
                <a:latin typeface="Times New Roman" panose="02020603050405020304" pitchFamily="18" charset="0"/>
                <a:cs typeface="Times New Roman" panose="02020603050405020304" pitchFamily="18" charset="0"/>
              </a:rPr>
              <a:t>browsing the web</a:t>
            </a:r>
            <a:r>
              <a:rPr lang="en-IN" sz="2000" dirty="0">
                <a:latin typeface="Times New Roman" panose="02020603050405020304" pitchFamily="18" charset="0"/>
                <a:cs typeface="Times New Roman" panose="02020603050405020304" pitchFamily="18" charset="0"/>
              </a:rPr>
              <a:t>, which allows to retrieve up-to-date information when needed.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This gives the ability to answer questions about current events or recent data that go beyond  training cut-off.</a:t>
            </a:r>
          </a:p>
        </p:txBody>
      </p:sp>
      <p:graphicFrame>
        <p:nvGraphicFramePr>
          <p:cNvPr id="5" name="Google Shape;67;p2">
            <a:extLst>
              <a:ext uri="{FF2B5EF4-FFF2-40B4-BE49-F238E27FC236}">
                <a16:creationId xmlns:a16="http://schemas.microsoft.com/office/drawing/2014/main" id="{0DE4BD0D-E3D0-A125-5076-14C4CF9125CB}"/>
              </a:ext>
            </a:extLst>
          </p:cNvPr>
          <p:cNvGraphicFramePr/>
          <p:nvPr>
            <p:extLst>
              <p:ext uri="{D42A27DB-BD31-4B8C-83A1-F6EECF244321}">
                <p14:modId xmlns:p14="http://schemas.microsoft.com/office/powerpoint/2010/main" val="4089710413"/>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E6EB8"/>
                    </a:solid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3848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77800E-FA95-3381-1203-0BFDF29AD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Rectangle 2">
            <a:extLst>
              <a:ext uri="{FF2B5EF4-FFF2-40B4-BE49-F238E27FC236}">
                <a16:creationId xmlns:a16="http://schemas.microsoft.com/office/drawing/2014/main" id="{9C074EBA-F027-0916-E7D9-551DFD045A61}"/>
              </a:ext>
            </a:extLst>
          </p:cNvPr>
          <p:cNvSpPr>
            <a:spLocks noChangeArrowheads="1"/>
          </p:cNvSpPr>
          <p:nvPr/>
        </p:nvSpPr>
        <p:spPr bwMode="auto">
          <a:xfrm rot="10800000" flipV="1">
            <a:off x="144018" y="1664302"/>
            <a:ext cx="861822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Mechanism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model actively sends queries to the web, retrieves results (like search engine results), and then processes this information to respond. </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It involves </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interaction with the open internet, often retrieving unstructured data </a:t>
            </a:r>
            <a:r>
              <a:rPr kumimoji="0" lang="en-US" altLang="en-US" sz="1800" b="0" i="0" u="none" strike="noStrike" cap="none" normalizeH="0" baseline="0" dirty="0">
                <a:ln>
                  <a:noFill/>
                </a:ln>
                <a:solidFill>
                  <a:schemeClr val="tx1"/>
                </a:solidFill>
                <a:effectLst/>
                <a:latin typeface="Arial" panose="020B0604020202020204" pitchFamily="34" charset="0"/>
              </a:rPr>
              <a:t>from diverse sources (articles, news sites,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Use Case</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solidFill>
                  <a:schemeClr val="tx1"/>
                </a:solidFill>
                <a:latin typeface="Arial" panose="020B0604020202020204" pitchFamily="34" charset="0"/>
              </a:rPr>
              <a:t>H</a:t>
            </a:r>
            <a:r>
              <a:rPr kumimoji="0" lang="en-US" altLang="en-US" sz="1800" b="0" i="0" u="none" strike="noStrike" cap="none" normalizeH="0" baseline="0" dirty="0">
                <a:ln>
                  <a:noFill/>
                </a:ln>
                <a:solidFill>
                  <a:schemeClr val="tx1"/>
                </a:solidFill>
                <a:effectLst/>
                <a:latin typeface="Arial" panose="020B0604020202020204" pitchFamily="34" charset="0"/>
              </a:rPr>
              <a:t>andling </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dynamic, real-time data </a:t>
            </a:r>
            <a:r>
              <a:rPr kumimoji="0" lang="en-US" altLang="en-US" sz="1800" b="0" i="0" u="none" strike="noStrike" cap="none" normalizeH="0" baseline="0" dirty="0">
                <a:ln>
                  <a:noFill/>
                </a:ln>
                <a:solidFill>
                  <a:schemeClr val="tx1"/>
                </a:solidFill>
                <a:effectLst/>
                <a:latin typeface="Arial" panose="020B0604020202020204" pitchFamily="34" charset="0"/>
              </a:rPr>
              <a:t>like news, sports scores, or very recent updates. </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Limitation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Requires </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external web access every time</a:t>
            </a:r>
            <a:r>
              <a:rPr kumimoji="0" lang="en-US" altLang="en-US" sz="1800" b="0" i="0" u="none" strike="noStrike" cap="none" normalizeH="0" baseline="0" dirty="0">
                <a:ln>
                  <a:noFill/>
                </a:ln>
                <a:solidFill>
                  <a:schemeClr val="tx1"/>
                </a:solidFill>
                <a:effectLst/>
                <a:latin typeface="Arial" panose="020B0604020202020204" pitchFamily="34" charset="0"/>
              </a:rPr>
              <a:t>, when  need fresh information</a:t>
            </a:r>
            <a:r>
              <a:rPr lang="en-US" altLang="en-US" sz="18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S</a:t>
            </a:r>
            <a:r>
              <a:rPr kumimoji="0" lang="en-US" altLang="en-US" sz="1800" b="0" i="0" u="none" strike="noStrike" cap="none" normalizeH="0" baseline="0" dirty="0">
                <a:ln>
                  <a:noFill/>
                </a:ln>
                <a:solidFill>
                  <a:schemeClr val="tx1"/>
                </a:solidFill>
                <a:effectLst/>
                <a:latin typeface="Arial" panose="020B0604020202020204" pitchFamily="34" charset="0"/>
              </a:rPr>
              <a:t>low and may lead to </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variability in the quality or reliability of the retrieved </a:t>
            </a:r>
            <a:r>
              <a:rPr kumimoji="0" lang="en-US" altLang="en-US" sz="1800" b="0" i="0" u="none" strike="noStrike" cap="none" normalizeH="0" baseline="0" dirty="0">
                <a:ln>
                  <a:noFill/>
                </a:ln>
                <a:solidFill>
                  <a:schemeClr val="tx1"/>
                </a:solidFill>
                <a:effectLst/>
                <a:latin typeface="Arial" panose="020B0604020202020204" pitchFamily="34" charset="0"/>
              </a:rPr>
              <a:t>content.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4546CD5-E231-76B8-E2E7-F39E56C1077C}"/>
              </a:ext>
            </a:extLst>
          </p:cNvPr>
          <p:cNvSpPr txBox="1"/>
          <p:nvPr/>
        </p:nvSpPr>
        <p:spPr>
          <a:xfrm>
            <a:off x="91440" y="557784"/>
            <a:ext cx="43616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Web Browsing</a:t>
            </a:r>
            <a:endParaRPr lang="en-US" dirty="0"/>
          </a:p>
        </p:txBody>
      </p:sp>
      <p:graphicFrame>
        <p:nvGraphicFramePr>
          <p:cNvPr id="5" name="Google Shape;67;p2">
            <a:extLst>
              <a:ext uri="{FF2B5EF4-FFF2-40B4-BE49-F238E27FC236}">
                <a16:creationId xmlns:a16="http://schemas.microsoft.com/office/drawing/2014/main" id="{47777BD6-0AA8-FED0-4325-CFE764D8C9C5}"/>
              </a:ext>
            </a:extLst>
          </p:cNvPr>
          <p:cNvGraphicFramePr/>
          <p:nvPr>
            <p:extLst>
              <p:ext uri="{D42A27DB-BD31-4B8C-83A1-F6EECF244321}">
                <p14:modId xmlns:p14="http://schemas.microsoft.com/office/powerpoint/2010/main" val="426895454"/>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E6EB8"/>
                    </a:solid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9188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2DDD9E-FEA1-B892-A398-55014875AE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TextBox 2">
            <a:extLst>
              <a:ext uri="{FF2B5EF4-FFF2-40B4-BE49-F238E27FC236}">
                <a16:creationId xmlns:a16="http://schemas.microsoft.com/office/drawing/2014/main" id="{775F5A35-7416-7F37-46F1-2F6BE3EB0774}"/>
              </a:ext>
            </a:extLst>
          </p:cNvPr>
          <p:cNvSpPr txBox="1"/>
          <p:nvPr/>
        </p:nvSpPr>
        <p:spPr>
          <a:xfrm>
            <a:off x="91440" y="557785"/>
            <a:ext cx="64312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Retrieval Augmented Generation - RAG</a:t>
            </a:r>
            <a:endParaRPr lang="en-US" dirty="0"/>
          </a:p>
        </p:txBody>
      </p:sp>
      <p:sp>
        <p:nvSpPr>
          <p:cNvPr id="4" name="AutoShape 2" descr="image5_7f33710f6f.webp">
            <a:extLst>
              <a:ext uri="{FF2B5EF4-FFF2-40B4-BE49-F238E27FC236}">
                <a16:creationId xmlns:a16="http://schemas.microsoft.com/office/drawing/2014/main" id="{5B9A938A-DC4E-6309-30F4-780A637380F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41F170D-8678-9F11-098B-55E8ABD613B5}"/>
              </a:ext>
            </a:extLst>
          </p:cNvPr>
          <p:cNvPicPr>
            <a:picLocks noChangeAspect="1"/>
          </p:cNvPicPr>
          <p:nvPr/>
        </p:nvPicPr>
        <p:blipFill>
          <a:blip r:embed="rId2"/>
          <a:stretch>
            <a:fillRect/>
          </a:stretch>
        </p:blipFill>
        <p:spPr>
          <a:xfrm>
            <a:off x="1268730" y="1717601"/>
            <a:ext cx="6125514" cy="3422798"/>
          </a:xfrm>
          <a:prstGeom prst="rect">
            <a:avLst/>
          </a:prstGeom>
        </p:spPr>
      </p:pic>
      <p:sp>
        <p:nvSpPr>
          <p:cNvPr id="6" name="Rectangle: Rounded Corners 5">
            <a:extLst>
              <a:ext uri="{FF2B5EF4-FFF2-40B4-BE49-F238E27FC236}">
                <a16:creationId xmlns:a16="http://schemas.microsoft.com/office/drawing/2014/main" id="{7682A9FA-0511-DE19-A54F-2DAD2266FEBF}"/>
              </a:ext>
            </a:extLst>
          </p:cNvPr>
          <p:cNvSpPr/>
          <p:nvPr/>
        </p:nvSpPr>
        <p:spPr>
          <a:xfrm>
            <a:off x="4421022" y="3429000"/>
            <a:ext cx="1659738" cy="171139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3E95D25-A1BC-45B2-3B5E-D3AE29F0EB7B}"/>
              </a:ext>
            </a:extLst>
          </p:cNvPr>
          <p:cNvSpPr txBox="1"/>
          <p:nvPr/>
        </p:nvSpPr>
        <p:spPr>
          <a:xfrm>
            <a:off x="4084320" y="5140399"/>
            <a:ext cx="25146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Supportive Component</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6E87625-4231-F11F-563C-703D6E54AAE1}"/>
              </a:ext>
            </a:extLst>
          </p:cNvPr>
          <p:cNvSpPr txBox="1"/>
          <p:nvPr/>
        </p:nvSpPr>
        <p:spPr>
          <a:xfrm>
            <a:off x="148590" y="6254048"/>
            <a:ext cx="8210550" cy="246221"/>
          </a:xfrm>
          <a:prstGeom prst="rect">
            <a:avLst/>
          </a:prstGeom>
          <a:noFill/>
        </p:spPr>
        <p:txBody>
          <a:bodyPr wrap="square">
            <a:spAutoFit/>
          </a:bodyPr>
          <a:lstStyle/>
          <a:p>
            <a:r>
              <a:rPr lang="en-IN" sz="1000" dirty="0"/>
              <a:t>https://www.lftechnology.com/blogs/beyond-pre-trained-LLMs</a:t>
            </a:r>
          </a:p>
        </p:txBody>
      </p:sp>
      <p:graphicFrame>
        <p:nvGraphicFramePr>
          <p:cNvPr id="8" name="Google Shape;67;p2">
            <a:extLst>
              <a:ext uri="{FF2B5EF4-FFF2-40B4-BE49-F238E27FC236}">
                <a16:creationId xmlns:a16="http://schemas.microsoft.com/office/drawing/2014/main" id="{E5D1D7F7-DC67-B480-A815-8943F4A8C3D1}"/>
              </a:ext>
            </a:extLst>
          </p:cNvPr>
          <p:cNvGraphicFramePr/>
          <p:nvPr>
            <p:extLst>
              <p:ext uri="{D42A27DB-BD31-4B8C-83A1-F6EECF244321}">
                <p14:modId xmlns:p14="http://schemas.microsoft.com/office/powerpoint/2010/main" val="1323472275"/>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2316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650F77-F4D8-FDD6-B264-94BDF9935B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4" name="Graphic 3" descr="User outline">
            <a:extLst>
              <a:ext uri="{FF2B5EF4-FFF2-40B4-BE49-F238E27FC236}">
                <a16:creationId xmlns:a16="http://schemas.microsoft.com/office/drawing/2014/main" id="{5E46AFE7-3FF6-EE84-717F-C98EC3B738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58991" y="2442210"/>
            <a:ext cx="1973580" cy="1973580"/>
          </a:xfrm>
          <a:prstGeom prst="rect">
            <a:avLst/>
          </a:prstGeom>
        </p:spPr>
      </p:pic>
      <p:pic>
        <p:nvPicPr>
          <p:cNvPr id="2050" name="Picture 2" descr="IJEA Volume 12">
            <a:extLst>
              <a:ext uri="{FF2B5EF4-FFF2-40B4-BE49-F238E27FC236}">
                <a16:creationId xmlns:a16="http://schemas.microsoft.com/office/drawing/2014/main" id="{82B62988-BEEB-051F-C226-A3EA88544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84" y="2621280"/>
            <a:ext cx="2696407" cy="172212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Curved Up 6">
            <a:extLst>
              <a:ext uri="{FF2B5EF4-FFF2-40B4-BE49-F238E27FC236}">
                <a16:creationId xmlns:a16="http://schemas.microsoft.com/office/drawing/2014/main" id="{7D9E4571-BB64-610A-92D0-8EE7BA1A97BF}"/>
              </a:ext>
            </a:extLst>
          </p:cNvPr>
          <p:cNvSpPr/>
          <p:nvPr/>
        </p:nvSpPr>
        <p:spPr>
          <a:xfrm>
            <a:off x="1661160" y="4343400"/>
            <a:ext cx="2156460" cy="78486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1933E9F0-E252-21EC-7B2E-C6AEC14075D6}"/>
              </a:ext>
            </a:extLst>
          </p:cNvPr>
          <p:cNvSpPr txBox="1"/>
          <p:nvPr/>
        </p:nvSpPr>
        <p:spPr>
          <a:xfrm>
            <a:off x="2188431" y="4522470"/>
            <a:ext cx="134112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Studied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Trained </a:t>
            </a:r>
            <a:endParaRPr lang="en-IN" sz="2400" dirty="0">
              <a:latin typeface="Times New Roman" panose="02020603050405020304" pitchFamily="18" charset="0"/>
              <a:cs typeface="Times New Roman" panose="02020603050405020304" pitchFamily="18" charset="0"/>
            </a:endParaRPr>
          </a:p>
        </p:txBody>
      </p:sp>
      <p:pic>
        <p:nvPicPr>
          <p:cNvPr id="10" name="Graphic 9" descr="Thought bubble outline">
            <a:extLst>
              <a:ext uri="{FF2B5EF4-FFF2-40B4-BE49-F238E27FC236}">
                <a16:creationId xmlns:a16="http://schemas.microsoft.com/office/drawing/2014/main" id="{8332D8F5-9BE5-BA93-084E-07FD02B097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2491" y="997390"/>
            <a:ext cx="2092520" cy="2092520"/>
          </a:xfrm>
          <a:prstGeom prst="rect">
            <a:avLst/>
          </a:prstGeom>
        </p:spPr>
      </p:pic>
      <p:sp>
        <p:nvSpPr>
          <p:cNvPr id="11" name="TextBox 10">
            <a:extLst>
              <a:ext uri="{FF2B5EF4-FFF2-40B4-BE49-F238E27FC236}">
                <a16:creationId xmlns:a16="http://schemas.microsoft.com/office/drawing/2014/main" id="{549E2FA7-9538-A543-44AA-B19D6E1188D1}"/>
              </a:ext>
            </a:extLst>
          </p:cNvPr>
          <p:cNvSpPr txBox="1"/>
          <p:nvPr/>
        </p:nvSpPr>
        <p:spPr>
          <a:xfrm>
            <a:off x="4572000" y="1432560"/>
            <a:ext cx="1389821"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Unknown content</a:t>
            </a:r>
            <a:endParaRPr lang="en-IN" sz="2400"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CC15AD42-B713-89B4-CA2A-B4BAB90EB5E0}"/>
              </a:ext>
            </a:extLst>
          </p:cNvPr>
          <p:cNvGraphicFramePr>
            <a:graphicFrameLocks noGrp="1"/>
          </p:cNvGraphicFramePr>
          <p:nvPr>
            <p:extLst>
              <p:ext uri="{D42A27DB-BD31-4B8C-83A1-F6EECF244321}">
                <p14:modId xmlns:p14="http://schemas.microsoft.com/office/powerpoint/2010/main" val="4140650072"/>
              </p:ext>
            </p:extLst>
          </p:nvPr>
        </p:nvGraphicFramePr>
        <p:xfrm>
          <a:off x="4728389" y="4895411"/>
          <a:ext cx="2158244" cy="1559560"/>
        </p:xfrm>
        <a:graphic>
          <a:graphicData uri="http://schemas.openxmlformats.org/drawingml/2006/table">
            <a:tbl>
              <a:tblPr firstRow="1" bandRow="1">
                <a:tableStyleId>{1BA448D2-60FD-456E-9A67-8D3514138F5D}</a:tableStyleId>
              </a:tblPr>
              <a:tblGrid>
                <a:gridCol w="1361125">
                  <a:extLst>
                    <a:ext uri="{9D8B030D-6E8A-4147-A177-3AD203B41FA5}">
                      <a16:colId xmlns:a16="http://schemas.microsoft.com/office/drawing/2014/main" val="3043200785"/>
                    </a:ext>
                  </a:extLst>
                </a:gridCol>
                <a:gridCol w="797119">
                  <a:extLst>
                    <a:ext uri="{9D8B030D-6E8A-4147-A177-3AD203B41FA5}">
                      <a16:colId xmlns:a16="http://schemas.microsoft.com/office/drawing/2014/main" val="3270979955"/>
                    </a:ext>
                  </a:extLst>
                </a:gridCol>
              </a:tblGrid>
              <a:tr h="311912">
                <a:tc>
                  <a:txBody>
                    <a:bodyPr/>
                    <a:lstStyle/>
                    <a:p>
                      <a:r>
                        <a:rPr lang="en-US" dirty="0"/>
                        <a:t>Content Name</a:t>
                      </a:r>
                      <a:endParaRPr lang="en-IN" dirty="0"/>
                    </a:p>
                  </a:txBody>
                  <a:tcPr/>
                </a:tc>
                <a:tc>
                  <a:txBody>
                    <a:bodyPr/>
                    <a:lstStyle/>
                    <a:p>
                      <a:r>
                        <a:rPr lang="en-US" dirty="0"/>
                        <a:t>Rack No</a:t>
                      </a:r>
                      <a:endParaRPr lang="en-IN" dirty="0"/>
                    </a:p>
                  </a:txBody>
                  <a:tcPr/>
                </a:tc>
                <a:extLst>
                  <a:ext uri="{0D108BD9-81ED-4DB2-BD59-A6C34878D82A}">
                    <a16:rowId xmlns:a16="http://schemas.microsoft.com/office/drawing/2014/main" val="3452365362"/>
                  </a:ext>
                </a:extLst>
              </a:tr>
              <a:tr h="311912">
                <a:tc>
                  <a:txBody>
                    <a:bodyPr/>
                    <a:lstStyle/>
                    <a:p>
                      <a:r>
                        <a:rPr lang="en-US" dirty="0"/>
                        <a:t>Content 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131552948"/>
                  </a:ext>
                </a:extLst>
              </a:tr>
              <a:tr h="311912">
                <a:tc>
                  <a:txBody>
                    <a:bodyPr/>
                    <a:lstStyle/>
                    <a:p>
                      <a:r>
                        <a:rPr lang="en-US" dirty="0"/>
                        <a:t>Content 2</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953507367"/>
                  </a:ext>
                </a:extLst>
              </a:tr>
              <a:tr h="311912">
                <a:tc>
                  <a:txBody>
                    <a:bodyPr/>
                    <a:lstStyle/>
                    <a:p>
                      <a:r>
                        <a:rPr lang="en-US" dirty="0"/>
                        <a:t>Content 3</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54993935"/>
                  </a:ext>
                </a:extLst>
              </a:tr>
              <a:tr h="311912">
                <a:tc>
                  <a:txBody>
                    <a:bodyPr/>
                    <a:lstStyle/>
                    <a:p>
                      <a:r>
                        <a:rPr lang="en-US" dirty="0"/>
                        <a:t>Content N</a:t>
                      </a:r>
                      <a:endParaRPr lang="en-IN" dirty="0"/>
                    </a:p>
                  </a:txBody>
                  <a:tcPr/>
                </a:tc>
                <a:tc>
                  <a:txBody>
                    <a:bodyPr/>
                    <a:lstStyle/>
                    <a:p>
                      <a:r>
                        <a:rPr lang="en-US" dirty="0"/>
                        <a:t>n</a:t>
                      </a:r>
                      <a:endParaRPr lang="en-IN" dirty="0"/>
                    </a:p>
                  </a:txBody>
                  <a:tcPr/>
                </a:tc>
                <a:extLst>
                  <a:ext uri="{0D108BD9-81ED-4DB2-BD59-A6C34878D82A}">
                    <a16:rowId xmlns:a16="http://schemas.microsoft.com/office/drawing/2014/main" val="2084571546"/>
                  </a:ext>
                </a:extLst>
              </a:tr>
            </a:tbl>
          </a:graphicData>
        </a:graphic>
      </p:graphicFrame>
      <p:sp>
        <p:nvSpPr>
          <p:cNvPr id="13" name="TextBox 12">
            <a:extLst>
              <a:ext uri="{FF2B5EF4-FFF2-40B4-BE49-F238E27FC236}">
                <a16:creationId xmlns:a16="http://schemas.microsoft.com/office/drawing/2014/main" id="{C86C4D92-D9FC-EBD4-CE98-26C15D922587}"/>
              </a:ext>
            </a:extLst>
          </p:cNvPr>
          <p:cNvSpPr txBox="1"/>
          <p:nvPr/>
        </p:nvSpPr>
        <p:spPr>
          <a:xfrm>
            <a:off x="4683294" y="4437026"/>
            <a:ext cx="209252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Library </a:t>
            </a:r>
            <a:endParaRPr lang="en-IN" sz="2400" dirty="0">
              <a:latin typeface="Times New Roman" panose="02020603050405020304" pitchFamily="18" charset="0"/>
              <a:cs typeface="Times New Roman" panose="02020603050405020304" pitchFamily="18" charset="0"/>
            </a:endParaRPr>
          </a:p>
        </p:txBody>
      </p:sp>
      <p:sp>
        <p:nvSpPr>
          <p:cNvPr id="14" name="Arrow: Curved Down 13">
            <a:extLst>
              <a:ext uri="{FF2B5EF4-FFF2-40B4-BE49-F238E27FC236}">
                <a16:creationId xmlns:a16="http://schemas.microsoft.com/office/drawing/2014/main" id="{DE183647-63B8-4C53-B1FD-1A890B93EBBB}"/>
              </a:ext>
            </a:extLst>
          </p:cNvPr>
          <p:cNvSpPr/>
          <p:nvPr/>
        </p:nvSpPr>
        <p:spPr>
          <a:xfrm rot="1342968">
            <a:off x="4634268" y="3794672"/>
            <a:ext cx="1208967" cy="46166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TextBox 14">
            <a:extLst>
              <a:ext uri="{FF2B5EF4-FFF2-40B4-BE49-F238E27FC236}">
                <a16:creationId xmlns:a16="http://schemas.microsoft.com/office/drawing/2014/main" id="{C682856D-2EC6-348A-7A3F-C3BAA9208FD4}"/>
              </a:ext>
            </a:extLst>
          </p:cNvPr>
          <p:cNvSpPr txBox="1"/>
          <p:nvPr/>
        </p:nvSpPr>
        <p:spPr>
          <a:xfrm>
            <a:off x="91440" y="557784"/>
            <a:ext cx="784319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RAG - Human Example </a:t>
            </a:r>
            <a:endParaRPr lang="en-US" dirty="0"/>
          </a:p>
        </p:txBody>
      </p:sp>
      <p:sp>
        <p:nvSpPr>
          <p:cNvPr id="16" name="TextBox 15">
            <a:extLst>
              <a:ext uri="{FF2B5EF4-FFF2-40B4-BE49-F238E27FC236}">
                <a16:creationId xmlns:a16="http://schemas.microsoft.com/office/drawing/2014/main" id="{19AEC0E2-7AEF-AA73-C5A6-90F734EE7C03}"/>
              </a:ext>
            </a:extLst>
          </p:cNvPr>
          <p:cNvSpPr txBox="1"/>
          <p:nvPr/>
        </p:nvSpPr>
        <p:spPr>
          <a:xfrm>
            <a:off x="6030402" y="2279545"/>
            <a:ext cx="3348162" cy="369332"/>
          </a:xfrm>
          <a:prstGeom prst="rect">
            <a:avLst/>
          </a:prstGeom>
          <a:noFill/>
        </p:spPr>
        <p:txBody>
          <a:bodyPr wrap="square" rtlCol="0">
            <a:spAutoFit/>
          </a:bodyPr>
          <a:lstStyle/>
          <a:p>
            <a:r>
              <a:rPr lang="en-US" sz="1800" dirty="0">
                <a:highlight>
                  <a:srgbClr val="C0C0C0"/>
                </a:highlight>
                <a:latin typeface="Times New Roman" panose="02020603050405020304" pitchFamily="18" charset="0"/>
                <a:cs typeface="Times New Roman" panose="02020603050405020304" pitchFamily="18" charset="0"/>
              </a:rPr>
              <a:t>No need to study new concept</a:t>
            </a:r>
            <a:endParaRPr lang="en-IN" sz="1800" dirty="0">
              <a:highlight>
                <a:srgbClr val="C0C0C0"/>
              </a:highlight>
              <a:latin typeface="Times New Roman" panose="02020603050405020304" pitchFamily="18" charset="0"/>
              <a:cs typeface="Times New Roman" panose="02020603050405020304" pitchFamily="18" charset="0"/>
            </a:endParaRPr>
          </a:p>
        </p:txBody>
      </p:sp>
      <p:graphicFrame>
        <p:nvGraphicFramePr>
          <p:cNvPr id="3" name="Google Shape;67;p2">
            <a:extLst>
              <a:ext uri="{FF2B5EF4-FFF2-40B4-BE49-F238E27FC236}">
                <a16:creationId xmlns:a16="http://schemas.microsoft.com/office/drawing/2014/main" id="{9B9EAFFA-13D0-2CB9-E377-1F70DB8569C3}"/>
              </a:ext>
            </a:extLst>
          </p:cNvPr>
          <p:cNvGraphicFramePr/>
          <p:nvPr>
            <p:extLst>
              <p:ext uri="{D42A27DB-BD31-4B8C-83A1-F6EECF244321}">
                <p14:modId xmlns:p14="http://schemas.microsoft.com/office/powerpoint/2010/main" val="3880024798"/>
              </p:ext>
            </p:extLst>
          </p:nvPr>
        </p:nvGraphicFramePr>
        <p:xfrm>
          <a:off x="0" y="0"/>
          <a:ext cx="7696900" cy="370850"/>
        </p:xfrm>
        <a:graphic>
          <a:graphicData uri="http://schemas.openxmlformats.org/drawingml/2006/table">
            <a:tbl>
              <a:tblPr firstRow="1" bandRow="1">
                <a:noFill/>
                <a:tableStyleId>{1BA448D2-60FD-456E-9A67-8D3514138F5D}</a:tableStyleId>
              </a:tblPr>
              <a:tblGrid>
                <a:gridCol w="1924225">
                  <a:extLst>
                    <a:ext uri="{9D8B030D-6E8A-4147-A177-3AD203B41FA5}">
                      <a16:colId xmlns:a16="http://schemas.microsoft.com/office/drawing/2014/main" val="20000"/>
                    </a:ext>
                  </a:extLst>
                </a:gridCol>
                <a:gridCol w="1924225">
                  <a:extLst>
                    <a:ext uri="{9D8B030D-6E8A-4147-A177-3AD203B41FA5}">
                      <a16:colId xmlns:a16="http://schemas.microsoft.com/office/drawing/2014/main" val="20001"/>
                    </a:ext>
                  </a:extLst>
                </a:gridCol>
                <a:gridCol w="1924225">
                  <a:extLst>
                    <a:ext uri="{9D8B030D-6E8A-4147-A177-3AD203B41FA5}">
                      <a16:colId xmlns:a16="http://schemas.microsoft.com/office/drawing/2014/main" val="20002"/>
                    </a:ext>
                  </a:extLst>
                </a:gridCol>
                <a:gridCol w="19242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u="none" strike="noStrike" cap="none" dirty="0"/>
                        <a:t>Overview</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400" u="none" strike="noStrike" cap="none" dirty="0">
                          <a:solidFill>
                            <a:schemeClr val="lt1"/>
                          </a:solidFill>
                        </a:rPr>
                        <a:t>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400" u="none" strike="noStrike" cap="none" dirty="0">
                          <a:solidFill>
                            <a:schemeClr val="lt1"/>
                          </a:solidFill>
                        </a:rPr>
                        <a:t>Types of RAG</a:t>
                      </a:r>
                      <a:endParaRPr sz="1400" u="none" strike="noStrike" cap="none" dirty="0">
                        <a:solidFill>
                          <a:schemeClr val="lt1"/>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tc>
                  <a:txBody>
                    <a:bodyPr/>
                    <a:lstStyle/>
                    <a:p>
                      <a:pPr marL="0" marR="0" lvl="0" indent="0" algn="ctr" rtl="0">
                        <a:spcBef>
                          <a:spcPts val="0"/>
                        </a:spcBef>
                        <a:spcAft>
                          <a:spcPts val="0"/>
                        </a:spcAft>
                        <a:buNone/>
                      </a:pPr>
                      <a:r>
                        <a:rPr lang="en-US" sz="1400" u="none" strike="noStrike" cap="none" dirty="0"/>
                        <a:t>Conclusion</a:t>
                      </a:r>
                      <a:endParaRPr sz="1400" u="none" strike="noStrike" cap="none" dirty="0"/>
                    </a:p>
                  </a:txBody>
                  <a:tcPr marL="91450" marR="91450" marT="45725" marB="45725" anchor="ctr">
                    <a:lnL w="12700" cap="flat" cmpd="sng">
                      <a:solidFill>
                        <a:srgbClr val="FFFFF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092A5"/>
                    </a:solidFill>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FABA357F-FA98-25CD-1ECA-5FB3220E0636}"/>
              </a:ext>
            </a:extLst>
          </p:cNvPr>
          <p:cNvSpPr txBox="1"/>
          <p:nvPr/>
        </p:nvSpPr>
        <p:spPr>
          <a:xfrm rot="1419854">
            <a:off x="4379884" y="3686906"/>
            <a:ext cx="1594071"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Refer</a:t>
            </a:r>
          </a:p>
        </p:txBody>
      </p:sp>
      <p:cxnSp>
        <p:nvCxnSpPr>
          <p:cNvPr id="9" name="Straight Arrow Connector 8">
            <a:extLst>
              <a:ext uri="{FF2B5EF4-FFF2-40B4-BE49-F238E27FC236}">
                <a16:creationId xmlns:a16="http://schemas.microsoft.com/office/drawing/2014/main" id="{66DC03DC-80FB-7BC9-C3B6-7C7184307A3E}"/>
              </a:ext>
            </a:extLst>
          </p:cNvPr>
          <p:cNvCxnSpPr>
            <a:cxnSpLocks/>
          </p:cNvCxnSpPr>
          <p:nvPr/>
        </p:nvCxnSpPr>
        <p:spPr>
          <a:xfrm>
            <a:off x="4462878" y="3492172"/>
            <a:ext cx="19379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93EFE62-39D8-B164-3971-737A6508E3CE}"/>
              </a:ext>
            </a:extLst>
          </p:cNvPr>
          <p:cNvSpPr txBox="1"/>
          <p:nvPr/>
        </p:nvSpPr>
        <p:spPr>
          <a:xfrm>
            <a:off x="6413443" y="2815074"/>
            <a:ext cx="2566913" cy="1754326"/>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Answer a Question based on already studied content while referring and incorporating relevant contents from an external  source.  </a:t>
            </a:r>
          </a:p>
        </p:txBody>
      </p:sp>
      <p:sp>
        <p:nvSpPr>
          <p:cNvPr id="20" name="Rectangle: Rounded Corners 19">
            <a:extLst>
              <a:ext uri="{FF2B5EF4-FFF2-40B4-BE49-F238E27FC236}">
                <a16:creationId xmlns:a16="http://schemas.microsoft.com/office/drawing/2014/main" id="{3DF34B09-18CC-0C0B-DFED-822E37D55E26}"/>
              </a:ext>
            </a:extLst>
          </p:cNvPr>
          <p:cNvSpPr/>
          <p:nvPr/>
        </p:nvSpPr>
        <p:spPr>
          <a:xfrm>
            <a:off x="6413443" y="2787105"/>
            <a:ext cx="2705618" cy="1754325"/>
          </a:xfrm>
          <a:prstGeom prst="roundRect">
            <a:avLst/>
          </a:prstGeom>
          <a:solidFill>
            <a:srgbClr val="4472C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93000889"/>
      </p:ext>
    </p:extLst>
  </p:cSld>
  <p:clrMapOvr>
    <a:masterClrMapping/>
  </p:clrMapOvr>
</p:sld>
</file>

<file path=ppt/theme/theme1.xml><?xml version="1.0" encoding="utf-8"?>
<a:theme xmlns:a="http://schemas.openxmlformats.org/drawingml/2006/main" name="7_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18211</TotalTime>
  <Words>1605</Words>
  <Application>Microsoft Office PowerPoint</Application>
  <PresentationFormat>On-screen Show (4:3)</PresentationFormat>
  <Paragraphs>315</Paragraphs>
  <Slides>25</Slides>
  <Notes>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25</vt:i4>
      </vt:variant>
    </vt:vector>
  </HeadingPairs>
  <TitlesOfParts>
    <vt:vector size="39" baseType="lpstr">
      <vt:lpstr>AmazonEmber</vt:lpstr>
      <vt:lpstr>Google Sans</vt:lpstr>
      <vt:lpstr>Malgun Gothic</vt:lpstr>
      <vt:lpstr>source-serif-pro</vt:lpstr>
      <vt:lpstr>Aptos</vt:lpstr>
      <vt:lpstr>Aptos Display</vt:lpstr>
      <vt:lpstr>Aptos SemiBold</vt:lpstr>
      <vt:lpstr>Arial</vt:lpstr>
      <vt:lpstr>Calibri</vt:lpstr>
      <vt:lpstr>Times New Roman</vt:lpstr>
      <vt:lpstr>Wingdings</vt:lpstr>
      <vt:lpstr>7_Office 테마</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Balaji Ravichandran</cp:lastModifiedBy>
  <cp:revision>243</cp:revision>
  <dcterms:created xsi:type="dcterms:W3CDTF">2020-08-13T02:55:18Z</dcterms:created>
  <dcterms:modified xsi:type="dcterms:W3CDTF">2024-11-10T09:14:29Z</dcterms:modified>
</cp:coreProperties>
</file>