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48371-025E-4306-B4FC-5A49D5B6F73E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A94B0-F8FB-4430-A963-9BF0CCCDCB4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48371-025E-4306-B4FC-5A49D5B6F73E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A94B0-F8FB-4430-A963-9BF0CCCDCB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48371-025E-4306-B4FC-5A49D5B6F73E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A94B0-F8FB-4430-A963-9BF0CCCDCB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48371-025E-4306-B4FC-5A49D5B6F73E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A94B0-F8FB-4430-A963-9BF0CCCDCB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48371-025E-4306-B4FC-5A49D5B6F73E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A94B0-F8FB-4430-A963-9BF0CCCDCB4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48371-025E-4306-B4FC-5A49D5B6F73E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A94B0-F8FB-4430-A963-9BF0CCCDCB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48371-025E-4306-B4FC-5A49D5B6F73E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A94B0-F8FB-4430-A963-9BF0CCCDCB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48371-025E-4306-B4FC-5A49D5B6F73E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A94B0-F8FB-4430-A963-9BF0CCCDCB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48371-025E-4306-B4FC-5A49D5B6F73E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A94B0-F8FB-4430-A963-9BF0CCCDCB4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48371-025E-4306-B4FC-5A49D5B6F73E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A94B0-F8FB-4430-A963-9BF0CCCDCB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48371-025E-4306-B4FC-5A49D5B6F73E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A94B0-F8FB-4430-A963-9BF0CCCDCB4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F48371-025E-4306-B4FC-5A49D5B6F73E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CEA94B0-F8FB-4430-A963-9BF0CCCDCB41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1740792"/>
            <a:ext cx="6912768" cy="15441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 CARD GENERATOR FOR </a:t>
            </a:r>
            <a:br>
              <a:rPr lang="en-I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I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FXEC</a:t>
            </a:r>
            <a:endParaRPr lang="en-IN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0112" y="5614392"/>
            <a:ext cx="2120280" cy="62292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BY SARAN E</a:t>
            </a:r>
          </a:p>
          <a:p>
            <a:r>
              <a:rPr lang="en-IN" sz="2400" dirty="0" smtClean="0"/>
              <a:t>CSE Department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parajita" pitchFamily="34" charset="0"/>
                <a:cs typeface="Aparajita" pitchFamily="34" charset="0"/>
              </a:rPr>
              <a:t>Abstract :</a:t>
            </a:r>
            <a:endParaRPr lang="en-IN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latin typeface="Constantia" pitchFamily="18" charset="0"/>
                <a:cs typeface="Aparajita" pitchFamily="34" charset="0"/>
              </a:rPr>
              <a:t>The scope of this project is to generate the student ID Card as the same as that in real using Java</a:t>
            </a:r>
            <a:r>
              <a:rPr lang="en-IN" dirty="0" smtClean="0">
                <a:latin typeface="Constantia" pitchFamily="18" charset="0"/>
                <a:cs typeface="Aparajita" pitchFamily="34" charset="0"/>
              </a:rPr>
              <a:t>.</a:t>
            </a:r>
          </a:p>
          <a:p>
            <a:pPr>
              <a:buNone/>
            </a:pPr>
            <a:endParaRPr lang="en-IN" dirty="0" smtClean="0">
              <a:latin typeface="Constantia" pitchFamily="18" charset="0"/>
              <a:cs typeface="Aparajita" pitchFamily="34" charset="0"/>
            </a:endParaRPr>
          </a:p>
          <a:p>
            <a:pPr>
              <a:buNone/>
            </a:pPr>
            <a:r>
              <a:rPr lang="en-IN" b="1" dirty="0" smtClean="0">
                <a:latin typeface="Constantia" pitchFamily="18" charset="0"/>
                <a:cs typeface="Aparajita" pitchFamily="34" charset="0"/>
              </a:rPr>
              <a:t>What is ID card generator ?</a:t>
            </a:r>
          </a:p>
          <a:p>
            <a:pPr lvl="2"/>
            <a:r>
              <a:rPr lang="en-IN" dirty="0" smtClean="0">
                <a:latin typeface="Constantia" pitchFamily="18" charset="0"/>
                <a:cs typeface="Aparajita" pitchFamily="34" charset="0"/>
              </a:rPr>
              <a:t>It will get the information from the user in the module 1 and then Show those data that user give it into the Module II.</a:t>
            </a:r>
          </a:p>
          <a:p>
            <a:pPr lvl="2"/>
            <a:r>
              <a:rPr lang="en-IN" dirty="0" smtClean="0">
                <a:latin typeface="Constantia" pitchFamily="18" charset="0"/>
                <a:cs typeface="Aparajita" pitchFamily="34" charset="0"/>
              </a:rPr>
              <a:t>In between it store those data in the Database Server.</a:t>
            </a:r>
          </a:p>
          <a:p>
            <a:pPr lvl="2"/>
            <a:endParaRPr lang="en-IN" dirty="0"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76" y="860648"/>
            <a:ext cx="749808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latin typeface="Aparajita" pitchFamily="34" charset="0"/>
                <a:cs typeface="Aparajita" pitchFamily="34" charset="0"/>
              </a:rPr>
              <a:t>The Module I get the data from the user such us Student name , Department , Blood group , contact number.</a:t>
            </a:r>
          </a:p>
          <a:p>
            <a:pPr algn="just"/>
            <a:r>
              <a:rPr lang="en-IN" dirty="0" smtClean="0">
                <a:latin typeface="Aparajita" pitchFamily="34" charset="0"/>
                <a:cs typeface="Aparajita" pitchFamily="34" charset="0"/>
              </a:rPr>
              <a:t>And in the upload button it ask user to upload their image.</a:t>
            </a:r>
          </a:p>
          <a:p>
            <a:pPr algn="just"/>
            <a:r>
              <a:rPr lang="en-IN" dirty="0" smtClean="0">
                <a:latin typeface="Aparajita" pitchFamily="34" charset="0"/>
                <a:cs typeface="Aparajita" pitchFamily="34" charset="0"/>
              </a:rPr>
              <a:t>Once the SAVE button is clicked it get the user to the next page.</a:t>
            </a:r>
          </a:p>
          <a:p>
            <a:pPr algn="just"/>
            <a:r>
              <a:rPr lang="en-IN" dirty="0" smtClean="0">
                <a:latin typeface="Aparajita" pitchFamily="34" charset="0"/>
                <a:cs typeface="Aparajita" pitchFamily="34" charset="0"/>
              </a:rPr>
              <a:t>At the same time the data’s that user have entered is Automatically saved in the database</a:t>
            </a:r>
          </a:p>
          <a:p>
            <a:pPr algn="just"/>
            <a:r>
              <a:rPr lang="en-IN" dirty="0" smtClean="0">
                <a:latin typeface="Aparajita" pitchFamily="34" charset="0"/>
                <a:cs typeface="Aparajita" pitchFamily="34" charset="0"/>
              </a:rPr>
              <a:t>The Data’s that user entered are now visible in the Module II.</a:t>
            </a:r>
          </a:p>
          <a:p>
            <a:pPr algn="just"/>
            <a:endParaRPr lang="en-IN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endParaRPr lang="en-IN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endParaRPr lang="en-IN" dirty="0" smtClean="0">
              <a:latin typeface="Aparajita" pitchFamily="34" charset="0"/>
              <a:cs typeface="Aparajita" pitchFamily="34" charset="0"/>
            </a:endParaRPr>
          </a:p>
          <a:p>
            <a:pPr algn="just"/>
            <a:endParaRPr lang="en-IN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used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parajita" pitchFamily="34" charset="0"/>
                <a:cs typeface="Aparajita" pitchFamily="34" charset="0"/>
              </a:rPr>
              <a:t>Programming Language  : Core java</a:t>
            </a:r>
          </a:p>
          <a:p>
            <a:r>
              <a:rPr lang="en-IN" dirty="0" smtClean="0">
                <a:latin typeface="Aparajita" pitchFamily="34" charset="0"/>
                <a:cs typeface="Aparajita" pitchFamily="34" charset="0"/>
              </a:rPr>
              <a:t>IDE used 	:    Visual Studio Code</a:t>
            </a:r>
          </a:p>
          <a:p>
            <a:r>
              <a:rPr lang="en-IN" dirty="0" smtClean="0">
                <a:latin typeface="Aparajita" pitchFamily="34" charset="0"/>
                <a:cs typeface="Aparajita" pitchFamily="34" charset="0"/>
              </a:rPr>
              <a:t>Server 		:   XAMPP server</a:t>
            </a:r>
          </a:p>
          <a:p>
            <a:r>
              <a:rPr lang="en-IN" dirty="0" smtClean="0">
                <a:latin typeface="Aparajita" pitchFamily="34" charset="0"/>
                <a:cs typeface="Aparajita" pitchFamily="34" charset="0"/>
              </a:rPr>
              <a:t>Database 	            :   </a:t>
            </a:r>
            <a:r>
              <a:rPr lang="en-IN" dirty="0" err="1" smtClean="0">
                <a:latin typeface="Aparajita" pitchFamily="34" charset="0"/>
                <a:cs typeface="Aparajita" pitchFamily="34" charset="0"/>
              </a:rPr>
              <a:t>MySql</a:t>
            </a:r>
            <a:endParaRPr lang="en-IN" dirty="0" smtClean="0">
              <a:latin typeface="Aparajita" pitchFamily="34" charset="0"/>
              <a:cs typeface="Aparajita" pitchFamily="34" charset="0"/>
            </a:endParaRPr>
          </a:p>
          <a:p>
            <a:endParaRPr lang="en-IN" dirty="0" smtClean="0">
              <a:latin typeface="Aparajita" pitchFamily="34" charset="0"/>
              <a:cs typeface="Aparajita" pitchFamily="34" charset="0"/>
            </a:endParaRPr>
          </a:p>
          <a:p>
            <a:endParaRPr lang="en-IN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4547" r="15052" b="3907"/>
          <a:stretch>
            <a:fillRect/>
          </a:stretch>
        </p:blipFill>
        <p:spPr bwMode="auto">
          <a:xfrm>
            <a:off x="1619672" y="1268760"/>
            <a:ext cx="7091627" cy="499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Module I </a:t>
            </a:r>
            <a:r>
              <a:rPr kumimoji="0" lang="en-IN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536" r="12285" b="9813"/>
          <a:stretch>
            <a:fillRect/>
          </a:stretch>
        </p:blipFill>
        <p:spPr bwMode="auto">
          <a:xfrm>
            <a:off x="1131279" y="980728"/>
            <a:ext cx="7761201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300" noProof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Module II </a:t>
            </a:r>
            <a:r>
              <a:rPr kumimoji="0" lang="en-IN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</TotalTime>
  <Words>171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ID CARD GENERATOR FOR  FXEC</vt:lpstr>
      <vt:lpstr>Abstract :</vt:lpstr>
      <vt:lpstr>Slide 3</vt:lpstr>
      <vt:lpstr>Software used :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CARD GENERATOR FOR  FXEC</dc:title>
  <dc:creator>ELCOT</dc:creator>
  <cp:lastModifiedBy>ELCOT</cp:lastModifiedBy>
  <cp:revision>5</cp:revision>
  <dcterms:created xsi:type="dcterms:W3CDTF">2022-03-16T14:27:27Z</dcterms:created>
  <dcterms:modified xsi:type="dcterms:W3CDTF">2022-03-16T15:13:54Z</dcterms:modified>
</cp:coreProperties>
</file>