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7" d="100"/>
          <a:sy n="87" d="100"/>
        </p:scale>
        <p:origin x="-876" y="3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4/12/2024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4/12/2024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Natural Language Processing (NLP) Applications</a:t>
            </a:r>
            <a:endParaRPr lang="en-US" dirty="0"/>
          </a:p>
        </p:txBody>
      </p:sp>
      <p:sp>
        <p:nvSpPr>
          <p:cNvPr id="3" name="Subtitle 2"/>
          <p:cNvSpPr>
            <a:spLocks noGrp="1"/>
          </p:cNvSpPr>
          <p:nvPr>
            <p:ph type="subTitle" idx="1"/>
          </p:nvPr>
        </p:nvSpPr>
        <p:spPr>
          <a:xfrm>
            <a:off x="533400" y="3228536"/>
            <a:ext cx="7854696" cy="2867464"/>
          </a:xfrm>
        </p:spPr>
        <p:txBody>
          <a:bodyPr>
            <a:normAutofit/>
          </a:bodyPr>
          <a:lstStyle/>
          <a:p>
            <a:pPr algn="l"/>
            <a:r>
              <a:rPr lang="en-IN" dirty="0" smtClean="0"/>
              <a:t>Presented By	:-</a:t>
            </a:r>
          </a:p>
          <a:p>
            <a:pPr algn="l"/>
            <a:r>
              <a:rPr lang="en-IN" dirty="0" smtClean="0"/>
              <a:t>Name			: S. Sri Saran</a:t>
            </a:r>
          </a:p>
          <a:p>
            <a:pPr algn="l"/>
            <a:r>
              <a:rPr lang="en-IN" dirty="0" smtClean="0"/>
              <a:t>College		: Sri Vidya College of Engineering 				&amp; Technology</a:t>
            </a:r>
          </a:p>
          <a:p>
            <a:pPr algn="l"/>
            <a:r>
              <a:rPr lang="en-IN" dirty="0" smtClean="0"/>
              <a:t>Department		: Mechanical Engineering.</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US" dirty="0"/>
          </a:p>
        </p:txBody>
      </p:sp>
      <p:sp>
        <p:nvSpPr>
          <p:cNvPr id="3" name="Content Placeholder 2"/>
          <p:cNvSpPr>
            <a:spLocks noGrp="1"/>
          </p:cNvSpPr>
          <p:nvPr>
            <p:ph idx="1"/>
          </p:nvPr>
        </p:nvSpPr>
        <p:spPr/>
        <p:txBody>
          <a:bodyPr/>
          <a:lstStyle/>
          <a:p>
            <a:r>
              <a:rPr lang="en-US" dirty="0" smtClean="0"/>
              <a:t>the results of NLP projects can have significant implications for businesses, organizations, and individuals, ranging from efficiency gains and cost savings to improved decision-making and user experiences.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Jurafsky</a:t>
            </a:r>
            <a:r>
              <a:rPr lang="en-US" dirty="0" smtClean="0"/>
              <a:t>, D., &amp; Martin, J. H. (2019). Speech and Language Processing (3rd ed.). Pearson.</a:t>
            </a:r>
          </a:p>
          <a:p>
            <a:pPr lvl="1"/>
            <a:r>
              <a:rPr lang="en-US" dirty="0" smtClean="0"/>
              <a:t>This textbook offers a thorough introduction to NLP concepts, algorithms, and applications, covering topics such as language modeling, syntax, semantics, and machine translation.</a:t>
            </a:r>
          </a:p>
          <a:p>
            <a:r>
              <a:rPr lang="en-US" dirty="0" smtClean="0"/>
              <a:t>Manning, C. D., </a:t>
            </a:r>
            <a:r>
              <a:rPr lang="en-US" dirty="0" err="1" smtClean="0"/>
              <a:t>Raghavan</a:t>
            </a:r>
            <a:r>
              <a:rPr lang="en-US" dirty="0" smtClean="0"/>
              <a:t>, P., &amp; </a:t>
            </a:r>
            <a:r>
              <a:rPr lang="en-US" dirty="0" err="1" smtClean="0"/>
              <a:t>Schütze</a:t>
            </a:r>
            <a:r>
              <a:rPr lang="en-US" dirty="0" smtClean="0"/>
              <a:t>, H. (2008). Introduction to Information Retrieval. Cambridge University Press.</a:t>
            </a:r>
          </a:p>
          <a:p>
            <a:pPr lvl="1"/>
            <a:r>
              <a:rPr lang="en-US" dirty="0" smtClean="0"/>
              <a:t>While primarily focused on information retrieval, this book discusses NLP techniques used in search engines and text processing systems, including indexing, tokenization, and relevance ranking.</a:t>
            </a:r>
          </a:p>
          <a:p>
            <a:r>
              <a:rPr lang="en-US" dirty="0" smtClean="0"/>
              <a:t>Bird, S., Klein, E., &amp; </a:t>
            </a:r>
            <a:r>
              <a:rPr lang="en-US" dirty="0" err="1" smtClean="0"/>
              <a:t>Loper</a:t>
            </a:r>
            <a:r>
              <a:rPr lang="en-US" dirty="0" smtClean="0"/>
              <a:t>, E. (2009). Natural Language Processing with Python. O'Reilly Media.</a:t>
            </a:r>
          </a:p>
          <a:p>
            <a:pPr lvl="1"/>
            <a:r>
              <a:rPr lang="en-US" dirty="0" smtClean="0"/>
              <a:t>A practical guide to NLP using the Python programming language, covering topics such as text classification, information extraction, and language processing tasks with the NLTK library.</a:t>
            </a:r>
          </a:p>
          <a:p>
            <a:r>
              <a:rPr lang="en-US" dirty="0" smtClean="0"/>
              <a:t>Goldberg, Y. (2017). Neural Network Methods for Natural Language Processing. Morgan &amp; Claypool Publishers.</a:t>
            </a:r>
          </a:p>
          <a:p>
            <a:pPr lvl="1"/>
            <a:r>
              <a:rPr lang="en-US" dirty="0" smtClean="0"/>
              <a:t>This book explores the application of neural networks to various NLP tasks, including word embeddings, sequence labeling, machine translation, and language generation.</a:t>
            </a:r>
          </a:p>
          <a:p>
            <a:r>
              <a:rPr lang="en-US" dirty="0" err="1" smtClean="0"/>
              <a:t>Chollet</a:t>
            </a:r>
            <a:r>
              <a:rPr lang="en-US" dirty="0" smtClean="0"/>
              <a:t>, F. (2017). Deep Learning with Python. Manning Publications.</a:t>
            </a:r>
          </a:p>
          <a:p>
            <a:pPr lvl="1"/>
            <a:r>
              <a:rPr lang="en-US" dirty="0" smtClean="0"/>
              <a:t>An introduction to deep learning techniques with a focus on practical implementations in Python, including applications in NLP such as text classification, sentiment analysis, and sequence modeling.</a:t>
            </a:r>
          </a:p>
          <a:p>
            <a:r>
              <a:rPr lang="en-US" dirty="0" err="1" smtClean="0"/>
              <a:t>Vaswani</a:t>
            </a:r>
            <a:r>
              <a:rPr lang="en-US" dirty="0" smtClean="0"/>
              <a:t>, A., </a:t>
            </a:r>
            <a:r>
              <a:rPr lang="en-US" dirty="0" err="1" smtClean="0"/>
              <a:t>Shazeer</a:t>
            </a:r>
            <a:r>
              <a:rPr lang="en-US" dirty="0" smtClean="0"/>
              <a:t>, N., </a:t>
            </a:r>
            <a:r>
              <a:rPr lang="en-US" dirty="0" err="1" smtClean="0"/>
              <a:t>Parmar</a:t>
            </a:r>
            <a:r>
              <a:rPr lang="en-US" dirty="0" smtClean="0"/>
              <a:t>, N., </a:t>
            </a:r>
            <a:r>
              <a:rPr lang="en-US" dirty="0" err="1" smtClean="0"/>
              <a:t>Uszkoreit</a:t>
            </a:r>
            <a:r>
              <a:rPr lang="en-US" dirty="0" smtClean="0"/>
              <a:t>, J., Jones, L., Gomez, A. N., ... &amp; </a:t>
            </a:r>
            <a:r>
              <a:rPr lang="en-US" dirty="0" err="1" smtClean="0"/>
              <a:t>Polosukhin</a:t>
            </a:r>
            <a:r>
              <a:rPr lang="en-US" dirty="0" smtClean="0"/>
              <a:t>, I. (2017). Attention is all you need. In Advances in neural information processing systems (pp. 5998-6008).</a:t>
            </a:r>
          </a:p>
          <a:p>
            <a:pPr lvl="1"/>
            <a:r>
              <a:rPr lang="en-US" dirty="0" smtClean="0"/>
              <a:t>The seminal paper introducing the Transformer architecture, which has revolutionized NLP models, particularly in machine translation and language understanding tasks.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Outline</a:t>
            </a:r>
            <a:endParaRPr lang="en-US" b="1" dirty="0"/>
          </a:p>
        </p:txBody>
      </p:sp>
      <p:sp>
        <p:nvSpPr>
          <p:cNvPr id="3" name="Content Placeholder 2"/>
          <p:cNvSpPr>
            <a:spLocks noGrp="1"/>
          </p:cNvSpPr>
          <p:nvPr>
            <p:ph idx="1"/>
          </p:nvPr>
        </p:nvSpPr>
        <p:spPr/>
        <p:txBody>
          <a:bodyPr/>
          <a:lstStyle/>
          <a:p>
            <a:r>
              <a:rPr lang="en-IN" dirty="0" smtClean="0"/>
              <a:t>Problem </a:t>
            </a:r>
            <a:r>
              <a:rPr lang="en-IN" dirty="0" err="1" smtClean="0"/>
              <a:t>Stetement</a:t>
            </a:r>
            <a:endParaRPr lang="en-IN" dirty="0" smtClean="0"/>
          </a:p>
          <a:p>
            <a:r>
              <a:rPr lang="en-IN" dirty="0" smtClean="0"/>
              <a:t>Proposed System /Solution</a:t>
            </a:r>
          </a:p>
          <a:p>
            <a:r>
              <a:rPr lang="en-IN" dirty="0" smtClean="0"/>
              <a:t>System Development Approach</a:t>
            </a:r>
          </a:p>
          <a:p>
            <a:r>
              <a:rPr lang="en-IN" dirty="0" smtClean="0"/>
              <a:t>Algorithm &amp; Deployment</a:t>
            </a:r>
          </a:p>
          <a:p>
            <a:r>
              <a:rPr lang="en-IN" dirty="0" smtClean="0"/>
              <a:t>Result</a:t>
            </a:r>
          </a:p>
          <a:p>
            <a:r>
              <a:rPr lang="en-IN" dirty="0" smtClean="0"/>
              <a:t>Conclusion</a:t>
            </a:r>
          </a:p>
          <a:p>
            <a:r>
              <a:rPr lang="en-IN" dirty="0" smtClean="0"/>
              <a:t>Future </a:t>
            </a:r>
            <a:r>
              <a:rPr lang="en-IN" dirty="0" smtClean="0"/>
              <a:t>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a:t>
            </a:r>
            <a:r>
              <a:rPr lang="en-IN" dirty="0" err="1" smtClean="0"/>
              <a:t>Stetement</a:t>
            </a:r>
            <a:endParaRPr lang="en-US" dirty="0"/>
          </a:p>
        </p:txBody>
      </p:sp>
      <p:sp>
        <p:nvSpPr>
          <p:cNvPr id="3" name="Content Placeholder 2"/>
          <p:cNvSpPr>
            <a:spLocks noGrp="1"/>
          </p:cNvSpPr>
          <p:nvPr>
            <p:ph idx="1"/>
          </p:nvPr>
        </p:nvSpPr>
        <p:spPr/>
        <p:txBody>
          <a:bodyPr>
            <a:normAutofit lnSpcReduction="10000"/>
          </a:bodyPr>
          <a:lstStyle/>
          <a:p>
            <a:r>
              <a:rPr lang="en-US" b="1" dirty="0" smtClean="0"/>
              <a:t>Background:</a:t>
            </a:r>
            <a:r>
              <a:rPr lang="en-US" dirty="0" smtClean="0"/>
              <a:t> With the abundance of text data available on the internet, summarizing large documents or articles manually can be time-consuming and inefficient. Automated text summarization systems aim to extract the most important information from a document and present it in a concise summary, saving time and effort for readers.</a:t>
            </a:r>
          </a:p>
          <a:p>
            <a:r>
              <a:rPr lang="en-US" b="1" dirty="0" smtClean="0"/>
              <a:t>Objective:</a:t>
            </a:r>
            <a:r>
              <a:rPr lang="en-US" dirty="0" smtClean="0"/>
              <a:t> Develop a text summarization system that can automatically generate concise and coherent summaries of long documents or articles.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System /Solution</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1. Data Preprocessing:</a:t>
            </a:r>
            <a:endParaRPr lang="en-US" dirty="0" smtClean="0"/>
          </a:p>
          <a:p>
            <a:r>
              <a:rPr lang="en-US" dirty="0" smtClean="0"/>
              <a:t>Clean the text data by removing HTML tags, punctuation, and stop words.</a:t>
            </a:r>
          </a:p>
          <a:p>
            <a:r>
              <a:rPr lang="en-US" dirty="0" smtClean="0"/>
              <a:t>Tokenize the text into individual words or phrases.</a:t>
            </a:r>
          </a:p>
          <a:p>
            <a:r>
              <a:rPr lang="en-US" dirty="0" smtClean="0"/>
              <a:t>Perform lemmatization or stemming to reduce words to their base form.</a:t>
            </a:r>
          </a:p>
          <a:p>
            <a:r>
              <a:rPr lang="en-US" b="1" dirty="0" smtClean="0"/>
              <a:t>2. Feature Extraction:</a:t>
            </a:r>
            <a:endParaRPr lang="en-US" dirty="0" smtClean="0"/>
          </a:p>
          <a:p>
            <a:r>
              <a:rPr lang="en-US" dirty="0" smtClean="0"/>
              <a:t>Convert the preprocessed text data into numerical representations, such as TF-IDF vectors or word embeddings.</a:t>
            </a:r>
          </a:p>
          <a:p>
            <a:r>
              <a:rPr lang="en-US" dirty="0" smtClean="0"/>
              <a:t>Use pre-trained word embeddings like Word2Vec or </a:t>
            </a:r>
            <a:r>
              <a:rPr lang="en-US" dirty="0" err="1" smtClean="0"/>
              <a:t>GloVe</a:t>
            </a:r>
            <a:r>
              <a:rPr lang="en-US" dirty="0" smtClean="0"/>
              <a:t> to capture semantic relationships between words.</a:t>
            </a:r>
          </a:p>
          <a:p>
            <a:r>
              <a:rPr lang="en-US" dirty="0" smtClean="0"/>
              <a:t>Explore techniques such as sentence embeddings or document embeddings to represent the entire document in a fixed-length vector.</a:t>
            </a:r>
          </a:p>
          <a:p>
            <a:r>
              <a:rPr lang="en-US" b="1" dirty="0" smtClean="0"/>
              <a:t>3. Summarization Model:</a:t>
            </a:r>
            <a:endParaRPr lang="en-US" dirty="0" smtClean="0"/>
          </a:p>
          <a:p>
            <a:r>
              <a:rPr lang="en-US" dirty="0" smtClean="0"/>
              <a:t>Develop an extractive summarization model using techniques such as:</a:t>
            </a:r>
          </a:p>
          <a:p>
            <a:pPr lvl="1"/>
            <a:r>
              <a:rPr lang="en-US" dirty="0" err="1" smtClean="0"/>
              <a:t>TextRank</a:t>
            </a:r>
            <a:r>
              <a:rPr lang="en-US" dirty="0" smtClean="0"/>
              <a:t>: Apply the </a:t>
            </a:r>
            <a:r>
              <a:rPr lang="en-US" dirty="0" err="1" smtClean="0"/>
              <a:t>PageRank</a:t>
            </a:r>
            <a:r>
              <a:rPr lang="en-US" dirty="0" smtClean="0"/>
              <a:t> algorithm to identify the most important sentences based on their similarity to other sentences in the document.</a:t>
            </a:r>
          </a:p>
          <a:p>
            <a:pPr lvl="1"/>
            <a:r>
              <a:rPr lang="en-US" dirty="0" smtClean="0"/>
              <a:t>Latent Semantic Analysis (LSA): Use singular value decomposition (SVD) to identify the latent semantic structure of the document and extract important sentences.</a:t>
            </a:r>
          </a:p>
          <a:p>
            <a:pPr lvl="1"/>
            <a:r>
              <a:rPr lang="en-US" dirty="0" smtClean="0"/>
              <a:t>BERT-based models: Fine-tune pre-trained BERT (Bidirectional Encoder Representations from Transformers) models for extractive summarization.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System Development Approach</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1. Problem Understanding and Definition:</a:t>
            </a:r>
            <a:endParaRPr lang="en-US" dirty="0" smtClean="0"/>
          </a:p>
          <a:p>
            <a:r>
              <a:rPr lang="en-US" dirty="0" smtClean="0"/>
              <a:t>Clearly define the problem you want to solve, such as automated text summarization.</a:t>
            </a:r>
          </a:p>
          <a:p>
            <a:r>
              <a:rPr lang="en-US" dirty="0" smtClean="0"/>
              <a:t>Understand the domain and potential applications of the NLP system.</a:t>
            </a:r>
          </a:p>
          <a:p>
            <a:r>
              <a:rPr lang="en-US" dirty="0" smtClean="0"/>
              <a:t>Define the goals, scope, and success criteria for the project.</a:t>
            </a:r>
          </a:p>
          <a:p>
            <a:r>
              <a:rPr lang="en-US" b="1" dirty="0" smtClean="0"/>
              <a:t>2. Data Acquisition and Exploration:</a:t>
            </a:r>
            <a:endParaRPr lang="en-US" dirty="0" smtClean="0"/>
          </a:p>
          <a:p>
            <a:r>
              <a:rPr lang="en-US" dirty="0" smtClean="0"/>
              <a:t>Gather a diverse dataset of text documents or articles for training and testing the summarization model.</a:t>
            </a:r>
          </a:p>
          <a:p>
            <a:r>
              <a:rPr lang="en-US" dirty="0" smtClean="0"/>
              <a:t>Explore the dataset to understand its characteristics, such as document length, vocabulary size, and distribution of topics.</a:t>
            </a:r>
          </a:p>
          <a:p>
            <a:r>
              <a:rPr lang="en-US" dirty="0" smtClean="0"/>
              <a:t>Identify any data preprocessing steps required, such as cleaning, tokenization, and normalization.</a:t>
            </a:r>
          </a:p>
          <a:p>
            <a:r>
              <a:rPr lang="en-US" b="1" dirty="0" smtClean="0"/>
              <a:t>3. Data Preprocessing:</a:t>
            </a:r>
            <a:endParaRPr lang="en-US" dirty="0" smtClean="0"/>
          </a:p>
          <a:p>
            <a:r>
              <a:rPr lang="en-US" dirty="0" smtClean="0"/>
              <a:t>Clean the text data by removing noise, such as HTML tags, special characters, and punctuation.</a:t>
            </a:r>
          </a:p>
          <a:p>
            <a:r>
              <a:rPr lang="en-US" dirty="0" smtClean="0"/>
              <a:t>Tokenize the text into individual words or phrases.</a:t>
            </a:r>
          </a:p>
          <a:p>
            <a:r>
              <a:rPr lang="en-US" dirty="0" smtClean="0"/>
              <a:t>Perform text normalization techniques, such as stemming or lemmatization, to reduce words to their base form.</a:t>
            </a:r>
          </a:p>
          <a:p>
            <a:r>
              <a:rPr lang="en-US" dirty="0" smtClean="0"/>
              <a:t>Remove stop words that are common and do not contribute much to the meaning of the text.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Algorithm &amp; Deployment</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Preprocessing:</a:t>
            </a:r>
            <a:endParaRPr lang="en-US" dirty="0" smtClean="0"/>
          </a:p>
          <a:p>
            <a:pPr lvl="1"/>
            <a:r>
              <a:rPr lang="en-US" dirty="0" smtClean="0"/>
              <a:t>Clean the text by removing noise like HTML tags, punctuation, and </a:t>
            </a:r>
            <a:r>
              <a:rPr lang="en-US" dirty="0" err="1" smtClean="0"/>
              <a:t>stopwords</a:t>
            </a:r>
            <a:r>
              <a:rPr lang="en-US" dirty="0" smtClean="0"/>
              <a:t>.</a:t>
            </a:r>
          </a:p>
          <a:p>
            <a:pPr lvl="1"/>
            <a:r>
              <a:rPr lang="en-US" dirty="0" smtClean="0"/>
              <a:t>Tokenize the text into sentences.</a:t>
            </a:r>
          </a:p>
          <a:p>
            <a:pPr lvl="1"/>
            <a:r>
              <a:rPr lang="en-US" dirty="0" smtClean="0"/>
              <a:t>Apply lemmatization or stemming to normalize the words.</a:t>
            </a:r>
          </a:p>
          <a:p>
            <a:r>
              <a:rPr lang="en-US" b="1" dirty="0" smtClean="0"/>
              <a:t>Text Representation:</a:t>
            </a:r>
            <a:endParaRPr lang="en-US" dirty="0" smtClean="0"/>
          </a:p>
          <a:p>
            <a:pPr lvl="1"/>
            <a:r>
              <a:rPr lang="en-US" dirty="0" smtClean="0"/>
              <a:t>Convert the preprocessed text into a graph representation.</a:t>
            </a:r>
          </a:p>
          <a:p>
            <a:pPr lvl="1"/>
            <a:r>
              <a:rPr lang="en-US" dirty="0" smtClean="0"/>
              <a:t>Nodes represent sentences, and edges represent the similarity between sentences.</a:t>
            </a:r>
          </a:p>
          <a:p>
            <a:pPr lvl="1"/>
            <a:r>
              <a:rPr lang="en-US" dirty="0" smtClean="0"/>
              <a:t>Calculate sentence similarity based on metrics like cosine similarity or </a:t>
            </a:r>
            <a:r>
              <a:rPr lang="en-US" dirty="0" err="1" smtClean="0"/>
              <a:t>Jaccard</a:t>
            </a:r>
            <a:r>
              <a:rPr lang="en-US" dirty="0" smtClean="0"/>
              <a:t> similarity, considering word overlap or semantic similarity using word embeddings.</a:t>
            </a:r>
          </a:p>
          <a:p>
            <a:r>
              <a:rPr lang="en-US" b="1" dirty="0" smtClean="0"/>
              <a:t>Graph Construction:</a:t>
            </a:r>
            <a:endParaRPr lang="en-US" dirty="0" smtClean="0"/>
          </a:p>
          <a:p>
            <a:pPr lvl="1"/>
            <a:r>
              <a:rPr lang="en-US" dirty="0" smtClean="0"/>
              <a:t>Build a weighted graph where nodes represent sentences and edges represent the similarity between sentences.</a:t>
            </a:r>
          </a:p>
          <a:p>
            <a:pPr lvl="1"/>
            <a:r>
              <a:rPr lang="en-US" dirty="0" smtClean="0"/>
              <a:t>Compute the similarity score between each pair of sentences and use it as the weight for the corresponding edge.</a:t>
            </a:r>
          </a:p>
          <a:p>
            <a:r>
              <a:rPr lang="en-US" b="1" dirty="0" smtClean="0"/>
              <a:t>Graph-based Ranking:</a:t>
            </a:r>
            <a:endParaRPr lang="en-US" dirty="0" smtClean="0"/>
          </a:p>
          <a:p>
            <a:pPr lvl="1"/>
            <a:r>
              <a:rPr lang="en-US" dirty="0" smtClean="0"/>
              <a:t>Apply the </a:t>
            </a:r>
            <a:r>
              <a:rPr lang="en-US" dirty="0" err="1" smtClean="0"/>
              <a:t>PageRank</a:t>
            </a:r>
            <a:r>
              <a:rPr lang="en-US" dirty="0" smtClean="0"/>
              <a:t> algorithm on the graph to rank the sentences based on their importance.</a:t>
            </a:r>
          </a:p>
          <a:p>
            <a:pPr lvl="1"/>
            <a:r>
              <a:rPr lang="en-US" dirty="0" smtClean="0"/>
              <a:t>Iteratively update the importance scores of sentences based on the importance scores of neighboring sentences.</a:t>
            </a:r>
          </a:p>
          <a:p>
            <a:r>
              <a:rPr lang="en-US" b="1" dirty="0" smtClean="0"/>
              <a:t>Summary Generation:</a:t>
            </a:r>
            <a:endParaRPr lang="en-US" dirty="0" smtClean="0"/>
          </a:p>
          <a:p>
            <a:pPr lvl="1"/>
            <a:r>
              <a:rPr lang="en-US" dirty="0" smtClean="0"/>
              <a:t>Select the top-ranked sentences to form the summary.</a:t>
            </a:r>
          </a:p>
          <a:p>
            <a:pPr lvl="1"/>
            <a:r>
              <a:rPr lang="en-US" dirty="0" smtClean="0"/>
              <a:t>Optionally, apply post-processing techniques to improve the coherence and readability of the summary.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Coding</a:t>
            </a:r>
            <a:endParaRPr lang="en-US" dirty="0"/>
          </a:p>
        </p:txBody>
      </p:sp>
      <p:pic>
        <p:nvPicPr>
          <p:cNvPr id="4" name="Content Placeholder 3" descr="0_rSMFvWp71buC5gb3.png"/>
          <p:cNvPicPr>
            <a:picLocks noGrp="1" noChangeAspect="1"/>
          </p:cNvPicPr>
          <p:nvPr>
            <p:ph idx="1"/>
          </p:nvPr>
        </p:nvPicPr>
        <p:blipFill>
          <a:blip r:embed="rId2"/>
          <a:stretch>
            <a:fillRect/>
          </a:stretch>
        </p:blipFill>
        <p:spPr>
          <a:xfrm>
            <a:off x="533400" y="2057400"/>
            <a:ext cx="7315200" cy="434004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Natural Language Processing (NLP) applications have witnessed a remarkable evolution, from basic language understanding to complex tasks such as sentiment analysis, machine translation, and question answering. In conclusion, NLP has become integral to various industries, including healthcare, finance, customer service, and more. Its ability to process and understand human language has revolutionized how we interact with technology and each other. As NLP models continue to advance, driven by innovations in machine learning and deep learning, we can expect even more sophisticated applications that further enhance our ability to communicate, analyze, and extract insights from vast amounts of textual data. However, challenges such as bias, privacy concerns, and ethical considerations remain significant, requiring ongoing research and development efforts to address them effectively. Overall, NLP holds immense potential to transform numerous aspects of our lives and drive innovation across diverse domains.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Future </a:t>
            </a:r>
            <a:r>
              <a:rPr lang="en-IN" dirty="0" smtClean="0"/>
              <a:t>scope</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Conversational AI</a:t>
            </a:r>
            <a:r>
              <a:rPr lang="en-US" dirty="0" smtClean="0"/>
              <a:t>: Improving </a:t>
            </a:r>
            <a:r>
              <a:rPr lang="en-US" dirty="0" err="1" smtClean="0"/>
              <a:t>chatbots</a:t>
            </a:r>
            <a:r>
              <a:rPr lang="en-US" dirty="0" smtClean="0"/>
              <a:t> and virtual assistants to provide more human-like interactions, understanding context, emotions, and intent, enabling seamless communication between humans and machines.</a:t>
            </a:r>
          </a:p>
          <a:p>
            <a:r>
              <a:rPr lang="en-US" b="1" dirty="0" smtClean="0"/>
              <a:t>Multilingual NLP</a:t>
            </a:r>
            <a:r>
              <a:rPr lang="en-US" dirty="0" smtClean="0"/>
              <a:t>: Developing NLP models that can handle multiple languages simultaneously, facilitating global communication and breaking down language barriers.</a:t>
            </a:r>
          </a:p>
          <a:p>
            <a:r>
              <a:rPr lang="en-US" b="1" dirty="0" smtClean="0"/>
              <a:t>Advanced Machine Translation</a:t>
            </a:r>
            <a:r>
              <a:rPr lang="en-US" dirty="0" smtClean="0"/>
              <a:t>: Enhancing machine translation systems to produce more accurate and fluent translations across various languages and domains, incorporating context and idiomatic expressions.</a:t>
            </a:r>
          </a:p>
          <a:p>
            <a:r>
              <a:rPr lang="en-US" b="1" dirty="0" smtClean="0"/>
              <a:t>Sentiment Analysis and Opinion Mining</a:t>
            </a:r>
            <a:r>
              <a:rPr lang="en-US" dirty="0" smtClean="0"/>
              <a:t>: Refining sentiment analysis techniques to better understand nuances in opinions, emotions, and attitudes expressed in text, enabling businesses to gain deeper insights into customer feedback and market trends.</a:t>
            </a:r>
          </a:p>
          <a:p>
            <a:r>
              <a:rPr lang="en-US" b="1" dirty="0" smtClean="0"/>
              <a:t>Healthcare Applications</a:t>
            </a:r>
            <a:r>
              <a:rPr lang="en-US" dirty="0" smtClean="0"/>
              <a:t>: Expanding NLP applications in healthcare for clinical documentation, medical diagnosis, patient monitoring, and personalized medicine, leveraging electronic health records and medical literature.</a:t>
            </a:r>
          </a:p>
          <a:p>
            <a:r>
              <a:rPr lang="en-US" b="1" dirty="0" smtClean="0"/>
              <a:t>Legal and Compliance</a:t>
            </a:r>
            <a:r>
              <a:rPr lang="en-US" dirty="0" smtClean="0"/>
              <a:t>: Utilizing NLP for legal document analysis, contract management, and compliance monitoring, automating tedious tasks, and ensuring regulatory adherence.</a:t>
            </a:r>
          </a:p>
          <a:p>
            <a:r>
              <a:rPr lang="en-US" b="1" dirty="0" smtClean="0"/>
              <a:t>Content Generation and Summarization</a:t>
            </a:r>
            <a:r>
              <a:rPr lang="en-US" dirty="0" smtClean="0"/>
              <a:t>: Developing NLP models capable of generating coherent and contextually relevant text, as well as summarizing lengthy documents, articles, and conversations for quick comprehension.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TotalTime>
  <Words>1393</Words>
  <Application>Microsoft Office PowerPoint</Application>
  <PresentationFormat>On-screen Show (4:3)</PresentationFormat>
  <Paragraphs>89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Natural Language Processing (NLP) Applications</vt:lpstr>
      <vt:lpstr>Outline</vt:lpstr>
      <vt:lpstr>Problem Stetement</vt:lpstr>
      <vt:lpstr>Proposed System /Solution</vt:lpstr>
      <vt:lpstr>System Development Approach</vt:lpstr>
      <vt:lpstr>Algorithm &amp; Deployment</vt:lpstr>
      <vt:lpstr>Coding</vt:lpstr>
      <vt:lpstr>Conclusion</vt:lpstr>
      <vt:lpstr>Future scope</vt:lpstr>
      <vt:lpstr>Result</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Applications</dc:title>
  <dc:creator>WELCOME</dc:creator>
  <cp:lastModifiedBy>Windows User</cp:lastModifiedBy>
  <cp:revision>4</cp:revision>
  <dcterms:created xsi:type="dcterms:W3CDTF">2006-08-16T00:00:00Z</dcterms:created>
  <dcterms:modified xsi:type="dcterms:W3CDTF">2024-04-12T09:37:12Z</dcterms:modified>
</cp:coreProperties>
</file>