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latin typeface="Arial"/>
                <a:ea typeface="Arial"/>
                <a:cs typeface="Arial"/>
                <a:sym typeface="Arial"/>
              </a:rPr>
              <a:t>Sarandeepraj</a:t>
            </a:r>
            <a:r>
              <a:rPr lang="en-US" sz="2400" b="1" dirty="0">
                <a:solidFill>
                  <a:srgbClr val="1482AB"/>
                </a:solidFill>
                <a:latin typeface="Arial"/>
                <a:ea typeface="Arial"/>
                <a:cs typeface="Arial"/>
                <a:sym typeface="Arial"/>
              </a:rPr>
              <a:t> P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descr="A screenshot of a computer&#10;&#10;Description automatically generated">
            <a:extLst>
              <a:ext uri="{FF2B5EF4-FFF2-40B4-BE49-F238E27FC236}">
                <a16:creationId xmlns:a16="http://schemas.microsoft.com/office/drawing/2014/main" id="{999D08E2-EF21-9FF1-703A-D90F0991AC53}"/>
              </a:ext>
            </a:extLst>
          </p:cNvPr>
          <p:cNvPicPr>
            <a:picLocks noChangeAspect="1"/>
          </p:cNvPicPr>
          <p:nvPr/>
        </p:nvPicPr>
        <p:blipFill>
          <a:blip r:embed="rId3"/>
          <a:stretch>
            <a:fillRect/>
          </a:stretch>
        </p:blipFill>
        <p:spPr>
          <a:xfrm>
            <a:off x="755010" y="1293182"/>
            <a:ext cx="10662408" cy="507196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11C6F2A-6385-0E34-611D-A5911B81A5F5}"/>
              </a:ext>
            </a:extLst>
          </p:cNvPr>
          <p:cNvPicPr>
            <a:picLocks noChangeAspect="1"/>
          </p:cNvPicPr>
          <p:nvPr/>
        </p:nvPicPr>
        <p:blipFill>
          <a:blip r:embed="rId4"/>
          <a:stretch>
            <a:fillRect/>
          </a:stretch>
        </p:blipFill>
        <p:spPr>
          <a:xfrm>
            <a:off x="5618413" y="1765469"/>
            <a:ext cx="4452332" cy="231158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605A86E-1428-AD96-0486-347907D936C2}"/>
              </a:ext>
            </a:extLst>
          </p:cNvPr>
          <p:cNvPicPr>
            <a:picLocks noChangeAspect="1"/>
          </p:cNvPicPr>
          <p:nvPr/>
        </p:nvPicPr>
        <p:blipFill>
          <a:blip r:embed="rId5"/>
          <a:stretch>
            <a:fillRect/>
          </a:stretch>
        </p:blipFill>
        <p:spPr>
          <a:xfrm>
            <a:off x="5123608" y="4186107"/>
            <a:ext cx="5441942" cy="1538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Libre Franklin</vt:lpstr>
      <vt:lpstr>Calibri</vt:lpstr>
      <vt:lpstr>Söhne</vt:lpstr>
      <vt:lpstr>Franklin Gothic</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SARANDEEPRAJ P</cp:lastModifiedBy>
  <cp:revision>7</cp:revision>
  <dcterms:modified xsi:type="dcterms:W3CDTF">2024-04-05T04:45:09Z</dcterms:modified>
</cp:coreProperties>
</file>