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a3fbe5b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a3fbe5b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a3fbe5b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a3fbe5b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3fbe5b9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3fbe5b9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imagojr.com/journalsearch.php?q=5100152904&amp;tip=sid&amp;clean=0" TargetMode="External"/><Relationship Id="rId4" Type="http://schemas.openxmlformats.org/officeDocument/2006/relationships/hyperlink" Target="https://www.scimagojr.com/journalsearch.php?q=20893&amp;tip=sid&amp;clean=0" TargetMode="External"/><Relationship Id="rId11" Type="http://schemas.openxmlformats.org/officeDocument/2006/relationships/hyperlink" Target="https://www.sciencedirect.com/science/article/abs/pii/S136984781630167X?via%3Dihub" TargetMode="External"/><Relationship Id="rId10" Type="http://schemas.openxmlformats.org/officeDocument/2006/relationships/hyperlink" Target="https://www.scimagojr.com/journalsearch.php?q=20897&amp;tip=sid&amp;clean=0" TargetMode="External"/><Relationship Id="rId9" Type="http://schemas.openxmlformats.org/officeDocument/2006/relationships/hyperlink" Target="https://www.researchgate.net/publication/9068505_Effects_of_Red_Light_Cameras_on_Violations_and_Crashes_A_Review_of_the_International_Literature" TargetMode="External"/><Relationship Id="rId5" Type="http://schemas.openxmlformats.org/officeDocument/2006/relationships/hyperlink" Target="https://www.sciencedirect.com/science/article/abs/pii/S0968090X14002149?via%3Dihub" TargetMode="External"/><Relationship Id="rId6" Type="http://schemas.openxmlformats.org/officeDocument/2006/relationships/hyperlink" Target="https://www.scimagojr.com/journalsearch.php?q=19532&amp;tip=sid&amp;clean=0" TargetMode="External"/><Relationship Id="rId7" Type="http://schemas.openxmlformats.org/officeDocument/2006/relationships/hyperlink" Target="https://www.sciencedirect.com/science/article/abs/pii/S0001457513001942?via%3Dihub" TargetMode="External"/><Relationship Id="rId8" Type="http://schemas.openxmlformats.org/officeDocument/2006/relationships/hyperlink" Target="https://www.scimagojr.com/journalsearch.php?q=22112&amp;tip=sid&amp;clean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Update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Sarang Deb Saha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Advances in Intelligent Systems and 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Prediction of Traffic-Violation Using Data Mining Techniques (Md Amiruzzaman)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Transportation Research Part C: Emerging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AutoNum type="alphaLcPeriod"/>
            </a:pPr>
            <a:r>
              <a:rPr lang="en" u="sng">
                <a:solidFill>
                  <a:srgbClr val="B6D7A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Evaluation and spatial analysis of automated red-light running enforcement cameras (Mohamed M. Ahmed)</a:t>
            </a:r>
            <a:endParaRPr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Accident Analysis and Prevention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AutoNum type="alphaLcPeriod"/>
            </a:pPr>
            <a:r>
              <a:rPr lang="en" u="sng">
                <a:solidFill>
                  <a:srgbClr val="B6D7A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factors associated with traffic violations and accident severity in China (Guangnan Zhang)</a:t>
            </a:r>
            <a:endParaRPr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Traffic Injury Prevention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AutoNum type="alphaLcPeriod"/>
            </a:pPr>
            <a:r>
              <a:rPr lang="en" u="sng">
                <a:solidFill>
                  <a:srgbClr val="B6D7A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Effects of Red Light Cameras on Violations and Crashes: A Review of the International Literature(Richard A. Retting)</a:t>
            </a:r>
            <a:endParaRPr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Transportation Research Part F: Traffic Psychology and Behaviour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AutoNum type="alphaLcPeriod"/>
            </a:pPr>
            <a:r>
              <a:rPr lang="en" u="sng">
                <a:solidFill>
                  <a:srgbClr val="B6D7A8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 traffic violations be traced to gender-role, sensation seeking, demographics and driving exposure? (Ilit Oppenheim)</a:t>
            </a:r>
            <a:endParaRPr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 Violation features: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24575" y="101772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EventID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AlertType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AlertName</a:t>
            </a:r>
            <a:endParaRPr sz="41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Driver On Call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Green Light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License Plate Recognition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No Helmet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No Seat Belt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Over Speed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Red Light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Red Light Violation Detection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Stop Line Violation</a:t>
            </a:r>
            <a:endParaRPr sz="3707"/>
          </a:p>
          <a:p>
            <a:pPr indent="-28746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707"/>
              <a:t>Women Surrounded by men</a:t>
            </a:r>
            <a:endParaRPr sz="37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channelid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channelname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Eventlocation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eventtime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message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latitude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longitude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numberplate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speedlimit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speeddetected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vehicleColor	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junctionName</a:t>
            </a:r>
            <a:endParaRPr sz="4107"/>
          </a:p>
          <a:p>
            <a:pPr indent="-2938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107"/>
              <a:t>category</a:t>
            </a:r>
            <a:endParaRPr sz="4107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 for a limited dataset-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CycleTime from Red and Green light </a:t>
            </a:r>
            <a:r>
              <a:rPr lang="en"/>
              <a:t>alerts</a:t>
            </a:r>
            <a:r>
              <a:rPr lang="en"/>
              <a:t> or Video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Whether 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Rainfall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Humidity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Wind Speed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OpenWeather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