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8e80be8f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8e80be8f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8e80be8f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8e80be8f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8e80be8f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8e80be8f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8e80be8f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8e80be8f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8e80be8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8e80be8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8e80be8f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8e80be8f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8e80be8f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8e80be8f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8e80be8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8e80be8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8e80be8f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8e80be8f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aaa4ad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aaa4ad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aaa4ad7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aaa4ad7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aaa4ad7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aaa4ad7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Weekly Update 10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Sarang Deb Saha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825" y="136800"/>
            <a:ext cx="822129" cy="82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on SwamiVivekananda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00" y="1343850"/>
            <a:ext cx="6813426" cy="34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Type Analysis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8" y="1068925"/>
            <a:ext cx="6731026" cy="39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075"/>
            <a:ext cx="4678925" cy="43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075" y="239550"/>
            <a:ext cx="4421924" cy="1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075" y="2328950"/>
            <a:ext cx="4421924" cy="20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Studies based on CycleLength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comprehensive study on factors influencing pedestrian signal violation behaviour: Experience from Kolkata City, India (Dipanjan Mukherjee, Sudeshna Mitra)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Influence of Traffic Signal Timing on Red-Light Running and Potential Vehicle Conflicts at Urban Intersections (Richard A. Retting, Michael A. Greene)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Resolution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79" y="1233250"/>
            <a:ext cx="5407749" cy="33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Peak Hours (02-04-2024, 8 to 11 AM)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498" y="1021225"/>
            <a:ext cx="6827274" cy="404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 share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099" y="1852888"/>
            <a:ext cx="3310176" cy="22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5" y="1017725"/>
            <a:ext cx="5608625" cy="33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by Junction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725" y="965900"/>
            <a:ext cx="7056024" cy="417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0" y="245950"/>
            <a:ext cx="5464425" cy="32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3400" y="1500249"/>
            <a:ext cx="3474400" cy="29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Light and Green Light Events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417800"/>
            <a:ext cx="8832300" cy="73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2554925"/>
            <a:ext cx="8832299" cy="151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Vlidation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Considered for Time Instant 8:27:29 to 8:28:08 (39 seconds of Red Light at Swami Vivekananda)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6100"/>
            <a:ext cx="4351274" cy="24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662975" y="2517225"/>
            <a:ext cx="44811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RED_LIGHT_VIOLATION count -&gt; 2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STOP_LINE_VIOLATION -&gt; 5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flow (PCU)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425" y="997088"/>
            <a:ext cx="2440525" cy="41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