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5" Type="http://schemas.openxmlformats.org/officeDocument/2006/relationships/custom-properties" Target="docProps/custom.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706" r:id="rId1"/>
  </p:sldMasterIdLst>
  <p:notesMasterIdLst>
    <p:notesMasterId r:id="rId14"/>
  </p:notesMasterIdLst>
  <p:sldIdLst>
    <p:sldId id="256" r:id="rId2"/>
    <p:sldId id="257" r:id="rId3"/>
    <p:sldId id="258" r:id="rId4"/>
    <p:sldId id="266" r:id="rId5"/>
    <p:sldId id="261" r:id="rId6"/>
    <p:sldId id="267" r:id="rId7"/>
    <p:sldId id="262" r:id="rId8"/>
    <p:sldId id="263" r:id="rId9"/>
    <p:sldId id="264" r:id="rId10"/>
    <p:sldId id="265" r:id="rId11"/>
    <p:sldId id="268" r:id="rId12"/>
    <p:sldId id="260" r:id="rId13"/>
  </p:sldIdLst>
  <p:sldSz cx="10080625" cy="7559675"/>
  <p:notesSz cx="7559675" cy="10691813"/>
  <p:defaultTextStyle>
    <a:defPPr>
      <a:defRPr lang="en-US"/>
    </a:defPPr>
    <a:lvl1pPr algn="l" defTabSz="457200" rtl="0" eaLnBrk="0" fontAlgn="base" hangingPunct="0">
      <a:spcBef>
        <a:spcPct val="0"/>
      </a:spcBef>
      <a:spcAft>
        <a:spcPct val="0"/>
      </a:spcAft>
      <a:defRPr kern="1200">
        <a:solidFill>
          <a:schemeClr val="tx1"/>
        </a:solidFill>
        <a:latin typeface="Trebuchet MS" panose="020B0603020202020204" pitchFamily="34" charset="0"/>
        <a:ea typeface="+mn-ea"/>
        <a:cs typeface="+mn-cs"/>
      </a:defRPr>
    </a:lvl1pPr>
    <a:lvl2pPr marL="457200" algn="l" defTabSz="457200" rtl="0" eaLnBrk="0" fontAlgn="base" hangingPunct="0">
      <a:spcBef>
        <a:spcPct val="0"/>
      </a:spcBef>
      <a:spcAft>
        <a:spcPct val="0"/>
      </a:spcAft>
      <a:defRPr kern="1200">
        <a:solidFill>
          <a:schemeClr val="tx1"/>
        </a:solidFill>
        <a:latin typeface="Trebuchet MS" panose="020B060302020202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Trebuchet MS" panose="020B060302020202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Trebuchet MS" panose="020B060302020202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Trebuchet MS" panose="020B0603020202020204" pitchFamily="34" charset="0"/>
        <a:ea typeface="+mn-ea"/>
        <a:cs typeface="+mn-cs"/>
      </a:defRPr>
    </a:lvl5pPr>
    <a:lvl6pPr marL="2286000" algn="l" defTabSz="914400" rtl="0" eaLnBrk="1" latinLnBrk="0" hangingPunct="1">
      <a:defRPr kern="1200">
        <a:solidFill>
          <a:schemeClr val="tx1"/>
        </a:solidFill>
        <a:latin typeface="Trebuchet MS" panose="020B0603020202020204" pitchFamily="34" charset="0"/>
        <a:ea typeface="+mn-ea"/>
        <a:cs typeface="+mn-cs"/>
      </a:defRPr>
    </a:lvl6pPr>
    <a:lvl7pPr marL="2743200" algn="l" defTabSz="914400" rtl="0" eaLnBrk="1" latinLnBrk="0" hangingPunct="1">
      <a:defRPr kern="1200">
        <a:solidFill>
          <a:schemeClr val="tx1"/>
        </a:solidFill>
        <a:latin typeface="Trebuchet MS" panose="020B0603020202020204" pitchFamily="34" charset="0"/>
        <a:ea typeface="+mn-ea"/>
        <a:cs typeface="+mn-cs"/>
      </a:defRPr>
    </a:lvl7pPr>
    <a:lvl8pPr marL="3200400" algn="l" defTabSz="914400" rtl="0" eaLnBrk="1" latinLnBrk="0" hangingPunct="1">
      <a:defRPr kern="1200">
        <a:solidFill>
          <a:schemeClr val="tx1"/>
        </a:solidFill>
        <a:latin typeface="Trebuchet MS" panose="020B0603020202020204" pitchFamily="34" charset="0"/>
        <a:ea typeface="+mn-ea"/>
        <a:cs typeface="+mn-cs"/>
      </a:defRPr>
    </a:lvl8pPr>
    <a:lvl9pPr marL="3657600" algn="l" defTabSz="914400" rtl="0" eaLnBrk="1" latinLnBrk="0" hangingPunct="1">
      <a:defRPr kern="1200">
        <a:solidFill>
          <a:schemeClr val="tx1"/>
        </a:solidFill>
        <a:latin typeface="Trebuchet MS" panose="020B0603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375" autoAdjust="0"/>
    <p:restoredTop sz="94632" autoAdjust="0"/>
  </p:normalViewPr>
  <p:slideViewPr>
    <p:cSldViewPr>
      <p:cViewPr varScale="1">
        <p:scale>
          <a:sx n="74" d="100"/>
          <a:sy n="74" d="100"/>
        </p:scale>
        <p:origin x="1603" y="48"/>
      </p:cViewPr>
      <p:guideLst>
        <p:guide orient="horz" pos="2160"/>
        <p:guide pos="2880"/>
      </p:guideLst>
    </p:cSldViewPr>
  </p:slideViewPr>
  <p:outlineViewPr>
    <p:cViewPr varScale="1">
      <p:scale>
        <a:sx n="170" d="200"/>
        <a:sy n="170" d="200"/>
      </p:scale>
      <p:origin x="0" y="0"/>
    </p:cViewPr>
  </p:outlineViewPr>
  <p:notesTextViewPr>
    <p:cViewPr>
      <p:scale>
        <a:sx n="1" d="1"/>
        <a:sy n="1" d="1"/>
      </p:scale>
      <p:origin x="0" y="0"/>
    </p:cViewPr>
  </p:notesTextViewPr>
  <p:notesViewPr>
    <p:cSldViewPr>
      <p:cViewPr varScale="1">
        <p:scale>
          <a:sx n="59" d="100"/>
          <a:sy n="59" d="100"/>
        </p:scale>
        <p:origin x="-175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122" name="Rectangle 1">
            <a:extLst>
              <a:ext uri="{FF2B5EF4-FFF2-40B4-BE49-F238E27FC236}">
                <a16:creationId xmlns:a16="http://schemas.microsoft.com/office/drawing/2014/main" id="{A9D79B24-4796-5CC9-31A3-884949AD9745}"/>
              </a:ext>
            </a:extLst>
          </p:cNvPr>
          <p:cNvSpPr>
            <a:spLocks noGrp="1" noRot="1" noChangeAspect="1" noChangeArrowheads="1"/>
          </p:cNvSpPr>
          <p:nvPr>
            <p:ph type="sldImg"/>
          </p:nvPr>
        </p:nvSpPr>
        <p:spPr bwMode="auto">
          <a:xfrm>
            <a:off x="215900" y="812800"/>
            <a:ext cx="7126288" cy="4006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p>
      <p:sp>
        <p:nvSpPr>
          <p:cNvPr id="2" name="Rectangle 2">
            <a:extLst>
              <a:ext uri="{FF2B5EF4-FFF2-40B4-BE49-F238E27FC236}">
                <a16:creationId xmlns:a16="http://schemas.microsoft.com/office/drawing/2014/main" id="{F7944280-8791-6515-0679-88CD19217342}"/>
              </a:ext>
            </a:extLst>
          </p:cNvPr>
          <p:cNvSpPr>
            <a:spLocks noGrp="1" noChangeArrowheads="1"/>
          </p:cNvSpPr>
          <p:nvPr>
            <p:ph type="body"/>
          </p:nvPr>
        </p:nvSpPr>
        <p:spPr bwMode="auto">
          <a:xfrm>
            <a:off x="755650" y="5078413"/>
            <a:ext cx="6046788" cy="4810125"/>
          </a:xfrm>
          <a:prstGeom prst="rect">
            <a:avLst/>
          </a:prstGeom>
          <a:noFill/>
          <a:ln>
            <a:noFill/>
          </a:ln>
          <a:effectLst/>
        </p:spPr>
        <p:txBody>
          <a:bodyPr vert="horz" wrap="square" lIns="0" tIns="0" rIns="0" bIns="0" numCol="1" anchor="t" anchorCtr="0" compatLnSpc="1">
            <a:prstTxWarp prst="textNoShape">
              <a:avLst/>
            </a:prstTxWarp>
          </a:bodyPr>
          <a:lstStyle/>
          <a:p>
            <a:pPr lvl="0"/>
            <a:endParaRPr lang="en-US" altLang="en-US" noProof="0"/>
          </a:p>
        </p:txBody>
      </p:sp>
      <p:sp>
        <p:nvSpPr>
          <p:cNvPr id="3075" name="Rectangle 3">
            <a:extLst>
              <a:ext uri="{FF2B5EF4-FFF2-40B4-BE49-F238E27FC236}">
                <a16:creationId xmlns:a16="http://schemas.microsoft.com/office/drawing/2014/main" id="{F971A0A9-F411-201D-1AA6-7DBE3C596453}"/>
              </a:ext>
            </a:extLst>
          </p:cNvPr>
          <p:cNvSpPr>
            <a:spLocks noGrp="1" noChangeArrowheads="1"/>
          </p:cNvSpPr>
          <p:nvPr>
            <p:ph type="hdr"/>
          </p:nvPr>
        </p:nvSpPr>
        <p:spPr bwMode="auto">
          <a:xfrm>
            <a:off x="0" y="0"/>
            <a:ext cx="3279775" cy="533400"/>
          </a:xfrm>
          <a:prstGeom prst="rect">
            <a:avLst/>
          </a:prstGeom>
          <a:noFill/>
          <a:ln>
            <a:noFill/>
          </a:ln>
          <a:effectLst/>
        </p:spPr>
        <p:txBody>
          <a:bodyPr vert="horz" wrap="square" lIns="0" tIns="0" rIns="0" bIns="0" numCol="1" anchor="t" anchorCtr="0" compatLnSpc="1">
            <a:prstTxWarp prst="textNoShape">
              <a:avLst/>
            </a:prstTxWarp>
          </a:bodyPr>
          <a:lstStyle>
            <a:lvl1pPr eaLnBrk="1" fontAlgn="auto" hangingPunct="1">
              <a:lnSpc>
                <a:spcPct val="93000"/>
              </a:lnSpc>
              <a:spcBef>
                <a:spcPts val="0"/>
              </a:spcBef>
              <a:spcAft>
                <a:spcPts val="0"/>
              </a:spcAft>
              <a:buClr>
                <a:srgbClr val="000000"/>
              </a:buClr>
              <a:buSzPct val="100000"/>
              <a:buFont typeface="Times New Roman" panose="02020603050405020304" pitchFamily="18" charset="0"/>
              <a:buNone/>
              <a:tabLst>
                <a:tab pos="449263" algn="l"/>
                <a:tab pos="898525" algn="l"/>
                <a:tab pos="1347788" algn="l"/>
                <a:tab pos="1797050" algn="l"/>
                <a:tab pos="2246313" algn="l"/>
                <a:tab pos="2695575" algn="l"/>
                <a:tab pos="3144838" algn="l"/>
              </a:tabLst>
              <a:defRPr sz="1400">
                <a:solidFill>
                  <a:srgbClr val="000000"/>
                </a:solidFill>
                <a:latin typeface="Times New Roman" panose="02020603050405020304" pitchFamily="18" charset="0"/>
                <a:cs typeface="DejaVu Sans" charset="0"/>
              </a:defRPr>
            </a:lvl1pPr>
          </a:lstStyle>
          <a:p>
            <a:pPr>
              <a:defRPr/>
            </a:pPr>
            <a:endParaRPr lang="en-IN" altLang="en-US"/>
          </a:p>
        </p:txBody>
      </p:sp>
      <p:sp>
        <p:nvSpPr>
          <p:cNvPr id="3076" name="Rectangle 4">
            <a:extLst>
              <a:ext uri="{FF2B5EF4-FFF2-40B4-BE49-F238E27FC236}">
                <a16:creationId xmlns:a16="http://schemas.microsoft.com/office/drawing/2014/main" id="{EF3FB7C6-13D2-8DEB-3F86-AC1384A2A1B6}"/>
              </a:ext>
            </a:extLst>
          </p:cNvPr>
          <p:cNvSpPr>
            <a:spLocks noGrp="1" noChangeArrowheads="1"/>
          </p:cNvSpPr>
          <p:nvPr>
            <p:ph type="dt"/>
          </p:nvPr>
        </p:nvSpPr>
        <p:spPr bwMode="auto">
          <a:xfrm>
            <a:off x="4278313" y="0"/>
            <a:ext cx="3279775" cy="533400"/>
          </a:xfrm>
          <a:prstGeom prst="rect">
            <a:avLst/>
          </a:prstGeom>
          <a:noFill/>
          <a:ln>
            <a:noFill/>
          </a:ln>
          <a:effectLst/>
        </p:spPr>
        <p:txBody>
          <a:bodyPr vert="horz" wrap="square" lIns="0" tIns="0" rIns="0" bIns="0" numCol="1" anchor="t" anchorCtr="0" compatLnSpc="1">
            <a:prstTxWarp prst="textNoShape">
              <a:avLst/>
            </a:prstTxWarp>
          </a:bodyPr>
          <a:lstStyle>
            <a:lvl1pPr algn="r" eaLnBrk="1" fontAlgn="auto" hangingPunct="1">
              <a:lnSpc>
                <a:spcPct val="93000"/>
              </a:lnSpc>
              <a:spcBef>
                <a:spcPts val="0"/>
              </a:spcBef>
              <a:spcAft>
                <a:spcPts val="0"/>
              </a:spcAft>
              <a:buClr>
                <a:srgbClr val="000000"/>
              </a:buClr>
              <a:buSzPct val="100000"/>
              <a:buFont typeface="Times New Roman" panose="02020603050405020304" pitchFamily="18" charset="0"/>
              <a:buNone/>
              <a:tabLst>
                <a:tab pos="449263" algn="l"/>
                <a:tab pos="898525" algn="l"/>
                <a:tab pos="1347788" algn="l"/>
                <a:tab pos="1797050" algn="l"/>
                <a:tab pos="2246313" algn="l"/>
                <a:tab pos="2695575" algn="l"/>
                <a:tab pos="3144838" algn="l"/>
              </a:tabLst>
              <a:defRPr sz="1400">
                <a:solidFill>
                  <a:srgbClr val="000000"/>
                </a:solidFill>
                <a:latin typeface="Times New Roman" panose="02020603050405020304" pitchFamily="18" charset="0"/>
                <a:cs typeface="DejaVu Sans" charset="0"/>
              </a:defRPr>
            </a:lvl1pPr>
          </a:lstStyle>
          <a:p>
            <a:pPr>
              <a:defRPr/>
            </a:pPr>
            <a:endParaRPr lang="en-IN" altLang="en-US"/>
          </a:p>
        </p:txBody>
      </p:sp>
      <p:sp>
        <p:nvSpPr>
          <p:cNvPr id="3077" name="Rectangle 5">
            <a:extLst>
              <a:ext uri="{FF2B5EF4-FFF2-40B4-BE49-F238E27FC236}">
                <a16:creationId xmlns:a16="http://schemas.microsoft.com/office/drawing/2014/main" id="{D533125E-3FF9-7DBB-F0F1-D8BFB5D0E3D0}"/>
              </a:ext>
            </a:extLst>
          </p:cNvPr>
          <p:cNvSpPr>
            <a:spLocks noGrp="1" noChangeArrowheads="1"/>
          </p:cNvSpPr>
          <p:nvPr>
            <p:ph type="ftr"/>
          </p:nvPr>
        </p:nvSpPr>
        <p:spPr bwMode="auto">
          <a:xfrm>
            <a:off x="0" y="10156825"/>
            <a:ext cx="3279775" cy="533400"/>
          </a:xfrm>
          <a:prstGeom prst="rect">
            <a:avLst/>
          </a:prstGeom>
          <a:noFill/>
          <a:ln>
            <a:noFill/>
          </a:ln>
          <a:effectLst/>
        </p:spPr>
        <p:txBody>
          <a:bodyPr vert="horz" wrap="square" lIns="0" tIns="0" rIns="0" bIns="0" numCol="1" anchor="b" anchorCtr="0" compatLnSpc="1">
            <a:prstTxWarp prst="textNoShape">
              <a:avLst/>
            </a:prstTxWarp>
          </a:bodyPr>
          <a:lstStyle>
            <a:lvl1pPr eaLnBrk="1" fontAlgn="auto" hangingPunct="1">
              <a:lnSpc>
                <a:spcPct val="93000"/>
              </a:lnSpc>
              <a:spcBef>
                <a:spcPts val="0"/>
              </a:spcBef>
              <a:spcAft>
                <a:spcPts val="0"/>
              </a:spcAft>
              <a:buClr>
                <a:srgbClr val="000000"/>
              </a:buClr>
              <a:buSzPct val="100000"/>
              <a:buFont typeface="Times New Roman" panose="02020603050405020304" pitchFamily="18" charset="0"/>
              <a:buNone/>
              <a:tabLst>
                <a:tab pos="449263" algn="l"/>
                <a:tab pos="898525" algn="l"/>
                <a:tab pos="1347788" algn="l"/>
                <a:tab pos="1797050" algn="l"/>
                <a:tab pos="2246313" algn="l"/>
                <a:tab pos="2695575" algn="l"/>
                <a:tab pos="3144838" algn="l"/>
              </a:tabLst>
              <a:defRPr sz="1400">
                <a:solidFill>
                  <a:srgbClr val="000000"/>
                </a:solidFill>
                <a:latin typeface="Times New Roman" panose="02020603050405020304" pitchFamily="18" charset="0"/>
                <a:cs typeface="DejaVu Sans" charset="0"/>
              </a:defRPr>
            </a:lvl1pPr>
          </a:lstStyle>
          <a:p>
            <a:pPr>
              <a:defRPr/>
            </a:pPr>
            <a:endParaRPr lang="en-IN" altLang="en-US"/>
          </a:p>
        </p:txBody>
      </p:sp>
      <p:sp>
        <p:nvSpPr>
          <p:cNvPr id="3078" name="Rectangle 6">
            <a:extLst>
              <a:ext uri="{FF2B5EF4-FFF2-40B4-BE49-F238E27FC236}">
                <a16:creationId xmlns:a16="http://schemas.microsoft.com/office/drawing/2014/main" id="{2FB03668-CA23-58F7-2FB0-F09F17544375}"/>
              </a:ext>
            </a:extLst>
          </p:cNvPr>
          <p:cNvSpPr>
            <a:spLocks noGrp="1" noChangeArrowheads="1"/>
          </p:cNvSpPr>
          <p:nvPr>
            <p:ph type="sldNum"/>
          </p:nvPr>
        </p:nvSpPr>
        <p:spPr bwMode="auto">
          <a:xfrm>
            <a:off x="4278313" y="10156825"/>
            <a:ext cx="3279775" cy="533400"/>
          </a:xfrm>
          <a:prstGeom prst="rect">
            <a:avLst/>
          </a:prstGeom>
          <a:noFill/>
          <a:ln>
            <a:noFill/>
          </a:ln>
          <a:effectLst/>
        </p:spPr>
        <p:txBody>
          <a:bodyPr vert="horz" wrap="square" lIns="0" tIns="0" rIns="0" bIns="0" numCol="1" anchor="b" anchorCtr="0" compatLnSpc="1">
            <a:prstTxWarp prst="textNoShape">
              <a:avLst/>
            </a:prstTxWarp>
          </a:bodyPr>
          <a:lstStyle>
            <a:lvl1pPr algn="r" eaLnBrk="1" fontAlgn="auto" hangingPunct="1">
              <a:lnSpc>
                <a:spcPct val="93000"/>
              </a:lnSpc>
              <a:spcBef>
                <a:spcPts val="0"/>
              </a:spcBef>
              <a:spcAft>
                <a:spcPts val="0"/>
              </a:spcAft>
              <a:buClr>
                <a:srgbClr val="000000"/>
              </a:buClr>
              <a:buSzPct val="100000"/>
              <a:buFont typeface="Times New Roman" panose="02020603050405020304" pitchFamily="18" charset="0"/>
              <a:buNone/>
              <a:tabLst>
                <a:tab pos="449263" algn="l"/>
                <a:tab pos="898525" algn="l"/>
                <a:tab pos="1347788" algn="l"/>
                <a:tab pos="1797050" algn="l"/>
                <a:tab pos="2246313" algn="l"/>
                <a:tab pos="2695575" algn="l"/>
                <a:tab pos="3144838" algn="l"/>
              </a:tabLst>
              <a:defRPr sz="1400">
                <a:solidFill>
                  <a:srgbClr val="000000"/>
                </a:solidFill>
                <a:latin typeface="Times New Roman" panose="02020603050405020304" pitchFamily="18" charset="0"/>
                <a:cs typeface="DejaVu Sans" charset="0"/>
              </a:defRPr>
            </a:lvl1pPr>
          </a:lstStyle>
          <a:p>
            <a:pPr>
              <a:defRPr/>
            </a:pPr>
            <a:fld id="{953584A0-0463-414B-A619-6967A3DB87F7}" type="slidenum">
              <a:rPr lang="en-IN" altLang="en-US"/>
              <a:pPr>
                <a:defRPr/>
              </a:pPr>
              <a:t>‹#›</a:t>
            </a:fld>
            <a:endParaRPr lang="en-IN" altLang="en-US"/>
          </a:p>
        </p:txBody>
      </p:sp>
    </p:spTree>
  </p:cSld>
  <p:clrMap bg1="lt1" tx1="dk1" bg2="lt2" tx2="dk2" accent1="accent1" accent2="accent2" accent3="accent3" accent4="accent4" accent5="accent5" accent6="accent6" hlink="hlink" folHlink="folHlink"/>
  <p:notesStyle>
    <a:lvl1pPr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1pPr>
    <a:lvl2pPr marL="742950" indent="-28575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2pPr>
    <a:lvl3pPr marL="11430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3pPr>
    <a:lvl4pPr marL="16002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4pPr>
    <a:lvl5pPr marL="20574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170" name="Rectangle 6">
            <a:extLst>
              <a:ext uri="{FF2B5EF4-FFF2-40B4-BE49-F238E27FC236}">
                <a16:creationId xmlns:a16="http://schemas.microsoft.com/office/drawing/2014/main" id="{9AD24289-FC61-A61B-1154-28132E6D4D2D}"/>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9pPr>
          </a:lstStyle>
          <a:p>
            <a:pPr fontAlgn="base">
              <a:spcBef>
                <a:spcPct val="0"/>
              </a:spcBef>
              <a:spcAft>
                <a:spcPct val="0"/>
              </a:spcAft>
            </a:pPr>
            <a:fld id="{0AF428A9-FE9B-4060-8CF6-3EB11E9C2F2C}" type="slidenum">
              <a:rPr lang="en-IN" altLang="en-US" sz="1400" smtClean="0"/>
              <a:pPr fontAlgn="base">
                <a:spcBef>
                  <a:spcPct val="0"/>
                </a:spcBef>
                <a:spcAft>
                  <a:spcPct val="0"/>
                </a:spcAft>
              </a:pPr>
              <a:t>1</a:t>
            </a:fld>
            <a:endParaRPr lang="en-IN" altLang="en-US" sz="1400"/>
          </a:p>
        </p:txBody>
      </p:sp>
      <p:sp>
        <p:nvSpPr>
          <p:cNvPr id="7171" name="Rectangle 1">
            <a:extLst>
              <a:ext uri="{FF2B5EF4-FFF2-40B4-BE49-F238E27FC236}">
                <a16:creationId xmlns:a16="http://schemas.microsoft.com/office/drawing/2014/main" id="{E91D6E52-F7D8-901F-80C4-64D84FCDD02D}"/>
              </a:ext>
            </a:extLst>
          </p:cNvPr>
          <p:cNvSpPr>
            <a:spLocks noGrp="1" noRot="1" noChangeAspect="1" noChangeArrowheads="1" noTextEdit="1"/>
          </p:cNvSpPr>
          <p:nvPr>
            <p:ph type="sldImg"/>
          </p:nvPr>
        </p:nvSpPr>
        <p:spPr>
          <a:xfrm>
            <a:off x="1106488" y="812800"/>
            <a:ext cx="5346700"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172" name="Rectangle 2">
            <a:extLst>
              <a:ext uri="{FF2B5EF4-FFF2-40B4-BE49-F238E27FC236}">
                <a16:creationId xmlns:a16="http://schemas.microsoft.com/office/drawing/2014/main" id="{3960B157-B53E-0A21-50B5-27C333F86A05}"/>
              </a:ext>
            </a:extLst>
          </p:cNvPr>
          <p:cNvSpPr>
            <a:spLocks noGrp="1" noChangeArrowheads="1"/>
          </p:cNvSpPr>
          <p:nvPr>
            <p:ph type="body" idx="1"/>
          </p:nvPr>
        </p:nvSpPr>
        <p:spPr>
          <a:xfrm>
            <a:off x="755650" y="5078413"/>
            <a:ext cx="6048375" cy="4811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6626" name="Rectangle 6">
            <a:extLst>
              <a:ext uri="{FF2B5EF4-FFF2-40B4-BE49-F238E27FC236}">
                <a16:creationId xmlns:a16="http://schemas.microsoft.com/office/drawing/2014/main" id="{9131E58D-499B-F239-E930-16EEFA8F5CB0}"/>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9pPr>
          </a:lstStyle>
          <a:p>
            <a:pPr fontAlgn="base">
              <a:spcBef>
                <a:spcPct val="0"/>
              </a:spcBef>
              <a:spcAft>
                <a:spcPct val="0"/>
              </a:spcAft>
            </a:pPr>
            <a:fld id="{D5E9F404-E3B4-4F14-B538-E76D5D8E46C8}" type="slidenum">
              <a:rPr lang="en-IN" altLang="en-US" sz="1400" smtClean="0"/>
              <a:pPr fontAlgn="base">
                <a:spcBef>
                  <a:spcPct val="0"/>
                </a:spcBef>
                <a:spcAft>
                  <a:spcPct val="0"/>
                </a:spcAft>
              </a:pPr>
              <a:t>11</a:t>
            </a:fld>
            <a:endParaRPr lang="en-IN" altLang="en-US" sz="1400"/>
          </a:p>
        </p:txBody>
      </p:sp>
      <p:sp>
        <p:nvSpPr>
          <p:cNvPr id="26627" name="Rectangle 1">
            <a:extLst>
              <a:ext uri="{FF2B5EF4-FFF2-40B4-BE49-F238E27FC236}">
                <a16:creationId xmlns:a16="http://schemas.microsoft.com/office/drawing/2014/main" id="{6EF1F901-C4EE-97DD-D822-EA2E94D21BF3}"/>
              </a:ext>
            </a:extLst>
          </p:cNvPr>
          <p:cNvSpPr>
            <a:spLocks noGrp="1" noRot="1" noChangeAspect="1" noChangeArrowheads="1" noTextEdit="1"/>
          </p:cNvSpPr>
          <p:nvPr>
            <p:ph type="sldImg"/>
          </p:nvPr>
        </p:nvSpPr>
        <p:spPr>
          <a:xfrm>
            <a:off x="1106488" y="812800"/>
            <a:ext cx="5346700"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6628" name="Rectangle 2">
            <a:extLst>
              <a:ext uri="{FF2B5EF4-FFF2-40B4-BE49-F238E27FC236}">
                <a16:creationId xmlns:a16="http://schemas.microsoft.com/office/drawing/2014/main" id="{B982C11C-36DF-9AD6-49F5-A401AE538038}"/>
              </a:ext>
            </a:extLst>
          </p:cNvPr>
          <p:cNvSpPr>
            <a:spLocks noGrp="1" noChangeArrowheads="1"/>
          </p:cNvSpPr>
          <p:nvPr>
            <p:ph type="body" idx="1"/>
          </p:nvPr>
        </p:nvSpPr>
        <p:spPr>
          <a:xfrm>
            <a:off x="755650" y="5078413"/>
            <a:ext cx="6048375" cy="4811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8674" name="Rectangle 6">
            <a:extLst>
              <a:ext uri="{FF2B5EF4-FFF2-40B4-BE49-F238E27FC236}">
                <a16:creationId xmlns:a16="http://schemas.microsoft.com/office/drawing/2014/main" id="{4ACD4E61-FB17-9F8A-788F-FBA184F0EFD7}"/>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9pPr>
          </a:lstStyle>
          <a:p>
            <a:pPr fontAlgn="base">
              <a:spcBef>
                <a:spcPct val="0"/>
              </a:spcBef>
              <a:spcAft>
                <a:spcPct val="0"/>
              </a:spcAft>
            </a:pPr>
            <a:fld id="{ADB86A37-8140-41F9-BF07-5010F633F441}" type="slidenum">
              <a:rPr lang="en-IN" altLang="en-US" sz="1400" smtClean="0"/>
              <a:pPr fontAlgn="base">
                <a:spcBef>
                  <a:spcPct val="0"/>
                </a:spcBef>
                <a:spcAft>
                  <a:spcPct val="0"/>
                </a:spcAft>
              </a:pPr>
              <a:t>12</a:t>
            </a:fld>
            <a:endParaRPr lang="en-IN" altLang="en-US" sz="1400"/>
          </a:p>
        </p:txBody>
      </p:sp>
      <p:sp>
        <p:nvSpPr>
          <p:cNvPr id="28675" name="Rectangle 1">
            <a:extLst>
              <a:ext uri="{FF2B5EF4-FFF2-40B4-BE49-F238E27FC236}">
                <a16:creationId xmlns:a16="http://schemas.microsoft.com/office/drawing/2014/main" id="{391F9ADD-081E-0AE0-3260-29AA4A11CEBA}"/>
              </a:ext>
            </a:extLst>
          </p:cNvPr>
          <p:cNvSpPr>
            <a:spLocks noGrp="1" noRot="1" noChangeAspect="1" noChangeArrowheads="1" noTextEdit="1"/>
          </p:cNvSpPr>
          <p:nvPr>
            <p:ph type="sldImg"/>
          </p:nvPr>
        </p:nvSpPr>
        <p:spPr>
          <a:xfrm>
            <a:off x="1106488" y="812800"/>
            <a:ext cx="5346700"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8676" name="Rectangle 2">
            <a:extLst>
              <a:ext uri="{FF2B5EF4-FFF2-40B4-BE49-F238E27FC236}">
                <a16:creationId xmlns:a16="http://schemas.microsoft.com/office/drawing/2014/main" id="{3910D532-CA37-9872-F9E3-CC10CC75761E}"/>
              </a:ext>
            </a:extLst>
          </p:cNvPr>
          <p:cNvSpPr>
            <a:spLocks noGrp="1" noChangeArrowheads="1"/>
          </p:cNvSpPr>
          <p:nvPr>
            <p:ph type="body" idx="1"/>
          </p:nvPr>
        </p:nvSpPr>
        <p:spPr>
          <a:xfrm>
            <a:off x="755650" y="5078413"/>
            <a:ext cx="6048375" cy="4811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218" name="Rectangle 6">
            <a:extLst>
              <a:ext uri="{FF2B5EF4-FFF2-40B4-BE49-F238E27FC236}">
                <a16:creationId xmlns:a16="http://schemas.microsoft.com/office/drawing/2014/main" id="{E205897C-CC25-BF99-0188-3DFA7E6C23C6}"/>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9pPr>
          </a:lstStyle>
          <a:p>
            <a:pPr fontAlgn="base">
              <a:spcBef>
                <a:spcPct val="0"/>
              </a:spcBef>
              <a:spcAft>
                <a:spcPct val="0"/>
              </a:spcAft>
            </a:pPr>
            <a:fld id="{74096CF3-18F8-4C67-B5A1-07B46AC20863}" type="slidenum">
              <a:rPr lang="en-IN" altLang="en-US" sz="1400" smtClean="0"/>
              <a:pPr fontAlgn="base">
                <a:spcBef>
                  <a:spcPct val="0"/>
                </a:spcBef>
                <a:spcAft>
                  <a:spcPct val="0"/>
                </a:spcAft>
              </a:pPr>
              <a:t>2</a:t>
            </a:fld>
            <a:endParaRPr lang="en-IN" altLang="en-US" sz="1400"/>
          </a:p>
        </p:txBody>
      </p:sp>
      <p:sp>
        <p:nvSpPr>
          <p:cNvPr id="9219" name="Rectangle 1">
            <a:extLst>
              <a:ext uri="{FF2B5EF4-FFF2-40B4-BE49-F238E27FC236}">
                <a16:creationId xmlns:a16="http://schemas.microsoft.com/office/drawing/2014/main" id="{AC83F02C-3EBE-B46D-DFE9-9C1958765525}"/>
              </a:ext>
            </a:extLst>
          </p:cNvPr>
          <p:cNvSpPr>
            <a:spLocks noGrp="1" noRot="1" noChangeAspect="1" noChangeArrowheads="1" noTextEdit="1"/>
          </p:cNvSpPr>
          <p:nvPr>
            <p:ph type="sldImg"/>
          </p:nvPr>
        </p:nvSpPr>
        <p:spPr>
          <a:xfrm>
            <a:off x="215900" y="812800"/>
            <a:ext cx="7127875"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20" name="Rectangle 2">
            <a:extLst>
              <a:ext uri="{FF2B5EF4-FFF2-40B4-BE49-F238E27FC236}">
                <a16:creationId xmlns:a16="http://schemas.microsoft.com/office/drawing/2014/main" id="{11E7F1E8-FBC7-6652-41DB-2FF6C251D9FA}"/>
              </a:ext>
            </a:extLst>
          </p:cNvPr>
          <p:cNvSpPr>
            <a:spLocks noGrp="1" noChangeArrowheads="1"/>
          </p:cNvSpPr>
          <p:nvPr>
            <p:ph type="body" idx="1"/>
          </p:nvPr>
        </p:nvSpPr>
        <p:spPr>
          <a:xfrm>
            <a:off x="755650" y="5078413"/>
            <a:ext cx="6048375" cy="4811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266" name="Rectangle 6">
            <a:extLst>
              <a:ext uri="{FF2B5EF4-FFF2-40B4-BE49-F238E27FC236}">
                <a16:creationId xmlns:a16="http://schemas.microsoft.com/office/drawing/2014/main" id="{40D453B7-66D8-B04A-7759-742D07F6E288}"/>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9pPr>
          </a:lstStyle>
          <a:p>
            <a:pPr fontAlgn="base">
              <a:spcBef>
                <a:spcPct val="0"/>
              </a:spcBef>
              <a:spcAft>
                <a:spcPct val="0"/>
              </a:spcAft>
            </a:pPr>
            <a:fld id="{6D54348E-3F25-4124-A444-12228EF98CF2}" type="slidenum">
              <a:rPr lang="en-IN" altLang="en-US" sz="1400" smtClean="0"/>
              <a:pPr fontAlgn="base">
                <a:spcBef>
                  <a:spcPct val="0"/>
                </a:spcBef>
                <a:spcAft>
                  <a:spcPct val="0"/>
                </a:spcAft>
              </a:pPr>
              <a:t>3</a:t>
            </a:fld>
            <a:endParaRPr lang="en-IN" altLang="en-US" sz="1400"/>
          </a:p>
        </p:txBody>
      </p:sp>
      <p:sp>
        <p:nvSpPr>
          <p:cNvPr id="11267" name="Rectangle 1">
            <a:extLst>
              <a:ext uri="{FF2B5EF4-FFF2-40B4-BE49-F238E27FC236}">
                <a16:creationId xmlns:a16="http://schemas.microsoft.com/office/drawing/2014/main" id="{4D7BB41A-4019-EE9E-D8A8-E552EA0FA355}"/>
              </a:ext>
            </a:extLst>
          </p:cNvPr>
          <p:cNvSpPr>
            <a:spLocks noGrp="1" noRot="1" noChangeAspect="1" noChangeArrowheads="1" noTextEdit="1"/>
          </p:cNvSpPr>
          <p:nvPr>
            <p:ph type="sldImg"/>
          </p:nvPr>
        </p:nvSpPr>
        <p:spPr>
          <a:xfrm>
            <a:off x="1106488" y="812800"/>
            <a:ext cx="5346700"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268" name="Rectangle 2">
            <a:extLst>
              <a:ext uri="{FF2B5EF4-FFF2-40B4-BE49-F238E27FC236}">
                <a16:creationId xmlns:a16="http://schemas.microsoft.com/office/drawing/2014/main" id="{9E521049-CCB5-9B3C-3737-56E629F25E2D}"/>
              </a:ext>
            </a:extLst>
          </p:cNvPr>
          <p:cNvSpPr>
            <a:spLocks noGrp="1" noChangeArrowheads="1"/>
          </p:cNvSpPr>
          <p:nvPr>
            <p:ph type="body" idx="1"/>
          </p:nvPr>
        </p:nvSpPr>
        <p:spPr>
          <a:xfrm>
            <a:off x="755650" y="5078413"/>
            <a:ext cx="6048375" cy="4811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314" name="Rectangle 6">
            <a:extLst>
              <a:ext uri="{FF2B5EF4-FFF2-40B4-BE49-F238E27FC236}">
                <a16:creationId xmlns:a16="http://schemas.microsoft.com/office/drawing/2014/main" id="{3CE803E2-AD7F-4488-327E-53A5E1A54341}"/>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9pPr>
          </a:lstStyle>
          <a:p>
            <a:pPr fontAlgn="base">
              <a:spcBef>
                <a:spcPct val="0"/>
              </a:spcBef>
              <a:spcAft>
                <a:spcPct val="0"/>
              </a:spcAft>
            </a:pPr>
            <a:fld id="{AFF33B8E-5EE0-4293-93C4-5AF87CF749E5}" type="slidenum">
              <a:rPr lang="en-IN" altLang="en-US" sz="1400" smtClean="0"/>
              <a:pPr fontAlgn="base">
                <a:spcBef>
                  <a:spcPct val="0"/>
                </a:spcBef>
                <a:spcAft>
                  <a:spcPct val="0"/>
                </a:spcAft>
              </a:pPr>
              <a:t>4</a:t>
            </a:fld>
            <a:endParaRPr lang="en-IN" altLang="en-US" sz="1400"/>
          </a:p>
        </p:txBody>
      </p:sp>
      <p:sp>
        <p:nvSpPr>
          <p:cNvPr id="13315" name="Rectangle 1">
            <a:extLst>
              <a:ext uri="{FF2B5EF4-FFF2-40B4-BE49-F238E27FC236}">
                <a16:creationId xmlns:a16="http://schemas.microsoft.com/office/drawing/2014/main" id="{49A7E8A0-0D4A-8D8E-F185-2C1D5C7D0EDF}"/>
              </a:ext>
            </a:extLst>
          </p:cNvPr>
          <p:cNvSpPr>
            <a:spLocks noGrp="1" noRot="1" noChangeAspect="1" noChangeArrowheads="1" noTextEdit="1"/>
          </p:cNvSpPr>
          <p:nvPr>
            <p:ph type="sldImg"/>
          </p:nvPr>
        </p:nvSpPr>
        <p:spPr>
          <a:xfrm>
            <a:off x="1106488" y="812800"/>
            <a:ext cx="5346700"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3316" name="Rectangle 2">
            <a:extLst>
              <a:ext uri="{FF2B5EF4-FFF2-40B4-BE49-F238E27FC236}">
                <a16:creationId xmlns:a16="http://schemas.microsoft.com/office/drawing/2014/main" id="{A90908DA-1087-31F5-3C88-7CB428A01847}"/>
              </a:ext>
            </a:extLst>
          </p:cNvPr>
          <p:cNvSpPr>
            <a:spLocks noGrp="1" noChangeArrowheads="1"/>
          </p:cNvSpPr>
          <p:nvPr>
            <p:ph type="body" idx="1"/>
          </p:nvPr>
        </p:nvSpPr>
        <p:spPr>
          <a:xfrm>
            <a:off x="755650" y="5078413"/>
            <a:ext cx="6048375" cy="4811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362" name="Rectangle 6">
            <a:extLst>
              <a:ext uri="{FF2B5EF4-FFF2-40B4-BE49-F238E27FC236}">
                <a16:creationId xmlns:a16="http://schemas.microsoft.com/office/drawing/2014/main" id="{FF810086-0F0B-659D-EFA1-391D20AD0659}"/>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9pPr>
          </a:lstStyle>
          <a:p>
            <a:pPr fontAlgn="base">
              <a:spcBef>
                <a:spcPct val="0"/>
              </a:spcBef>
              <a:spcAft>
                <a:spcPct val="0"/>
              </a:spcAft>
            </a:pPr>
            <a:fld id="{1C3C757C-9D1C-4CDA-BA91-567CD5291874}" type="slidenum">
              <a:rPr lang="en-IN" altLang="en-US" sz="1400" smtClean="0"/>
              <a:pPr fontAlgn="base">
                <a:spcBef>
                  <a:spcPct val="0"/>
                </a:spcBef>
                <a:spcAft>
                  <a:spcPct val="0"/>
                </a:spcAft>
              </a:pPr>
              <a:t>5</a:t>
            </a:fld>
            <a:endParaRPr lang="en-IN" altLang="en-US" sz="1400"/>
          </a:p>
        </p:txBody>
      </p:sp>
      <p:sp>
        <p:nvSpPr>
          <p:cNvPr id="15363" name="Rectangle 1">
            <a:extLst>
              <a:ext uri="{FF2B5EF4-FFF2-40B4-BE49-F238E27FC236}">
                <a16:creationId xmlns:a16="http://schemas.microsoft.com/office/drawing/2014/main" id="{8F23D216-BE75-9EE7-795D-ADE2314C6F07}"/>
              </a:ext>
            </a:extLst>
          </p:cNvPr>
          <p:cNvSpPr>
            <a:spLocks noGrp="1" noRot="1" noChangeAspect="1" noChangeArrowheads="1" noTextEdit="1"/>
          </p:cNvSpPr>
          <p:nvPr>
            <p:ph type="sldImg"/>
          </p:nvPr>
        </p:nvSpPr>
        <p:spPr>
          <a:xfrm>
            <a:off x="1106488" y="812800"/>
            <a:ext cx="5346700"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5364" name="Rectangle 2">
            <a:extLst>
              <a:ext uri="{FF2B5EF4-FFF2-40B4-BE49-F238E27FC236}">
                <a16:creationId xmlns:a16="http://schemas.microsoft.com/office/drawing/2014/main" id="{5C91BDEB-F268-1192-55BC-F3034A74CD5C}"/>
              </a:ext>
            </a:extLst>
          </p:cNvPr>
          <p:cNvSpPr>
            <a:spLocks noGrp="1" noChangeArrowheads="1"/>
          </p:cNvSpPr>
          <p:nvPr>
            <p:ph type="body" idx="1"/>
          </p:nvPr>
        </p:nvSpPr>
        <p:spPr>
          <a:xfrm>
            <a:off x="755650" y="5078413"/>
            <a:ext cx="6048375" cy="4811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434" name="Rectangle 6">
            <a:extLst>
              <a:ext uri="{FF2B5EF4-FFF2-40B4-BE49-F238E27FC236}">
                <a16:creationId xmlns:a16="http://schemas.microsoft.com/office/drawing/2014/main" id="{AF5AB8C5-FEFE-74DE-8819-60D1C5B95B13}"/>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9pPr>
          </a:lstStyle>
          <a:p>
            <a:pPr fontAlgn="base">
              <a:spcBef>
                <a:spcPct val="0"/>
              </a:spcBef>
              <a:spcAft>
                <a:spcPct val="0"/>
              </a:spcAft>
            </a:pPr>
            <a:fld id="{C8C3610D-4689-4BEB-9CAB-D7ECF034393B}" type="slidenum">
              <a:rPr lang="en-IN" altLang="en-US" sz="1400" smtClean="0"/>
              <a:pPr fontAlgn="base">
                <a:spcBef>
                  <a:spcPct val="0"/>
                </a:spcBef>
                <a:spcAft>
                  <a:spcPct val="0"/>
                </a:spcAft>
              </a:pPr>
              <a:t>7</a:t>
            </a:fld>
            <a:endParaRPr lang="en-IN" altLang="en-US" sz="1400"/>
          </a:p>
        </p:txBody>
      </p:sp>
      <p:sp>
        <p:nvSpPr>
          <p:cNvPr id="18435" name="Rectangle 1">
            <a:extLst>
              <a:ext uri="{FF2B5EF4-FFF2-40B4-BE49-F238E27FC236}">
                <a16:creationId xmlns:a16="http://schemas.microsoft.com/office/drawing/2014/main" id="{B19EA08F-DDBC-42D4-3E68-235FD872BDA6}"/>
              </a:ext>
            </a:extLst>
          </p:cNvPr>
          <p:cNvSpPr>
            <a:spLocks noGrp="1" noRot="1" noChangeAspect="1" noChangeArrowheads="1" noTextEdit="1"/>
          </p:cNvSpPr>
          <p:nvPr>
            <p:ph type="sldImg"/>
          </p:nvPr>
        </p:nvSpPr>
        <p:spPr>
          <a:xfrm>
            <a:off x="1106488" y="812800"/>
            <a:ext cx="5346700"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8436" name="Rectangle 2">
            <a:extLst>
              <a:ext uri="{FF2B5EF4-FFF2-40B4-BE49-F238E27FC236}">
                <a16:creationId xmlns:a16="http://schemas.microsoft.com/office/drawing/2014/main" id="{043E5B9C-52C4-4299-A721-054B912A6B83}"/>
              </a:ext>
            </a:extLst>
          </p:cNvPr>
          <p:cNvSpPr>
            <a:spLocks noGrp="1" noChangeArrowheads="1"/>
          </p:cNvSpPr>
          <p:nvPr>
            <p:ph type="body" idx="1"/>
          </p:nvPr>
        </p:nvSpPr>
        <p:spPr>
          <a:xfrm>
            <a:off x="755650" y="5078413"/>
            <a:ext cx="6048375" cy="4811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82" name="Rectangle 6">
            <a:extLst>
              <a:ext uri="{FF2B5EF4-FFF2-40B4-BE49-F238E27FC236}">
                <a16:creationId xmlns:a16="http://schemas.microsoft.com/office/drawing/2014/main" id="{B921606C-623A-E4F8-E038-A95B5B142B41}"/>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9pPr>
          </a:lstStyle>
          <a:p>
            <a:pPr fontAlgn="base">
              <a:spcBef>
                <a:spcPct val="0"/>
              </a:spcBef>
              <a:spcAft>
                <a:spcPct val="0"/>
              </a:spcAft>
            </a:pPr>
            <a:fld id="{CC1F257E-B6C8-4066-892B-7C71ED671B0D}" type="slidenum">
              <a:rPr lang="en-IN" altLang="en-US" sz="1400" smtClean="0"/>
              <a:pPr fontAlgn="base">
                <a:spcBef>
                  <a:spcPct val="0"/>
                </a:spcBef>
                <a:spcAft>
                  <a:spcPct val="0"/>
                </a:spcAft>
              </a:pPr>
              <a:t>8</a:t>
            </a:fld>
            <a:endParaRPr lang="en-IN" altLang="en-US" sz="1400"/>
          </a:p>
        </p:txBody>
      </p:sp>
      <p:sp>
        <p:nvSpPr>
          <p:cNvPr id="20483" name="Rectangle 1">
            <a:extLst>
              <a:ext uri="{FF2B5EF4-FFF2-40B4-BE49-F238E27FC236}">
                <a16:creationId xmlns:a16="http://schemas.microsoft.com/office/drawing/2014/main" id="{DC596447-A30A-A18C-3729-575F1020D5A1}"/>
              </a:ext>
            </a:extLst>
          </p:cNvPr>
          <p:cNvSpPr>
            <a:spLocks noGrp="1" noRot="1" noChangeAspect="1" noChangeArrowheads="1" noTextEdit="1"/>
          </p:cNvSpPr>
          <p:nvPr>
            <p:ph type="sldImg"/>
          </p:nvPr>
        </p:nvSpPr>
        <p:spPr>
          <a:xfrm>
            <a:off x="1106488" y="812800"/>
            <a:ext cx="5346700"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0484" name="Rectangle 2">
            <a:extLst>
              <a:ext uri="{FF2B5EF4-FFF2-40B4-BE49-F238E27FC236}">
                <a16:creationId xmlns:a16="http://schemas.microsoft.com/office/drawing/2014/main" id="{5ECB871C-2448-3C97-38F8-02534F051933}"/>
              </a:ext>
            </a:extLst>
          </p:cNvPr>
          <p:cNvSpPr>
            <a:spLocks noGrp="1" noChangeArrowheads="1"/>
          </p:cNvSpPr>
          <p:nvPr>
            <p:ph type="body" idx="1"/>
          </p:nvPr>
        </p:nvSpPr>
        <p:spPr>
          <a:xfrm>
            <a:off x="755650" y="5078413"/>
            <a:ext cx="6048375" cy="4811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2530" name="Rectangle 6">
            <a:extLst>
              <a:ext uri="{FF2B5EF4-FFF2-40B4-BE49-F238E27FC236}">
                <a16:creationId xmlns:a16="http://schemas.microsoft.com/office/drawing/2014/main" id="{2BE6D863-C524-2AD0-8A6E-2F8C659D5F35}"/>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9pPr>
          </a:lstStyle>
          <a:p>
            <a:pPr fontAlgn="base">
              <a:spcBef>
                <a:spcPct val="0"/>
              </a:spcBef>
              <a:spcAft>
                <a:spcPct val="0"/>
              </a:spcAft>
            </a:pPr>
            <a:fld id="{356021A2-5F9A-4948-882F-6F5C0A64BEF6}" type="slidenum">
              <a:rPr lang="en-IN" altLang="en-US" sz="1400" smtClean="0"/>
              <a:pPr fontAlgn="base">
                <a:spcBef>
                  <a:spcPct val="0"/>
                </a:spcBef>
                <a:spcAft>
                  <a:spcPct val="0"/>
                </a:spcAft>
              </a:pPr>
              <a:t>9</a:t>
            </a:fld>
            <a:endParaRPr lang="en-IN" altLang="en-US" sz="1400"/>
          </a:p>
        </p:txBody>
      </p:sp>
      <p:sp>
        <p:nvSpPr>
          <p:cNvPr id="22531" name="Rectangle 1">
            <a:extLst>
              <a:ext uri="{FF2B5EF4-FFF2-40B4-BE49-F238E27FC236}">
                <a16:creationId xmlns:a16="http://schemas.microsoft.com/office/drawing/2014/main" id="{92180501-97D5-2AAC-B1B4-6AB99384721F}"/>
              </a:ext>
            </a:extLst>
          </p:cNvPr>
          <p:cNvSpPr>
            <a:spLocks noGrp="1" noRot="1" noChangeAspect="1" noChangeArrowheads="1" noTextEdit="1"/>
          </p:cNvSpPr>
          <p:nvPr>
            <p:ph type="sldImg"/>
          </p:nvPr>
        </p:nvSpPr>
        <p:spPr>
          <a:xfrm>
            <a:off x="1106488" y="812800"/>
            <a:ext cx="5346700"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2532" name="Rectangle 2">
            <a:extLst>
              <a:ext uri="{FF2B5EF4-FFF2-40B4-BE49-F238E27FC236}">
                <a16:creationId xmlns:a16="http://schemas.microsoft.com/office/drawing/2014/main" id="{9E11BFF5-9E97-3CE3-C2B3-9AC89FD865D8}"/>
              </a:ext>
            </a:extLst>
          </p:cNvPr>
          <p:cNvSpPr>
            <a:spLocks noGrp="1" noChangeArrowheads="1"/>
          </p:cNvSpPr>
          <p:nvPr>
            <p:ph type="body" idx="1"/>
          </p:nvPr>
        </p:nvSpPr>
        <p:spPr>
          <a:xfrm>
            <a:off x="755650" y="5078413"/>
            <a:ext cx="6048375" cy="4811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578" name="Rectangle 6">
            <a:extLst>
              <a:ext uri="{FF2B5EF4-FFF2-40B4-BE49-F238E27FC236}">
                <a16:creationId xmlns:a16="http://schemas.microsoft.com/office/drawing/2014/main" id="{D2761759-38E3-2BF6-C4F8-7ABFA5784EFF}"/>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9pPr>
          </a:lstStyle>
          <a:p>
            <a:pPr fontAlgn="base">
              <a:spcBef>
                <a:spcPct val="0"/>
              </a:spcBef>
              <a:spcAft>
                <a:spcPct val="0"/>
              </a:spcAft>
            </a:pPr>
            <a:fld id="{2647975E-6A4A-42CC-AB9C-1BF0AAE557F1}" type="slidenum">
              <a:rPr lang="en-IN" altLang="en-US" sz="1400" smtClean="0"/>
              <a:pPr fontAlgn="base">
                <a:spcBef>
                  <a:spcPct val="0"/>
                </a:spcBef>
                <a:spcAft>
                  <a:spcPct val="0"/>
                </a:spcAft>
              </a:pPr>
              <a:t>10</a:t>
            </a:fld>
            <a:endParaRPr lang="en-IN" altLang="en-US" sz="1400"/>
          </a:p>
        </p:txBody>
      </p:sp>
      <p:sp>
        <p:nvSpPr>
          <p:cNvPr id="24579" name="Rectangle 1">
            <a:extLst>
              <a:ext uri="{FF2B5EF4-FFF2-40B4-BE49-F238E27FC236}">
                <a16:creationId xmlns:a16="http://schemas.microsoft.com/office/drawing/2014/main" id="{95FEFF1B-CE09-41A9-BBE7-29869168EA02}"/>
              </a:ext>
            </a:extLst>
          </p:cNvPr>
          <p:cNvSpPr>
            <a:spLocks noGrp="1" noRot="1" noChangeAspect="1" noChangeArrowheads="1" noTextEdit="1"/>
          </p:cNvSpPr>
          <p:nvPr>
            <p:ph type="sldImg"/>
          </p:nvPr>
        </p:nvSpPr>
        <p:spPr>
          <a:xfrm>
            <a:off x="1106488" y="812800"/>
            <a:ext cx="5346700"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4580" name="Rectangle 2">
            <a:extLst>
              <a:ext uri="{FF2B5EF4-FFF2-40B4-BE49-F238E27FC236}">
                <a16:creationId xmlns:a16="http://schemas.microsoft.com/office/drawing/2014/main" id="{8BAFE153-6048-3917-CAAC-5D5D26B23570}"/>
              </a:ext>
            </a:extLst>
          </p:cNvPr>
          <p:cNvSpPr>
            <a:spLocks noGrp="1" noChangeArrowheads="1"/>
          </p:cNvSpPr>
          <p:nvPr>
            <p:ph type="body" idx="1"/>
          </p:nvPr>
        </p:nvSpPr>
        <p:spPr>
          <a:xfrm>
            <a:off x="755650" y="5078413"/>
            <a:ext cx="6048375" cy="4811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17">
            <a:extLst>
              <a:ext uri="{FF2B5EF4-FFF2-40B4-BE49-F238E27FC236}">
                <a16:creationId xmlns:a16="http://schemas.microsoft.com/office/drawing/2014/main" id="{327DDCB8-65DB-3A33-D70B-894D1449FA55}"/>
              </a:ext>
            </a:extLst>
          </p:cNvPr>
          <p:cNvGrpSpPr>
            <a:grpSpLocks/>
          </p:cNvGrpSpPr>
          <p:nvPr/>
        </p:nvGrpSpPr>
        <p:grpSpPr bwMode="auto">
          <a:xfrm>
            <a:off x="-9525" y="-9525"/>
            <a:ext cx="10110788" cy="7578725"/>
            <a:chOff x="-8466" y="-8468"/>
            <a:chExt cx="9171316" cy="6874935"/>
          </a:xfrm>
        </p:grpSpPr>
        <p:cxnSp>
          <p:nvCxnSpPr>
            <p:cNvPr id="5" name="Straight Connector 4">
              <a:extLst>
                <a:ext uri="{FF2B5EF4-FFF2-40B4-BE49-F238E27FC236}">
                  <a16:creationId xmlns:a16="http://schemas.microsoft.com/office/drawing/2014/main" id="{BB2130E6-F195-C4AD-39AA-18362CB17965}"/>
                </a:ext>
              </a:extLst>
            </p:cNvPr>
            <p:cNvCxnSpPr/>
            <p:nvPr/>
          </p:nvCxnSpPr>
          <p:spPr>
            <a:xfrm flipV="1">
              <a:off x="5130870" y="4174961"/>
              <a:ext cx="4021900" cy="2682866"/>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6" name="Straight Connector 5">
              <a:extLst>
                <a:ext uri="{FF2B5EF4-FFF2-40B4-BE49-F238E27FC236}">
                  <a16:creationId xmlns:a16="http://schemas.microsoft.com/office/drawing/2014/main" id="{AD5799B3-40C9-F669-81F2-24F0B27AD22C}"/>
                </a:ext>
              </a:extLst>
            </p:cNvPr>
            <p:cNvCxnSpPr/>
            <p:nvPr/>
          </p:nvCxnSpPr>
          <p:spPr>
            <a:xfrm>
              <a:off x="7043180" y="172"/>
              <a:ext cx="1218234" cy="6857654"/>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7" name="Freeform 29">
              <a:extLst>
                <a:ext uri="{FF2B5EF4-FFF2-40B4-BE49-F238E27FC236}">
                  <a16:creationId xmlns:a16="http://schemas.microsoft.com/office/drawing/2014/main" id="{1663C54C-C8CE-BB62-DBEC-F42283EF8E31}"/>
                </a:ext>
              </a:extLst>
            </p:cNvPr>
            <p:cNvSpPr/>
            <p:nvPr/>
          </p:nvSpPr>
          <p:spPr>
            <a:xfrm>
              <a:off x="6891981" y="172"/>
              <a:ext cx="2269429" cy="6866295"/>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8" name="Freeform 30">
              <a:extLst>
                <a:ext uri="{FF2B5EF4-FFF2-40B4-BE49-F238E27FC236}">
                  <a16:creationId xmlns:a16="http://schemas.microsoft.com/office/drawing/2014/main" id="{4A121B93-0402-C552-9A91-798CAB737740}"/>
                </a:ext>
              </a:extLst>
            </p:cNvPr>
            <p:cNvSpPr/>
            <p:nvPr/>
          </p:nvSpPr>
          <p:spPr>
            <a:xfrm>
              <a:off x="7204459" y="-8468"/>
              <a:ext cx="1948310" cy="6866295"/>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 name="Freeform 31">
              <a:extLst>
                <a:ext uri="{FF2B5EF4-FFF2-40B4-BE49-F238E27FC236}">
                  <a16:creationId xmlns:a16="http://schemas.microsoft.com/office/drawing/2014/main" id="{406C5D0F-871F-813D-F50B-CBB8A3BC8913}"/>
                </a:ext>
              </a:extLst>
            </p:cNvPr>
            <p:cNvSpPr/>
            <p:nvPr/>
          </p:nvSpPr>
          <p:spPr>
            <a:xfrm>
              <a:off x="6638542" y="3920066"/>
              <a:ext cx="2512788" cy="2937760"/>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32">
              <a:extLst>
                <a:ext uri="{FF2B5EF4-FFF2-40B4-BE49-F238E27FC236}">
                  <a16:creationId xmlns:a16="http://schemas.microsoft.com/office/drawing/2014/main" id="{6C3796D4-3A85-9AFE-1D31-54925080AE90}"/>
                </a:ext>
              </a:extLst>
            </p:cNvPr>
            <p:cNvSpPr/>
            <p:nvPr/>
          </p:nvSpPr>
          <p:spPr>
            <a:xfrm>
              <a:off x="7010060" y="-8468"/>
              <a:ext cx="2142710" cy="6866295"/>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33">
              <a:extLst>
                <a:ext uri="{FF2B5EF4-FFF2-40B4-BE49-F238E27FC236}">
                  <a16:creationId xmlns:a16="http://schemas.microsoft.com/office/drawing/2014/main" id="{02BCEACD-DF85-3B70-0794-E29B9369AE8E}"/>
                </a:ext>
              </a:extLst>
            </p:cNvPr>
            <p:cNvSpPr/>
            <p:nvPr/>
          </p:nvSpPr>
          <p:spPr>
            <a:xfrm>
              <a:off x="8295974" y="-8468"/>
              <a:ext cx="856795" cy="6866295"/>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34">
              <a:extLst>
                <a:ext uri="{FF2B5EF4-FFF2-40B4-BE49-F238E27FC236}">
                  <a16:creationId xmlns:a16="http://schemas.microsoft.com/office/drawing/2014/main" id="{AA26D031-7330-DDFA-DECF-7A63CC8796C3}"/>
                </a:ext>
              </a:extLst>
            </p:cNvPr>
            <p:cNvSpPr/>
            <p:nvPr/>
          </p:nvSpPr>
          <p:spPr>
            <a:xfrm>
              <a:off x="8094375" y="-8468"/>
              <a:ext cx="1067034" cy="6866295"/>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2">
                <a:lumMod val="75000"/>
                <a:alpha val="8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35">
              <a:extLst>
                <a:ext uri="{FF2B5EF4-FFF2-40B4-BE49-F238E27FC236}">
                  <a16:creationId xmlns:a16="http://schemas.microsoft.com/office/drawing/2014/main" id="{5899BE3E-9C59-7870-48BE-66D0CA6ACA46}"/>
                </a:ext>
              </a:extLst>
            </p:cNvPr>
            <p:cNvSpPr/>
            <p:nvPr/>
          </p:nvSpPr>
          <p:spPr>
            <a:xfrm>
              <a:off x="8068455" y="4893559"/>
              <a:ext cx="1094395"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7">
              <a:extLst>
                <a:ext uri="{FF2B5EF4-FFF2-40B4-BE49-F238E27FC236}">
                  <a16:creationId xmlns:a16="http://schemas.microsoft.com/office/drawing/2014/main" id="{EC93867B-F49C-2B13-2AB3-6FC444F9B48D}"/>
                </a:ext>
              </a:extLst>
            </p:cNvPr>
            <p:cNvSpPr/>
            <p:nvPr/>
          </p:nvSpPr>
          <p:spPr>
            <a:xfrm>
              <a:off x="-8466" y="-8468"/>
              <a:ext cx="863996" cy="5698391"/>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246403" y="2650553"/>
            <a:ext cx="6423553" cy="1814743"/>
          </a:xfrm>
        </p:spPr>
        <p:txBody>
          <a:bodyPr anchor="b">
            <a:noAutofit/>
          </a:bodyPr>
          <a:lstStyle>
            <a:lvl1pPr algn="r">
              <a:defRPr sz="5952">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246403" y="4465295"/>
            <a:ext cx="6423553" cy="1209128"/>
          </a:xfrm>
        </p:spPr>
        <p:txBody>
          <a:bodyPr/>
          <a:lstStyle>
            <a:lvl1pPr marL="0" indent="0" algn="r">
              <a:buNone/>
              <a:defRPr>
                <a:solidFill>
                  <a:schemeClr val="tx1">
                    <a:lumMod val="50000"/>
                    <a:lumOff val="50000"/>
                  </a:schemeClr>
                </a:solidFill>
              </a:defRPr>
            </a:lvl1pPr>
            <a:lvl2pPr marL="503972" indent="0" algn="ctr">
              <a:buNone/>
              <a:defRPr>
                <a:solidFill>
                  <a:schemeClr val="tx1">
                    <a:tint val="75000"/>
                  </a:schemeClr>
                </a:solidFill>
              </a:defRPr>
            </a:lvl2pPr>
            <a:lvl3pPr marL="1007943" indent="0" algn="ctr">
              <a:buNone/>
              <a:defRPr>
                <a:solidFill>
                  <a:schemeClr val="tx1">
                    <a:tint val="75000"/>
                  </a:schemeClr>
                </a:solidFill>
              </a:defRPr>
            </a:lvl3pPr>
            <a:lvl4pPr marL="1511915" indent="0" algn="ctr">
              <a:buNone/>
              <a:defRPr>
                <a:solidFill>
                  <a:schemeClr val="tx1">
                    <a:tint val="75000"/>
                  </a:schemeClr>
                </a:solidFill>
              </a:defRPr>
            </a:lvl4pPr>
            <a:lvl5pPr marL="2015886" indent="0" algn="ctr">
              <a:buNone/>
              <a:defRPr>
                <a:solidFill>
                  <a:schemeClr val="tx1">
                    <a:tint val="75000"/>
                  </a:schemeClr>
                </a:solidFill>
              </a:defRPr>
            </a:lvl5pPr>
            <a:lvl6pPr marL="2519858" indent="0" algn="ctr">
              <a:buNone/>
              <a:defRPr>
                <a:solidFill>
                  <a:schemeClr val="tx1">
                    <a:tint val="75000"/>
                  </a:schemeClr>
                </a:solidFill>
              </a:defRPr>
            </a:lvl6pPr>
            <a:lvl7pPr marL="3023829" indent="0" algn="ctr">
              <a:buNone/>
              <a:defRPr>
                <a:solidFill>
                  <a:schemeClr val="tx1">
                    <a:tint val="75000"/>
                  </a:schemeClr>
                </a:solidFill>
              </a:defRPr>
            </a:lvl7pPr>
            <a:lvl8pPr marL="3527801" indent="0" algn="ctr">
              <a:buNone/>
              <a:defRPr>
                <a:solidFill>
                  <a:schemeClr val="tx1">
                    <a:tint val="75000"/>
                  </a:schemeClr>
                </a:solidFill>
              </a:defRPr>
            </a:lvl8pPr>
            <a:lvl9pPr marL="4031772" indent="0" algn="ctr">
              <a:buNone/>
              <a:defRPr>
                <a:solidFill>
                  <a:schemeClr val="tx1">
                    <a:tint val="75000"/>
                  </a:schemeClr>
                </a:solidFill>
              </a:defRPr>
            </a:lvl9pPr>
          </a:lstStyle>
          <a:p>
            <a:r>
              <a:rPr lang="en-US"/>
              <a:t>Click to edit Master subtitle style</a:t>
            </a:r>
            <a:endParaRPr lang="en-US" dirty="0"/>
          </a:p>
        </p:txBody>
      </p:sp>
      <p:sp>
        <p:nvSpPr>
          <p:cNvPr id="15" name="Date Placeholder 3">
            <a:extLst>
              <a:ext uri="{FF2B5EF4-FFF2-40B4-BE49-F238E27FC236}">
                <a16:creationId xmlns:a16="http://schemas.microsoft.com/office/drawing/2014/main" id="{78656606-5806-4306-446D-E2093F6DE23A}"/>
              </a:ext>
            </a:extLst>
          </p:cNvPr>
          <p:cNvSpPr>
            <a:spLocks noGrp="1"/>
          </p:cNvSpPr>
          <p:nvPr>
            <p:ph type="dt" sz="half" idx="10"/>
          </p:nvPr>
        </p:nvSpPr>
        <p:spPr/>
        <p:txBody>
          <a:bodyPr/>
          <a:lstStyle>
            <a:lvl1pPr>
              <a:defRPr/>
            </a:lvl1pPr>
          </a:lstStyle>
          <a:p>
            <a:pPr>
              <a:defRPr/>
            </a:pPr>
            <a:fld id="{AF8895A6-E775-41B4-B3F0-7DFD9597B708}" type="datetimeFigureOut">
              <a:rPr lang="en-US"/>
              <a:pPr>
                <a:defRPr/>
              </a:pPr>
              <a:t>3/12/2024</a:t>
            </a:fld>
            <a:endParaRPr lang="en-US" dirty="0"/>
          </a:p>
        </p:txBody>
      </p:sp>
      <p:sp>
        <p:nvSpPr>
          <p:cNvPr id="16" name="Footer Placeholder 4">
            <a:extLst>
              <a:ext uri="{FF2B5EF4-FFF2-40B4-BE49-F238E27FC236}">
                <a16:creationId xmlns:a16="http://schemas.microsoft.com/office/drawing/2014/main" id="{B3EC4510-D3A2-DBAF-ED74-62D334BBA854}"/>
              </a:ext>
            </a:extLst>
          </p:cNvPr>
          <p:cNvSpPr>
            <a:spLocks noGrp="1"/>
          </p:cNvSpPr>
          <p:nvPr>
            <p:ph type="ftr" sz="quarter" idx="11"/>
          </p:nvPr>
        </p:nvSpPr>
        <p:spPr/>
        <p:txBody>
          <a:bodyPr/>
          <a:lstStyle>
            <a:lvl1pPr>
              <a:defRPr/>
            </a:lvl1pPr>
          </a:lstStyle>
          <a:p>
            <a:pPr>
              <a:defRPr/>
            </a:pPr>
            <a:endParaRPr lang="en-US"/>
          </a:p>
        </p:txBody>
      </p:sp>
      <p:sp>
        <p:nvSpPr>
          <p:cNvPr id="17" name="Slide Number Placeholder 5">
            <a:extLst>
              <a:ext uri="{FF2B5EF4-FFF2-40B4-BE49-F238E27FC236}">
                <a16:creationId xmlns:a16="http://schemas.microsoft.com/office/drawing/2014/main" id="{AB32A7F5-6865-C424-8871-FB32F8693F84}"/>
              </a:ext>
            </a:extLst>
          </p:cNvPr>
          <p:cNvSpPr>
            <a:spLocks noGrp="1"/>
          </p:cNvSpPr>
          <p:nvPr>
            <p:ph type="sldNum" sz="quarter" idx="12"/>
          </p:nvPr>
        </p:nvSpPr>
        <p:spPr/>
        <p:txBody>
          <a:bodyPr/>
          <a:lstStyle>
            <a:lvl1pPr>
              <a:defRPr/>
            </a:lvl1pPr>
          </a:lstStyle>
          <a:p>
            <a:pPr>
              <a:defRPr/>
            </a:pPr>
            <a:fld id="{76BC939A-9B22-410B-8555-6192B32599E4}" type="slidenum">
              <a:rPr lang="en-US"/>
              <a:pPr>
                <a:defRPr/>
              </a:pPr>
              <a:t>‹#›</a:t>
            </a:fld>
            <a:endParaRPr lang="en-US" dirty="0"/>
          </a:p>
        </p:txBody>
      </p:sp>
    </p:spTree>
    <p:extLst>
      <p:ext uri="{BB962C8B-B14F-4D97-AF65-F5344CB8AC3E}">
        <p14:creationId xmlns:p14="http://schemas.microsoft.com/office/powerpoint/2010/main" val="1710663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2042" y="671971"/>
            <a:ext cx="6997914" cy="3751839"/>
          </a:xfrm>
        </p:spPr>
        <p:txBody>
          <a:bodyPr anchor="ctr"/>
          <a:lstStyle>
            <a:lvl1pPr algn="l">
              <a:defRPr sz="4850" b="0" cap="none"/>
            </a:lvl1pPr>
          </a:lstStyle>
          <a:p>
            <a:r>
              <a:rPr lang="en-US"/>
              <a:t>Click to edit Master title style</a:t>
            </a:r>
            <a:endParaRPr lang="en-US" dirty="0"/>
          </a:p>
        </p:txBody>
      </p:sp>
      <p:sp>
        <p:nvSpPr>
          <p:cNvPr id="3" name="Text Placeholder 2"/>
          <p:cNvSpPr>
            <a:spLocks noGrp="1"/>
          </p:cNvSpPr>
          <p:nvPr>
            <p:ph type="body" idx="1"/>
          </p:nvPr>
        </p:nvSpPr>
        <p:spPr>
          <a:xfrm>
            <a:off x="672042" y="4927788"/>
            <a:ext cx="6997914" cy="1731695"/>
          </a:xfrm>
        </p:spPr>
        <p:txBody>
          <a:bodyPr anchor="ctr"/>
          <a:lstStyle>
            <a:lvl1pPr marL="0" indent="0" algn="l">
              <a:buNone/>
              <a:defRPr sz="1984">
                <a:solidFill>
                  <a:schemeClr val="tx1">
                    <a:lumMod val="75000"/>
                    <a:lumOff val="25000"/>
                  </a:schemeClr>
                </a:solidFill>
              </a:defRPr>
            </a:lvl1pPr>
            <a:lvl2pPr marL="503972" indent="0">
              <a:buNone/>
              <a:defRPr sz="1984">
                <a:solidFill>
                  <a:schemeClr val="tx1">
                    <a:tint val="75000"/>
                  </a:schemeClr>
                </a:solidFill>
              </a:defRPr>
            </a:lvl2pPr>
            <a:lvl3pPr marL="1007943" indent="0">
              <a:buNone/>
              <a:defRPr sz="1764">
                <a:solidFill>
                  <a:schemeClr val="tx1">
                    <a:tint val="75000"/>
                  </a:schemeClr>
                </a:solidFill>
              </a:defRPr>
            </a:lvl3pPr>
            <a:lvl4pPr marL="1511915" indent="0">
              <a:buNone/>
              <a:defRPr sz="1543">
                <a:solidFill>
                  <a:schemeClr val="tx1">
                    <a:tint val="75000"/>
                  </a:schemeClr>
                </a:solidFill>
              </a:defRPr>
            </a:lvl4pPr>
            <a:lvl5pPr marL="2015886" indent="0">
              <a:buNone/>
              <a:defRPr sz="1543">
                <a:solidFill>
                  <a:schemeClr val="tx1">
                    <a:tint val="75000"/>
                  </a:schemeClr>
                </a:solidFill>
              </a:defRPr>
            </a:lvl5pPr>
            <a:lvl6pPr marL="2519858" indent="0">
              <a:buNone/>
              <a:defRPr sz="1543">
                <a:solidFill>
                  <a:schemeClr val="tx1">
                    <a:tint val="75000"/>
                  </a:schemeClr>
                </a:solidFill>
              </a:defRPr>
            </a:lvl6pPr>
            <a:lvl7pPr marL="3023829" indent="0">
              <a:buNone/>
              <a:defRPr sz="1543">
                <a:solidFill>
                  <a:schemeClr val="tx1">
                    <a:tint val="75000"/>
                  </a:schemeClr>
                </a:solidFill>
              </a:defRPr>
            </a:lvl7pPr>
            <a:lvl8pPr marL="3527801" indent="0">
              <a:buNone/>
              <a:defRPr sz="1543">
                <a:solidFill>
                  <a:schemeClr val="tx1">
                    <a:tint val="75000"/>
                  </a:schemeClr>
                </a:solidFill>
              </a:defRPr>
            </a:lvl8pPr>
            <a:lvl9pPr marL="4031772" indent="0">
              <a:buNone/>
              <a:defRPr sz="1543">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ABA5EE4-B7F6-D915-65C2-37FA8C5AF8A3}"/>
              </a:ext>
            </a:extLst>
          </p:cNvPr>
          <p:cNvSpPr>
            <a:spLocks noGrp="1"/>
          </p:cNvSpPr>
          <p:nvPr>
            <p:ph type="dt" sz="half" idx="10"/>
          </p:nvPr>
        </p:nvSpPr>
        <p:spPr/>
        <p:txBody>
          <a:bodyPr/>
          <a:lstStyle>
            <a:lvl1pPr>
              <a:defRPr/>
            </a:lvl1pPr>
          </a:lstStyle>
          <a:p>
            <a:pPr>
              <a:defRPr/>
            </a:pPr>
            <a:fld id="{1FD7ED69-48B0-46D5-9360-96C9DDB0D4D2}" type="datetimeFigureOut">
              <a:rPr lang="en-US"/>
              <a:pPr>
                <a:defRPr/>
              </a:pPr>
              <a:t>3/12/2024</a:t>
            </a:fld>
            <a:endParaRPr lang="en-US" dirty="0"/>
          </a:p>
        </p:txBody>
      </p:sp>
      <p:sp>
        <p:nvSpPr>
          <p:cNvPr id="5" name="Footer Placeholder 4">
            <a:extLst>
              <a:ext uri="{FF2B5EF4-FFF2-40B4-BE49-F238E27FC236}">
                <a16:creationId xmlns:a16="http://schemas.microsoft.com/office/drawing/2014/main" id="{3638B829-B7D8-6C2C-DEB6-C8AA99C06B4A}"/>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04C5A311-07B4-02C2-AD85-AB0CB42F38E7}"/>
              </a:ext>
            </a:extLst>
          </p:cNvPr>
          <p:cNvSpPr>
            <a:spLocks noGrp="1"/>
          </p:cNvSpPr>
          <p:nvPr>
            <p:ph type="sldNum" sz="quarter" idx="12"/>
          </p:nvPr>
        </p:nvSpPr>
        <p:spPr/>
        <p:txBody>
          <a:bodyPr/>
          <a:lstStyle>
            <a:lvl1pPr>
              <a:defRPr/>
            </a:lvl1pPr>
          </a:lstStyle>
          <a:p>
            <a:pPr>
              <a:defRPr/>
            </a:pPr>
            <a:fld id="{C78274A1-5BAE-47AA-BB9E-F56CA92DC0DC}" type="slidenum">
              <a:rPr lang="en-US"/>
              <a:pPr>
                <a:defRPr/>
              </a:pPr>
              <a:t>‹#›</a:t>
            </a:fld>
            <a:endParaRPr lang="en-US" dirty="0"/>
          </a:p>
        </p:txBody>
      </p:sp>
    </p:spTree>
    <p:extLst>
      <p:ext uri="{BB962C8B-B14F-4D97-AF65-F5344CB8AC3E}">
        <p14:creationId xmlns:p14="http://schemas.microsoft.com/office/powerpoint/2010/main" val="20848358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55A13B3-F138-C640-26CC-A819DBA89847}"/>
              </a:ext>
            </a:extLst>
          </p:cNvPr>
          <p:cNvSpPr txBox="1"/>
          <p:nvPr/>
        </p:nvSpPr>
        <p:spPr>
          <a:xfrm>
            <a:off x="531813" y="871538"/>
            <a:ext cx="504825" cy="644525"/>
          </a:xfrm>
          <a:prstGeom prst="rect">
            <a:avLst/>
          </a:prstGeom>
        </p:spPr>
        <p:txBody>
          <a:bodyPr lIns="100796" tIns="50398" rIns="100796" bIns="50398" anchor="ctr"/>
          <a:lstStyle/>
          <a:p>
            <a:pPr eaLnBrk="1" fontAlgn="auto" hangingPunct="1">
              <a:spcBef>
                <a:spcPts val="0"/>
              </a:spcBef>
              <a:spcAft>
                <a:spcPts val="0"/>
              </a:spcAft>
              <a:defRPr/>
            </a:pPr>
            <a:r>
              <a:rPr lang="en-US" sz="8818" dirty="0">
                <a:ln w="3175" cmpd="sng">
                  <a:noFill/>
                </a:ln>
                <a:solidFill>
                  <a:schemeClr val="accent1">
                    <a:lumMod val="60000"/>
                    <a:lumOff val="40000"/>
                  </a:schemeClr>
                </a:solidFill>
                <a:latin typeface="Arial"/>
              </a:rPr>
              <a:t>“</a:t>
            </a:r>
          </a:p>
        </p:txBody>
      </p:sp>
      <p:sp>
        <p:nvSpPr>
          <p:cNvPr id="5" name="TextBox 4">
            <a:extLst>
              <a:ext uri="{FF2B5EF4-FFF2-40B4-BE49-F238E27FC236}">
                <a16:creationId xmlns:a16="http://schemas.microsoft.com/office/drawing/2014/main" id="{2EA168BA-DFF3-7442-0795-ED94BA2785F3}"/>
              </a:ext>
            </a:extLst>
          </p:cNvPr>
          <p:cNvSpPr txBox="1"/>
          <p:nvPr/>
        </p:nvSpPr>
        <p:spPr>
          <a:xfrm>
            <a:off x="7439025" y="3181350"/>
            <a:ext cx="503238" cy="644525"/>
          </a:xfrm>
          <a:prstGeom prst="rect">
            <a:avLst/>
          </a:prstGeom>
        </p:spPr>
        <p:txBody>
          <a:bodyPr lIns="100796" tIns="50398" rIns="100796" bIns="50398" anchor="ctr"/>
          <a:lstStyle/>
          <a:p>
            <a:pPr eaLnBrk="1" fontAlgn="auto" hangingPunct="1">
              <a:spcBef>
                <a:spcPts val="0"/>
              </a:spcBef>
              <a:spcAft>
                <a:spcPts val="0"/>
              </a:spcAft>
              <a:defRPr/>
            </a:pPr>
            <a:r>
              <a:rPr lang="en-US" sz="8818" dirty="0">
                <a:ln w="3175" cmpd="sng">
                  <a:noFill/>
                </a:ln>
                <a:solidFill>
                  <a:schemeClr val="accent1">
                    <a:lumMod val="60000"/>
                    <a:lumOff val="40000"/>
                  </a:schemeClr>
                </a:solidFill>
                <a:latin typeface="Arial"/>
              </a:rPr>
              <a:t>”</a:t>
            </a:r>
          </a:p>
        </p:txBody>
      </p:sp>
      <p:sp>
        <p:nvSpPr>
          <p:cNvPr id="2" name="Title 1"/>
          <p:cNvSpPr>
            <a:spLocks noGrp="1"/>
          </p:cNvSpPr>
          <p:nvPr>
            <p:ph type="title"/>
          </p:nvPr>
        </p:nvSpPr>
        <p:spPr>
          <a:xfrm>
            <a:off x="854257" y="671971"/>
            <a:ext cx="6694159" cy="3331857"/>
          </a:xfrm>
        </p:spPr>
        <p:txBody>
          <a:bodyPr anchor="ctr"/>
          <a:lstStyle>
            <a:lvl1pPr algn="l">
              <a:defRPr sz="485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213857" y="4003828"/>
            <a:ext cx="5974958" cy="419982"/>
          </a:xfrm>
        </p:spPr>
        <p:txBody>
          <a:bodyPr anchor="ctr">
            <a:noAutofit/>
          </a:bodyPr>
          <a:lstStyle>
            <a:lvl1pPr marL="0" indent="0">
              <a:buFontTx/>
              <a:buNone/>
              <a:defRPr sz="1764">
                <a:solidFill>
                  <a:schemeClr val="tx1">
                    <a:lumMod val="50000"/>
                    <a:lumOff val="50000"/>
                  </a:schemeClr>
                </a:solidFill>
              </a:defRPr>
            </a:lvl1pPr>
            <a:lvl2pPr marL="503972" indent="0">
              <a:buFontTx/>
              <a:buNone/>
              <a:defRPr/>
            </a:lvl2pPr>
            <a:lvl3pPr marL="1007943" indent="0">
              <a:buFontTx/>
              <a:buNone/>
              <a:defRPr/>
            </a:lvl3pPr>
            <a:lvl4pPr marL="1511915" indent="0">
              <a:buFontTx/>
              <a:buNone/>
              <a:defRPr/>
            </a:lvl4pPr>
            <a:lvl5pPr marL="2015886" indent="0">
              <a:buFontTx/>
              <a:buNone/>
              <a:defRPr/>
            </a:lvl5pPr>
          </a:lstStyle>
          <a:p>
            <a:pPr lvl="0"/>
            <a:r>
              <a:rPr lang="en-US"/>
              <a:t>Click to edit Master text styles</a:t>
            </a:r>
          </a:p>
        </p:txBody>
      </p:sp>
      <p:sp>
        <p:nvSpPr>
          <p:cNvPr id="3" name="Text Placeholder 2"/>
          <p:cNvSpPr>
            <a:spLocks noGrp="1"/>
          </p:cNvSpPr>
          <p:nvPr>
            <p:ph type="body" idx="1"/>
          </p:nvPr>
        </p:nvSpPr>
        <p:spPr>
          <a:xfrm>
            <a:off x="672040" y="4927788"/>
            <a:ext cx="6997915" cy="1731695"/>
          </a:xfrm>
        </p:spPr>
        <p:txBody>
          <a:bodyPr anchor="ctr"/>
          <a:lstStyle>
            <a:lvl1pPr marL="0" indent="0" algn="l">
              <a:buNone/>
              <a:defRPr sz="1984">
                <a:solidFill>
                  <a:schemeClr val="tx1">
                    <a:lumMod val="75000"/>
                    <a:lumOff val="25000"/>
                  </a:schemeClr>
                </a:solidFill>
              </a:defRPr>
            </a:lvl1pPr>
            <a:lvl2pPr marL="503972" indent="0">
              <a:buNone/>
              <a:defRPr sz="1984">
                <a:solidFill>
                  <a:schemeClr val="tx1">
                    <a:tint val="75000"/>
                  </a:schemeClr>
                </a:solidFill>
              </a:defRPr>
            </a:lvl2pPr>
            <a:lvl3pPr marL="1007943" indent="0">
              <a:buNone/>
              <a:defRPr sz="1764">
                <a:solidFill>
                  <a:schemeClr val="tx1">
                    <a:tint val="75000"/>
                  </a:schemeClr>
                </a:solidFill>
              </a:defRPr>
            </a:lvl3pPr>
            <a:lvl4pPr marL="1511915" indent="0">
              <a:buNone/>
              <a:defRPr sz="1543">
                <a:solidFill>
                  <a:schemeClr val="tx1">
                    <a:tint val="75000"/>
                  </a:schemeClr>
                </a:solidFill>
              </a:defRPr>
            </a:lvl4pPr>
            <a:lvl5pPr marL="2015886" indent="0">
              <a:buNone/>
              <a:defRPr sz="1543">
                <a:solidFill>
                  <a:schemeClr val="tx1">
                    <a:tint val="75000"/>
                  </a:schemeClr>
                </a:solidFill>
              </a:defRPr>
            </a:lvl5pPr>
            <a:lvl6pPr marL="2519858" indent="0">
              <a:buNone/>
              <a:defRPr sz="1543">
                <a:solidFill>
                  <a:schemeClr val="tx1">
                    <a:tint val="75000"/>
                  </a:schemeClr>
                </a:solidFill>
              </a:defRPr>
            </a:lvl6pPr>
            <a:lvl7pPr marL="3023829" indent="0">
              <a:buNone/>
              <a:defRPr sz="1543">
                <a:solidFill>
                  <a:schemeClr val="tx1">
                    <a:tint val="75000"/>
                  </a:schemeClr>
                </a:solidFill>
              </a:defRPr>
            </a:lvl7pPr>
            <a:lvl8pPr marL="3527801" indent="0">
              <a:buNone/>
              <a:defRPr sz="1543">
                <a:solidFill>
                  <a:schemeClr val="tx1">
                    <a:tint val="75000"/>
                  </a:schemeClr>
                </a:solidFill>
              </a:defRPr>
            </a:lvl8pPr>
            <a:lvl9pPr marL="4031772" indent="0">
              <a:buNone/>
              <a:defRPr sz="1543">
                <a:solidFill>
                  <a:schemeClr val="tx1">
                    <a:tint val="75000"/>
                  </a:schemeClr>
                </a:solidFill>
              </a:defRPr>
            </a:lvl9pPr>
          </a:lstStyle>
          <a:p>
            <a:pPr lvl="0"/>
            <a:r>
              <a:rPr lang="en-US"/>
              <a:t>Click to edit Master text styles</a:t>
            </a:r>
          </a:p>
        </p:txBody>
      </p:sp>
      <p:sp>
        <p:nvSpPr>
          <p:cNvPr id="6" name="Date Placeholder 3">
            <a:extLst>
              <a:ext uri="{FF2B5EF4-FFF2-40B4-BE49-F238E27FC236}">
                <a16:creationId xmlns:a16="http://schemas.microsoft.com/office/drawing/2014/main" id="{62B00F52-FAA1-09A0-6B59-940BC01B77F1}"/>
              </a:ext>
            </a:extLst>
          </p:cNvPr>
          <p:cNvSpPr>
            <a:spLocks noGrp="1"/>
          </p:cNvSpPr>
          <p:nvPr>
            <p:ph type="dt" sz="half" idx="14"/>
          </p:nvPr>
        </p:nvSpPr>
        <p:spPr/>
        <p:txBody>
          <a:bodyPr/>
          <a:lstStyle>
            <a:lvl1pPr>
              <a:defRPr/>
            </a:lvl1pPr>
          </a:lstStyle>
          <a:p>
            <a:pPr>
              <a:defRPr/>
            </a:pPr>
            <a:fld id="{FFCBA574-262C-4BB9-8ECA-19C6472FF98C}" type="datetimeFigureOut">
              <a:rPr lang="en-US"/>
              <a:pPr>
                <a:defRPr/>
              </a:pPr>
              <a:t>3/12/2024</a:t>
            </a:fld>
            <a:endParaRPr lang="en-US" dirty="0"/>
          </a:p>
        </p:txBody>
      </p:sp>
      <p:sp>
        <p:nvSpPr>
          <p:cNvPr id="7" name="Footer Placeholder 4">
            <a:extLst>
              <a:ext uri="{FF2B5EF4-FFF2-40B4-BE49-F238E27FC236}">
                <a16:creationId xmlns:a16="http://schemas.microsoft.com/office/drawing/2014/main" id="{D4962697-2BDC-A92F-9959-64E6660D23E5}"/>
              </a:ext>
            </a:extLst>
          </p:cNvPr>
          <p:cNvSpPr>
            <a:spLocks noGrp="1"/>
          </p:cNvSpPr>
          <p:nvPr>
            <p:ph type="ftr" sz="quarter" idx="15"/>
          </p:nvPr>
        </p:nvSpPr>
        <p:spPr/>
        <p:txBody>
          <a:bodyPr/>
          <a:lstStyle>
            <a:lvl1pPr>
              <a:defRPr/>
            </a:lvl1pPr>
          </a:lstStyle>
          <a:p>
            <a:pPr>
              <a:defRPr/>
            </a:pPr>
            <a:endParaRPr lang="en-US"/>
          </a:p>
        </p:txBody>
      </p:sp>
      <p:sp>
        <p:nvSpPr>
          <p:cNvPr id="8" name="Slide Number Placeholder 5">
            <a:extLst>
              <a:ext uri="{FF2B5EF4-FFF2-40B4-BE49-F238E27FC236}">
                <a16:creationId xmlns:a16="http://schemas.microsoft.com/office/drawing/2014/main" id="{7D2FF231-38B4-11F0-FA0A-3DA3FB2132AC}"/>
              </a:ext>
            </a:extLst>
          </p:cNvPr>
          <p:cNvSpPr>
            <a:spLocks noGrp="1"/>
          </p:cNvSpPr>
          <p:nvPr>
            <p:ph type="sldNum" sz="quarter" idx="16"/>
          </p:nvPr>
        </p:nvSpPr>
        <p:spPr/>
        <p:txBody>
          <a:bodyPr/>
          <a:lstStyle>
            <a:lvl1pPr>
              <a:defRPr/>
            </a:lvl1pPr>
          </a:lstStyle>
          <a:p>
            <a:pPr>
              <a:defRPr/>
            </a:pPr>
            <a:fld id="{B82FCEBB-B4CC-4165-BECB-0064D8BB4047}" type="slidenum">
              <a:rPr lang="en-US"/>
              <a:pPr>
                <a:defRPr/>
              </a:pPr>
              <a:t>‹#›</a:t>
            </a:fld>
            <a:endParaRPr lang="en-US" dirty="0"/>
          </a:p>
        </p:txBody>
      </p:sp>
    </p:spTree>
    <p:extLst>
      <p:ext uri="{BB962C8B-B14F-4D97-AF65-F5344CB8AC3E}">
        <p14:creationId xmlns:p14="http://schemas.microsoft.com/office/powerpoint/2010/main" val="16801650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2040" y="2129659"/>
            <a:ext cx="6997915" cy="2861014"/>
          </a:xfrm>
        </p:spPr>
        <p:txBody>
          <a:bodyPr anchor="b"/>
          <a:lstStyle>
            <a:lvl1pPr algn="l">
              <a:defRPr sz="4850" b="0" cap="none"/>
            </a:lvl1pPr>
          </a:lstStyle>
          <a:p>
            <a:r>
              <a:rPr lang="en-US"/>
              <a:t>Click to edit Master title style</a:t>
            </a:r>
            <a:endParaRPr lang="en-US" dirty="0"/>
          </a:p>
        </p:txBody>
      </p:sp>
      <p:sp>
        <p:nvSpPr>
          <p:cNvPr id="3" name="Text Placeholder 2"/>
          <p:cNvSpPr>
            <a:spLocks noGrp="1"/>
          </p:cNvSpPr>
          <p:nvPr>
            <p:ph type="body" idx="1"/>
          </p:nvPr>
        </p:nvSpPr>
        <p:spPr>
          <a:xfrm>
            <a:off x="672040" y="4990673"/>
            <a:ext cx="6997915" cy="1668810"/>
          </a:xfrm>
        </p:spPr>
        <p:txBody>
          <a:bodyPr/>
          <a:lstStyle>
            <a:lvl1pPr marL="0" indent="0" algn="l">
              <a:buNone/>
              <a:defRPr sz="1984">
                <a:solidFill>
                  <a:schemeClr val="tx1">
                    <a:lumMod val="75000"/>
                    <a:lumOff val="25000"/>
                  </a:schemeClr>
                </a:solidFill>
              </a:defRPr>
            </a:lvl1pPr>
            <a:lvl2pPr marL="503972" indent="0">
              <a:buNone/>
              <a:defRPr sz="1984">
                <a:solidFill>
                  <a:schemeClr val="tx1">
                    <a:tint val="75000"/>
                  </a:schemeClr>
                </a:solidFill>
              </a:defRPr>
            </a:lvl2pPr>
            <a:lvl3pPr marL="1007943" indent="0">
              <a:buNone/>
              <a:defRPr sz="1764">
                <a:solidFill>
                  <a:schemeClr val="tx1">
                    <a:tint val="75000"/>
                  </a:schemeClr>
                </a:solidFill>
              </a:defRPr>
            </a:lvl3pPr>
            <a:lvl4pPr marL="1511915" indent="0">
              <a:buNone/>
              <a:defRPr sz="1543">
                <a:solidFill>
                  <a:schemeClr val="tx1">
                    <a:tint val="75000"/>
                  </a:schemeClr>
                </a:solidFill>
              </a:defRPr>
            </a:lvl4pPr>
            <a:lvl5pPr marL="2015886" indent="0">
              <a:buNone/>
              <a:defRPr sz="1543">
                <a:solidFill>
                  <a:schemeClr val="tx1">
                    <a:tint val="75000"/>
                  </a:schemeClr>
                </a:solidFill>
              </a:defRPr>
            </a:lvl5pPr>
            <a:lvl6pPr marL="2519858" indent="0">
              <a:buNone/>
              <a:defRPr sz="1543">
                <a:solidFill>
                  <a:schemeClr val="tx1">
                    <a:tint val="75000"/>
                  </a:schemeClr>
                </a:solidFill>
              </a:defRPr>
            </a:lvl6pPr>
            <a:lvl7pPr marL="3023829" indent="0">
              <a:buNone/>
              <a:defRPr sz="1543">
                <a:solidFill>
                  <a:schemeClr val="tx1">
                    <a:tint val="75000"/>
                  </a:schemeClr>
                </a:solidFill>
              </a:defRPr>
            </a:lvl7pPr>
            <a:lvl8pPr marL="3527801" indent="0">
              <a:buNone/>
              <a:defRPr sz="1543">
                <a:solidFill>
                  <a:schemeClr val="tx1">
                    <a:tint val="75000"/>
                  </a:schemeClr>
                </a:solidFill>
              </a:defRPr>
            </a:lvl8pPr>
            <a:lvl9pPr marL="4031772" indent="0">
              <a:buNone/>
              <a:defRPr sz="1543">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0B28D37-1BD8-F1BE-EF6B-3774349D0740}"/>
              </a:ext>
            </a:extLst>
          </p:cNvPr>
          <p:cNvSpPr>
            <a:spLocks noGrp="1"/>
          </p:cNvSpPr>
          <p:nvPr>
            <p:ph type="dt" sz="half" idx="10"/>
          </p:nvPr>
        </p:nvSpPr>
        <p:spPr/>
        <p:txBody>
          <a:bodyPr/>
          <a:lstStyle>
            <a:lvl1pPr>
              <a:defRPr/>
            </a:lvl1pPr>
          </a:lstStyle>
          <a:p>
            <a:pPr>
              <a:defRPr/>
            </a:pPr>
            <a:fld id="{C4A10313-3AF2-4D6C-B340-C6DF09F07CD9}" type="datetimeFigureOut">
              <a:rPr lang="en-US"/>
              <a:pPr>
                <a:defRPr/>
              </a:pPr>
              <a:t>3/12/2024</a:t>
            </a:fld>
            <a:endParaRPr lang="en-US" dirty="0"/>
          </a:p>
        </p:txBody>
      </p:sp>
      <p:sp>
        <p:nvSpPr>
          <p:cNvPr id="5" name="Footer Placeholder 4">
            <a:extLst>
              <a:ext uri="{FF2B5EF4-FFF2-40B4-BE49-F238E27FC236}">
                <a16:creationId xmlns:a16="http://schemas.microsoft.com/office/drawing/2014/main" id="{6AC34DB9-6AD4-9A9E-5581-C18AC4CD3FE7}"/>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21CDD896-B1B0-465D-7184-FD759620198F}"/>
              </a:ext>
            </a:extLst>
          </p:cNvPr>
          <p:cNvSpPr>
            <a:spLocks noGrp="1"/>
          </p:cNvSpPr>
          <p:nvPr>
            <p:ph type="sldNum" sz="quarter" idx="12"/>
          </p:nvPr>
        </p:nvSpPr>
        <p:spPr/>
        <p:txBody>
          <a:bodyPr/>
          <a:lstStyle>
            <a:lvl1pPr>
              <a:defRPr/>
            </a:lvl1pPr>
          </a:lstStyle>
          <a:p>
            <a:pPr>
              <a:defRPr/>
            </a:pPr>
            <a:fld id="{06710A54-3E3F-44F7-8AA5-673A59C6AE7E}" type="slidenum">
              <a:rPr lang="en-US"/>
              <a:pPr>
                <a:defRPr/>
              </a:pPr>
              <a:t>‹#›</a:t>
            </a:fld>
            <a:endParaRPr lang="en-US" dirty="0"/>
          </a:p>
        </p:txBody>
      </p:sp>
    </p:spTree>
    <p:extLst>
      <p:ext uri="{BB962C8B-B14F-4D97-AF65-F5344CB8AC3E}">
        <p14:creationId xmlns:p14="http://schemas.microsoft.com/office/powerpoint/2010/main" val="13047746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51A0E1F-0629-F249-58EF-C9C5D926FF6F}"/>
              </a:ext>
            </a:extLst>
          </p:cNvPr>
          <p:cNvSpPr txBox="1"/>
          <p:nvPr/>
        </p:nvSpPr>
        <p:spPr>
          <a:xfrm>
            <a:off x="531813" y="871538"/>
            <a:ext cx="504825" cy="644525"/>
          </a:xfrm>
          <a:prstGeom prst="rect">
            <a:avLst/>
          </a:prstGeom>
        </p:spPr>
        <p:txBody>
          <a:bodyPr lIns="100796" tIns="50398" rIns="100796" bIns="50398" anchor="ctr"/>
          <a:lstStyle/>
          <a:p>
            <a:pPr eaLnBrk="1" fontAlgn="auto" hangingPunct="1">
              <a:spcBef>
                <a:spcPts val="0"/>
              </a:spcBef>
              <a:spcAft>
                <a:spcPts val="0"/>
              </a:spcAft>
              <a:defRPr/>
            </a:pPr>
            <a:r>
              <a:rPr lang="en-US" sz="8818" dirty="0">
                <a:ln w="3175" cmpd="sng">
                  <a:noFill/>
                </a:ln>
                <a:solidFill>
                  <a:schemeClr val="accent1">
                    <a:lumMod val="60000"/>
                    <a:lumOff val="40000"/>
                  </a:schemeClr>
                </a:solidFill>
                <a:latin typeface="Arial"/>
              </a:rPr>
              <a:t>“</a:t>
            </a:r>
          </a:p>
        </p:txBody>
      </p:sp>
      <p:sp>
        <p:nvSpPr>
          <p:cNvPr id="5" name="TextBox 4">
            <a:extLst>
              <a:ext uri="{FF2B5EF4-FFF2-40B4-BE49-F238E27FC236}">
                <a16:creationId xmlns:a16="http://schemas.microsoft.com/office/drawing/2014/main" id="{F3FAF943-62D7-C73C-D09A-B6C42BE8E7B8}"/>
              </a:ext>
            </a:extLst>
          </p:cNvPr>
          <p:cNvSpPr txBox="1"/>
          <p:nvPr/>
        </p:nvSpPr>
        <p:spPr>
          <a:xfrm>
            <a:off x="7439025" y="3181350"/>
            <a:ext cx="503238" cy="644525"/>
          </a:xfrm>
          <a:prstGeom prst="rect">
            <a:avLst/>
          </a:prstGeom>
        </p:spPr>
        <p:txBody>
          <a:bodyPr lIns="100796" tIns="50398" rIns="100796" bIns="50398" anchor="ctr"/>
          <a:lstStyle/>
          <a:p>
            <a:pPr eaLnBrk="1" fontAlgn="auto" hangingPunct="1">
              <a:spcBef>
                <a:spcPts val="0"/>
              </a:spcBef>
              <a:spcAft>
                <a:spcPts val="0"/>
              </a:spcAft>
              <a:defRPr/>
            </a:pPr>
            <a:r>
              <a:rPr lang="en-US" sz="8818" dirty="0">
                <a:ln w="3175" cmpd="sng">
                  <a:noFill/>
                </a:ln>
                <a:solidFill>
                  <a:schemeClr val="accent1">
                    <a:lumMod val="60000"/>
                    <a:lumOff val="40000"/>
                  </a:schemeClr>
                </a:solidFill>
                <a:latin typeface="Arial"/>
              </a:rPr>
              <a:t>”</a:t>
            </a:r>
          </a:p>
        </p:txBody>
      </p:sp>
      <p:sp>
        <p:nvSpPr>
          <p:cNvPr id="2" name="Title 1"/>
          <p:cNvSpPr>
            <a:spLocks noGrp="1"/>
          </p:cNvSpPr>
          <p:nvPr>
            <p:ph type="title"/>
          </p:nvPr>
        </p:nvSpPr>
        <p:spPr>
          <a:xfrm>
            <a:off x="854257" y="671971"/>
            <a:ext cx="6694159" cy="3331857"/>
          </a:xfrm>
        </p:spPr>
        <p:txBody>
          <a:bodyPr anchor="ctr"/>
          <a:lstStyle>
            <a:lvl1pPr algn="l">
              <a:defRPr sz="485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2038" y="4423810"/>
            <a:ext cx="6997916" cy="566863"/>
          </a:xfrm>
        </p:spPr>
        <p:txBody>
          <a:bodyPr anchor="b">
            <a:noAutofit/>
          </a:bodyPr>
          <a:lstStyle>
            <a:lvl1pPr marL="0" indent="0">
              <a:buFontTx/>
              <a:buNone/>
              <a:defRPr sz="2646">
                <a:solidFill>
                  <a:schemeClr val="tx1">
                    <a:lumMod val="75000"/>
                    <a:lumOff val="25000"/>
                  </a:schemeClr>
                </a:solidFill>
              </a:defRPr>
            </a:lvl1pPr>
            <a:lvl2pPr marL="503972" indent="0">
              <a:buFontTx/>
              <a:buNone/>
              <a:defRPr/>
            </a:lvl2pPr>
            <a:lvl3pPr marL="1007943" indent="0">
              <a:buFontTx/>
              <a:buNone/>
              <a:defRPr/>
            </a:lvl3pPr>
            <a:lvl4pPr marL="1511915" indent="0">
              <a:buFontTx/>
              <a:buNone/>
              <a:defRPr/>
            </a:lvl4pPr>
            <a:lvl5pPr marL="2015886" indent="0">
              <a:buFontTx/>
              <a:buNone/>
              <a:defRPr/>
            </a:lvl5pPr>
          </a:lstStyle>
          <a:p>
            <a:pPr lvl="0"/>
            <a:r>
              <a:rPr lang="en-US"/>
              <a:t>Click to edit Master text styles</a:t>
            </a:r>
          </a:p>
        </p:txBody>
      </p:sp>
      <p:sp>
        <p:nvSpPr>
          <p:cNvPr id="3" name="Text Placeholder 2"/>
          <p:cNvSpPr>
            <a:spLocks noGrp="1"/>
          </p:cNvSpPr>
          <p:nvPr>
            <p:ph type="body" idx="1"/>
          </p:nvPr>
        </p:nvSpPr>
        <p:spPr>
          <a:xfrm>
            <a:off x="672040" y="4990673"/>
            <a:ext cx="6997915" cy="1668810"/>
          </a:xfrm>
        </p:spPr>
        <p:txBody>
          <a:bodyPr/>
          <a:lstStyle>
            <a:lvl1pPr marL="0" indent="0" algn="l">
              <a:buNone/>
              <a:defRPr sz="1984">
                <a:solidFill>
                  <a:schemeClr val="tx1">
                    <a:lumMod val="50000"/>
                    <a:lumOff val="50000"/>
                  </a:schemeClr>
                </a:solidFill>
              </a:defRPr>
            </a:lvl1pPr>
            <a:lvl2pPr marL="503972" indent="0">
              <a:buNone/>
              <a:defRPr sz="1984">
                <a:solidFill>
                  <a:schemeClr val="tx1">
                    <a:tint val="75000"/>
                  </a:schemeClr>
                </a:solidFill>
              </a:defRPr>
            </a:lvl2pPr>
            <a:lvl3pPr marL="1007943" indent="0">
              <a:buNone/>
              <a:defRPr sz="1764">
                <a:solidFill>
                  <a:schemeClr val="tx1">
                    <a:tint val="75000"/>
                  </a:schemeClr>
                </a:solidFill>
              </a:defRPr>
            </a:lvl3pPr>
            <a:lvl4pPr marL="1511915" indent="0">
              <a:buNone/>
              <a:defRPr sz="1543">
                <a:solidFill>
                  <a:schemeClr val="tx1">
                    <a:tint val="75000"/>
                  </a:schemeClr>
                </a:solidFill>
              </a:defRPr>
            </a:lvl4pPr>
            <a:lvl5pPr marL="2015886" indent="0">
              <a:buNone/>
              <a:defRPr sz="1543">
                <a:solidFill>
                  <a:schemeClr val="tx1">
                    <a:tint val="75000"/>
                  </a:schemeClr>
                </a:solidFill>
              </a:defRPr>
            </a:lvl5pPr>
            <a:lvl6pPr marL="2519858" indent="0">
              <a:buNone/>
              <a:defRPr sz="1543">
                <a:solidFill>
                  <a:schemeClr val="tx1">
                    <a:tint val="75000"/>
                  </a:schemeClr>
                </a:solidFill>
              </a:defRPr>
            </a:lvl6pPr>
            <a:lvl7pPr marL="3023829" indent="0">
              <a:buNone/>
              <a:defRPr sz="1543">
                <a:solidFill>
                  <a:schemeClr val="tx1">
                    <a:tint val="75000"/>
                  </a:schemeClr>
                </a:solidFill>
              </a:defRPr>
            </a:lvl7pPr>
            <a:lvl8pPr marL="3527801" indent="0">
              <a:buNone/>
              <a:defRPr sz="1543">
                <a:solidFill>
                  <a:schemeClr val="tx1">
                    <a:tint val="75000"/>
                  </a:schemeClr>
                </a:solidFill>
              </a:defRPr>
            </a:lvl8pPr>
            <a:lvl9pPr marL="4031772" indent="0">
              <a:buNone/>
              <a:defRPr sz="1543">
                <a:solidFill>
                  <a:schemeClr val="tx1">
                    <a:tint val="75000"/>
                  </a:schemeClr>
                </a:solidFill>
              </a:defRPr>
            </a:lvl9pPr>
          </a:lstStyle>
          <a:p>
            <a:pPr lvl="0"/>
            <a:r>
              <a:rPr lang="en-US"/>
              <a:t>Click to edit Master text styles</a:t>
            </a:r>
          </a:p>
        </p:txBody>
      </p:sp>
      <p:sp>
        <p:nvSpPr>
          <p:cNvPr id="6" name="Date Placeholder 3">
            <a:extLst>
              <a:ext uri="{FF2B5EF4-FFF2-40B4-BE49-F238E27FC236}">
                <a16:creationId xmlns:a16="http://schemas.microsoft.com/office/drawing/2014/main" id="{5CF0ACF7-C2E2-B0BD-AEEA-6C3EDFBF7AD8}"/>
              </a:ext>
            </a:extLst>
          </p:cNvPr>
          <p:cNvSpPr>
            <a:spLocks noGrp="1"/>
          </p:cNvSpPr>
          <p:nvPr>
            <p:ph type="dt" sz="half" idx="14"/>
          </p:nvPr>
        </p:nvSpPr>
        <p:spPr/>
        <p:txBody>
          <a:bodyPr/>
          <a:lstStyle>
            <a:lvl1pPr>
              <a:defRPr/>
            </a:lvl1pPr>
          </a:lstStyle>
          <a:p>
            <a:pPr>
              <a:defRPr/>
            </a:pPr>
            <a:fld id="{FC60EB25-A753-43E0-A00A-50F1034BFC77}" type="datetimeFigureOut">
              <a:rPr lang="en-US"/>
              <a:pPr>
                <a:defRPr/>
              </a:pPr>
              <a:t>3/12/2024</a:t>
            </a:fld>
            <a:endParaRPr lang="en-US" dirty="0"/>
          </a:p>
        </p:txBody>
      </p:sp>
      <p:sp>
        <p:nvSpPr>
          <p:cNvPr id="7" name="Footer Placeholder 4">
            <a:extLst>
              <a:ext uri="{FF2B5EF4-FFF2-40B4-BE49-F238E27FC236}">
                <a16:creationId xmlns:a16="http://schemas.microsoft.com/office/drawing/2014/main" id="{082362D8-2665-C116-42D7-27FE7E4B04C0}"/>
              </a:ext>
            </a:extLst>
          </p:cNvPr>
          <p:cNvSpPr>
            <a:spLocks noGrp="1"/>
          </p:cNvSpPr>
          <p:nvPr>
            <p:ph type="ftr" sz="quarter" idx="15"/>
          </p:nvPr>
        </p:nvSpPr>
        <p:spPr/>
        <p:txBody>
          <a:bodyPr/>
          <a:lstStyle>
            <a:lvl1pPr>
              <a:defRPr/>
            </a:lvl1pPr>
          </a:lstStyle>
          <a:p>
            <a:pPr>
              <a:defRPr/>
            </a:pPr>
            <a:endParaRPr lang="en-US"/>
          </a:p>
        </p:txBody>
      </p:sp>
      <p:sp>
        <p:nvSpPr>
          <p:cNvPr id="8" name="Slide Number Placeholder 5">
            <a:extLst>
              <a:ext uri="{FF2B5EF4-FFF2-40B4-BE49-F238E27FC236}">
                <a16:creationId xmlns:a16="http://schemas.microsoft.com/office/drawing/2014/main" id="{07C4CEAC-42A1-C621-9380-7C723B5B1B91}"/>
              </a:ext>
            </a:extLst>
          </p:cNvPr>
          <p:cNvSpPr>
            <a:spLocks noGrp="1"/>
          </p:cNvSpPr>
          <p:nvPr>
            <p:ph type="sldNum" sz="quarter" idx="16"/>
          </p:nvPr>
        </p:nvSpPr>
        <p:spPr/>
        <p:txBody>
          <a:bodyPr/>
          <a:lstStyle>
            <a:lvl1pPr>
              <a:defRPr/>
            </a:lvl1pPr>
          </a:lstStyle>
          <a:p>
            <a:pPr>
              <a:defRPr/>
            </a:pPr>
            <a:fld id="{AA0D4962-FC3C-447D-A855-66FF66F63AD3}" type="slidenum">
              <a:rPr lang="en-US"/>
              <a:pPr>
                <a:defRPr/>
              </a:pPr>
              <a:t>‹#›</a:t>
            </a:fld>
            <a:endParaRPr lang="en-US" dirty="0"/>
          </a:p>
        </p:txBody>
      </p:sp>
    </p:spTree>
    <p:extLst>
      <p:ext uri="{BB962C8B-B14F-4D97-AF65-F5344CB8AC3E}">
        <p14:creationId xmlns:p14="http://schemas.microsoft.com/office/powerpoint/2010/main" val="33007354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78930" y="671971"/>
            <a:ext cx="6991025" cy="3331857"/>
          </a:xfrm>
        </p:spPr>
        <p:txBody>
          <a:bodyPr anchor="ctr"/>
          <a:lstStyle>
            <a:lvl1pPr algn="l">
              <a:defRPr sz="485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2038" y="4423810"/>
            <a:ext cx="6997916" cy="566863"/>
          </a:xfrm>
        </p:spPr>
        <p:txBody>
          <a:bodyPr anchor="b">
            <a:noAutofit/>
          </a:bodyPr>
          <a:lstStyle>
            <a:lvl1pPr marL="0" indent="0">
              <a:buFontTx/>
              <a:buNone/>
              <a:defRPr sz="2646">
                <a:solidFill>
                  <a:schemeClr val="accent1"/>
                </a:solidFill>
              </a:defRPr>
            </a:lvl1pPr>
            <a:lvl2pPr marL="503972" indent="0">
              <a:buFontTx/>
              <a:buNone/>
              <a:defRPr/>
            </a:lvl2pPr>
            <a:lvl3pPr marL="1007943" indent="0">
              <a:buFontTx/>
              <a:buNone/>
              <a:defRPr/>
            </a:lvl3pPr>
            <a:lvl4pPr marL="1511915" indent="0">
              <a:buFontTx/>
              <a:buNone/>
              <a:defRPr/>
            </a:lvl4pPr>
            <a:lvl5pPr marL="2015886" indent="0">
              <a:buFontTx/>
              <a:buNone/>
              <a:defRPr/>
            </a:lvl5pPr>
          </a:lstStyle>
          <a:p>
            <a:pPr lvl="0"/>
            <a:r>
              <a:rPr lang="en-US"/>
              <a:t>Click to edit Master text styles</a:t>
            </a:r>
          </a:p>
        </p:txBody>
      </p:sp>
      <p:sp>
        <p:nvSpPr>
          <p:cNvPr id="3" name="Text Placeholder 2"/>
          <p:cNvSpPr>
            <a:spLocks noGrp="1"/>
          </p:cNvSpPr>
          <p:nvPr>
            <p:ph type="body" idx="1"/>
          </p:nvPr>
        </p:nvSpPr>
        <p:spPr>
          <a:xfrm>
            <a:off x="672040" y="4990673"/>
            <a:ext cx="6997915" cy="1668810"/>
          </a:xfrm>
        </p:spPr>
        <p:txBody>
          <a:bodyPr/>
          <a:lstStyle>
            <a:lvl1pPr marL="0" indent="0" algn="l">
              <a:buNone/>
              <a:defRPr sz="1984">
                <a:solidFill>
                  <a:schemeClr val="tx1">
                    <a:lumMod val="50000"/>
                    <a:lumOff val="50000"/>
                  </a:schemeClr>
                </a:solidFill>
              </a:defRPr>
            </a:lvl1pPr>
            <a:lvl2pPr marL="503972" indent="0">
              <a:buNone/>
              <a:defRPr sz="1984">
                <a:solidFill>
                  <a:schemeClr val="tx1">
                    <a:tint val="75000"/>
                  </a:schemeClr>
                </a:solidFill>
              </a:defRPr>
            </a:lvl2pPr>
            <a:lvl3pPr marL="1007943" indent="0">
              <a:buNone/>
              <a:defRPr sz="1764">
                <a:solidFill>
                  <a:schemeClr val="tx1">
                    <a:tint val="75000"/>
                  </a:schemeClr>
                </a:solidFill>
              </a:defRPr>
            </a:lvl3pPr>
            <a:lvl4pPr marL="1511915" indent="0">
              <a:buNone/>
              <a:defRPr sz="1543">
                <a:solidFill>
                  <a:schemeClr val="tx1">
                    <a:tint val="75000"/>
                  </a:schemeClr>
                </a:solidFill>
              </a:defRPr>
            </a:lvl4pPr>
            <a:lvl5pPr marL="2015886" indent="0">
              <a:buNone/>
              <a:defRPr sz="1543">
                <a:solidFill>
                  <a:schemeClr val="tx1">
                    <a:tint val="75000"/>
                  </a:schemeClr>
                </a:solidFill>
              </a:defRPr>
            </a:lvl5pPr>
            <a:lvl6pPr marL="2519858" indent="0">
              <a:buNone/>
              <a:defRPr sz="1543">
                <a:solidFill>
                  <a:schemeClr val="tx1">
                    <a:tint val="75000"/>
                  </a:schemeClr>
                </a:solidFill>
              </a:defRPr>
            </a:lvl6pPr>
            <a:lvl7pPr marL="3023829" indent="0">
              <a:buNone/>
              <a:defRPr sz="1543">
                <a:solidFill>
                  <a:schemeClr val="tx1">
                    <a:tint val="75000"/>
                  </a:schemeClr>
                </a:solidFill>
              </a:defRPr>
            </a:lvl7pPr>
            <a:lvl8pPr marL="3527801" indent="0">
              <a:buNone/>
              <a:defRPr sz="1543">
                <a:solidFill>
                  <a:schemeClr val="tx1">
                    <a:tint val="75000"/>
                  </a:schemeClr>
                </a:solidFill>
              </a:defRPr>
            </a:lvl8pPr>
            <a:lvl9pPr marL="4031772" indent="0">
              <a:buNone/>
              <a:defRPr sz="1543">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707D8B0-F1AD-5E91-99B4-C53B2234738F}"/>
              </a:ext>
            </a:extLst>
          </p:cNvPr>
          <p:cNvSpPr>
            <a:spLocks noGrp="1"/>
          </p:cNvSpPr>
          <p:nvPr>
            <p:ph type="dt" sz="half" idx="14"/>
          </p:nvPr>
        </p:nvSpPr>
        <p:spPr/>
        <p:txBody>
          <a:bodyPr/>
          <a:lstStyle>
            <a:lvl1pPr>
              <a:defRPr/>
            </a:lvl1pPr>
          </a:lstStyle>
          <a:p>
            <a:pPr>
              <a:defRPr/>
            </a:pPr>
            <a:fld id="{735020F9-3078-4334-A903-3E00CB8DA8A8}" type="datetimeFigureOut">
              <a:rPr lang="en-US"/>
              <a:pPr>
                <a:defRPr/>
              </a:pPr>
              <a:t>3/12/2024</a:t>
            </a:fld>
            <a:endParaRPr lang="en-US" dirty="0"/>
          </a:p>
        </p:txBody>
      </p:sp>
      <p:sp>
        <p:nvSpPr>
          <p:cNvPr id="5" name="Footer Placeholder 4">
            <a:extLst>
              <a:ext uri="{FF2B5EF4-FFF2-40B4-BE49-F238E27FC236}">
                <a16:creationId xmlns:a16="http://schemas.microsoft.com/office/drawing/2014/main" id="{1C269E0A-CE9D-AA2B-5612-E5BE077BCB61}"/>
              </a:ext>
            </a:extLst>
          </p:cNvPr>
          <p:cNvSpPr>
            <a:spLocks noGrp="1"/>
          </p:cNvSpPr>
          <p:nvPr>
            <p:ph type="ftr" sz="quarter" idx="15"/>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B4BB8986-4105-ED1E-30BE-0C8DAA551F38}"/>
              </a:ext>
            </a:extLst>
          </p:cNvPr>
          <p:cNvSpPr>
            <a:spLocks noGrp="1"/>
          </p:cNvSpPr>
          <p:nvPr>
            <p:ph type="sldNum" sz="quarter" idx="16"/>
          </p:nvPr>
        </p:nvSpPr>
        <p:spPr/>
        <p:txBody>
          <a:bodyPr/>
          <a:lstStyle>
            <a:lvl1pPr>
              <a:defRPr/>
            </a:lvl1pPr>
          </a:lstStyle>
          <a:p>
            <a:pPr>
              <a:defRPr/>
            </a:pPr>
            <a:fld id="{359B3672-C3E0-4BBC-AF0A-24EB83E651A5}" type="slidenum">
              <a:rPr lang="en-US"/>
              <a:pPr>
                <a:defRPr/>
              </a:pPr>
              <a:t>‹#›</a:t>
            </a:fld>
            <a:endParaRPr lang="en-US" dirty="0"/>
          </a:p>
        </p:txBody>
      </p:sp>
    </p:spTree>
    <p:extLst>
      <p:ext uri="{BB962C8B-B14F-4D97-AF65-F5344CB8AC3E}">
        <p14:creationId xmlns:p14="http://schemas.microsoft.com/office/powerpoint/2010/main" val="27859560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77F6EDD-76BE-AA39-0A6F-5F5C17BAC2EA}"/>
              </a:ext>
            </a:extLst>
          </p:cNvPr>
          <p:cNvSpPr>
            <a:spLocks noGrp="1"/>
          </p:cNvSpPr>
          <p:nvPr>
            <p:ph type="dt" sz="half" idx="10"/>
          </p:nvPr>
        </p:nvSpPr>
        <p:spPr/>
        <p:txBody>
          <a:bodyPr/>
          <a:lstStyle>
            <a:lvl1pPr>
              <a:defRPr/>
            </a:lvl1pPr>
          </a:lstStyle>
          <a:p>
            <a:pPr>
              <a:defRPr/>
            </a:pPr>
            <a:fld id="{75434BEC-4FCF-4F5A-93A7-60ADBD758025}" type="datetimeFigureOut">
              <a:rPr lang="en-US"/>
              <a:pPr>
                <a:defRPr/>
              </a:pPr>
              <a:t>3/12/2024</a:t>
            </a:fld>
            <a:endParaRPr lang="en-US" dirty="0"/>
          </a:p>
        </p:txBody>
      </p:sp>
      <p:sp>
        <p:nvSpPr>
          <p:cNvPr id="5" name="Footer Placeholder 4">
            <a:extLst>
              <a:ext uri="{FF2B5EF4-FFF2-40B4-BE49-F238E27FC236}">
                <a16:creationId xmlns:a16="http://schemas.microsoft.com/office/drawing/2014/main" id="{F83F43E0-CF18-3806-EE2E-B9C85ED62CD1}"/>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FDDA1794-FC2A-AECF-8988-79A64DA94B9F}"/>
              </a:ext>
            </a:extLst>
          </p:cNvPr>
          <p:cNvSpPr>
            <a:spLocks noGrp="1"/>
          </p:cNvSpPr>
          <p:nvPr>
            <p:ph type="sldNum" sz="quarter" idx="12"/>
          </p:nvPr>
        </p:nvSpPr>
        <p:spPr/>
        <p:txBody>
          <a:bodyPr/>
          <a:lstStyle>
            <a:lvl1pPr>
              <a:defRPr/>
            </a:lvl1pPr>
          </a:lstStyle>
          <a:p>
            <a:pPr>
              <a:defRPr/>
            </a:pPr>
            <a:fld id="{1948BF5A-EA3C-4D54-A92A-207B0183F217}" type="slidenum">
              <a:rPr lang="en-US"/>
              <a:pPr>
                <a:defRPr/>
              </a:pPr>
              <a:t>‹#›</a:t>
            </a:fld>
            <a:endParaRPr lang="en-US" dirty="0"/>
          </a:p>
        </p:txBody>
      </p:sp>
    </p:spTree>
    <p:extLst>
      <p:ext uri="{BB962C8B-B14F-4D97-AF65-F5344CB8AC3E}">
        <p14:creationId xmlns:p14="http://schemas.microsoft.com/office/powerpoint/2010/main" val="10087291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89572" y="671972"/>
            <a:ext cx="1079072" cy="5788752"/>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2041" y="671972"/>
            <a:ext cx="5727155" cy="578875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25C6D01-245E-0609-C78C-F0CF0426A088}"/>
              </a:ext>
            </a:extLst>
          </p:cNvPr>
          <p:cNvSpPr>
            <a:spLocks noGrp="1"/>
          </p:cNvSpPr>
          <p:nvPr>
            <p:ph type="dt" sz="half" idx="10"/>
          </p:nvPr>
        </p:nvSpPr>
        <p:spPr/>
        <p:txBody>
          <a:bodyPr/>
          <a:lstStyle>
            <a:lvl1pPr>
              <a:defRPr/>
            </a:lvl1pPr>
          </a:lstStyle>
          <a:p>
            <a:pPr>
              <a:defRPr/>
            </a:pPr>
            <a:fld id="{70EC2918-0D2A-4A54-83E9-4705E5C9D830}" type="datetimeFigureOut">
              <a:rPr lang="en-US"/>
              <a:pPr>
                <a:defRPr/>
              </a:pPr>
              <a:t>3/12/2024</a:t>
            </a:fld>
            <a:endParaRPr lang="en-US" dirty="0"/>
          </a:p>
        </p:txBody>
      </p:sp>
      <p:sp>
        <p:nvSpPr>
          <p:cNvPr id="5" name="Footer Placeholder 4">
            <a:extLst>
              <a:ext uri="{FF2B5EF4-FFF2-40B4-BE49-F238E27FC236}">
                <a16:creationId xmlns:a16="http://schemas.microsoft.com/office/drawing/2014/main" id="{5631402B-462A-A6D2-0AB1-4D7E35A2AFCA}"/>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C3A02D74-868F-8D91-EC26-97DA9D9E2751}"/>
              </a:ext>
            </a:extLst>
          </p:cNvPr>
          <p:cNvSpPr>
            <a:spLocks noGrp="1"/>
          </p:cNvSpPr>
          <p:nvPr>
            <p:ph type="sldNum" sz="quarter" idx="12"/>
          </p:nvPr>
        </p:nvSpPr>
        <p:spPr/>
        <p:txBody>
          <a:bodyPr/>
          <a:lstStyle>
            <a:lvl1pPr>
              <a:defRPr/>
            </a:lvl1pPr>
          </a:lstStyle>
          <a:p>
            <a:pPr>
              <a:defRPr/>
            </a:pPr>
            <a:fld id="{028537B5-8339-42A6-A9BE-EDC160A5FD47}" type="slidenum">
              <a:rPr lang="en-US"/>
              <a:pPr>
                <a:defRPr/>
              </a:pPr>
              <a:t>‹#›</a:t>
            </a:fld>
            <a:endParaRPr lang="en-US" dirty="0"/>
          </a:p>
        </p:txBody>
      </p:sp>
    </p:spTree>
    <p:extLst>
      <p:ext uri="{BB962C8B-B14F-4D97-AF65-F5344CB8AC3E}">
        <p14:creationId xmlns:p14="http://schemas.microsoft.com/office/powerpoint/2010/main" val="21272474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968"/>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2466A02-5E99-8A09-96A0-991582C96F32}"/>
              </a:ext>
            </a:extLst>
          </p:cNvPr>
          <p:cNvSpPr>
            <a:spLocks noGrp="1"/>
          </p:cNvSpPr>
          <p:nvPr>
            <p:ph type="dt" sz="half" idx="10"/>
          </p:nvPr>
        </p:nvSpPr>
        <p:spPr/>
        <p:txBody>
          <a:bodyPr/>
          <a:lstStyle>
            <a:lvl1pPr>
              <a:defRPr/>
            </a:lvl1pPr>
          </a:lstStyle>
          <a:p>
            <a:pPr>
              <a:defRPr/>
            </a:pPr>
            <a:fld id="{7B098A92-1D6F-46D2-8CC4-94900B2B3C83}" type="datetimeFigureOut">
              <a:rPr lang="en-US"/>
              <a:pPr>
                <a:defRPr/>
              </a:pPr>
              <a:t>3/12/2024</a:t>
            </a:fld>
            <a:endParaRPr lang="en-US" dirty="0"/>
          </a:p>
        </p:txBody>
      </p:sp>
      <p:sp>
        <p:nvSpPr>
          <p:cNvPr id="5" name="Footer Placeholder 4">
            <a:extLst>
              <a:ext uri="{FF2B5EF4-FFF2-40B4-BE49-F238E27FC236}">
                <a16:creationId xmlns:a16="http://schemas.microsoft.com/office/drawing/2014/main" id="{D798A3BE-98A7-209F-A3A7-9E9E1E92AEC4}"/>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B3CC189D-6B71-DF92-BFB2-26705C49512A}"/>
              </a:ext>
            </a:extLst>
          </p:cNvPr>
          <p:cNvSpPr>
            <a:spLocks noGrp="1"/>
          </p:cNvSpPr>
          <p:nvPr>
            <p:ph type="sldNum" sz="quarter" idx="12"/>
          </p:nvPr>
        </p:nvSpPr>
        <p:spPr/>
        <p:txBody>
          <a:bodyPr/>
          <a:lstStyle>
            <a:lvl1pPr>
              <a:defRPr/>
            </a:lvl1pPr>
          </a:lstStyle>
          <a:p>
            <a:pPr>
              <a:defRPr/>
            </a:pPr>
            <a:fld id="{2971F2D5-F667-4883-867E-6E1CF055AFB6}" type="slidenum">
              <a:rPr lang="en-US"/>
              <a:pPr>
                <a:defRPr/>
              </a:pPr>
              <a:t>‹#›</a:t>
            </a:fld>
            <a:endParaRPr lang="en-US" dirty="0"/>
          </a:p>
        </p:txBody>
      </p:sp>
    </p:spTree>
    <p:extLst>
      <p:ext uri="{BB962C8B-B14F-4D97-AF65-F5344CB8AC3E}">
        <p14:creationId xmlns:p14="http://schemas.microsoft.com/office/powerpoint/2010/main" val="36990933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2040" y="2977208"/>
            <a:ext cx="6997915" cy="2013467"/>
          </a:xfrm>
        </p:spPr>
        <p:txBody>
          <a:bodyPr anchor="b"/>
          <a:lstStyle>
            <a:lvl1pPr algn="l">
              <a:defRPr sz="4409" b="0" cap="none"/>
            </a:lvl1pPr>
          </a:lstStyle>
          <a:p>
            <a:r>
              <a:rPr lang="en-US"/>
              <a:t>Click to edit Master title style</a:t>
            </a:r>
            <a:endParaRPr lang="en-US" dirty="0"/>
          </a:p>
        </p:txBody>
      </p:sp>
      <p:sp>
        <p:nvSpPr>
          <p:cNvPr id="3" name="Text Placeholder 2"/>
          <p:cNvSpPr>
            <a:spLocks noGrp="1"/>
          </p:cNvSpPr>
          <p:nvPr>
            <p:ph type="body" idx="1"/>
          </p:nvPr>
        </p:nvSpPr>
        <p:spPr>
          <a:xfrm>
            <a:off x="672040" y="4990673"/>
            <a:ext cx="6997915" cy="948432"/>
          </a:xfrm>
        </p:spPr>
        <p:txBody>
          <a:bodyPr/>
          <a:lstStyle>
            <a:lvl1pPr marL="0" indent="0" algn="l">
              <a:buNone/>
              <a:defRPr sz="2205">
                <a:solidFill>
                  <a:schemeClr val="tx1">
                    <a:lumMod val="50000"/>
                    <a:lumOff val="50000"/>
                  </a:schemeClr>
                </a:solidFill>
              </a:defRPr>
            </a:lvl1pPr>
            <a:lvl2pPr marL="503972" indent="0">
              <a:buNone/>
              <a:defRPr sz="1984">
                <a:solidFill>
                  <a:schemeClr val="tx1">
                    <a:tint val="75000"/>
                  </a:schemeClr>
                </a:solidFill>
              </a:defRPr>
            </a:lvl2pPr>
            <a:lvl3pPr marL="1007943" indent="0">
              <a:buNone/>
              <a:defRPr sz="1764">
                <a:solidFill>
                  <a:schemeClr val="tx1">
                    <a:tint val="75000"/>
                  </a:schemeClr>
                </a:solidFill>
              </a:defRPr>
            </a:lvl3pPr>
            <a:lvl4pPr marL="1511915" indent="0">
              <a:buNone/>
              <a:defRPr sz="1543">
                <a:solidFill>
                  <a:schemeClr val="tx1">
                    <a:tint val="75000"/>
                  </a:schemeClr>
                </a:solidFill>
              </a:defRPr>
            </a:lvl4pPr>
            <a:lvl5pPr marL="2015886" indent="0">
              <a:buNone/>
              <a:defRPr sz="1543">
                <a:solidFill>
                  <a:schemeClr val="tx1">
                    <a:tint val="75000"/>
                  </a:schemeClr>
                </a:solidFill>
              </a:defRPr>
            </a:lvl5pPr>
            <a:lvl6pPr marL="2519858" indent="0">
              <a:buNone/>
              <a:defRPr sz="1543">
                <a:solidFill>
                  <a:schemeClr val="tx1">
                    <a:tint val="75000"/>
                  </a:schemeClr>
                </a:solidFill>
              </a:defRPr>
            </a:lvl6pPr>
            <a:lvl7pPr marL="3023829" indent="0">
              <a:buNone/>
              <a:defRPr sz="1543">
                <a:solidFill>
                  <a:schemeClr val="tx1">
                    <a:tint val="75000"/>
                  </a:schemeClr>
                </a:solidFill>
              </a:defRPr>
            </a:lvl7pPr>
            <a:lvl8pPr marL="3527801" indent="0">
              <a:buNone/>
              <a:defRPr sz="1543">
                <a:solidFill>
                  <a:schemeClr val="tx1">
                    <a:tint val="75000"/>
                  </a:schemeClr>
                </a:solidFill>
              </a:defRPr>
            </a:lvl8pPr>
            <a:lvl9pPr marL="4031772" indent="0">
              <a:buNone/>
              <a:defRPr sz="1543">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6CD784E-ABDF-9F46-E7BF-BB1C5FBC9C89}"/>
              </a:ext>
            </a:extLst>
          </p:cNvPr>
          <p:cNvSpPr>
            <a:spLocks noGrp="1"/>
          </p:cNvSpPr>
          <p:nvPr>
            <p:ph type="dt" sz="half" idx="10"/>
          </p:nvPr>
        </p:nvSpPr>
        <p:spPr/>
        <p:txBody>
          <a:bodyPr/>
          <a:lstStyle>
            <a:lvl1pPr>
              <a:defRPr/>
            </a:lvl1pPr>
          </a:lstStyle>
          <a:p>
            <a:pPr>
              <a:defRPr/>
            </a:pPr>
            <a:fld id="{607EBA43-D74D-4B24-926A-A2EF986914C4}" type="datetimeFigureOut">
              <a:rPr lang="en-US"/>
              <a:pPr>
                <a:defRPr/>
              </a:pPr>
              <a:t>3/12/2024</a:t>
            </a:fld>
            <a:endParaRPr lang="en-US" dirty="0"/>
          </a:p>
        </p:txBody>
      </p:sp>
      <p:sp>
        <p:nvSpPr>
          <p:cNvPr id="5" name="Footer Placeholder 4">
            <a:extLst>
              <a:ext uri="{FF2B5EF4-FFF2-40B4-BE49-F238E27FC236}">
                <a16:creationId xmlns:a16="http://schemas.microsoft.com/office/drawing/2014/main" id="{4E61CB38-50C8-C162-6848-AD3FCE9AEE8D}"/>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3A2D9581-9196-8584-5591-DC62F64F64A1}"/>
              </a:ext>
            </a:extLst>
          </p:cNvPr>
          <p:cNvSpPr>
            <a:spLocks noGrp="1"/>
          </p:cNvSpPr>
          <p:nvPr>
            <p:ph type="sldNum" sz="quarter" idx="12"/>
          </p:nvPr>
        </p:nvSpPr>
        <p:spPr/>
        <p:txBody>
          <a:bodyPr/>
          <a:lstStyle>
            <a:lvl1pPr>
              <a:defRPr/>
            </a:lvl1pPr>
          </a:lstStyle>
          <a:p>
            <a:pPr>
              <a:defRPr/>
            </a:pPr>
            <a:fld id="{CD9C1EC3-64A8-4341-9D86-9ECEB0F390BF}" type="slidenum">
              <a:rPr lang="en-US"/>
              <a:pPr>
                <a:defRPr/>
              </a:pPr>
              <a:t>‹#›</a:t>
            </a:fld>
            <a:endParaRPr lang="en-US" dirty="0"/>
          </a:p>
        </p:txBody>
      </p:sp>
    </p:spTree>
    <p:extLst>
      <p:ext uri="{BB962C8B-B14F-4D97-AF65-F5344CB8AC3E}">
        <p14:creationId xmlns:p14="http://schemas.microsoft.com/office/powerpoint/2010/main" val="964796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72042" y="671971"/>
            <a:ext cx="6997914" cy="145593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72042" y="2381649"/>
            <a:ext cx="3404426" cy="4277832"/>
          </a:xfrm>
        </p:spPr>
        <p:txBody>
          <a:bodyPr/>
          <a:lstStyle>
            <a:lvl1pPr>
              <a:defRPr sz="1984"/>
            </a:lvl1pPr>
            <a:lvl2pPr>
              <a:defRPr sz="1764"/>
            </a:lvl2pPr>
            <a:lvl3pPr>
              <a:defRPr sz="1543"/>
            </a:lvl3pPr>
            <a:lvl4pPr>
              <a:defRPr sz="1323"/>
            </a:lvl4pPr>
            <a:lvl5pPr>
              <a:defRPr sz="1323"/>
            </a:lvl5pPr>
            <a:lvl6pPr>
              <a:defRPr sz="1323"/>
            </a:lvl6pPr>
            <a:lvl7pPr>
              <a:defRPr sz="1323"/>
            </a:lvl7pPr>
            <a:lvl8pPr>
              <a:defRPr sz="1323"/>
            </a:lvl8pPr>
            <a:lvl9pPr>
              <a:defRPr sz="132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265529" y="2381651"/>
            <a:ext cx="3404427" cy="4277834"/>
          </a:xfrm>
        </p:spPr>
        <p:txBody>
          <a:bodyPr/>
          <a:lstStyle>
            <a:lvl1pPr>
              <a:defRPr sz="1984"/>
            </a:lvl1pPr>
            <a:lvl2pPr>
              <a:defRPr sz="1764"/>
            </a:lvl2pPr>
            <a:lvl3pPr>
              <a:defRPr sz="1543"/>
            </a:lvl3pPr>
            <a:lvl4pPr>
              <a:defRPr sz="1323"/>
            </a:lvl4pPr>
            <a:lvl5pPr>
              <a:defRPr sz="1323"/>
            </a:lvl5pPr>
            <a:lvl6pPr>
              <a:defRPr sz="1323"/>
            </a:lvl6pPr>
            <a:lvl7pPr>
              <a:defRPr sz="1323"/>
            </a:lvl7pPr>
            <a:lvl8pPr>
              <a:defRPr sz="1323"/>
            </a:lvl8pPr>
            <a:lvl9pPr>
              <a:defRPr sz="132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a:extLst>
              <a:ext uri="{FF2B5EF4-FFF2-40B4-BE49-F238E27FC236}">
                <a16:creationId xmlns:a16="http://schemas.microsoft.com/office/drawing/2014/main" id="{B7FCA657-910F-4B41-6821-5C039DAC6C09}"/>
              </a:ext>
            </a:extLst>
          </p:cNvPr>
          <p:cNvSpPr>
            <a:spLocks noGrp="1"/>
          </p:cNvSpPr>
          <p:nvPr>
            <p:ph type="dt" sz="half" idx="10"/>
          </p:nvPr>
        </p:nvSpPr>
        <p:spPr/>
        <p:txBody>
          <a:bodyPr/>
          <a:lstStyle>
            <a:lvl1pPr>
              <a:defRPr/>
            </a:lvl1pPr>
          </a:lstStyle>
          <a:p>
            <a:pPr>
              <a:defRPr/>
            </a:pPr>
            <a:fld id="{C1764402-E268-4C05-B4C3-0CEC84C1C5BE}" type="datetimeFigureOut">
              <a:rPr lang="en-US"/>
              <a:pPr>
                <a:defRPr/>
              </a:pPr>
              <a:t>3/12/2024</a:t>
            </a:fld>
            <a:endParaRPr lang="en-US" dirty="0"/>
          </a:p>
        </p:txBody>
      </p:sp>
      <p:sp>
        <p:nvSpPr>
          <p:cNvPr id="6" name="Footer Placeholder 4">
            <a:extLst>
              <a:ext uri="{FF2B5EF4-FFF2-40B4-BE49-F238E27FC236}">
                <a16:creationId xmlns:a16="http://schemas.microsoft.com/office/drawing/2014/main" id="{805436B7-0848-EA68-258F-FB96CDE1AE96}"/>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9618094E-6CF7-FADD-C440-3EED2828B138}"/>
              </a:ext>
            </a:extLst>
          </p:cNvPr>
          <p:cNvSpPr>
            <a:spLocks noGrp="1"/>
          </p:cNvSpPr>
          <p:nvPr>
            <p:ph type="sldNum" sz="quarter" idx="12"/>
          </p:nvPr>
        </p:nvSpPr>
        <p:spPr/>
        <p:txBody>
          <a:bodyPr/>
          <a:lstStyle>
            <a:lvl1pPr>
              <a:defRPr/>
            </a:lvl1pPr>
          </a:lstStyle>
          <a:p>
            <a:pPr>
              <a:defRPr/>
            </a:pPr>
            <a:fld id="{A0C48D90-7ACC-4030-ABC4-CFFE7FF75888}" type="slidenum">
              <a:rPr lang="en-US"/>
              <a:pPr>
                <a:defRPr/>
              </a:pPr>
              <a:t>‹#›</a:t>
            </a:fld>
            <a:endParaRPr lang="en-US" dirty="0"/>
          </a:p>
        </p:txBody>
      </p:sp>
    </p:spTree>
    <p:extLst>
      <p:ext uri="{BB962C8B-B14F-4D97-AF65-F5344CB8AC3E}">
        <p14:creationId xmlns:p14="http://schemas.microsoft.com/office/powerpoint/2010/main" val="19898352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72041" y="671971"/>
            <a:ext cx="6997913" cy="1455937"/>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2041" y="2382084"/>
            <a:ext cx="3407251" cy="635222"/>
          </a:xfrm>
        </p:spPr>
        <p:txBody>
          <a:bodyPr anchor="b">
            <a:noAutofit/>
          </a:bodyPr>
          <a:lstStyle>
            <a:lvl1pPr marL="0" indent="0">
              <a:buNone/>
              <a:defRPr sz="2646" b="0"/>
            </a:lvl1pPr>
            <a:lvl2pPr marL="503972" indent="0">
              <a:buNone/>
              <a:defRPr sz="2205" b="1"/>
            </a:lvl2pPr>
            <a:lvl3pPr marL="1007943" indent="0">
              <a:buNone/>
              <a:defRPr sz="1984" b="1"/>
            </a:lvl3pPr>
            <a:lvl4pPr marL="1511915" indent="0">
              <a:buNone/>
              <a:defRPr sz="1764" b="1"/>
            </a:lvl4pPr>
            <a:lvl5pPr marL="2015886" indent="0">
              <a:buNone/>
              <a:defRPr sz="1764" b="1"/>
            </a:lvl5pPr>
            <a:lvl6pPr marL="2519858" indent="0">
              <a:buNone/>
              <a:defRPr sz="1764" b="1"/>
            </a:lvl6pPr>
            <a:lvl7pPr marL="3023829" indent="0">
              <a:buNone/>
              <a:defRPr sz="1764" b="1"/>
            </a:lvl7pPr>
            <a:lvl8pPr marL="3527801" indent="0">
              <a:buNone/>
              <a:defRPr sz="1764" b="1"/>
            </a:lvl8pPr>
            <a:lvl9pPr marL="4031772" indent="0">
              <a:buNone/>
              <a:defRPr sz="1764" b="1"/>
            </a:lvl9pPr>
          </a:lstStyle>
          <a:p>
            <a:pPr lvl="0"/>
            <a:r>
              <a:rPr lang="en-US"/>
              <a:t>Click to edit Master text styles</a:t>
            </a:r>
          </a:p>
        </p:txBody>
      </p:sp>
      <p:sp>
        <p:nvSpPr>
          <p:cNvPr id="4" name="Content Placeholder 3"/>
          <p:cNvSpPr>
            <a:spLocks noGrp="1"/>
          </p:cNvSpPr>
          <p:nvPr>
            <p:ph sz="half" idx="2"/>
          </p:nvPr>
        </p:nvSpPr>
        <p:spPr>
          <a:xfrm>
            <a:off x="672041" y="3017307"/>
            <a:ext cx="3407251" cy="36421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262702" y="2382084"/>
            <a:ext cx="3407251" cy="635222"/>
          </a:xfrm>
        </p:spPr>
        <p:txBody>
          <a:bodyPr anchor="b">
            <a:noAutofit/>
          </a:bodyPr>
          <a:lstStyle>
            <a:lvl1pPr marL="0" indent="0">
              <a:buNone/>
              <a:defRPr sz="2646" b="0"/>
            </a:lvl1pPr>
            <a:lvl2pPr marL="503972" indent="0">
              <a:buNone/>
              <a:defRPr sz="2205" b="1"/>
            </a:lvl2pPr>
            <a:lvl3pPr marL="1007943" indent="0">
              <a:buNone/>
              <a:defRPr sz="1984" b="1"/>
            </a:lvl3pPr>
            <a:lvl4pPr marL="1511915" indent="0">
              <a:buNone/>
              <a:defRPr sz="1764" b="1"/>
            </a:lvl4pPr>
            <a:lvl5pPr marL="2015886" indent="0">
              <a:buNone/>
              <a:defRPr sz="1764" b="1"/>
            </a:lvl5pPr>
            <a:lvl6pPr marL="2519858" indent="0">
              <a:buNone/>
              <a:defRPr sz="1764" b="1"/>
            </a:lvl6pPr>
            <a:lvl7pPr marL="3023829" indent="0">
              <a:buNone/>
              <a:defRPr sz="1764" b="1"/>
            </a:lvl7pPr>
            <a:lvl8pPr marL="3527801" indent="0">
              <a:buNone/>
              <a:defRPr sz="1764" b="1"/>
            </a:lvl8pPr>
            <a:lvl9pPr marL="4031772" indent="0">
              <a:buNone/>
              <a:defRPr sz="1764" b="1"/>
            </a:lvl9pPr>
          </a:lstStyle>
          <a:p>
            <a:pPr lvl="0"/>
            <a:r>
              <a:rPr lang="en-US"/>
              <a:t>Click to edit Master text styles</a:t>
            </a:r>
          </a:p>
        </p:txBody>
      </p:sp>
      <p:sp>
        <p:nvSpPr>
          <p:cNvPr id="6" name="Content Placeholder 5"/>
          <p:cNvSpPr>
            <a:spLocks noGrp="1"/>
          </p:cNvSpPr>
          <p:nvPr>
            <p:ph sz="quarter" idx="4"/>
          </p:nvPr>
        </p:nvSpPr>
        <p:spPr>
          <a:xfrm>
            <a:off x="4262702" y="3017307"/>
            <a:ext cx="3407251" cy="36421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a:extLst>
              <a:ext uri="{FF2B5EF4-FFF2-40B4-BE49-F238E27FC236}">
                <a16:creationId xmlns:a16="http://schemas.microsoft.com/office/drawing/2014/main" id="{A4F4EE8B-DB7D-00D4-E2D3-4929FD938256}"/>
              </a:ext>
            </a:extLst>
          </p:cNvPr>
          <p:cNvSpPr>
            <a:spLocks noGrp="1"/>
          </p:cNvSpPr>
          <p:nvPr>
            <p:ph type="dt" sz="half" idx="10"/>
          </p:nvPr>
        </p:nvSpPr>
        <p:spPr/>
        <p:txBody>
          <a:bodyPr/>
          <a:lstStyle>
            <a:lvl1pPr>
              <a:defRPr/>
            </a:lvl1pPr>
          </a:lstStyle>
          <a:p>
            <a:pPr>
              <a:defRPr/>
            </a:pPr>
            <a:fld id="{8C046147-7F8D-4876-9D59-6C934B620049}" type="datetimeFigureOut">
              <a:rPr lang="en-US"/>
              <a:pPr>
                <a:defRPr/>
              </a:pPr>
              <a:t>3/12/2024</a:t>
            </a:fld>
            <a:endParaRPr lang="en-US" dirty="0"/>
          </a:p>
        </p:txBody>
      </p:sp>
      <p:sp>
        <p:nvSpPr>
          <p:cNvPr id="8" name="Footer Placeholder 4">
            <a:extLst>
              <a:ext uri="{FF2B5EF4-FFF2-40B4-BE49-F238E27FC236}">
                <a16:creationId xmlns:a16="http://schemas.microsoft.com/office/drawing/2014/main" id="{8B139E9E-F0AC-8F85-56BA-8C07AE8AB1EA}"/>
              </a:ext>
            </a:extLst>
          </p:cNvPr>
          <p:cNvSpPr>
            <a:spLocks noGrp="1"/>
          </p:cNvSpPr>
          <p:nvPr>
            <p:ph type="ftr" sz="quarter" idx="11"/>
          </p:nvPr>
        </p:nvSpPr>
        <p:spPr/>
        <p:txBody>
          <a:bodyPr/>
          <a:lstStyle>
            <a:lvl1pPr>
              <a:defRPr/>
            </a:lvl1pPr>
          </a:lstStyle>
          <a:p>
            <a:pPr>
              <a:defRPr/>
            </a:pPr>
            <a:endParaRPr lang="en-US"/>
          </a:p>
        </p:txBody>
      </p:sp>
      <p:sp>
        <p:nvSpPr>
          <p:cNvPr id="9" name="Slide Number Placeholder 5">
            <a:extLst>
              <a:ext uri="{FF2B5EF4-FFF2-40B4-BE49-F238E27FC236}">
                <a16:creationId xmlns:a16="http://schemas.microsoft.com/office/drawing/2014/main" id="{3278382E-DACB-D833-AFB4-7300681AD371}"/>
              </a:ext>
            </a:extLst>
          </p:cNvPr>
          <p:cNvSpPr>
            <a:spLocks noGrp="1"/>
          </p:cNvSpPr>
          <p:nvPr>
            <p:ph type="sldNum" sz="quarter" idx="12"/>
          </p:nvPr>
        </p:nvSpPr>
        <p:spPr/>
        <p:txBody>
          <a:bodyPr/>
          <a:lstStyle>
            <a:lvl1pPr>
              <a:defRPr/>
            </a:lvl1pPr>
          </a:lstStyle>
          <a:p>
            <a:pPr>
              <a:defRPr/>
            </a:pPr>
            <a:fld id="{7F58F1B5-3BEE-49A8-AD49-E0A3F72853D9}" type="slidenum">
              <a:rPr lang="en-US"/>
              <a:pPr>
                <a:defRPr/>
              </a:pPr>
              <a:t>‹#›</a:t>
            </a:fld>
            <a:endParaRPr lang="en-US" dirty="0"/>
          </a:p>
        </p:txBody>
      </p:sp>
    </p:spTree>
    <p:extLst>
      <p:ext uri="{BB962C8B-B14F-4D97-AF65-F5344CB8AC3E}">
        <p14:creationId xmlns:p14="http://schemas.microsoft.com/office/powerpoint/2010/main" val="32337738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2041" y="671971"/>
            <a:ext cx="6997914" cy="1455937"/>
          </a:xfrm>
        </p:spPr>
        <p:txBody>
          <a:bodyPr/>
          <a:lstStyle/>
          <a:p>
            <a:r>
              <a:rPr lang="en-US"/>
              <a:t>Click to edit Master title style</a:t>
            </a:r>
            <a:endParaRPr lang="en-US" dirty="0"/>
          </a:p>
        </p:txBody>
      </p:sp>
      <p:sp>
        <p:nvSpPr>
          <p:cNvPr id="3" name="Date Placeholder 3">
            <a:extLst>
              <a:ext uri="{FF2B5EF4-FFF2-40B4-BE49-F238E27FC236}">
                <a16:creationId xmlns:a16="http://schemas.microsoft.com/office/drawing/2014/main" id="{7C30DC55-E1EB-264D-3C7D-846933C0321E}"/>
              </a:ext>
            </a:extLst>
          </p:cNvPr>
          <p:cNvSpPr>
            <a:spLocks noGrp="1"/>
          </p:cNvSpPr>
          <p:nvPr>
            <p:ph type="dt" sz="half" idx="10"/>
          </p:nvPr>
        </p:nvSpPr>
        <p:spPr/>
        <p:txBody>
          <a:bodyPr/>
          <a:lstStyle>
            <a:lvl1pPr>
              <a:defRPr/>
            </a:lvl1pPr>
          </a:lstStyle>
          <a:p>
            <a:pPr>
              <a:defRPr/>
            </a:pPr>
            <a:fld id="{7BF8CDD8-D733-4DB0-9CC1-FC8709C801A9}" type="datetimeFigureOut">
              <a:rPr lang="en-US"/>
              <a:pPr>
                <a:defRPr/>
              </a:pPr>
              <a:t>3/12/2024</a:t>
            </a:fld>
            <a:endParaRPr lang="en-US" dirty="0"/>
          </a:p>
        </p:txBody>
      </p:sp>
      <p:sp>
        <p:nvSpPr>
          <p:cNvPr id="4" name="Footer Placeholder 4">
            <a:extLst>
              <a:ext uri="{FF2B5EF4-FFF2-40B4-BE49-F238E27FC236}">
                <a16:creationId xmlns:a16="http://schemas.microsoft.com/office/drawing/2014/main" id="{132C5A2F-A411-42B6-924C-E215F74B993B}"/>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5">
            <a:extLst>
              <a:ext uri="{FF2B5EF4-FFF2-40B4-BE49-F238E27FC236}">
                <a16:creationId xmlns:a16="http://schemas.microsoft.com/office/drawing/2014/main" id="{4C71B713-4BA5-E52E-209B-80223BCBF795}"/>
              </a:ext>
            </a:extLst>
          </p:cNvPr>
          <p:cNvSpPr>
            <a:spLocks noGrp="1"/>
          </p:cNvSpPr>
          <p:nvPr>
            <p:ph type="sldNum" sz="quarter" idx="12"/>
          </p:nvPr>
        </p:nvSpPr>
        <p:spPr/>
        <p:txBody>
          <a:bodyPr/>
          <a:lstStyle>
            <a:lvl1pPr>
              <a:defRPr/>
            </a:lvl1pPr>
          </a:lstStyle>
          <a:p>
            <a:pPr>
              <a:defRPr/>
            </a:pPr>
            <a:fld id="{50AF859C-1CB8-40F5-89DC-1ECE1001E947}" type="slidenum">
              <a:rPr lang="en-US"/>
              <a:pPr>
                <a:defRPr/>
              </a:pPr>
              <a:t>‹#›</a:t>
            </a:fld>
            <a:endParaRPr lang="en-US" dirty="0"/>
          </a:p>
        </p:txBody>
      </p:sp>
    </p:spTree>
    <p:extLst>
      <p:ext uri="{BB962C8B-B14F-4D97-AF65-F5344CB8AC3E}">
        <p14:creationId xmlns:p14="http://schemas.microsoft.com/office/powerpoint/2010/main" val="33422785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C3A91B10-69EC-80F6-D792-C3D124E8C635}"/>
              </a:ext>
            </a:extLst>
          </p:cNvPr>
          <p:cNvSpPr>
            <a:spLocks noGrp="1"/>
          </p:cNvSpPr>
          <p:nvPr>
            <p:ph type="dt" sz="half" idx="10"/>
          </p:nvPr>
        </p:nvSpPr>
        <p:spPr/>
        <p:txBody>
          <a:bodyPr/>
          <a:lstStyle>
            <a:lvl1pPr>
              <a:defRPr/>
            </a:lvl1pPr>
          </a:lstStyle>
          <a:p>
            <a:pPr>
              <a:defRPr/>
            </a:pPr>
            <a:fld id="{086CE5EC-8502-46D4-9E84-84A23EB3FD8A}" type="datetimeFigureOut">
              <a:rPr lang="en-US"/>
              <a:pPr>
                <a:defRPr/>
              </a:pPr>
              <a:t>3/12/2024</a:t>
            </a:fld>
            <a:endParaRPr lang="en-US" dirty="0"/>
          </a:p>
        </p:txBody>
      </p:sp>
      <p:sp>
        <p:nvSpPr>
          <p:cNvPr id="3" name="Footer Placeholder 4">
            <a:extLst>
              <a:ext uri="{FF2B5EF4-FFF2-40B4-BE49-F238E27FC236}">
                <a16:creationId xmlns:a16="http://schemas.microsoft.com/office/drawing/2014/main" id="{23722B97-FD70-262E-0BA5-74899E95120C}"/>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5">
            <a:extLst>
              <a:ext uri="{FF2B5EF4-FFF2-40B4-BE49-F238E27FC236}">
                <a16:creationId xmlns:a16="http://schemas.microsoft.com/office/drawing/2014/main" id="{0D598609-318A-C348-A894-42D3FE04CF29}"/>
              </a:ext>
            </a:extLst>
          </p:cNvPr>
          <p:cNvSpPr>
            <a:spLocks noGrp="1"/>
          </p:cNvSpPr>
          <p:nvPr>
            <p:ph type="sldNum" sz="quarter" idx="12"/>
          </p:nvPr>
        </p:nvSpPr>
        <p:spPr/>
        <p:txBody>
          <a:bodyPr/>
          <a:lstStyle>
            <a:lvl1pPr>
              <a:defRPr/>
            </a:lvl1pPr>
          </a:lstStyle>
          <a:p>
            <a:pPr>
              <a:defRPr/>
            </a:pPr>
            <a:fld id="{F6E70684-F4D4-4D08-8BFE-F2AF1E03FFB6}" type="slidenum">
              <a:rPr lang="en-US"/>
              <a:pPr>
                <a:defRPr/>
              </a:pPr>
              <a:t>‹#›</a:t>
            </a:fld>
            <a:endParaRPr lang="en-US" dirty="0"/>
          </a:p>
        </p:txBody>
      </p:sp>
    </p:spTree>
    <p:extLst>
      <p:ext uri="{BB962C8B-B14F-4D97-AF65-F5344CB8AC3E}">
        <p14:creationId xmlns:p14="http://schemas.microsoft.com/office/powerpoint/2010/main" val="684417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2041" y="1651933"/>
            <a:ext cx="3075982" cy="1409272"/>
          </a:xfrm>
        </p:spPr>
        <p:txBody>
          <a:bodyPr anchor="b"/>
          <a:lstStyle>
            <a:lvl1pPr>
              <a:defRPr sz="2205"/>
            </a:lvl1pPr>
          </a:lstStyle>
          <a:p>
            <a:r>
              <a:rPr lang="en-US"/>
              <a:t>Click to edit Master title style</a:t>
            </a:r>
            <a:endParaRPr lang="en-US" dirty="0"/>
          </a:p>
        </p:txBody>
      </p:sp>
      <p:sp>
        <p:nvSpPr>
          <p:cNvPr id="3" name="Content Placeholder 2"/>
          <p:cNvSpPr>
            <a:spLocks noGrp="1"/>
          </p:cNvSpPr>
          <p:nvPr>
            <p:ph idx="1"/>
          </p:nvPr>
        </p:nvSpPr>
        <p:spPr>
          <a:xfrm>
            <a:off x="3937083" y="567610"/>
            <a:ext cx="3732871" cy="60918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2041" y="3061205"/>
            <a:ext cx="3075982" cy="2848876"/>
          </a:xfrm>
        </p:spPr>
        <p:txBody>
          <a:bodyPr/>
          <a:lstStyle>
            <a:lvl1pPr marL="0" indent="0">
              <a:buNone/>
              <a:defRPr sz="1543"/>
            </a:lvl1pPr>
            <a:lvl2pPr marL="377979" indent="0">
              <a:buNone/>
              <a:defRPr sz="1157"/>
            </a:lvl2pPr>
            <a:lvl3pPr marL="755957" indent="0">
              <a:buNone/>
              <a:defRPr sz="992"/>
            </a:lvl3pPr>
            <a:lvl4pPr marL="1133936" indent="0">
              <a:buNone/>
              <a:defRPr sz="827"/>
            </a:lvl4pPr>
            <a:lvl5pPr marL="1511915" indent="0">
              <a:buNone/>
              <a:defRPr sz="827"/>
            </a:lvl5pPr>
            <a:lvl6pPr marL="1889893" indent="0">
              <a:buNone/>
              <a:defRPr sz="827"/>
            </a:lvl6pPr>
            <a:lvl7pPr marL="2267872" indent="0">
              <a:buNone/>
              <a:defRPr sz="827"/>
            </a:lvl7pPr>
            <a:lvl8pPr marL="2645851" indent="0">
              <a:buNone/>
              <a:defRPr sz="827"/>
            </a:lvl8pPr>
            <a:lvl9pPr marL="3023829" indent="0">
              <a:buNone/>
              <a:defRPr sz="827"/>
            </a:lvl9pPr>
          </a:lstStyle>
          <a:p>
            <a:pPr lvl="0"/>
            <a:r>
              <a:rPr lang="en-US"/>
              <a:t>Click to edit Master text styles</a:t>
            </a:r>
          </a:p>
        </p:txBody>
      </p:sp>
      <p:sp>
        <p:nvSpPr>
          <p:cNvPr id="5" name="Date Placeholder 3">
            <a:extLst>
              <a:ext uri="{FF2B5EF4-FFF2-40B4-BE49-F238E27FC236}">
                <a16:creationId xmlns:a16="http://schemas.microsoft.com/office/drawing/2014/main" id="{5AA8064E-8DA6-2DFA-4D2C-D998DA0D14AD}"/>
              </a:ext>
            </a:extLst>
          </p:cNvPr>
          <p:cNvSpPr>
            <a:spLocks noGrp="1"/>
          </p:cNvSpPr>
          <p:nvPr>
            <p:ph type="dt" sz="half" idx="10"/>
          </p:nvPr>
        </p:nvSpPr>
        <p:spPr/>
        <p:txBody>
          <a:bodyPr/>
          <a:lstStyle>
            <a:lvl1pPr>
              <a:defRPr/>
            </a:lvl1pPr>
          </a:lstStyle>
          <a:p>
            <a:pPr>
              <a:defRPr/>
            </a:pPr>
            <a:fld id="{6BA9FAB4-A03B-4BEB-8F35-49D3938FA6CE}" type="datetimeFigureOut">
              <a:rPr lang="en-US"/>
              <a:pPr>
                <a:defRPr/>
              </a:pPr>
              <a:t>3/12/2024</a:t>
            </a:fld>
            <a:endParaRPr lang="en-US" dirty="0"/>
          </a:p>
        </p:txBody>
      </p:sp>
      <p:sp>
        <p:nvSpPr>
          <p:cNvPr id="6" name="Footer Placeholder 4">
            <a:extLst>
              <a:ext uri="{FF2B5EF4-FFF2-40B4-BE49-F238E27FC236}">
                <a16:creationId xmlns:a16="http://schemas.microsoft.com/office/drawing/2014/main" id="{AE5FA6BB-C554-A671-1631-205025B987D6}"/>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E86846F1-7FB5-922C-8360-D477823842F3}"/>
              </a:ext>
            </a:extLst>
          </p:cNvPr>
          <p:cNvSpPr>
            <a:spLocks noGrp="1"/>
          </p:cNvSpPr>
          <p:nvPr>
            <p:ph type="sldNum" sz="quarter" idx="12"/>
          </p:nvPr>
        </p:nvSpPr>
        <p:spPr/>
        <p:txBody>
          <a:bodyPr/>
          <a:lstStyle>
            <a:lvl1pPr>
              <a:defRPr/>
            </a:lvl1pPr>
          </a:lstStyle>
          <a:p>
            <a:pPr>
              <a:defRPr/>
            </a:pPr>
            <a:fld id="{C90E65DC-3D81-4BEF-8935-7BF4080D0370}" type="slidenum">
              <a:rPr lang="en-US"/>
              <a:pPr>
                <a:defRPr/>
              </a:pPr>
              <a:t>‹#›</a:t>
            </a:fld>
            <a:endParaRPr lang="en-US" dirty="0"/>
          </a:p>
        </p:txBody>
      </p:sp>
    </p:spTree>
    <p:extLst>
      <p:ext uri="{BB962C8B-B14F-4D97-AF65-F5344CB8AC3E}">
        <p14:creationId xmlns:p14="http://schemas.microsoft.com/office/powerpoint/2010/main" val="21534458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2041" y="5291772"/>
            <a:ext cx="6997914" cy="624724"/>
          </a:xfrm>
        </p:spPr>
        <p:txBody>
          <a:bodyPr anchor="b"/>
          <a:lstStyle>
            <a:lvl1pPr algn="l">
              <a:defRPr sz="2646"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2041" y="671971"/>
            <a:ext cx="6997914" cy="4239192"/>
          </a:xfrm>
        </p:spPr>
        <p:txBody>
          <a:bodyPr rtlCol="0">
            <a:normAutofit/>
          </a:bodyPr>
          <a:lstStyle>
            <a:lvl1pPr marL="0" indent="0" algn="ctr">
              <a:buNone/>
              <a:defRPr sz="1764"/>
            </a:lvl1pPr>
            <a:lvl2pPr marL="503972" indent="0">
              <a:buNone/>
              <a:defRPr sz="1764"/>
            </a:lvl2pPr>
            <a:lvl3pPr marL="1007943" indent="0">
              <a:buNone/>
              <a:defRPr sz="1764"/>
            </a:lvl3pPr>
            <a:lvl4pPr marL="1511915" indent="0">
              <a:buNone/>
              <a:defRPr sz="1764"/>
            </a:lvl4pPr>
            <a:lvl5pPr marL="2015886" indent="0">
              <a:buNone/>
              <a:defRPr sz="1764"/>
            </a:lvl5pPr>
            <a:lvl6pPr marL="2519858" indent="0">
              <a:buNone/>
              <a:defRPr sz="1764"/>
            </a:lvl6pPr>
            <a:lvl7pPr marL="3023829" indent="0">
              <a:buNone/>
              <a:defRPr sz="1764"/>
            </a:lvl7pPr>
            <a:lvl8pPr marL="3527801" indent="0">
              <a:buNone/>
              <a:defRPr sz="1764"/>
            </a:lvl8pPr>
            <a:lvl9pPr marL="4031772" indent="0">
              <a:buNone/>
              <a:defRPr sz="1764"/>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672041" y="5916496"/>
            <a:ext cx="6997914" cy="742987"/>
          </a:xfrm>
        </p:spPr>
        <p:txBody>
          <a:bodyPr/>
          <a:lstStyle>
            <a:lvl1pPr marL="0" indent="0">
              <a:buNone/>
              <a:defRPr sz="1323"/>
            </a:lvl1pPr>
            <a:lvl2pPr marL="503972" indent="0">
              <a:buNone/>
              <a:defRPr sz="1323"/>
            </a:lvl2pPr>
            <a:lvl3pPr marL="1007943" indent="0">
              <a:buNone/>
              <a:defRPr sz="1102"/>
            </a:lvl3pPr>
            <a:lvl4pPr marL="1511915" indent="0">
              <a:buNone/>
              <a:defRPr sz="992"/>
            </a:lvl4pPr>
            <a:lvl5pPr marL="2015886" indent="0">
              <a:buNone/>
              <a:defRPr sz="992"/>
            </a:lvl5pPr>
            <a:lvl6pPr marL="2519858" indent="0">
              <a:buNone/>
              <a:defRPr sz="992"/>
            </a:lvl6pPr>
            <a:lvl7pPr marL="3023829" indent="0">
              <a:buNone/>
              <a:defRPr sz="992"/>
            </a:lvl7pPr>
            <a:lvl8pPr marL="3527801" indent="0">
              <a:buNone/>
              <a:defRPr sz="992"/>
            </a:lvl8pPr>
            <a:lvl9pPr marL="4031772" indent="0">
              <a:buNone/>
              <a:defRPr sz="992"/>
            </a:lvl9pPr>
          </a:lstStyle>
          <a:p>
            <a:pPr lvl="0"/>
            <a:r>
              <a:rPr lang="en-US"/>
              <a:t>Click to edit Master text styles</a:t>
            </a:r>
          </a:p>
        </p:txBody>
      </p:sp>
      <p:sp>
        <p:nvSpPr>
          <p:cNvPr id="5" name="Date Placeholder 3">
            <a:extLst>
              <a:ext uri="{FF2B5EF4-FFF2-40B4-BE49-F238E27FC236}">
                <a16:creationId xmlns:a16="http://schemas.microsoft.com/office/drawing/2014/main" id="{27A0E1B4-4D3A-BBFE-106F-4EC2B6E7610E}"/>
              </a:ext>
            </a:extLst>
          </p:cNvPr>
          <p:cNvSpPr>
            <a:spLocks noGrp="1"/>
          </p:cNvSpPr>
          <p:nvPr>
            <p:ph type="dt" sz="half" idx="10"/>
          </p:nvPr>
        </p:nvSpPr>
        <p:spPr/>
        <p:txBody>
          <a:bodyPr/>
          <a:lstStyle>
            <a:lvl1pPr>
              <a:defRPr/>
            </a:lvl1pPr>
          </a:lstStyle>
          <a:p>
            <a:pPr>
              <a:defRPr/>
            </a:pPr>
            <a:fld id="{FDAFF29D-6212-4B2C-857E-2E09B97B99E6}" type="datetimeFigureOut">
              <a:rPr lang="en-US"/>
              <a:pPr>
                <a:defRPr/>
              </a:pPr>
              <a:t>3/12/2024</a:t>
            </a:fld>
            <a:endParaRPr lang="en-US" dirty="0"/>
          </a:p>
        </p:txBody>
      </p:sp>
      <p:sp>
        <p:nvSpPr>
          <p:cNvPr id="6" name="Footer Placeholder 4">
            <a:extLst>
              <a:ext uri="{FF2B5EF4-FFF2-40B4-BE49-F238E27FC236}">
                <a16:creationId xmlns:a16="http://schemas.microsoft.com/office/drawing/2014/main" id="{572A8E66-E90F-B7AD-87B8-58C378CCF380}"/>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3C2A6FDC-1497-7C41-2141-FA08F0D8E6F7}"/>
              </a:ext>
            </a:extLst>
          </p:cNvPr>
          <p:cNvSpPr>
            <a:spLocks noGrp="1"/>
          </p:cNvSpPr>
          <p:nvPr>
            <p:ph type="sldNum" sz="quarter" idx="12"/>
          </p:nvPr>
        </p:nvSpPr>
        <p:spPr/>
        <p:txBody>
          <a:bodyPr/>
          <a:lstStyle>
            <a:lvl1pPr>
              <a:defRPr/>
            </a:lvl1pPr>
          </a:lstStyle>
          <a:p>
            <a:pPr>
              <a:defRPr/>
            </a:pPr>
            <a:fld id="{20AF23E7-737F-4843-A585-D4DA89B75957}" type="slidenum">
              <a:rPr lang="en-US"/>
              <a:pPr>
                <a:defRPr/>
              </a:pPr>
              <a:t>‹#›</a:t>
            </a:fld>
            <a:endParaRPr lang="en-US" dirty="0"/>
          </a:p>
        </p:txBody>
      </p:sp>
    </p:spTree>
    <p:extLst>
      <p:ext uri="{BB962C8B-B14F-4D97-AF65-F5344CB8AC3E}">
        <p14:creationId xmlns:p14="http://schemas.microsoft.com/office/powerpoint/2010/main" val="28614990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theme" Target="../theme/theme1.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16">
            <a:extLst>
              <a:ext uri="{FF2B5EF4-FFF2-40B4-BE49-F238E27FC236}">
                <a16:creationId xmlns:a16="http://schemas.microsoft.com/office/drawing/2014/main" id="{989C8FDE-ED67-6AA5-6344-9E3595BEA843}"/>
              </a:ext>
            </a:extLst>
          </p:cNvPr>
          <p:cNvGrpSpPr>
            <a:grpSpLocks/>
          </p:cNvGrpSpPr>
          <p:nvPr/>
        </p:nvGrpSpPr>
        <p:grpSpPr bwMode="auto">
          <a:xfrm>
            <a:off x="-9525" y="-9525"/>
            <a:ext cx="10110788" cy="7578725"/>
            <a:chOff x="-8467" y="-8468"/>
            <a:chExt cx="9171317" cy="6874935"/>
          </a:xfrm>
        </p:grpSpPr>
        <p:sp>
          <p:nvSpPr>
            <p:cNvPr id="7" name="Freeform 6">
              <a:extLst>
                <a:ext uri="{FF2B5EF4-FFF2-40B4-BE49-F238E27FC236}">
                  <a16:creationId xmlns:a16="http://schemas.microsoft.com/office/drawing/2014/main" id="{1F80FA9C-E607-DDB7-4DC5-D11887E43C12}"/>
                </a:ext>
              </a:extLst>
            </p:cNvPr>
            <p:cNvSpPr/>
            <p:nvPr/>
          </p:nvSpPr>
          <p:spPr>
            <a:xfrm>
              <a:off x="-8467" y="4013672"/>
              <a:ext cx="457918" cy="2852795"/>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a:extLst>
                <a:ext uri="{FF2B5EF4-FFF2-40B4-BE49-F238E27FC236}">
                  <a16:creationId xmlns:a16="http://schemas.microsoft.com/office/drawing/2014/main" id="{E30A3478-3F44-05D5-17DC-89F0E7B42E91}"/>
                </a:ext>
              </a:extLst>
            </p:cNvPr>
            <p:cNvCxnSpPr/>
            <p:nvPr/>
          </p:nvCxnSpPr>
          <p:spPr>
            <a:xfrm flipV="1">
              <a:off x="5130869" y="4174961"/>
              <a:ext cx="4021900" cy="2682866"/>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a:extLst>
                <a:ext uri="{FF2B5EF4-FFF2-40B4-BE49-F238E27FC236}">
                  <a16:creationId xmlns:a16="http://schemas.microsoft.com/office/drawing/2014/main" id="{21E9623F-399C-BBB3-59D0-72F7FC905E13}"/>
                </a:ext>
              </a:extLst>
            </p:cNvPr>
            <p:cNvCxnSpPr/>
            <p:nvPr/>
          </p:nvCxnSpPr>
          <p:spPr>
            <a:xfrm>
              <a:off x="7043180" y="172"/>
              <a:ext cx="1218234" cy="6857654"/>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0" name="Freeform 9">
              <a:extLst>
                <a:ext uri="{FF2B5EF4-FFF2-40B4-BE49-F238E27FC236}">
                  <a16:creationId xmlns:a16="http://schemas.microsoft.com/office/drawing/2014/main" id="{8ACD4920-D552-0DFB-8B19-B83EAF580A23}"/>
                </a:ext>
              </a:extLst>
            </p:cNvPr>
            <p:cNvSpPr/>
            <p:nvPr/>
          </p:nvSpPr>
          <p:spPr>
            <a:xfrm>
              <a:off x="6891980" y="172"/>
              <a:ext cx="2269429" cy="6866295"/>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a:extLst>
                <a:ext uri="{FF2B5EF4-FFF2-40B4-BE49-F238E27FC236}">
                  <a16:creationId xmlns:a16="http://schemas.microsoft.com/office/drawing/2014/main" id="{8BFD5E80-75DE-8FCC-954C-9D7C67BD4FD3}"/>
                </a:ext>
              </a:extLst>
            </p:cNvPr>
            <p:cNvSpPr/>
            <p:nvPr/>
          </p:nvSpPr>
          <p:spPr>
            <a:xfrm>
              <a:off x="7204459" y="-8468"/>
              <a:ext cx="1948310" cy="6866295"/>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a:extLst>
                <a:ext uri="{FF2B5EF4-FFF2-40B4-BE49-F238E27FC236}">
                  <a16:creationId xmlns:a16="http://schemas.microsoft.com/office/drawing/2014/main" id="{1AF2ACC9-93D4-92F4-05EC-E348F6AA3D0D}"/>
                </a:ext>
              </a:extLst>
            </p:cNvPr>
            <p:cNvSpPr/>
            <p:nvPr/>
          </p:nvSpPr>
          <p:spPr>
            <a:xfrm>
              <a:off x="6638542" y="3920066"/>
              <a:ext cx="2512789" cy="2937760"/>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a:extLst>
                <a:ext uri="{FF2B5EF4-FFF2-40B4-BE49-F238E27FC236}">
                  <a16:creationId xmlns:a16="http://schemas.microsoft.com/office/drawing/2014/main" id="{8C4A74D7-356D-97B3-902F-6FCD0224B3F8}"/>
                </a:ext>
              </a:extLst>
            </p:cNvPr>
            <p:cNvSpPr/>
            <p:nvPr/>
          </p:nvSpPr>
          <p:spPr>
            <a:xfrm>
              <a:off x="7010060" y="-8468"/>
              <a:ext cx="2142710" cy="6866295"/>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a:extLst>
                <a:ext uri="{FF2B5EF4-FFF2-40B4-BE49-F238E27FC236}">
                  <a16:creationId xmlns:a16="http://schemas.microsoft.com/office/drawing/2014/main" id="{DF89ADD8-8097-5858-18FC-9C489F28FD74}"/>
                </a:ext>
              </a:extLst>
            </p:cNvPr>
            <p:cNvSpPr/>
            <p:nvPr/>
          </p:nvSpPr>
          <p:spPr>
            <a:xfrm>
              <a:off x="8295974" y="-8468"/>
              <a:ext cx="856795" cy="6866295"/>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a:extLst>
                <a:ext uri="{FF2B5EF4-FFF2-40B4-BE49-F238E27FC236}">
                  <a16:creationId xmlns:a16="http://schemas.microsoft.com/office/drawing/2014/main" id="{35A5A602-4B88-E3A5-DE04-B61541702DD7}"/>
                </a:ext>
              </a:extLst>
            </p:cNvPr>
            <p:cNvSpPr/>
            <p:nvPr/>
          </p:nvSpPr>
          <p:spPr>
            <a:xfrm>
              <a:off x="8094375" y="-8468"/>
              <a:ext cx="1067034" cy="6866295"/>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2">
                <a:lumMod val="75000"/>
                <a:alpha val="8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a:extLst>
                <a:ext uri="{FF2B5EF4-FFF2-40B4-BE49-F238E27FC236}">
                  <a16:creationId xmlns:a16="http://schemas.microsoft.com/office/drawing/2014/main" id="{9A1028B7-A35B-9BD8-1A28-C85FD00DD705}"/>
                </a:ext>
              </a:extLst>
            </p:cNvPr>
            <p:cNvSpPr/>
            <p:nvPr/>
          </p:nvSpPr>
          <p:spPr>
            <a:xfrm>
              <a:off x="8068455" y="4893559"/>
              <a:ext cx="1094395"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027" name="Title Placeholder 1">
            <a:extLst>
              <a:ext uri="{FF2B5EF4-FFF2-40B4-BE49-F238E27FC236}">
                <a16:creationId xmlns:a16="http://schemas.microsoft.com/office/drawing/2014/main" id="{48714631-B05B-072E-0E11-B12553F97C49}"/>
              </a:ext>
            </a:extLst>
          </p:cNvPr>
          <p:cNvSpPr>
            <a:spLocks noGrp="1" noChangeArrowheads="1"/>
          </p:cNvSpPr>
          <p:nvPr>
            <p:ph type="title"/>
          </p:nvPr>
        </p:nvSpPr>
        <p:spPr bwMode="auto">
          <a:xfrm>
            <a:off x="671513" y="671513"/>
            <a:ext cx="6997700" cy="1455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title style</a:t>
            </a:r>
          </a:p>
        </p:txBody>
      </p:sp>
      <p:sp>
        <p:nvSpPr>
          <p:cNvPr id="1028" name="Text Placeholder 2">
            <a:extLst>
              <a:ext uri="{FF2B5EF4-FFF2-40B4-BE49-F238E27FC236}">
                <a16:creationId xmlns:a16="http://schemas.microsoft.com/office/drawing/2014/main" id="{5CE5F7DF-F713-6B41-F949-5886C56639D5}"/>
              </a:ext>
            </a:extLst>
          </p:cNvPr>
          <p:cNvSpPr>
            <a:spLocks noGrp="1" noChangeArrowheads="1"/>
          </p:cNvSpPr>
          <p:nvPr>
            <p:ph type="body" idx="1"/>
          </p:nvPr>
        </p:nvSpPr>
        <p:spPr bwMode="auto">
          <a:xfrm>
            <a:off x="671513" y="2381250"/>
            <a:ext cx="6997700" cy="4278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8AC3D15C-7538-E3AD-6289-0DB70D9F9CF8}"/>
              </a:ext>
            </a:extLst>
          </p:cNvPr>
          <p:cNvSpPr>
            <a:spLocks noGrp="1"/>
          </p:cNvSpPr>
          <p:nvPr>
            <p:ph type="dt" sz="half" idx="2"/>
          </p:nvPr>
        </p:nvSpPr>
        <p:spPr>
          <a:xfrm>
            <a:off x="5959475" y="6659563"/>
            <a:ext cx="754063" cy="401637"/>
          </a:xfrm>
          <a:prstGeom prst="rect">
            <a:avLst/>
          </a:prstGeom>
        </p:spPr>
        <p:txBody>
          <a:bodyPr vert="horz" lIns="91440" tIns="45720" rIns="91440" bIns="45720" rtlCol="0" anchor="ctr"/>
          <a:lstStyle>
            <a:lvl1pPr algn="r" eaLnBrk="1" fontAlgn="auto" hangingPunct="1">
              <a:spcBef>
                <a:spcPts val="0"/>
              </a:spcBef>
              <a:spcAft>
                <a:spcPts val="0"/>
              </a:spcAft>
              <a:defRPr sz="992">
                <a:solidFill>
                  <a:schemeClr val="tx1">
                    <a:tint val="75000"/>
                  </a:schemeClr>
                </a:solidFill>
                <a:latin typeface="+mn-lt"/>
              </a:defRPr>
            </a:lvl1pPr>
          </a:lstStyle>
          <a:p>
            <a:pPr>
              <a:defRPr/>
            </a:pPr>
            <a:fld id="{A3293675-DF21-43D1-8B70-52CCDCD3922A}" type="datetimeFigureOut">
              <a:rPr lang="en-US"/>
              <a:pPr>
                <a:defRPr/>
              </a:pPr>
              <a:t>3/12/2024</a:t>
            </a:fld>
            <a:endParaRPr lang="en-US" dirty="0"/>
          </a:p>
        </p:txBody>
      </p:sp>
      <p:sp>
        <p:nvSpPr>
          <p:cNvPr id="5" name="Footer Placeholder 4">
            <a:extLst>
              <a:ext uri="{FF2B5EF4-FFF2-40B4-BE49-F238E27FC236}">
                <a16:creationId xmlns:a16="http://schemas.microsoft.com/office/drawing/2014/main" id="{FF7C3E40-D4D7-3E8D-11BB-890FCB6A91AB}"/>
              </a:ext>
            </a:extLst>
          </p:cNvPr>
          <p:cNvSpPr>
            <a:spLocks noGrp="1"/>
          </p:cNvSpPr>
          <p:nvPr>
            <p:ph type="ftr" sz="quarter" idx="3"/>
          </p:nvPr>
        </p:nvSpPr>
        <p:spPr>
          <a:xfrm>
            <a:off x="671513" y="6659563"/>
            <a:ext cx="5097462" cy="401637"/>
          </a:xfrm>
          <a:prstGeom prst="rect">
            <a:avLst/>
          </a:prstGeom>
        </p:spPr>
        <p:txBody>
          <a:bodyPr vert="horz" lIns="91440" tIns="45720" rIns="91440" bIns="45720" rtlCol="0" anchor="ctr"/>
          <a:lstStyle>
            <a:lvl1pPr algn="l" eaLnBrk="1" fontAlgn="auto" hangingPunct="1">
              <a:spcBef>
                <a:spcPts val="0"/>
              </a:spcBef>
              <a:spcAft>
                <a:spcPts val="0"/>
              </a:spcAft>
              <a:defRPr sz="992">
                <a:solidFill>
                  <a:schemeClr val="tx1">
                    <a:tint val="75000"/>
                  </a:schemeClr>
                </a:solidFill>
                <a:latin typeface="+mn-lt"/>
              </a:defRPr>
            </a:lvl1pPr>
          </a:lstStyle>
          <a:p>
            <a:pPr>
              <a:defRPr/>
            </a:pPr>
            <a:endParaRPr lang="en-US"/>
          </a:p>
        </p:txBody>
      </p:sp>
      <p:sp>
        <p:nvSpPr>
          <p:cNvPr id="6" name="Slide Number Placeholder 5">
            <a:extLst>
              <a:ext uri="{FF2B5EF4-FFF2-40B4-BE49-F238E27FC236}">
                <a16:creationId xmlns:a16="http://schemas.microsoft.com/office/drawing/2014/main" id="{2FBF94E9-7087-74B8-9AB1-2156A10ADA99}"/>
              </a:ext>
            </a:extLst>
          </p:cNvPr>
          <p:cNvSpPr>
            <a:spLocks noGrp="1"/>
          </p:cNvSpPr>
          <p:nvPr>
            <p:ph type="sldNum" sz="quarter" idx="4"/>
          </p:nvPr>
        </p:nvSpPr>
        <p:spPr>
          <a:xfrm>
            <a:off x="7104063" y="6659563"/>
            <a:ext cx="565150" cy="401637"/>
          </a:xfrm>
          <a:prstGeom prst="rect">
            <a:avLst/>
          </a:prstGeom>
        </p:spPr>
        <p:txBody>
          <a:bodyPr vert="horz" lIns="91440" tIns="45720" rIns="91440" bIns="45720" rtlCol="0" anchor="ctr"/>
          <a:lstStyle>
            <a:lvl1pPr algn="r" eaLnBrk="1" fontAlgn="auto" hangingPunct="1">
              <a:spcBef>
                <a:spcPts val="0"/>
              </a:spcBef>
              <a:spcAft>
                <a:spcPts val="0"/>
              </a:spcAft>
              <a:defRPr sz="992">
                <a:solidFill>
                  <a:schemeClr val="accent1"/>
                </a:solidFill>
                <a:latin typeface="+mn-lt"/>
              </a:defRPr>
            </a:lvl1pPr>
          </a:lstStyle>
          <a:p>
            <a:pPr>
              <a:defRPr/>
            </a:pPr>
            <a:fld id="{3CBAAA37-19B9-452C-AE5D-E871C048BF37}"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872" r:id="rId1"/>
    <p:sldLayoutId id="2147483859" r:id="rId2"/>
    <p:sldLayoutId id="2147483860" r:id="rId3"/>
    <p:sldLayoutId id="2147483861" r:id="rId4"/>
    <p:sldLayoutId id="2147483862" r:id="rId5"/>
    <p:sldLayoutId id="2147483863" r:id="rId6"/>
    <p:sldLayoutId id="2147483864" r:id="rId7"/>
    <p:sldLayoutId id="2147483865" r:id="rId8"/>
    <p:sldLayoutId id="2147483866" r:id="rId9"/>
    <p:sldLayoutId id="2147483867" r:id="rId10"/>
    <p:sldLayoutId id="2147483873" r:id="rId11"/>
    <p:sldLayoutId id="2147483868" r:id="rId12"/>
    <p:sldLayoutId id="2147483874" r:id="rId13"/>
    <p:sldLayoutId id="2147483869" r:id="rId14"/>
    <p:sldLayoutId id="2147483870" r:id="rId15"/>
    <p:sldLayoutId id="2147483871" r:id="rId16"/>
  </p:sldLayoutIdLst>
  <p:txStyles>
    <p:titleStyle>
      <a:lvl1pPr algn="l" defTabSz="503238" rtl="0" eaLnBrk="0" fontAlgn="base" hangingPunct="0">
        <a:spcBef>
          <a:spcPct val="0"/>
        </a:spcBef>
        <a:spcAft>
          <a:spcPct val="0"/>
        </a:spcAft>
        <a:defRPr sz="3900" kern="1200">
          <a:solidFill>
            <a:schemeClr val="accent1"/>
          </a:solidFill>
          <a:latin typeface="+mj-lt"/>
          <a:ea typeface="+mj-ea"/>
          <a:cs typeface="+mj-cs"/>
        </a:defRPr>
      </a:lvl1pPr>
      <a:lvl2pPr algn="l" defTabSz="503238" rtl="0" eaLnBrk="0" fontAlgn="base" hangingPunct="0">
        <a:spcBef>
          <a:spcPct val="0"/>
        </a:spcBef>
        <a:spcAft>
          <a:spcPct val="0"/>
        </a:spcAft>
        <a:defRPr sz="3900">
          <a:solidFill>
            <a:schemeClr val="accent1"/>
          </a:solidFill>
          <a:latin typeface="Trebuchet MS" panose="020B0603020202020204" pitchFamily="34" charset="0"/>
        </a:defRPr>
      </a:lvl2pPr>
      <a:lvl3pPr algn="l" defTabSz="503238" rtl="0" eaLnBrk="0" fontAlgn="base" hangingPunct="0">
        <a:spcBef>
          <a:spcPct val="0"/>
        </a:spcBef>
        <a:spcAft>
          <a:spcPct val="0"/>
        </a:spcAft>
        <a:defRPr sz="3900">
          <a:solidFill>
            <a:schemeClr val="accent1"/>
          </a:solidFill>
          <a:latin typeface="Trebuchet MS" panose="020B0603020202020204" pitchFamily="34" charset="0"/>
        </a:defRPr>
      </a:lvl3pPr>
      <a:lvl4pPr algn="l" defTabSz="503238" rtl="0" eaLnBrk="0" fontAlgn="base" hangingPunct="0">
        <a:spcBef>
          <a:spcPct val="0"/>
        </a:spcBef>
        <a:spcAft>
          <a:spcPct val="0"/>
        </a:spcAft>
        <a:defRPr sz="3900">
          <a:solidFill>
            <a:schemeClr val="accent1"/>
          </a:solidFill>
          <a:latin typeface="Trebuchet MS" panose="020B0603020202020204" pitchFamily="34" charset="0"/>
        </a:defRPr>
      </a:lvl4pPr>
      <a:lvl5pPr algn="l" defTabSz="503238" rtl="0" eaLnBrk="0" fontAlgn="base" hangingPunct="0">
        <a:spcBef>
          <a:spcPct val="0"/>
        </a:spcBef>
        <a:spcAft>
          <a:spcPct val="0"/>
        </a:spcAft>
        <a:defRPr sz="3900">
          <a:solidFill>
            <a:schemeClr val="accent1"/>
          </a:solidFill>
          <a:latin typeface="Trebuchet MS" panose="020B0603020202020204"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77825" indent="-377825" algn="l" defTabSz="503238" rtl="0" eaLnBrk="0" fontAlgn="base" hangingPunct="0">
        <a:spcBef>
          <a:spcPts val="1100"/>
        </a:spcBef>
        <a:spcAft>
          <a:spcPct val="0"/>
        </a:spcAft>
        <a:buClr>
          <a:schemeClr val="accent1"/>
        </a:buClr>
        <a:buSzPct val="80000"/>
        <a:buFont typeface="Wingdings 3" panose="05040102010807070707" pitchFamily="18" charset="2"/>
        <a:buChar char=""/>
        <a:defRPr sz="1900" kern="1200">
          <a:solidFill>
            <a:srgbClr val="404040"/>
          </a:solidFill>
          <a:latin typeface="+mn-lt"/>
          <a:ea typeface="+mn-ea"/>
          <a:cs typeface="+mn-cs"/>
        </a:defRPr>
      </a:lvl1pPr>
      <a:lvl2pPr marL="817563" indent="-314325" algn="l" defTabSz="503238" rtl="0" eaLnBrk="0" fontAlgn="base" hangingPunct="0">
        <a:spcBef>
          <a:spcPts val="1100"/>
        </a:spcBef>
        <a:spcAft>
          <a:spcPct val="0"/>
        </a:spcAft>
        <a:buClr>
          <a:schemeClr val="accent1"/>
        </a:buClr>
        <a:buSzPct val="80000"/>
        <a:buFont typeface="Wingdings 3" panose="05040102010807070707" pitchFamily="18" charset="2"/>
        <a:buChar char=""/>
        <a:defRPr sz="1700" kern="1200">
          <a:solidFill>
            <a:srgbClr val="404040"/>
          </a:solidFill>
          <a:latin typeface="+mn-lt"/>
          <a:ea typeface="+mn-ea"/>
          <a:cs typeface="+mn-cs"/>
        </a:defRPr>
      </a:lvl2pPr>
      <a:lvl3pPr marL="1258888" indent="-250825" algn="l" defTabSz="503238" rtl="0" eaLnBrk="0" fontAlgn="base" hangingPunct="0">
        <a:spcBef>
          <a:spcPts val="1100"/>
        </a:spcBef>
        <a:spcAft>
          <a:spcPct val="0"/>
        </a:spcAft>
        <a:buClr>
          <a:schemeClr val="accent1"/>
        </a:buClr>
        <a:buSzPct val="80000"/>
        <a:buFont typeface="Wingdings 3" panose="05040102010807070707" pitchFamily="18" charset="2"/>
        <a:buChar char=""/>
        <a:defRPr sz="1500" kern="1200">
          <a:solidFill>
            <a:srgbClr val="404040"/>
          </a:solidFill>
          <a:latin typeface="+mn-lt"/>
          <a:ea typeface="+mn-ea"/>
          <a:cs typeface="+mn-cs"/>
        </a:defRPr>
      </a:lvl3pPr>
      <a:lvl4pPr marL="1763713" indent="-250825" algn="l" defTabSz="503238" rtl="0" eaLnBrk="0" fontAlgn="base" hangingPunct="0">
        <a:spcBef>
          <a:spcPts val="1100"/>
        </a:spcBef>
        <a:spcAft>
          <a:spcPct val="0"/>
        </a:spcAft>
        <a:buClr>
          <a:schemeClr val="accent1"/>
        </a:buClr>
        <a:buSzPct val="80000"/>
        <a:buFont typeface="Wingdings 3" panose="05040102010807070707" pitchFamily="18" charset="2"/>
        <a:buChar char=""/>
        <a:defRPr sz="1300" kern="1200">
          <a:solidFill>
            <a:srgbClr val="404040"/>
          </a:solidFill>
          <a:latin typeface="+mn-lt"/>
          <a:ea typeface="+mn-ea"/>
          <a:cs typeface="+mn-cs"/>
        </a:defRPr>
      </a:lvl4pPr>
      <a:lvl5pPr marL="2266950" indent="-250825" algn="l" defTabSz="503238" rtl="0" eaLnBrk="0" fontAlgn="base" hangingPunct="0">
        <a:spcBef>
          <a:spcPts val="1100"/>
        </a:spcBef>
        <a:spcAft>
          <a:spcPct val="0"/>
        </a:spcAft>
        <a:buClr>
          <a:schemeClr val="accent1"/>
        </a:buClr>
        <a:buSzPct val="80000"/>
        <a:buFont typeface="Wingdings 3" panose="05040102010807070707" pitchFamily="18" charset="2"/>
        <a:buChar char=""/>
        <a:defRPr sz="1300" kern="1200">
          <a:solidFill>
            <a:srgbClr val="404040"/>
          </a:solidFill>
          <a:latin typeface="+mn-lt"/>
          <a:ea typeface="+mn-ea"/>
          <a:cs typeface="+mn-cs"/>
        </a:defRPr>
      </a:lvl5pPr>
      <a:lvl6pPr marL="2771844" indent="-251986" algn="l" defTabSz="503972" rtl="0" eaLnBrk="1" latinLnBrk="0" hangingPunct="1">
        <a:spcBef>
          <a:spcPts val="1102"/>
        </a:spcBef>
        <a:spcAft>
          <a:spcPts val="0"/>
        </a:spcAft>
        <a:buClr>
          <a:schemeClr val="accent1"/>
        </a:buClr>
        <a:buSzPct val="80000"/>
        <a:buFont typeface="Wingdings 3" charset="2"/>
        <a:buChar char=""/>
        <a:defRPr sz="1323" kern="1200">
          <a:solidFill>
            <a:schemeClr val="tx1">
              <a:lumMod val="75000"/>
              <a:lumOff val="25000"/>
            </a:schemeClr>
          </a:solidFill>
          <a:latin typeface="+mn-lt"/>
          <a:ea typeface="+mn-ea"/>
          <a:cs typeface="+mn-cs"/>
        </a:defRPr>
      </a:lvl6pPr>
      <a:lvl7pPr marL="3275815" indent="-251986" algn="l" defTabSz="503972" rtl="0" eaLnBrk="1" latinLnBrk="0" hangingPunct="1">
        <a:spcBef>
          <a:spcPts val="1102"/>
        </a:spcBef>
        <a:spcAft>
          <a:spcPts val="0"/>
        </a:spcAft>
        <a:buClr>
          <a:schemeClr val="accent1"/>
        </a:buClr>
        <a:buSzPct val="80000"/>
        <a:buFont typeface="Wingdings 3" charset="2"/>
        <a:buChar char=""/>
        <a:defRPr sz="1323" kern="1200">
          <a:solidFill>
            <a:schemeClr val="tx1">
              <a:lumMod val="75000"/>
              <a:lumOff val="25000"/>
            </a:schemeClr>
          </a:solidFill>
          <a:latin typeface="+mn-lt"/>
          <a:ea typeface="+mn-ea"/>
          <a:cs typeface="+mn-cs"/>
        </a:defRPr>
      </a:lvl7pPr>
      <a:lvl8pPr marL="3779787" indent="-251986" algn="l" defTabSz="503972" rtl="0" eaLnBrk="1" latinLnBrk="0" hangingPunct="1">
        <a:spcBef>
          <a:spcPts val="1102"/>
        </a:spcBef>
        <a:spcAft>
          <a:spcPts val="0"/>
        </a:spcAft>
        <a:buClr>
          <a:schemeClr val="accent1"/>
        </a:buClr>
        <a:buSzPct val="80000"/>
        <a:buFont typeface="Wingdings 3" charset="2"/>
        <a:buChar char=""/>
        <a:defRPr sz="1323" kern="1200">
          <a:solidFill>
            <a:schemeClr val="tx1">
              <a:lumMod val="75000"/>
              <a:lumOff val="25000"/>
            </a:schemeClr>
          </a:solidFill>
          <a:latin typeface="+mn-lt"/>
          <a:ea typeface="+mn-ea"/>
          <a:cs typeface="+mn-cs"/>
        </a:defRPr>
      </a:lvl8pPr>
      <a:lvl9pPr marL="4283758" indent="-251986" algn="l" defTabSz="503972" rtl="0" eaLnBrk="1" latinLnBrk="0" hangingPunct="1">
        <a:spcBef>
          <a:spcPts val="1102"/>
        </a:spcBef>
        <a:spcAft>
          <a:spcPts val="0"/>
        </a:spcAft>
        <a:buClr>
          <a:schemeClr val="accent1"/>
        </a:buClr>
        <a:buSzPct val="80000"/>
        <a:buFont typeface="Wingdings 3" charset="2"/>
        <a:buChar char=""/>
        <a:defRPr sz="1323" kern="1200">
          <a:solidFill>
            <a:schemeClr val="tx1">
              <a:lumMod val="75000"/>
              <a:lumOff val="25000"/>
            </a:schemeClr>
          </a:solidFill>
          <a:latin typeface="+mn-lt"/>
          <a:ea typeface="+mn-ea"/>
          <a:cs typeface="+mn-cs"/>
        </a:defRPr>
      </a:lvl9pPr>
    </p:bodyStyle>
    <p:otherStyle>
      <a:defPPr>
        <a:defRPr lang="en-US"/>
      </a:defPPr>
      <a:lvl1pPr marL="0" algn="l" defTabSz="503972" rtl="0" eaLnBrk="1" latinLnBrk="0" hangingPunct="1">
        <a:defRPr sz="1984" kern="1200">
          <a:solidFill>
            <a:schemeClr val="tx1"/>
          </a:solidFill>
          <a:latin typeface="+mn-lt"/>
          <a:ea typeface="+mn-ea"/>
          <a:cs typeface="+mn-cs"/>
        </a:defRPr>
      </a:lvl1pPr>
      <a:lvl2pPr marL="503972" algn="l" defTabSz="503972" rtl="0" eaLnBrk="1" latinLnBrk="0" hangingPunct="1">
        <a:defRPr sz="1984" kern="1200">
          <a:solidFill>
            <a:schemeClr val="tx1"/>
          </a:solidFill>
          <a:latin typeface="+mn-lt"/>
          <a:ea typeface="+mn-ea"/>
          <a:cs typeface="+mn-cs"/>
        </a:defRPr>
      </a:lvl2pPr>
      <a:lvl3pPr marL="1007943" algn="l" defTabSz="503972" rtl="0" eaLnBrk="1" latinLnBrk="0" hangingPunct="1">
        <a:defRPr sz="1984" kern="1200">
          <a:solidFill>
            <a:schemeClr val="tx1"/>
          </a:solidFill>
          <a:latin typeface="+mn-lt"/>
          <a:ea typeface="+mn-ea"/>
          <a:cs typeface="+mn-cs"/>
        </a:defRPr>
      </a:lvl3pPr>
      <a:lvl4pPr marL="1511915" algn="l" defTabSz="503972" rtl="0" eaLnBrk="1" latinLnBrk="0" hangingPunct="1">
        <a:defRPr sz="1984" kern="1200">
          <a:solidFill>
            <a:schemeClr val="tx1"/>
          </a:solidFill>
          <a:latin typeface="+mn-lt"/>
          <a:ea typeface="+mn-ea"/>
          <a:cs typeface="+mn-cs"/>
        </a:defRPr>
      </a:lvl4pPr>
      <a:lvl5pPr marL="2015886" algn="l" defTabSz="503972" rtl="0" eaLnBrk="1" latinLnBrk="0" hangingPunct="1">
        <a:defRPr sz="1984" kern="1200">
          <a:solidFill>
            <a:schemeClr val="tx1"/>
          </a:solidFill>
          <a:latin typeface="+mn-lt"/>
          <a:ea typeface="+mn-ea"/>
          <a:cs typeface="+mn-cs"/>
        </a:defRPr>
      </a:lvl5pPr>
      <a:lvl6pPr marL="2519858" algn="l" defTabSz="503972" rtl="0" eaLnBrk="1" latinLnBrk="0" hangingPunct="1">
        <a:defRPr sz="1984" kern="1200">
          <a:solidFill>
            <a:schemeClr val="tx1"/>
          </a:solidFill>
          <a:latin typeface="+mn-lt"/>
          <a:ea typeface="+mn-ea"/>
          <a:cs typeface="+mn-cs"/>
        </a:defRPr>
      </a:lvl6pPr>
      <a:lvl7pPr marL="3023829" algn="l" defTabSz="503972" rtl="0" eaLnBrk="1" latinLnBrk="0" hangingPunct="1">
        <a:defRPr sz="1984" kern="1200">
          <a:solidFill>
            <a:schemeClr val="tx1"/>
          </a:solidFill>
          <a:latin typeface="+mn-lt"/>
          <a:ea typeface="+mn-ea"/>
          <a:cs typeface="+mn-cs"/>
        </a:defRPr>
      </a:lvl7pPr>
      <a:lvl8pPr marL="3527801" algn="l" defTabSz="503972" rtl="0" eaLnBrk="1" latinLnBrk="0" hangingPunct="1">
        <a:defRPr sz="1984" kern="1200">
          <a:solidFill>
            <a:schemeClr val="tx1"/>
          </a:solidFill>
          <a:latin typeface="+mn-lt"/>
          <a:ea typeface="+mn-ea"/>
          <a:cs typeface="+mn-cs"/>
        </a:defRPr>
      </a:lvl8pPr>
      <a:lvl9pPr marL="4031772" algn="l" defTabSz="503972" rtl="0" eaLnBrk="1" latinLnBrk="0" hangingPunct="1">
        <a:defRPr sz="1984"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2.xml" /></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3" Type="http://schemas.openxmlformats.org/officeDocument/2006/relationships/hyperlink" Target="https://link.springer.com/chapter/10.1007/10720026_1" TargetMode="External" /><Relationship Id="rId2" Type="http://schemas.openxmlformats.org/officeDocument/2006/relationships/notesSlide" Target="../notesSlides/notesSlide10.xml" /><Relationship Id="rId1" Type="http://schemas.openxmlformats.org/officeDocument/2006/relationships/slideLayout" Target="../slideLayouts/slideLayout2.xml" /><Relationship Id="rId6" Type="http://schemas.openxmlformats.org/officeDocument/2006/relationships/hyperlink" Target="https://ieeexplore.ieee.org/abstract/document/8541320" TargetMode="External" /><Relationship Id="rId5" Type="http://schemas.openxmlformats.org/officeDocument/2006/relationships/hyperlink" Target="https://www.clutejournals.com/index.php/JBER/article/view/8068" TargetMode="External" /><Relationship Id="rId4" Type="http://schemas.openxmlformats.org/officeDocument/2006/relationships/hyperlink" Target="https://www.sciencedirect.com/science/article/abs/pii/S0167718710000469" TargetMode="External" /></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notesSlide" Target="../notesSlides/notesSlide6.xml"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3" Type="http://schemas.openxmlformats.org/officeDocument/2006/relationships/image" Target="../media/image3.jpeg" /><Relationship Id="rId2" Type="http://schemas.openxmlformats.org/officeDocument/2006/relationships/notesSlide" Target="../notesSlides/notesSlide8.xml" /><Relationship Id="rId1" Type="http://schemas.openxmlformats.org/officeDocument/2006/relationships/slideLayout" Target="../slideLayouts/slideLayout2.xml" /><Relationship Id="rId4" Type="http://schemas.openxmlformats.org/officeDocument/2006/relationships/image" Target="../media/image4.jpe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1">
            <a:extLst>
              <a:ext uri="{FF2B5EF4-FFF2-40B4-BE49-F238E27FC236}">
                <a16:creationId xmlns:a16="http://schemas.microsoft.com/office/drawing/2014/main" id="{EE5D9607-0A54-E9F5-8FAD-AACB0BF98936}"/>
              </a:ext>
            </a:extLst>
          </p:cNvPr>
          <p:cNvSpPr>
            <a:spLocks noChangeArrowheads="1"/>
          </p:cNvSpPr>
          <p:nvPr/>
        </p:nvSpPr>
        <p:spPr bwMode="auto">
          <a:xfrm>
            <a:off x="503238" y="1768475"/>
            <a:ext cx="9070975" cy="5467350"/>
          </a:xfrm>
          <a:prstGeom prst="rect">
            <a:avLst/>
          </a:prstGeom>
          <a:noFill/>
          <a:ln>
            <a:noFill/>
          </a:ln>
          <a:effectLst/>
        </p:spPr>
        <p:txBody>
          <a:bodyPr lIns="0" tIns="31680" rIns="0" bIns="0" anchor="ctr"/>
          <a:lstStyle>
            <a:lvl1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1pPr>
            <a:lvl2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2pPr>
            <a:lvl3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3pPr>
            <a:lvl4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4pPr>
            <a:lvl5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9pPr>
          </a:lstStyle>
          <a:p>
            <a:pPr algn="ctr" eaLnBrk="1" fontAlgn="auto" hangingPunct="1">
              <a:spcBef>
                <a:spcPts val="0"/>
              </a:spcBef>
              <a:spcAft>
                <a:spcPts val="0"/>
              </a:spcAft>
              <a:defRPr/>
            </a:pPr>
            <a:r>
              <a:rPr lang="en-US" sz="3600" b="1" dirty="0">
                <a:latin typeface="Times New Roman" panose="02020603050405020304" pitchFamily="18" charset="0"/>
                <a:cs typeface="Times New Roman" panose="02020603050405020304" pitchFamily="18" charset="0"/>
              </a:rPr>
              <a:t>SALES PREDICTION </a:t>
            </a:r>
          </a:p>
          <a:p>
            <a:pPr algn="ctr" eaLnBrk="1" fontAlgn="auto" hangingPunct="1">
              <a:spcBef>
                <a:spcPts val="0"/>
              </a:spcBef>
              <a:spcAft>
                <a:spcPts val="0"/>
              </a:spcAft>
              <a:defRPr/>
            </a:pPr>
            <a:endParaRPr lang="en-IN" altLang="en-US" sz="3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lgn="ctr" eaLnBrk="1" fontAlgn="auto" hangingPunct="1">
              <a:spcBef>
                <a:spcPts val="0"/>
              </a:spcBef>
              <a:spcAft>
                <a:spcPts val="0"/>
              </a:spcAft>
              <a:defRPr/>
            </a:pPr>
            <a:r>
              <a:rPr lang="en-IN" altLang="en-US" sz="3200" b="1"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Sarang </a:t>
            </a:r>
            <a:r>
              <a:rPr lang="en-IN" altLang="en-US" sz="3200" b="1" dirty="0" err="1">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Sawant</a:t>
            </a:r>
            <a:r>
              <a:rPr lang="en-IN" altLang="en-US" sz="3200" b="1"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221061080</a:t>
            </a:r>
          </a:p>
          <a:p>
            <a:pPr algn="ctr" eaLnBrk="1" fontAlgn="auto" hangingPunct="1">
              <a:spcBef>
                <a:spcPts val="0"/>
              </a:spcBef>
              <a:spcAft>
                <a:spcPts val="0"/>
              </a:spcAft>
              <a:defRPr/>
            </a:pPr>
            <a:r>
              <a:rPr lang="en-IN" altLang="en-US" sz="3200" b="1"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Harsh </a:t>
            </a:r>
            <a:r>
              <a:rPr lang="en-IN" altLang="en-US" sz="3200" b="1" dirty="0" err="1">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Salunkhe</a:t>
            </a:r>
            <a:r>
              <a:rPr lang="en-IN" altLang="en-US" sz="3200" b="1"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22106133</a:t>
            </a:r>
          </a:p>
          <a:p>
            <a:pPr algn="ctr" eaLnBrk="1" fontAlgn="auto" hangingPunct="1">
              <a:spcBef>
                <a:spcPts val="0"/>
              </a:spcBef>
              <a:spcAft>
                <a:spcPts val="0"/>
              </a:spcAft>
              <a:defRPr/>
            </a:pPr>
            <a:r>
              <a:rPr lang="en-IN" altLang="en-US" sz="3200" b="1"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Siddhant </a:t>
            </a:r>
            <a:r>
              <a:rPr lang="en-IN" altLang="en-US" sz="3200" b="1" dirty="0" err="1">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Salunkhe</a:t>
            </a:r>
            <a:r>
              <a:rPr lang="en-IN" altLang="en-US" sz="3200" b="1"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22106045</a:t>
            </a:r>
          </a:p>
          <a:p>
            <a:pPr algn="ctr" eaLnBrk="1" fontAlgn="auto" hangingPunct="1">
              <a:spcBef>
                <a:spcPts val="0"/>
              </a:spcBef>
              <a:spcAft>
                <a:spcPts val="0"/>
              </a:spcAft>
              <a:defRPr/>
            </a:pPr>
            <a:r>
              <a:rPr lang="en-IN" altLang="en-US" sz="3200" b="1"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Mrunal </a:t>
            </a:r>
            <a:r>
              <a:rPr lang="en-IN" altLang="en-US" sz="3200" b="1" dirty="0" err="1">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Shejwal</a:t>
            </a:r>
            <a:r>
              <a:rPr lang="en-IN" altLang="en-US" sz="3200" b="1"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22106050</a:t>
            </a:r>
          </a:p>
          <a:p>
            <a:pPr algn="ctr" eaLnBrk="1" fontAlgn="auto" hangingPunct="1">
              <a:spcBef>
                <a:spcPts val="0"/>
              </a:spcBef>
              <a:spcAft>
                <a:spcPts val="0"/>
              </a:spcAft>
              <a:defRPr/>
            </a:pPr>
            <a:endParaRPr lang="en-IN" altLang="en-US" sz="3200"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lgn="ctr" eaLnBrk="1" fontAlgn="auto" hangingPunct="1">
              <a:spcBef>
                <a:spcPts val="0"/>
              </a:spcBef>
              <a:spcAft>
                <a:spcPts val="0"/>
              </a:spcAft>
              <a:defRPr/>
            </a:pPr>
            <a:endParaRPr lang="en-IN" altLang="en-US" sz="3200"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lgn="ctr" eaLnBrk="1" fontAlgn="auto" hangingPunct="1">
              <a:spcBef>
                <a:spcPts val="0"/>
              </a:spcBef>
              <a:spcAft>
                <a:spcPts val="0"/>
              </a:spcAft>
              <a:defRPr/>
            </a:pPr>
            <a:r>
              <a:rPr lang="en-IN" altLang="en-US" sz="2800" b="1"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Project Guide</a:t>
            </a:r>
          </a:p>
          <a:p>
            <a:pPr algn="ctr" eaLnBrk="1" fontAlgn="auto" hangingPunct="1">
              <a:spcBef>
                <a:spcPts val="0"/>
              </a:spcBef>
              <a:spcAft>
                <a:spcPts val="0"/>
              </a:spcAft>
              <a:defRPr/>
            </a:pPr>
            <a:r>
              <a:rPr lang="en-IN" altLang="en-US" sz="2400" b="1" dirty="0" err="1">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Prof.Taruna</a:t>
            </a:r>
            <a:r>
              <a:rPr lang="en-IN" altLang="en-US" sz="2400" b="1"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Sharma</a:t>
            </a:r>
          </a:p>
        </p:txBody>
      </p:sp>
      <p:cxnSp>
        <p:nvCxnSpPr>
          <p:cNvPr id="3" name="Straight Connector 2">
            <a:extLst>
              <a:ext uri="{FF2B5EF4-FFF2-40B4-BE49-F238E27FC236}">
                <a16:creationId xmlns:a16="http://schemas.microsoft.com/office/drawing/2014/main" id="{7F534259-5D81-BEF9-64C5-070C82905E27}"/>
              </a:ext>
            </a:extLst>
          </p:cNvPr>
          <p:cNvCxnSpPr/>
          <p:nvPr/>
        </p:nvCxnSpPr>
        <p:spPr>
          <a:xfrm>
            <a:off x="0" y="1743075"/>
            <a:ext cx="10080625" cy="0"/>
          </a:xfrm>
          <a:prstGeom prst="line">
            <a:avLst/>
          </a:prstGeom>
          <a:ln>
            <a:solidFill>
              <a:schemeClr val="tx1"/>
            </a:solidFill>
          </a:ln>
        </p:spPr>
        <p:style>
          <a:lnRef idx="3">
            <a:schemeClr val="accent1"/>
          </a:lnRef>
          <a:fillRef idx="0">
            <a:schemeClr val="accent1"/>
          </a:fillRef>
          <a:effectRef idx="2">
            <a:schemeClr val="accent1"/>
          </a:effectRef>
          <a:fontRef idx="minor">
            <a:schemeClr val="tx1"/>
          </a:fontRef>
        </p:style>
      </p:cxnSp>
      <p:pic>
        <p:nvPicPr>
          <p:cNvPr id="6148" name="Picture 3">
            <a:extLst>
              <a:ext uri="{FF2B5EF4-FFF2-40B4-BE49-F238E27FC236}">
                <a16:creationId xmlns:a16="http://schemas.microsoft.com/office/drawing/2014/main" id="{C15B79B8-B86A-F6CE-AC2F-C03FCFA91DE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3600" y="179388"/>
            <a:ext cx="7705725"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1">
            <a:extLst>
              <a:ext uri="{FF2B5EF4-FFF2-40B4-BE49-F238E27FC236}">
                <a16:creationId xmlns:a16="http://schemas.microsoft.com/office/drawing/2014/main" id="{A98DEEE4-D425-81FB-26C4-FD993600D5CF}"/>
              </a:ext>
            </a:extLst>
          </p:cNvPr>
          <p:cNvSpPr>
            <a:spLocks noChangeArrowheads="1"/>
          </p:cNvSpPr>
          <p:nvPr/>
        </p:nvSpPr>
        <p:spPr bwMode="auto">
          <a:xfrm>
            <a:off x="144463" y="323850"/>
            <a:ext cx="9070975" cy="1262063"/>
          </a:xfrm>
          <a:prstGeom prst="rect">
            <a:avLst/>
          </a:prstGeom>
          <a:noFill/>
          <a:ln>
            <a:noFill/>
          </a:ln>
          <a:effectLst/>
        </p:spPr>
        <p:txBody>
          <a:bodyPr lIns="0" tIns="31680" rIns="0" bIns="0" anchor="ctr"/>
          <a:lstStyle>
            <a:lvl1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1pPr>
            <a:lvl2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2pPr>
            <a:lvl3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3pPr>
            <a:lvl4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4pPr>
            <a:lvl5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9pPr>
          </a:lstStyle>
          <a:p>
            <a:pPr algn="ctr" eaLnBrk="1" fontAlgn="auto" hangingPunct="1">
              <a:spcBef>
                <a:spcPts val="0"/>
              </a:spcBef>
              <a:spcAft>
                <a:spcPts val="0"/>
              </a:spcAft>
              <a:defRPr/>
            </a:pPr>
            <a:r>
              <a:rPr lang="en-IN" altLang="en-US" sz="3600" b="1" dirty="0">
                <a:solidFill>
                  <a:srgbClr val="000000"/>
                </a:solidFill>
                <a:effectLst>
                  <a:outerShdw blurRad="38100" dist="38100" dir="2700000" algn="tl">
                    <a:srgbClr val="000000">
                      <a:alpha val="43137"/>
                    </a:srgbClr>
                  </a:outerShdw>
                </a:effectLst>
                <a:latin typeface="Times New Roman" panose="02020603050405020304" pitchFamily="18" charset="0"/>
                <a:cs typeface="DejaVu Sans" charset="0"/>
              </a:rPr>
              <a:t>Conclusion </a:t>
            </a:r>
          </a:p>
        </p:txBody>
      </p:sp>
      <p:sp>
        <p:nvSpPr>
          <p:cNvPr id="23555" name="Rectangle 2">
            <a:extLst>
              <a:ext uri="{FF2B5EF4-FFF2-40B4-BE49-F238E27FC236}">
                <a16:creationId xmlns:a16="http://schemas.microsoft.com/office/drawing/2014/main" id="{AE84DC74-F2DD-CFBC-F6C2-545A5A1057DE}"/>
              </a:ext>
            </a:extLst>
          </p:cNvPr>
          <p:cNvSpPr>
            <a:spLocks noChangeArrowheads="1"/>
          </p:cNvSpPr>
          <p:nvPr/>
        </p:nvSpPr>
        <p:spPr bwMode="auto">
          <a:xfrm>
            <a:off x="503238" y="1563688"/>
            <a:ext cx="9070975" cy="519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21240" rIns="0" bIns="0"/>
          <a:lstStyle>
            <a:lvl1pPr marL="1079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1pPr>
            <a:lvl2pPr marL="742950" indent="-2857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2pPr>
            <a:lvl3pPr marL="11430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3pPr>
            <a:lvl4pPr marL="16002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4pPr>
            <a:lvl5pPr marL="20574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5pPr>
            <a:lvl6pPr marL="25146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6pPr>
            <a:lvl7pPr marL="29718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7pPr>
            <a:lvl8pPr marL="34290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8pPr>
            <a:lvl9pPr marL="38862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9pPr>
          </a:lstStyle>
          <a:p>
            <a:pPr eaLnBrk="1" hangingPunct="1">
              <a:lnSpc>
                <a:spcPct val="93000"/>
              </a:lnSpc>
              <a:spcAft>
                <a:spcPts val="1413"/>
              </a:spcAft>
            </a:pPr>
            <a:endParaRPr lang="en-IN" altLang="en-US" sz="2400">
              <a:solidFill>
                <a:srgbClr val="000000"/>
              </a:solidFill>
              <a:latin typeface="Times New Roman" panose="02020603050405020304" pitchFamily="18" charset="0"/>
              <a:cs typeface="Times New Roman" panose="02020603050405020304" pitchFamily="18" charset="0"/>
            </a:endParaRPr>
          </a:p>
        </p:txBody>
      </p:sp>
      <p:sp>
        <p:nvSpPr>
          <p:cNvPr id="23556" name="TextBox 2">
            <a:extLst>
              <a:ext uri="{FF2B5EF4-FFF2-40B4-BE49-F238E27FC236}">
                <a16:creationId xmlns:a16="http://schemas.microsoft.com/office/drawing/2014/main" id="{8F1FA0F2-FA63-95D3-4FC4-165B3EB3FBD8}"/>
              </a:ext>
            </a:extLst>
          </p:cNvPr>
          <p:cNvSpPr txBox="1">
            <a:spLocks noChangeArrowheads="1"/>
          </p:cNvSpPr>
          <p:nvPr/>
        </p:nvSpPr>
        <p:spPr bwMode="auto">
          <a:xfrm>
            <a:off x="144463" y="1563688"/>
            <a:ext cx="7559675" cy="532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936625" indent="-342900">
              <a:defRPr>
                <a:solidFill>
                  <a:schemeClr val="tx1"/>
                </a:solidFill>
                <a:latin typeface="Trebuchet MS" panose="020B0603020202020204" pitchFamily="34" charset="0"/>
              </a:defRPr>
            </a:lvl1pPr>
            <a:lvl2pPr marL="742950" indent="-285750">
              <a:defRPr>
                <a:solidFill>
                  <a:schemeClr val="tx1"/>
                </a:solidFill>
                <a:latin typeface="Trebuchet MS" panose="020B0603020202020204" pitchFamily="34" charset="0"/>
              </a:defRPr>
            </a:lvl2pPr>
            <a:lvl3pPr marL="1143000" indent="-228600">
              <a:defRPr>
                <a:solidFill>
                  <a:schemeClr val="tx1"/>
                </a:solidFill>
                <a:latin typeface="Trebuchet MS" panose="020B0603020202020204" pitchFamily="34" charset="0"/>
              </a:defRPr>
            </a:lvl3pPr>
            <a:lvl4pPr marL="1600200" indent="-228600">
              <a:defRPr>
                <a:solidFill>
                  <a:schemeClr val="tx1"/>
                </a:solidFill>
                <a:latin typeface="Trebuchet MS" panose="020B0603020202020204" pitchFamily="34" charset="0"/>
              </a:defRPr>
            </a:lvl4pPr>
            <a:lvl5pPr marL="2057400" indent="-228600">
              <a:defRPr>
                <a:solidFill>
                  <a:schemeClr val="tx1"/>
                </a:solidFill>
                <a:latin typeface="Trebuchet MS" panose="020B0603020202020204" pitchFamily="34" charset="0"/>
              </a:defRPr>
            </a:lvl5pPr>
            <a:lvl6pPr marL="2514600" indent="-228600" defTabSz="457200" eaLnBrk="0" fontAlgn="base" hangingPunct="0">
              <a:spcBef>
                <a:spcPct val="0"/>
              </a:spcBef>
              <a:spcAft>
                <a:spcPct val="0"/>
              </a:spcAft>
              <a:defRPr>
                <a:solidFill>
                  <a:schemeClr val="tx1"/>
                </a:solidFill>
                <a:latin typeface="Trebuchet MS" panose="020B0603020202020204" pitchFamily="34" charset="0"/>
              </a:defRPr>
            </a:lvl6pPr>
            <a:lvl7pPr marL="2971800" indent="-228600" defTabSz="457200" eaLnBrk="0" fontAlgn="base" hangingPunct="0">
              <a:spcBef>
                <a:spcPct val="0"/>
              </a:spcBef>
              <a:spcAft>
                <a:spcPct val="0"/>
              </a:spcAft>
              <a:defRPr>
                <a:solidFill>
                  <a:schemeClr val="tx1"/>
                </a:solidFill>
                <a:latin typeface="Trebuchet MS" panose="020B0603020202020204" pitchFamily="34" charset="0"/>
              </a:defRPr>
            </a:lvl7pPr>
            <a:lvl8pPr marL="3429000" indent="-228600" defTabSz="457200" eaLnBrk="0" fontAlgn="base" hangingPunct="0">
              <a:spcBef>
                <a:spcPct val="0"/>
              </a:spcBef>
              <a:spcAft>
                <a:spcPct val="0"/>
              </a:spcAft>
              <a:defRPr>
                <a:solidFill>
                  <a:schemeClr val="tx1"/>
                </a:solidFill>
                <a:latin typeface="Trebuchet MS" panose="020B0603020202020204" pitchFamily="34" charset="0"/>
              </a:defRPr>
            </a:lvl8pPr>
            <a:lvl9pPr marL="3886200" indent="-228600" defTabSz="457200" eaLnBrk="0" fontAlgn="base" hangingPunct="0">
              <a:spcBef>
                <a:spcPct val="0"/>
              </a:spcBef>
              <a:spcAft>
                <a:spcPct val="0"/>
              </a:spcAft>
              <a:defRPr>
                <a:solidFill>
                  <a:schemeClr val="tx1"/>
                </a:solidFill>
                <a:latin typeface="Trebuchet MS" panose="020B0603020202020204" pitchFamily="34" charset="0"/>
              </a:defRPr>
            </a:lvl9pPr>
          </a:lstStyle>
          <a:p>
            <a:pPr algn="just">
              <a:buFont typeface="Arial" panose="020B0604020202020204" pitchFamily="34" charset="0"/>
              <a:buChar char="•"/>
            </a:pPr>
            <a:r>
              <a:rPr lang="en-US" altLang="en-US" sz="2000">
                <a:solidFill>
                  <a:srgbClr val="0D0D0D"/>
                </a:solidFill>
                <a:latin typeface="Söhne"/>
              </a:rPr>
              <a:t>The field of sales prediction and forecasting is vital for businesses across various industries, including retail, e-commerce, and manufacturing. Accurate sales predictions enable businesses to make informed decisions, optimize inventory management, and maximize revenue. In this research, we have explored the existing solutions, analyzed their limitations, and identified improvement possibilities to address the challenges in sales prediction and forecasting.</a:t>
            </a:r>
          </a:p>
          <a:p>
            <a:pPr algn="just">
              <a:buFont typeface="Arial" panose="020B0604020202020204" pitchFamily="34" charset="0"/>
              <a:buChar char="•"/>
            </a:pPr>
            <a:endParaRPr lang="en-US" altLang="en-US" sz="2000">
              <a:solidFill>
                <a:srgbClr val="0D0D0D"/>
              </a:solidFill>
              <a:latin typeface="Söhne"/>
            </a:endParaRPr>
          </a:p>
          <a:p>
            <a:pPr algn="just">
              <a:buFont typeface="Arial" panose="020B0604020202020204" pitchFamily="34" charset="0"/>
              <a:buChar char="•"/>
            </a:pPr>
            <a:r>
              <a:rPr lang="en-US" altLang="en-US" sz="2000">
                <a:solidFill>
                  <a:srgbClr val="0D0D0D"/>
                </a:solidFill>
                <a:latin typeface="Söhne"/>
              </a:rPr>
              <a:t>Through a comprehensive literature review and survey analysis, we have highlighted the common issues faced by existing systems, including limited data availability, model complexity, interpretability, and scalability concerns. Despite advancements in machine learning and data analytics, the problem of sales prediction remains challenging due to the dynamic nature of sales data and the complex interplay of market dynamics and consumer behavior.</a:t>
            </a:r>
          </a:p>
        </p:txBody>
      </p:sp>
    </p:spTree>
  </p:cSld>
  <p:clrMapOvr>
    <a:overrideClrMapping bg1="lt1" tx1="dk1" bg2="lt2" tx2="dk2" accent1="accent1" accent2="accent2" accent3="accent3" accent4="accent4" accent5="accent5" accent6="accent6" hlink="hlink" folHlink="folHlink"/>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1">
            <a:extLst>
              <a:ext uri="{FF2B5EF4-FFF2-40B4-BE49-F238E27FC236}">
                <a16:creationId xmlns:a16="http://schemas.microsoft.com/office/drawing/2014/main" id="{707668B2-D03F-1D9B-A002-BF7DDE519F46}"/>
              </a:ext>
            </a:extLst>
          </p:cNvPr>
          <p:cNvSpPr>
            <a:spLocks noChangeArrowheads="1"/>
          </p:cNvSpPr>
          <p:nvPr/>
        </p:nvSpPr>
        <p:spPr bwMode="auto">
          <a:xfrm>
            <a:off x="503238" y="301625"/>
            <a:ext cx="9070975" cy="1262063"/>
          </a:xfrm>
          <a:prstGeom prst="rect">
            <a:avLst/>
          </a:prstGeom>
          <a:noFill/>
          <a:ln>
            <a:noFill/>
          </a:ln>
          <a:effectLst/>
        </p:spPr>
        <p:txBody>
          <a:bodyPr lIns="0" tIns="31680" rIns="0" bIns="0" anchor="ctr"/>
          <a:lstStyle>
            <a:lvl1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1pPr>
            <a:lvl2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2pPr>
            <a:lvl3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3pPr>
            <a:lvl4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4pPr>
            <a:lvl5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9pPr>
          </a:lstStyle>
          <a:p>
            <a:pPr eaLnBrk="1" fontAlgn="auto" hangingPunct="1">
              <a:spcBef>
                <a:spcPts val="0"/>
              </a:spcBef>
              <a:spcAft>
                <a:spcPts val="0"/>
              </a:spcAft>
              <a:defRPr/>
            </a:pPr>
            <a:r>
              <a:rPr lang="en-IN" altLang="en-US" sz="3600" b="1" dirty="0">
                <a:solidFill>
                  <a:srgbClr val="000000"/>
                </a:solidFill>
                <a:effectLst>
                  <a:outerShdw blurRad="38100" dist="38100" dir="2700000" algn="tl">
                    <a:srgbClr val="000000">
                      <a:alpha val="43137"/>
                    </a:srgbClr>
                  </a:outerShdw>
                </a:effectLst>
                <a:latin typeface="Times New Roman" panose="02020603050405020304" pitchFamily="18" charset="0"/>
                <a:cs typeface="DejaVu Sans" charset="0"/>
              </a:rPr>
              <a:t>References</a:t>
            </a:r>
          </a:p>
        </p:txBody>
      </p:sp>
      <p:sp>
        <p:nvSpPr>
          <p:cNvPr id="25603" name="Rectangle 2">
            <a:extLst>
              <a:ext uri="{FF2B5EF4-FFF2-40B4-BE49-F238E27FC236}">
                <a16:creationId xmlns:a16="http://schemas.microsoft.com/office/drawing/2014/main" id="{979126AA-8ECF-0025-C65D-6A90C0598745}"/>
              </a:ext>
            </a:extLst>
          </p:cNvPr>
          <p:cNvSpPr>
            <a:spLocks noChangeArrowheads="1"/>
          </p:cNvSpPr>
          <p:nvPr/>
        </p:nvSpPr>
        <p:spPr bwMode="auto">
          <a:xfrm>
            <a:off x="503238" y="1563688"/>
            <a:ext cx="9070975" cy="519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21240" rIns="0" bIns="0"/>
          <a:lstStyle>
            <a:lvl1pPr marL="1079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1pPr>
            <a:lvl2pPr marL="742950" indent="-2857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2pPr>
            <a:lvl3pPr marL="11430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3pPr>
            <a:lvl4pPr marL="16002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4pPr>
            <a:lvl5pPr marL="20574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5pPr>
            <a:lvl6pPr marL="25146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6pPr>
            <a:lvl7pPr marL="29718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7pPr>
            <a:lvl8pPr marL="34290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8pPr>
            <a:lvl9pPr marL="38862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9pPr>
          </a:lstStyle>
          <a:p>
            <a:pPr eaLnBrk="1" hangingPunct="1">
              <a:lnSpc>
                <a:spcPct val="93000"/>
              </a:lnSpc>
              <a:spcAft>
                <a:spcPts val="1413"/>
              </a:spcAft>
            </a:pPr>
            <a:endParaRPr lang="en-IN" altLang="en-US" sz="2400">
              <a:solidFill>
                <a:srgbClr val="000000"/>
              </a:solidFill>
              <a:latin typeface="Times New Roman" panose="02020603050405020304" pitchFamily="18" charset="0"/>
              <a:cs typeface="Times New Roman" panose="02020603050405020304" pitchFamily="18" charset="0"/>
            </a:endParaRPr>
          </a:p>
        </p:txBody>
      </p:sp>
      <p:sp>
        <p:nvSpPr>
          <p:cNvPr id="25604" name="Content Placeholder 2">
            <a:extLst>
              <a:ext uri="{FF2B5EF4-FFF2-40B4-BE49-F238E27FC236}">
                <a16:creationId xmlns:a16="http://schemas.microsoft.com/office/drawing/2014/main" id="{CD0C174B-4C74-A4DE-9867-F31C8282178B}"/>
              </a:ext>
            </a:extLst>
          </p:cNvPr>
          <p:cNvSpPr txBox="1">
            <a:spLocks noChangeArrowheads="1"/>
          </p:cNvSpPr>
          <p:nvPr/>
        </p:nvSpPr>
        <p:spPr bwMode="auto">
          <a:xfrm>
            <a:off x="539750" y="1484313"/>
            <a:ext cx="8677275" cy="5608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ts val="1100"/>
              </a:spcBef>
              <a:buClr>
                <a:schemeClr val="accent1"/>
              </a:buClr>
              <a:buSzPct val="80000"/>
              <a:buFont typeface="Wingdings 3" panose="05040102010807070707" pitchFamily="18" charset="2"/>
              <a:buChar char=""/>
              <a:defRPr sz="1900">
                <a:solidFill>
                  <a:srgbClr val="404040"/>
                </a:solidFill>
                <a:latin typeface="Trebuchet MS" panose="020B0603020202020204" pitchFamily="34" charset="0"/>
              </a:defRPr>
            </a:lvl1pPr>
            <a:lvl2pPr marL="742950" indent="-285750">
              <a:spcBef>
                <a:spcPts val="1100"/>
              </a:spcBef>
              <a:buClr>
                <a:schemeClr val="accent1"/>
              </a:buClr>
              <a:buSzPct val="80000"/>
              <a:buFont typeface="Wingdings 3" panose="05040102010807070707" pitchFamily="18" charset="2"/>
              <a:buChar char=""/>
              <a:defRPr sz="1700">
                <a:solidFill>
                  <a:srgbClr val="404040"/>
                </a:solidFill>
                <a:latin typeface="Trebuchet MS" panose="020B0603020202020204" pitchFamily="34" charset="0"/>
              </a:defRPr>
            </a:lvl2pPr>
            <a:lvl3pPr marL="1143000" indent="-228600">
              <a:spcBef>
                <a:spcPts val="1100"/>
              </a:spcBef>
              <a:buClr>
                <a:schemeClr val="accent1"/>
              </a:buClr>
              <a:buSzPct val="80000"/>
              <a:buFont typeface="Wingdings 3" panose="05040102010807070707" pitchFamily="18" charset="2"/>
              <a:buChar char=""/>
              <a:defRPr sz="1500">
                <a:solidFill>
                  <a:srgbClr val="404040"/>
                </a:solidFill>
                <a:latin typeface="Trebuchet MS" panose="020B0603020202020204" pitchFamily="34" charset="0"/>
              </a:defRPr>
            </a:lvl3pPr>
            <a:lvl4pPr marL="1600200" indent="-228600">
              <a:spcBef>
                <a:spcPts val="1100"/>
              </a:spcBef>
              <a:buClr>
                <a:schemeClr val="accent1"/>
              </a:buClr>
              <a:buSzPct val="80000"/>
              <a:buFont typeface="Wingdings 3" panose="05040102010807070707" pitchFamily="18" charset="2"/>
              <a:buChar char=""/>
              <a:defRPr sz="1300">
                <a:solidFill>
                  <a:srgbClr val="404040"/>
                </a:solidFill>
                <a:latin typeface="Trebuchet MS" panose="020B0603020202020204" pitchFamily="34" charset="0"/>
              </a:defRPr>
            </a:lvl4pPr>
            <a:lvl5pPr marL="2057400" indent="-228600">
              <a:spcBef>
                <a:spcPts val="1100"/>
              </a:spcBef>
              <a:buClr>
                <a:schemeClr val="accent1"/>
              </a:buClr>
              <a:buSzPct val="80000"/>
              <a:buFont typeface="Wingdings 3" panose="05040102010807070707" pitchFamily="18" charset="2"/>
              <a:buChar char=""/>
              <a:defRPr sz="1300">
                <a:solidFill>
                  <a:srgbClr val="404040"/>
                </a:solidFill>
                <a:latin typeface="Trebuchet MS" panose="020B0603020202020204" pitchFamily="34" charset="0"/>
              </a:defRPr>
            </a:lvl5pPr>
            <a:lvl6pPr marL="2514600" indent="-228600" defTabSz="457200" eaLnBrk="0" fontAlgn="base" hangingPunct="0">
              <a:spcBef>
                <a:spcPts val="1100"/>
              </a:spcBef>
              <a:spcAft>
                <a:spcPct val="0"/>
              </a:spcAft>
              <a:buClr>
                <a:schemeClr val="accent1"/>
              </a:buClr>
              <a:buSzPct val="80000"/>
              <a:buFont typeface="Wingdings 3" panose="05040102010807070707" pitchFamily="18" charset="2"/>
              <a:buChar char=""/>
              <a:defRPr sz="1300">
                <a:solidFill>
                  <a:srgbClr val="404040"/>
                </a:solidFill>
                <a:latin typeface="Trebuchet MS" panose="020B0603020202020204" pitchFamily="34" charset="0"/>
              </a:defRPr>
            </a:lvl6pPr>
            <a:lvl7pPr marL="2971800" indent="-228600" defTabSz="457200" eaLnBrk="0" fontAlgn="base" hangingPunct="0">
              <a:spcBef>
                <a:spcPts val="1100"/>
              </a:spcBef>
              <a:spcAft>
                <a:spcPct val="0"/>
              </a:spcAft>
              <a:buClr>
                <a:schemeClr val="accent1"/>
              </a:buClr>
              <a:buSzPct val="80000"/>
              <a:buFont typeface="Wingdings 3" panose="05040102010807070707" pitchFamily="18" charset="2"/>
              <a:buChar char=""/>
              <a:defRPr sz="1300">
                <a:solidFill>
                  <a:srgbClr val="404040"/>
                </a:solidFill>
                <a:latin typeface="Trebuchet MS" panose="020B0603020202020204" pitchFamily="34" charset="0"/>
              </a:defRPr>
            </a:lvl7pPr>
            <a:lvl8pPr marL="3429000" indent="-228600" defTabSz="457200" eaLnBrk="0" fontAlgn="base" hangingPunct="0">
              <a:spcBef>
                <a:spcPts val="1100"/>
              </a:spcBef>
              <a:spcAft>
                <a:spcPct val="0"/>
              </a:spcAft>
              <a:buClr>
                <a:schemeClr val="accent1"/>
              </a:buClr>
              <a:buSzPct val="80000"/>
              <a:buFont typeface="Wingdings 3" panose="05040102010807070707" pitchFamily="18" charset="2"/>
              <a:buChar char=""/>
              <a:defRPr sz="1300">
                <a:solidFill>
                  <a:srgbClr val="404040"/>
                </a:solidFill>
                <a:latin typeface="Trebuchet MS" panose="020B0603020202020204" pitchFamily="34" charset="0"/>
              </a:defRPr>
            </a:lvl8pPr>
            <a:lvl9pPr marL="3886200" indent="-228600" defTabSz="457200" eaLnBrk="0" fontAlgn="base" hangingPunct="0">
              <a:spcBef>
                <a:spcPts val="1100"/>
              </a:spcBef>
              <a:spcAft>
                <a:spcPct val="0"/>
              </a:spcAft>
              <a:buClr>
                <a:schemeClr val="accent1"/>
              </a:buClr>
              <a:buSzPct val="80000"/>
              <a:buFont typeface="Wingdings 3" panose="05040102010807070707" pitchFamily="18" charset="2"/>
              <a:buChar char=""/>
              <a:defRPr sz="1300">
                <a:solidFill>
                  <a:srgbClr val="404040"/>
                </a:solidFill>
                <a:latin typeface="Trebuchet MS" panose="020B0603020202020204" pitchFamily="34" charset="0"/>
              </a:defRPr>
            </a:lvl9pPr>
          </a:lstStyle>
          <a:p>
            <a:endParaRPr lang="en-IN" altLang="en-US" sz="2000">
              <a:solidFill>
                <a:srgbClr val="3FCDE7"/>
              </a:solidFill>
              <a:latin typeface="Times New Roman" panose="02020603050405020304" pitchFamily="18" charset="0"/>
              <a:cs typeface="Times New Roman" panose="02020603050405020304" pitchFamily="18" charset="0"/>
              <a:hlinkClick r:id="rId3"/>
            </a:endParaRPr>
          </a:p>
          <a:p>
            <a:endParaRPr lang="en-IN" altLang="en-US" sz="2000">
              <a:solidFill>
                <a:srgbClr val="3FCDE7"/>
              </a:solidFill>
              <a:latin typeface="Times New Roman" panose="02020603050405020304" pitchFamily="18" charset="0"/>
              <a:cs typeface="Times New Roman" panose="02020603050405020304" pitchFamily="18" charset="0"/>
              <a:hlinkClick r:id="rId3"/>
            </a:endParaRPr>
          </a:p>
          <a:p>
            <a:endParaRPr lang="en-IN" altLang="en-US" sz="2000">
              <a:solidFill>
                <a:srgbClr val="3FCDE7"/>
              </a:solidFill>
              <a:latin typeface="Times New Roman" panose="02020603050405020304" pitchFamily="18" charset="0"/>
              <a:cs typeface="Times New Roman" panose="02020603050405020304" pitchFamily="18" charset="0"/>
              <a:hlinkClick r:id="rId3"/>
            </a:endParaRPr>
          </a:p>
          <a:p>
            <a:endParaRPr lang="en-IN" altLang="en-US" sz="2000">
              <a:solidFill>
                <a:srgbClr val="3FCDE7"/>
              </a:solidFill>
              <a:latin typeface="Times New Roman" panose="02020603050405020304" pitchFamily="18" charset="0"/>
              <a:cs typeface="Times New Roman" panose="02020603050405020304" pitchFamily="18" charset="0"/>
              <a:hlinkClick r:id="rId3"/>
            </a:endParaRPr>
          </a:p>
          <a:p>
            <a:endParaRPr lang="en-IN" altLang="en-US" sz="2000">
              <a:solidFill>
                <a:srgbClr val="3FCDE7"/>
              </a:solidFill>
              <a:latin typeface="Times New Roman" panose="02020603050405020304" pitchFamily="18" charset="0"/>
              <a:cs typeface="Times New Roman" panose="02020603050405020304" pitchFamily="18" charset="0"/>
              <a:hlinkClick r:id="rId3"/>
            </a:endParaRPr>
          </a:p>
          <a:p>
            <a:r>
              <a:rPr lang="en-IN" altLang="en-US" sz="2000">
                <a:solidFill>
                  <a:schemeClr val="tx1"/>
                </a:solidFill>
                <a:latin typeface="Times New Roman" panose="02020603050405020304" pitchFamily="18" charset="0"/>
                <a:cs typeface="Times New Roman" panose="02020603050405020304" pitchFamily="18" charset="0"/>
                <a:hlinkClick r:id="rId3"/>
              </a:rPr>
              <a:t>[1]https://link.springer.com/chapter/10.1007/10720026_1</a:t>
            </a:r>
            <a:endParaRPr lang="en-IN" altLang="en-US" sz="2000">
              <a:solidFill>
                <a:schemeClr val="tx1"/>
              </a:solidFill>
              <a:latin typeface="Times New Roman" panose="02020603050405020304" pitchFamily="18" charset="0"/>
              <a:cs typeface="Times New Roman" panose="02020603050405020304" pitchFamily="18" charset="0"/>
            </a:endParaRPr>
          </a:p>
          <a:p>
            <a:r>
              <a:rPr lang="en-IN" altLang="en-US" sz="2000">
                <a:solidFill>
                  <a:schemeClr val="tx1"/>
                </a:solidFill>
                <a:latin typeface="Times New Roman" panose="02020603050405020304" pitchFamily="18" charset="0"/>
                <a:cs typeface="Times New Roman" panose="02020603050405020304" pitchFamily="18" charset="0"/>
                <a:hlinkClick r:id="rId4"/>
              </a:rPr>
              <a:t>[2]https://www.sciencedirect.com/science/article/abs/pii/S0167718710000469</a:t>
            </a:r>
            <a:endParaRPr lang="en-IN" altLang="en-US" sz="2000">
              <a:solidFill>
                <a:schemeClr val="tx1"/>
              </a:solidFill>
              <a:latin typeface="Times New Roman" panose="02020603050405020304" pitchFamily="18" charset="0"/>
              <a:cs typeface="Times New Roman" panose="02020603050405020304" pitchFamily="18" charset="0"/>
            </a:endParaRPr>
          </a:p>
          <a:p>
            <a:r>
              <a:rPr lang="en-IN" altLang="en-US" sz="2000">
                <a:solidFill>
                  <a:schemeClr val="tx1"/>
                </a:solidFill>
                <a:latin typeface="Times New Roman" panose="02020603050405020304" pitchFamily="18" charset="0"/>
                <a:cs typeface="Times New Roman" panose="02020603050405020304" pitchFamily="18" charset="0"/>
                <a:hlinkClick r:id="rId5"/>
              </a:rPr>
              <a:t>[3]https://www.clutejournals.com/index.php/JBER/article/view/8068</a:t>
            </a:r>
            <a:endParaRPr lang="en-IN" altLang="en-US" sz="2000">
              <a:solidFill>
                <a:schemeClr val="tx1"/>
              </a:solidFill>
              <a:latin typeface="Times New Roman" panose="02020603050405020304" pitchFamily="18" charset="0"/>
              <a:cs typeface="Times New Roman" panose="02020603050405020304" pitchFamily="18" charset="0"/>
            </a:endParaRPr>
          </a:p>
          <a:p>
            <a:r>
              <a:rPr lang="en-IN" altLang="en-US" sz="2000">
                <a:solidFill>
                  <a:schemeClr val="tx1"/>
                </a:solidFill>
                <a:latin typeface="Times New Roman" panose="02020603050405020304" pitchFamily="18" charset="0"/>
                <a:cs typeface="Times New Roman" panose="02020603050405020304" pitchFamily="18" charset="0"/>
                <a:hlinkClick r:id="rId6"/>
              </a:rPr>
              <a:t>[4]https://ieeexplore.ieee.org/abstract/document/8541320</a:t>
            </a:r>
            <a:endParaRPr lang="en-IN" altLang="en-US" sz="2000">
              <a:solidFill>
                <a:schemeClr val="tx1"/>
              </a:solidFill>
              <a:latin typeface="Times New Roman" panose="02020603050405020304" pitchFamily="18" charset="0"/>
              <a:cs typeface="Times New Roman" panose="02020603050405020304" pitchFamily="18" charset="0"/>
            </a:endParaRPr>
          </a:p>
          <a:p>
            <a:pPr>
              <a:spcBef>
                <a:spcPct val="20000"/>
              </a:spcBef>
              <a:buClrTx/>
              <a:buSzTx/>
              <a:buFont typeface="Arial" panose="020B0604020202020204" pitchFamily="34" charset="0"/>
              <a:buChar char="•"/>
            </a:pPr>
            <a:endParaRPr lang="en-GB" altLang="en-US" sz="2000">
              <a:solidFill>
                <a:schemeClr val="tx1"/>
              </a:solidFill>
              <a:latin typeface="Source Sans Pro" panose="020B0503030403020204" pitchFamily="34" charset="0"/>
            </a:endParaRPr>
          </a:p>
          <a:p>
            <a:pPr>
              <a:spcBef>
                <a:spcPct val="20000"/>
              </a:spcBef>
              <a:buClrTx/>
              <a:buSzTx/>
              <a:buFont typeface="Arial" panose="020B0604020202020204" pitchFamily="34" charset="0"/>
              <a:buChar char="•"/>
            </a:pPr>
            <a:endParaRPr lang="en-GB" altLang="en-US" sz="2000">
              <a:solidFill>
                <a:srgbClr val="000000"/>
              </a:solidFill>
              <a:latin typeface="Source Sans Pro" panose="020B0503030403020204" pitchFamily="34" charset="0"/>
            </a:endParaRPr>
          </a:p>
          <a:p>
            <a:pPr>
              <a:spcBef>
                <a:spcPct val="20000"/>
              </a:spcBef>
              <a:buClrTx/>
              <a:buSzTx/>
              <a:buFont typeface="Arial" panose="020B0604020202020204" pitchFamily="34" charset="0"/>
              <a:buChar char="•"/>
            </a:pPr>
            <a:endParaRPr lang="en-GB" altLang="en-US" sz="2000">
              <a:solidFill>
                <a:srgbClr val="000000"/>
              </a:solidFill>
              <a:latin typeface="Source Sans Pro" panose="020B0503030403020204" pitchFamily="34" charset="0"/>
            </a:endParaRPr>
          </a:p>
          <a:p>
            <a:pPr>
              <a:spcBef>
                <a:spcPct val="20000"/>
              </a:spcBef>
              <a:buClrTx/>
              <a:buSzTx/>
              <a:buFont typeface="Arial" panose="020B0604020202020204" pitchFamily="34" charset="0"/>
              <a:buChar char="•"/>
            </a:pPr>
            <a:endParaRPr lang="en-GB" altLang="en-US" sz="2000">
              <a:solidFill>
                <a:srgbClr val="000000"/>
              </a:solidFill>
              <a:latin typeface="Source Sans Pro" panose="020B0503030403020204" pitchFamily="34" charset="0"/>
            </a:endParaRPr>
          </a:p>
          <a:p>
            <a:pPr>
              <a:spcBef>
                <a:spcPct val="20000"/>
              </a:spcBef>
              <a:buClrTx/>
              <a:buSzTx/>
              <a:buFont typeface="Arial" panose="020B0604020202020204" pitchFamily="34" charset="0"/>
              <a:buChar char="•"/>
            </a:pPr>
            <a:r>
              <a:rPr lang="en-GB" altLang="en-US" sz="2000">
                <a:solidFill>
                  <a:srgbClr val="000000"/>
                </a:solidFill>
                <a:latin typeface="Source Sans Pro" panose="020B0503030403020204" pitchFamily="34" charset="0"/>
              </a:rPr>
              <a:t>All references should be arranged based on the year of publications. With latest year on top.</a:t>
            </a:r>
          </a:p>
          <a:p>
            <a:pPr>
              <a:spcBef>
                <a:spcPct val="20000"/>
              </a:spcBef>
              <a:buClrTx/>
              <a:buSzTx/>
              <a:buFont typeface="Arial" panose="020B0604020202020204" pitchFamily="34" charset="0"/>
              <a:buChar char="•"/>
            </a:pPr>
            <a:r>
              <a:rPr lang="en-GB" altLang="en-US" sz="2000" b="1">
                <a:solidFill>
                  <a:srgbClr val="000000"/>
                </a:solidFill>
                <a:latin typeface="Source Sans Pro" panose="020B0503030403020204" pitchFamily="34" charset="0"/>
              </a:rPr>
              <a:t>All references should be in the following form.</a:t>
            </a:r>
          </a:p>
          <a:p>
            <a:pPr>
              <a:spcBef>
                <a:spcPct val="20000"/>
              </a:spcBef>
              <a:buClrTx/>
              <a:buSzTx/>
              <a:buFont typeface="Arial" panose="020B0604020202020204" pitchFamily="34" charset="0"/>
              <a:buChar char="•"/>
            </a:pPr>
            <a:r>
              <a:rPr lang="en-GB" altLang="en-US" sz="2000">
                <a:solidFill>
                  <a:srgbClr val="000000"/>
                </a:solidFill>
                <a:latin typeface="Source Sans Pro" panose="020B0503030403020204" pitchFamily="34" charset="0"/>
              </a:rPr>
              <a:t>All Author names, </a:t>
            </a:r>
            <a:r>
              <a:rPr lang="en-GB" altLang="en-US" sz="2000" b="1">
                <a:solidFill>
                  <a:srgbClr val="000000"/>
                </a:solidFill>
                <a:latin typeface="Source Sans Pro" panose="020B0503030403020204" pitchFamily="34" charset="0"/>
              </a:rPr>
              <a:t>Title of the Project</a:t>
            </a:r>
            <a:r>
              <a:rPr lang="en-GB" altLang="en-US" sz="2000">
                <a:solidFill>
                  <a:srgbClr val="000000"/>
                </a:solidFill>
                <a:latin typeface="Source Sans Pro" panose="020B0503030403020204" pitchFamily="34" charset="0"/>
              </a:rPr>
              <a:t>, Publisher full details, volume, page number details, </a:t>
            </a:r>
            <a:r>
              <a:rPr lang="en-GB" altLang="en-US" sz="2000" b="1">
                <a:solidFill>
                  <a:srgbClr val="000000"/>
                </a:solidFill>
                <a:latin typeface="Source Sans Pro" panose="020B0503030403020204" pitchFamily="34" charset="0"/>
              </a:rPr>
              <a:t>year of publication</a:t>
            </a:r>
            <a:r>
              <a:rPr lang="en-GB" altLang="en-US" sz="2000">
                <a:solidFill>
                  <a:srgbClr val="000000"/>
                </a:solidFill>
                <a:latin typeface="Source Sans Pro" panose="020B0503030403020204" pitchFamily="34" charset="0"/>
              </a:rPr>
              <a:t>. Highlight the title and the Year. </a:t>
            </a:r>
          </a:p>
          <a:p>
            <a:pPr>
              <a:spcBef>
                <a:spcPct val="20000"/>
              </a:spcBef>
              <a:buClrTx/>
              <a:buSzTx/>
              <a:buFont typeface="Arial" panose="020B0604020202020204" pitchFamily="34" charset="0"/>
              <a:buChar char="•"/>
            </a:pPr>
            <a:endParaRPr lang="en-GB" altLang="en-US" sz="2000">
              <a:solidFill>
                <a:srgbClr val="000000"/>
              </a:solidFill>
              <a:latin typeface="Source Sans Pro" panose="020B0503030403020204" pitchFamily="34" charset="0"/>
            </a:endParaRPr>
          </a:p>
          <a:p>
            <a:pPr>
              <a:spcBef>
                <a:spcPct val="20000"/>
              </a:spcBef>
              <a:buClrTx/>
              <a:buSzTx/>
              <a:buFont typeface="Arial" panose="020B0604020202020204" pitchFamily="34" charset="0"/>
              <a:buChar char="•"/>
            </a:pPr>
            <a:r>
              <a:rPr lang="en-GB" altLang="en-US" sz="2000">
                <a:solidFill>
                  <a:srgbClr val="000000"/>
                </a:solidFill>
                <a:latin typeface="Source Sans Pro" panose="020B0503030403020204" pitchFamily="34" charset="0"/>
              </a:rPr>
              <a:t>Also give the link to each paper so that you can show the paper / site.</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7650" name="Rectangle 1">
            <a:extLst>
              <a:ext uri="{FF2B5EF4-FFF2-40B4-BE49-F238E27FC236}">
                <a16:creationId xmlns:a16="http://schemas.microsoft.com/office/drawing/2014/main" id="{9339CDC7-1BC0-3BCA-68AC-C999F5AEBA0E}"/>
              </a:ext>
            </a:extLst>
          </p:cNvPr>
          <p:cNvSpPr>
            <a:spLocks noChangeArrowheads="1"/>
          </p:cNvSpPr>
          <p:nvPr/>
        </p:nvSpPr>
        <p:spPr bwMode="auto">
          <a:xfrm>
            <a:off x="647700" y="3057525"/>
            <a:ext cx="9070975" cy="12620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31680" rIns="0" bIns="0" anchor="ctr"/>
          <a:lstStyle>
            <a:lvl1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1pPr>
            <a:lvl2pPr marL="742950" indent="-2857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2pPr>
            <a:lvl3pPr marL="11430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3pPr>
            <a:lvl4pPr marL="16002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4pPr>
            <a:lvl5pPr marL="20574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5pPr>
            <a:lvl6pPr marL="25146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6pPr>
            <a:lvl7pPr marL="29718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7pPr>
            <a:lvl8pPr marL="34290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8pPr>
            <a:lvl9pPr marL="38862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9pPr>
          </a:lstStyle>
          <a:p>
            <a:pPr algn="ctr" eaLnBrk="1" hangingPunct="1">
              <a:lnSpc>
                <a:spcPct val="93000"/>
              </a:lnSpc>
              <a:buClr>
                <a:srgbClr val="000000"/>
              </a:buClr>
              <a:buSzPct val="100000"/>
              <a:buFont typeface="Times New Roman" panose="02020603050405020304" pitchFamily="18" charset="0"/>
              <a:buNone/>
            </a:pPr>
            <a:r>
              <a:rPr lang="en-IN" altLang="en-US" sz="3600" b="1">
                <a:solidFill>
                  <a:srgbClr val="000000"/>
                </a:solidFill>
                <a:latin typeface="Times New Roman" panose="02020603050405020304" pitchFamily="18" charset="0"/>
                <a:cs typeface="DejaVu Sans" charset="0"/>
              </a:rPr>
              <a:t>Thank You...!!</a:t>
            </a:r>
          </a:p>
        </p:txBody>
      </p:sp>
    </p:spTree>
  </p:cSld>
  <p:clrMapOvr>
    <a:overrideClrMapping bg1="lt1" tx1="dk1" bg2="lt2" tx2="dk2" accent1="accent1" accent2="accent2" accent3="accent3" accent4="accent4" accent5="accent5" accent6="accent6" hlink="hlink" folHlink="folHlink"/>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1">
            <a:extLst>
              <a:ext uri="{FF2B5EF4-FFF2-40B4-BE49-F238E27FC236}">
                <a16:creationId xmlns:a16="http://schemas.microsoft.com/office/drawing/2014/main" id="{28C23F4E-CF0A-2E15-ADE9-99A1B652748E}"/>
              </a:ext>
            </a:extLst>
          </p:cNvPr>
          <p:cNvSpPr>
            <a:spLocks noChangeArrowheads="1"/>
          </p:cNvSpPr>
          <p:nvPr/>
        </p:nvSpPr>
        <p:spPr bwMode="auto">
          <a:xfrm>
            <a:off x="504825" y="144463"/>
            <a:ext cx="9070975" cy="1057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31680" rIns="0" bIns="0" anchor="ctr"/>
          <a:lstStyle>
            <a:lvl1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1pPr>
            <a:lvl2pPr marL="742950" indent="-2857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2pPr>
            <a:lvl3pPr marL="11430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3pPr>
            <a:lvl4pPr marL="16002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4pPr>
            <a:lvl5pPr marL="20574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5pPr>
            <a:lvl6pPr marL="25146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6pPr>
            <a:lvl7pPr marL="29718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7pPr>
            <a:lvl8pPr marL="34290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8pPr>
            <a:lvl9pPr marL="38862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9pPr>
          </a:lstStyle>
          <a:p>
            <a:pPr algn="ctr" eaLnBrk="1" hangingPunct="1">
              <a:lnSpc>
                <a:spcPct val="93000"/>
              </a:lnSpc>
              <a:buClr>
                <a:srgbClr val="000000"/>
              </a:buClr>
              <a:buSzPct val="100000"/>
              <a:buFont typeface="Times New Roman" panose="02020603050405020304" pitchFamily="18" charset="0"/>
              <a:buNone/>
            </a:pPr>
            <a:r>
              <a:rPr lang="en-IN" altLang="en-US" sz="3600" b="1">
                <a:solidFill>
                  <a:srgbClr val="000000"/>
                </a:solidFill>
                <a:latin typeface="Times New Roman" panose="02020603050405020304" pitchFamily="18" charset="0"/>
                <a:cs typeface="DejaVu Sans" charset="0"/>
              </a:rPr>
              <a:t>Outline</a:t>
            </a:r>
          </a:p>
        </p:txBody>
      </p:sp>
      <p:sp>
        <p:nvSpPr>
          <p:cNvPr id="8195" name="Rectangle 2">
            <a:extLst>
              <a:ext uri="{FF2B5EF4-FFF2-40B4-BE49-F238E27FC236}">
                <a16:creationId xmlns:a16="http://schemas.microsoft.com/office/drawing/2014/main" id="{27A32245-EF27-E403-1928-B738607C1B45}"/>
              </a:ext>
            </a:extLst>
          </p:cNvPr>
          <p:cNvSpPr>
            <a:spLocks noChangeArrowheads="1"/>
          </p:cNvSpPr>
          <p:nvPr/>
        </p:nvSpPr>
        <p:spPr bwMode="auto">
          <a:xfrm>
            <a:off x="504825" y="1236663"/>
            <a:ext cx="9323388" cy="5578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21240" rIns="0" bIns="0"/>
          <a:lstStyle>
            <a:lvl1pPr marL="430213" indent="-322263">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1pPr>
            <a:lvl2pPr marL="742950" indent="-2857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2pPr>
            <a:lvl3pPr marL="11430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3pPr>
            <a:lvl4pPr marL="16002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4pPr>
            <a:lvl5pPr marL="20574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5pPr>
            <a:lvl6pPr marL="25146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6pPr>
            <a:lvl7pPr marL="29718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7pPr>
            <a:lvl8pPr marL="34290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8pPr>
            <a:lvl9pPr marL="38862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9pPr>
          </a:lstStyle>
          <a:p>
            <a:pPr algn="just">
              <a:lnSpc>
                <a:spcPct val="150000"/>
              </a:lnSpc>
              <a:buFont typeface="Wingdings" panose="05000000000000000000" pitchFamily="2" charset="2"/>
              <a:buChar char="§"/>
            </a:pPr>
            <a:r>
              <a:rPr lang="en-IN" altLang="en-US" sz="2400"/>
              <a:t>Introduction</a:t>
            </a:r>
          </a:p>
          <a:p>
            <a:pPr algn="just">
              <a:lnSpc>
                <a:spcPct val="150000"/>
              </a:lnSpc>
              <a:buFont typeface="Wingdings" panose="05000000000000000000" pitchFamily="2" charset="2"/>
              <a:buChar char="§"/>
            </a:pPr>
            <a:r>
              <a:rPr lang="en-IN" altLang="en-US" sz="2400"/>
              <a:t>Literature Survey of the existing systems</a:t>
            </a:r>
          </a:p>
          <a:p>
            <a:pPr algn="just">
              <a:lnSpc>
                <a:spcPct val="150000"/>
              </a:lnSpc>
              <a:buFont typeface="Wingdings" panose="05000000000000000000" pitchFamily="2" charset="2"/>
              <a:buChar char="§"/>
            </a:pPr>
            <a:r>
              <a:rPr lang="en-IN" altLang="en-US" sz="2400"/>
              <a:t>Problem statement </a:t>
            </a:r>
          </a:p>
          <a:p>
            <a:pPr algn="just">
              <a:lnSpc>
                <a:spcPct val="150000"/>
              </a:lnSpc>
              <a:buFont typeface="Wingdings" panose="05000000000000000000" pitchFamily="2" charset="2"/>
              <a:buChar char="§"/>
            </a:pPr>
            <a:r>
              <a:rPr lang="en-US" altLang="en-US" sz="2400"/>
              <a:t>System Design</a:t>
            </a:r>
          </a:p>
          <a:p>
            <a:pPr algn="just">
              <a:lnSpc>
                <a:spcPct val="150000"/>
              </a:lnSpc>
              <a:buFont typeface="Wingdings" panose="05000000000000000000" pitchFamily="2" charset="2"/>
              <a:buChar char="§"/>
            </a:pPr>
            <a:r>
              <a:rPr lang="en-US" altLang="en-US" sz="2400"/>
              <a:t>Technologies and methodologies</a:t>
            </a:r>
          </a:p>
          <a:p>
            <a:pPr algn="just">
              <a:lnSpc>
                <a:spcPct val="150000"/>
              </a:lnSpc>
              <a:buFont typeface="Wingdings" panose="05000000000000000000" pitchFamily="2" charset="2"/>
              <a:buChar char="§"/>
            </a:pPr>
            <a:r>
              <a:rPr lang="en-US" altLang="en-US" sz="2400"/>
              <a:t>Implementation</a:t>
            </a:r>
          </a:p>
          <a:p>
            <a:pPr algn="just">
              <a:lnSpc>
                <a:spcPct val="150000"/>
              </a:lnSpc>
              <a:buFont typeface="Wingdings" panose="05000000000000000000" pitchFamily="2" charset="2"/>
              <a:buChar char="§"/>
            </a:pPr>
            <a:r>
              <a:rPr lang="en-US" altLang="en-US" sz="2400"/>
              <a:t>Conclusion </a:t>
            </a:r>
          </a:p>
          <a:p>
            <a:pPr algn="just">
              <a:lnSpc>
                <a:spcPct val="150000"/>
              </a:lnSpc>
              <a:buFont typeface="Wingdings" panose="05000000000000000000" pitchFamily="2" charset="2"/>
              <a:buChar char="§"/>
            </a:pPr>
            <a:r>
              <a:rPr lang="en-IN" altLang="en-US" sz="2400"/>
              <a:t>References</a:t>
            </a:r>
            <a:endParaRPr lang="en-IN" altLang="en-US" sz="2400">
              <a:solidFill>
                <a:srgbClr val="000000"/>
              </a:solidFill>
              <a:latin typeface="Times New Roman" panose="02020603050405020304" pitchFamily="18" charset="0"/>
              <a:cs typeface="DejaVu Sans" charset="0"/>
            </a:endParaRPr>
          </a:p>
        </p:txBody>
      </p:sp>
    </p:spTree>
  </p:cSld>
  <p:clrMapOvr>
    <a:overrideClrMapping bg1="lt1" tx1="dk1" bg2="lt2" tx2="dk2" accent1="accent1" accent2="accent2" accent3="accent3" accent4="accent4" accent5="accent5" accent6="accent6" hlink="hlink" folHlink="folHlink"/>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1">
            <a:extLst>
              <a:ext uri="{FF2B5EF4-FFF2-40B4-BE49-F238E27FC236}">
                <a16:creationId xmlns:a16="http://schemas.microsoft.com/office/drawing/2014/main" id="{93FF4F90-3CA5-B12D-7604-13E8F75C4992}"/>
              </a:ext>
            </a:extLst>
          </p:cNvPr>
          <p:cNvSpPr>
            <a:spLocks noChangeArrowheads="1"/>
          </p:cNvSpPr>
          <p:nvPr/>
        </p:nvSpPr>
        <p:spPr bwMode="auto">
          <a:xfrm>
            <a:off x="503238" y="301625"/>
            <a:ext cx="9070975" cy="1262063"/>
          </a:xfrm>
          <a:prstGeom prst="rect">
            <a:avLst/>
          </a:prstGeom>
          <a:noFill/>
          <a:ln>
            <a:noFill/>
          </a:ln>
          <a:effectLst/>
        </p:spPr>
        <p:txBody>
          <a:bodyPr lIns="0" tIns="31680" rIns="0" bIns="0" anchor="ctr"/>
          <a:lstStyle>
            <a:lvl1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1pPr>
            <a:lvl2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2pPr>
            <a:lvl3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3pPr>
            <a:lvl4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4pPr>
            <a:lvl5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9pPr>
          </a:lstStyle>
          <a:p>
            <a:pPr algn="ctr" eaLnBrk="1" fontAlgn="auto" hangingPunct="1">
              <a:spcBef>
                <a:spcPts val="0"/>
              </a:spcBef>
              <a:spcAft>
                <a:spcPts val="0"/>
              </a:spcAft>
              <a:defRPr/>
            </a:pPr>
            <a:r>
              <a:rPr lang="en-IN" altLang="en-US" sz="3600" b="1" dirty="0">
                <a:solidFill>
                  <a:srgbClr val="000000"/>
                </a:solidFill>
                <a:effectLst>
                  <a:outerShdw blurRad="38100" dist="38100" dir="2700000" algn="tl">
                    <a:srgbClr val="000000">
                      <a:alpha val="43137"/>
                    </a:srgbClr>
                  </a:outerShdw>
                </a:effectLst>
                <a:latin typeface="Times New Roman" panose="02020603050405020304" pitchFamily="18" charset="0"/>
                <a:cs typeface="DejaVu Sans" charset="0"/>
              </a:rPr>
              <a:t>INTRODUCTION</a:t>
            </a:r>
          </a:p>
        </p:txBody>
      </p:sp>
      <p:sp>
        <p:nvSpPr>
          <p:cNvPr id="10243" name="Content Placeholder 2">
            <a:extLst>
              <a:ext uri="{FF2B5EF4-FFF2-40B4-BE49-F238E27FC236}">
                <a16:creationId xmlns:a16="http://schemas.microsoft.com/office/drawing/2014/main" id="{0BA3DC0B-E1CF-4F49-4092-5747F42E03A5}"/>
              </a:ext>
            </a:extLst>
          </p:cNvPr>
          <p:cNvSpPr txBox="1">
            <a:spLocks noChangeArrowheads="1"/>
          </p:cNvSpPr>
          <p:nvPr/>
        </p:nvSpPr>
        <p:spPr bwMode="auto">
          <a:xfrm>
            <a:off x="71438" y="1331913"/>
            <a:ext cx="9251950" cy="5535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ts val="1100"/>
              </a:spcBef>
              <a:buClr>
                <a:schemeClr val="accent1"/>
              </a:buClr>
              <a:buSzPct val="80000"/>
              <a:buFont typeface="Wingdings 3" panose="05040102010807070707" pitchFamily="18" charset="2"/>
              <a:buChar char=""/>
              <a:defRPr sz="1900">
                <a:solidFill>
                  <a:srgbClr val="404040"/>
                </a:solidFill>
                <a:latin typeface="Trebuchet MS" panose="020B0603020202020204" pitchFamily="34" charset="0"/>
              </a:defRPr>
            </a:lvl1pPr>
            <a:lvl2pPr marL="742950" indent="-285750">
              <a:spcBef>
                <a:spcPts val="1100"/>
              </a:spcBef>
              <a:buClr>
                <a:schemeClr val="accent1"/>
              </a:buClr>
              <a:buSzPct val="80000"/>
              <a:buFont typeface="Wingdings 3" panose="05040102010807070707" pitchFamily="18" charset="2"/>
              <a:buChar char=""/>
              <a:defRPr sz="1700">
                <a:solidFill>
                  <a:srgbClr val="404040"/>
                </a:solidFill>
                <a:latin typeface="Trebuchet MS" panose="020B0603020202020204" pitchFamily="34" charset="0"/>
              </a:defRPr>
            </a:lvl2pPr>
            <a:lvl3pPr marL="1143000" indent="-228600">
              <a:spcBef>
                <a:spcPts val="1100"/>
              </a:spcBef>
              <a:buClr>
                <a:schemeClr val="accent1"/>
              </a:buClr>
              <a:buSzPct val="80000"/>
              <a:buFont typeface="Wingdings 3" panose="05040102010807070707" pitchFamily="18" charset="2"/>
              <a:buChar char=""/>
              <a:defRPr sz="1500">
                <a:solidFill>
                  <a:srgbClr val="404040"/>
                </a:solidFill>
                <a:latin typeface="Trebuchet MS" panose="020B0603020202020204" pitchFamily="34" charset="0"/>
              </a:defRPr>
            </a:lvl3pPr>
            <a:lvl4pPr marL="1600200" indent="-228600">
              <a:spcBef>
                <a:spcPts val="1100"/>
              </a:spcBef>
              <a:buClr>
                <a:schemeClr val="accent1"/>
              </a:buClr>
              <a:buSzPct val="80000"/>
              <a:buFont typeface="Wingdings 3" panose="05040102010807070707" pitchFamily="18" charset="2"/>
              <a:buChar char=""/>
              <a:defRPr sz="1300">
                <a:solidFill>
                  <a:srgbClr val="404040"/>
                </a:solidFill>
                <a:latin typeface="Trebuchet MS" panose="020B0603020202020204" pitchFamily="34" charset="0"/>
              </a:defRPr>
            </a:lvl4pPr>
            <a:lvl5pPr marL="2057400" indent="-228600">
              <a:spcBef>
                <a:spcPts val="1100"/>
              </a:spcBef>
              <a:buClr>
                <a:schemeClr val="accent1"/>
              </a:buClr>
              <a:buSzPct val="80000"/>
              <a:buFont typeface="Wingdings 3" panose="05040102010807070707" pitchFamily="18" charset="2"/>
              <a:buChar char=""/>
              <a:defRPr sz="1300">
                <a:solidFill>
                  <a:srgbClr val="404040"/>
                </a:solidFill>
                <a:latin typeface="Trebuchet MS" panose="020B0603020202020204" pitchFamily="34" charset="0"/>
              </a:defRPr>
            </a:lvl5pPr>
            <a:lvl6pPr marL="2514600" indent="-228600" eaLnBrk="0" fontAlgn="base" hangingPunct="0">
              <a:spcBef>
                <a:spcPts val="1100"/>
              </a:spcBef>
              <a:spcAft>
                <a:spcPct val="0"/>
              </a:spcAft>
              <a:buClr>
                <a:schemeClr val="accent1"/>
              </a:buClr>
              <a:buSzPct val="80000"/>
              <a:buFont typeface="Wingdings 3" panose="05040102010807070707" pitchFamily="18" charset="2"/>
              <a:buChar char=""/>
              <a:defRPr sz="1300">
                <a:solidFill>
                  <a:srgbClr val="404040"/>
                </a:solidFill>
                <a:latin typeface="Trebuchet MS" panose="020B0603020202020204" pitchFamily="34" charset="0"/>
              </a:defRPr>
            </a:lvl6pPr>
            <a:lvl7pPr marL="2971800" indent="-228600" eaLnBrk="0" fontAlgn="base" hangingPunct="0">
              <a:spcBef>
                <a:spcPts val="1100"/>
              </a:spcBef>
              <a:spcAft>
                <a:spcPct val="0"/>
              </a:spcAft>
              <a:buClr>
                <a:schemeClr val="accent1"/>
              </a:buClr>
              <a:buSzPct val="80000"/>
              <a:buFont typeface="Wingdings 3" panose="05040102010807070707" pitchFamily="18" charset="2"/>
              <a:buChar char=""/>
              <a:defRPr sz="1300">
                <a:solidFill>
                  <a:srgbClr val="404040"/>
                </a:solidFill>
                <a:latin typeface="Trebuchet MS" panose="020B0603020202020204" pitchFamily="34" charset="0"/>
              </a:defRPr>
            </a:lvl7pPr>
            <a:lvl8pPr marL="3429000" indent="-228600" eaLnBrk="0" fontAlgn="base" hangingPunct="0">
              <a:spcBef>
                <a:spcPts val="1100"/>
              </a:spcBef>
              <a:spcAft>
                <a:spcPct val="0"/>
              </a:spcAft>
              <a:buClr>
                <a:schemeClr val="accent1"/>
              </a:buClr>
              <a:buSzPct val="80000"/>
              <a:buFont typeface="Wingdings 3" panose="05040102010807070707" pitchFamily="18" charset="2"/>
              <a:buChar char=""/>
              <a:defRPr sz="1300">
                <a:solidFill>
                  <a:srgbClr val="404040"/>
                </a:solidFill>
                <a:latin typeface="Trebuchet MS" panose="020B0603020202020204" pitchFamily="34" charset="0"/>
              </a:defRPr>
            </a:lvl8pPr>
            <a:lvl9pPr marL="3886200" indent="-228600" eaLnBrk="0" fontAlgn="base" hangingPunct="0">
              <a:spcBef>
                <a:spcPts val="1100"/>
              </a:spcBef>
              <a:spcAft>
                <a:spcPct val="0"/>
              </a:spcAft>
              <a:buClr>
                <a:schemeClr val="accent1"/>
              </a:buClr>
              <a:buSzPct val="80000"/>
              <a:buFont typeface="Wingdings 3" panose="05040102010807070707" pitchFamily="18" charset="2"/>
              <a:buChar char=""/>
              <a:defRPr sz="1300">
                <a:solidFill>
                  <a:srgbClr val="404040"/>
                </a:solidFill>
                <a:latin typeface="Trebuchet MS" panose="020B0603020202020204" pitchFamily="34" charset="0"/>
              </a:defRPr>
            </a:lvl9pPr>
          </a:lstStyle>
          <a:p>
            <a:pPr defTabSz="914400">
              <a:spcBef>
                <a:spcPct val="20000"/>
              </a:spcBef>
              <a:buClrTx/>
              <a:buSzTx/>
              <a:buFont typeface="Arial" panose="020B0604020202020204" pitchFamily="34" charset="0"/>
              <a:buChar char="•"/>
            </a:pPr>
            <a:endParaRPr lang="en-US" altLang="en-US" sz="2000" b="1" dirty="0">
              <a:solidFill>
                <a:srgbClr val="000000"/>
              </a:solidFill>
              <a:latin typeface="Source Sans Pro" panose="020B0503030403020204" pitchFamily="34" charset="0"/>
            </a:endParaRPr>
          </a:p>
          <a:p>
            <a:pPr defTabSz="914400">
              <a:spcBef>
                <a:spcPct val="20000"/>
              </a:spcBef>
              <a:buClrTx/>
              <a:buSzTx/>
              <a:buFont typeface="Arial" panose="020B0604020202020204" pitchFamily="34" charset="0"/>
              <a:buChar char="•"/>
            </a:pPr>
            <a:r>
              <a:rPr lang="en-US" altLang="en-US" sz="2000" dirty="0">
                <a:solidFill>
                  <a:schemeClr val="tx1"/>
                </a:solidFill>
                <a:latin typeface="Source Sans Pro" panose="020B0503030403020204" pitchFamily="34" charset="0"/>
              </a:rPr>
              <a:t>Sales prediction involves using Python, CSV, and HTML to analyze past sales data and make informed projections for future sales trends.</a:t>
            </a:r>
            <a:endParaRPr lang="en-IN" altLang="en-US" sz="2000" dirty="0">
              <a:solidFill>
                <a:schemeClr val="tx1"/>
              </a:solidFill>
              <a:latin typeface="Source Sans Pro" panose="020B0503030403020204" pitchFamily="34" charset="0"/>
            </a:endParaRPr>
          </a:p>
          <a:p>
            <a:pPr defTabSz="914400">
              <a:spcBef>
                <a:spcPct val="20000"/>
              </a:spcBef>
              <a:buClrTx/>
              <a:buSzTx/>
              <a:buFont typeface="Arial" panose="020B0604020202020204" pitchFamily="34" charset="0"/>
              <a:buChar char="•"/>
            </a:pPr>
            <a:r>
              <a:rPr lang="en-IN" sz="2000" b="0" i="0" dirty="0">
                <a:solidFill>
                  <a:schemeClr val="tx1"/>
                </a:solidFill>
                <a:effectLst/>
                <a:latin typeface="Roboto" panose="02000000000000000000" pitchFamily="2" charset="0"/>
              </a:rPr>
              <a:t>Sales prediction using machine learning is a powerful tool that businesses</a:t>
            </a:r>
            <a:r>
              <a:rPr lang="en-IN" sz="2000" b="0" i="0" dirty="0">
                <a:solidFill>
                  <a:srgbClr val="FFFFFF"/>
                </a:solidFill>
                <a:effectLst/>
                <a:latin typeface="Roboto" panose="02000000000000000000" pitchFamily="2" charset="0"/>
              </a:rPr>
              <a:t> </a:t>
            </a:r>
            <a:r>
              <a:rPr lang="en-IN" sz="2000" b="0" i="0" dirty="0">
                <a:solidFill>
                  <a:schemeClr val="tx1"/>
                </a:solidFill>
                <a:effectLst/>
                <a:latin typeface="Roboto" panose="02000000000000000000" pitchFamily="2" charset="0"/>
              </a:rPr>
              <a:t> to forecast future sales based on historical data and other relevant factors. By </a:t>
            </a:r>
            <a:r>
              <a:rPr lang="en-IN" sz="2000" b="0" i="0" dirty="0" err="1">
                <a:solidFill>
                  <a:schemeClr val="tx1"/>
                </a:solidFill>
                <a:effectLst/>
                <a:latin typeface="Roboto" panose="02000000000000000000" pitchFamily="2" charset="0"/>
              </a:rPr>
              <a:t>analyzing</a:t>
            </a:r>
            <a:r>
              <a:rPr lang="en-IN" sz="2000" b="0" i="0" dirty="0">
                <a:solidFill>
                  <a:schemeClr val="tx1"/>
                </a:solidFill>
                <a:effectLst/>
                <a:latin typeface="Roboto" panose="02000000000000000000" pitchFamily="2" charset="0"/>
              </a:rPr>
              <a:t> patterns and trends in sales data, machine learning algorithms can help businesses make informed decisions on inventory management, marketing strategies, and overall business planning. This technology enables businesses to optimize their sales processes, improve forecasting accuracy. </a:t>
            </a:r>
            <a:r>
              <a:rPr lang="en-IN" sz="2000" b="0" i="0" dirty="0">
                <a:solidFill>
                  <a:srgbClr val="FFFFFF"/>
                </a:solidFill>
                <a:effectLst/>
                <a:latin typeface="Roboto" panose="02000000000000000000" pitchFamily="2" charset="0"/>
              </a:rPr>
              <a:t>and ultimately drive revenue growth</a:t>
            </a:r>
            <a:endParaRPr lang="en-US" altLang="en-US" sz="2000" dirty="0">
              <a:solidFill>
                <a:schemeClr val="tx1"/>
              </a:solidFill>
              <a:latin typeface="Source Sans Pro" panose="020B0503030403020204" pitchFamily="34" charset="0"/>
            </a:endParaRPr>
          </a:p>
        </p:txBody>
      </p:sp>
    </p:spTree>
  </p:cSld>
  <p:clrMapOvr>
    <a:overrideClrMapping bg1="lt1" tx1="dk1" bg2="lt2" tx2="dk2" accent1="accent1" accent2="accent2" accent3="accent3" accent4="accent4" accent5="accent5" accent6="accent6" hlink="hlink" folHlink="folHlink"/>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1">
            <a:extLst>
              <a:ext uri="{FF2B5EF4-FFF2-40B4-BE49-F238E27FC236}">
                <a16:creationId xmlns:a16="http://schemas.microsoft.com/office/drawing/2014/main" id="{CCC74E60-8818-C142-96CA-9320F8D8EC9F}"/>
              </a:ext>
            </a:extLst>
          </p:cNvPr>
          <p:cNvSpPr>
            <a:spLocks noChangeArrowheads="1"/>
          </p:cNvSpPr>
          <p:nvPr/>
        </p:nvSpPr>
        <p:spPr bwMode="auto">
          <a:xfrm>
            <a:off x="503238" y="66675"/>
            <a:ext cx="9070975" cy="1262063"/>
          </a:xfrm>
          <a:prstGeom prst="rect">
            <a:avLst/>
          </a:prstGeom>
          <a:noFill/>
          <a:ln>
            <a:noFill/>
          </a:ln>
          <a:effectLst/>
        </p:spPr>
        <p:txBody>
          <a:bodyPr lIns="0" tIns="31680" rIns="0" bIns="0" anchor="ctr"/>
          <a:lstStyle>
            <a:lvl1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1pPr>
            <a:lvl2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2pPr>
            <a:lvl3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3pPr>
            <a:lvl4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4pPr>
            <a:lvl5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9pPr>
          </a:lstStyle>
          <a:p>
            <a:pPr eaLnBrk="1" fontAlgn="auto" hangingPunct="1">
              <a:spcBef>
                <a:spcPts val="0"/>
              </a:spcBef>
              <a:spcAft>
                <a:spcPts val="0"/>
              </a:spcAft>
              <a:defRPr/>
            </a:pPr>
            <a:r>
              <a:rPr lang="en-IN" altLang="en-US" sz="3600" b="1" dirty="0">
                <a:solidFill>
                  <a:srgbClr val="000000"/>
                </a:solidFill>
                <a:effectLst>
                  <a:outerShdw blurRad="38100" dist="38100" dir="2700000" algn="tl">
                    <a:srgbClr val="000000">
                      <a:alpha val="43137"/>
                    </a:srgbClr>
                  </a:outerShdw>
                </a:effectLst>
                <a:latin typeface="Times New Roman" panose="02020603050405020304" pitchFamily="18" charset="0"/>
                <a:cs typeface="DejaVu Sans" charset="0"/>
              </a:rPr>
              <a:t> Literature Survey of the existing system</a:t>
            </a:r>
          </a:p>
        </p:txBody>
      </p:sp>
      <p:sp>
        <p:nvSpPr>
          <p:cNvPr id="12291" name="Rectangle 2">
            <a:extLst>
              <a:ext uri="{FF2B5EF4-FFF2-40B4-BE49-F238E27FC236}">
                <a16:creationId xmlns:a16="http://schemas.microsoft.com/office/drawing/2014/main" id="{B324ABEF-A7E4-C21E-FEDC-4281C9EDBE90}"/>
              </a:ext>
            </a:extLst>
          </p:cNvPr>
          <p:cNvSpPr>
            <a:spLocks noChangeArrowheads="1"/>
          </p:cNvSpPr>
          <p:nvPr/>
        </p:nvSpPr>
        <p:spPr bwMode="auto">
          <a:xfrm>
            <a:off x="503238" y="1768475"/>
            <a:ext cx="9070975" cy="4989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21240" rIns="0" bIns="0"/>
          <a:lstStyle>
            <a:lvl1pPr marL="1079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1pPr>
            <a:lvl2pPr marL="742950" indent="-2857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2pPr>
            <a:lvl3pPr marL="11430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3pPr>
            <a:lvl4pPr marL="16002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4pPr>
            <a:lvl5pPr marL="20574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5pPr>
            <a:lvl6pPr marL="25146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6pPr>
            <a:lvl7pPr marL="29718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7pPr>
            <a:lvl8pPr marL="34290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8pPr>
            <a:lvl9pPr marL="38862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9pPr>
          </a:lstStyle>
          <a:p>
            <a:pPr eaLnBrk="1" hangingPunct="1">
              <a:lnSpc>
                <a:spcPct val="93000"/>
              </a:lnSpc>
              <a:spcAft>
                <a:spcPts val="1413"/>
              </a:spcAft>
            </a:pPr>
            <a:r>
              <a:rPr lang="en-IN" altLang="en-US" sz="3600" i="1">
                <a:solidFill>
                  <a:srgbClr val="FF0000"/>
                </a:solidFill>
                <a:latin typeface="Times New Roman" panose="02020603050405020304" pitchFamily="18" charset="0"/>
                <a:cs typeface="Times New Roman" panose="02020603050405020304" pitchFamily="18" charset="0"/>
              </a:rPr>
              <a:t>		</a:t>
            </a:r>
            <a:endParaRPr lang="en-IN" altLang="en-US" sz="3600">
              <a:solidFill>
                <a:srgbClr val="000000"/>
              </a:solidFill>
              <a:latin typeface="Times New Roman" panose="02020603050405020304" pitchFamily="18" charset="0"/>
              <a:cs typeface="Times New Roman" panose="02020603050405020304" pitchFamily="18" charset="0"/>
            </a:endParaRPr>
          </a:p>
        </p:txBody>
      </p:sp>
      <p:sp>
        <p:nvSpPr>
          <p:cNvPr id="12292" name="TextBox 2">
            <a:extLst>
              <a:ext uri="{FF2B5EF4-FFF2-40B4-BE49-F238E27FC236}">
                <a16:creationId xmlns:a16="http://schemas.microsoft.com/office/drawing/2014/main" id="{7C5D6099-56F6-F8F1-26A4-8E434192DBC5}"/>
              </a:ext>
            </a:extLst>
          </p:cNvPr>
          <p:cNvSpPr txBox="1">
            <a:spLocks noChangeArrowheads="1"/>
          </p:cNvSpPr>
          <p:nvPr/>
        </p:nvSpPr>
        <p:spPr bwMode="auto">
          <a:xfrm>
            <a:off x="719138" y="1474788"/>
            <a:ext cx="7680325" cy="10096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rebuchet MS" panose="020B0603020202020204" pitchFamily="34" charset="0"/>
              </a:defRPr>
            </a:lvl1pPr>
            <a:lvl2pPr marL="742950" indent="-285750">
              <a:defRPr>
                <a:solidFill>
                  <a:schemeClr val="tx1"/>
                </a:solidFill>
                <a:latin typeface="Trebuchet MS" panose="020B0603020202020204" pitchFamily="34" charset="0"/>
              </a:defRPr>
            </a:lvl2pPr>
            <a:lvl3pPr marL="1143000" indent="-228600">
              <a:defRPr>
                <a:solidFill>
                  <a:schemeClr val="tx1"/>
                </a:solidFill>
                <a:latin typeface="Trebuchet MS" panose="020B0603020202020204" pitchFamily="34" charset="0"/>
              </a:defRPr>
            </a:lvl3pPr>
            <a:lvl4pPr marL="1600200" indent="-228600">
              <a:defRPr>
                <a:solidFill>
                  <a:schemeClr val="tx1"/>
                </a:solidFill>
                <a:latin typeface="Trebuchet MS" panose="020B0603020202020204" pitchFamily="34" charset="0"/>
              </a:defRPr>
            </a:lvl4pPr>
            <a:lvl5pPr marL="2057400" indent="-228600">
              <a:defRPr>
                <a:solidFill>
                  <a:schemeClr val="tx1"/>
                </a:solidFill>
                <a:latin typeface="Trebuchet MS" panose="020B0603020202020204" pitchFamily="34" charset="0"/>
              </a:defRPr>
            </a:lvl5pPr>
            <a:lvl6pPr marL="2514600" indent="-228600" defTabSz="457200" eaLnBrk="0" fontAlgn="base" hangingPunct="0">
              <a:spcBef>
                <a:spcPct val="0"/>
              </a:spcBef>
              <a:spcAft>
                <a:spcPct val="0"/>
              </a:spcAft>
              <a:defRPr>
                <a:solidFill>
                  <a:schemeClr val="tx1"/>
                </a:solidFill>
                <a:latin typeface="Trebuchet MS" panose="020B0603020202020204" pitchFamily="34" charset="0"/>
              </a:defRPr>
            </a:lvl6pPr>
            <a:lvl7pPr marL="2971800" indent="-228600" defTabSz="457200" eaLnBrk="0" fontAlgn="base" hangingPunct="0">
              <a:spcBef>
                <a:spcPct val="0"/>
              </a:spcBef>
              <a:spcAft>
                <a:spcPct val="0"/>
              </a:spcAft>
              <a:defRPr>
                <a:solidFill>
                  <a:schemeClr val="tx1"/>
                </a:solidFill>
                <a:latin typeface="Trebuchet MS" panose="020B0603020202020204" pitchFamily="34" charset="0"/>
              </a:defRPr>
            </a:lvl7pPr>
            <a:lvl8pPr marL="3429000" indent="-228600" defTabSz="457200" eaLnBrk="0" fontAlgn="base" hangingPunct="0">
              <a:spcBef>
                <a:spcPct val="0"/>
              </a:spcBef>
              <a:spcAft>
                <a:spcPct val="0"/>
              </a:spcAft>
              <a:defRPr>
                <a:solidFill>
                  <a:schemeClr val="tx1"/>
                </a:solidFill>
                <a:latin typeface="Trebuchet MS" panose="020B0603020202020204" pitchFamily="34" charset="0"/>
              </a:defRPr>
            </a:lvl8pPr>
            <a:lvl9pPr marL="3886200" indent="-228600" defTabSz="457200" eaLnBrk="0" fontAlgn="base" hangingPunct="0">
              <a:spcBef>
                <a:spcPct val="0"/>
              </a:spcBef>
              <a:spcAft>
                <a:spcPct val="0"/>
              </a:spcAft>
              <a:defRPr>
                <a:solidFill>
                  <a:schemeClr val="tx1"/>
                </a:solidFill>
                <a:latin typeface="Trebuchet MS" panose="020B0603020202020204" pitchFamily="34" charset="0"/>
              </a:defRPr>
            </a:lvl9pPr>
          </a:lstStyle>
          <a:p>
            <a:pPr algn="just"/>
            <a:r>
              <a:rPr lang="en-US" altLang="en-US" sz="2000" b="1">
                <a:solidFill>
                  <a:srgbClr val="0D0D0D"/>
                </a:solidFill>
                <a:latin typeface="Söhne"/>
              </a:rPr>
              <a:t>Survey of Existing Solutions in the Real World</a:t>
            </a:r>
          </a:p>
          <a:p>
            <a:pPr algn="just"/>
            <a:r>
              <a:rPr lang="en-US" altLang="en-US" sz="2000">
                <a:solidFill>
                  <a:srgbClr val="0D0D0D"/>
                </a:solidFill>
                <a:latin typeface="Söhne"/>
              </a:rPr>
              <a:t>Numerous solutions exist in the domain of sales prediction and forecasting, catering to various industries such as retail, e-commerce, and manufacturing. Solutions range from traditional statistical methods to modern machine learning algorithms.</a:t>
            </a:r>
            <a:endParaRPr lang="en-US" altLang="en-US" sz="2000" b="1">
              <a:solidFill>
                <a:srgbClr val="0D0D0D"/>
              </a:solidFill>
              <a:latin typeface="Söhne"/>
            </a:endParaRPr>
          </a:p>
          <a:p>
            <a:pPr algn="just"/>
            <a:r>
              <a:rPr lang="en-US" altLang="en-US" sz="2000" b="1">
                <a:solidFill>
                  <a:srgbClr val="0D0D0D"/>
                </a:solidFill>
                <a:latin typeface="Söhne"/>
              </a:rPr>
              <a:t>Analysis of Issues Present in the Surveyed Solutions</a:t>
            </a:r>
          </a:p>
          <a:p>
            <a:pPr algn="just"/>
            <a:r>
              <a:rPr lang="en-US" altLang="en-US" sz="2000">
                <a:solidFill>
                  <a:srgbClr val="0D0D0D"/>
                </a:solidFill>
                <a:latin typeface="Söhne"/>
              </a:rPr>
              <a:t>While existing solutions provide valuable insights into sales prediction, they face several challenges. One common issue is the requirement for extensive historical data, which may not always be available or reliable, especially for newly established businesses. Additionally, many models struggle to handle complex sales patterns, such as sudden spikes or dips in sales, leading to inaccurate predictions. </a:t>
            </a:r>
            <a:endParaRPr lang="en-US" altLang="en-US" sz="2000" b="1">
              <a:solidFill>
                <a:srgbClr val="0D0D0D"/>
              </a:solidFill>
              <a:latin typeface="Söhne"/>
            </a:endParaRPr>
          </a:p>
          <a:p>
            <a:pPr algn="just"/>
            <a:r>
              <a:rPr lang="en-US" altLang="en-US" sz="2000" b="1">
                <a:solidFill>
                  <a:srgbClr val="0D0D0D"/>
                </a:solidFill>
                <a:latin typeface="Söhne"/>
              </a:rPr>
              <a:t>Survey of Users’ Requirements and Expected Improvements</a:t>
            </a:r>
          </a:p>
          <a:p>
            <a:pPr algn="just"/>
            <a:r>
              <a:rPr lang="en-US" altLang="en-US" sz="2000">
                <a:solidFill>
                  <a:srgbClr val="0D0D0D"/>
                </a:solidFill>
                <a:latin typeface="Söhne"/>
              </a:rPr>
              <a:t>Surveys conducted with users and potential users of sales prediction solutions reveal several key requirements and expected improvements. Users emphasize the importance of accuracy in predictions, especially for strategic decision-making purposes. Additionally, users express the need for user-friendly interfaces that simplify the process of inputting data and interpreting results.</a:t>
            </a:r>
            <a:endParaRPr lang="en-US" altLang="en-US" sz="2000" b="1">
              <a:solidFill>
                <a:srgbClr val="0D0D0D"/>
              </a:solidFill>
              <a:latin typeface="Söhne"/>
            </a:endParaRPr>
          </a:p>
          <a:p>
            <a:pPr algn="just"/>
            <a:endParaRPr lang="en-US" altLang="en-US" sz="2000" b="1">
              <a:solidFill>
                <a:srgbClr val="0D0D0D"/>
              </a:solidFill>
              <a:latin typeface="Söhne"/>
            </a:endParaRPr>
          </a:p>
          <a:p>
            <a:pPr algn="just"/>
            <a:endParaRPr lang="en-US" altLang="en-US" sz="2000" b="1">
              <a:solidFill>
                <a:srgbClr val="0D0D0D"/>
              </a:solidFill>
              <a:latin typeface="Söhne"/>
            </a:endParaRPr>
          </a:p>
          <a:p>
            <a:pPr algn="just"/>
            <a:endParaRPr lang="en-US" altLang="en-US" sz="2000" b="1">
              <a:solidFill>
                <a:srgbClr val="0D0D0D"/>
              </a:solidFill>
              <a:latin typeface="Söhne"/>
            </a:endParaRPr>
          </a:p>
          <a:p>
            <a:pPr algn="just"/>
            <a:endParaRPr lang="en-US" altLang="en-US" b="1">
              <a:solidFill>
                <a:srgbClr val="0D0D0D"/>
              </a:solidFill>
              <a:latin typeface="Söhne"/>
            </a:endParaRPr>
          </a:p>
          <a:p>
            <a:pPr algn="just"/>
            <a:endParaRPr lang="en-US" altLang="en-US" b="1">
              <a:solidFill>
                <a:srgbClr val="0D0D0D"/>
              </a:solidFill>
              <a:latin typeface="Söhne"/>
            </a:endParaRPr>
          </a:p>
          <a:p>
            <a:pPr algn="just"/>
            <a:endParaRPr lang="en-US" altLang="en-US" b="1">
              <a:solidFill>
                <a:srgbClr val="0D0D0D"/>
              </a:solidFill>
              <a:latin typeface="Söhne"/>
            </a:endParaRPr>
          </a:p>
          <a:p>
            <a:pPr algn="just"/>
            <a:endParaRPr lang="en-US" altLang="en-US" b="1">
              <a:solidFill>
                <a:srgbClr val="0D0D0D"/>
              </a:solidFill>
              <a:latin typeface="Söhne"/>
            </a:endParaRPr>
          </a:p>
          <a:p>
            <a:pPr algn="just"/>
            <a:endParaRPr lang="en-US" altLang="en-US" b="1">
              <a:solidFill>
                <a:srgbClr val="0D0D0D"/>
              </a:solidFill>
              <a:latin typeface="Söhne"/>
            </a:endParaRPr>
          </a:p>
          <a:p>
            <a:pPr algn="just"/>
            <a:endParaRPr lang="en-US" altLang="en-US" b="1">
              <a:solidFill>
                <a:srgbClr val="0D0D0D"/>
              </a:solidFill>
              <a:latin typeface="Söhne"/>
            </a:endParaRPr>
          </a:p>
          <a:p>
            <a:pPr algn="just"/>
            <a:endParaRPr lang="en-US" altLang="en-US" b="1">
              <a:solidFill>
                <a:srgbClr val="0D0D0D"/>
              </a:solidFill>
              <a:latin typeface="Söhne"/>
            </a:endParaRPr>
          </a:p>
          <a:p>
            <a:pPr algn="just"/>
            <a:endParaRPr lang="en-US" altLang="en-US" b="1">
              <a:solidFill>
                <a:srgbClr val="0D0D0D"/>
              </a:solidFill>
              <a:latin typeface="Söhne"/>
            </a:endParaRPr>
          </a:p>
          <a:p>
            <a:pPr algn="just"/>
            <a:endParaRPr lang="en-US" altLang="en-US" b="1">
              <a:solidFill>
                <a:srgbClr val="0D0D0D"/>
              </a:solidFill>
              <a:latin typeface="Söhne"/>
            </a:endParaRPr>
          </a:p>
          <a:p>
            <a:pPr algn="just"/>
            <a:endParaRPr lang="en-US" altLang="en-US" b="1">
              <a:solidFill>
                <a:srgbClr val="0D0D0D"/>
              </a:solidFill>
              <a:latin typeface="Söhne"/>
            </a:endParaRPr>
          </a:p>
          <a:p>
            <a:pPr algn="just"/>
            <a:endParaRPr lang="en-US" altLang="en-US" b="1">
              <a:solidFill>
                <a:srgbClr val="0D0D0D"/>
              </a:solidFill>
              <a:latin typeface="Söhne"/>
            </a:endParaRPr>
          </a:p>
          <a:p>
            <a:endParaRPr lang="en-US" altLang="en-US" b="1">
              <a:solidFill>
                <a:srgbClr val="0D0D0D"/>
              </a:solidFill>
              <a:latin typeface="Söhne"/>
            </a:endParaRPr>
          </a:p>
        </p:txBody>
      </p:sp>
    </p:spTree>
  </p:cSld>
  <p:clrMapOvr>
    <a:overrideClrMapping bg1="lt1" tx1="dk1" bg2="lt2" tx2="dk2" accent1="accent1" accent2="accent2" accent3="accent3" accent4="accent4" accent5="accent5" accent6="accent6" hlink="hlink" folHlink="folHlink"/>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1">
            <a:extLst>
              <a:ext uri="{FF2B5EF4-FFF2-40B4-BE49-F238E27FC236}">
                <a16:creationId xmlns:a16="http://schemas.microsoft.com/office/drawing/2014/main" id="{A781B892-4522-EA1D-021D-5B838BF571BA}"/>
              </a:ext>
            </a:extLst>
          </p:cNvPr>
          <p:cNvSpPr>
            <a:spLocks noChangeArrowheads="1"/>
          </p:cNvSpPr>
          <p:nvPr/>
        </p:nvSpPr>
        <p:spPr bwMode="auto">
          <a:xfrm>
            <a:off x="503238" y="250825"/>
            <a:ext cx="9070975" cy="814388"/>
          </a:xfrm>
          <a:prstGeom prst="rect">
            <a:avLst/>
          </a:prstGeom>
          <a:noFill/>
          <a:ln>
            <a:noFill/>
          </a:ln>
          <a:effectLst/>
        </p:spPr>
        <p:txBody>
          <a:bodyPr lIns="0" tIns="31680" rIns="0" bIns="0" anchor="ctr"/>
          <a:lstStyle>
            <a:lvl1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1pPr>
            <a:lvl2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2pPr>
            <a:lvl3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3pPr>
            <a:lvl4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4pPr>
            <a:lvl5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9pPr>
          </a:lstStyle>
          <a:p>
            <a:pPr algn="ctr" eaLnBrk="1" fontAlgn="auto" hangingPunct="1">
              <a:spcBef>
                <a:spcPts val="0"/>
              </a:spcBef>
              <a:spcAft>
                <a:spcPts val="0"/>
              </a:spcAft>
              <a:defRPr/>
            </a:pPr>
            <a:r>
              <a:rPr lang="en-IN" altLang="en-US" sz="3600" b="1" dirty="0">
                <a:solidFill>
                  <a:srgbClr val="000000"/>
                </a:solidFill>
                <a:effectLst>
                  <a:outerShdw blurRad="38100" dist="38100" dir="2700000" algn="tl">
                    <a:srgbClr val="000000">
                      <a:alpha val="43137"/>
                    </a:srgbClr>
                  </a:outerShdw>
                </a:effectLst>
                <a:latin typeface="Times New Roman" panose="02020603050405020304" pitchFamily="18" charset="0"/>
                <a:cs typeface="DejaVu Sans" charset="0"/>
              </a:rPr>
              <a:t> </a:t>
            </a:r>
            <a:r>
              <a:rPr lang="en-IN" altLang="en-US" sz="3600" b="1" dirty="0">
                <a:solidFill>
                  <a:srgbClr val="000000"/>
                </a:solidFill>
                <a:effectLst>
                  <a:outerShdw blurRad="38100" dist="38100" dir="2700000" algn="tl">
                    <a:srgbClr val="000000">
                      <a:alpha val="43137"/>
                    </a:srgbClr>
                  </a:outerShdw>
                </a:effectLst>
                <a:latin typeface="Times New Roman" panose="02020603050405020304" pitchFamily="18" charset="0"/>
                <a:cs typeface="+mj-cs"/>
              </a:rPr>
              <a:t>Limitations of Existing Systems </a:t>
            </a:r>
          </a:p>
        </p:txBody>
      </p:sp>
      <p:sp>
        <p:nvSpPr>
          <p:cNvPr id="14339" name="Rectangle 2">
            <a:extLst>
              <a:ext uri="{FF2B5EF4-FFF2-40B4-BE49-F238E27FC236}">
                <a16:creationId xmlns:a16="http://schemas.microsoft.com/office/drawing/2014/main" id="{4D1850A4-566D-4669-686C-38D1CF3CA68A}"/>
              </a:ext>
            </a:extLst>
          </p:cNvPr>
          <p:cNvSpPr>
            <a:spLocks noChangeArrowheads="1"/>
          </p:cNvSpPr>
          <p:nvPr/>
        </p:nvSpPr>
        <p:spPr bwMode="auto">
          <a:xfrm>
            <a:off x="503238" y="1768475"/>
            <a:ext cx="9070975" cy="4989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21240" rIns="0" bIns="0"/>
          <a:lstStyle>
            <a:lvl1pPr marL="1079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1pPr>
            <a:lvl2pPr marL="742950" indent="-2857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2pPr>
            <a:lvl3pPr marL="11430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3pPr>
            <a:lvl4pPr marL="16002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4pPr>
            <a:lvl5pPr marL="20574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5pPr>
            <a:lvl6pPr marL="25146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6pPr>
            <a:lvl7pPr marL="29718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7pPr>
            <a:lvl8pPr marL="34290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8pPr>
            <a:lvl9pPr marL="38862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9pPr>
          </a:lstStyle>
          <a:p>
            <a:pPr eaLnBrk="1" hangingPunct="1">
              <a:lnSpc>
                <a:spcPct val="93000"/>
              </a:lnSpc>
              <a:spcAft>
                <a:spcPts val="1413"/>
              </a:spcAft>
            </a:pPr>
            <a:endParaRPr lang="en-IN" altLang="en-US" sz="2400">
              <a:solidFill>
                <a:srgbClr val="000000"/>
              </a:solidFill>
              <a:latin typeface="Times New Roman" panose="02020603050405020304" pitchFamily="18" charset="0"/>
              <a:cs typeface="Times New Roman" panose="02020603050405020304" pitchFamily="18" charset="0"/>
            </a:endParaRPr>
          </a:p>
        </p:txBody>
      </p:sp>
      <p:sp>
        <p:nvSpPr>
          <p:cNvPr id="14340" name="TextBox 4">
            <a:extLst>
              <a:ext uri="{FF2B5EF4-FFF2-40B4-BE49-F238E27FC236}">
                <a16:creationId xmlns:a16="http://schemas.microsoft.com/office/drawing/2014/main" id="{5573512A-F28B-D02D-DDC5-8B6FF92800E5}"/>
              </a:ext>
            </a:extLst>
          </p:cNvPr>
          <p:cNvSpPr txBox="1">
            <a:spLocks noChangeArrowheads="1"/>
          </p:cNvSpPr>
          <p:nvPr/>
        </p:nvSpPr>
        <p:spPr bwMode="auto">
          <a:xfrm>
            <a:off x="287338" y="1474788"/>
            <a:ext cx="8783637" cy="8710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Trebuchet MS" panose="020B0603020202020204" pitchFamily="34" charset="0"/>
              </a:defRPr>
            </a:lvl1pPr>
            <a:lvl2pPr marL="742950" indent="-285750">
              <a:defRPr>
                <a:solidFill>
                  <a:schemeClr val="tx1"/>
                </a:solidFill>
                <a:latin typeface="Trebuchet MS" panose="020B0603020202020204" pitchFamily="34" charset="0"/>
              </a:defRPr>
            </a:lvl2pPr>
            <a:lvl3pPr marL="1143000" indent="-228600">
              <a:defRPr>
                <a:solidFill>
                  <a:schemeClr val="tx1"/>
                </a:solidFill>
                <a:latin typeface="Trebuchet MS" panose="020B0603020202020204" pitchFamily="34" charset="0"/>
              </a:defRPr>
            </a:lvl3pPr>
            <a:lvl4pPr marL="1600200" indent="-228600">
              <a:defRPr>
                <a:solidFill>
                  <a:schemeClr val="tx1"/>
                </a:solidFill>
                <a:latin typeface="Trebuchet MS" panose="020B0603020202020204" pitchFamily="34" charset="0"/>
              </a:defRPr>
            </a:lvl4pPr>
            <a:lvl5pPr marL="2057400" indent="-228600">
              <a:defRPr>
                <a:solidFill>
                  <a:schemeClr val="tx1"/>
                </a:solidFill>
                <a:latin typeface="Trebuchet MS" panose="020B0603020202020204" pitchFamily="34" charset="0"/>
              </a:defRPr>
            </a:lvl5pPr>
            <a:lvl6pPr marL="2514600" indent="-228600" defTabSz="457200" eaLnBrk="0" fontAlgn="base" hangingPunct="0">
              <a:spcBef>
                <a:spcPct val="0"/>
              </a:spcBef>
              <a:spcAft>
                <a:spcPct val="0"/>
              </a:spcAft>
              <a:defRPr>
                <a:solidFill>
                  <a:schemeClr val="tx1"/>
                </a:solidFill>
                <a:latin typeface="Trebuchet MS" panose="020B0603020202020204" pitchFamily="34" charset="0"/>
              </a:defRPr>
            </a:lvl6pPr>
            <a:lvl7pPr marL="2971800" indent="-228600" defTabSz="457200" eaLnBrk="0" fontAlgn="base" hangingPunct="0">
              <a:spcBef>
                <a:spcPct val="0"/>
              </a:spcBef>
              <a:spcAft>
                <a:spcPct val="0"/>
              </a:spcAft>
              <a:defRPr>
                <a:solidFill>
                  <a:schemeClr val="tx1"/>
                </a:solidFill>
                <a:latin typeface="Trebuchet MS" panose="020B0603020202020204" pitchFamily="34" charset="0"/>
              </a:defRPr>
            </a:lvl7pPr>
            <a:lvl8pPr marL="3429000" indent="-228600" defTabSz="457200" eaLnBrk="0" fontAlgn="base" hangingPunct="0">
              <a:spcBef>
                <a:spcPct val="0"/>
              </a:spcBef>
              <a:spcAft>
                <a:spcPct val="0"/>
              </a:spcAft>
              <a:defRPr>
                <a:solidFill>
                  <a:schemeClr val="tx1"/>
                </a:solidFill>
                <a:latin typeface="Trebuchet MS" panose="020B0603020202020204" pitchFamily="34" charset="0"/>
              </a:defRPr>
            </a:lvl8pPr>
            <a:lvl9pPr marL="3886200" indent="-228600" defTabSz="457200" eaLnBrk="0" fontAlgn="base" hangingPunct="0">
              <a:spcBef>
                <a:spcPct val="0"/>
              </a:spcBef>
              <a:spcAft>
                <a:spcPct val="0"/>
              </a:spcAft>
              <a:defRPr>
                <a:solidFill>
                  <a:schemeClr val="tx1"/>
                </a:solidFill>
                <a:latin typeface="Trebuchet MS" panose="020B0603020202020204" pitchFamily="34" charset="0"/>
              </a:defRPr>
            </a:lvl9pPr>
          </a:lstStyle>
          <a:p>
            <a:pPr algn="just">
              <a:buFont typeface="Trebuchet MS" panose="020B0603020202020204" pitchFamily="34" charset="0"/>
              <a:buAutoNum type="arabicPeriod"/>
            </a:pPr>
            <a:r>
              <a:rPr lang="en-US" altLang="en-US" sz="2000" b="1">
                <a:solidFill>
                  <a:srgbClr val="0D0D0D"/>
                </a:solidFill>
                <a:latin typeface="Söhne"/>
              </a:rPr>
              <a:t>Limited Data Availability</a:t>
            </a:r>
            <a:r>
              <a:rPr lang="en-US" altLang="en-US" sz="2000">
                <a:solidFill>
                  <a:srgbClr val="0D0D0D"/>
                </a:solidFill>
                <a:latin typeface="Söhne"/>
              </a:rPr>
              <a:t>: Many existing systems face limitations due to insufficient historical sales data, especially for newer businesses or products with limited sales history. This hampers the accuracy and robustness of predictive models.</a:t>
            </a:r>
          </a:p>
          <a:p>
            <a:pPr algn="just">
              <a:buFont typeface="Trebuchet MS" panose="020B0603020202020204" pitchFamily="34" charset="0"/>
              <a:buAutoNum type="arabicPeriod"/>
            </a:pPr>
            <a:r>
              <a:rPr lang="en-US" altLang="en-US" sz="2000" b="1">
                <a:solidFill>
                  <a:srgbClr val="0D0D0D"/>
                </a:solidFill>
                <a:latin typeface="Söhne"/>
              </a:rPr>
              <a:t>Data Quality Issues</a:t>
            </a:r>
            <a:r>
              <a:rPr lang="en-US" altLang="en-US" sz="2000">
                <a:solidFill>
                  <a:srgbClr val="0D0D0D"/>
                </a:solidFill>
                <a:latin typeface="Söhne"/>
              </a:rPr>
              <a:t>: Inaccurate or incomplete sales data can lead to biased predictions and unreliable insights. Data cleaning and preprocessing are crucial but often challenging tasks, especially when dealing with large datasets from multiple sources.</a:t>
            </a:r>
          </a:p>
          <a:p>
            <a:pPr algn="just">
              <a:buFont typeface="Trebuchet MS" panose="020B0603020202020204" pitchFamily="34" charset="0"/>
              <a:buAutoNum type="arabicPeriod"/>
            </a:pPr>
            <a:r>
              <a:rPr lang="en-US" altLang="en-US" sz="2000" b="1">
                <a:solidFill>
                  <a:srgbClr val="0D0D0D"/>
                </a:solidFill>
                <a:latin typeface="Söhne"/>
              </a:rPr>
              <a:t>Model Complexity and Interpretability</a:t>
            </a:r>
            <a:r>
              <a:rPr lang="en-US" altLang="en-US" sz="2000">
                <a:solidFill>
                  <a:srgbClr val="0D0D0D"/>
                </a:solidFill>
                <a:latin typeface="Söhne"/>
              </a:rPr>
              <a:t>: Some existing models, particularly those based on deep learning or ensemble methods, can be overly complex and lack interpretability. This makes it difficult for users to understand how predictions are made and to trust the results.</a:t>
            </a:r>
          </a:p>
          <a:p>
            <a:pPr algn="just">
              <a:buFont typeface="Trebuchet MS" panose="020B0603020202020204" pitchFamily="34" charset="0"/>
              <a:buAutoNum type="arabicPeriod"/>
            </a:pPr>
            <a:r>
              <a:rPr lang="en-US" altLang="en-US" sz="2000" b="1">
                <a:solidFill>
                  <a:srgbClr val="0D0D0D"/>
                </a:solidFill>
                <a:latin typeface="Söhne"/>
              </a:rPr>
              <a:t>Complexity of Sales Dynamics</a:t>
            </a:r>
            <a:r>
              <a:rPr lang="en-US" altLang="en-US" sz="2000">
                <a:solidFill>
                  <a:srgbClr val="0D0D0D"/>
                </a:solidFill>
                <a:latin typeface="Söhne"/>
              </a:rPr>
              <a:t>: Sales patterns are influenced by a multitude of factors, including seasonality, market trends, economic conditions, and consumer behavior. Capturing and modeling these dynamics accurately remains a significant challenge.</a:t>
            </a:r>
          </a:p>
          <a:p>
            <a:pPr>
              <a:buFont typeface="Trebuchet MS" panose="020B0603020202020204" pitchFamily="34" charset="0"/>
              <a:buAutoNum type="arabicPeriod"/>
            </a:pPr>
            <a:endParaRPr lang="en-US" altLang="en-US" sz="2000">
              <a:solidFill>
                <a:srgbClr val="0D0D0D"/>
              </a:solidFill>
              <a:latin typeface="Söhne"/>
            </a:endParaRPr>
          </a:p>
          <a:p>
            <a:pPr>
              <a:buFont typeface="Trebuchet MS" panose="020B0603020202020204" pitchFamily="34" charset="0"/>
              <a:buAutoNum type="arabicPeriod"/>
            </a:pPr>
            <a:endParaRPr lang="en-US" altLang="en-US" sz="2000">
              <a:solidFill>
                <a:srgbClr val="0D0D0D"/>
              </a:solidFill>
              <a:latin typeface="Söhne"/>
            </a:endParaRPr>
          </a:p>
          <a:p>
            <a:pPr>
              <a:buFont typeface="Trebuchet MS" panose="020B0603020202020204" pitchFamily="34" charset="0"/>
              <a:buAutoNum type="arabicPeriod"/>
            </a:pPr>
            <a:endParaRPr lang="en-US" altLang="en-US" sz="2000">
              <a:solidFill>
                <a:srgbClr val="0D0D0D"/>
              </a:solidFill>
              <a:latin typeface="Söhne"/>
            </a:endParaRPr>
          </a:p>
          <a:p>
            <a:pPr>
              <a:buFont typeface="Trebuchet MS" panose="020B0603020202020204" pitchFamily="34" charset="0"/>
              <a:buAutoNum type="arabicPeriod"/>
            </a:pPr>
            <a:endParaRPr lang="en-US" altLang="en-US" sz="2000">
              <a:solidFill>
                <a:srgbClr val="0D0D0D"/>
              </a:solidFill>
              <a:latin typeface="Söhne"/>
            </a:endParaRPr>
          </a:p>
          <a:p>
            <a:pPr>
              <a:buFont typeface="Trebuchet MS" panose="020B0603020202020204" pitchFamily="34" charset="0"/>
              <a:buAutoNum type="arabicPeriod"/>
            </a:pPr>
            <a:endParaRPr lang="en-US" altLang="en-US" sz="2000">
              <a:solidFill>
                <a:srgbClr val="0D0D0D"/>
              </a:solidFill>
              <a:latin typeface="Söhne"/>
            </a:endParaRPr>
          </a:p>
          <a:p>
            <a:pPr>
              <a:buFont typeface="Trebuchet MS" panose="020B0603020202020204" pitchFamily="34" charset="0"/>
              <a:buAutoNum type="arabicPeriod"/>
            </a:pPr>
            <a:endParaRPr lang="en-US" altLang="en-US" sz="2000">
              <a:solidFill>
                <a:srgbClr val="0D0D0D"/>
              </a:solidFill>
              <a:latin typeface="Söhne"/>
            </a:endParaRPr>
          </a:p>
          <a:p>
            <a:pPr>
              <a:buFont typeface="Trebuchet MS" panose="020B0603020202020204" pitchFamily="34" charset="0"/>
              <a:buAutoNum type="arabicPeriod"/>
            </a:pPr>
            <a:endParaRPr lang="en-US" altLang="en-US" sz="2000">
              <a:solidFill>
                <a:srgbClr val="0D0D0D"/>
              </a:solidFill>
              <a:latin typeface="Söhne"/>
            </a:endParaRPr>
          </a:p>
          <a:p>
            <a:pPr>
              <a:buFont typeface="Trebuchet MS" panose="020B0603020202020204" pitchFamily="34" charset="0"/>
              <a:buAutoNum type="arabicPeriod"/>
            </a:pPr>
            <a:endParaRPr lang="en-US" altLang="en-US" sz="2000">
              <a:solidFill>
                <a:srgbClr val="0D0D0D"/>
              </a:solidFill>
              <a:latin typeface="Söhne"/>
            </a:endParaRPr>
          </a:p>
          <a:p>
            <a:pPr>
              <a:buFont typeface="Trebuchet MS" panose="020B0603020202020204" pitchFamily="34" charset="0"/>
              <a:buAutoNum type="arabicPeriod"/>
            </a:pPr>
            <a:endParaRPr lang="en-US" altLang="en-US" sz="2000">
              <a:solidFill>
                <a:srgbClr val="0D0D0D"/>
              </a:solidFill>
              <a:latin typeface="Söhne"/>
            </a:endParaRPr>
          </a:p>
          <a:p>
            <a:pPr>
              <a:buFont typeface="Trebuchet MS" panose="020B0603020202020204" pitchFamily="34" charset="0"/>
              <a:buAutoNum type="arabicPeriod"/>
            </a:pPr>
            <a:endParaRPr lang="en-US" altLang="en-US" sz="2000">
              <a:solidFill>
                <a:srgbClr val="0D0D0D"/>
              </a:solidFill>
              <a:latin typeface="Söhne"/>
            </a:endParaRPr>
          </a:p>
          <a:p>
            <a:pPr>
              <a:buFont typeface="Trebuchet MS" panose="020B0603020202020204" pitchFamily="34" charset="0"/>
              <a:buAutoNum type="arabicPeriod"/>
            </a:pPr>
            <a:endParaRPr lang="en-US" altLang="en-US" sz="2000">
              <a:solidFill>
                <a:srgbClr val="0D0D0D"/>
              </a:solidFill>
              <a:latin typeface="Söhne"/>
            </a:endParaRPr>
          </a:p>
        </p:txBody>
      </p:sp>
    </p:spTree>
  </p:cSld>
  <p:clrMapOvr>
    <a:overrideClrMapping bg1="lt1" tx1="dk1" bg2="lt2" tx2="dk2" accent1="accent1" accent2="accent2" accent3="accent3" accent4="accent4" accent5="accent5" accent6="accent6" hlink="hlink" folHlink="folHlink"/>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CB938B-B6F6-F604-1A41-324A17D11871}"/>
              </a:ext>
            </a:extLst>
          </p:cNvPr>
          <p:cNvSpPr>
            <a:spLocks noGrp="1"/>
          </p:cNvSpPr>
          <p:nvPr>
            <p:ph type="title"/>
          </p:nvPr>
        </p:nvSpPr>
        <p:spPr>
          <a:xfrm>
            <a:off x="1008063" y="250825"/>
            <a:ext cx="6997700" cy="804863"/>
          </a:xfrm>
        </p:spPr>
        <p:txBody>
          <a:bodyPr/>
          <a:lstStyle/>
          <a:p>
            <a:pPr algn="ctr">
              <a:defRPr/>
            </a:pPr>
            <a:r>
              <a:rPr lang="en-IN" altLang="en-US" sz="3600" b="1" dirty="0">
                <a:solidFill>
                  <a:srgbClr val="000000"/>
                </a:solidFill>
                <a:effectLst>
                  <a:outerShdw blurRad="38100" dist="38100" dir="2700000" algn="tl">
                    <a:srgbClr val="000000">
                      <a:alpha val="43137"/>
                    </a:srgbClr>
                  </a:outerShdw>
                </a:effectLst>
                <a:latin typeface="Times New Roman" panose="02020603050405020304" pitchFamily="18" charset="0"/>
                <a:ea typeface="+mn-ea"/>
              </a:rPr>
              <a:t> Problem statement </a:t>
            </a:r>
            <a:endParaRPr lang="en-IN" sz="3600" b="1" dirty="0">
              <a:solidFill>
                <a:srgbClr val="000000"/>
              </a:solidFill>
              <a:effectLst>
                <a:outerShdw blurRad="38100" dist="38100" dir="2700000" algn="tl">
                  <a:srgbClr val="000000">
                    <a:alpha val="43137"/>
                  </a:srgbClr>
                </a:outerShdw>
              </a:effectLst>
              <a:latin typeface="Times New Roman" panose="02020603050405020304" pitchFamily="18" charset="0"/>
              <a:ea typeface="+mn-ea"/>
            </a:endParaRPr>
          </a:p>
        </p:txBody>
      </p:sp>
      <p:sp>
        <p:nvSpPr>
          <p:cNvPr id="16387" name="Content Placeholder 2">
            <a:extLst>
              <a:ext uri="{FF2B5EF4-FFF2-40B4-BE49-F238E27FC236}">
                <a16:creationId xmlns:a16="http://schemas.microsoft.com/office/drawing/2014/main" id="{AA37B942-0508-498E-03B2-FB9B52A6499A}"/>
              </a:ext>
            </a:extLst>
          </p:cNvPr>
          <p:cNvSpPr>
            <a:spLocks noGrp="1" noChangeArrowheads="1"/>
          </p:cNvSpPr>
          <p:nvPr>
            <p:ph idx="1"/>
          </p:nvPr>
        </p:nvSpPr>
        <p:spPr>
          <a:xfrm>
            <a:off x="287338" y="1403350"/>
            <a:ext cx="8640762" cy="5616575"/>
          </a:xfrm>
        </p:spPr>
        <p:txBody>
          <a:bodyPr/>
          <a:lstStyle/>
          <a:p>
            <a:pPr algn="just"/>
            <a:r>
              <a:rPr lang="en-US" altLang="en-US" sz="2000">
                <a:solidFill>
                  <a:srgbClr val="0D0D0D"/>
                </a:solidFill>
                <a:latin typeface="Söhne"/>
              </a:rPr>
              <a:t>The research will involve:</a:t>
            </a:r>
          </a:p>
          <a:p>
            <a:pPr algn="just">
              <a:buFont typeface="Trebuchet MS" panose="020B0603020202020204" pitchFamily="34" charset="0"/>
              <a:buAutoNum type="arabicPeriod"/>
            </a:pPr>
            <a:r>
              <a:rPr lang="en-US" altLang="en-US" sz="2000" b="1">
                <a:solidFill>
                  <a:srgbClr val="0D0D0D"/>
                </a:solidFill>
                <a:latin typeface="Söhne"/>
              </a:rPr>
              <a:t>Review and Analysis of Existing Solutions</a:t>
            </a:r>
            <a:r>
              <a:rPr lang="en-US" altLang="en-US" sz="2000">
                <a:solidFill>
                  <a:srgbClr val="0D0D0D"/>
                </a:solidFill>
                <a:latin typeface="Söhne"/>
              </a:rPr>
              <a:t>: Conducting a comprehensive review and analysis of existing sales prediction and forecasting systems to identify their strengths, limitations, and areas for improvement.</a:t>
            </a:r>
          </a:p>
          <a:p>
            <a:pPr algn="just">
              <a:buFont typeface="Trebuchet MS" panose="020B0603020202020204" pitchFamily="34" charset="0"/>
              <a:buAutoNum type="arabicPeriod"/>
            </a:pPr>
            <a:r>
              <a:rPr lang="en-US" altLang="en-US" sz="2000" b="1">
                <a:solidFill>
                  <a:srgbClr val="0D0D0D"/>
                </a:solidFill>
                <a:latin typeface="Söhne"/>
              </a:rPr>
              <a:t>Data Collection and Preprocessing</a:t>
            </a:r>
            <a:r>
              <a:rPr lang="en-US" altLang="en-US" sz="2000">
                <a:solidFill>
                  <a:srgbClr val="0D0D0D"/>
                </a:solidFill>
                <a:latin typeface="Söhne"/>
              </a:rPr>
              <a:t>: Collecting and preprocessing historical sales data from retail businesses to build a robust dataset for model training and evaluation.</a:t>
            </a:r>
          </a:p>
          <a:p>
            <a:pPr algn="just">
              <a:buFont typeface="Trebuchet MS" panose="020B0603020202020204" pitchFamily="34" charset="0"/>
              <a:buAutoNum type="arabicPeriod"/>
            </a:pPr>
            <a:r>
              <a:rPr lang="en-US" altLang="en-US" sz="2000" b="1">
                <a:solidFill>
                  <a:srgbClr val="0D0D0D"/>
                </a:solidFill>
                <a:latin typeface="Söhne"/>
              </a:rPr>
              <a:t>Model Development and Evaluation</a:t>
            </a:r>
            <a:r>
              <a:rPr lang="en-US" altLang="en-US" sz="2000">
                <a:solidFill>
                  <a:srgbClr val="0D0D0D"/>
                </a:solidFill>
                <a:latin typeface="Söhne"/>
              </a:rPr>
              <a:t>: Developing and evaluating various machine learning models, including regression models, time series forecasting models, and ensemble methods, to identify the most suitable approach for accurate sales prediction.</a:t>
            </a:r>
          </a:p>
          <a:p>
            <a:pPr algn="just">
              <a:buFont typeface="Trebuchet MS" panose="020B0603020202020204" pitchFamily="34" charset="0"/>
              <a:buAutoNum type="arabicPeriod"/>
            </a:pPr>
            <a:r>
              <a:rPr lang="en-US" altLang="en-US" sz="2000" b="1">
                <a:solidFill>
                  <a:srgbClr val="0D0D0D"/>
                </a:solidFill>
                <a:latin typeface="Söhne"/>
              </a:rPr>
              <a:t>Integration and Deployment</a:t>
            </a:r>
            <a:r>
              <a:rPr lang="en-US" altLang="en-US" sz="2000">
                <a:solidFill>
                  <a:srgbClr val="0D0D0D"/>
                </a:solidFill>
                <a:latin typeface="Söhne"/>
              </a:rPr>
              <a:t>: Integrating the developed models into a user-friendly web-based interface or application for easy access and interaction by retail businesses. Deployment will involve testing the system in real-world retail environments to validate its performance and usability.</a:t>
            </a:r>
          </a:p>
          <a:p>
            <a:pPr algn="just"/>
            <a:br>
              <a:rPr lang="en-US" altLang="en-US" sz="2000"/>
            </a:br>
            <a:endParaRPr lang="en-US" altLang="en-US" sz="2400">
              <a:solidFill>
                <a:srgbClr val="0D0D0D"/>
              </a:solidFill>
              <a:latin typeface="Söhne"/>
            </a:endParaRPr>
          </a:p>
          <a:p>
            <a:endParaRPr lang="en-US" altLang="en-US" sz="2800">
              <a:solidFill>
                <a:schemeClr val="tx1"/>
              </a:solidFill>
              <a:latin typeface="Times New Roman" panose="02020603050405020304" pitchFamily="18" charset="0"/>
              <a:cs typeface="Times New Roman" panose="02020603050405020304" pitchFamily="18" charset="0"/>
            </a:endParaRPr>
          </a:p>
          <a:p>
            <a:endParaRPr lang="en-IN" altLang="en-US" sz="2000">
              <a:solidFill>
                <a:schemeClr val="tx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1">
            <a:extLst>
              <a:ext uri="{FF2B5EF4-FFF2-40B4-BE49-F238E27FC236}">
                <a16:creationId xmlns:a16="http://schemas.microsoft.com/office/drawing/2014/main" id="{45994872-F3C0-97B8-012F-FB5B1F4E76DF}"/>
              </a:ext>
            </a:extLst>
          </p:cNvPr>
          <p:cNvSpPr>
            <a:spLocks noChangeArrowheads="1"/>
          </p:cNvSpPr>
          <p:nvPr/>
        </p:nvSpPr>
        <p:spPr bwMode="auto">
          <a:xfrm>
            <a:off x="503238" y="301625"/>
            <a:ext cx="9070975" cy="1262063"/>
          </a:xfrm>
          <a:prstGeom prst="rect">
            <a:avLst/>
          </a:prstGeom>
          <a:noFill/>
          <a:ln>
            <a:noFill/>
          </a:ln>
          <a:effectLst/>
        </p:spPr>
        <p:txBody>
          <a:bodyPr lIns="0" tIns="31680" rIns="0" bIns="0" anchor="ctr"/>
          <a:lstStyle>
            <a:lvl1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1pPr>
            <a:lvl2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2pPr>
            <a:lvl3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3pPr>
            <a:lvl4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4pPr>
            <a:lvl5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9pPr>
          </a:lstStyle>
          <a:p>
            <a:pPr algn="ctr" eaLnBrk="1" fontAlgn="auto" hangingPunct="1">
              <a:spcBef>
                <a:spcPts val="0"/>
              </a:spcBef>
              <a:spcAft>
                <a:spcPts val="0"/>
              </a:spcAft>
              <a:defRPr/>
            </a:pPr>
            <a:r>
              <a:rPr lang="en-IN" altLang="en-US" sz="3600" b="1" dirty="0">
                <a:solidFill>
                  <a:srgbClr val="000000"/>
                </a:solidFill>
                <a:effectLst>
                  <a:outerShdw blurRad="38100" dist="38100" dir="2700000" algn="tl">
                    <a:srgbClr val="000000">
                      <a:alpha val="43137"/>
                    </a:srgbClr>
                  </a:outerShdw>
                </a:effectLst>
                <a:latin typeface="Times New Roman" panose="02020603050405020304" pitchFamily="18" charset="0"/>
                <a:cs typeface="DejaVu Sans" charset="0"/>
              </a:rPr>
              <a:t>System Design</a:t>
            </a:r>
          </a:p>
        </p:txBody>
      </p:sp>
      <p:sp>
        <p:nvSpPr>
          <p:cNvPr id="17411" name="Rectangle 2">
            <a:extLst>
              <a:ext uri="{FF2B5EF4-FFF2-40B4-BE49-F238E27FC236}">
                <a16:creationId xmlns:a16="http://schemas.microsoft.com/office/drawing/2014/main" id="{A05A792C-3845-6B57-41DA-6C4D58A1C28E}"/>
              </a:ext>
            </a:extLst>
          </p:cNvPr>
          <p:cNvSpPr>
            <a:spLocks noChangeArrowheads="1"/>
          </p:cNvSpPr>
          <p:nvPr/>
        </p:nvSpPr>
        <p:spPr bwMode="auto">
          <a:xfrm>
            <a:off x="503238" y="1768475"/>
            <a:ext cx="9070975" cy="4989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21240" rIns="0" bIns="0"/>
          <a:lstStyle>
            <a:lvl1pPr marL="1079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1pPr>
            <a:lvl2pPr marL="742950" indent="-2857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2pPr>
            <a:lvl3pPr marL="11430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3pPr>
            <a:lvl4pPr marL="16002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4pPr>
            <a:lvl5pPr marL="20574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5pPr>
            <a:lvl6pPr marL="25146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6pPr>
            <a:lvl7pPr marL="29718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7pPr>
            <a:lvl8pPr marL="34290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8pPr>
            <a:lvl9pPr marL="38862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9pPr>
          </a:lstStyle>
          <a:p>
            <a:pPr eaLnBrk="1" hangingPunct="1">
              <a:lnSpc>
                <a:spcPct val="93000"/>
              </a:lnSpc>
              <a:spcAft>
                <a:spcPts val="1413"/>
              </a:spcAft>
            </a:pPr>
            <a:endParaRPr lang="en-IN" altLang="en-US" sz="2400">
              <a:solidFill>
                <a:srgbClr val="000000"/>
              </a:solidFill>
              <a:latin typeface="Times New Roman" panose="02020603050405020304" pitchFamily="18" charset="0"/>
              <a:cs typeface="Times New Roman" panose="02020603050405020304" pitchFamily="18" charset="0"/>
            </a:endParaRPr>
          </a:p>
        </p:txBody>
      </p:sp>
      <p:sp>
        <p:nvSpPr>
          <p:cNvPr id="17412" name="TextBox 2">
            <a:extLst>
              <a:ext uri="{FF2B5EF4-FFF2-40B4-BE49-F238E27FC236}">
                <a16:creationId xmlns:a16="http://schemas.microsoft.com/office/drawing/2014/main" id="{E42567D9-7357-9073-3211-8FACA6F6BFAD}"/>
              </a:ext>
            </a:extLst>
          </p:cNvPr>
          <p:cNvSpPr txBox="1">
            <a:spLocks noChangeArrowheads="1"/>
          </p:cNvSpPr>
          <p:nvPr/>
        </p:nvSpPr>
        <p:spPr bwMode="auto">
          <a:xfrm>
            <a:off x="287338" y="1731963"/>
            <a:ext cx="8929687" cy="5940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Trebuchet MS" panose="020B0603020202020204" pitchFamily="34" charset="0"/>
              </a:defRPr>
            </a:lvl1pPr>
            <a:lvl2pPr marL="742950" indent="-285750">
              <a:defRPr>
                <a:solidFill>
                  <a:schemeClr val="tx1"/>
                </a:solidFill>
                <a:latin typeface="Trebuchet MS" panose="020B0603020202020204" pitchFamily="34" charset="0"/>
              </a:defRPr>
            </a:lvl2pPr>
            <a:lvl3pPr marL="1143000" indent="-228600">
              <a:defRPr>
                <a:solidFill>
                  <a:schemeClr val="tx1"/>
                </a:solidFill>
                <a:latin typeface="Trebuchet MS" panose="020B0603020202020204" pitchFamily="34" charset="0"/>
              </a:defRPr>
            </a:lvl3pPr>
            <a:lvl4pPr marL="1600200" indent="-228600">
              <a:defRPr>
                <a:solidFill>
                  <a:schemeClr val="tx1"/>
                </a:solidFill>
                <a:latin typeface="Trebuchet MS" panose="020B0603020202020204" pitchFamily="34" charset="0"/>
              </a:defRPr>
            </a:lvl4pPr>
            <a:lvl5pPr marL="2057400" indent="-228600">
              <a:defRPr>
                <a:solidFill>
                  <a:schemeClr val="tx1"/>
                </a:solidFill>
                <a:latin typeface="Trebuchet MS" panose="020B0603020202020204" pitchFamily="34" charset="0"/>
              </a:defRPr>
            </a:lvl5pPr>
            <a:lvl6pPr marL="2514600" indent="-228600" eaLnBrk="0" fontAlgn="base" hangingPunct="0">
              <a:spcBef>
                <a:spcPct val="0"/>
              </a:spcBef>
              <a:spcAft>
                <a:spcPct val="0"/>
              </a:spcAft>
              <a:defRPr>
                <a:solidFill>
                  <a:schemeClr val="tx1"/>
                </a:solidFill>
                <a:latin typeface="Trebuchet MS" panose="020B0603020202020204" pitchFamily="34" charset="0"/>
              </a:defRPr>
            </a:lvl6pPr>
            <a:lvl7pPr marL="2971800" indent="-228600" eaLnBrk="0" fontAlgn="base" hangingPunct="0">
              <a:spcBef>
                <a:spcPct val="0"/>
              </a:spcBef>
              <a:spcAft>
                <a:spcPct val="0"/>
              </a:spcAft>
              <a:defRPr>
                <a:solidFill>
                  <a:schemeClr val="tx1"/>
                </a:solidFill>
                <a:latin typeface="Trebuchet MS" panose="020B0603020202020204" pitchFamily="34" charset="0"/>
              </a:defRPr>
            </a:lvl7pPr>
            <a:lvl8pPr marL="3429000" indent="-228600" eaLnBrk="0" fontAlgn="base" hangingPunct="0">
              <a:spcBef>
                <a:spcPct val="0"/>
              </a:spcBef>
              <a:spcAft>
                <a:spcPct val="0"/>
              </a:spcAft>
              <a:defRPr>
                <a:solidFill>
                  <a:schemeClr val="tx1"/>
                </a:solidFill>
                <a:latin typeface="Trebuchet MS" panose="020B0603020202020204" pitchFamily="34" charset="0"/>
              </a:defRPr>
            </a:lvl8pPr>
            <a:lvl9pPr marL="3886200" indent="-228600" eaLnBrk="0" fontAlgn="base" hangingPunct="0">
              <a:spcBef>
                <a:spcPct val="0"/>
              </a:spcBef>
              <a:spcAft>
                <a:spcPct val="0"/>
              </a:spcAft>
              <a:defRPr>
                <a:solidFill>
                  <a:schemeClr val="tx1"/>
                </a:solidFill>
                <a:latin typeface="Trebuchet MS" panose="020B0603020202020204" pitchFamily="34" charset="0"/>
              </a:defRPr>
            </a:lvl9pPr>
          </a:lstStyle>
          <a:p>
            <a:pPr algn="just" defTabSz="914400">
              <a:spcBef>
                <a:spcPct val="20000"/>
              </a:spcBef>
              <a:buFont typeface="Arial" panose="020B0604020202020204" pitchFamily="34" charset="0"/>
              <a:buChar char="•"/>
            </a:pPr>
            <a:endParaRPr lang="en-GB" altLang="en-US" sz="2000">
              <a:solidFill>
                <a:srgbClr val="000000"/>
              </a:solidFill>
              <a:latin typeface="Source Sans Pro" panose="020B0503030403020204" pitchFamily="34" charset="0"/>
            </a:endParaRPr>
          </a:p>
          <a:p>
            <a:pPr algn="just" defTabSz="914400">
              <a:spcBef>
                <a:spcPct val="20000"/>
              </a:spcBef>
              <a:buFont typeface="Arial" panose="020B0604020202020204" pitchFamily="34" charset="0"/>
              <a:buChar char="•"/>
            </a:pPr>
            <a:endParaRPr lang="en-GB" altLang="en-US" sz="2000">
              <a:solidFill>
                <a:srgbClr val="000000"/>
              </a:solidFill>
              <a:latin typeface="Source Sans Pro" panose="020B0503030403020204" pitchFamily="34" charset="0"/>
            </a:endParaRPr>
          </a:p>
          <a:p>
            <a:pPr algn="just" defTabSz="914400">
              <a:spcBef>
                <a:spcPct val="20000"/>
              </a:spcBef>
              <a:buFont typeface="Arial" panose="020B0604020202020204" pitchFamily="34" charset="0"/>
              <a:buChar char="•"/>
            </a:pPr>
            <a:endParaRPr lang="en-GB" altLang="en-US" sz="2000" b="1">
              <a:solidFill>
                <a:srgbClr val="000000"/>
              </a:solidFill>
              <a:latin typeface="Source Sans Pro" panose="020B0503030403020204" pitchFamily="34" charset="0"/>
            </a:endParaRPr>
          </a:p>
          <a:p>
            <a:pPr algn="just" defTabSz="914400">
              <a:spcBef>
                <a:spcPct val="20000"/>
              </a:spcBef>
              <a:buFont typeface="Arial" panose="020B0604020202020204" pitchFamily="34" charset="0"/>
              <a:buChar char="•"/>
            </a:pPr>
            <a:endParaRPr lang="en-GB" altLang="en-US" sz="2000" b="1">
              <a:solidFill>
                <a:srgbClr val="000000"/>
              </a:solidFill>
              <a:latin typeface="Source Sans Pro" panose="020B0503030403020204" pitchFamily="34" charset="0"/>
            </a:endParaRPr>
          </a:p>
          <a:p>
            <a:pPr algn="just" defTabSz="914400">
              <a:spcBef>
                <a:spcPct val="20000"/>
              </a:spcBef>
              <a:buFont typeface="Arial" panose="020B0604020202020204" pitchFamily="34" charset="0"/>
              <a:buChar char="•"/>
            </a:pPr>
            <a:endParaRPr lang="en-GB" altLang="en-US" sz="2000" b="1">
              <a:solidFill>
                <a:srgbClr val="000000"/>
              </a:solidFill>
              <a:latin typeface="Source Sans Pro" panose="020B0503030403020204" pitchFamily="34" charset="0"/>
            </a:endParaRPr>
          </a:p>
          <a:p>
            <a:pPr algn="just" defTabSz="914400">
              <a:spcBef>
                <a:spcPct val="20000"/>
              </a:spcBef>
              <a:buFont typeface="Arial" panose="020B0604020202020204" pitchFamily="34" charset="0"/>
              <a:buChar char="•"/>
            </a:pPr>
            <a:endParaRPr lang="en-GB" altLang="en-US" sz="2000" b="1">
              <a:solidFill>
                <a:srgbClr val="000000"/>
              </a:solidFill>
              <a:latin typeface="Source Sans Pro" panose="020B0503030403020204" pitchFamily="34" charset="0"/>
            </a:endParaRPr>
          </a:p>
          <a:p>
            <a:pPr algn="just" defTabSz="914400">
              <a:spcBef>
                <a:spcPct val="20000"/>
              </a:spcBef>
              <a:buFont typeface="Arial" panose="020B0604020202020204" pitchFamily="34" charset="0"/>
              <a:buChar char="•"/>
            </a:pPr>
            <a:endParaRPr lang="en-GB" altLang="en-US" sz="2000" b="1">
              <a:solidFill>
                <a:srgbClr val="000000"/>
              </a:solidFill>
              <a:latin typeface="Source Sans Pro" panose="020B0503030403020204" pitchFamily="34" charset="0"/>
            </a:endParaRPr>
          </a:p>
          <a:p>
            <a:pPr algn="just" defTabSz="914400">
              <a:spcBef>
                <a:spcPct val="20000"/>
              </a:spcBef>
              <a:buFont typeface="Arial" panose="020B0604020202020204" pitchFamily="34" charset="0"/>
              <a:buChar char="•"/>
            </a:pPr>
            <a:endParaRPr lang="en-GB" altLang="en-US" sz="2000" b="1">
              <a:solidFill>
                <a:srgbClr val="000000"/>
              </a:solidFill>
              <a:latin typeface="Source Sans Pro" panose="020B0503030403020204" pitchFamily="34" charset="0"/>
            </a:endParaRPr>
          </a:p>
          <a:p>
            <a:pPr algn="just" defTabSz="914400">
              <a:spcBef>
                <a:spcPct val="20000"/>
              </a:spcBef>
              <a:buFont typeface="Arial" panose="020B0604020202020204" pitchFamily="34" charset="0"/>
              <a:buChar char="•"/>
            </a:pPr>
            <a:endParaRPr lang="en-GB" altLang="en-US" sz="2000" b="1">
              <a:solidFill>
                <a:srgbClr val="000000"/>
              </a:solidFill>
              <a:latin typeface="Source Sans Pro" panose="020B0503030403020204" pitchFamily="34" charset="0"/>
            </a:endParaRPr>
          </a:p>
          <a:p>
            <a:pPr algn="just" defTabSz="914400">
              <a:spcBef>
                <a:spcPct val="20000"/>
              </a:spcBef>
              <a:buFont typeface="Arial" panose="020B0604020202020204" pitchFamily="34" charset="0"/>
              <a:buChar char="•"/>
            </a:pPr>
            <a:endParaRPr lang="en-GB" altLang="en-US" sz="2000" b="1">
              <a:solidFill>
                <a:srgbClr val="000000"/>
              </a:solidFill>
              <a:latin typeface="Source Sans Pro" panose="020B0503030403020204" pitchFamily="34" charset="0"/>
            </a:endParaRPr>
          </a:p>
          <a:p>
            <a:pPr algn="just" defTabSz="914400">
              <a:spcBef>
                <a:spcPct val="20000"/>
              </a:spcBef>
              <a:buFont typeface="Arial" panose="020B0604020202020204" pitchFamily="34" charset="0"/>
              <a:buChar char="•"/>
            </a:pPr>
            <a:endParaRPr lang="en-GB" altLang="en-US" sz="2000" b="1">
              <a:solidFill>
                <a:srgbClr val="000000"/>
              </a:solidFill>
              <a:latin typeface="Source Sans Pro" panose="020B0503030403020204" pitchFamily="34" charset="0"/>
            </a:endParaRPr>
          </a:p>
          <a:p>
            <a:pPr algn="just" defTabSz="914400">
              <a:spcBef>
                <a:spcPct val="20000"/>
              </a:spcBef>
              <a:buFont typeface="Arial" panose="020B0604020202020204" pitchFamily="34" charset="0"/>
              <a:buChar char="•"/>
            </a:pPr>
            <a:endParaRPr lang="en-GB" altLang="en-US" sz="2000" b="1">
              <a:solidFill>
                <a:srgbClr val="000000"/>
              </a:solidFill>
              <a:latin typeface="Source Sans Pro" panose="020B0503030403020204" pitchFamily="34" charset="0"/>
            </a:endParaRPr>
          </a:p>
          <a:p>
            <a:pPr algn="just" defTabSz="914400">
              <a:spcBef>
                <a:spcPct val="20000"/>
              </a:spcBef>
              <a:buFont typeface="Arial" panose="020B0604020202020204" pitchFamily="34" charset="0"/>
              <a:buChar char="•"/>
            </a:pPr>
            <a:endParaRPr lang="en-GB" altLang="en-US" sz="2000" b="1">
              <a:solidFill>
                <a:srgbClr val="000000"/>
              </a:solidFill>
              <a:latin typeface="Source Sans Pro" panose="020B0503030403020204" pitchFamily="34" charset="0"/>
            </a:endParaRPr>
          </a:p>
          <a:p>
            <a:pPr algn="just" defTabSz="914400">
              <a:spcBef>
                <a:spcPct val="20000"/>
              </a:spcBef>
              <a:buFont typeface="Arial" panose="020B0604020202020204" pitchFamily="34" charset="0"/>
              <a:buChar char="•"/>
            </a:pPr>
            <a:endParaRPr lang="en-GB" altLang="en-US" sz="2000" b="1">
              <a:solidFill>
                <a:srgbClr val="000000"/>
              </a:solidFill>
              <a:latin typeface="Source Sans Pro" panose="020B0503030403020204" pitchFamily="34" charset="0"/>
            </a:endParaRPr>
          </a:p>
          <a:p>
            <a:pPr algn="just" defTabSz="914400">
              <a:spcBef>
                <a:spcPct val="20000"/>
              </a:spcBef>
              <a:buFont typeface="Arial" panose="020B0604020202020204" pitchFamily="34" charset="0"/>
              <a:buChar char="•"/>
            </a:pPr>
            <a:endParaRPr lang="en-GB" altLang="en-US" sz="2000" b="1">
              <a:solidFill>
                <a:srgbClr val="000000"/>
              </a:solidFill>
              <a:latin typeface="Source Sans Pro" panose="020B0503030403020204" pitchFamily="34" charset="0"/>
            </a:endParaRPr>
          </a:p>
          <a:p>
            <a:pPr algn="just" defTabSz="914400">
              <a:spcBef>
                <a:spcPct val="20000"/>
              </a:spcBef>
              <a:buFont typeface="Arial" panose="020B0604020202020204" pitchFamily="34" charset="0"/>
              <a:buChar char="•"/>
            </a:pPr>
            <a:endParaRPr lang="en-GB" altLang="en-US" sz="2000" b="1">
              <a:solidFill>
                <a:srgbClr val="000000"/>
              </a:solidFill>
              <a:latin typeface="Source Sans Pro" panose="020B0503030403020204" pitchFamily="34" charset="0"/>
            </a:endParaRPr>
          </a:p>
        </p:txBody>
      </p:sp>
      <p:pic>
        <p:nvPicPr>
          <p:cNvPr id="17413" name="Picture 1">
            <a:extLst>
              <a:ext uri="{FF2B5EF4-FFF2-40B4-BE49-F238E27FC236}">
                <a16:creationId xmlns:a16="http://schemas.microsoft.com/office/drawing/2014/main" id="{A506E0F3-C64F-F34D-1EC1-BEAE8F7396B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39863" y="1979613"/>
            <a:ext cx="6264275" cy="4392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overrideClrMapping bg1="lt1" tx1="dk1" bg2="lt2" tx2="dk2" accent1="accent1" accent2="accent2" accent3="accent3" accent4="accent4" accent5="accent5" accent6="accent6" hlink="hlink" folHlink="folHlink"/>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1">
            <a:extLst>
              <a:ext uri="{FF2B5EF4-FFF2-40B4-BE49-F238E27FC236}">
                <a16:creationId xmlns:a16="http://schemas.microsoft.com/office/drawing/2014/main" id="{EAA893AB-A0FD-1E1B-DB64-8CB596A0CE0E}"/>
              </a:ext>
            </a:extLst>
          </p:cNvPr>
          <p:cNvSpPr>
            <a:spLocks noChangeArrowheads="1"/>
          </p:cNvSpPr>
          <p:nvPr/>
        </p:nvSpPr>
        <p:spPr bwMode="auto">
          <a:xfrm>
            <a:off x="503238" y="301625"/>
            <a:ext cx="9070975" cy="1262063"/>
          </a:xfrm>
          <a:prstGeom prst="rect">
            <a:avLst/>
          </a:prstGeom>
          <a:noFill/>
          <a:ln>
            <a:noFill/>
          </a:ln>
          <a:effectLst/>
        </p:spPr>
        <p:txBody>
          <a:bodyPr lIns="0" tIns="31680" rIns="0" bIns="0" anchor="ctr"/>
          <a:lstStyle>
            <a:lvl1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1pPr>
            <a:lvl2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2pPr>
            <a:lvl3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3pPr>
            <a:lvl4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4pPr>
            <a:lvl5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9pPr>
          </a:lstStyle>
          <a:p>
            <a:pPr eaLnBrk="1" fontAlgn="auto" hangingPunct="1">
              <a:spcBef>
                <a:spcPts val="0"/>
              </a:spcBef>
              <a:spcAft>
                <a:spcPts val="0"/>
              </a:spcAft>
              <a:defRPr/>
            </a:pPr>
            <a:r>
              <a:rPr lang="en-IN" altLang="en-US" sz="3600" b="1" dirty="0">
                <a:solidFill>
                  <a:srgbClr val="000000"/>
                </a:solidFill>
                <a:effectLst>
                  <a:outerShdw blurRad="38100" dist="38100" dir="2700000" algn="tl">
                    <a:srgbClr val="000000">
                      <a:alpha val="43137"/>
                    </a:srgbClr>
                  </a:outerShdw>
                </a:effectLst>
                <a:latin typeface="Times New Roman" panose="02020603050405020304" pitchFamily="18" charset="0"/>
                <a:cs typeface="DejaVu Sans" charset="0"/>
              </a:rPr>
              <a:t>Technologies and methodologies </a:t>
            </a:r>
          </a:p>
        </p:txBody>
      </p:sp>
      <p:sp>
        <p:nvSpPr>
          <p:cNvPr id="19459" name="Content Placeholder 2">
            <a:extLst>
              <a:ext uri="{FF2B5EF4-FFF2-40B4-BE49-F238E27FC236}">
                <a16:creationId xmlns:a16="http://schemas.microsoft.com/office/drawing/2014/main" id="{3BA632D5-DCD9-0DE7-D9C4-DC56AA51D1D1}"/>
              </a:ext>
            </a:extLst>
          </p:cNvPr>
          <p:cNvSpPr txBox="1">
            <a:spLocks noChangeArrowheads="1"/>
          </p:cNvSpPr>
          <p:nvPr/>
        </p:nvSpPr>
        <p:spPr bwMode="auto">
          <a:xfrm>
            <a:off x="293688" y="1535113"/>
            <a:ext cx="9180512" cy="5827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ts val="1100"/>
              </a:spcBef>
              <a:buClr>
                <a:schemeClr val="accent1"/>
              </a:buClr>
              <a:buSzPct val="80000"/>
              <a:buFont typeface="Wingdings 3" panose="05040102010807070707" pitchFamily="18" charset="2"/>
              <a:buChar char=""/>
              <a:defRPr sz="1900">
                <a:solidFill>
                  <a:srgbClr val="404040"/>
                </a:solidFill>
                <a:latin typeface="Trebuchet MS" panose="020B0603020202020204" pitchFamily="34" charset="0"/>
              </a:defRPr>
            </a:lvl1pPr>
            <a:lvl2pPr marL="742950" indent="-285750">
              <a:spcBef>
                <a:spcPts val="1100"/>
              </a:spcBef>
              <a:buClr>
                <a:schemeClr val="accent1"/>
              </a:buClr>
              <a:buSzPct val="80000"/>
              <a:buFont typeface="Wingdings 3" panose="05040102010807070707" pitchFamily="18" charset="2"/>
              <a:buChar char=""/>
              <a:defRPr sz="1700">
                <a:solidFill>
                  <a:srgbClr val="404040"/>
                </a:solidFill>
                <a:latin typeface="Trebuchet MS" panose="020B0603020202020204" pitchFamily="34" charset="0"/>
              </a:defRPr>
            </a:lvl2pPr>
            <a:lvl3pPr marL="1143000" indent="-228600">
              <a:spcBef>
                <a:spcPts val="1100"/>
              </a:spcBef>
              <a:buClr>
                <a:schemeClr val="accent1"/>
              </a:buClr>
              <a:buSzPct val="80000"/>
              <a:buFont typeface="Wingdings 3" panose="05040102010807070707" pitchFamily="18" charset="2"/>
              <a:buChar char=""/>
              <a:defRPr sz="1500">
                <a:solidFill>
                  <a:srgbClr val="404040"/>
                </a:solidFill>
                <a:latin typeface="Trebuchet MS" panose="020B0603020202020204" pitchFamily="34" charset="0"/>
              </a:defRPr>
            </a:lvl3pPr>
            <a:lvl4pPr marL="1600200" indent="-228600">
              <a:spcBef>
                <a:spcPts val="1100"/>
              </a:spcBef>
              <a:buClr>
                <a:schemeClr val="accent1"/>
              </a:buClr>
              <a:buSzPct val="80000"/>
              <a:buFont typeface="Wingdings 3" panose="05040102010807070707" pitchFamily="18" charset="2"/>
              <a:buChar char=""/>
              <a:defRPr sz="1300">
                <a:solidFill>
                  <a:srgbClr val="404040"/>
                </a:solidFill>
                <a:latin typeface="Trebuchet MS" panose="020B0603020202020204" pitchFamily="34" charset="0"/>
              </a:defRPr>
            </a:lvl4pPr>
            <a:lvl5pPr marL="2057400" indent="-228600">
              <a:spcBef>
                <a:spcPts val="1100"/>
              </a:spcBef>
              <a:buClr>
                <a:schemeClr val="accent1"/>
              </a:buClr>
              <a:buSzPct val="80000"/>
              <a:buFont typeface="Wingdings 3" panose="05040102010807070707" pitchFamily="18" charset="2"/>
              <a:buChar char=""/>
              <a:defRPr sz="1300">
                <a:solidFill>
                  <a:srgbClr val="404040"/>
                </a:solidFill>
                <a:latin typeface="Trebuchet MS" panose="020B0603020202020204" pitchFamily="34" charset="0"/>
              </a:defRPr>
            </a:lvl5pPr>
            <a:lvl6pPr marL="2514600" indent="-228600" defTabSz="457200" eaLnBrk="0" fontAlgn="base" hangingPunct="0">
              <a:spcBef>
                <a:spcPts val="1100"/>
              </a:spcBef>
              <a:spcAft>
                <a:spcPct val="0"/>
              </a:spcAft>
              <a:buClr>
                <a:schemeClr val="accent1"/>
              </a:buClr>
              <a:buSzPct val="80000"/>
              <a:buFont typeface="Wingdings 3" panose="05040102010807070707" pitchFamily="18" charset="2"/>
              <a:buChar char=""/>
              <a:defRPr sz="1300">
                <a:solidFill>
                  <a:srgbClr val="404040"/>
                </a:solidFill>
                <a:latin typeface="Trebuchet MS" panose="020B0603020202020204" pitchFamily="34" charset="0"/>
              </a:defRPr>
            </a:lvl6pPr>
            <a:lvl7pPr marL="2971800" indent="-228600" defTabSz="457200" eaLnBrk="0" fontAlgn="base" hangingPunct="0">
              <a:spcBef>
                <a:spcPts val="1100"/>
              </a:spcBef>
              <a:spcAft>
                <a:spcPct val="0"/>
              </a:spcAft>
              <a:buClr>
                <a:schemeClr val="accent1"/>
              </a:buClr>
              <a:buSzPct val="80000"/>
              <a:buFont typeface="Wingdings 3" panose="05040102010807070707" pitchFamily="18" charset="2"/>
              <a:buChar char=""/>
              <a:defRPr sz="1300">
                <a:solidFill>
                  <a:srgbClr val="404040"/>
                </a:solidFill>
                <a:latin typeface="Trebuchet MS" panose="020B0603020202020204" pitchFamily="34" charset="0"/>
              </a:defRPr>
            </a:lvl7pPr>
            <a:lvl8pPr marL="3429000" indent="-228600" defTabSz="457200" eaLnBrk="0" fontAlgn="base" hangingPunct="0">
              <a:spcBef>
                <a:spcPts val="1100"/>
              </a:spcBef>
              <a:spcAft>
                <a:spcPct val="0"/>
              </a:spcAft>
              <a:buClr>
                <a:schemeClr val="accent1"/>
              </a:buClr>
              <a:buSzPct val="80000"/>
              <a:buFont typeface="Wingdings 3" panose="05040102010807070707" pitchFamily="18" charset="2"/>
              <a:buChar char=""/>
              <a:defRPr sz="1300">
                <a:solidFill>
                  <a:srgbClr val="404040"/>
                </a:solidFill>
                <a:latin typeface="Trebuchet MS" panose="020B0603020202020204" pitchFamily="34" charset="0"/>
              </a:defRPr>
            </a:lvl8pPr>
            <a:lvl9pPr marL="3886200" indent="-228600" defTabSz="457200" eaLnBrk="0" fontAlgn="base" hangingPunct="0">
              <a:spcBef>
                <a:spcPts val="1100"/>
              </a:spcBef>
              <a:spcAft>
                <a:spcPct val="0"/>
              </a:spcAft>
              <a:buClr>
                <a:schemeClr val="accent1"/>
              </a:buClr>
              <a:buSzPct val="80000"/>
              <a:buFont typeface="Wingdings 3" panose="05040102010807070707" pitchFamily="18" charset="2"/>
              <a:buChar char=""/>
              <a:defRPr sz="1300">
                <a:solidFill>
                  <a:srgbClr val="404040"/>
                </a:solidFill>
                <a:latin typeface="Trebuchet MS" panose="020B0603020202020204" pitchFamily="34" charset="0"/>
              </a:defRPr>
            </a:lvl9pPr>
          </a:lstStyle>
          <a:p>
            <a:r>
              <a:rPr lang="en-US" altLang="en-US" sz="2000" b="1">
                <a:solidFill>
                  <a:srgbClr val="0D0D0D"/>
                </a:solidFill>
                <a:latin typeface="Söhne"/>
              </a:rPr>
              <a:t>Machine Learning Algorithms</a:t>
            </a:r>
            <a:r>
              <a:rPr lang="en-US" altLang="en-US" sz="2000">
                <a:solidFill>
                  <a:srgbClr val="0D0D0D"/>
                </a:solidFill>
                <a:latin typeface="Söhne"/>
              </a:rPr>
              <a:t>:</a:t>
            </a:r>
          </a:p>
          <a:p>
            <a:pPr>
              <a:buFont typeface="Arial" panose="020B0604020202020204" pitchFamily="34" charset="0"/>
              <a:buChar char="•"/>
            </a:pPr>
            <a:r>
              <a:rPr lang="en-US" altLang="en-US" sz="2000" b="1">
                <a:solidFill>
                  <a:srgbClr val="0D0D0D"/>
                </a:solidFill>
                <a:latin typeface="Söhne"/>
              </a:rPr>
              <a:t>Regression Models</a:t>
            </a:r>
            <a:r>
              <a:rPr lang="en-US" altLang="en-US" sz="2000">
                <a:solidFill>
                  <a:srgbClr val="0D0D0D"/>
                </a:solidFill>
                <a:latin typeface="Söhne"/>
              </a:rPr>
              <a:t>: Linear Regression, Polynomial Regression, Ridge Regression, Lasso Regression, ElasticNet Regression.</a:t>
            </a:r>
          </a:p>
          <a:p>
            <a:pPr>
              <a:buFont typeface="Arial" panose="020B0604020202020204" pitchFamily="34" charset="0"/>
              <a:buChar char="•"/>
            </a:pPr>
            <a:r>
              <a:rPr lang="en-US" altLang="en-US" sz="2000" b="1">
                <a:solidFill>
                  <a:srgbClr val="0D0D0D"/>
                </a:solidFill>
                <a:latin typeface="Söhne"/>
              </a:rPr>
              <a:t>Time Series Forecasting Models</a:t>
            </a:r>
            <a:r>
              <a:rPr lang="en-US" altLang="en-US" sz="2000">
                <a:solidFill>
                  <a:srgbClr val="0D0D0D"/>
                </a:solidFill>
                <a:latin typeface="Söhne"/>
              </a:rPr>
              <a:t>: Autoregressive Integrated Moving Average (ARIMA), Seasonal ARIMA (SARIMA), Exponential Smoothing Methods (Holt-Winters), Prophet.</a:t>
            </a:r>
          </a:p>
          <a:p>
            <a:pPr>
              <a:buFont typeface="Arial" panose="020B0604020202020204" pitchFamily="34" charset="0"/>
              <a:buChar char="•"/>
            </a:pPr>
            <a:r>
              <a:rPr lang="en-US" altLang="en-US" sz="2000" b="1">
                <a:solidFill>
                  <a:srgbClr val="0D0D0D"/>
                </a:solidFill>
                <a:latin typeface="Söhne"/>
              </a:rPr>
              <a:t>Ensemble Methods</a:t>
            </a:r>
            <a:r>
              <a:rPr lang="en-US" altLang="en-US" sz="2000">
                <a:solidFill>
                  <a:srgbClr val="0D0D0D"/>
                </a:solidFill>
                <a:latin typeface="Söhne"/>
              </a:rPr>
              <a:t>: Random Forest, Gradient Boosting Machines (GBM), XGBoost, LightGBM, CatBoost.</a:t>
            </a:r>
          </a:p>
          <a:p>
            <a:r>
              <a:rPr lang="en-US" altLang="en-US" sz="2000" b="1">
                <a:solidFill>
                  <a:srgbClr val="0D0D0D"/>
                </a:solidFill>
                <a:latin typeface="Söhne"/>
              </a:rPr>
              <a:t>Domain-specific Knowledge</a:t>
            </a:r>
            <a:r>
              <a:rPr lang="en-US" altLang="en-US" sz="2000">
                <a:solidFill>
                  <a:srgbClr val="0D0D0D"/>
                </a:solidFill>
                <a:latin typeface="Söhne"/>
              </a:rPr>
              <a:t>:</a:t>
            </a:r>
          </a:p>
          <a:p>
            <a:pPr>
              <a:buFont typeface="Arial" panose="020B0604020202020204" pitchFamily="34" charset="0"/>
              <a:buChar char="•"/>
            </a:pPr>
            <a:r>
              <a:rPr lang="en-US" altLang="en-US" sz="2000" b="1">
                <a:solidFill>
                  <a:srgbClr val="0D0D0D"/>
                </a:solidFill>
                <a:latin typeface="Söhne"/>
              </a:rPr>
              <a:t>Retail Analytics</a:t>
            </a:r>
            <a:r>
              <a:rPr lang="en-US" altLang="en-US" sz="2000">
                <a:solidFill>
                  <a:srgbClr val="0D0D0D"/>
                </a:solidFill>
                <a:latin typeface="Söhne"/>
              </a:rPr>
              <a:t>: Understanding retail-specific metrics, seasonality, promotional effects, and consumer behavior patterns.</a:t>
            </a:r>
          </a:p>
          <a:p>
            <a:pPr>
              <a:buFont typeface="Arial" panose="020B0604020202020204" pitchFamily="34" charset="0"/>
              <a:buChar char="•"/>
            </a:pPr>
            <a:r>
              <a:rPr lang="en-US" altLang="en-US" sz="2000" b="1">
                <a:solidFill>
                  <a:srgbClr val="0D0D0D"/>
                </a:solidFill>
                <a:latin typeface="Söhne"/>
              </a:rPr>
              <a:t>Supply Chain Management</a:t>
            </a:r>
            <a:r>
              <a:rPr lang="en-US" altLang="en-US" sz="2000">
                <a:solidFill>
                  <a:srgbClr val="0D0D0D"/>
                </a:solidFill>
                <a:latin typeface="Söhne"/>
              </a:rPr>
              <a:t>: Incorporating supply chain data and logistics information into the forecasting process.</a:t>
            </a:r>
          </a:p>
          <a:p>
            <a:pPr>
              <a:buFont typeface="Arial" panose="020B0604020202020204" pitchFamily="34" charset="0"/>
              <a:buChar char="•"/>
            </a:pPr>
            <a:endParaRPr lang="en-US" altLang="en-US" sz="2000">
              <a:solidFill>
                <a:srgbClr val="0D0D0D"/>
              </a:solidFill>
              <a:latin typeface="Söhne"/>
            </a:endParaRPr>
          </a:p>
          <a:p>
            <a:pPr>
              <a:buFont typeface="Wingdings 3" panose="05040102010807070707" pitchFamily="18" charset="2"/>
              <a:buNone/>
            </a:pPr>
            <a:endParaRPr lang="en-US" altLang="en-US" sz="2000">
              <a:solidFill>
                <a:schemeClr val="tx1"/>
              </a:solidFill>
              <a:latin typeface="Times New Roman" panose="02020603050405020304" pitchFamily="18" charset="0"/>
            </a:endParaRPr>
          </a:p>
          <a:p>
            <a:pPr algn="just">
              <a:spcBef>
                <a:spcPct val="20000"/>
              </a:spcBef>
              <a:buClrTx/>
              <a:buSzTx/>
              <a:buFont typeface="Arial" panose="020B0604020202020204" pitchFamily="34" charset="0"/>
              <a:buChar char="•"/>
            </a:pPr>
            <a:endParaRPr lang="en-GB" altLang="en-US" sz="2000">
              <a:solidFill>
                <a:srgbClr val="000000"/>
              </a:solidFill>
              <a:latin typeface="Source Sans Pro" panose="020B0503030403020204" pitchFamily="34" charset="0"/>
            </a:endParaRPr>
          </a:p>
        </p:txBody>
      </p:sp>
    </p:spTree>
  </p:cSld>
  <p:clrMapOvr>
    <a:overrideClrMapping bg1="lt1" tx1="dk1" bg2="lt2" tx2="dk2" accent1="accent1" accent2="accent2" accent3="accent3" accent4="accent4" accent5="accent5" accent6="accent6" hlink="hlink" folHlink="folHlink"/>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1">
            <a:extLst>
              <a:ext uri="{FF2B5EF4-FFF2-40B4-BE49-F238E27FC236}">
                <a16:creationId xmlns:a16="http://schemas.microsoft.com/office/drawing/2014/main" id="{4901CED6-A930-57C3-FE2E-1F9E6CB8249D}"/>
              </a:ext>
            </a:extLst>
          </p:cNvPr>
          <p:cNvSpPr>
            <a:spLocks noChangeArrowheads="1"/>
          </p:cNvSpPr>
          <p:nvPr/>
        </p:nvSpPr>
        <p:spPr bwMode="auto">
          <a:xfrm>
            <a:off x="503238" y="301625"/>
            <a:ext cx="9070975" cy="1262063"/>
          </a:xfrm>
          <a:prstGeom prst="rect">
            <a:avLst/>
          </a:prstGeom>
          <a:noFill/>
          <a:ln>
            <a:noFill/>
          </a:ln>
          <a:effectLst/>
        </p:spPr>
        <p:txBody>
          <a:bodyPr lIns="0" tIns="31680" rIns="0" bIns="0" anchor="ctr"/>
          <a:lstStyle>
            <a:lvl1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1pPr>
            <a:lvl2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2pPr>
            <a:lvl3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3pPr>
            <a:lvl4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4pPr>
            <a:lvl5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9pPr>
          </a:lstStyle>
          <a:p>
            <a:pPr eaLnBrk="1" fontAlgn="auto" hangingPunct="1">
              <a:spcBef>
                <a:spcPts val="0"/>
              </a:spcBef>
              <a:spcAft>
                <a:spcPts val="0"/>
              </a:spcAft>
              <a:defRPr/>
            </a:pPr>
            <a:r>
              <a:rPr lang="en-IN" altLang="en-US" sz="3600" b="1" dirty="0">
                <a:solidFill>
                  <a:srgbClr val="000000"/>
                </a:solidFill>
                <a:effectLst>
                  <a:outerShdw blurRad="38100" dist="38100" dir="2700000" algn="tl">
                    <a:srgbClr val="000000">
                      <a:alpha val="43137"/>
                    </a:srgbClr>
                  </a:outerShdw>
                </a:effectLst>
                <a:latin typeface="Times New Roman" panose="02020603050405020304" pitchFamily="18" charset="0"/>
                <a:cs typeface="DejaVu Sans" charset="0"/>
              </a:rPr>
              <a:t>Implementation </a:t>
            </a:r>
          </a:p>
        </p:txBody>
      </p:sp>
      <p:sp>
        <p:nvSpPr>
          <p:cNvPr id="21507" name="Rectangle 2">
            <a:extLst>
              <a:ext uri="{FF2B5EF4-FFF2-40B4-BE49-F238E27FC236}">
                <a16:creationId xmlns:a16="http://schemas.microsoft.com/office/drawing/2014/main" id="{FFA8C39A-39E6-2CCB-95EE-976778A1A4E1}"/>
              </a:ext>
            </a:extLst>
          </p:cNvPr>
          <p:cNvSpPr>
            <a:spLocks noChangeArrowheads="1"/>
          </p:cNvSpPr>
          <p:nvPr/>
        </p:nvSpPr>
        <p:spPr bwMode="auto">
          <a:xfrm>
            <a:off x="503238" y="1563688"/>
            <a:ext cx="9070975" cy="519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21240" rIns="0" bIns="0"/>
          <a:lstStyle>
            <a:lvl1pPr marL="1079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1pPr>
            <a:lvl2pPr marL="742950" indent="-2857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2pPr>
            <a:lvl3pPr marL="11430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3pPr>
            <a:lvl4pPr marL="16002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4pPr>
            <a:lvl5pPr marL="20574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5pPr>
            <a:lvl6pPr marL="25146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6pPr>
            <a:lvl7pPr marL="29718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7pPr>
            <a:lvl8pPr marL="34290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8pPr>
            <a:lvl9pPr marL="38862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9pPr>
          </a:lstStyle>
          <a:p>
            <a:pPr eaLnBrk="1" hangingPunct="1">
              <a:lnSpc>
                <a:spcPct val="93000"/>
              </a:lnSpc>
              <a:spcAft>
                <a:spcPts val="1413"/>
              </a:spcAft>
            </a:pPr>
            <a:endParaRPr lang="en-IN" altLang="en-US" sz="2400">
              <a:solidFill>
                <a:srgbClr val="000000"/>
              </a:solidFill>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AD946F61-BAE0-97C9-40CE-885F17C8AFA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10429" y="1171109"/>
            <a:ext cx="6685292" cy="4089744"/>
          </a:xfrm>
          <a:prstGeom prst="rect">
            <a:avLst/>
          </a:prstGeom>
        </p:spPr>
      </p:pic>
      <p:pic>
        <p:nvPicPr>
          <p:cNvPr id="3" name="Picture 2">
            <a:extLst>
              <a:ext uri="{FF2B5EF4-FFF2-40B4-BE49-F238E27FC236}">
                <a16:creationId xmlns:a16="http://schemas.microsoft.com/office/drawing/2014/main" id="{DA4705A0-0550-4335-20AB-2A26ACDB544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75304" y="5660622"/>
            <a:ext cx="6720417" cy="1724588"/>
          </a:xfrm>
          <a:prstGeom prst="rect">
            <a:avLst/>
          </a:prstGeom>
        </p:spPr>
      </p:pic>
    </p:spTree>
  </p:cSld>
  <p:clrMapOvr>
    <a:overrideClrMapping bg1="lt1" tx1="dk1" bg2="lt2" tx2="dk2" accent1="accent1" accent2="accent2" accent3="accent3" accent4="accent4" accent5="accent5" accent6="accent6" hlink="hlink" folHlink="folHlink"/>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320</TotalTime>
  <Words>970</Words>
  <Application>Microsoft Office PowerPoint</Application>
  <PresentationFormat>Custom</PresentationFormat>
  <Paragraphs>124</Paragraphs>
  <Slides>12</Slides>
  <Notes>11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Facet</vt:lpstr>
      <vt:lpstr>PowerPoint Presentation</vt:lpstr>
      <vt:lpstr>PowerPoint Presentation</vt:lpstr>
      <vt:lpstr>PowerPoint Presentation</vt:lpstr>
      <vt:lpstr>PowerPoint Presentation</vt:lpstr>
      <vt:lpstr>PowerPoint Presentation</vt:lpstr>
      <vt:lpstr> Problem statement </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v b</dc:creator>
  <cp:lastModifiedBy>Siddhi Sawant</cp:lastModifiedBy>
  <cp:revision>35</cp:revision>
  <cp:lastPrinted>1601-01-01T00:00:00Z</cp:lastPrinted>
  <dcterms:created xsi:type="dcterms:W3CDTF">2017-10-25T08:22:14Z</dcterms:created>
  <dcterms:modified xsi:type="dcterms:W3CDTF">2024-03-12T09:32:30Z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12.0000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Custom</vt:lpwstr>
  </property>
  <property fmtid="{D5CDD505-2E9C-101B-9397-08002B2CF9AE}" pid="9" name="ScaleCrop">
    <vt:bool>false</vt:bool>
  </property>
  <property fmtid="{D5CDD505-2E9C-101B-9397-08002B2CF9AE}" pid="10" name="ShareDoc">
    <vt:bool>false</vt:bool>
  </property>
  <property fmtid="{D5CDD505-2E9C-101B-9397-08002B2CF9AE}" pid="11" name="Slides">
    <vt:i4>6</vt:i4>
  </property>
</Properties>
</file>