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71" r:id="rId3"/>
    <p:sldId id="272" r:id="rId4"/>
    <p:sldId id="288" r:id="rId5"/>
    <p:sldId id="273" r:id="rId6"/>
    <p:sldId id="279" r:id="rId7"/>
    <p:sldId id="280" r:id="rId8"/>
    <p:sldId id="281" r:id="rId9"/>
    <p:sldId id="282" r:id="rId10"/>
    <p:sldId id="283" r:id="rId11"/>
    <p:sldId id="274" r:id="rId12"/>
    <p:sldId id="284" r:id="rId13"/>
    <p:sldId id="285" r:id="rId14"/>
    <p:sldId id="286" r:id="rId15"/>
    <p:sldId id="287" r:id="rId16"/>
    <p:sldId id="28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20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67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63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05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4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848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493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44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3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7" y="609600"/>
            <a:ext cx="706015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4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0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6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6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5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0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3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8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8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62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6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89A4C-EFC5-496C-83CC-031677672053}" type="datetimeFigureOut">
              <a:rPr lang="en-IN" smtClean="0"/>
              <a:t>20-08-2019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271E01-D3E2-4552-A029-48B102205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dex.html#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4E06-04CC-451D-BB25-0B1245558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61522"/>
            <a:ext cx="6313714" cy="15324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8800" b="1" dirty="0">
                <a:latin typeface="Marvel" panose="02000000000000000000" pitchFamily="2" charset="0"/>
                <a:ea typeface="Marvel" panose="02000000000000000000" pitchFamily="2" charset="0"/>
              </a:rPr>
              <a:t>Android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0B6D2-5785-4A85-8958-3F6C2B9B3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84012" y="4682605"/>
            <a:ext cx="7197726" cy="140546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Marvel" panose="02000000000000000000" pitchFamily="2" charset="0"/>
                <a:ea typeface="Marvel" panose="02000000000000000000" pitchFamily="2" charset="0"/>
              </a:rPr>
              <a:t>Installation and Setup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7D3E56-D6E9-4BB7-BFC1-0BC7B5BCDC63}"/>
              </a:ext>
            </a:extLst>
          </p:cNvPr>
          <p:cNvCxnSpPr>
            <a:cxnSpLocks/>
          </p:cNvCxnSpPr>
          <p:nvPr/>
        </p:nvCxnSpPr>
        <p:spPr>
          <a:xfrm>
            <a:off x="62279" y="4695668"/>
            <a:ext cx="6142579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57CA57F-441E-46BB-809D-77F65E0B8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2" y="769929"/>
            <a:ext cx="1897151" cy="18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42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156E0BB-CE42-493D-AB2A-168683844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2" t="4982" r="3584" b="3910"/>
          <a:stretch/>
        </p:blipFill>
        <p:spPr bwMode="auto">
          <a:xfrm>
            <a:off x="4291149" y="1836344"/>
            <a:ext cx="5904000" cy="46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177A5C-37CD-4311-8035-8EB92F6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465909"/>
            <a:ext cx="8712927" cy="9448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Running the Setup ( Windows )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169A-6A8F-413A-82FE-A377BF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86" y="3187338"/>
            <a:ext cx="4116735" cy="340069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Select Start Android Studio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Click Finish.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Android Studio is installed in your system now.</a:t>
            </a:r>
          </a:p>
        </p:txBody>
      </p:sp>
    </p:spTree>
    <p:extLst>
      <p:ext uri="{BB962C8B-B14F-4D97-AF65-F5344CB8AC3E}">
        <p14:creationId xmlns:p14="http://schemas.microsoft.com/office/powerpoint/2010/main" val="14414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7A5C-37CD-4311-8035-8EB92F6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5909"/>
            <a:ext cx="5068389" cy="94488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Continuing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169A-6A8F-413A-82FE-A377BF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86" y="1920240"/>
            <a:ext cx="9158997" cy="466779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When Android Studio starts, select not to import previous settings and press OK.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Select Next &gt; Standard Installation &gt; Next &gt; Next &gt; Finish.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Android Studio may install multiple files required for its functioning.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Wait till the downloads completes.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The Android Studio will open when installation completes successfully.</a:t>
            </a:r>
          </a:p>
          <a:p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2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7A5C-37CD-4311-8035-8EB92F6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465909"/>
            <a:ext cx="6309359" cy="9448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Installing on Linux 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169A-6A8F-413A-82FE-A377BF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99" y="2899956"/>
            <a:ext cx="10230152" cy="349213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Steps might differ a bit based on the Linux Distro.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Install Libraries required to run Android Studio smoothly.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Navigate to Android Studio folder and install it.</a:t>
            </a:r>
          </a:p>
        </p:txBody>
      </p:sp>
    </p:spTree>
    <p:extLst>
      <p:ext uri="{BB962C8B-B14F-4D97-AF65-F5344CB8AC3E}">
        <p14:creationId xmlns:p14="http://schemas.microsoft.com/office/powerpoint/2010/main" val="163412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7A5C-37CD-4311-8035-8EB92F6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465909"/>
            <a:ext cx="7837713" cy="9448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Installing on Linux Ubuntu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169A-6A8F-413A-82FE-A377BF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99" y="2455817"/>
            <a:ext cx="10230152" cy="3370219"/>
          </a:xfrm>
        </p:spPr>
        <p:txBody>
          <a:bodyPr>
            <a:normAutofit lnSpcReduction="10000"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Install Libraries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Open Linux terminal by pressing </a:t>
            </a:r>
            <a:r>
              <a:rPr lang="en-IN" sz="2800" b="1" dirty="0" err="1">
                <a:solidFill>
                  <a:schemeClr val="tx1"/>
                </a:solidFill>
              </a:rPr>
              <a:t>Ctrl+Alt+t</a:t>
            </a:r>
            <a:r>
              <a:rPr lang="en-IN" sz="2800" b="1" dirty="0">
                <a:solidFill>
                  <a:schemeClr val="tx1"/>
                </a:solidFill>
              </a:rPr>
              <a:t>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Install by the following command</a:t>
            </a:r>
          </a:p>
          <a:p>
            <a:pPr marL="0" indent="0">
              <a:buNone/>
            </a:pPr>
            <a:r>
              <a:rPr lang="en-US" altLang="en-US" sz="2700" dirty="0" err="1">
                <a:solidFill>
                  <a:srgbClr val="FFFFFF"/>
                </a:solidFill>
                <a:highlight>
                  <a:srgbClr val="000000"/>
                </a:highlight>
                <a:latin typeface="Ubuntu Condensed" panose="020B0506030602030204" pitchFamily="34" charset="0"/>
              </a:rPr>
              <a:t>sudo</a:t>
            </a:r>
            <a:r>
              <a:rPr lang="en-US" altLang="en-US" sz="2700" dirty="0">
                <a:solidFill>
                  <a:srgbClr val="FFFFFF"/>
                </a:solidFill>
                <a:highlight>
                  <a:srgbClr val="000000"/>
                </a:highlight>
                <a:latin typeface="Ubuntu Condensed" panose="020B0506030602030204" pitchFamily="34" charset="0"/>
              </a:rPr>
              <a:t> apt update</a:t>
            </a:r>
            <a:r>
              <a:rPr lang="en-US" altLang="en-US" sz="2700" dirty="0">
                <a:solidFill>
                  <a:schemeClr val="tx1"/>
                </a:solidFill>
                <a:highlight>
                  <a:srgbClr val="000000"/>
                </a:highlight>
                <a:latin typeface="Ubuntu Condensed" panose="020B0506030602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en-US" sz="2500" dirty="0" err="1">
                <a:solidFill>
                  <a:schemeClr val="bg1"/>
                </a:solidFill>
                <a:highlight>
                  <a:srgbClr val="000000"/>
                </a:highlight>
                <a:latin typeface="Ubuntu Condensed" panose="020B0506030602030204" pitchFamily="34" charset="0"/>
              </a:rPr>
              <a:t>sudo</a:t>
            </a:r>
            <a:r>
              <a:rPr lang="en-US" altLang="en-US" sz="2500" dirty="0">
                <a:solidFill>
                  <a:schemeClr val="bg1"/>
                </a:solidFill>
                <a:highlight>
                  <a:srgbClr val="000000"/>
                </a:highlight>
                <a:latin typeface="Ubuntu Condensed" panose="020B0506030602030204" pitchFamily="34" charset="0"/>
              </a:rPr>
              <a:t> apt-get install libc6:i386 libncurses5:i386 </a:t>
            </a:r>
            <a:r>
              <a:rPr lang="en-US" altLang="en-US" sz="2500" dirty="0" err="1">
                <a:solidFill>
                  <a:schemeClr val="bg1"/>
                </a:solidFill>
                <a:highlight>
                  <a:srgbClr val="000000"/>
                </a:highlight>
                <a:latin typeface="Ubuntu Condensed" panose="020B0506030602030204" pitchFamily="34" charset="0"/>
              </a:rPr>
              <a:t>libstdc</a:t>
            </a:r>
            <a:r>
              <a:rPr lang="en-US" altLang="en-US" sz="2500" dirty="0">
                <a:solidFill>
                  <a:schemeClr val="bg1"/>
                </a:solidFill>
                <a:highlight>
                  <a:srgbClr val="000000"/>
                </a:highlight>
                <a:latin typeface="Ubuntu Condensed" panose="020B0506030602030204" pitchFamily="34" charset="0"/>
              </a:rPr>
              <a:t>++6:i386 lib32z1 libbz2-1.0:i386 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The libraries should get installed properly.</a:t>
            </a:r>
          </a:p>
        </p:txBody>
      </p:sp>
    </p:spTree>
    <p:extLst>
      <p:ext uri="{BB962C8B-B14F-4D97-AF65-F5344CB8AC3E}">
        <p14:creationId xmlns:p14="http://schemas.microsoft.com/office/powerpoint/2010/main" val="120091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7A5C-37CD-4311-8035-8EB92F6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465909"/>
            <a:ext cx="7837713" cy="9448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Installing on Linux Ubuntu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169A-6A8F-413A-82FE-A377BF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99" y="1410791"/>
            <a:ext cx="10230152" cy="5212078"/>
          </a:xfrm>
        </p:spPr>
        <p:txBody>
          <a:bodyPr>
            <a:normAutofit fontScale="92500" lnSpcReduction="20000"/>
          </a:bodyPr>
          <a:lstStyle/>
          <a:p>
            <a:r>
              <a:rPr lang="en-IN" sz="4000" b="1" dirty="0">
                <a:solidFill>
                  <a:schemeClr val="tx1"/>
                </a:solidFill>
              </a:rPr>
              <a:t>Install Android Studio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Unpack the downloaded setup file to a appropriate folder. For </a:t>
            </a:r>
            <a:r>
              <a:rPr lang="en-IN" sz="2800" b="1" dirty="0" err="1">
                <a:solidFill>
                  <a:schemeClr val="tx1"/>
                </a:solidFill>
              </a:rPr>
              <a:t>eg.</a:t>
            </a:r>
            <a:r>
              <a:rPr lang="en-IN" sz="2800" b="1" dirty="0">
                <a:solidFill>
                  <a:schemeClr val="tx1"/>
                </a:solidFill>
              </a:rPr>
              <a:t> </a:t>
            </a:r>
            <a:r>
              <a:rPr lang="en-IN" sz="2500" dirty="0">
                <a:solidFill>
                  <a:schemeClr val="bg1"/>
                </a:solidFill>
                <a:highlight>
                  <a:srgbClr val="000000"/>
                </a:highlight>
                <a:latin typeface="Ubuntu Condensed" panose="020B0506030602030204" pitchFamily="34" charset="0"/>
              </a:rPr>
              <a:t>/</a:t>
            </a:r>
            <a:r>
              <a:rPr lang="en-IN" sz="2500" dirty="0" err="1">
                <a:solidFill>
                  <a:schemeClr val="bg1"/>
                </a:solidFill>
                <a:highlight>
                  <a:srgbClr val="000000"/>
                </a:highlight>
                <a:latin typeface="Ubuntu Condensed" panose="020B0506030602030204" pitchFamily="34" charset="0"/>
              </a:rPr>
              <a:t>usr</a:t>
            </a:r>
            <a:r>
              <a:rPr lang="en-IN" sz="2500" dirty="0">
                <a:solidFill>
                  <a:schemeClr val="bg1"/>
                </a:solidFill>
                <a:highlight>
                  <a:srgbClr val="000000"/>
                </a:highlight>
                <a:latin typeface="Ubuntu Condensed" panose="020B0506030602030204" pitchFamily="34" charset="0"/>
              </a:rPr>
              <a:t>/local/</a:t>
            </a:r>
            <a:r>
              <a:rPr lang="en-IN" sz="2500" b="1" dirty="0">
                <a:solidFill>
                  <a:schemeClr val="bg1"/>
                </a:solidFill>
                <a:highlight>
                  <a:srgbClr val="000000"/>
                </a:highlight>
                <a:latin typeface="Ubuntu Condensed" panose="020B0506030602030204" pitchFamily="34" charset="0"/>
              </a:rPr>
              <a:t> 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Open Linux terminal by pressing </a:t>
            </a:r>
            <a:r>
              <a:rPr lang="en-IN" sz="2800" b="1" dirty="0" err="1">
                <a:solidFill>
                  <a:schemeClr val="tx1"/>
                </a:solidFill>
              </a:rPr>
              <a:t>Ctrl+Alt+t</a:t>
            </a:r>
            <a:r>
              <a:rPr lang="en-IN" sz="2800" b="1" dirty="0">
                <a:solidFill>
                  <a:schemeClr val="tx1"/>
                </a:solidFill>
              </a:rPr>
              <a:t>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Navigate to the folder you extracted to earlier by </a:t>
            </a:r>
            <a:r>
              <a:rPr lang="en-IN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cd</a:t>
            </a:r>
            <a:r>
              <a:rPr lang="en-IN" sz="2800" b="1" dirty="0">
                <a:solidFill>
                  <a:schemeClr val="tx1"/>
                </a:solidFill>
              </a:rPr>
              <a:t> command.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Next navigate to </a:t>
            </a:r>
            <a:r>
              <a:rPr lang="en-IN" sz="2700" dirty="0">
                <a:solidFill>
                  <a:schemeClr val="bg1"/>
                </a:solidFill>
                <a:highlight>
                  <a:srgbClr val="000000"/>
                </a:highlight>
                <a:latin typeface="Ubuntu Condensed" panose="020B0506030602030204" pitchFamily="34" charset="0"/>
              </a:rPr>
              <a:t>android-studio/bin/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Execute the </a:t>
            </a:r>
            <a:r>
              <a:rPr lang="en-IN" sz="2500" dirty="0">
                <a:solidFill>
                  <a:schemeClr val="bg1"/>
                </a:solidFill>
                <a:highlight>
                  <a:srgbClr val="000000"/>
                </a:highlight>
                <a:latin typeface="Ubuntu Condensed" panose="020B0506030602030204" pitchFamily="34" charset="0"/>
              </a:rPr>
              <a:t>studio.sh</a:t>
            </a:r>
            <a:r>
              <a:rPr lang="en-IN" sz="2800" b="1" dirty="0">
                <a:solidFill>
                  <a:schemeClr val="tx1"/>
                </a:solidFill>
              </a:rPr>
              <a:t> file.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Select not to import previous settings and click Ok.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Android Studio Setup will open in a window.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Click Next &gt; Standard Installation &gt; Next &gt; Next &gt; Finish.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The setup will install Android Studio in a while.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The Android Studio will open when installation completes successfully.</a:t>
            </a:r>
          </a:p>
          <a:p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03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7A5C-37CD-4311-8035-8EB92F6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65910"/>
            <a:ext cx="4167051" cy="9448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Installing on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169A-6A8F-413A-82FE-A377BF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75" y="1998617"/>
            <a:ext cx="9315751" cy="439347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Launch the Android Studio DMG file.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Drag and drop Android Studio into the Applications folder, then launch Android Studio.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Select not to import previous Android Studio settings, then click OK.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Android Studio Setup will open in a window.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Click Next &gt; Standard Installation &gt; Next &gt; Finish.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The setup will install Android Studio in a while.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The Android Studio will open when installation completes successfully.</a:t>
            </a:r>
          </a:p>
          <a:p>
            <a:endParaRPr lang="en-IN" sz="2800" b="1" dirty="0">
              <a:solidFill>
                <a:schemeClr val="tx1"/>
              </a:solidFill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17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7A5C-37CD-4311-8035-8EB92F6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465910"/>
            <a:ext cx="4010296" cy="9448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Setup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169A-6A8F-413A-82FE-A377BF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75" y="1606731"/>
            <a:ext cx="9315751" cy="5003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</a:rPr>
              <a:t>When the setup completes, you will be greeted by the following window.</a:t>
            </a: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IN" sz="2800" b="1" dirty="0">
                <a:solidFill>
                  <a:schemeClr val="tx1"/>
                </a:solidFill>
              </a:rPr>
              <a:t>Next Time: Getting started with Android Studio.</a:t>
            </a: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8CABCF9-CF89-49CA-8AD6-0BB159EDB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t="3568" r="2449" b="4119"/>
          <a:stretch/>
        </p:blipFill>
        <p:spPr bwMode="auto">
          <a:xfrm>
            <a:off x="2240023" y="2130377"/>
            <a:ext cx="5414811" cy="394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10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7A5C-37CD-4311-8035-8EB92F6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5909"/>
            <a:ext cx="5068389" cy="94488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169A-6A8F-413A-82FE-A377BF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86" y="1920240"/>
            <a:ext cx="10125649" cy="4667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</a:rPr>
              <a:t>Android Studio need the following system specifications to run properly: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Operating System: Windows 7/8/10, Mac OSX (&gt;=10.10), Linux Ubuntu 16.04/18.04 or similar Linux distros.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At least 4 GB RAM ( 8 GB recommended ).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2-4 GB of Disk space.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Running on Linux or Mac may provide better user experience than Windows under similar system specifications, but not that much of an issue.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Be comfortable with the OS you are using.</a:t>
            </a:r>
          </a:p>
        </p:txBody>
      </p:sp>
    </p:spTree>
    <p:extLst>
      <p:ext uri="{BB962C8B-B14F-4D97-AF65-F5344CB8AC3E}">
        <p14:creationId xmlns:p14="http://schemas.microsoft.com/office/powerpoint/2010/main" val="148583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7A5C-37CD-4311-8035-8EB92F6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65909"/>
            <a:ext cx="4075611" cy="9448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Getting the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169A-6A8F-413A-82FE-A377BF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86" y="1920240"/>
            <a:ext cx="10125649" cy="4667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</a:rPr>
              <a:t>We’ll be installing Android Studio 3.4, but any version above 3 should suffice. </a:t>
            </a:r>
          </a:p>
          <a:p>
            <a:r>
              <a:rPr lang="en-IN" sz="2800" dirty="0">
                <a:hlinkClick r:id="rId2"/>
              </a:rPr>
              <a:t>https://developer.android.com/studio/index.html#downloads</a:t>
            </a:r>
            <a:endParaRPr lang="en-IN" sz="2800" dirty="0"/>
          </a:p>
          <a:p>
            <a:r>
              <a:rPr lang="en-IN" sz="2800" b="1" dirty="0">
                <a:solidFill>
                  <a:schemeClr val="tx1"/>
                </a:solidFill>
              </a:rPr>
              <a:t>Select the appropriate variant according to your OS and Download.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The setup file will be of size around 750 MB.</a:t>
            </a:r>
          </a:p>
          <a:p>
            <a:endParaRPr lang="en-IN" sz="2800" b="1" dirty="0">
              <a:solidFill>
                <a:schemeClr val="tx1"/>
              </a:solidFill>
            </a:endParaRPr>
          </a:p>
          <a:p>
            <a:r>
              <a:rPr lang="en-IN" sz="2800" b="1" dirty="0">
                <a:solidFill>
                  <a:schemeClr val="tx1"/>
                </a:solidFill>
              </a:rPr>
              <a:t>Alternatively, you may get the setup from DC++ intranet hub, or we will be providing you with the setup files.</a:t>
            </a: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2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7A5C-37CD-4311-8035-8EB92F6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465909"/>
            <a:ext cx="3200398" cy="9448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Please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169A-6A8F-413A-82FE-A377BF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86" y="1920240"/>
            <a:ext cx="10125649" cy="466779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Android Studio requires Internet Connectivity at most of the times including the installation for functioning smoothly.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So ensure that your device has proper network connectivity while running the setup and the installation.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Not having proper connectivity may cause problems with installer in downloading the extra files it needs.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The installation might take some time depending upon your system and network.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You may still run into some random errors, so please be patient.</a:t>
            </a: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6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7A5C-37CD-4311-8035-8EB92F6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465909"/>
            <a:ext cx="7876903" cy="9448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Running the Setup ( Windows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169A-6A8F-413A-82FE-A377BF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86" y="3187338"/>
            <a:ext cx="10125649" cy="340069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Open the setup file.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The Install Wizard will open.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Click Next.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991F5B-55E5-4DBF-B7C8-A69948A9D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1" t="4530" r="3373" b="4878"/>
          <a:stretch/>
        </p:blipFill>
        <p:spPr bwMode="auto">
          <a:xfrm>
            <a:off x="4281531" y="1784092"/>
            <a:ext cx="5904000" cy="46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6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7A5C-37CD-4311-8035-8EB92F6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465909"/>
            <a:ext cx="8712927" cy="9448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Running the Setup ( Windows )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169A-6A8F-413A-82FE-A377BF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86" y="3187338"/>
            <a:ext cx="4116735" cy="340069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You can opt to install Android Virtual Device or not.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Default is recommended.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Click Next.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60A8DF-01DA-4FA7-839A-FFEA37FA4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" t="4441" r="3329" b="4278"/>
          <a:stretch/>
        </p:blipFill>
        <p:spPr bwMode="auto">
          <a:xfrm>
            <a:off x="4284000" y="1764000"/>
            <a:ext cx="5904000" cy="46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8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D0FC85-CF2E-420F-816A-D53DCC78F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" t="4984" r="3368" b="3909"/>
          <a:stretch/>
        </p:blipFill>
        <p:spPr bwMode="auto">
          <a:xfrm>
            <a:off x="4284000" y="1784092"/>
            <a:ext cx="5904000" cy="46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177A5C-37CD-4311-8035-8EB92F6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465909"/>
            <a:ext cx="8712927" cy="9448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Running the Setup ( Windows )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169A-6A8F-413A-82FE-A377BF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86" y="3187338"/>
            <a:ext cx="4116735" cy="340069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Choose the Install Location.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Default is recommended.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Click Next.</a:t>
            </a:r>
          </a:p>
        </p:txBody>
      </p:sp>
    </p:spTree>
    <p:extLst>
      <p:ext uri="{BB962C8B-B14F-4D97-AF65-F5344CB8AC3E}">
        <p14:creationId xmlns:p14="http://schemas.microsoft.com/office/powerpoint/2010/main" val="270619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5D1E01F-1317-4D28-A312-7C0702D8A2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t="4269" r="4001" b="4621"/>
          <a:stretch/>
        </p:blipFill>
        <p:spPr bwMode="auto">
          <a:xfrm>
            <a:off x="4284000" y="1784092"/>
            <a:ext cx="5904000" cy="46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177A5C-37CD-4311-8035-8EB92F6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465909"/>
            <a:ext cx="8712927" cy="9448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Running the Setup ( Windows )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169A-6A8F-413A-82FE-A377BF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86" y="3187338"/>
            <a:ext cx="4116735" cy="340069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Choose whether to create Start Menu shortcut.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Default is recommended.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Click Install.</a:t>
            </a:r>
          </a:p>
        </p:txBody>
      </p:sp>
    </p:spTree>
    <p:extLst>
      <p:ext uri="{BB962C8B-B14F-4D97-AF65-F5344CB8AC3E}">
        <p14:creationId xmlns:p14="http://schemas.microsoft.com/office/powerpoint/2010/main" val="79098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7A5C-37CD-4311-8035-8EB92F6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465909"/>
            <a:ext cx="8712927" cy="94488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Running the Setup ( Windows )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169A-6A8F-413A-82FE-A377BF277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86" y="3187338"/>
            <a:ext cx="4116735" cy="3400695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The setup will install Android Studio.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Wait till it completes.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Click Next.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9ABBB9-92B1-46A5-A032-148F142459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" t="5063" r="3305" b="4002"/>
          <a:stretch/>
        </p:blipFill>
        <p:spPr bwMode="auto">
          <a:xfrm>
            <a:off x="4291149" y="1836344"/>
            <a:ext cx="5904000" cy="46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470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arvel"/>
        <a:ea typeface=""/>
        <a:cs typeface=""/>
      </a:majorFont>
      <a:minorFont>
        <a:latin typeface="Marv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820</TotalTime>
  <Words>699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Marvel</vt:lpstr>
      <vt:lpstr>Ubuntu Condensed</vt:lpstr>
      <vt:lpstr>Wingdings 3</vt:lpstr>
      <vt:lpstr>Facet</vt:lpstr>
      <vt:lpstr>Android studio</vt:lpstr>
      <vt:lpstr>System Requirements</vt:lpstr>
      <vt:lpstr>Getting the Files</vt:lpstr>
      <vt:lpstr>Please Note</vt:lpstr>
      <vt:lpstr>Running the Setup ( Windows )</vt:lpstr>
      <vt:lpstr>Running the Setup ( Windows ) Cont.</vt:lpstr>
      <vt:lpstr>Running the Setup ( Windows ) Cont.</vt:lpstr>
      <vt:lpstr>Running the Setup ( Windows ) Cont.</vt:lpstr>
      <vt:lpstr>Running the Setup ( Windows ) Cont.</vt:lpstr>
      <vt:lpstr>Running the Setup ( Windows ) Cont.</vt:lpstr>
      <vt:lpstr>Continuing Installation</vt:lpstr>
      <vt:lpstr>Installing on Linux Ubuntu</vt:lpstr>
      <vt:lpstr>Installing on Linux Ubuntu Cont.</vt:lpstr>
      <vt:lpstr>Installing on Linux Ubuntu Cont.</vt:lpstr>
      <vt:lpstr>Installing on Mac</vt:lpstr>
      <vt:lpstr>Setup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Prabhutva Agrawal</dc:creator>
  <cp:lastModifiedBy>Prabhutva Agrawal</cp:lastModifiedBy>
  <cp:revision>17</cp:revision>
  <dcterms:created xsi:type="dcterms:W3CDTF">2019-08-20T17:16:51Z</dcterms:created>
  <dcterms:modified xsi:type="dcterms:W3CDTF">2019-08-21T06:57:36Z</dcterms:modified>
</cp:coreProperties>
</file>