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ec52c3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ec52c3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f05540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f05540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eec52c3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eec52c3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ec52c3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ec52c3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eec52c3f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eec52c3f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f13163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f13163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heatlantic.com/magazine/archive/2002/09/a-primer-on-public-key-encryption/302574/" TargetMode="External"/><Relationship Id="rId4" Type="http://schemas.openxmlformats.org/officeDocument/2006/relationships/hyperlink" Target="https://ghostvolt.com/articles/cryptography_20th_centuary.html#:~:text=The%20RSA%20algorithm%20for%20asymmetric,encryption%20algorithms%20have%20been%20invented" TargetMode="External"/><Relationship Id="rId5" Type="http://schemas.openxmlformats.org/officeDocument/2006/relationships/hyperlink" Target="https://www.keyfactor.com/blog/symmetric-vs-asymmetric-encryption/" TargetMode="External"/><Relationship Id="rId6" Type="http://schemas.openxmlformats.org/officeDocument/2006/relationships/hyperlink" Target="https://www.techtarget.com/searchsecurity/definition/asymmetric-cryptography" TargetMode="External"/><Relationship Id="rId7" Type="http://schemas.openxmlformats.org/officeDocument/2006/relationships/hyperlink" Target="https://www.acm.org/articles/bulletins/2016/march/turing-2015-diffie-hellman" TargetMode="External"/><Relationship Id="rId8" Type="http://schemas.openxmlformats.org/officeDocument/2006/relationships/hyperlink" Target="https://cryptologicfoundation.org/what-we-do/educate/bytes/this_day_in_history_calendar.html/event/2020/09/20/1600578000/1983-three-inventors-receive-patent-for-encryption-algorithm-rsa/782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r>
              <a:rPr lang="en"/>
              <a:t> Encryption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Sarang Patel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53" y="1307850"/>
            <a:ext cx="7626096" cy="3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75" y="1303969"/>
            <a:ext cx="6112650" cy="343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in 1976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in 1977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75" y="2389375"/>
            <a:ext cx="3183575" cy="1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535925" y="4273275"/>
            <a:ext cx="36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Whitfield Diffie and Martin Hellman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250" y="2389375"/>
            <a:ext cx="26955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4920438" y="4273275"/>
            <a:ext cx="36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 Shamir, Leonard Adleman, Ronald Rivest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Advantages/Disadvantages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Advantages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Increased security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Digital signatures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Non-</a:t>
            </a:r>
            <a:r>
              <a:rPr lang="en" sz="2300"/>
              <a:t>repudiation</a:t>
            </a:r>
            <a:endParaRPr sz="2300"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Disa</a:t>
            </a:r>
            <a:r>
              <a:rPr lang="en" sz="2300"/>
              <a:t>dvantages</a:t>
            </a:r>
            <a:endParaRPr sz="2300"/>
          </a:p>
          <a:p>
            <a:pPr indent="-36369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Slow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Not effective for bulk text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Lost private key = Lost message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Public key/private key can be stolen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</a:t>
            </a:r>
            <a:r>
              <a:rPr lang="en"/>
              <a:t>r</a:t>
            </a:r>
            <a:r>
              <a:rPr lang="en"/>
              <a:t>native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01" y="1025862"/>
            <a:ext cx="4683300" cy="39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https://www.theatlantic.com/magazine/archive/2002/09/a-primer-on-public-key-encryption/302574/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https://ghostvolt.com/articles/cryptography_20th_centuary.html#:~:text=The%20RSA%20algorithm%20for%20asymmetric,encryption%20algorithms%20have%20been%20invented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https://www.keyfactor.com/blog/symmetric-vs-asymmetric-encryption/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https://www.techtarget.com/searchsecurity/definition/asymmetric-cryptography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https://www.acm.org/articles/bulletins/2016/march/turing-2015-diffie-hellman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https://cryptologicfoundation.org/what-we-do/educate/bytes/this_day_in_history_calendar.html/event/2020/09/20/1600578000/1983-three-inventors-receive-patent-for-encryption-algorithm-rsa/78258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