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7559675" cx="10691800"/>
  <p:notesSz cx="7559675" cy="10691800"/>
  <p:embeddedFontLst>
    <p:embeddedFont>
      <p:font typeface="Arial Narrow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ArialNarrow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rialNarrow-italic.fntdata"/><Relationship Id="rId14" Type="http://schemas.openxmlformats.org/officeDocument/2006/relationships/font" Target="fonts/ArialNarrow-bold.fntdata"/><Relationship Id="rId16" Type="http://schemas.openxmlformats.org/officeDocument/2006/relationships/font" Target="fonts/ArialNarr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5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34600" y="2263680"/>
            <a:ext cx="962244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534600" y="2263680"/>
            <a:ext cx="962244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534600" y="4215600"/>
            <a:ext cx="962244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53460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546516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534600" y="421560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5465160" y="421560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534600" y="226368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3787920" y="226368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7041600" y="226368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534600" y="421560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3787920" y="421560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7041600" y="4215600"/>
            <a:ext cx="309816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534600" y="2263680"/>
            <a:ext cx="962244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534600" y="2263680"/>
            <a:ext cx="469548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5465160" y="2263680"/>
            <a:ext cx="469548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534600" y="1013040"/>
            <a:ext cx="9622440" cy="4987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53460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5465160" y="2263680"/>
            <a:ext cx="469548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534600" y="421560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534600" y="2263680"/>
            <a:ext cx="469548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546516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5465160" y="421560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53460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5465160" y="2263680"/>
            <a:ext cx="469548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534600" y="4215600"/>
            <a:ext cx="9622440" cy="178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4600" y="1013040"/>
            <a:ext cx="9622440" cy="1075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4600" y="2263680"/>
            <a:ext cx="9622440" cy="3737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3.jpg"/><Relationship Id="rId5" Type="http://schemas.openxmlformats.org/officeDocument/2006/relationships/image" Target="../media/image7.jpg"/><Relationship Id="rId6" Type="http://schemas.openxmlformats.org/officeDocument/2006/relationships/image" Target="../media/image6.jpg"/><Relationship Id="rId7" Type="http://schemas.openxmlformats.org/officeDocument/2006/relationships/hyperlink" Target="https://ml-cheatsheet.readthedocs.io/en/latest/logistic_regression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chinelearningmastery.com/tour-of-evaluation-metrics-for-imbalanced-classification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hackernoon.com/choosing-the-right-machine-learning-algorithm-68126944ce1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10693080" cy="7559667"/>
          </a:xfrm>
          <a:custGeom>
            <a:rect b="b" l="l" r="r" t="t"/>
            <a:pathLst>
              <a:path extrusionOk="0" h="16707" w="29703">
                <a:moveTo>
                  <a:pt x="0" y="0"/>
                </a:moveTo>
                <a:lnTo>
                  <a:pt x="29702" y="0"/>
                </a:lnTo>
                <a:lnTo>
                  <a:pt x="29702" y="16706"/>
                </a:lnTo>
                <a:lnTo>
                  <a:pt x="0" y="1670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4"/>
          <p:cNvSpPr/>
          <p:nvPr/>
        </p:nvSpPr>
        <p:spPr>
          <a:xfrm>
            <a:off x="1049760" y="1441440"/>
            <a:ext cx="180720" cy="241560"/>
          </a:xfrm>
          <a:custGeom>
            <a:rect b="b" l="l" r="r" t="t"/>
            <a:pathLst>
              <a:path extrusionOk="0" h="671" w="502">
                <a:moveTo>
                  <a:pt x="454" y="0"/>
                </a:moveTo>
                <a:lnTo>
                  <a:pt x="454" y="395"/>
                </a:lnTo>
                <a:cubicBezTo>
                  <a:pt x="454" y="556"/>
                  <a:pt x="387" y="628"/>
                  <a:pt x="246" y="628"/>
                </a:cubicBezTo>
                <a:cubicBezTo>
                  <a:pt x="81" y="628"/>
                  <a:pt x="47" y="501"/>
                  <a:pt x="47" y="395"/>
                </a:cubicBezTo>
                <a:lnTo>
                  <a:pt x="47" y="0"/>
                </a:lnTo>
                <a:lnTo>
                  <a:pt x="0" y="0"/>
                </a:lnTo>
                <a:lnTo>
                  <a:pt x="0" y="395"/>
                </a:lnTo>
                <a:cubicBezTo>
                  <a:pt x="0" y="577"/>
                  <a:pt x="81" y="670"/>
                  <a:pt x="246" y="670"/>
                </a:cubicBezTo>
                <a:cubicBezTo>
                  <a:pt x="416" y="670"/>
                  <a:pt x="501" y="577"/>
                  <a:pt x="501" y="395"/>
                </a:cubicBezTo>
                <a:lnTo>
                  <a:pt x="501" y="0"/>
                </a:lnTo>
                <a:lnTo>
                  <a:pt x="45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267920" y="1502640"/>
            <a:ext cx="136080" cy="175680"/>
          </a:xfrm>
          <a:custGeom>
            <a:rect b="b" l="l" r="r" t="t"/>
            <a:pathLst>
              <a:path extrusionOk="0" h="488" w="378">
                <a:moveTo>
                  <a:pt x="208" y="0"/>
                </a:moveTo>
                <a:cubicBezTo>
                  <a:pt x="132" y="0"/>
                  <a:pt x="68" y="42"/>
                  <a:pt x="42" y="101"/>
                </a:cubicBezTo>
                <a:cubicBezTo>
                  <a:pt x="42" y="80"/>
                  <a:pt x="42" y="12"/>
                  <a:pt x="42" y="12"/>
                </a:cubicBezTo>
                <a:lnTo>
                  <a:pt x="0" y="12"/>
                </a:lnTo>
                <a:lnTo>
                  <a:pt x="0" y="487"/>
                </a:lnTo>
                <a:lnTo>
                  <a:pt x="42" y="487"/>
                </a:lnTo>
                <a:lnTo>
                  <a:pt x="42" y="228"/>
                </a:lnTo>
                <a:cubicBezTo>
                  <a:pt x="42" y="114"/>
                  <a:pt x="106" y="38"/>
                  <a:pt x="204" y="38"/>
                </a:cubicBezTo>
                <a:cubicBezTo>
                  <a:pt x="335" y="38"/>
                  <a:pt x="335" y="152"/>
                  <a:pt x="335" y="186"/>
                </a:cubicBezTo>
                <a:lnTo>
                  <a:pt x="335" y="487"/>
                </a:lnTo>
                <a:lnTo>
                  <a:pt x="377" y="487"/>
                </a:lnTo>
                <a:lnTo>
                  <a:pt x="377" y="194"/>
                </a:lnTo>
                <a:cubicBezTo>
                  <a:pt x="377" y="139"/>
                  <a:pt x="377" y="0"/>
                  <a:pt x="20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440000" y="1506960"/>
            <a:ext cx="15840" cy="171360"/>
          </a:xfrm>
          <a:custGeom>
            <a:rect b="b" l="l" r="r" t="t"/>
            <a:pathLst>
              <a:path extrusionOk="0" h="476" w="44">
                <a:moveTo>
                  <a:pt x="0" y="475"/>
                </a:moveTo>
                <a:lnTo>
                  <a:pt x="43" y="475"/>
                </a:lnTo>
                <a:lnTo>
                  <a:pt x="43" y="0"/>
                </a:lnTo>
                <a:lnTo>
                  <a:pt x="0" y="0"/>
                </a:lnTo>
                <a:lnTo>
                  <a:pt x="0" y="47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4" name="Google Shape;64;p14"/>
          <p:cNvSpPr/>
          <p:nvPr/>
        </p:nvSpPr>
        <p:spPr>
          <a:xfrm>
            <a:off x="1440000" y="1455120"/>
            <a:ext cx="15840" cy="23760"/>
          </a:xfrm>
          <a:custGeom>
            <a:rect b="b" l="l" r="r" t="t"/>
            <a:pathLst>
              <a:path extrusionOk="0" h="66" w="44">
                <a:moveTo>
                  <a:pt x="0" y="65"/>
                </a:moveTo>
                <a:lnTo>
                  <a:pt x="43" y="65"/>
                </a:lnTo>
                <a:lnTo>
                  <a:pt x="43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5" name="Google Shape;65;p14"/>
          <p:cNvSpPr/>
          <p:nvPr/>
        </p:nvSpPr>
        <p:spPr>
          <a:xfrm>
            <a:off x="1473480" y="1506960"/>
            <a:ext cx="151560" cy="171360"/>
          </a:xfrm>
          <a:custGeom>
            <a:rect b="b" l="l" r="r" t="t"/>
            <a:pathLst>
              <a:path extrusionOk="0" h="476" w="421">
                <a:moveTo>
                  <a:pt x="374" y="0"/>
                </a:moveTo>
                <a:cubicBezTo>
                  <a:pt x="374" y="0"/>
                  <a:pt x="220" y="408"/>
                  <a:pt x="216" y="420"/>
                </a:cubicBezTo>
                <a:cubicBezTo>
                  <a:pt x="212" y="408"/>
                  <a:pt x="51" y="0"/>
                  <a:pt x="51" y="0"/>
                </a:cubicBezTo>
                <a:lnTo>
                  <a:pt x="0" y="0"/>
                </a:lnTo>
                <a:lnTo>
                  <a:pt x="191" y="475"/>
                </a:lnTo>
                <a:lnTo>
                  <a:pt x="241" y="475"/>
                </a:lnTo>
                <a:lnTo>
                  <a:pt x="420" y="0"/>
                </a:lnTo>
                <a:lnTo>
                  <a:pt x="3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1631880" y="1502640"/>
            <a:ext cx="151920" cy="178920"/>
          </a:xfrm>
          <a:custGeom>
            <a:rect b="b" l="l" r="r" t="t"/>
            <a:pathLst>
              <a:path extrusionOk="0" h="497" w="422">
                <a:moveTo>
                  <a:pt x="212" y="39"/>
                </a:moveTo>
                <a:cubicBezTo>
                  <a:pt x="315" y="39"/>
                  <a:pt x="374" y="132"/>
                  <a:pt x="378" y="221"/>
                </a:cubicBezTo>
                <a:cubicBezTo>
                  <a:pt x="370" y="221"/>
                  <a:pt x="51" y="221"/>
                  <a:pt x="43" y="221"/>
                </a:cubicBezTo>
                <a:cubicBezTo>
                  <a:pt x="51" y="132"/>
                  <a:pt x="110" y="39"/>
                  <a:pt x="212" y="39"/>
                </a:cubicBezTo>
                <a:moveTo>
                  <a:pt x="212" y="0"/>
                </a:moveTo>
                <a:cubicBezTo>
                  <a:pt x="153" y="0"/>
                  <a:pt x="106" y="21"/>
                  <a:pt x="72" y="60"/>
                </a:cubicBezTo>
                <a:cubicBezTo>
                  <a:pt x="26" y="106"/>
                  <a:pt x="0" y="178"/>
                  <a:pt x="0" y="259"/>
                </a:cubicBezTo>
                <a:cubicBezTo>
                  <a:pt x="0" y="331"/>
                  <a:pt x="22" y="399"/>
                  <a:pt x="64" y="441"/>
                </a:cubicBezTo>
                <a:cubicBezTo>
                  <a:pt x="102" y="479"/>
                  <a:pt x="153" y="496"/>
                  <a:pt x="212" y="496"/>
                </a:cubicBezTo>
                <a:cubicBezTo>
                  <a:pt x="323" y="496"/>
                  <a:pt x="395" y="437"/>
                  <a:pt x="416" y="327"/>
                </a:cubicBezTo>
                <a:lnTo>
                  <a:pt x="416" y="322"/>
                </a:lnTo>
                <a:lnTo>
                  <a:pt x="374" y="322"/>
                </a:lnTo>
                <a:cubicBezTo>
                  <a:pt x="357" y="407"/>
                  <a:pt x="298" y="458"/>
                  <a:pt x="212" y="458"/>
                </a:cubicBezTo>
                <a:cubicBezTo>
                  <a:pt x="166" y="458"/>
                  <a:pt x="127" y="445"/>
                  <a:pt x="98" y="415"/>
                </a:cubicBezTo>
                <a:cubicBezTo>
                  <a:pt x="64" y="377"/>
                  <a:pt x="43" y="322"/>
                  <a:pt x="43" y="259"/>
                </a:cubicBezTo>
                <a:cubicBezTo>
                  <a:pt x="51" y="259"/>
                  <a:pt x="421" y="259"/>
                  <a:pt x="421" y="259"/>
                </a:cubicBezTo>
                <a:lnTo>
                  <a:pt x="421" y="255"/>
                </a:lnTo>
                <a:cubicBezTo>
                  <a:pt x="421" y="246"/>
                  <a:pt x="421" y="242"/>
                  <a:pt x="421" y="238"/>
                </a:cubicBezTo>
                <a:cubicBezTo>
                  <a:pt x="421" y="166"/>
                  <a:pt x="399" y="102"/>
                  <a:pt x="357" y="60"/>
                </a:cubicBezTo>
                <a:cubicBezTo>
                  <a:pt x="323" y="21"/>
                  <a:pt x="271" y="0"/>
                  <a:pt x="2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10440" y="1505520"/>
            <a:ext cx="79920" cy="172800"/>
          </a:xfrm>
          <a:custGeom>
            <a:rect b="b" l="l" r="r" t="t"/>
            <a:pathLst>
              <a:path extrusionOk="0" h="480" w="222">
                <a:moveTo>
                  <a:pt x="42" y="97"/>
                </a:moveTo>
                <a:cubicBezTo>
                  <a:pt x="42" y="76"/>
                  <a:pt x="42" y="4"/>
                  <a:pt x="42" y="4"/>
                </a:cubicBezTo>
                <a:lnTo>
                  <a:pt x="0" y="4"/>
                </a:lnTo>
                <a:lnTo>
                  <a:pt x="0" y="479"/>
                </a:lnTo>
                <a:lnTo>
                  <a:pt x="42" y="479"/>
                </a:lnTo>
                <a:lnTo>
                  <a:pt x="42" y="220"/>
                </a:lnTo>
                <a:cubicBezTo>
                  <a:pt x="46" y="148"/>
                  <a:pt x="59" y="123"/>
                  <a:pt x="93" y="89"/>
                </a:cubicBezTo>
                <a:cubicBezTo>
                  <a:pt x="145" y="38"/>
                  <a:pt x="200" y="42"/>
                  <a:pt x="217" y="42"/>
                </a:cubicBezTo>
                <a:lnTo>
                  <a:pt x="221" y="47"/>
                </a:lnTo>
                <a:lnTo>
                  <a:pt x="221" y="0"/>
                </a:lnTo>
                <a:cubicBezTo>
                  <a:pt x="139" y="0"/>
                  <a:pt x="67" y="38"/>
                  <a:pt x="42" y="9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1895760" y="1502640"/>
            <a:ext cx="136440" cy="178920"/>
          </a:xfrm>
          <a:custGeom>
            <a:rect b="b" l="l" r="r" t="t"/>
            <a:pathLst>
              <a:path extrusionOk="0" h="497" w="379">
                <a:moveTo>
                  <a:pt x="208" y="225"/>
                </a:moveTo>
                <a:lnTo>
                  <a:pt x="196" y="221"/>
                </a:lnTo>
                <a:cubicBezTo>
                  <a:pt x="123" y="208"/>
                  <a:pt x="59" y="191"/>
                  <a:pt x="59" y="128"/>
                </a:cubicBezTo>
                <a:cubicBezTo>
                  <a:pt x="59" y="64"/>
                  <a:pt x="123" y="39"/>
                  <a:pt x="187" y="39"/>
                </a:cubicBezTo>
                <a:cubicBezTo>
                  <a:pt x="238" y="39"/>
                  <a:pt x="323" y="56"/>
                  <a:pt x="323" y="153"/>
                </a:cubicBezTo>
                <a:lnTo>
                  <a:pt x="323" y="157"/>
                </a:lnTo>
                <a:lnTo>
                  <a:pt x="365" y="157"/>
                </a:lnTo>
                <a:lnTo>
                  <a:pt x="365" y="153"/>
                </a:lnTo>
                <a:cubicBezTo>
                  <a:pt x="365" y="56"/>
                  <a:pt x="301" y="0"/>
                  <a:pt x="187" y="0"/>
                </a:cubicBezTo>
                <a:cubicBezTo>
                  <a:pt x="148" y="0"/>
                  <a:pt x="12" y="8"/>
                  <a:pt x="12" y="128"/>
                </a:cubicBezTo>
                <a:cubicBezTo>
                  <a:pt x="12" y="229"/>
                  <a:pt x="110" y="246"/>
                  <a:pt x="178" y="263"/>
                </a:cubicBezTo>
                <a:lnTo>
                  <a:pt x="191" y="263"/>
                </a:lnTo>
                <a:cubicBezTo>
                  <a:pt x="263" y="280"/>
                  <a:pt x="335" y="293"/>
                  <a:pt x="335" y="365"/>
                </a:cubicBezTo>
                <a:cubicBezTo>
                  <a:pt x="335" y="449"/>
                  <a:pt x="234" y="458"/>
                  <a:pt x="191" y="458"/>
                </a:cubicBezTo>
                <a:cubicBezTo>
                  <a:pt x="106" y="458"/>
                  <a:pt x="46" y="407"/>
                  <a:pt x="42" y="327"/>
                </a:cubicBezTo>
                <a:lnTo>
                  <a:pt x="42" y="322"/>
                </a:lnTo>
                <a:lnTo>
                  <a:pt x="0" y="322"/>
                </a:lnTo>
                <a:lnTo>
                  <a:pt x="0" y="327"/>
                </a:lnTo>
                <a:cubicBezTo>
                  <a:pt x="0" y="432"/>
                  <a:pt x="76" y="496"/>
                  <a:pt x="191" y="496"/>
                </a:cubicBezTo>
                <a:cubicBezTo>
                  <a:pt x="234" y="496"/>
                  <a:pt x="378" y="487"/>
                  <a:pt x="378" y="365"/>
                </a:cubicBezTo>
                <a:cubicBezTo>
                  <a:pt x="378" y="263"/>
                  <a:pt x="301" y="242"/>
                  <a:pt x="208" y="22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61720" y="1506960"/>
            <a:ext cx="17640" cy="171360"/>
          </a:xfrm>
          <a:custGeom>
            <a:rect b="b" l="l" r="r" t="t"/>
            <a:pathLst>
              <a:path extrusionOk="0" h="476" w="49">
                <a:moveTo>
                  <a:pt x="0" y="475"/>
                </a:moveTo>
                <a:lnTo>
                  <a:pt x="48" y="475"/>
                </a:lnTo>
                <a:lnTo>
                  <a:pt x="48" y="0"/>
                </a:lnTo>
                <a:lnTo>
                  <a:pt x="0" y="0"/>
                </a:lnTo>
                <a:lnTo>
                  <a:pt x="0" y="47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0" name="Google Shape;70;p14"/>
          <p:cNvSpPr/>
          <p:nvPr/>
        </p:nvSpPr>
        <p:spPr>
          <a:xfrm>
            <a:off x="2097000" y="1455120"/>
            <a:ext cx="236880" cy="282960"/>
          </a:xfrm>
          <a:custGeom>
            <a:rect b="b" l="l" r="r" t="t"/>
            <a:pathLst>
              <a:path extrusionOk="0" h="786" w="658">
                <a:moveTo>
                  <a:pt x="131" y="144"/>
                </a:moveTo>
                <a:cubicBezTo>
                  <a:pt x="131" y="136"/>
                  <a:pt x="131" y="0"/>
                  <a:pt x="131" y="0"/>
                </a:cubicBezTo>
                <a:lnTo>
                  <a:pt x="88" y="0"/>
                </a:lnTo>
                <a:cubicBezTo>
                  <a:pt x="88" y="0"/>
                  <a:pt x="88" y="136"/>
                  <a:pt x="88" y="144"/>
                </a:cubicBezTo>
                <a:cubicBezTo>
                  <a:pt x="80" y="144"/>
                  <a:pt x="0" y="144"/>
                  <a:pt x="0" y="144"/>
                </a:cubicBezTo>
                <a:lnTo>
                  <a:pt x="0" y="182"/>
                </a:lnTo>
                <a:cubicBezTo>
                  <a:pt x="0" y="182"/>
                  <a:pt x="80" y="182"/>
                  <a:pt x="88" y="182"/>
                </a:cubicBezTo>
                <a:cubicBezTo>
                  <a:pt x="88" y="191"/>
                  <a:pt x="88" y="505"/>
                  <a:pt x="88" y="505"/>
                </a:cubicBezTo>
                <a:cubicBezTo>
                  <a:pt x="88" y="505"/>
                  <a:pt x="88" y="509"/>
                  <a:pt x="88" y="514"/>
                </a:cubicBezTo>
                <a:cubicBezTo>
                  <a:pt x="88" y="547"/>
                  <a:pt x="97" y="573"/>
                  <a:pt x="114" y="594"/>
                </a:cubicBezTo>
                <a:cubicBezTo>
                  <a:pt x="143" y="619"/>
                  <a:pt x="190" y="619"/>
                  <a:pt x="228" y="619"/>
                </a:cubicBezTo>
                <a:lnTo>
                  <a:pt x="228" y="581"/>
                </a:lnTo>
                <a:lnTo>
                  <a:pt x="224" y="581"/>
                </a:lnTo>
                <a:cubicBezTo>
                  <a:pt x="186" y="581"/>
                  <a:pt x="160" y="577"/>
                  <a:pt x="148" y="564"/>
                </a:cubicBezTo>
                <a:cubicBezTo>
                  <a:pt x="135" y="552"/>
                  <a:pt x="131" y="535"/>
                  <a:pt x="131" y="505"/>
                </a:cubicBezTo>
                <a:cubicBezTo>
                  <a:pt x="131" y="505"/>
                  <a:pt x="131" y="191"/>
                  <a:pt x="131" y="182"/>
                </a:cubicBezTo>
                <a:cubicBezTo>
                  <a:pt x="135" y="182"/>
                  <a:pt x="224" y="182"/>
                  <a:pt x="249" y="182"/>
                </a:cubicBezTo>
                <a:cubicBezTo>
                  <a:pt x="292" y="293"/>
                  <a:pt x="428" y="611"/>
                  <a:pt x="428" y="611"/>
                </a:cubicBezTo>
                <a:cubicBezTo>
                  <a:pt x="406" y="670"/>
                  <a:pt x="393" y="704"/>
                  <a:pt x="381" y="717"/>
                </a:cubicBezTo>
                <a:cubicBezTo>
                  <a:pt x="359" y="738"/>
                  <a:pt x="338" y="746"/>
                  <a:pt x="287" y="746"/>
                </a:cubicBezTo>
                <a:lnTo>
                  <a:pt x="283" y="746"/>
                </a:lnTo>
                <a:lnTo>
                  <a:pt x="283" y="785"/>
                </a:lnTo>
                <a:lnTo>
                  <a:pt x="287" y="785"/>
                </a:lnTo>
                <a:cubicBezTo>
                  <a:pt x="338" y="785"/>
                  <a:pt x="372" y="785"/>
                  <a:pt x="397" y="763"/>
                </a:cubicBezTo>
                <a:cubicBezTo>
                  <a:pt x="420" y="746"/>
                  <a:pt x="432" y="713"/>
                  <a:pt x="454" y="666"/>
                </a:cubicBezTo>
                <a:lnTo>
                  <a:pt x="657" y="144"/>
                </a:lnTo>
                <a:lnTo>
                  <a:pt x="610" y="144"/>
                </a:lnTo>
                <a:cubicBezTo>
                  <a:pt x="610" y="144"/>
                  <a:pt x="458" y="543"/>
                  <a:pt x="454" y="564"/>
                </a:cubicBezTo>
                <a:cubicBezTo>
                  <a:pt x="445" y="543"/>
                  <a:pt x="279" y="144"/>
                  <a:pt x="279" y="144"/>
                </a:cubicBezTo>
                <a:lnTo>
                  <a:pt x="131" y="1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2061720" y="1455120"/>
            <a:ext cx="17640" cy="23760"/>
          </a:xfrm>
          <a:custGeom>
            <a:rect b="b" l="l" r="r" t="t"/>
            <a:pathLst>
              <a:path extrusionOk="0" h="66" w="49">
                <a:moveTo>
                  <a:pt x="0" y="65"/>
                </a:moveTo>
                <a:lnTo>
                  <a:pt x="48" y="65"/>
                </a:lnTo>
                <a:lnTo>
                  <a:pt x="48" y="0"/>
                </a:lnTo>
                <a:lnTo>
                  <a:pt x="0" y="0"/>
                </a:lnTo>
                <a:lnTo>
                  <a:pt x="0" y="6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1348550" y="1214275"/>
            <a:ext cx="217100" cy="191175"/>
          </a:xfrm>
          <a:custGeom>
            <a:rect b="b" l="l" r="r" t="t"/>
            <a:pathLst>
              <a:path extrusionOk="0" h="557" w="603">
                <a:moveTo>
                  <a:pt x="302" y="37"/>
                </a:moveTo>
                <a:cubicBezTo>
                  <a:pt x="178" y="37"/>
                  <a:pt x="94" y="123"/>
                  <a:pt x="94" y="267"/>
                </a:cubicBezTo>
                <a:cubicBezTo>
                  <a:pt x="94" y="440"/>
                  <a:pt x="200" y="518"/>
                  <a:pt x="302" y="518"/>
                </a:cubicBezTo>
                <a:cubicBezTo>
                  <a:pt x="425" y="518"/>
                  <a:pt x="508" y="429"/>
                  <a:pt x="508" y="284"/>
                </a:cubicBezTo>
                <a:cubicBezTo>
                  <a:pt x="508" y="133"/>
                  <a:pt x="425" y="37"/>
                  <a:pt x="302" y="37"/>
                </a:cubicBezTo>
                <a:moveTo>
                  <a:pt x="294" y="552"/>
                </a:moveTo>
                <a:cubicBezTo>
                  <a:pt x="134" y="549"/>
                  <a:pt x="0" y="432"/>
                  <a:pt x="4" y="270"/>
                </a:cubicBezTo>
                <a:cubicBezTo>
                  <a:pt x="8" y="144"/>
                  <a:pt x="116" y="0"/>
                  <a:pt x="312" y="3"/>
                </a:cubicBezTo>
                <a:cubicBezTo>
                  <a:pt x="449" y="6"/>
                  <a:pt x="602" y="103"/>
                  <a:pt x="598" y="284"/>
                </a:cubicBezTo>
                <a:cubicBezTo>
                  <a:pt x="595" y="463"/>
                  <a:pt x="435" y="556"/>
                  <a:pt x="294" y="55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2208240" y="1162800"/>
            <a:ext cx="223200" cy="238320"/>
          </a:xfrm>
          <a:custGeom>
            <a:rect b="b" l="l" r="r" t="t"/>
            <a:pathLst>
              <a:path extrusionOk="0" h="662" w="620">
                <a:moveTo>
                  <a:pt x="619" y="12"/>
                </a:moveTo>
                <a:lnTo>
                  <a:pt x="619" y="0"/>
                </a:lnTo>
                <a:lnTo>
                  <a:pt x="432" y="0"/>
                </a:lnTo>
                <a:lnTo>
                  <a:pt x="432" y="12"/>
                </a:lnTo>
                <a:cubicBezTo>
                  <a:pt x="466" y="12"/>
                  <a:pt x="479" y="21"/>
                  <a:pt x="479" y="72"/>
                </a:cubicBezTo>
                <a:lnTo>
                  <a:pt x="479" y="304"/>
                </a:lnTo>
                <a:lnTo>
                  <a:pt x="139" y="304"/>
                </a:lnTo>
                <a:lnTo>
                  <a:pt x="139" y="72"/>
                </a:lnTo>
                <a:cubicBezTo>
                  <a:pt x="139" y="21"/>
                  <a:pt x="148" y="12"/>
                  <a:pt x="186" y="12"/>
                </a:cubicBezTo>
                <a:lnTo>
                  <a:pt x="186" y="0"/>
                </a:lnTo>
                <a:lnTo>
                  <a:pt x="0" y="0"/>
                </a:lnTo>
                <a:lnTo>
                  <a:pt x="0" y="12"/>
                </a:lnTo>
                <a:cubicBezTo>
                  <a:pt x="38" y="12"/>
                  <a:pt x="46" y="21"/>
                  <a:pt x="46" y="72"/>
                </a:cubicBezTo>
                <a:lnTo>
                  <a:pt x="46" y="589"/>
                </a:lnTo>
                <a:cubicBezTo>
                  <a:pt x="46" y="644"/>
                  <a:pt x="38" y="648"/>
                  <a:pt x="0" y="652"/>
                </a:cubicBezTo>
                <a:lnTo>
                  <a:pt x="0" y="661"/>
                </a:lnTo>
                <a:lnTo>
                  <a:pt x="186" y="661"/>
                </a:lnTo>
                <a:lnTo>
                  <a:pt x="186" y="652"/>
                </a:lnTo>
                <a:cubicBezTo>
                  <a:pt x="148" y="648"/>
                  <a:pt x="139" y="644"/>
                  <a:pt x="139" y="589"/>
                </a:cubicBezTo>
                <a:lnTo>
                  <a:pt x="139" y="342"/>
                </a:lnTo>
                <a:lnTo>
                  <a:pt x="479" y="342"/>
                </a:lnTo>
                <a:lnTo>
                  <a:pt x="479" y="589"/>
                </a:lnTo>
                <a:cubicBezTo>
                  <a:pt x="479" y="644"/>
                  <a:pt x="466" y="648"/>
                  <a:pt x="432" y="652"/>
                </a:cubicBezTo>
                <a:lnTo>
                  <a:pt x="432" y="661"/>
                </a:lnTo>
                <a:lnTo>
                  <a:pt x="619" y="661"/>
                </a:lnTo>
                <a:lnTo>
                  <a:pt x="619" y="652"/>
                </a:lnTo>
                <a:cubicBezTo>
                  <a:pt x="581" y="648"/>
                  <a:pt x="572" y="644"/>
                  <a:pt x="572" y="589"/>
                </a:cubicBezTo>
                <a:lnTo>
                  <a:pt x="572" y="72"/>
                </a:lnTo>
                <a:cubicBezTo>
                  <a:pt x="572" y="21"/>
                  <a:pt x="581" y="12"/>
                  <a:pt x="619" y="1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1581840" y="1162800"/>
            <a:ext cx="217080" cy="238320"/>
          </a:xfrm>
          <a:custGeom>
            <a:rect b="b" l="l" r="r" t="t"/>
            <a:pathLst>
              <a:path extrusionOk="0" h="662" w="603">
                <a:moveTo>
                  <a:pt x="0" y="0"/>
                </a:moveTo>
                <a:lnTo>
                  <a:pt x="0" y="12"/>
                </a:lnTo>
                <a:cubicBezTo>
                  <a:pt x="34" y="12"/>
                  <a:pt x="46" y="16"/>
                  <a:pt x="46" y="55"/>
                </a:cubicBezTo>
                <a:lnTo>
                  <a:pt x="46" y="589"/>
                </a:lnTo>
                <a:cubicBezTo>
                  <a:pt x="46" y="644"/>
                  <a:pt x="34" y="648"/>
                  <a:pt x="0" y="652"/>
                </a:cubicBezTo>
                <a:lnTo>
                  <a:pt x="0" y="661"/>
                </a:lnTo>
                <a:lnTo>
                  <a:pt x="140" y="661"/>
                </a:lnTo>
                <a:lnTo>
                  <a:pt x="140" y="652"/>
                </a:lnTo>
                <a:cubicBezTo>
                  <a:pt x="101" y="648"/>
                  <a:pt x="93" y="644"/>
                  <a:pt x="93" y="589"/>
                </a:cubicBezTo>
                <a:lnTo>
                  <a:pt x="93" y="110"/>
                </a:lnTo>
                <a:cubicBezTo>
                  <a:pt x="93" y="118"/>
                  <a:pt x="458" y="564"/>
                  <a:pt x="538" y="661"/>
                </a:cubicBezTo>
                <a:lnTo>
                  <a:pt x="555" y="661"/>
                </a:lnTo>
                <a:lnTo>
                  <a:pt x="555" y="55"/>
                </a:lnTo>
                <a:cubicBezTo>
                  <a:pt x="555" y="16"/>
                  <a:pt x="564" y="12"/>
                  <a:pt x="602" y="12"/>
                </a:cubicBezTo>
                <a:lnTo>
                  <a:pt x="602" y="0"/>
                </a:lnTo>
                <a:lnTo>
                  <a:pt x="462" y="0"/>
                </a:lnTo>
                <a:lnTo>
                  <a:pt x="462" y="12"/>
                </a:lnTo>
                <a:cubicBezTo>
                  <a:pt x="496" y="12"/>
                  <a:pt x="509" y="16"/>
                  <a:pt x="509" y="55"/>
                </a:cubicBezTo>
                <a:lnTo>
                  <a:pt x="509" y="475"/>
                </a:lnTo>
                <a:lnTo>
                  <a:pt x="123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1801080" y="1162800"/>
            <a:ext cx="221760" cy="238320"/>
          </a:xfrm>
          <a:custGeom>
            <a:rect b="b" l="l" r="r" t="t"/>
            <a:pathLst>
              <a:path extrusionOk="0" h="662" w="616">
                <a:moveTo>
                  <a:pt x="174" y="424"/>
                </a:moveTo>
                <a:cubicBezTo>
                  <a:pt x="217" y="317"/>
                  <a:pt x="281" y="152"/>
                  <a:pt x="281" y="152"/>
                </a:cubicBezTo>
                <a:cubicBezTo>
                  <a:pt x="281" y="152"/>
                  <a:pt x="340" y="300"/>
                  <a:pt x="391" y="424"/>
                </a:cubicBezTo>
                <a:lnTo>
                  <a:pt x="174" y="424"/>
                </a:lnTo>
                <a:moveTo>
                  <a:pt x="315" y="0"/>
                </a:moveTo>
                <a:lnTo>
                  <a:pt x="302" y="0"/>
                </a:lnTo>
                <a:cubicBezTo>
                  <a:pt x="268" y="80"/>
                  <a:pt x="115" y="445"/>
                  <a:pt x="60" y="572"/>
                </a:cubicBezTo>
                <a:cubicBezTo>
                  <a:pt x="51" y="593"/>
                  <a:pt x="34" y="627"/>
                  <a:pt x="26" y="640"/>
                </a:cubicBezTo>
                <a:cubicBezTo>
                  <a:pt x="17" y="652"/>
                  <a:pt x="9" y="652"/>
                  <a:pt x="0" y="652"/>
                </a:cubicBezTo>
                <a:lnTo>
                  <a:pt x="0" y="661"/>
                </a:lnTo>
                <a:lnTo>
                  <a:pt x="123" y="661"/>
                </a:lnTo>
                <a:lnTo>
                  <a:pt x="123" y="652"/>
                </a:lnTo>
                <a:cubicBezTo>
                  <a:pt x="115" y="652"/>
                  <a:pt x="93" y="652"/>
                  <a:pt x="93" y="631"/>
                </a:cubicBezTo>
                <a:cubicBezTo>
                  <a:pt x="89" y="627"/>
                  <a:pt x="93" y="619"/>
                  <a:pt x="93" y="614"/>
                </a:cubicBezTo>
                <a:cubicBezTo>
                  <a:pt x="98" y="602"/>
                  <a:pt x="123" y="538"/>
                  <a:pt x="157" y="466"/>
                </a:cubicBezTo>
                <a:lnTo>
                  <a:pt x="408" y="466"/>
                </a:lnTo>
                <a:cubicBezTo>
                  <a:pt x="433" y="525"/>
                  <a:pt x="454" y="581"/>
                  <a:pt x="467" y="602"/>
                </a:cubicBezTo>
                <a:cubicBezTo>
                  <a:pt x="467" y="610"/>
                  <a:pt x="475" y="627"/>
                  <a:pt x="475" y="631"/>
                </a:cubicBezTo>
                <a:cubicBezTo>
                  <a:pt x="475" y="652"/>
                  <a:pt x="458" y="652"/>
                  <a:pt x="442" y="652"/>
                </a:cubicBezTo>
                <a:lnTo>
                  <a:pt x="442" y="661"/>
                </a:lnTo>
                <a:lnTo>
                  <a:pt x="615" y="661"/>
                </a:lnTo>
                <a:lnTo>
                  <a:pt x="615" y="652"/>
                </a:lnTo>
                <a:cubicBezTo>
                  <a:pt x="594" y="652"/>
                  <a:pt x="585" y="644"/>
                  <a:pt x="573" y="610"/>
                </a:cubicBezTo>
                <a:lnTo>
                  <a:pt x="315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1037520" y="1162800"/>
            <a:ext cx="258480" cy="238320"/>
          </a:xfrm>
          <a:custGeom>
            <a:rect b="b" l="l" r="r" t="t"/>
            <a:pathLst>
              <a:path extrusionOk="0" h="662" w="718">
                <a:moveTo>
                  <a:pt x="0" y="0"/>
                </a:moveTo>
                <a:lnTo>
                  <a:pt x="0" y="12"/>
                </a:lnTo>
                <a:cubicBezTo>
                  <a:pt x="22" y="12"/>
                  <a:pt x="30" y="12"/>
                  <a:pt x="38" y="21"/>
                </a:cubicBezTo>
                <a:cubicBezTo>
                  <a:pt x="38" y="25"/>
                  <a:pt x="43" y="29"/>
                  <a:pt x="43" y="29"/>
                </a:cubicBezTo>
                <a:cubicBezTo>
                  <a:pt x="43" y="33"/>
                  <a:pt x="47" y="38"/>
                  <a:pt x="47" y="42"/>
                </a:cubicBezTo>
                <a:cubicBezTo>
                  <a:pt x="47" y="46"/>
                  <a:pt x="47" y="50"/>
                  <a:pt x="47" y="55"/>
                </a:cubicBezTo>
                <a:lnTo>
                  <a:pt x="47" y="589"/>
                </a:lnTo>
                <a:cubicBezTo>
                  <a:pt x="47" y="644"/>
                  <a:pt x="34" y="648"/>
                  <a:pt x="0" y="652"/>
                </a:cubicBezTo>
                <a:lnTo>
                  <a:pt x="0" y="661"/>
                </a:lnTo>
                <a:lnTo>
                  <a:pt x="140" y="661"/>
                </a:lnTo>
                <a:lnTo>
                  <a:pt x="140" y="652"/>
                </a:lnTo>
                <a:cubicBezTo>
                  <a:pt x="102" y="648"/>
                  <a:pt x="94" y="644"/>
                  <a:pt x="94" y="589"/>
                </a:cubicBezTo>
                <a:lnTo>
                  <a:pt x="94" y="131"/>
                </a:lnTo>
                <a:cubicBezTo>
                  <a:pt x="94" y="122"/>
                  <a:pt x="89" y="105"/>
                  <a:pt x="89" y="105"/>
                </a:cubicBezTo>
                <a:lnTo>
                  <a:pt x="98" y="131"/>
                </a:lnTo>
                <a:lnTo>
                  <a:pt x="326" y="657"/>
                </a:lnTo>
                <a:lnTo>
                  <a:pt x="340" y="657"/>
                </a:lnTo>
                <a:lnTo>
                  <a:pt x="573" y="114"/>
                </a:lnTo>
                <a:lnTo>
                  <a:pt x="581" y="93"/>
                </a:lnTo>
                <a:cubicBezTo>
                  <a:pt x="581" y="93"/>
                  <a:pt x="577" y="105"/>
                  <a:pt x="577" y="114"/>
                </a:cubicBezTo>
                <a:lnTo>
                  <a:pt x="577" y="589"/>
                </a:lnTo>
                <a:cubicBezTo>
                  <a:pt x="577" y="644"/>
                  <a:pt x="569" y="648"/>
                  <a:pt x="531" y="652"/>
                </a:cubicBezTo>
                <a:lnTo>
                  <a:pt x="531" y="661"/>
                </a:lnTo>
                <a:lnTo>
                  <a:pt x="717" y="661"/>
                </a:lnTo>
                <a:lnTo>
                  <a:pt x="717" y="652"/>
                </a:lnTo>
                <a:cubicBezTo>
                  <a:pt x="679" y="648"/>
                  <a:pt x="670" y="644"/>
                  <a:pt x="670" y="589"/>
                </a:cubicBezTo>
                <a:lnTo>
                  <a:pt x="670" y="55"/>
                </a:lnTo>
                <a:cubicBezTo>
                  <a:pt x="670" y="16"/>
                  <a:pt x="679" y="12"/>
                  <a:pt x="717" y="12"/>
                </a:cubicBezTo>
                <a:lnTo>
                  <a:pt x="717" y="0"/>
                </a:lnTo>
                <a:lnTo>
                  <a:pt x="573" y="0"/>
                </a:lnTo>
                <a:lnTo>
                  <a:pt x="361" y="500"/>
                </a:lnTo>
                <a:lnTo>
                  <a:pt x="149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032920" y="1161000"/>
            <a:ext cx="144000" cy="243000"/>
          </a:xfrm>
          <a:custGeom>
            <a:rect b="b" l="l" r="r" t="t"/>
            <a:pathLst>
              <a:path extrusionOk="0" h="675" w="400">
                <a:moveTo>
                  <a:pt x="4" y="624"/>
                </a:moveTo>
                <a:cubicBezTo>
                  <a:pt x="46" y="649"/>
                  <a:pt x="115" y="674"/>
                  <a:pt x="183" y="674"/>
                </a:cubicBezTo>
                <a:lnTo>
                  <a:pt x="187" y="674"/>
                </a:lnTo>
                <a:cubicBezTo>
                  <a:pt x="289" y="674"/>
                  <a:pt x="399" y="598"/>
                  <a:pt x="399" y="480"/>
                </a:cubicBezTo>
                <a:cubicBezTo>
                  <a:pt x="399" y="347"/>
                  <a:pt x="306" y="318"/>
                  <a:pt x="217" y="271"/>
                </a:cubicBezTo>
                <a:cubicBezTo>
                  <a:pt x="124" y="225"/>
                  <a:pt x="84" y="199"/>
                  <a:pt x="84" y="140"/>
                </a:cubicBezTo>
                <a:cubicBezTo>
                  <a:pt x="84" y="98"/>
                  <a:pt x="111" y="38"/>
                  <a:pt x="191" y="38"/>
                </a:cubicBezTo>
                <a:cubicBezTo>
                  <a:pt x="217" y="38"/>
                  <a:pt x="242" y="43"/>
                  <a:pt x="259" y="55"/>
                </a:cubicBezTo>
                <a:cubicBezTo>
                  <a:pt x="327" y="89"/>
                  <a:pt x="331" y="144"/>
                  <a:pt x="339" y="178"/>
                </a:cubicBezTo>
                <a:lnTo>
                  <a:pt x="348" y="178"/>
                </a:lnTo>
                <a:lnTo>
                  <a:pt x="344" y="30"/>
                </a:lnTo>
                <a:cubicBezTo>
                  <a:pt x="301" y="13"/>
                  <a:pt x="267" y="5"/>
                  <a:pt x="242" y="0"/>
                </a:cubicBezTo>
                <a:cubicBezTo>
                  <a:pt x="229" y="0"/>
                  <a:pt x="217" y="0"/>
                  <a:pt x="204" y="0"/>
                </a:cubicBezTo>
                <a:cubicBezTo>
                  <a:pt x="115" y="0"/>
                  <a:pt x="4" y="55"/>
                  <a:pt x="4" y="170"/>
                </a:cubicBezTo>
                <a:cubicBezTo>
                  <a:pt x="4" y="250"/>
                  <a:pt x="51" y="301"/>
                  <a:pt x="145" y="347"/>
                </a:cubicBezTo>
                <a:cubicBezTo>
                  <a:pt x="238" y="394"/>
                  <a:pt x="310" y="411"/>
                  <a:pt x="310" y="505"/>
                </a:cubicBezTo>
                <a:cubicBezTo>
                  <a:pt x="310" y="552"/>
                  <a:pt x="284" y="636"/>
                  <a:pt x="179" y="636"/>
                </a:cubicBezTo>
                <a:cubicBezTo>
                  <a:pt x="136" y="636"/>
                  <a:pt x="101" y="619"/>
                  <a:pt x="76" y="598"/>
                </a:cubicBezTo>
                <a:cubicBezTo>
                  <a:pt x="12" y="539"/>
                  <a:pt x="17" y="492"/>
                  <a:pt x="8" y="474"/>
                </a:cubicBezTo>
                <a:lnTo>
                  <a:pt x="0" y="474"/>
                </a:lnTo>
                <a:lnTo>
                  <a:pt x="4" y="62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02560" y="1162800"/>
            <a:ext cx="358920" cy="456120"/>
          </a:xfrm>
          <a:custGeom>
            <a:rect b="b" l="l" r="r" t="t"/>
            <a:pathLst>
              <a:path extrusionOk="0" h="1267" w="997">
                <a:moveTo>
                  <a:pt x="5" y="503"/>
                </a:moveTo>
                <a:cubicBezTo>
                  <a:pt x="5" y="533"/>
                  <a:pt x="0" y="740"/>
                  <a:pt x="133" y="956"/>
                </a:cubicBezTo>
                <a:cubicBezTo>
                  <a:pt x="251" y="1151"/>
                  <a:pt x="425" y="1237"/>
                  <a:pt x="501" y="1266"/>
                </a:cubicBezTo>
                <a:cubicBezTo>
                  <a:pt x="577" y="1237"/>
                  <a:pt x="751" y="1151"/>
                  <a:pt x="869" y="956"/>
                </a:cubicBezTo>
                <a:cubicBezTo>
                  <a:pt x="996" y="740"/>
                  <a:pt x="996" y="533"/>
                  <a:pt x="996" y="503"/>
                </a:cubicBezTo>
                <a:lnTo>
                  <a:pt x="996" y="0"/>
                </a:lnTo>
                <a:lnTo>
                  <a:pt x="5" y="0"/>
                </a:lnTo>
                <a:lnTo>
                  <a:pt x="5" y="50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440280" y="1431000"/>
            <a:ext cx="485280" cy="256680"/>
          </a:xfrm>
          <a:custGeom>
            <a:rect b="b" l="l" r="r" t="t"/>
            <a:pathLst>
              <a:path extrusionOk="0" h="713" w="1348">
                <a:moveTo>
                  <a:pt x="1229" y="0"/>
                </a:moveTo>
                <a:lnTo>
                  <a:pt x="1224" y="17"/>
                </a:lnTo>
                <a:cubicBezTo>
                  <a:pt x="1216" y="33"/>
                  <a:pt x="1212" y="55"/>
                  <a:pt x="1203" y="72"/>
                </a:cubicBezTo>
                <a:lnTo>
                  <a:pt x="1161" y="33"/>
                </a:lnTo>
                <a:lnTo>
                  <a:pt x="1157" y="50"/>
                </a:lnTo>
                <a:cubicBezTo>
                  <a:pt x="1131" y="118"/>
                  <a:pt x="1102" y="182"/>
                  <a:pt x="1068" y="237"/>
                </a:cubicBezTo>
                <a:cubicBezTo>
                  <a:pt x="975" y="385"/>
                  <a:pt x="843" y="495"/>
                  <a:pt x="690" y="550"/>
                </a:cubicBezTo>
                <a:cubicBezTo>
                  <a:pt x="690" y="550"/>
                  <a:pt x="677" y="554"/>
                  <a:pt x="673" y="554"/>
                </a:cubicBezTo>
                <a:cubicBezTo>
                  <a:pt x="669" y="554"/>
                  <a:pt x="656" y="550"/>
                  <a:pt x="656" y="550"/>
                </a:cubicBezTo>
                <a:cubicBezTo>
                  <a:pt x="504" y="495"/>
                  <a:pt x="372" y="385"/>
                  <a:pt x="279" y="237"/>
                </a:cubicBezTo>
                <a:cubicBezTo>
                  <a:pt x="241" y="182"/>
                  <a:pt x="212" y="118"/>
                  <a:pt x="190" y="50"/>
                </a:cubicBezTo>
                <a:lnTo>
                  <a:pt x="186" y="33"/>
                </a:lnTo>
                <a:lnTo>
                  <a:pt x="173" y="46"/>
                </a:lnTo>
                <a:lnTo>
                  <a:pt x="144" y="72"/>
                </a:lnTo>
                <a:cubicBezTo>
                  <a:pt x="135" y="55"/>
                  <a:pt x="131" y="33"/>
                  <a:pt x="123" y="17"/>
                </a:cubicBezTo>
                <a:lnTo>
                  <a:pt x="118" y="0"/>
                </a:lnTo>
                <a:lnTo>
                  <a:pt x="106" y="8"/>
                </a:lnTo>
                <a:lnTo>
                  <a:pt x="0" y="105"/>
                </a:lnTo>
                <a:lnTo>
                  <a:pt x="4" y="114"/>
                </a:lnTo>
                <a:cubicBezTo>
                  <a:pt x="25" y="194"/>
                  <a:pt x="68" y="279"/>
                  <a:pt x="102" y="334"/>
                </a:cubicBezTo>
                <a:lnTo>
                  <a:pt x="106" y="347"/>
                </a:lnTo>
                <a:lnTo>
                  <a:pt x="152" y="304"/>
                </a:lnTo>
                <a:cubicBezTo>
                  <a:pt x="152" y="309"/>
                  <a:pt x="152" y="313"/>
                  <a:pt x="157" y="313"/>
                </a:cubicBezTo>
                <a:cubicBezTo>
                  <a:pt x="267" y="491"/>
                  <a:pt x="423" y="618"/>
                  <a:pt x="605" y="691"/>
                </a:cubicBezTo>
                <a:lnTo>
                  <a:pt x="673" y="712"/>
                </a:lnTo>
                <a:lnTo>
                  <a:pt x="737" y="691"/>
                </a:lnTo>
                <a:cubicBezTo>
                  <a:pt x="924" y="618"/>
                  <a:pt x="1080" y="491"/>
                  <a:pt x="1190" y="313"/>
                </a:cubicBezTo>
                <a:cubicBezTo>
                  <a:pt x="1195" y="313"/>
                  <a:pt x="1195" y="309"/>
                  <a:pt x="1195" y="304"/>
                </a:cubicBezTo>
                <a:lnTo>
                  <a:pt x="1241" y="347"/>
                </a:lnTo>
                <a:lnTo>
                  <a:pt x="1246" y="334"/>
                </a:lnTo>
                <a:cubicBezTo>
                  <a:pt x="1279" y="279"/>
                  <a:pt x="1317" y="194"/>
                  <a:pt x="1343" y="114"/>
                </a:cubicBezTo>
                <a:lnTo>
                  <a:pt x="1347" y="105"/>
                </a:lnTo>
                <a:lnTo>
                  <a:pt x="1229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821160" y="1240200"/>
            <a:ext cx="10080" cy="16200"/>
          </a:xfrm>
          <a:custGeom>
            <a:rect b="b" l="l" r="r" t="t"/>
            <a:pathLst>
              <a:path extrusionOk="0" h="45" w="28">
                <a:moveTo>
                  <a:pt x="27" y="5"/>
                </a:moveTo>
                <a:cubicBezTo>
                  <a:pt x="27" y="13"/>
                  <a:pt x="27" y="23"/>
                  <a:pt x="22" y="27"/>
                </a:cubicBezTo>
                <a:cubicBezTo>
                  <a:pt x="22" y="31"/>
                  <a:pt x="18" y="35"/>
                  <a:pt x="14" y="35"/>
                </a:cubicBezTo>
                <a:cubicBezTo>
                  <a:pt x="10" y="40"/>
                  <a:pt x="4" y="40"/>
                  <a:pt x="4" y="44"/>
                </a:cubicBezTo>
                <a:lnTo>
                  <a:pt x="0" y="40"/>
                </a:lnTo>
                <a:cubicBezTo>
                  <a:pt x="0" y="31"/>
                  <a:pt x="4" y="27"/>
                  <a:pt x="10" y="17"/>
                </a:cubicBezTo>
                <a:cubicBezTo>
                  <a:pt x="10" y="9"/>
                  <a:pt x="18" y="5"/>
                  <a:pt x="27" y="0"/>
                </a:cubicBezTo>
                <a:lnTo>
                  <a:pt x="27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793800" y="1290600"/>
            <a:ext cx="17640" cy="6840"/>
          </a:xfrm>
          <a:custGeom>
            <a:rect b="b" l="l" r="r" t="t"/>
            <a:pathLst>
              <a:path extrusionOk="0" h="19" w="49">
                <a:moveTo>
                  <a:pt x="21" y="0"/>
                </a:moveTo>
                <a:cubicBezTo>
                  <a:pt x="31" y="0"/>
                  <a:pt x="39" y="0"/>
                  <a:pt x="48" y="4"/>
                </a:cubicBezTo>
                <a:cubicBezTo>
                  <a:pt x="43" y="14"/>
                  <a:pt x="35" y="18"/>
                  <a:pt x="25" y="18"/>
                </a:cubicBezTo>
                <a:cubicBezTo>
                  <a:pt x="17" y="18"/>
                  <a:pt x="9" y="18"/>
                  <a:pt x="0" y="14"/>
                </a:cubicBezTo>
                <a:cubicBezTo>
                  <a:pt x="4" y="4"/>
                  <a:pt x="13" y="0"/>
                  <a:pt x="21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86240" y="1281600"/>
            <a:ext cx="9720" cy="14400"/>
          </a:xfrm>
          <a:custGeom>
            <a:rect b="b" l="l" r="r" t="t"/>
            <a:pathLst>
              <a:path extrusionOk="0" h="40" w="27">
                <a:moveTo>
                  <a:pt x="0" y="39"/>
                </a:moveTo>
                <a:cubicBezTo>
                  <a:pt x="0" y="29"/>
                  <a:pt x="5" y="21"/>
                  <a:pt x="9" y="12"/>
                </a:cubicBezTo>
                <a:cubicBezTo>
                  <a:pt x="14" y="8"/>
                  <a:pt x="18" y="0"/>
                  <a:pt x="26" y="0"/>
                </a:cubicBezTo>
                <a:cubicBezTo>
                  <a:pt x="26" y="8"/>
                  <a:pt x="26" y="17"/>
                  <a:pt x="22" y="21"/>
                </a:cubicBezTo>
                <a:cubicBezTo>
                  <a:pt x="18" y="29"/>
                  <a:pt x="9" y="35"/>
                  <a:pt x="0" y="3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797040" y="1274040"/>
            <a:ext cx="6480" cy="15840"/>
          </a:xfrm>
          <a:custGeom>
            <a:rect b="b" l="l" r="r" t="t"/>
            <a:pathLst>
              <a:path extrusionOk="0" h="44" w="18">
                <a:moveTo>
                  <a:pt x="5" y="13"/>
                </a:moveTo>
                <a:cubicBezTo>
                  <a:pt x="5" y="8"/>
                  <a:pt x="13" y="4"/>
                  <a:pt x="17" y="0"/>
                </a:cubicBezTo>
                <a:cubicBezTo>
                  <a:pt x="17" y="4"/>
                  <a:pt x="17" y="8"/>
                  <a:pt x="17" y="13"/>
                </a:cubicBezTo>
                <a:cubicBezTo>
                  <a:pt x="17" y="18"/>
                  <a:pt x="17" y="22"/>
                  <a:pt x="17" y="26"/>
                </a:cubicBezTo>
                <a:cubicBezTo>
                  <a:pt x="13" y="30"/>
                  <a:pt x="13" y="34"/>
                  <a:pt x="5" y="43"/>
                </a:cubicBezTo>
                <a:lnTo>
                  <a:pt x="0" y="43"/>
                </a:lnTo>
                <a:cubicBezTo>
                  <a:pt x="5" y="34"/>
                  <a:pt x="5" y="26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804600" y="1264680"/>
            <a:ext cx="6840" cy="17640"/>
          </a:xfrm>
          <a:custGeom>
            <a:rect b="b" l="l" r="r" t="t"/>
            <a:pathLst>
              <a:path extrusionOk="0" h="49" w="19">
                <a:moveTo>
                  <a:pt x="0" y="18"/>
                </a:moveTo>
                <a:cubicBezTo>
                  <a:pt x="4" y="14"/>
                  <a:pt x="4" y="10"/>
                  <a:pt x="8" y="0"/>
                </a:cubicBezTo>
                <a:cubicBezTo>
                  <a:pt x="12" y="10"/>
                  <a:pt x="18" y="18"/>
                  <a:pt x="18" y="22"/>
                </a:cubicBezTo>
                <a:cubicBezTo>
                  <a:pt x="18" y="27"/>
                  <a:pt x="18" y="27"/>
                  <a:pt x="18" y="27"/>
                </a:cubicBezTo>
                <a:cubicBezTo>
                  <a:pt x="18" y="35"/>
                  <a:pt x="12" y="39"/>
                  <a:pt x="8" y="44"/>
                </a:cubicBezTo>
                <a:cubicBezTo>
                  <a:pt x="8" y="48"/>
                  <a:pt x="4" y="48"/>
                  <a:pt x="4" y="48"/>
                </a:cubicBezTo>
                <a:cubicBezTo>
                  <a:pt x="4" y="39"/>
                  <a:pt x="4" y="27"/>
                  <a:pt x="0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808920" y="1255680"/>
            <a:ext cx="7200" cy="17280"/>
          </a:xfrm>
          <a:custGeom>
            <a:rect b="b" l="l" r="r" t="t"/>
            <a:pathLst>
              <a:path extrusionOk="0" h="48" w="20">
                <a:moveTo>
                  <a:pt x="0" y="17"/>
                </a:moveTo>
                <a:cubicBezTo>
                  <a:pt x="0" y="12"/>
                  <a:pt x="6" y="8"/>
                  <a:pt x="6" y="0"/>
                </a:cubicBezTo>
                <a:cubicBezTo>
                  <a:pt x="14" y="8"/>
                  <a:pt x="19" y="12"/>
                  <a:pt x="19" y="21"/>
                </a:cubicBezTo>
                <a:cubicBezTo>
                  <a:pt x="19" y="25"/>
                  <a:pt x="19" y="25"/>
                  <a:pt x="19" y="29"/>
                </a:cubicBezTo>
                <a:cubicBezTo>
                  <a:pt x="19" y="35"/>
                  <a:pt x="19" y="39"/>
                  <a:pt x="19" y="43"/>
                </a:cubicBezTo>
                <a:cubicBezTo>
                  <a:pt x="14" y="43"/>
                  <a:pt x="14" y="47"/>
                  <a:pt x="14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35"/>
                  <a:pt x="6" y="25"/>
                  <a:pt x="0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812160" y="1246320"/>
            <a:ext cx="8280" cy="16200"/>
          </a:xfrm>
          <a:custGeom>
            <a:rect b="b" l="l" r="r" t="t"/>
            <a:pathLst>
              <a:path extrusionOk="0" h="45" w="23">
                <a:moveTo>
                  <a:pt x="0" y="18"/>
                </a:moveTo>
                <a:cubicBezTo>
                  <a:pt x="0" y="14"/>
                  <a:pt x="0" y="14"/>
                  <a:pt x="0" y="10"/>
                </a:cubicBezTo>
                <a:cubicBezTo>
                  <a:pt x="0" y="6"/>
                  <a:pt x="0" y="0"/>
                  <a:pt x="0" y="0"/>
                </a:cubicBezTo>
                <a:cubicBezTo>
                  <a:pt x="9" y="6"/>
                  <a:pt x="14" y="10"/>
                  <a:pt x="18" y="18"/>
                </a:cubicBezTo>
                <a:cubicBezTo>
                  <a:pt x="18" y="23"/>
                  <a:pt x="22" y="31"/>
                  <a:pt x="22" y="35"/>
                </a:cubicBezTo>
                <a:lnTo>
                  <a:pt x="18" y="35"/>
                </a:lnTo>
                <a:cubicBezTo>
                  <a:pt x="18" y="39"/>
                  <a:pt x="18" y="39"/>
                  <a:pt x="18" y="44"/>
                </a:cubicBezTo>
                <a:lnTo>
                  <a:pt x="14" y="39"/>
                </a:lnTo>
                <a:cubicBezTo>
                  <a:pt x="14" y="35"/>
                  <a:pt x="9" y="27"/>
                  <a:pt x="0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810720" y="1235880"/>
            <a:ext cx="9720" cy="14400"/>
          </a:xfrm>
          <a:custGeom>
            <a:rect b="b" l="l" r="r" t="t"/>
            <a:pathLst>
              <a:path extrusionOk="0" h="40" w="27">
                <a:moveTo>
                  <a:pt x="4" y="18"/>
                </a:moveTo>
                <a:cubicBezTo>
                  <a:pt x="0" y="13"/>
                  <a:pt x="0" y="9"/>
                  <a:pt x="0" y="0"/>
                </a:cubicBezTo>
                <a:cubicBezTo>
                  <a:pt x="8" y="4"/>
                  <a:pt x="18" y="9"/>
                  <a:pt x="22" y="18"/>
                </a:cubicBezTo>
                <a:cubicBezTo>
                  <a:pt x="26" y="22"/>
                  <a:pt x="26" y="26"/>
                  <a:pt x="26" y="35"/>
                </a:cubicBezTo>
                <a:lnTo>
                  <a:pt x="26" y="39"/>
                </a:lnTo>
                <a:cubicBezTo>
                  <a:pt x="22" y="30"/>
                  <a:pt x="13" y="22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807480" y="1226520"/>
            <a:ext cx="12960" cy="11880"/>
          </a:xfrm>
          <a:custGeom>
            <a:rect b="b" l="l" r="r" t="t"/>
            <a:pathLst>
              <a:path extrusionOk="0" h="33" w="36">
                <a:moveTo>
                  <a:pt x="31" y="32"/>
                </a:moveTo>
                <a:cubicBezTo>
                  <a:pt x="27" y="27"/>
                  <a:pt x="17" y="23"/>
                  <a:pt x="9" y="18"/>
                </a:cubicBezTo>
                <a:cubicBezTo>
                  <a:pt x="4" y="14"/>
                  <a:pt x="0" y="10"/>
                  <a:pt x="0" y="0"/>
                </a:cubicBezTo>
                <a:cubicBezTo>
                  <a:pt x="9" y="0"/>
                  <a:pt x="13" y="6"/>
                  <a:pt x="22" y="10"/>
                </a:cubicBezTo>
                <a:cubicBezTo>
                  <a:pt x="27" y="14"/>
                  <a:pt x="31" y="18"/>
                  <a:pt x="35" y="27"/>
                </a:cubicBezTo>
                <a:cubicBezTo>
                  <a:pt x="31" y="27"/>
                  <a:pt x="31" y="32"/>
                  <a:pt x="31" y="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4"/>
          <p:cNvSpPr/>
          <p:nvPr/>
        </p:nvSpPr>
        <p:spPr>
          <a:xfrm>
            <a:off x="801360" y="1217520"/>
            <a:ext cx="14400" cy="9720"/>
          </a:xfrm>
          <a:custGeom>
            <a:rect b="b" l="l" r="r" t="t"/>
            <a:pathLst>
              <a:path extrusionOk="0" h="27" w="40">
                <a:moveTo>
                  <a:pt x="39" y="26"/>
                </a:moveTo>
                <a:cubicBezTo>
                  <a:pt x="30" y="22"/>
                  <a:pt x="21" y="18"/>
                  <a:pt x="13" y="18"/>
                </a:cubicBezTo>
                <a:cubicBezTo>
                  <a:pt x="4" y="13"/>
                  <a:pt x="4" y="8"/>
                  <a:pt x="0" y="4"/>
                </a:cubicBezTo>
                <a:cubicBezTo>
                  <a:pt x="9" y="0"/>
                  <a:pt x="17" y="4"/>
                  <a:pt x="26" y="8"/>
                </a:cubicBezTo>
                <a:cubicBezTo>
                  <a:pt x="30" y="8"/>
                  <a:pt x="34" y="13"/>
                  <a:pt x="39" y="18"/>
                </a:cubicBezTo>
                <a:cubicBezTo>
                  <a:pt x="39" y="22"/>
                  <a:pt x="39" y="22"/>
                  <a:pt x="39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804600" y="1281600"/>
            <a:ext cx="15840" cy="8280"/>
          </a:xfrm>
          <a:custGeom>
            <a:rect b="b" l="l" r="r" t="t"/>
            <a:pathLst>
              <a:path extrusionOk="0" h="23" w="44">
                <a:moveTo>
                  <a:pt x="13" y="22"/>
                </a:moveTo>
                <a:cubicBezTo>
                  <a:pt x="8" y="17"/>
                  <a:pt x="4" y="17"/>
                  <a:pt x="0" y="17"/>
                </a:cubicBezTo>
                <a:cubicBezTo>
                  <a:pt x="4" y="12"/>
                  <a:pt x="8" y="4"/>
                  <a:pt x="18" y="0"/>
                </a:cubicBezTo>
                <a:cubicBezTo>
                  <a:pt x="26" y="0"/>
                  <a:pt x="35" y="0"/>
                  <a:pt x="43" y="0"/>
                </a:cubicBezTo>
                <a:cubicBezTo>
                  <a:pt x="39" y="8"/>
                  <a:pt x="35" y="12"/>
                  <a:pt x="26" y="17"/>
                </a:cubicBezTo>
                <a:cubicBezTo>
                  <a:pt x="22" y="17"/>
                  <a:pt x="18" y="17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812160" y="1267920"/>
            <a:ext cx="15840" cy="11160"/>
          </a:xfrm>
          <a:custGeom>
            <a:rect b="b" l="l" r="r" t="t"/>
            <a:pathLst>
              <a:path extrusionOk="0" h="31" w="44">
                <a:moveTo>
                  <a:pt x="13" y="30"/>
                </a:moveTo>
                <a:cubicBezTo>
                  <a:pt x="8" y="30"/>
                  <a:pt x="4" y="30"/>
                  <a:pt x="0" y="30"/>
                </a:cubicBezTo>
                <a:cubicBezTo>
                  <a:pt x="4" y="22"/>
                  <a:pt x="8" y="13"/>
                  <a:pt x="17" y="9"/>
                </a:cubicBezTo>
                <a:cubicBezTo>
                  <a:pt x="21" y="5"/>
                  <a:pt x="30" y="0"/>
                  <a:pt x="43" y="0"/>
                </a:cubicBezTo>
                <a:cubicBezTo>
                  <a:pt x="39" y="13"/>
                  <a:pt x="35" y="18"/>
                  <a:pt x="25" y="26"/>
                </a:cubicBezTo>
                <a:cubicBezTo>
                  <a:pt x="21" y="26"/>
                  <a:pt x="17" y="26"/>
                  <a:pt x="13" y="3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818280" y="1254240"/>
            <a:ext cx="12960" cy="14400"/>
          </a:xfrm>
          <a:custGeom>
            <a:rect b="b" l="l" r="r" t="t"/>
            <a:pathLst>
              <a:path extrusionOk="0" h="40" w="36">
                <a:moveTo>
                  <a:pt x="26" y="25"/>
                </a:moveTo>
                <a:cubicBezTo>
                  <a:pt x="22" y="29"/>
                  <a:pt x="17" y="29"/>
                  <a:pt x="12" y="34"/>
                </a:cubicBezTo>
                <a:cubicBezTo>
                  <a:pt x="8" y="34"/>
                  <a:pt x="4" y="39"/>
                  <a:pt x="0" y="39"/>
                </a:cubicBezTo>
                <a:cubicBezTo>
                  <a:pt x="4" y="29"/>
                  <a:pt x="4" y="21"/>
                  <a:pt x="12" y="12"/>
                </a:cubicBezTo>
                <a:cubicBezTo>
                  <a:pt x="17" y="8"/>
                  <a:pt x="26" y="4"/>
                  <a:pt x="35" y="0"/>
                </a:cubicBezTo>
                <a:cubicBezTo>
                  <a:pt x="35" y="12"/>
                  <a:pt x="30" y="16"/>
                  <a:pt x="26" y="2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821160" y="1226520"/>
            <a:ext cx="8280" cy="17640"/>
          </a:xfrm>
          <a:custGeom>
            <a:rect b="b" l="l" r="r" t="t"/>
            <a:pathLst>
              <a:path extrusionOk="0" h="49" w="23">
                <a:moveTo>
                  <a:pt x="22" y="17"/>
                </a:moveTo>
                <a:cubicBezTo>
                  <a:pt x="22" y="17"/>
                  <a:pt x="22" y="23"/>
                  <a:pt x="17" y="27"/>
                </a:cubicBezTo>
                <a:cubicBezTo>
                  <a:pt x="17" y="31"/>
                  <a:pt x="17" y="35"/>
                  <a:pt x="13" y="35"/>
                </a:cubicBezTo>
                <a:cubicBezTo>
                  <a:pt x="9" y="39"/>
                  <a:pt x="9" y="44"/>
                  <a:pt x="5" y="48"/>
                </a:cubicBezTo>
                <a:cubicBezTo>
                  <a:pt x="5" y="44"/>
                  <a:pt x="0" y="35"/>
                  <a:pt x="0" y="31"/>
                </a:cubicBezTo>
                <a:cubicBezTo>
                  <a:pt x="0" y="27"/>
                  <a:pt x="0" y="27"/>
                  <a:pt x="5" y="23"/>
                </a:cubicBezTo>
                <a:cubicBezTo>
                  <a:pt x="5" y="13"/>
                  <a:pt x="9" y="5"/>
                  <a:pt x="17" y="0"/>
                </a:cubicBezTo>
                <a:cubicBezTo>
                  <a:pt x="17" y="5"/>
                  <a:pt x="22" y="9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816840" y="1212840"/>
            <a:ext cx="8280" cy="19080"/>
          </a:xfrm>
          <a:custGeom>
            <a:rect b="b" l="l" r="r" t="t"/>
            <a:pathLst>
              <a:path extrusionOk="0" h="53" w="23">
                <a:moveTo>
                  <a:pt x="0" y="27"/>
                </a:moveTo>
                <a:cubicBezTo>
                  <a:pt x="0" y="18"/>
                  <a:pt x="4" y="10"/>
                  <a:pt x="13" y="0"/>
                </a:cubicBezTo>
                <a:cubicBezTo>
                  <a:pt x="18" y="10"/>
                  <a:pt x="22" y="18"/>
                  <a:pt x="22" y="27"/>
                </a:cubicBezTo>
                <a:cubicBezTo>
                  <a:pt x="22" y="31"/>
                  <a:pt x="18" y="35"/>
                  <a:pt x="18" y="39"/>
                </a:cubicBezTo>
                <a:cubicBezTo>
                  <a:pt x="13" y="44"/>
                  <a:pt x="13" y="48"/>
                  <a:pt x="8" y="52"/>
                </a:cubicBezTo>
                <a:cubicBezTo>
                  <a:pt x="4" y="44"/>
                  <a:pt x="0" y="35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810720" y="1202400"/>
            <a:ext cx="6840" cy="17280"/>
          </a:xfrm>
          <a:custGeom>
            <a:rect b="b" l="l" r="r" t="t"/>
            <a:pathLst>
              <a:path extrusionOk="0" h="48" w="19">
                <a:moveTo>
                  <a:pt x="0" y="0"/>
                </a:moveTo>
                <a:cubicBezTo>
                  <a:pt x="8" y="8"/>
                  <a:pt x="13" y="12"/>
                  <a:pt x="18" y="21"/>
                </a:cubicBezTo>
                <a:cubicBezTo>
                  <a:pt x="18" y="25"/>
                  <a:pt x="18" y="29"/>
                  <a:pt x="18" y="29"/>
                </a:cubicBezTo>
                <a:cubicBezTo>
                  <a:pt x="18" y="33"/>
                  <a:pt x="18" y="33"/>
                  <a:pt x="18" y="33"/>
                </a:cubicBezTo>
                <a:cubicBezTo>
                  <a:pt x="13" y="38"/>
                  <a:pt x="13" y="43"/>
                  <a:pt x="13" y="47"/>
                </a:cubicBezTo>
                <a:cubicBezTo>
                  <a:pt x="4" y="43"/>
                  <a:pt x="0" y="33"/>
                  <a:pt x="0" y="25"/>
                </a:cubicBezTo>
                <a:cubicBezTo>
                  <a:pt x="0" y="21"/>
                  <a:pt x="0" y="21"/>
                  <a:pt x="0" y="17"/>
                </a:cubicBezTo>
                <a:cubicBezTo>
                  <a:pt x="0" y="12"/>
                  <a:pt x="0" y="4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793800" y="1209960"/>
            <a:ext cx="15840" cy="6840"/>
          </a:xfrm>
          <a:custGeom>
            <a:rect b="b" l="l" r="r" t="t"/>
            <a:pathLst>
              <a:path extrusionOk="0" h="19" w="44">
                <a:moveTo>
                  <a:pt x="43" y="18"/>
                </a:moveTo>
                <a:cubicBezTo>
                  <a:pt x="34" y="18"/>
                  <a:pt x="25" y="13"/>
                  <a:pt x="13" y="18"/>
                </a:cubicBezTo>
                <a:cubicBezTo>
                  <a:pt x="9" y="13"/>
                  <a:pt x="4" y="9"/>
                  <a:pt x="0" y="4"/>
                </a:cubicBezTo>
                <a:cubicBezTo>
                  <a:pt x="9" y="4"/>
                  <a:pt x="17" y="0"/>
                  <a:pt x="25" y="4"/>
                </a:cubicBezTo>
                <a:cubicBezTo>
                  <a:pt x="30" y="4"/>
                  <a:pt x="34" y="9"/>
                  <a:pt x="43" y="13"/>
                </a:cubicBezTo>
                <a:lnTo>
                  <a:pt x="4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799920" y="1193040"/>
            <a:ext cx="8280" cy="17640"/>
          </a:xfrm>
          <a:custGeom>
            <a:rect b="b" l="l" r="r" t="t"/>
            <a:pathLst>
              <a:path extrusionOk="0" h="49" w="23">
                <a:moveTo>
                  <a:pt x="0" y="0"/>
                </a:moveTo>
                <a:cubicBezTo>
                  <a:pt x="8" y="9"/>
                  <a:pt x="13" y="13"/>
                  <a:pt x="18" y="22"/>
                </a:cubicBezTo>
                <a:cubicBezTo>
                  <a:pt x="22" y="27"/>
                  <a:pt x="22" y="27"/>
                  <a:pt x="22" y="31"/>
                </a:cubicBezTo>
                <a:cubicBezTo>
                  <a:pt x="22" y="35"/>
                  <a:pt x="22" y="44"/>
                  <a:pt x="22" y="48"/>
                </a:cubicBezTo>
                <a:cubicBezTo>
                  <a:pt x="13" y="44"/>
                  <a:pt x="8" y="35"/>
                  <a:pt x="4" y="27"/>
                </a:cubicBezTo>
                <a:cubicBezTo>
                  <a:pt x="0" y="22"/>
                  <a:pt x="0" y="17"/>
                  <a:pt x="0" y="9"/>
                </a:cubicBezTo>
                <a:cubicBezTo>
                  <a:pt x="0" y="9"/>
                  <a:pt x="0" y="4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87680" y="1197720"/>
            <a:ext cx="14400" cy="9720"/>
          </a:xfrm>
          <a:custGeom>
            <a:rect b="b" l="l" r="r" t="t"/>
            <a:pathLst>
              <a:path extrusionOk="0" h="27" w="40">
                <a:moveTo>
                  <a:pt x="26" y="8"/>
                </a:moveTo>
                <a:cubicBezTo>
                  <a:pt x="26" y="14"/>
                  <a:pt x="30" y="18"/>
                  <a:pt x="30" y="18"/>
                </a:cubicBezTo>
                <a:cubicBezTo>
                  <a:pt x="30" y="22"/>
                  <a:pt x="34" y="26"/>
                  <a:pt x="39" y="26"/>
                </a:cubicBezTo>
                <a:cubicBezTo>
                  <a:pt x="30" y="26"/>
                  <a:pt x="21" y="26"/>
                  <a:pt x="13" y="22"/>
                </a:cubicBezTo>
                <a:cubicBezTo>
                  <a:pt x="9" y="14"/>
                  <a:pt x="4" y="8"/>
                  <a:pt x="0" y="0"/>
                </a:cubicBezTo>
                <a:cubicBezTo>
                  <a:pt x="9" y="0"/>
                  <a:pt x="17" y="0"/>
                  <a:pt x="2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49520" y="1184040"/>
            <a:ext cx="40320" cy="127080"/>
          </a:xfrm>
          <a:custGeom>
            <a:rect b="b" l="l" r="r" t="t"/>
            <a:pathLst>
              <a:path extrusionOk="0" h="353" w="112">
                <a:moveTo>
                  <a:pt x="13" y="234"/>
                </a:moveTo>
                <a:cubicBezTo>
                  <a:pt x="17" y="234"/>
                  <a:pt x="21" y="238"/>
                  <a:pt x="21" y="242"/>
                </a:cubicBezTo>
                <a:cubicBezTo>
                  <a:pt x="21" y="246"/>
                  <a:pt x="21" y="246"/>
                  <a:pt x="21" y="246"/>
                </a:cubicBezTo>
                <a:cubicBezTo>
                  <a:pt x="21" y="251"/>
                  <a:pt x="17" y="251"/>
                  <a:pt x="21" y="251"/>
                </a:cubicBezTo>
                <a:lnTo>
                  <a:pt x="34" y="251"/>
                </a:lnTo>
                <a:lnTo>
                  <a:pt x="34" y="85"/>
                </a:lnTo>
                <a:cubicBezTo>
                  <a:pt x="34" y="60"/>
                  <a:pt x="38" y="34"/>
                  <a:pt x="51" y="4"/>
                </a:cubicBezTo>
                <a:lnTo>
                  <a:pt x="55" y="0"/>
                </a:lnTo>
                <a:lnTo>
                  <a:pt x="60" y="4"/>
                </a:lnTo>
                <a:cubicBezTo>
                  <a:pt x="73" y="34"/>
                  <a:pt x="73" y="60"/>
                  <a:pt x="73" y="85"/>
                </a:cubicBezTo>
                <a:lnTo>
                  <a:pt x="73" y="251"/>
                </a:lnTo>
                <a:lnTo>
                  <a:pt x="86" y="251"/>
                </a:lnTo>
                <a:cubicBezTo>
                  <a:pt x="90" y="251"/>
                  <a:pt x="90" y="251"/>
                  <a:pt x="90" y="246"/>
                </a:cubicBezTo>
                <a:lnTo>
                  <a:pt x="90" y="242"/>
                </a:lnTo>
                <a:cubicBezTo>
                  <a:pt x="90" y="238"/>
                  <a:pt x="94" y="234"/>
                  <a:pt x="99" y="234"/>
                </a:cubicBezTo>
                <a:cubicBezTo>
                  <a:pt x="103" y="234"/>
                  <a:pt x="107" y="238"/>
                  <a:pt x="107" y="246"/>
                </a:cubicBezTo>
                <a:cubicBezTo>
                  <a:pt x="107" y="251"/>
                  <a:pt x="103" y="259"/>
                  <a:pt x="90" y="259"/>
                </a:cubicBezTo>
                <a:lnTo>
                  <a:pt x="69" y="259"/>
                </a:lnTo>
                <a:cubicBezTo>
                  <a:pt x="73" y="267"/>
                  <a:pt x="73" y="276"/>
                  <a:pt x="73" y="289"/>
                </a:cubicBezTo>
                <a:cubicBezTo>
                  <a:pt x="73" y="306"/>
                  <a:pt x="69" y="318"/>
                  <a:pt x="69" y="327"/>
                </a:cubicBezTo>
                <a:cubicBezTo>
                  <a:pt x="82" y="327"/>
                  <a:pt x="94" y="323"/>
                  <a:pt x="107" y="314"/>
                </a:cubicBezTo>
                <a:lnTo>
                  <a:pt x="111" y="323"/>
                </a:lnTo>
                <a:cubicBezTo>
                  <a:pt x="99" y="327"/>
                  <a:pt x="90" y="331"/>
                  <a:pt x="77" y="335"/>
                </a:cubicBezTo>
                <a:cubicBezTo>
                  <a:pt x="77" y="335"/>
                  <a:pt x="69" y="335"/>
                  <a:pt x="60" y="335"/>
                </a:cubicBezTo>
                <a:cubicBezTo>
                  <a:pt x="65" y="339"/>
                  <a:pt x="65" y="339"/>
                  <a:pt x="65" y="344"/>
                </a:cubicBezTo>
                <a:cubicBezTo>
                  <a:pt x="65" y="348"/>
                  <a:pt x="60" y="352"/>
                  <a:pt x="55" y="352"/>
                </a:cubicBezTo>
                <a:cubicBezTo>
                  <a:pt x="51" y="352"/>
                  <a:pt x="47" y="348"/>
                  <a:pt x="47" y="344"/>
                </a:cubicBezTo>
                <a:cubicBezTo>
                  <a:pt x="47" y="339"/>
                  <a:pt x="47" y="339"/>
                  <a:pt x="47" y="335"/>
                </a:cubicBezTo>
                <a:cubicBezTo>
                  <a:pt x="43" y="335"/>
                  <a:pt x="34" y="335"/>
                  <a:pt x="30" y="335"/>
                </a:cubicBezTo>
                <a:cubicBezTo>
                  <a:pt x="21" y="331"/>
                  <a:pt x="9" y="327"/>
                  <a:pt x="0" y="323"/>
                </a:cubicBezTo>
                <a:lnTo>
                  <a:pt x="5" y="314"/>
                </a:lnTo>
                <a:cubicBezTo>
                  <a:pt x="17" y="323"/>
                  <a:pt x="26" y="327"/>
                  <a:pt x="43" y="327"/>
                </a:cubicBezTo>
                <a:cubicBezTo>
                  <a:pt x="38" y="318"/>
                  <a:pt x="34" y="306"/>
                  <a:pt x="34" y="289"/>
                </a:cubicBezTo>
                <a:cubicBezTo>
                  <a:pt x="34" y="276"/>
                  <a:pt x="38" y="267"/>
                  <a:pt x="43" y="259"/>
                </a:cubicBezTo>
                <a:lnTo>
                  <a:pt x="21" y="259"/>
                </a:lnTo>
                <a:cubicBezTo>
                  <a:pt x="9" y="259"/>
                  <a:pt x="5" y="251"/>
                  <a:pt x="5" y="246"/>
                </a:cubicBezTo>
                <a:cubicBezTo>
                  <a:pt x="5" y="238"/>
                  <a:pt x="9" y="234"/>
                  <a:pt x="13" y="23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735840" y="1274040"/>
            <a:ext cx="6840" cy="15840"/>
          </a:xfrm>
          <a:custGeom>
            <a:rect b="b" l="l" r="r" t="t"/>
            <a:pathLst>
              <a:path extrusionOk="0" h="44" w="19">
                <a:moveTo>
                  <a:pt x="18" y="43"/>
                </a:moveTo>
                <a:cubicBezTo>
                  <a:pt x="14" y="43"/>
                  <a:pt x="14" y="43"/>
                  <a:pt x="9" y="43"/>
                </a:cubicBezTo>
                <a:cubicBezTo>
                  <a:pt x="4" y="34"/>
                  <a:pt x="4" y="30"/>
                  <a:pt x="0" y="26"/>
                </a:cubicBez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9" y="8"/>
                  <a:pt x="14" y="13"/>
                </a:cubicBezTo>
                <a:cubicBezTo>
                  <a:pt x="14" y="26"/>
                  <a:pt x="14" y="34"/>
                  <a:pt x="18" y="4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723600" y="1217520"/>
            <a:ext cx="14400" cy="9720"/>
          </a:xfrm>
          <a:custGeom>
            <a:rect b="b" l="l" r="r" t="t"/>
            <a:pathLst>
              <a:path extrusionOk="0" h="27" w="40">
                <a:moveTo>
                  <a:pt x="27" y="18"/>
                </a:moveTo>
                <a:cubicBezTo>
                  <a:pt x="17" y="18"/>
                  <a:pt x="9" y="22"/>
                  <a:pt x="0" y="26"/>
                </a:cubicBezTo>
                <a:cubicBezTo>
                  <a:pt x="0" y="22"/>
                  <a:pt x="0" y="22"/>
                  <a:pt x="0" y="18"/>
                </a:cubicBezTo>
                <a:cubicBezTo>
                  <a:pt x="5" y="13"/>
                  <a:pt x="9" y="8"/>
                  <a:pt x="13" y="8"/>
                </a:cubicBezTo>
                <a:cubicBezTo>
                  <a:pt x="21" y="4"/>
                  <a:pt x="31" y="0"/>
                  <a:pt x="39" y="4"/>
                </a:cubicBezTo>
                <a:cubicBezTo>
                  <a:pt x="35" y="8"/>
                  <a:pt x="31" y="13"/>
                  <a:pt x="27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728280" y="1264680"/>
            <a:ext cx="7200" cy="17640"/>
          </a:xfrm>
          <a:custGeom>
            <a:rect b="b" l="l" r="r" t="t"/>
            <a:pathLst>
              <a:path extrusionOk="0" h="49" w="20">
                <a:moveTo>
                  <a:pt x="14" y="48"/>
                </a:moveTo>
                <a:cubicBezTo>
                  <a:pt x="14" y="48"/>
                  <a:pt x="9" y="48"/>
                  <a:pt x="9" y="44"/>
                </a:cubicBezTo>
                <a:cubicBezTo>
                  <a:pt x="5" y="39"/>
                  <a:pt x="0" y="35"/>
                  <a:pt x="0" y="27"/>
                </a:cubicBezTo>
                <a:lnTo>
                  <a:pt x="0" y="22"/>
                </a:lnTo>
                <a:cubicBezTo>
                  <a:pt x="0" y="18"/>
                  <a:pt x="5" y="10"/>
                  <a:pt x="9" y="0"/>
                </a:cubicBezTo>
                <a:cubicBezTo>
                  <a:pt x="14" y="10"/>
                  <a:pt x="14" y="14"/>
                  <a:pt x="19" y="18"/>
                </a:cubicBezTo>
                <a:cubicBezTo>
                  <a:pt x="14" y="27"/>
                  <a:pt x="14" y="39"/>
                  <a:pt x="14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23600" y="1255680"/>
            <a:ext cx="6840" cy="17280"/>
          </a:xfrm>
          <a:custGeom>
            <a:rect b="b" l="l" r="r" t="t"/>
            <a:pathLst>
              <a:path extrusionOk="0" h="48" w="19">
                <a:moveTo>
                  <a:pt x="0" y="21"/>
                </a:moveTo>
                <a:cubicBezTo>
                  <a:pt x="0" y="12"/>
                  <a:pt x="5" y="8"/>
                  <a:pt x="13" y="0"/>
                </a:cubicBezTo>
                <a:cubicBezTo>
                  <a:pt x="13" y="8"/>
                  <a:pt x="18" y="12"/>
                  <a:pt x="18" y="17"/>
                </a:cubicBezTo>
                <a:cubicBezTo>
                  <a:pt x="9" y="25"/>
                  <a:pt x="5" y="35"/>
                  <a:pt x="5" y="47"/>
                </a:cubicBezTo>
                <a:cubicBezTo>
                  <a:pt x="5" y="47"/>
                  <a:pt x="5" y="43"/>
                  <a:pt x="0" y="43"/>
                </a:cubicBezTo>
                <a:cubicBezTo>
                  <a:pt x="0" y="39"/>
                  <a:pt x="0" y="35"/>
                  <a:pt x="0" y="29"/>
                </a:cubicBezTo>
                <a:cubicBezTo>
                  <a:pt x="0" y="25"/>
                  <a:pt x="0" y="25"/>
                  <a:pt x="0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19280" y="1246320"/>
            <a:ext cx="8280" cy="16200"/>
          </a:xfrm>
          <a:custGeom>
            <a:rect b="b" l="l" r="r" t="t"/>
            <a:pathLst>
              <a:path extrusionOk="0" h="45" w="23">
                <a:moveTo>
                  <a:pt x="4" y="39"/>
                </a:moveTo>
                <a:lnTo>
                  <a:pt x="4" y="44"/>
                </a:lnTo>
                <a:cubicBezTo>
                  <a:pt x="4" y="39"/>
                  <a:pt x="4" y="39"/>
                  <a:pt x="0" y="35"/>
                </a:cubicBezTo>
                <a:cubicBezTo>
                  <a:pt x="0" y="31"/>
                  <a:pt x="0" y="23"/>
                  <a:pt x="4" y="18"/>
                </a:cubicBezTo>
                <a:cubicBezTo>
                  <a:pt x="9" y="10"/>
                  <a:pt x="13" y="6"/>
                  <a:pt x="22" y="0"/>
                </a:cubicBezTo>
                <a:cubicBezTo>
                  <a:pt x="22" y="0"/>
                  <a:pt x="22" y="6"/>
                  <a:pt x="22" y="10"/>
                </a:cubicBezTo>
                <a:cubicBezTo>
                  <a:pt x="22" y="14"/>
                  <a:pt x="22" y="14"/>
                  <a:pt x="22" y="18"/>
                </a:cubicBezTo>
                <a:cubicBezTo>
                  <a:pt x="13" y="27"/>
                  <a:pt x="9" y="35"/>
                  <a:pt x="4" y="3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719280" y="1226520"/>
            <a:ext cx="12960" cy="11880"/>
          </a:xfrm>
          <a:custGeom>
            <a:rect b="b" l="l" r="r" t="t"/>
            <a:pathLst>
              <a:path extrusionOk="0" h="33" w="36">
                <a:moveTo>
                  <a:pt x="12" y="10"/>
                </a:moveTo>
                <a:cubicBezTo>
                  <a:pt x="17" y="6"/>
                  <a:pt x="25" y="0"/>
                  <a:pt x="35" y="0"/>
                </a:cubicBezTo>
                <a:cubicBezTo>
                  <a:pt x="35" y="10"/>
                  <a:pt x="29" y="14"/>
                  <a:pt x="25" y="18"/>
                </a:cubicBezTo>
                <a:cubicBezTo>
                  <a:pt x="17" y="22"/>
                  <a:pt x="8" y="27"/>
                  <a:pt x="4" y="32"/>
                </a:cubicBezTo>
                <a:lnTo>
                  <a:pt x="0" y="32"/>
                </a:lnTo>
                <a:lnTo>
                  <a:pt x="0" y="27"/>
                </a:lnTo>
                <a:cubicBezTo>
                  <a:pt x="4" y="18"/>
                  <a:pt x="8" y="14"/>
                  <a:pt x="12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717480" y="1235880"/>
            <a:ext cx="11520" cy="14400"/>
          </a:xfrm>
          <a:custGeom>
            <a:rect b="b" l="l" r="r" t="t"/>
            <a:pathLst>
              <a:path extrusionOk="0" h="40" w="32">
                <a:moveTo>
                  <a:pt x="9" y="18"/>
                </a:moveTo>
                <a:cubicBezTo>
                  <a:pt x="13" y="9"/>
                  <a:pt x="22" y="4"/>
                  <a:pt x="31" y="0"/>
                </a:cubicBezTo>
                <a:cubicBezTo>
                  <a:pt x="31" y="9"/>
                  <a:pt x="31" y="13"/>
                  <a:pt x="27" y="18"/>
                </a:cubicBezTo>
                <a:cubicBezTo>
                  <a:pt x="17" y="22"/>
                  <a:pt x="9" y="30"/>
                  <a:pt x="5" y="39"/>
                </a:cubicBezTo>
                <a:cubicBezTo>
                  <a:pt x="5" y="35"/>
                  <a:pt x="5" y="35"/>
                  <a:pt x="0" y="35"/>
                </a:cubicBezTo>
                <a:cubicBezTo>
                  <a:pt x="5" y="26"/>
                  <a:pt x="5" y="22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708480" y="1254240"/>
            <a:ext cx="11520" cy="14400"/>
          </a:xfrm>
          <a:custGeom>
            <a:rect b="b" l="l" r="r" t="t"/>
            <a:pathLst>
              <a:path extrusionOk="0" h="40" w="32">
                <a:moveTo>
                  <a:pt x="31" y="39"/>
                </a:moveTo>
                <a:cubicBezTo>
                  <a:pt x="31" y="39"/>
                  <a:pt x="26" y="34"/>
                  <a:pt x="22" y="34"/>
                </a:cubicBezTo>
                <a:cubicBezTo>
                  <a:pt x="17" y="29"/>
                  <a:pt x="13" y="29"/>
                  <a:pt x="8" y="25"/>
                </a:cubicBezTo>
                <a:cubicBezTo>
                  <a:pt x="4" y="16"/>
                  <a:pt x="0" y="12"/>
                  <a:pt x="0" y="0"/>
                </a:cubicBezTo>
                <a:cubicBezTo>
                  <a:pt x="8" y="4"/>
                  <a:pt x="17" y="8"/>
                  <a:pt x="22" y="12"/>
                </a:cubicBezTo>
                <a:cubicBezTo>
                  <a:pt x="31" y="21"/>
                  <a:pt x="31" y="29"/>
                  <a:pt x="31" y="3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11360" y="1267920"/>
            <a:ext cx="14760" cy="11160"/>
          </a:xfrm>
          <a:custGeom>
            <a:rect b="b" l="l" r="r" t="t"/>
            <a:pathLst>
              <a:path extrusionOk="0" h="31" w="41">
                <a:moveTo>
                  <a:pt x="27" y="9"/>
                </a:moveTo>
                <a:cubicBezTo>
                  <a:pt x="35" y="13"/>
                  <a:pt x="40" y="22"/>
                  <a:pt x="40" y="30"/>
                </a:cubicBezTo>
                <a:cubicBezTo>
                  <a:pt x="35" y="30"/>
                  <a:pt x="31" y="30"/>
                  <a:pt x="27" y="30"/>
                </a:cubicBezTo>
                <a:cubicBezTo>
                  <a:pt x="23" y="26"/>
                  <a:pt x="23" y="26"/>
                  <a:pt x="17" y="26"/>
                </a:cubicBezTo>
                <a:cubicBezTo>
                  <a:pt x="9" y="18"/>
                  <a:pt x="5" y="13"/>
                  <a:pt x="0" y="0"/>
                </a:cubicBezTo>
                <a:cubicBezTo>
                  <a:pt x="9" y="0"/>
                  <a:pt x="17" y="5"/>
                  <a:pt x="2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19280" y="1281600"/>
            <a:ext cx="15840" cy="8280"/>
          </a:xfrm>
          <a:custGeom>
            <a:rect b="b" l="l" r="r" t="t"/>
            <a:pathLst>
              <a:path extrusionOk="0" h="23" w="44">
                <a:moveTo>
                  <a:pt x="25" y="0"/>
                </a:moveTo>
                <a:cubicBezTo>
                  <a:pt x="29" y="4"/>
                  <a:pt x="38" y="12"/>
                  <a:pt x="43" y="17"/>
                </a:cubicBezTo>
                <a:cubicBezTo>
                  <a:pt x="38" y="17"/>
                  <a:pt x="34" y="17"/>
                  <a:pt x="29" y="22"/>
                </a:cubicBezTo>
                <a:cubicBezTo>
                  <a:pt x="25" y="17"/>
                  <a:pt x="21" y="17"/>
                  <a:pt x="17" y="17"/>
                </a:cubicBezTo>
                <a:cubicBezTo>
                  <a:pt x="8" y="12"/>
                  <a:pt x="4" y="8"/>
                  <a:pt x="0" y="0"/>
                </a:cubicBezTo>
                <a:cubicBezTo>
                  <a:pt x="8" y="0"/>
                  <a:pt x="17" y="0"/>
                  <a:pt x="2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728280" y="1290600"/>
            <a:ext cx="17640" cy="6840"/>
          </a:xfrm>
          <a:custGeom>
            <a:rect b="b" l="l" r="r" t="t"/>
            <a:pathLst>
              <a:path extrusionOk="0" h="19" w="49">
                <a:moveTo>
                  <a:pt x="26" y="0"/>
                </a:moveTo>
                <a:cubicBezTo>
                  <a:pt x="35" y="0"/>
                  <a:pt x="43" y="4"/>
                  <a:pt x="48" y="14"/>
                </a:cubicBezTo>
                <a:cubicBezTo>
                  <a:pt x="39" y="18"/>
                  <a:pt x="31" y="18"/>
                  <a:pt x="21" y="18"/>
                </a:cubicBezTo>
                <a:cubicBezTo>
                  <a:pt x="13" y="18"/>
                  <a:pt x="4" y="14"/>
                  <a:pt x="0" y="4"/>
                </a:cubicBezTo>
                <a:cubicBezTo>
                  <a:pt x="9" y="0"/>
                  <a:pt x="17" y="0"/>
                  <a:pt x="2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743400" y="1281600"/>
            <a:ext cx="10080" cy="14400"/>
          </a:xfrm>
          <a:custGeom>
            <a:rect b="b" l="l" r="r" t="t"/>
            <a:pathLst>
              <a:path extrusionOk="0" h="40" w="28">
                <a:moveTo>
                  <a:pt x="5" y="21"/>
                </a:moveTo>
                <a:cubicBezTo>
                  <a:pt x="0" y="17"/>
                  <a:pt x="0" y="8"/>
                  <a:pt x="0" y="0"/>
                </a:cubicBezTo>
                <a:cubicBezTo>
                  <a:pt x="9" y="0"/>
                  <a:pt x="13" y="8"/>
                  <a:pt x="17" y="12"/>
                </a:cubicBezTo>
                <a:cubicBezTo>
                  <a:pt x="22" y="21"/>
                  <a:pt x="27" y="29"/>
                  <a:pt x="27" y="39"/>
                </a:cubicBezTo>
                <a:cubicBezTo>
                  <a:pt x="17" y="35"/>
                  <a:pt x="9" y="29"/>
                  <a:pt x="5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737280" y="1197720"/>
            <a:ext cx="14760" cy="9720"/>
          </a:xfrm>
          <a:custGeom>
            <a:rect b="b" l="l" r="r" t="t"/>
            <a:pathLst>
              <a:path extrusionOk="0" h="27" w="41">
                <a:moveTo>
                  <a:pt x="9" y="18"/>
                </a:moveTo>
                <a:cubicBezTo>
                  <a:pt x="9" y="18"/>
                  <a:pt x="9" y="14"/>
                  <a:pt x="13" y="8"/>
                </a:cubicBezTo>
                <a:cubicBezTo>
                  <a:pt x="22" y="0"/>
                  <a:pt x="31" y="0"/>
                  <a:pt x="40" y="0"/>
                </a:cubicBezTo>
                <a:cubicBezTo>
                  <a:pt x="35" y="8"/>
                  <a:pt x="31" y="14"/>
                  <a:pt x="27" y="22"/>
                </a:cubicBezTo>
                <a:cubicBezTo>
                  <a:pt x="17" y="26"/>
                  <a:pt x="9" y="26"/>
                  <a:pt x="0" y="26"/>
                </a:cubicBezTo>
                <a:cubicBezTo>
                  <a:pt x="5" y="26"/>
                  <a:pt x="5" y="22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31160" y="1193040"/>
            <a:ext cx="8640" cy="17640"/>
          </a:xfrm>
          <a:custGeom>
            <a:rect b="b" l="l" r="r" t="t"/>
            <a:pathLst>
              <a:path extrusionOk="0" h="49" w="24">
                <a:moveTo>
                  <a:pt x="5" y="22"/>
                </a:moveTo>
                <a:cubicBezTo>
                  <a:pt x="9" y="13"/>
                  <a:pt x="13" y="9"/>
                  <a:pt x="23" y="0"/>
                </a:cubicBezTo>
                <a:cubicBezTo>
                  <a:pt x="23" y="4"/>
                  <a:pt x="23" y="9"/>
                  <a:pt x="23" y="9"/>
                </a:cubicBezTo>
                <a:cubicBezTo>
                  <a:pt x="23" y="17"/>
                  <a:pt x="23" y="22"/>
                  <a:pt x="18" y="27"/>
                </a:cubicBezTo>
                <a:cubicBezTo>
                  <a:pt x="13" y="35"/>
                  <a:pt x="9" y="44"/>
                  <a:pt x="0" y="48"/>
                </a:cubicBezTo>
                <a:cubicBezTo>
                  <a:pt x="0" y="44"/>
                  <a:pt x="0" y="35"/>
                  <a:pt x="0" y="31"/>
                </a:cubicBezTo>
                <a:cubicBezTo>
                  <a:pt x="0" y="27"/>
                  <a:pt x="0" y="27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29720" y="1209960"/>
            <a:ext cx="16200" cy="6840"/>
          </a:xfrm>
          <a:custGeom>
            <a:rect b="b" l="l" r="r" t="t"/>
            <a:pathLst>
              <a:path extrusionOk="0" h="19" w="45">
                <a:moveTo>
                  <a:pt x="0" y="13"/>
                </a:moveTo>
                <a:cubicBezTo>
                  <a:pt x="4" y="9"/>
                  <a:pt x="14" y="4"/>
                  <a:pt x="18" y="4"/>
                </a:cubicBezTo>
                <a:cubicBezTo>
                  <a:pt x="27" y="0"/>
                  <a:pt x="35" y="4"/>
                  <a:pt x="44" y="4"/>
                </a:cubicBezTo>
                <a:cubicBezTo>
                  <a:pt x="39" y="9"/>
                  <a:pt x="35" y="13"/>
                  <a:pt x="27" y="18"/>
                </a:cubicBezTo>
                <a:cubicBezTo>
                  <a:pt x="18" y="13"/>
                  <a:pt x="9" y="18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722160" y="1202400"/>
            <a:ext cx="6840" cy="17280"/>
          </a:xfrm>
          <a:custGeom>
            <a:rect b="b" l="l" r="r" t="t"/>
            <a:pathLst>
              <a:path extrusionOk="0" h="48" w="19">
                <a:moveTo>
                  <a:pt x="0" y="21"/>
                </a:moveTo>
                <a:cubicBezTo>
                  <a:pt x="5" y="12"/>
                  <a:pt x="10" y="8"/>
                  <a:pt x="14" y="0"/>
                </a:cubicBezTo>
                <a:cubicBezTo>
                  <a:pt x="18" y="4"/>
                  <a:pt x="18" y="12"/>
                  <a:pt x="18" y="17"/>
                </a:cubicBezTo>
                <a:cubicBezTo>
                  <a:pt x="18" y="21"/>
                  <a:pt x="18" y="21"/>
                  <a:pt x="18" y="25"/>
                </a:cubicBezTo>
                <a:cubicBezTo>
                  <a:pt x="18" y="33"/>
                  <a:pt x="10" y="43"/>
                  <a:pt x="5" y="47"/>
                </a:cubicBezTo>
                <a:cubicBezTo>
                  <a:pt x="5" y="43"/>
                  <a:pt x="0" y="38"/>
                  <a:pt x="0" y="33"/>
                </a:cubicBezTo>
                <a:lnTo>
                  <a:pt x="0" y="29"/>
                </a:lnTo>
                <a:cubicBezTo>
                  <a:pt x="0" y="29"/>
                  <a:pt x="0" y="25"/>
                  <a:pt x="0" y="2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714600" y="1212840"/>
            <a:ext cx="6840" cy="19080"/>
          </a:xfrm>
          <a:custGeom>
            <a:rect b="b" l="l" r="r" t="t"/>
            <a:pathLst>
              <a:path extrusionOk="0" h="53" w="19">
                <a:moveTo>
                  <a:pt x="0" y="27"/>
                </a:moveTo>
                <a:cubicBezTo>
                  <a:pt x="0" y="18"/>
                  <a:pt x="4" y="10"/>
                  <a:pt x="9" y="0"/>
                </a:cubicBezTo>
                <a:cubicBezTo>
                  <a:pt x="14" y="10"/>
                  <a:pt x="18" y="18"/>
                  <a:pt x="18" y="27"/>
                </a:cubicBezTo>
                <a:cubicBezTo>
                  <a:pt x="18" y="35"/>
                  <a:pt x="18" y="44"/>
                  <a:pt x="14" y="52"/>
                </a:cubicBezTo>
                <a:cubicBezTo>
                  <a:pt x="9" y="48"/>
                  <a:pt x="9" y="44"/>
                  <a:pt x="4" y="39"/>
                </a:cubicBezTo>
                <a:cubicBezTo>
                  <a:pt x="4" y="35"/>
                  <a:pt x="0" y="3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709920" y="1226520"/>
            <a:ext cx="8280" cy="17640"/>
          </a:xfrm>
          <a:custGeom>
            <a:rect b="b" l="l" r="r" t="t"/>
            <a:pathLst>
              <a:path extrusionOk="0" h="49" w="23">
                <a:moveTo>
                  <a:pt x="4" y="0"/>
                </a:moveTo>
                <a:cubicBezTo>
                  <a:pt x="14" y="5"/>
                  <a:pt x="18" y="13"/>
                  <a:pt x="18" y="23"/>
                </a:cubicBezTo>
                <a:cubicBezTo>
                  <a:pt x="22" y="27"/>
                  <a:pt x="22" y="27"/>
                  <a:pt x="22" y="31"/>
                </a:cubicBezTo>
                <a:cubicBezTo>
                  <a:pt x="22" y="35"/>
                  <a:pt x="18" y="44"/>
                  <a:pt x="18" y="48"/>
                </a:cubicBezTo>
                <a:cubicBezTo>
                  <a:pt x="14" y="44"/>
                  <a:pt x="14" y="39"/>
                  <a:pt x="9" y="35"/>
                </a:cubicBezTo>
                <a:cubicBezTo>
                  <a:pt x="4" y="35"/>
                  <a:pt x="4" y="31"/>
                  <a:pt x="4" y="27"/>
                </a:cubicBezTo>
                <a:cubicBezTo>
                  <a:pt x="0" y="23"/>
                  <a:pt x="0" y="17"/>
                  <a:pt x="0" y="17"/>
                </a:cubicBezTo>
                <a:cubicBezTo>
                  <a:pt x="0" y="9"/>
                  <a:pt x="4" y="5"/>
                  <a:pt x="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708480" y="1240200"/>
            <a:ext cx="8280" cy="16200"/>
          </a:xfrm>
          <a:custGeom>
            <a:rect b="b" l="l" r="r" t="t"/>
            <a:pathLst>
              <a:path extrusionOk="0" h="45" w="23">
                <a:moveTo>
                  <a:pt x="0" y="0"/>
                </a:moveTo>
                <a:cubicBezTo>
                  <a:pt x="8" y="5"/>
                  <a:pt x="18" y="9"/>
                  <a:pt x="18" y="17"/>
                </a:cubicBezTo>
                <a:cubicBezTo>
                  <a:pt x="22" y="27"/>
                  <a:pt x="22" y="31"/>
                  <a:pt x="22" y="40"/>
                </a:cubicBezTo>
                <a:lnTo>
                  <a:pt x="22" y="44"/>
                </a:lnTo>
                <a:cubicBezTo>
                  <a:pt x="22" y="40"/>
                  <a:pt x="18" y="40"/>
                  <a:pt x="13" y="35"/>
                </a:cubicBezTo>
                <a:cubicBezTo>
                  <a:pt x="8" y="35"/>
                  <a:pt x="4" y="31"/>
                  <a:pt x="4" y="27"/>
                </a:cubicBezTo>
                <a:cubicBezTo>
                  <a:pt x="0" y="23"/>
                  <a:pt x="0" y="13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769320" y="1191600"/>
            <a:ext cx="3960" cy="79920"/>
          </a:xfrm>
          <a:custGeom>
            <a:rect b="b" l="l" r="r" t="t"/>
            <a:pathLst>
              <a:path extrusionOk="0" h="222" w="11">
                <a:moveTo>
                  <a:pt x="10" y="63"/>
                </a:moveTo>
                <a:cubicBezTo>
                  <a:pt x="10" y="42"/>
                  <a:pt x="10" y="21"/>
                  <a:pt x="0" y="0"/>
                </a:cubicBezTo>
                <a:lnTo>
                  <a:pt x="0" y="221"/>
                </a:lnTo>
                <a:lnTo>
                  <a:pt x="10" y="221"/>
                </a:lnTo>
                <a:lnTo>
                  <a:pt x="10" y="6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592560" y="1193040"/>
            <a:ext cx="51120" cy="89280"/>
          </a:xfrm>
          <a:custGeom>
            <a:rect b="b" l="l" r="r" t="t"/>
            <a:pathLst>
              <a:path extrusionOk="0" h="248" w="142">
                <a:moveTo>
                  <a:pt x="85" y="237"/>
                </a:moveTo>
                <a:cubicBezTo>
                  <a:pt x="103" y="243"/>
                  <a:pt x="124" y="247"/>
                  <a:pt x="141" y="247"/>
                </a:cubicBezTo>
                <a:cubicBezTo>
                  <a:pt x="141" y="237"/>
                  <a:pt x="141" y="51"/>
                  <a:pt x="141" y="21"/>
                </a:cubicBezTo>
                <a:cubicBezTo>
                  <a:pt x="141" y="17"/>
                  <a:pt x="141" y="13"/>
                  <a:pt x="141" y="13"/>
                </a:cubicBezTo>
                <a:cubicBezTo>
                  <a:pt x="120" y="17"/>
                  <a:pt x="103" y="9"/>
                  <a:pt x="81" y="4"/>
                </a:cubicBezTo>
                <a:cubicBezTo>
                  <a:pt x="68" y="0"/>
                  <a:pt x="51" y="0"/>
                  <a:pt x="38" y="0"/>
                </a:cubicBezTo>
                <a:cubicBezTo>
                  <a:pt x="17" y="0"/>
                  <a:pt x="9" y="4"/>
                  <a:pt x="0" y="9"/>
                </a:cubicBezTo>
                <a:lnTo>
                  <a:pt x="0" y="243"/>
                </a:lnTo>
                <a:cubicBezTo>
                  <a:pt x="13" y="233"/>
                  <a:pt x="21" y="233"/>
                  <a:pt x="38" y="233"/>
                </a:cubicBezTo>
                <a:cubicBezTo>
                  <a:pt x="51" y="229"/>
                  <a:pt x="68" y="233"/>
                  <a:pt x="85" y="2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539280" y="1193040"/>
            <a:ext cx="51120" cy="89280"/>
          </a:xfrm>
          <a:custGeom>
            <a:rect b="b" l="l" r="r" t="t"/>
            <a:pathLst>
              <a:path extrusionOk="0" h="248" w="142">
                <a:moveTo>
                  <a:pt x="103" y="233"/>
                </a:moveTo>
                <a:cubicBezTo>
                  <a:pt x="120" y="233"/>
                  <a:pt x="128" y="233"/>
                  <a:pt x="141" y="243"/>
                </a:cubicBezTo>
                <a:lnTo>
                  <a:pt x="141" y="9"/>
                </a:lnTo>
                <a:cubicBezTo>
                  <a:pt x="132" y="4"/>
                  <a:pt x="124" y="0"/>
                  <a:pt x="103" y="0"/>
                </a:cubicBezTo>
                <a:cubicBezTo>
                  <a:pt x="89" y="0"/>
                  <a:pt x="72" y="0"/>
                  <a:pt x="55" y="4"/>
                </a:cubicBezTo>
                <a:cubicBezTo>
                  <a:pt x="38" y="9"/>
                  <a:pt x="17" y="17"/>
                  <a:pt x="0" y="13"/>
                </a:cubicBezTo>
                <a:cubicBezTo>
                  <a:pt x="0" y="13"/>
                  <a:pt x="0" y="17"/>
                  <a:pt x="0" y="21"/>
                </a:cubicBezTo>
                <a:cubicBezTo>
                  <a:pt x="0" y="51"/>
                  <a:pt x="0" y="237"/>
                  <a:pt x="0" y="247"/>
                </a:cubicBezTo>
                <a:cubicBezTo>
                  <a:pt x="17" y="247"/>
                  <a:pt x="34" y="243"/>
                  <a:pt x="55" y="237"/>
                </a:cubicBezTo>
                <a:cubicBezTo>
                  <a:pt x="72" y="233"/>
                  <a:pt x="85" y="229"/>
                  <a:pt x="103" y="2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525600" y="1200600"/>
            <a:ext cx="130320" cy="100080"/>
          </a:xfrm>
          <a:custGeom>
            <a:rect b="b" l="l" r="r" t="t"/>
            <a:pathLst>
              <a:path extrusionOk="0" h="278" w="362">
                <a:moveTo>
                  <a:pt x="357" y="0"/>
                </a:moveTo>
                <a:lnTo>
                  <a:pt x="340" y="0"/>
                </a:lnTo>
                <a:lnTo>
                  <a:pt x="344" y="5"/>
                </a:lnTo>
                <a:lnTo>
                  <a:pt x="344" y="243"/>
                </a:lnTo>
                <a:cubicBezTo>
                  <a:pt x="331" y="243"/>
                  <a:pt x="204" y="243"/>
                  <a:pt x="196" y="243"/>
                </a:cubicBezTo>
                <a:cubicBezTo>
                  <a:pt x="191" y="251"/>
                  <a:pt x="187" y="251"/>
                  <a:pt x="183" y="251"/>
                </a:cubicBezTo>
                <a:cubicBezTo>
                  <a:pt x="175" y="251"/>
                  <a:pt x="175" y="251"/>
                  <a:pt x="170" y="243"/>
                </a:cubicBezTo>
                <a:cubicBezTo>
                  <a:pt x="162" y="243"/>
                  <a:pt x="42" y="243"/>
                  <a:pt x="21" y="243"/>
                </a:cubicBezTo>
                <a:lnTo>
                  <a:pt x="21" y="5"/>
                </a:lnTo>
                <a:lnTo>
                  <a:pt x="21" y="0"/>
                </a:lnTo>
                <a:lnTo>
                  <a:pt x="0" y="0"/>
                </a:lnTo>
                <a:lnTo>
                  <a:pt x="0" y="264"/>
                </a:lnTo>
                <a:cubicBezTo>
                  <a:pt x="0" y="264"/>
                  <a:pt x="158" y="264"/>
                  <a:pt x="162" y="264"/>
                </a:cubicBezTo>
                <a:cubicBezTo>
                  <a:pt x="166" y="268"/>
                  <a:pt x="175" y="277"/>
                  <a:pt x="183" y="277"/>
                </a:cubicBezTo>
                <a:cubicBezTo>
                  <a:pt x="191" y="277"/>
                  <a:pt x="200" y="268"/>
                  <a:pt x="204" y="264"/>
                </a:cubicBezTo>
                <a:cubicBezTo>
                  <a:pt x="208" y="264"/>
                  <a:pt x="361" y="264"/>
                  <a:pt x="361" y="264"/>
                </a:cubicBezTo>
                <a:lnTo>
                  <a:pt x="361" y="0"/>
                </a:lnTo>
                <a:lnTo>
                  <a:pt x="357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597240" y="1212840"/>
            <a:ext cx="41760" cy="10080"/>
          </a:xfrm>
          <a:custGeom>
            <a:rect b="b" l="l" r="r" t="t"/>
            <a:pathLst>
              <a:path extrusionOk="0" h="28" w="116">
                <a:moveTo>
                  <a:pt x="25" y="0"/>
                </a:moveTo>
                <a:cubicBezTo>
                  <a:pt x="17" y="0"/>
                  <a:pt x="8" y="0"/>
                  <a:pt x="0" y="4"/>
                </a:cubicBezTo>
                <a:lnTo>
                  <a:pt x="0" y="17"/>
                </a:lnTo>
                <a:cubicBezTo>
                  <a:pt x="8" y="13"/>
                  <a:pt x="13" y="13"/>
                  <a:pt x="25" y="9"/>
                </a:cubicBezTo>
                <a:cubicBezTo>
                  <a:pt x="38" y="9"/>
                  <a:pt x="55" y="13"/>
                  <a:pt x="68" y="17"/>
                </a:cubicBezTo>
                <a:cubicBezTo>
                  <a:pt x="85" y="22"/>
                  <a:pt x="97" y="27"/>
                  <a:pt x="115" y="27"/>
                </a:cubicBezTo>
                <a:lnTo>
                  <a:pt x="115" y="17"/>
                </a:lnTo>
                <a:cubicBezTo>
                  <a:pt x="97" y="13"/>
                  <a:pt x="85" y="9"/>
                  <a:pt x="72" y="9"/>
                </a:cubicBezTo>
                <a:cubicBezTo>
                  <a:pt x="55" y="4"/>
                  <a:pt x="38" y="0"/>
                  <a:pt x="2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597240" y="1261800"/>
            <a:ext cx="41760" cy="9720"/>
          </a:xfrm>
          <a:custGeom>
            <a:rect b="b" l="l" r="r" t="t"/>
            <a:pathLst>
              <a:path extrusionOk="0" h="27" w="116">
                <a:moveTo>
                  <a:pt x="25" y="0"/>
                </a:moveTo>
                <a:cubicBezTo>
                  <a:pt x="17" y="0"/>
                  <a:pt x="8" y="0"/>
                  <a:pt x="0" y="4"/>
                </a:cubicBezTo>
                <a:lnTo>
                  <a:pt x="0" y="13"/>
                </a:lnTo>
                <a:cubicBezTo>
                  <a:pt x="8" y="13"/>
                  <a:pt x="13" y="9"/>
                  <a:pt x="25" y="9"/>
                </a:cubicBezTo>
                <a:cubicBezTo>
                  <a:pt x="38" y="9"/>
                  <a:pt x="55" y="13"/>
                  <a:pt x="68" y="18"/>
                </a:cubicBezTo>
                <a:cubicBezTo>
                  <a:pt x="85" y="22"/>
                  <a:pt x="97" y="26"/>
                  <a:pt x="115" y="26"/>
                </a:cubicBezTo>
                <a:lnTo>
                  <a:pt x="115" y="13"/>
                </a:lnTo>
                <a:cubicBezTo>
                  <a:pt x="97" y="13"/>
                  <a:pt x="85" y="9"/>
                  <a:pt x="72" y="9"/>
                </a:cubicBezTo>
                <a:cubicBezTo>
                  <a:pt x="55" y="4"/>
                  <a:pt x="38" y="0"/>
                  <a:pt x="2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597240" y="1251000"/>
            <a:ext cx="41760" cy="11520"/>
          </a:xfrm>
          <a:custGeom>
            <a:rect b="b" l="l" r="r" t="t"/>
            <a:pathLst>
              <a:path extrusionOk="0" h="32" w="116">
                <a:moveTo>
                  <a:pt x="25" y="0"/>
                </a:moveTo>
                <a:cubicBezTo>
                  <a:pt x="17" y="0"/>
                  <a:pt x="8" y="4"/>
                  <a:pt x="0" y="4"/>
                </a:cubicBezTo>
                <a:lnTo>
                  <a:pt x="0" y="17"/>
                </a:lnTo>
                <a:cubicBezTo>
                  <a:pt x="8" y="13"/>
                  <a:pt x="13" y="13"/>
                  <a:pt x="25" y="13"/>
                </a:cubicBezTo>
                <a:cubicBezTo>
                  <a:pt x="38" y="13"/>
                  <a:pt x="55" y="17"/>
                  <a:pt x="68" y="22"/>
                </a:cubicBezTo>
                <a:cubicBezTo>
                  <a:pt x="85" y="26"/>
                  <a:pt x="97" y="26"/>
                  <a:pt x="115" y="31"/>
                </a:cubicBezTo>
                <a:lnTo>
                  <a:pt x="115" y="17"/>
                </a:lnTo>
                <a:cubicBezTo>
                  <a:pt x="97" y="17"/>
                  <a:pt x="85" y="13"/>
                  <a:pt x="72" y="9"/>
                </a:cubicBezTo>
                <a:cubicBezTo>
                  <a:pt x="55" y="4"/>
                  <a:pt x="38" y="0"/>
                  <a:pt x="2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597240" y="1222200"/>
            <a:ext cx="41760" cy="11160"/>
          </a:xfrm>
          <a:custGeom>
            <a:rect b="b" l="l" r="r" t="t"/>
            <a:pathLst>
              <a:path extrusionOk="0" h="31" w="116">
                <a:moveTo>
                  <a:pt x="25" y="0"/>
                </a:moveTo>
                <a:cubicBezTo>
                  <a:pt x="17" y="0"/>
                  <a:pt x="8" y="4"/>
                  <a:pt x="0" y="4"/>
                </a:cubicBezTo>
                <a:lnTo>
                  <a:pt x="0" y="18"/>
                </a:lnTo>
                <a:cubicBezTo>
                  <a:pt x="8" y="12"/>
                  <a:pt x="13" y="12"/>
                  <a:pt x="25" y="12"/>
                </a:cubicBezTo>
                <a:cubicBezTo>
                  <a:pt x="38" y="12"/>
                  <a:pt x="55" y="18"/>
                  <a:pt x="68" y="22"/>
                </a:cubicBezTo>
                <a:cubicBezTo>
                  <a:pt x="85" y="22"/>
                  <a:pt x="97" y="26"/>
                  <a:pt x="115" y="30"/>
                </a:cubicBezTo>
                <a:lnTo>
                  <a:pt x="115" y="18"/>
                </a:lnTo>
                <a:cubicBezTo>
                  <a:pt x="97" y="18"/>
                  <a:pt x="85" y="12"/>
                  <a:pt x="72" y="8"/>
                </a:cubicBezTo>
                <a:cubicBezTo>
                  <a:pt x="55" y="4"/>
                  <a:pt x="38" y="0"/>
                  <a:pt x="2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597240" y="1242000"/>
            <a:ext cx="41760" cy="9720"/>
          </a:xfrm>
          <a:custGeom>
            <a:rect b="b" l="l" r="r" t="t"/>
            <a:pathLst>
              <a:path extrusionOk="0" h="27" w="116">
                <a:moveTo>
                  <a:pt x="25" y="0"/>
                </a:moveTo>
                <a:cubicBezTo>
                  <a:pt x="17" y="0"/>
                  <a:pt x="8" y="0"/>
                  <a:pt x="0" y="4"/>
                </a:cubicBezTo>
                <a:lnTo>
                  <a:pt x="0" y="18"/>
                </a:lnTo>
                <a:cubicBezTo>
                  <a:pt x="8" y="12"/>
                  <a:pt x="13" y="12"/>
                  <a:pt x="25" y="12"/>
                </a:cubicBezTo>
                <a:cubicBezTo>
                  <a:pt x="38" y="12"/>
                  <a:pt x="55" y="12"/>
                  <a:pt x="68" y="18"/>
                </a:cubicBezTo>
                <a:cubicBezTo>
                  <a:pt x="85" y="22"/>
                  <a:pt x="97" y="26"/>
                  <a:pt x="115" y="26"/>
                </a:cubicBezTo>
                <a:lnTo>
                  <a:pt x="115" y="18"/>
                </a:lnTo>
                <a:cubicBezTo>
                  <a:pt x="97" y="12"/>
                  <a:pt x="85" y="12"/>
                  <a:pt x="72" y="8"/>
                </a:cubicBezTo>
                <a:cubicBezTo>
                  <a:pt x="55" y="4"/>
                  <a:pt x="38" y="0"/>
                  <a:pt x="2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"/>
          <p:cNvSpPr/>
          <p:nvPr/>
        </p:nvSpPr>
        <p:spPr>
          <a:xfrm>
            <a:off x="597240" y="1202400"/>
            <a:ext cx="41760" cy="11160"/>
          </a:xfrm>
          <a:custGeom>
            <a:rect b="b" l="l" r="r" t="t"/>
            <a:pathLst>
              <a:path extrusionOk="0" h="31" w="116">
                <a:moveTo>
                  <a:pt x="72" y="8"/>
                </a:moveTo>
                <a:cubicBezTo>
                  <a:pt x="55" y="4"/>
                  <a:pt x="38" y="0"/>
                  <a:pt x="25" y="0"/>
                </a:cubicBezTo>
                <a:cubicBezTo>
                  <a:pt x="17" y="4"/>
                  <a:pt x="8" y="4"/>
                  <a:pt x="0" y="4"/>
                </a:cubicBezTo>
                <a:lnTo>
                  <a:pt x="0" y="18"/>
                </a:lnTo>
                <a:cubicBezTo>
                  <a:pt x="8" y="18"/>
                  <a:pt x="13" y="13"/>
                  <a:pt x="25" y="13"/>
                </a:cubicBezTo>
                <a:cubicBezTo>
                  <a:pt x="38" y="13"/>
                  <a:pt x="55" y="18"/>
                  <a:pt x="68" y="22"/>
                </a:cubicBezTo>
                <a:cubicBezTo>
                  <a:pt x="85" y="26"/>
                  <a:pt x="97" y="30"/>
                  <a:pt x="115" y="30"/>
                </a:cubicBezTo>
                <a:lnTo>
                  <a:pt x="115" y="18"/>
                </a:lnTo>
                <a:cubicBezTo>
                  <a:pt x="97" y="18"/>
                  <a:pt x="85" y="13"/>
                  <a:pt x="72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4"/>
          <p:cNvSpPr/>
          <p:nvPr/>
        </p:nvSpPr>
        <p:spPr>
          <a:xfrm>
            <a:off x="543960" y="1251000"/>
            <a:ext cx="40320" cy="11520"/>
          </a:xfrm>
          <a:custGeom>
            <a:rect b="b" l="l" r="r" t="t"/>
            <a:pathLst>
              <a:path extrusionOk="0" h="32" w="112">
                <a:moveTo>
                  <a:pt x="42" y="9"/>
                </a:moveTo>
                <a:cubicBezTo>
                  <a:pt x="25" y="13"/>
                  <a:pt x="13" y="17"/>
                  <a:pt x="0" y="17"/>
                </a:cubicBezTo>
                <a:lnTo>
                  <a:pt x="0" y="31"/>
                </a:lnTo>
                <a:cubicBezTo>
                  <a:pt x="17" y="26"/>
                  <a:pt x="29" y="26"/>
                  <a:pt x="42" y="22"/>
                </a:cubicBezTo>
                <a:cubicBezTo>
                  <a:pt x="59" y="17"/>
                  <a:pt x="76" y="13"/>
                  <a:pt x="90" y="13"/>
                </a:cubicBezTo>
                <a:cubicBezTo>
                  <a:pt x="98" y="13"/>
                  <a:pt x="107" y="13"/>
                  <a:pt x="111" y="17"/>
                </a:cubicBezTo>
                <a:lnTo>
                  <a:pt x="111" y="4"/>
                </a:lnTo>
                <a:cubicBezTo>
                  <a:pt x="107" y="4"/>
                  <a:pt x="98" y="0"/>
                  <a:pt x="90" y="0"/>
                </a:cubicBezTo>
                <a:cubicBezTo>
                  <a:pt x="72" y="0"/>
                  <a:pt x="59" y="4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543960" y="1242000"/>
            <a:ext cx="40320" cy="9720"/>
          </a:xfrm>
          <a:custGeom>
            <a:rect b="b" l="l" r="r" t="t"/>
            <a:pathLst>
              <a:path extrusionOk="0" h="27" w="112">
                <a:moveTo>
                  <a:pt x="42" y="8"/>
                </a:moveTo>
                <a:cubicBezTo>
                  <a:pt x="29" y="12"/>
                  <a:pt x="13" y="12"/>
                  <a:pt x="0" y="18"/>
                </a:cubicBezTo>
                <a:lnTo>
                  <a:pt x="0" y="26"/>
                </a:lnTo>
                <a:cubicBezTo>
                  <a:pt x="17" y="26"/>
                  <a:pt x="29" y="22"/>
                  <a:pt x="42" y="18"/>
                </a:cubicBezTo>
                <a:cubicBezTo>
                  <a:pt x="59" y="12"/>
                  <a:pt x="76" y="12"/>
                  <a:pt x="90" y="12"/>
                </a:cubicBezTo>
                <a:cubicBezTo>
                  <a:pt x="98" y="12"/>
                  <a:pt x="107" y="12"/>
                  <a:pt x="111" y="18"/>
                </a:cubicBezTo>
                <a:lnTo>
                  <a:pt x="111" y="4"/>
                </a:lnTo>
                <a:cubicBezTo>
                  <a:pt x="107" y="0"/>
                  <a:pt x="98" y="0"/>
                  <a:pt x="90" y="0"/>
                </a:cubicBezTo>
                <a:cubicBezTo>
                  <a:pt x="76" y="0"/>
                  <a:pt x="59" y="4"/>
                  <a:pt x="42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597240" y="1231560"/>
            <a:ext cx="41760" cy="11520"/>
          </a:xfrm>
          <a:custGeom>
            <a:rect b="b" l="l" r="r" t="t"/>
            <a:pathLst>
              <a:path extrusionOk="0" h="32" w="116">
                <a:moveTo>
                  <a:pt x="25" y="4"/>
                </a:moveTo>
                <a:cubicBezTo>
                  <a:pt x="17" y="4"/>
                  <a:pt x="8" y="4"/>
                  <a:pt x="0" y="4"/>
                </a:cubicBezTo>
                <a:lnTo>
                  <a:pt x="0" y="17"/>
                </a:lnTo>
                <a:cubicBezTo>
                  <a:pt x="8" y="17"/>
                  <a:pt x="13" y="13"/>
                  <a:pt x="25" y="13"/>
                </a:cubicBezTo>
                <a:cubicBezTo>
                  <a:pt x="38" y="13"/>
                  <a:pt x="55" y="17"/>
                  <a:pt x="68" y="21"/>
                </a:cubicBezTo>
                <a:cubicBezTo>
                  <a:pt x="85" y="26"/>
                  <a:pt x="97" y="31"/>
                  <a:pt x="115" y="31"/>
                </a:cubicBezTo>
                <a:lnTo>
                  <a:pt x="115" y="17"/>
                </a:lnTo>
                <a:cubicBezTo>
                  <a:pt x="97" y="17"/>
                  <a:pt x="85" y="13"/>
                  <a:pt x="72" y="9"/>
                </a:cubicBezTo>
                <a:cubicBezTo>
                  <a:pt x="55" y="4"/>
                  <a:pt x="38" y="0"/>
                  <a:pt x="25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543960" y="1261800"/>
            <a:ext cx="40320" cy="9720"/>
          </a:xfrm>
          <a:custGeom>
            <a:rect b="b" l="l" r="r" t="t"/>
            <a:pathLst>
              <a:path extrusionOk="0" h="27" w="112">
                <a:moveTo>
                  <a:pt x="42" y="9"/>
                </a:moveTo>
                <a:cubicBezTo>
                  <a:pt x="29" y="9"/>
                  <a:pt x="13" y="13"/>
                  <a:pt x="0" y="13"/>
                </a:cubicBezTo>
                <a:lnTo>
                  <a:pt x="0" y="26"/>
                </a:lnTo>
                <a:cubicBezTo>
                  <a:pt x="17" y="26"/>
                  <a:pt x="29" y="22"/>
                  <a:pt x="42" y="18"/>
                </a:cubicBezTo>
                <a:cubicBezTo>
                  <a:pt x="59" y="13"/>
                  <a:pt x="76" y="9"/>
                  <a:pt x="90" y="9"/>
                </a:cubicBezTo>
                <a:cubicBezTo>
                  <a:pt x="98" y="9"/>
                  <a:pt x="107" y="13"/>
                  <a:pt x="111" y="13"/>
                </a:cubicBezTo>
                <a:lnTo>
                  <a:pt x="111" y="4"/>
                </a:lnTo>
                <a:cubicBezTo>
                  <a:pt x="107" y="0"/>
                  <a:pt x="98" y="0"/>
                  <a:pt x="90" y="0"/>
                </a:cubicBezTo>
                <a:cubicBezTo>
                  <a:pt x="72" y="0"/>
                  <a:pt x="59" y="4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543960" y="1202400"/>
            <a:ext cx="40320" cy="11160"/>
          </a:xfrm>
          <a:custGeom>
            <a:rect b="b" l="l" r="r" t="t"/>
            <a:pathLst>
              <a:path extrusionOk="0" h="31" w="112">
                <a:moveTo>
                  <a:pt x="42" y="8"/>
                </a:moveTo>
                <a:cubicBezTo>
                  <a:pt x="25" y="13"/>
                  <a:pt x="13" y="18"/>
                  <a:pt x="0" y="18"/>
                </a:cubicBezTo>
                <a:lnTo>
                  <a:pt x="0" y="30"/>
                </a:lnTo>
                <a:cubicBezTo>
                  <a:pt x="17" y="30"/>
                  <a:pt x="29" y="26"/>
                  <a:pt x="42" y="22"/>
                </a:cubicBezTo>
                <a:cubicBezTo>
                  <a:pt x="59" y="18"/>
                  <a:pt x="76" y="13"/>
                  <a:pt x="90" y="13"/>
                </a:cubicBezTo>
                <a:cubicBezTo>
                  <a:pt x="98" y="13"/>
                  <a:pt x="107" y="18"/>
                  <a:pt x="111" y="18"/>
                </a:cubicBezTo>
                <a:lnTo>
                  <a:pt x="111" y="4"/>
                </a:lnTo>
                <a:cubicBezTo>
                  <a:pt x="107" y="4"/>
                  <a:pt x="98" y="4"/>
                  <a:pt x="90" y="0"/>
                </a:cubicBezTo>
                <a:cubicBezTo>
                  <a:pt x="72" y="0"/>
                  <a:pt x="59" y="4"/>
                  <a:pt x="42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>
            <a:off x="543960" y="1212840"/>
            <a:ext cx="40320" cy="10080"/>
          </a:xfrm>
          <a:custGeom>
            <a:rect b="b" l="l" r="r" t="t"/>
            <a:pathLst>
              <a:path extrusionOk="0" h="28" w="112">
                <a:moveTo>
                  <a:pt x="42" y="9"/>
                </a:moveTo>
                <a:cubicBezTo>
                  <a:pt x="25" y="9"/>
                  <a:pt x="13" y="13"/>
                  <a:pt x="0" y="17"/>
                </a:cubicBezTo>
                <a:lnTo>
                  <a:pt x="0" y="27"/>
                </a:lnTo>
                <a:cubicBezTo>
                  <a:pt x="17" y="27"/>
                  <a:pt x="29" y="22"/>
                  <a:pt x="42" y="17"/>
                </a:cubicBezTo>
                <a:cubicBezTo>
                  <a:pt x="59" y="13"/>
                  <a:pt x="76" y="9"/>
                  <a:pt x="90" y="9"/>
                </a:cubicBezTo>
                <a:cubicBezTo>
                  <a:pt x="98" y="13"/>
                  <a:pt x="107" y="13"/>
                  <a:pt x="111" y="17"/>
                </a:cubicBezTo>
                <a:lnTo>
                  <a:pt x="111" y="4"/>
                </a:lnTo>
                <a:cubicBezTo>
                  <a:pt x="107" y="0"/>
                  <a:pt x="98" y="0"/>
                  <a:pt x="90" y="0"/>
                </a:cubicBezTo>
                <a:cubicBezTo>
                  <a:pt x="72" y="0"/>
                  <a:pt x="59" y="4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543960" y="1231560"/>
            <a:ext cx="40320" cy="11520"/>
          </a:xfrm>
          <a:custGeom>
            <a:rect b="b" l="l" r="r" t="t"/>
            <a:pathLst>
              <a:path extrusionOk="0" h="32" w="112">
                <a:moveTo>
                  <a:pt x="42" y="9"/>
                </a:moveTo>
                <a:cubicBezTo>
                  <a:pt x="25" y="13"/>
                  <a:pt x="13" y="17"/>
                  <a:pt x="0" y="17"/>
                </a:cubicBezTo>
                <a:lnTo>
                  <a:pt x="0" y="31"/>
                </a:lnTo>
                <a:cubicBezTo>
                  <a:pt x="17" y="31"/>
                  <a:pt x="29" y="26"/>
                  <a:pt x="42" y="21"/>
                </a:cubicBezTo>
                <a:cubicBezTo>
                  <a:pt x="59" y="17"/>
                  <a:pt x="76" y="13"/>
                  <a:pt x="90" y="13"/>
                </a:cubicBezTo>
                <a:cubicBezTo>
                  <a:pt x="98" y="13"/>
                  <a:pt x="107" y="17"/>
                  <a:pt x="111" y="17"/>
                </a:cubicBezTo>
                <a:lnTo>
                  <a:pt x="111" y="4"/>
                </a:lnTo>
                <a:cubicBezTo>
                  <a:pt x="107" y="4"/>
                  <a:pt x="98" y="4"/>
                  <a:pt x="90" y="4"/>
                </a:cubicBezTo>
                <a:cubicBezTo>
                  <a:pt x="72" y="0"/>
                  <a:pt x="59" y="4"/>
                  <a:pt x="42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543960" y="1222200"/>
            <a:ext cx="40320" cy="11160"/>
          </a:xfrm>
          <a:custGeom>
            <a:rect b="b" l="l" r="r" t="t"/>
            <a:pathLst>
              <a:path extrusionOk="0" h="31" w="112">
                <a:moveTo>
                  <a:pt x="42" y="8"/>
                </a:moveTo>
                <a:cubicBezTo>
                  <a:pt x="29" y="12"/>
                  <a:pt x="13" y="18"/>
                  <a:pt x="0" y="18"/>
                </a:cubicBezTo>
                <a:lnTo>
                  <a:pt x="0" y="30"/>
                </a:lnTo>
                <a:cubicBezTo>
                  <a:pt x="17" y="26"/>
                  <a:pt x="29" y="22"/>
                  <a:pt x="42" y="22"/>
                </a:cubicBezTo>
                <a:cubicBezTo>
                  <a:pt x="59" y="18"/>
                  <a:pt x="76" y="12"/>
                  <a:pt x="90" y="12"/>
                </a:cubicBezTo>
                <a:cubicBezTo>
                  <a:pt x="98" y="12"/>
                  <a:pt x="107" y="12"/>
                  <a:pt x="111" y="18"/>
                </a:cubicBezTo>
                <a:lnTo>
                  <a:pt x="111" y="4"/>
                </a:lnTo>
                <a:cubicBezTo>
                  <a:pt x="107" y="4"/>
                  <a:pt x="98" y="0"/>
                  <a:pt x="90" y="0"/>
                </a:cubicBezTo>
                <a:cubicBezTo>
                  <a:pt x="76" y="0"/>
                  <a:pt x="59" y="4"/>
                  <a:pt x="42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601920" y="1464480"/>
            <a:ext cx="43200" cy="44640"/>
          </a:xfrm>
          <a:custGeom>
            <a:rect b="b" l="l" r="r" t="t"/>
            <a:pathLst>
              <a:path extrusionOk="0" h="124" w="120">
                <a:moveTo>
                  <a:pt x="90" y="90"/>
                </a:moveTo>
                <a:lnTo>
                  <a:pt x="90" y="123"/>
                </a:lnTo>
                <a:lnTo>
                  <a:pt x="60" y="102"/>
                </a:lnTo>
                <a:lnTo>
                  <a:pt x="34" y="123"/>
                </a:lnTo>
                <a:lnTo>
                  <a:pt x="29" y="90"/>
                </a:lnTo>
                <a:lnTo>
                  <a:pt x="0" y="81"/>
                </a:lnTo>
                <a:lnTo>
                  <a:pt x="25" y="56"/>
                </a:lnTo>
                <a:lnTo>
                  <a:pt x="12" y="26"/>
                </a:lnTo>
                <a:lnTo>
                  <a:pt x="43" y="35"/>
                </a:lnTo>
                <a:lnTo>
                  <a:pt x="60" y="0"/>
                </a:lnTo>
                <a:lnTo>
                  <a:pt x="77" y="35"/>
                </a:lnTo>
                <a:lnTo>
                  <a:pt x="111" y="26"/>
                </a:lnTo>
                <a:lnTo>
                  <a:pt x="94" y="56"/>
                </a:lnTo>
                <a:lnTo>
                  <a:pt x="119" y="81"/>
                </a:lnTo>
                <a:lnTo>
                  <a:pt x="90" y="9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8" name="Google Shape;138;p14"/>
          <p:cNvSpPr/>
          <p:nvPr/>
        </p:nvSpPr>
        <p:spPr>
          <a:xfrm>
            <a:off x="658080" y="1539000"/>
            <a:ext cx="49680" cy="51120"/>
          </a:xfrm>
          <a:custGeom>
            <a:rect b="b" l="l" r="r" t="t"/>
            <a:pathLst>
              <a:path extrusionOk="0" h="142" w="138">
                <a:moveTo>
                  <a:pt x="119" y="120"/>
                </a:moveTo>
                <a:lnTo>
                  <a:pt x="85" y="107"/>
                </a:lnTo>
                <a:lnTo>
                  <a:pt x="68" y="141"/>
                </a:lnTo>
                <a:lnTo>
                  <a:pt x="55" y="107"/>
                </a:lnTo>
                <a:lnTo>
                  <a:pt x="21" y="120"/>
                </a:lnTo>
                <a:lnTo>
                  <a:pt x="34" y="85"/>
                </a:lnTo>
                <a:lnTo>
                  <a:pt x="0" y="72"/>
                </a:lnTo>
                <a:lnTo>
                  <a:pt x="34" y="55"/>
                </a:lnTo>
                <a:lnTo>
                  <a:pt x="21" y="21"/>
                </a:lnTo>
                <a:lnTo>
                  <a:pt x="55" y="34"/>
                </a:lnTo>
                <a:lnTo>
                  <a:pt x="68" y="0"/>
                </a:lnTo>
                <a:lnTo>
                  <a:pt x="85" y="34"/>
                </a:lnTo>
                <a:lnTo>
                  <a:pt x="119" y="21"/>
                </a:lnTo>
                <a:lnTo>
                  <a:pt x="106" y="55"/>
                </a:lnTo>
                <a:lnTo>
                  <a:pt x="137" y="72"/>
                </a:lnTo>
                <a:lnTo>
                  <a:pt x="106" y="85"/>
                </a:lnTo>
                <a:lnTo>
                  <a:pt x="119" y="120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9" name="Google Shape;139;p14"/>
          <p:cNvSpPr/>
          <p:nvPr/>
        </p:nvSpPr>
        <p:spPr>
          <a:xfrm>
            <a:off x="661320" y="1409400"/>
            <a:ext cx="43200" cy="43560"/>
          </a:xfrm>
          <a:custGeom>
            <a:rect b="b" l="l" r="r" t="t"/>
            <a:pathLst>
              <a:path extrusionOk="0" h="121" w="120">
                <a:moveTo>
                  <a:pt x="8" y="22"/>
                </a:moveTo>
                <a:lnTo>
                  <a:pt x="42" y="30"/>
                </a:lnTo>
                <a:lnTo>
                  <a:pt x="59" y="0"/>
                </a:lnTo>
                <a:lnTo>
                  <a:pt x="76" y="30"/>
                </a:lnTo>
                <a:lnTo>
                  <a:pt x="111" y="22"/>
                </a:lnTo>
                <a:lnTo>
                  <a:pt x="93" y="56"/>
                </a:lnTo>
                <a:lnTo>
                  <a:pt x="119" y="78"/>
                </a:lnTo>
                <a:lnTo>
                  <a:pt x="89" y="86"/>
                </a:lnTo>
                <a:lnTo>
                  <a:pt x="84" y="120"/>
                </a:lnTo>
                <a:lnTo>
                  <a:pt x="59" y="99"/>
                </a:lnTo>
                <a:lnTo>
                  <a:pt x="29" y="120"/>
                </a:lnTo>
                <a:lnTo>
                  <a:pt x="29" y="86"/>
                </a:lnTo>
                <a:lnTo>
                  <a:pt x="0" y="78"/>
                </a:lnTo>
                <a:lnTo>
                  <a:pt x="25" y="56"/>
                </a:lnTo>
                <a:lnTo>
                  <a:pt x="8" y="22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0" name="Google Shape;140;p14"/>
          <p:cNvSpPr/>
          <p:nvPr/>
        </p:nvSpPr>
        <p:spPr>
          <a:xfrm>
            <a:off x="688680" y="1487160"/>
            <a:ext cx="31320" cy="31320"/>
          </a:xfrm>
          <a:custGeom>
            <a:rect b="b" l="l" r="r" t="t"/>
            <a:pathLst>
              <a:path extrusionOk="0" h="87" w="87">
                <a:moveTo>
                  <a:pt x="69" y="86"/>
                </a:moveTo>
                <a:lnTo>
                  <a:pt x="42" y="69"/>
                </a:lnTo>
                <a:lnTo>
                  <a:pt x="17" y="86"/>
                </a:lnTo>
                <a:lnTo>
                  <a:pt x="21" y="56"/>
                </a:lnTo>
                <a:lnTo>
                  <a:pt x="0" y="35"/>
                </a:lnTo>
                <a:lnTo>
                  <a:pt x="30" y="31"/>
                </a:lnTo>
                <a:lnTo>
                  <a:pt x="42" y="0"/>
                </a:lnTo>
                <a:lnTo>
                  <a:pt x="55" y="31"/>
                </a:lnTo>
                <a:lnTo>
                  <a:pt x="86" y="35"/>
                </a:lnTo>
                <a:lnTo>
                  <a:pt x="64" y="56"/>
                </a:lnTo>
                <a:lnTo>
                  <a:pt x="69" y="86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1" name="Google Shape;141;p14"/>
          <p:cNvSpPr/>
          <p:nvPr/>
        </p:nvSpPr>
        <p:spPr>
          <a:xfrm>
            <a:off x="720720" y="1450800"/>
            <a:ext cx="32760" cy="37080"/>
          </a:xfrm>
          <a:custGeom>
            <a:rect b="b" l="l" r="r" t="t"/>
            <a:pathLst>
              <a:path extrusionOk="0" h="103" w="91">
                <a:moveTo>
                  <a:pt x="90" y="77"/>
                </a:moveTo>
                <a:lnTo>
                  <a:pt x="59" y="77"/>
                </a:lnTo>
                <a:lnTo>
                  <a:pt x="42" y="102"/>
                </a:lnTo>
                <a:lnTo>
                  <a:pt x="30" y="77"/>
                </a:lnTo>
                <a:lnTo>
                  <a:pt x="0" y="77"/>
                </a:lnTo>
                <a:lnTo>
                  <a:pt x="13" y="50"/>
                </a:lnTo>
                <a:lnTo>
                  <a:pt x="0" y="25"/>
                </a:lnTo>
                <a:lnTo>
                  <a:pt x="30" y="25"/>
                </a:lnTo>
                <a:lnTo>
                  <a:pt x="42" y="0"/>
                </a:lnTo>
                <a:lnTo>
                  <a:pt x="59" y="25"/>
                </a:lnTo>
                <a:lnTo>
                  <a:pt x="90" y="25"/>
                </a:lnTo>
                <a:lnTo>
                  <a:pt x="73" y="50"/>
                </a:lnTo>
                <a:lnTo>
                  <a:pt x="90" y="7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2" name="Google Shape;142;p14"/>
          <p:cNvSpPr/>
          <p:nvPr/>
        </p:nvSpPr>
        <p:spPr>
          <a:xfrm>
            <a:off x="527040" y="1295280"/>
            <a:ext cx="311760" cy="191160"/>
          </a:xfrm>
          <a:custGeom>
            <a:rect b="b" l="l" r="r" t="t"/>
            <a:pathLst>
              <a:path extrusionOk="0" h="531" w="866">
                <a:moveTo>
                  <a:pt x="432" y="190"/>
                </a:moveTo>
                <a:lnTo>
                  <a:pt x="810" y="530"/>
                </a:lnTo>
                <a:cubicBezTo>
                  <a:pt x="835" y="483"/>
                  <a:pt x="852" y="437"/>
                  <a:pt x="865" y="390"/>
                </a:cubicBezTo>
                <a:lnTo>
                  <a:pt x="432" y="0"/>
                </a:lnTo>
                <a:lnTo>
                  <a:pt x="0" y="390"/>
                </a:lnTo>
                <a:cubicBezTo>
                  <a:pt x="13" y="437"/>
                  <a:pt x="30" y="483"/>
                  <a:pt x="55" y="530"/>
                </a:cubicBezTo>
                <a:lnTo>
                  <a:pt x="432" y="19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879120" y="1444680"/>
            <a:ext cx="37440" cy="82800"/>
          </a:xfrm>
          <a:custGeom>
            <a:rect b="b" l="l" r="r" t="t"/>
            <a:pathLst>
              <a:path extrusionOk="0" h="230" w="104">
                <a:moveTo>
                  <a:pt x="39" y="229"/>
                </a:moveTo>
                <a:lnTo>
                  <a:pt x="60" y="101"/>
                </a:lnTo>
                <a:lnTo>
                  <a:pt x="0" y="51"/>
                </a:lnTo>
                <a:cubicBezTo>
                  <a:pt x="9" y="34"/>
                  <a:pt x="13" y="17"/>
                  <a:pt x="17" y="0"/>
                </a:cubicBezTo>
                <a:cubicBezTo>
                  <a:pt x="35" y="17"/>
                  <a:pt x="94" y="67"/>
                  <a:pt x="103" y="76"/>
                </a:cubicBezTo>
                <a:cubicBezTo>
                  <a:pt x="86" y="127"/>
                  <a:pt x="60" y="182"/>
                  <a:pt x="39" y="22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874440" y="1508760"/>
            <a:ext cx="14760" cy="34200"/>
          </a:xfrm>
          <a:custGeom>
            <a:rect b="b" l="l" r="r" t="t"/>
            <a:pathLst>
              <a:path extrusionOk="0" h="95" w="41">
                <a:moveTo>
                  <a:pt x="23" y="94"/>
                </a:moveTo>
                <a:cubicBezTo>
                  <a:pt x="17" y="85"/>
                  <a:pt x="9" y="81"/>
                  <a:pt x="0" y="72"/>
                </a:cubicBezTo>
                <a:cubicBezTo>
                  <a:pt x="13" y="47"/>
                  <a:pt x="27" y="25"/>
                  <a:pt x="40" y="0"/>
                </a:cubicBezTo>
                <a:lnTo>
                  <a:pt x="23" y="9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4"/>
          <p:cNvSpPr/>
          <p:nvPr/>
        </p:nvSpPr>
        <p:spPr>
          <a:xfrm>
            <a:off x="449280" y="1444680"/>
            <a:ext cx="37440" cy="82800"/>
          </a:xfrm>
          <a:custGeom>
            <a:rect b="b" l="l" r="r" t="t"/>
            <a:pathLst>
              <a:path extrusionOk="0" h="230" w="104">
                <a:moveTo>
                  <a:pt x="0" y="76"/>
                </a:moveTo>
                <a:cubicBezTo>
                  <a:pt x="9" y="67"/>
                  <a:pt x="69" y="17"/>
                  <a:pt x="86" y="0"/>
                </a:cubicBezTo>
                <a:cubicBezTo>
                  <a:pt x="90" y="17"/>
                  <a:pt x="99" y="34"/>
                  <a:pt x="103" y="46"/>
                </a:cubicBezTo>
                <a:lnTo>
                  <a:pt x="44" y="101"/>
                </a:lnTo>
                <a:lnTo>
                  <a:pt x="65" y="229"/>
                </a:lnTo>
                <a:cubicBezTo>
                  <a:pt x="39" y="182"/>
                  <a:pt x="18" y="127"/>
                  <a:pt x="0" y="7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4"/>
          <p:cNvSpPr/>
          <p:nvPr/>
        </p:nvSpPr>
        <p:spPr>
          <a:xfrm>
            <a:off x="477000" y="1508760"/>
            <a:ext cx="14400" cy="34200"/>
          </a:xfrm>
          <a:custGeom>
            <a:rect b="b" l="l" r="r" t="t"/>
            <a:pathLst>
              <a:path extrusionOk="0" h="95" w="40">
                <a:moveTo>
                  <a:pt x="12" y="94"/>
                </a:moveTo>
                <a:lnTo>
                  <a:pt x="0" y="0"/>
                </a:lnTo>
                <a:cubicBezTo>
                  <a:pt x="12" y="25"/>
                  <a:pt x="26" y="47"/>
                  <a:pt x="39" y="72"/>
                </a:cubicBezTo>
                <a:cubicBezTo>
                  <a:pt x="30" y="81"/>
                  <a:pt x="21" y="85"/>
                  <a:pt x="12" y="9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"/>
          <p:cNvSpPr/>
          <p:nvPr/>
        </p:nvSpPr>
        <p:spPr>
          <a:xfrm>
            <a:off x="473760" y="1456920"/>
            <a:ext cx="418320" cy="223200"/>
          </a:xfrm>
          <a:custGeom>
            <a:rect b="b" l="l" r="r" t="t"/>
            <a:pathLst>
              <a:path extrusionOk="0" h="620" w="1162">
                <a:moveTo>
                  <a:pt x="1081" y="232"/>
                </a:moveTo>
                <a:cubicBezTo>
                  <a:pt x="970" y="402"/>
                  <a:pt x="818" y="529"/>
                  <a:pt x="640" y="597"/>
                </a:cubicBezTo>
                <a:cubicBezTo>
                  <a:pt x="640" y="597"/>
                  <a:pt x="585" y="614"/>
                  <a:pt x="581" y="619"/>
                </a:cubicBezTo>
                <a:cubicBezTo>
                  <a:pt x="573" y="614"/>
                  <a:pt x="522" y="597"/>
                  <a:pt x="522" y="597"/>
                </a:cubicBezTo>
                <a:cubicBezTo>
                  <a:pt x="343" y="529"/>
                  <a:pt x="186" y="402"/>
                  <a:pt x="81" y="232"/>
                </a:cubicBezTo>
                <a:cubicBezTo>
                  <a:pt x="51" y="182"/>
                  <a:pt x="21" y="127"/>
                  <a:pt x="0" y="72"/>
                </a:cubicBezTo>
                <a:cubicBezTo>
                  <a:pt x="9" y="63"/>
                  <a:pt x="68" y="12"/>
                  <a:pt x="85" y="0"/>
                </a:cubicBezTo>
                <a:cubicBezTo>
                  <a:pt x="106" y="63"/>
                  <a:pt x="136" y="122"/>
                  <a:pt x="169" y="177"/>
                </a:cubicBezTo>
                <a:cubicBezTo>
                  <a:pt x="263" y="330"/>
                  <a:pt x="398" y="440"/>
                  <a:pt x="560" y="499"/>
                </a:cubicBezTo>
                <a:lnTo>
                  <a:pt x="581" y="508"/>
                </a:lnTo>
                <a:lnTo>
                  <a:pt x="602" y="499"/>
                </a:lnTo>
                <a:cubicBezTo>
                  <a:pt x="763" y="440"/>
                  <a:pt x="899" y="330"/>
                  <a:pt x="992" y="177"/>
                </a:cubicBezTo>
                <a:cubicBezTo>
                  <a:pt x="1026" y="122"/>
                  <a:pt x="1055" y="63"/>
                  <a:pt x="1076" y="0"/>
                </a:cubicBezTo>
                <a:cubicBezTo>
                  <a:pt x="1093" y="12"/>
                  <a:pt x="1148" y="63"/>
                  <a:pt x="1161" y="72"/>
                </a:cubicBezTo>
                <a:cubicBezTo>
                  <a:pt x="1136" y="131"/>
                  <a:pt x="1110" y="182"/>
                  <a:pt x="1081" y="23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493560" y="1506960"/>
            <a:ext cx="28080" cy="25200"/>
          </a:xfrm>
          <a:custGeom>
            <a:rect b="b" l="l" r="r" t="t"/>
            <a:pathLst>
              <a:path extrusionOk="0" h="70" w="78">
                <a:moveTo>
                  <a:pt x="39" y="14"/>
                </a:moveTo>
                <a:lnTo>
                  <a:pt x="65" y="10"/>
                </a:lnTo>
                <a:lnTo>
                  <a:pt x="48" y="27"/>
                </a:lnTo>
                <a:lnTo>
                  <a:pt x="39" y="14"/>
                </a:lnTo>
                <a:moveTo>
                  <a:pt x="60" y="35"/>
                </a:moveTo>
                <a:lnTo>
                  <a:pt x="77" y="18"/>
                </a:lnTo>
                <a:lnTo>
                  <a:pt x="77" y="10"/>
                </a:lnTo>
                <a:cubicBezTo>
                  <a:pt x="73" y="10"/>
                  <a:pt x="69" y="6"/>
                  <a:pt x="69" y="0"/>
                </a:cubicBezTo>
                <a:cubicBezTo>
                  <a:pt x="48" y="6"/>
                  <a:pt x="21" y="10"/>
                  <a:pt x="9" y="10"/>
                </a:cubicBezTo>
                <a:lnTo>
                  <a:pt x="4" y="6"/>
                </a:lnTo>
                <a:lnTo>
                  <a:pt x="0" y="10"/>
                </a:lnTo>
                <a:cubicBezTo>
                  <a:pt x="4" y="10"/>
                  <a:pt x="4" y="14"/>
                  <a:pt x="4" y="18"/>
                </a:cubicBezTo>
                <a:cubicBezTo>
                  <a:pt x="9" y="22"/>
                  <a:pt x="9" y="22"/>
                  <a:pt x="13" y="27"/>
                </a:cubicBezTo>
                <a:lnTo>
                  <a:pt x="13" y="22"/>
                </a:lnTo>
                <a:lnTo>
                  <a:pt x="30" y="18"/>
                </a:lnTo>
                <a:lnTo>
                  <a:pt x="43" y="35"/>
                </a:lnTo>
                <a:cubicBezTo>
                  <a:pt x="39" y="39"/>
                  <a:pt x="34" y="44"/>
                  <a:pt x="30" y="48"/>
                </a:cubicBezTo>
                <a:lnTo>
                  <a:pt x="25" y="44"/>
                </a:lnTo>
                <a:lnTo>
                  <a:pt x="21" y="44"/>
                </a:lnTo>
                <a:cubicBezTo>
                  <a:pt x="25" y="48"/>
                  <a:pt x="25" y="52"/>
                  <a:pt x="30" y="56"/>
                </a:cubicBezTo>
                <a:cubicBezTo>
                  <a:pt x="30" y="61"/>
                  <a:pt x="34" y="65"/>
                  <a:pt x="34" y="69"/>
                </a:cubicBezTo>
                <a:lnTo>
                  <a:pt x="39" y="69"/>
                </a:lnTo>
                <a:lnTo>
                  <a:pt x="39" y="65"/>
                </a:lnTo>
                <a:cubicBezTo>
                  <a:pt x="43" y="61"/>
                  <a:pt x="52" y="48"/>
                  <a:pt x="60" y="3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4"/>
          <p:cNvSpPr/>
          <p:nvPr/>
        </p:nvSpPr>
        <p:spPr>
          <a:xfrm>
            <a:off x="514800" y="1531440"/>
            <a:ext cx="32760" cy="31320"/>
          </a:xfrm>
          <a:custGeom>
            <a:rect b="b" l="l" r="r" t="t"/>
            <a:pathLst>
              <a:path extrusionOk="0" h="87" w="91">
                <a:moveTo>
                  <a:pt x="86" y="55"/>
                </a:moveTo>
                <a:lnTo>
                  <a:pt x="90" y="55"/>
                </a:lnTo>
                <a:cubicBezTo>
                  <a:pt x="86" y="51"/>
                  <a:pt x="86" y="47"/>
                  <a:pt x="82" y="47"/>
                </a:cubicBezTo>
                <a:cubicBezTo>
                  <a:pt x="82" y="42"/>
                  <a:pt x="78" y="38"/>
                  <a:pt x="78" y="38"/>
                </a:cubicBezTo>
                <a:lnTo>
                  <a:pt x="73" y="38"/>
                </a:lnTo>
                <a:lnTo>
                  <a:pt x="73" y="42"/>
                </a:lnTo>
                <a:cubicBezTo>
                  <a:pt x="69" y="51"/>
                  <a:pt x="44" y="68"/>
                  <a:pt x="44" y="68"/>
                </a:cubicBezTo>
                <a:cubicBezTo>
                  <a:pt x="48" y="51"/>
                  <a:pt x="56" y="34"/>
                  <a:pt x="61" y="17"/>
                </a:cubicBezTo>
                <a:cubicBezTo>
                  <a:pt x="61" y="13"/>
                  <a:pt x="56" y="13"/>
                  <a:pt x="56" y="8"/>
                </a:cubicBezTo>
                <a:cubicBezTo>
                  <a:pt x="56" y="4"/>
                  <a:pt x="52" y="4"/>
                  <a:pt x="52" y="0"/>
                </a:cubicBezTo>
                <a:lnTo>
                  <a:pt x="48" y="4"/>
                </a:lnTo>
                <a:lnTo>
                  <a:pt x="48" y="8"/>
                </a:lnTo>
                <a:cubicBezTo>
                  <a:pt x="48" y="13"/>
                  <a:pt x="44" y="17"/>
                  <a:pt x="35" y="17"/>
                </a:cubicBezTo>
                <a:lnTo>
                  <a:pt x="23" y="30"/>
                </a:lnTo>
                <a:cubicBezTo>
                  <a:pt x="17" y="34"/>
                  <a:pt x="9" y="38"/>
                  <a:pt x="5" y="38"/>
                </a:cubicBezTo>
                <a:lnTo>
                  <a:pt x="5" y="34"/>
                </a:lnTo>
                <a:lnTo>
                  <a:pt x="0" y="38"/>
                </a:lnTo>
                <a:cubicBezTo>
                  <a:pt x="0" y="38"/>
                  <a:pt x="5" y="42"/>
                  <a:pt x="5" y="47"/>
                </a:cubicBezTo>
                <a:cubicBezTo>
                  <a:pt x="9" y="51"/>
                  <a:pt x="9" y="51"/>
                  <a:pt x="13" y="55"/>
                </a:cubicBezTo>
                <a:lnTo>
                  <a:pt x="17" y="51"/>
                </a:lnTo>
                <a:lnTo>
                  <a:pt x="13" y="47"/>
                </a:lnTo>
                <a:cubicBezTo>
                  <a:pt x="23" y="38"/>
                  <a:pt x="35" y="30"/>
                  <a:pt x="44" y="25"/>
                </a:cubicBezTo>
                <a:cubicBezTo>
                  <a:pt x="39" y="38"/>
                  <a:pt x="31" y="59"/>
                  <a:pt x="27" y="77"/>
                </a:cubicBezTo>
                <a:lnTo>
                  <a:pt x="31" y="81"/>
                </a:lnTo>
                <a:cubicBezTo>
                  <a:pt x="31" y="86"/>
                  <a:pt x="35" y="86"/>
                  <a:pt x="35" y="86"/>
                </a:cubicBezTo>
                <a:cubicBezTo>
                  <a:pt x="39" y="81"/>
                  <a:pt x="44" y="77"/>
                  <a:pt x="52" y="73"/>
                </a:cubicBezTo>
                <a:lnTo>
                  <a:pt x="69" y="64"/>
                </a:lnTo>
                <a:cubicBezTo>
                  <a:pt x="73" y="59"/>
                  <a:pt x="78" y="55"/>
                  <a:pt x="82" y="51"/>
                </a:cubicBezTo>
                <a:lnTo>
                  <a:pt x="86" y="5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4"/>
          <p:cNvSpPr/>
          <p:nvPr/>
        </p:nvSpPr>
        <p:spPr>
          <a:xfrm>
            <a:off x="540720" y="1564920"/>
            <a:ext cx="29880" cy="26640"/>
          </a:xfrm>
          <a:custGeom>
            <a:rect b="b" l="l" r="r" t="t"/>
            <a:pathLst>
              <a:path extrusionOk="0" h="74" w="83">
                <a:moveTo>
                  <a:pt x="18" y="13"/>
                </a:moveTo>
                <a:cubicBezTo>
                  <a:pt x="0" y="26"/>
                  <a:pt x="5" y="48"/>
                  <a:pt x="18" y="60"/>
                </a:cubicBezTo>
                <a:cubicBezTo>
                  <a:pt x="22" y="69"/>
                  <a:pt x="35" y="73"/>
                  <a:pt x="48" y="73"/>
                </a:cubicBezTo>
                <a:lnTo>
                  <a:pt x="48" y="65"/>
                </a:lnTo>
                <a:cubicBezTo>
                  <a:pt x="39" y="65"/>
                  <a:pt x="35" y="60"/>
                  <a:pt x="31" y="56"/>
                </a:cubicBezTo>
                <a:cubicBezTo>
                  <a:pt x="22" y="48"/>
                  <a:pt x="22" y="34"/>
                  <a:pt x="31" y="21"/>
                </a:cubicBezTo>
                <a:cubicBezTo>
                  <a:pt x="44" y="13"/>
                  <a:pt x="52" y="17"/>
                  <a:pt x="61" y="26"/>
                </a:cubicBezTo>
                <a:cubicBezTo>
                  <a:pt x="65" y="26"/>
                  <a:pt x="65" y="34"/>
                  <a:pt x="69" y="38"/>
                </a:cubicBezTo>
                <a:lnTo>
                  <a:pt x="65" y="43"/>
                </a:lnTo>
                <a:lnTo>
                  <a:pt x="69" y="48"/>
                </a:lnTo>
                <a:cubicBezTo>
                  <a:pt x="73" y="43"/>
                  <a:pt x="78" y="38"/>
                  <a:pt x="82" y="38"/>
                </a:cubicBezTo>
                <a:cubicBezTo>
                  <a:pt x="78" y="30"/>
                  <a:pt x="73" y="26"/>
                  <a:pt x="69" y="17"/>
                </a:cubicBezTo>
                <a:cubicBezTo>
                  <a:pt x="52" y="4"/>
                  <a:pt x="31" y="0"/>
                  <a:pt x="18" y="1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4"/>
          <p:cNvSpPr/>
          <p:nvPr/>
        </p:nvSpPr>
        <p:spPr>
          <a:xfrm>
            <a:off x="568440" y="1590840"/>
            <a:ext cx="29520" cy="28080"/>
          </a:xfrm>
          <a:custGeom>
            <a:rect b="b" l="l" r="r" t="t"/>
            <a:pathLst>
              <a:path extrusionOk="0" h="78" w="82">
                <a:moveTo>
                  <a:pt x="56" y="52"/>
                </a:moveTo>
                <a:cubicBezTo>
                  <a:pt x="47" y="60"/>
                  <a:pt x="34" y="65"/>
                  <a:pt x="26" y="56"/>
                </a:cubicBezTo>
                <a:cubicBezTo>
                  <a:pt x="16" y="48"/>
                  <a:pt x="16" y="39"/>
                  <a:pt x="26" y="26"/>
                </a:cubicBezTo>
                <a:cubicBezTo>
                  <a:pt x="34" y="17"/>
                  <a:pt x="47" y="13"/>
                  <a:pt x="56" y="21"/>
                </a:cubicBezTo>
                <a:cubicBezTo>
                  <a:pt x="64" y="26"/>
                  <a:pt x="64" y="39"/>
                  <a:pt x="56" y="52"/>
                </a:cubicBezTo>
                <a:moveTo>
                  <a:pt x="64" y="13"/>
                </a:moveTo>
                <a:cubicBezTo>
                  <a:pt x="47" y="0"/>
                  <a:pt x="26" y="0"/>
                  <a:pt x="12" y="13"/>
                </a:cubicBezTo>
                <a:cubicBezTo>
                  <a:pt x="0" y="30"/>
                  <a:pt x="4" y="48"/>
                  <a:pt x="22" y="65"/>
                </a:cubicBezTo>
                <a:cubicBezTo>
                  <a:pt x="39" y="77"/>
                  <a:pt x="60" y="77"/>
                  <a:pt x="68" y="60"/>
                </a:cubicBezTo>
                <a:cubicBezTo>
                  <a:pt x="81" y="48"/>
                  <a:pt x="81" y="26"/>
                  <a:pt x="64" y="13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"/>
          <p:cNvSpPr/>
          <p:nvPr/>
        </p:nvSpPr>
        <p:spPr>
          <a:xfrm>
            <a:off x="598680" y="1612080"/>
            <a:ext cx="29880" cy="32760"/>
          </a:xfrm>
          <a:custGeom>
            <a:rect b="b" l="l" r="r" t="t"/>
            <a:pathLst>
              <a:path extrusionOk="0" h="91" w="83">
                <a:moveTo>
                  <a:pt x="65" y="38"/>
                </a:moveTo>
                <a:cubicBezTo>
                  <a:pt x="60" y="43"/>
                  <a:pt x="52" y="43"/>
                  <a:pt x="48" y="38"/>
                </a:cubicBezTo>
                <a:cubicBezTo>
                  <a:pt x="44" y="38"/>
                  <a:pt x="44" y="34"/>
                  <a:pt x="39" y="34"/>
                </a:cubicBezTo>
                <a:lnTo>
                  <a:pt x="44" y="30"/>
                </a:lnTo>
                <a:cubicBezTo>
                  <a:pt x="48" y="26"/>
                  <a:pt x="48" y="22"/>
                  <a:pt x="52" y="22"/>
                </a:cubicBezTo>
                <a:cubicBezTo>
                  <a:pt x="52" y="22"/>
                  <a:pt x="56" y="22"/>
                  <a:pt x="60" y="26"/>
                </a:cubicBezTo>
                <a:cubicBezTo>
                  <a:pt x="65" y="26"/>
                  <a:pt x="65" y="34"/>
                  <a:pt x="65" y="38"/>
                </a:cubicBezTo>
                <a:moveTo>
                  <a:pt x="69" y="22"/>
                </a:moveTo>
                <a:cubicBezTo>
                  <a:pt x="65" y="17"/>
                  <a:pt x="60" y="13"/>
                  <a:pt x="56" y="13"/>
                </a:cubicBezTo>
                <a:cubicBezTo>
                  <a:pt x="52" y="9"/>
                  <a:pt x="48" y="9"/>
                  <a:pt x="44" y="5"/>
                </a:cubicBezTo>
                <a:cubicBezTo>
                  <a:pt x="44" y="5"/>
                  <a:pt x="39" y="0"/>
                  <a:pt x="35" y="0"/>
                </a:cubicBezTo>
                <a:lnTo>
                  <a:pt x="35" y="5"/>
                </a:lnTo>
                <a:lnTo>
                  <a:pt x="39" y="9"/>
                </a:lnTo>
                <a:cubicBezTo>
                  <a:pt x="35" y="13"/>
                  <a:pt x="35" y="17"/>
                  <a:pt x="31" y="22"/>
                </a:cubicBezTo>
                <a:lnTo>
                  <a:pt x="22" y="38"/>
                </a:lnTo>
                <a:cubicBezTo>
                  <a:pt x="18" y="43"/>
                  <a:pt x="13" y="47"/>
                  <a:pt x="9" y="51"/>
                </a:cubicBezTo>
                <a:lnTo>
                  <a:pt x="4" y="51"/>
                </a:lnTo>
                <a:lnTo>
                  <a:pt x="0" y="51"/>
                </a:lnTo>
                <a:cubicBezTo>
                  <a:pt x="9" y="56"/>
                  <a:pt x="9" y="61"/>
                  <a:pt x="13" y="61"/>
                </a:cubicBezTo>
                <a:cubicBezTo>
                  <a:pt x="18" y="65"/>
                  <a:pt x="22" y="65"/>
                  <a:pt x="27" y="69"/>
                </a:cubicBezTo>
                <a:lnTo>
                  <a:pt x="31" y="65"/>
                </a:lnTo>
                <a:lnTo>
                  <a:pt x="27" y="61"/>
                </a:lnTo>
                <a:cubicBezTo>
                  <a:pt x="27" y="56"/>
                  <a:pt x="31" y="51"/>
                  <a:pt x="35" y="47"/>
                </a:cubicBezTo>
                <a:lnTo>
                  <a:pt x="35" y="43"/>
                </a:lnTo>
                <a:lnTo>
                  <a:pt x="39" y="43"/>
                </a:lnTo>
                <a:cubicBezTo>
                  <a:pt x="44" y="51"/>
                  <a:pt x="44" y="69"/>
                  <a:pt x="44" y="82"/>
                </a:cubicBezTo>
                <a:cubicBezTo>
                  <a:pt x="48" y="86"/>
                  <a:pt x="56" y="86"/>
                  <a:pt x="60" y="90"/>
                </a:cubicBezTo>
                <a:lnTo>
                  <a:pt x="65" y="86"/>
                </a:lnTo>
                <a:lnTo>
                  <a:pt x="60" y="86"/>
                </a:lnTo>
                <a:cubicBezTo>
                  <a:pt x="60" y="82"/>
                  <a:pt x="56" y="56"/>
                  <a:pt x="56" y="51"/>
                </a:cubicBezTo>
                <a:cubicBezTo>
                  <a:pt x="65" y="56"/>
                  <a:pt x="73" y="51"/>
                  <a:pt x="77" y="47"/>
                </a:cubicBezTo>
                <a:cubicBezTo>
                  <a:pt x="82" y="38"/>
                  <a:pt x="82" y="30"/>
                  <a:pt x="69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4"/>
          <p:cNvSpPr/>
          <p:nvPr/>
        </p:nvSpPr>
        <p:spPr>
          <a:xfrm>
            <a:off x="632160" y="1635120"/>
            <a:ext cx="25200" cy="26640"/>
          </a:xfrm>
          <a:custGeom>
            <a:rect b="b" l="l" r="r" t="t"/>
            <a:pathLst>
              <a:path extrusionOk="0" h="74" w="70">
                <a:moveTo>
                  <a:pt x="48" y="34"/>
                </a:moveTo>
                <a:lnTo>
                  <a:pt x="35" y="25"/>
                </a:lnTo>
                <a:lnTo>
                  <a:pt x="52" y="8"/>
                </a:lnTo>
                <a:lnTo>
                  <a:pt x="48" y="34"/>
                </a:lnTo>
                <a:moveTo>
                  <a:pt x="69" y="4"/>
                </a:moveTo>
                <a:lnTo>
                  <a:pt x="61" y="0"/>
                </a:lnTo>
                <a:cubicBezTo>
                  <a:pt x="56" y="0"/>
                  <a:pt x="52" y="0"/>
                  <a:pt x="48" y="0"/>
                </a:cubicBezTo>
                <a:cubicBezTo>
                  <a:pt x="35" y="13"/>
                  <a:pt x="17" y="34"/>
                  <a:pt x="5" y="39"/>
                </a:cubicBezTo>
                <a:lnTo>
                  <a:pt x="0" y="39"/>
                </a:lnTo>
                <a:lnTo>
                  <a:pt x="0" y="43"/>
                </a:lnTo>
                <a:cubicBezTo>
                  <a:pt x="5" y="47"/>
                  <a:pt x="5" y="47"/>
                  <a:pt x="9" y="47"/>
                </a:cubicBezTo>
                <a:cubicBezTo>
                  <a:pt x="13" y="47"/>
                  <a:pt x="17" y="52"/>
                  <a:pt x="23" y="52"/>
                </a:cubicBezTo>
                <a:lnTo>
                  <a:pt x="23" y="47"/>
                </a:lnTo>
                <a:lnTo>
                  <a:pt x="17" y="47"/>
                </a:lnTo>
                <a:lnTo>
                  <a:pt x="31" y="30"/>
                </a:lnTo>
                <a:lnTo>
                  <a:pt x="48" y="39"/>
                </a:lnTo>
                <a:cubicBezTo>
                  <a:pt x="48" y="47"/>
                  <a:pt x="48" y="52"/>
                  <a:pt x="44" y="60"/>
                </a:cubicBezTo>
                <a:lnTo>
                  <a:pt x="39" y="56"/>
                </a:lnTo>
                <a:lnTo>
                  <a:pt x="39" y="60"/>
                </a:lnTo>
                <a:cubicBezTo>
                  <a:pt x="44" y="64"/>
                  <a:pt x="48" y="64"/>
                  <a:pt x="52" y="69"/>
                </a:cubicBezTo>
                <a:cubicBezTo>
                  <a:pt x="56" y="69"/>
                  <a:pt x="61" y="73"/>
                  <a:pt x="65" y="73"/>
                </a:cubicBezTo>
                <a:lnTo>
                  <a:pt x="69" y="69"/>
                </a:lnTo>
                <a:lnTo>
                  <a:pt x="61" y="64"/>
                </a:lnTo>
                <a:cubicBezTo>
                  <a:pt x="61" y="60"/>
                  <a:pt x="65" y="43"/>
                  <a:pt x="65" y="30"/>
                </a:cubicBezTo>
                <a:lnTo>
                  <a:pt x="69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4"/>
          <p:cNvSpPr/>
          <p:nvPr/>
        </p:nvSpPr>
        <p:spPr>
          <a:xfrm>
            <a:off x="703800" y="1635120"/>
            <a:ext cx="20520" cy="25200"/>
          </a:xfrm>
          <a:custGeom>
            <a:rect b="b" l="l" r="r" t="t"/>
            <a:pathLst>
              <a:path extrusionOk="0" h="70" w="57">
                <a:moveTo>
                  <a:pt x="47" y="56"/>
                </a:moveTo>
                <a:cubicBezTo>
                  <a:pt x="43" y="46"/>
                  <a:pt x="43" y="42"/>
                  <a:pt x="38" y="38"/>
                </a:cubicBezTo>
                <a:lnTo>
                  <a:pt x="30" y="21"/>
                </a:lnTo>
                <a:cubicBezTo>
                  <a:pt x="30" y="17"/>
                  <a:pt x="26" y="8"/>
                  <a:pt x="26" y="4"/>
                </a:cubicBezTo>
                <a:lnTo>
                  <a:pt x="30" y="0"/>
                </a:lnTo>
                <a:cubicBezTo>
                  <a:pt x="26" y="0"/>
                  <a:pt x="21" y="4"/>
                  <a:pt x="17" y="4"/>
                </a:cubicBezTo>
                <a:cubicBezTo>
                  <a:pt x="9" y="8"/>
                  <a:pt x="5" y="8"/>
                  <a:pt x="0" y="8"/>
                </a:cubicBezTo>
                <a:lnTo>
                  <a:pt x="5" y="13"/>
                </a:lnTo>
                <a:lnTo>
                  <a:pt x="9" y="13"/>
                </a:lnTo>
                <a:cubicBezTo>
                  <a:pt x="13" y="17"/>
                  <a:pt x="13" y="21"/>
                  <a:pt x="17" y="29"/>
                </a:cubicBezTo>
                <a:lnTo>
                  <a:pt x="26" y="46"/>
                </a:lnTo>
                <a:cubicBezTo>
                  <a:pt x="26" y="52"/>
                  <a:pt x="30" y="56"/>
                  <a:pt x="30" y="60"/>
                </a:cubicBezTo>
                <a:lnTo>
                  <a:pt x="26" y="64"/>
                </a:lnTo>
                <a:lnTo>
                  <a:pt x="26" y="69"/>
                </a:lnTo>
                <a:cubicBezTo>
                  <a:pt x="30" y="64"/>
                  <a:pt x="34" y="64"/>
                  <a:pt x="38" y="60"/>
                </a:cubicBezTo>
                <a:cubicBezTo>
                  <a:pt x="43" y="60"/>
                  <a:pt x="47" y="60"/>
                  <a:pt x="56" y="56"/>
                </a:cubicBezTo>
                <a:lnTo>
                  <a:pt x="51" y="52"/>
                </a:lnTo>
                <a:lnTo>
                  <a:pt x="47" y="56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4"/>
          <p:cNvSpPr/>
          <p:nvPr/>
        </p:nvSpPr>
        <p:spPr>
          <a:xfrm>
            <a:off x="726840" y="1613880"/>
            <a:ext cx="37080" cy="35640"/>
          </a:xfrm>
          <a:custGeom>
            <a:rect b="b" l="l" r="r" t="t"/>
            <a:pathLst>
              <a:path extrusionOk="0" h="99" w="103">
                <a:moveTo>
                  <a:pt x="94" y="51"/>
                </a:moveTo>
                <a:cubicBezTo>
                  <a:pt x="94" y="47"/>
                  <a:pt x="90" y="43"/>
                  <a:pt x="85" y="39"/>
                </a:cubicBezTo>
                <a:lnTo>
                  <a:pt x="77" y="21"/>
                </a:lnTo>
                <a:cubicBezTo>
                  <a:pt x="73" y="17"/>
                  <a:pt x="73" y="12"/>
                  <a:pt x="69" y="8"/>
                </a:cubicBezTo>
                <a:lnTo>
                  <a:pt x="73" y="4"/>
                </a:lnTo>
                <a:lnTo>
                  <a:pt x="73" y="0"/>
                </a:lnTo>
                <a:cubicBezTo>
                  <a:pt x="69" y="0"/>
                  <a:pt x="64" y="4"/>
                  <a:pt x="60" y="4"/>
                </a:cubicBezTo>
                <a:cubicBezTo>
                  <a:pt x="56" y="8"/>
                  <a:pt x="51" y="8"/>
                  <a:pt x="46" y="12"/>
                </a:cubicBezTo>
                <a:cubicBezTo>
                  <a:pt x="51" y="21"/>
                  <a:pt x="56" y="51"/>
                  <a:pt x="60" y="60"/>
                </a:cubicBezTo>
                <a:cubicBezTo>
                  <a:pt x="51" y="56"/>
                  <a:pt x="29" y="34"/>
                  <a:pt x="21" y="30"/>
                </a:cubicBezTo>
                <a:cubicBezTo>
                  <a:pt x="17" y="30"/>
                  <a:pt x="17" y="34"/>
                  <a:pt x="12" y="34"/>
                </a:cubicBezTo>
                <a:cubicBezTo>
                  <a:pt x="8" y="39"/>
                  <a:pt x="4" y="39"/>
                  <a:pt x="0" y="43"/>
                </a:cubicBezTo>
                <a:lnTo>
                  <a:pt x="4" y="47"/>
                </a:lnTo>
                <a:lnTo>
                  <a:pt x="8" y="43"/>
                </a:lnTo>
                <a:lnTo>
                  <a:pt x="12" y="51"/>
                </a:lnTo>
                <a:cubicBezTo>
                  <a:pt x="17" y="60"/>
                  <a:pt x="29" y="81"/>
                  <a:pt x="34" y="90"/>
                </a:cubicBezTo>
                <a:lnTo>
                  <a:pt x="29" y="94"/>
                </a:lnTo>
                <a:lnTo>
                  <a:pt x="29" y="98"/>
                </a:lnTo>
                <a:cubicBezTo>
                  <a:pt x="34" y="94"/>
                  <a:pt x="38" y="94"/>
                  <a:pt x="42" y="90"/>
                </a:cubicBezTo>
                <a:cubicBezTo>
                  <a:pt x="42" y="90"/>
                  <a:pt x="46" y="85"/>
                  <a:pt x="51" y="85"/>
                </a:cubicBezTo>
                <a:lnTo>
                  <a:pt x="46" y="81"/>
                </a:lnTo>
                <a:lnTo>
                  <a:pt x="42" y="85"/>
                </a:lnTo>
                <a:cubicBezTo>
                  <a:pt x="38" y="81"/>
                  <a:pt x="34" y="73"/>
                  <a:pt x="34" y="68"/>
                </a:cubicBezTo>
                <a:lnTo>
                  <a:pt x="29" y="60"/>
                </a:lnTo>
                <a:cubicBezTo>
                  <a:pt x="21" y="51"/>
                  <a:pt x="21" y="47"/>
                  <a:pt x="17" y="43"/>
                </a:cubicBezTo>
                <a:cubicBezTo>
                  <a:pt x="42" y="64"/>
                  <a:pt x="56" y="73"/>
                  <a:pt x="60" y="81"/>
                </a:cubicBezTo>
                <a:lnTo>
                  <a:pt x="69" y="73"/>
                </a:lnTo>
                <a:lnTo>
                  <a:pt x="60" y="21"/>
                </a:lnTo>
                <a:cubicBezTo>
                  <a:pt x="60" y="21"/>
                  <a:pt x="64" y="30"/>
                  <a:pt x="69" y="34"/>
                </a:cubicBezTo>
                <a:lnTo>
                  <a:pt x="73" y="47"/>
                </a:lnTo>
                <a:cubicBezTo>
                  <a:pt x="77" y="51"/>
                  <a:pt x="81" y="56"/>
                  <a:pt x="81" y="60"/>
                </a:cubicBezTo>
                <a:lnTo>
                  <a:pt x="77" y="64"/>
                </a:lnTo>
                <a:lnTo>
                  <a:pt x="81" y="68"/>
                </a:lnTo>
                <a:cubicBezTo>
                  <a:pt x="81" y="64"/>
                  <a:pt x="85" y="64"/>
                  <a:pt x="90" y="60"/>
                </a:cubicBezTo>
                <a:cubicBezTo>
                  <a:pt x="94" y="56"/>
                  <a:pt x="98" y="56"/>
                  <a:pt x="102" y="51"/>
                </a:cubicBezTo>
                <a:lnTo>
                  <a:pt x="102" y="47"/>
                </a:lnTo>
                <a:lnTo>
                  <a:pt x="94" y="5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4"/>
          <p:cNvSpPr/>
          <p:nvPr/>
        </p:nvSpPr>
        <p:spPr>
          <a:xfrm>
            <a:off x="763200" y="1592280"/>
            <a:ext cx="23760" cy="31320"/>
          </a:xfrm>
          <a:custGeom>
            <a:rect b="b" l="l" r="r" t="t"/>
            <a:pathLst>
              <a:path extrusionOk="0" h="87" w="66">
                <a:moveTo>
                  <a:pt x="56" y="69"/>
                </a:moveTo>
                <a:cubicBezTo>
                  <a:pt x="51" y="65"/>
                  <a:pt x="47" y="61"/>
                  <a:pt x="43" y="52"/>
                </a:cubicBezTo>
                <a:lnTo>
                  <a:pt x="34" y="44"/>
                </a:lnTo>
                <a:cubicBezTo>
                  <a:pt x="30" y="39"/>
                  <a:pt x="26" y="35"/>
                  <a:pt x="26" y="31"/>
                </a:cubicBezTo>
                <a:cubicBezTo>
                  <a:pt x="26" y="27"/>
                  <a:pt x="26" y="27"/>
                  <a:pt x="30" y="22"/>
                </a:cubicBezTo>
                <a:cubicBezTo>
                  <a:pt x="34" y="18"/>
                  <a:pt x="43" y="18"/>
                  <a:pt x="47" y="22"/>
                </a:cubicBezTo>
                <a:cubicBezTo>
                  <a:pt x="51" y="31"/>
                  <a:pt x="51" y="35"/>
                  <a:pt x="43" y="39"/>
                </a:cubicBezTo>
                <a:cubicBezTo>
                  <a:pt x="43" y="44"/>
                  <a:pt x="43" y="44"/>
                  <a:pt x="38" y="44"/>
                </a:cubicBezTo>
                <a:lnTo>
                  <a:pt x="43" y="52"/>
                </a:lnTo>
                <a:cubicBezTo>
                  <a:pt x="47" y="52"/>
                  <a:pt x="47" y="48"/>
                  <a:pt x="51" y="44"/>
                </a:cubicBezTo>
                <a:cubicBezTo>
                  <a:pt x="65" y="35"/>
                  <a:pt x="65" y="22"/>
                  <a:pt x="61" y="13"/>
                </a:cubicBezTo>
                <a:cubicBezTo>
                  <a:pt x="51" y="5"/>
                  <a:pt x="43" y="0"/>
                  <a:pt x="30" y="9"/>
                </a:cubicBezTo>
                <a:cubicBezTo>
                  <a:pt x="30" y="13"/>
                  <a:pt x="26" y="18"/>
                  <a:pt x="22" y="18"/>
                </a:cubicBezTo>
                <a:cubicBezTo>
                  <a:pt x="17" y="22"/>
                  <a:pt x="13" y="27"/>
                  <a:pt x="9" y="31"/>
                </a:cubicBezTo>
                <a:cubicBezTo>
                  <a:pt x="9" y="31"/>
                  <a:pt x="5" y="35"/>
                  <a:pt x="0" y="35"/>
                </a:cubicBezTo>
                <a:lnTo>
                  <a:pt x="5" y="39"/>
                </a:lnTo>
                <a:lnTo>
                  <a:pt x="9" y="39"/>
                </a:lnTo>
                <a:cubicBezTo>
                  <a:pt x="13" y="39"/>
                  <a:pt x="17" y="44"/>
                  <a:pt x="22" y="52"/>
                </a:cubicBezTo>
                <a:lnTo>
                  <a:pt x="30" y="65"/>
                </a:lnTo>
                <a:cubicBezTo>
                  <a:pt x="34" y="69"/>
                  <a:pt x="38" y="73"/>
                  <a:pt x="43" y="78"/>
                </a:cubicBezTo>
                <a:lnTo>
                  <a:pt x="38" y="82"/>
                </a:lnTo>
                <a:lnTo>
                  <a:pt x="38" y="86"/>
                </a:lnTo>
                <a:cubicBezTo>
                  <a:pt x="43" y="82"/>
                  <a:pt x="47" y="78"/>
                  <a:pt x="51" y="78"/>
                </a:cubicBezTo>
                <a:cubicBezTo>
                  <a:pt x="56" y="73"/>
                  <a:pt x="61" y="69"/>
                  <a:pt x="65" y="65"/>
                </a:cubicBezTo>
                <a:lnTo>
                  <a:pt x="61" y="65"/>
                </a:lnTo>
                <a:lnTo>
                  <a:pt x="56" y="6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"/>
          <p:cNvSpPr/>
          <p:nvPr/>
        </p:nvSpPr>
        <p:spPr>
          <a:xfrm>
            <a:off x="793800" y="1574280"/>
            <a:ext cx="28080" cy="26640"/>
          </a:xfrm>
          <a:custGeom>
            <a:rect b="b" l="l" r="r" t="t"/>
            <a:pathLst>
              <a:path extrusionOk="0" h="74" w="78">
                <a:moveTo>
                  <a:pt x="21" y="33"/>
                </a:moveTo>
                <a:lnTo>
                  <a:pt x="9" y="12"/>
                </a:lnTo>
                <a:lnTo>
                  <a:pt x="34" y="25"/>
                </a:lnTo>
                <a:lnTo>
                  <a:pt x="21" y="33"/>
                </a:lnTo>
                <a:moveTo>
                  <a:pt x="69" y="21"/>
                </a:moveTo>
                <a:cubicBezTo>
                  <a:pt x="65" y="21"/>
                  <a:pt x="48" y="16"/>
                  <a:pt x="39" y="8"/>
                </a:cubicBezTo>
                <a:lnTo>
                  <a:pt x="13" y="0"/>
                </a:lnTo>
                <a:lnTo>
                  <a:pt x="9" y="0"/>
                </a:lnTo>
                <a:cubicBezTo>
                  <a:pt x="4" y="4"/>
                  <a:pt x="4" y="8"/>
                  <a:pt x="0" y="12"/>
                </a:cubicBezTo>
                <a:cubicBezTo>
                  <a:pt x="9" y="29"/>
                  <a:pt x="21" y="55"/>
                  <a:pt x="25" y="68"/>
                </a:cubicBezTo>
                <a:lnTo>
                  <a:pt x="25" y="73"/>
                </a:lnTo>
                <a:cubicBezTo>
                  <a:pt x="30" y="73"/>
                  <a:pt x="30" y="68"/>
                  <a:pt x="34" y="68"/>
                </a:cubicBezTo>
                <a:cubicBezTo>
                  <a:pt x="39" y="63"/>
                  <a:pt x="39" y="59"/>
                  <a:pt x="43" y="59"/>
                </a:cubicBezTo>
                <a:lnTo>
                  <a:pt x="39" y="55"/>
                </a:lnTo>
                <a:lnTo>
                  <a:pt x="34" y="59"/>
                </a:lnTo>
                <a:lnTo>
                  <a:pt x="25" y="42"/>
                </a:lnTo>
                <a:lnTo>
                  <a:pt x="39" y="29"/>
                </a:lnTo>
                <a:cubicBezTo>
                  <a:pt x="48" y="29"/>
                  <a:pt x="52" y="33"/>
                  <a:pt x="56" y="38"/>
                </a:cubicBezTo>
                <a:lnTo>
                  <a:pt x="52" y="42"/>
                </a:lnTo>
                <a:lnTo>
                  <a:pt x="56" y="42"/>
                </a:lnTo>
                <a:cubicBezTo>
                  <a:pt x="60" y="42"/>
                  <a:pt x="65" y="38"/>
                  <a:pt x="69" y="33"/>
                </a:cubicBezTo>
                <a:cubicBezTo>
                  <a:pt x="69" y="29"/>
                  <a:pt x="73" y="25"/>
                  <a:pt x="77" y="21"/>
                </a:cubicBezTo>
                <a:lnTo>
                  <a:pt x="73" y="21"/>
                </a:lnTo>
                <a:lnTo>
                  <a:pt x="69" y="2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812160" y="1541880"/>
            <a:ext cx="34200" cy="29520"/>
          </a:xfrm>
          <a:custGeom>
            <a:rect b="b" l="l" r="r" t="t"/>
            <a:pathLst>
              <a:path extrusionOk="0" h="82" w="95">
                <a:moveTo>
                  <a:pt x="43" y="38"/>
                </a:moveTo>
                <a:cubicBezTo>
                  <a:pt x="43" y="38"/>
                  <a:pt x="39" y="38"/>
                  <a:pt x="39" y="42"/>
                </a:cubicBezTo>
                <a:lnTo>
                  <a:pt x="35" y="38"/>
                </a:lnTo>
                <a:cubicBezTo>
                  <a:pt x="30" y="34"/>
                  <a:pt x="26" y="29"/>
                  <a:pt x="26" y="29"/>
                </a:cubicBezTo>
                <a:cubicBezTo>
                  <a:pt x="26" y="29"/>
                  <a:pt x="26" y="25"/>
                  <a:pt x="30" y="21"/>
                </a:cubicBezTo>
                <a:cubicBezTo>
                  <a:pt x="35" y="17"/>
                  <a:pt x="39" y="17"/>
                  <a:pt x="43" y="17"/>
                </a:cubicBezTo>
                <a:cubicBezTo>
                  <a:pt x="47" y="21"/>
                  <a:pt x="47" y="29"/>
                  <a:pt x="43" y="38"/>
                </a:cubicBezTo>
                <a:moveTo>
                  <a:pt x="90" y="25"/>
                </a:moveTo>
                <a:cubicBezTo>
                  <a:pt x="86" y="25"/>
                  <a:pt x="60" y="29"/>
                  <a:pt x="56" y="29"/>
                </a:cubicBezTo>
                <a:cubicBezTo>
                  <a:pt x="60" y="21"/>
                  <a:pt x="60" y="8"/>
                  <a:pt x="52" y="4"/>
                </a:cubicBezTo>
                <a:cubicBezTo>
                  <a:pt x="47" y="0"/>
                  <a:pt x="35" y="0"/>
                  <a:pt x="26" y="12"/>
                </a:cubicBezTo>
                <a:cubicBezTo>
                  <a:pt x="21" y="17"/>
                  <a:pt x="21" y="21"/>
                  <a:pt x="17" y="25"/>
                </a:cubicBezTo>
                <a:cubicBezTo>
                  <a:pt x="13" y="25"/>
                  <a:pt x="13" y="29"/>
                  <a:pt x="8" y="34"/>
                </a:cubicBezTo>
                <a:cubicBezTo>
                  <a:pt x="8" y="38"/>
                  <a:pt x="4" y="38"/>
                  <a:pt x="0" y="42"/>
                </a:cubicBezTo>
                <a:lnTo>
                  <a:pt x="4" y="47"/>
                </a:lnTo>
                <a:lnTo>
                  <a:pt x="8" y="42"/>
                </a:lnTo>
                <a:cubicBezTo>
                  <a:pt x="13" y="42"/>
                  <a:pt x="21" y="47"/>
                  <a:pt x="26" y="51"/>
                </a:cubicBezTo>
                <a:lnTo>
                  <a:pt x="39" y="64"/>
                </a:lnTo>
                <a:cubicBezTo>
                  <a:pt x="43" y="68"/>
                  <a:pt x="47" y="68"/>
                  <a:pt x="52" y="73"/>
                </a:cubicBezTo>
                <a:lnTo>
                  <a:pt x="47" y="81"/>
                </a:lnTo>
                <a:lnTo>
                  <a:pt x="52" y="81"/>
                </a:lnTo>
                <a:cubicBezTo>
                  <a:pt x="56" y="77"/>
                  <a:pt x="60" y="73"/>
                  <a:pt x="60" y="68"/>
                </a:cubicBezTo>
                <a:cubicBezTo>
                  <a:pt x="64" y="64"/>
                  <a:pt x="69" y="60"/>
                  <a:pt x="73" y="60"/>
                </a:cubicBezTo>
                <a:lnTo>
                  <a:pt x="69" y="56"/>
                </a:lnTo>
                <a:lnTo>
                  <a:pt x="64" y="60"/>
                </a:lnTo>
                <a:cubicBezTo>
                  <a:pt x="60" y="56"/>
                  <a:pt x="56" y="56"/>
                  <a:pt x="47" y="51"/>
                </a:cubicBezTo>
                <a:lnTo>
                  <a:pt x="43" y="47"/>
                </a:lnTo>
                <a:lnTo>
                  <a:pt x="47" y="42"/>
                </a:lnTo>
                <a:cubicBezTo>
                  <a:pt x="56" y="42"/>
                  <a:pt x="73" y="42"/>
                  <a:pt x="86" y="42"/>
                </a:cubicBezTo>
                <a:cubicBezTo>
                  <a:pt x="86" y="38"/>
                  <a:pt x="90" y="34"/>
                  <a:pt x="94" y="25"/>
                </a:cubicBezTo>
                <a:lnTo>
                  <a:pt x="90" y="2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"/>
          <p:cNvSpPr/>
          <p:nvPr/>
        </p:nvSpPr>
        <p:spPr>
          <a:xfrm>
            <a:off x="836640" y="1508760"/>
            <a:ext cx="29520" cy="29520"/>
          </a:xfrm>
          <a:custGeom>
            <a:rect b="b" l="l" r="r" t="t"/>
            <a:pathLst>
              <a:path extrusionOk="0" h="82" w="82">
                <a:moveTo>
                  <a:pt x="60" y="51"/>
                </a:moveTo>
                <a:cubicBezTo>
                  <a:pt x="55" y="64"/>
                  <a:pt x="42" y="64"/>
                  <a:pt x="29" y="56"/>
                </a:cubicBezTo>
                <a:cubicBezTo>
                  <a:pt x="17" y="51"/>
                  <a:pt x="12" y="39"/>
                  <a:pt x="21" y="25"/>
                </a:cubicBezTo>
                <a:cubicBezTo>
                  <a:pt x="25" y="16"/>
                  <a:pt x="38" y="16"/>
                  <a:pt x="50" y="25"/>
                </a:cubicBezTo>
                <a:cubicBezTo>
                  <a:pt x="60" y="29"/>
                  <a:pt x="68" y="43"/>
                  <a:pt x="60" y="51"/>
                </a:cubicBezTo>
                <a:moveTo>
                  <a:pt x="60" y="8"/>
                </a:moveTo>
                <a:cubicBezTo>
                  <a:pt x="38" y="0"/>
                  <a:pt x="25" y="4"/>
                  <a:pt x="12" y="25"/>
                </a:cubicBezTo>
                <a:cubicBezTo>
                  <a:pt x="0" y="43"/>
                  <a:pt x="4" y="64"/>
                  <a:pt x="21" y="72"/>
                </a:cubicBezTo>
                <a:cubicBezTo>
                  <a:pt x="38" y="81"/>
                  <a:pt x="55" y="77"/>
                  <a:pt x="68" y="56"/>
                </a:cubicBezTo>
                <a:cubicBezTo>
                  <a:pt x="81" y="39"/>
                  <a:pt x="77" y="16"/>
                  <a:pt x="60" y="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"/>
          <p:cNvSpPr/>
          <p:nvPr/>
        </p:nvSpPr>
        <p:spPr>
          <a:xfrm>
            <a:off x="677880" y="1651680"/>
            <a:ext cx="10080" cy="10080"/>
          </a:xfrm>
          <a:custGeom>
            <a:rect b="b" l="l" r="r" t="t"/>
            <a:pathLst>
              <a:path extrusionOk="0" h="28" w="28">
                <a:moveTo>
                  <a:pt x="14" y="0"/>
                </a:moveTo>
                <a:cubicBezTo>
                  <a:pt x="6" y="0"/>
                  <a:pt x="0" y="5"/>
                  <a:pt x="0" y="13"/>
                </a:cubicBezTo>
                <a:cubicBezTo>
                  <a:pt x="0" y="22"/>
                  <a:pt x="6" y="27"/>
                  <a:pt x="14" y="27"/>
                </a:cubicBezTo>
                <a:cubicBezTo>
                  <a:pt x="23" y="27"/>
                  <a:pt x="27" y="22"/>
                  <a:pt x="27" y="13"/>
                </a:cubicBezTo>
                <a:cubicBezTo>
                  <a:pt x="27" y="5"/>
                  <a:pt x="23" y="0"/>
                  <a:pt x="14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"/>
          <p:cNvSpPr/>
          <p:nvPr/>
        </p:nvSpPr>
        <p:spPr>
          <a:xfrm>
            <a:off x="492120" y="1482840"/>
            <a:ext cx="11520" cy="11160"/>
          </a:xfrm>
          <a:custGeom>
            <a:rect b="b" l="l" r="r" t="t"/>
            <a:pathLst>
              <a:path extrusionOk="0" h="31" w="32">
                <a:moveTo>
                  <a:pt x="18" y="30"/>
                </a:moveTo>
                <a:cubicBezTo>
                  <a:pt x="22" y="30"/>
                  <a:pt x="31" y="22"/>
                  <a:pt x="31" y="17"/>
                </a:cubicBezTo>
                <a:cubicBezTo>
                  <a:pt x="31" y="8"/>
                  <a:pt x="22" y="0"/>
                  <a:pt x="18" y="0"/>
                </a:cubicBezTo>
                <a:cubicBezTo>
                  <a:pt x="8" y="0"/>
                  <a:pt x="0" y="8"/>
                  <a:pt x="0" y="17"/>
                </a:cubicBezTo>
                <a:cubicBezTo>
                  <a:pt x="0" y="22"/>
                  <a:pt x="8" y="30"/>
                  <a:pt x="18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864000" y="1482840"/>
            <a:ext cx="9720" cy="11160"/>
          </a:xfrm>
          <a:custGeom>
            <a:rect b="b" l="l" r="r" t="t"/>
            <a:pathLst>
              <a:path extrusionOk="0" h="31" w="27">
                <a:moveTo>
                  <a:pt x="12" y="30"/>
                </a:moveTo>
                <a:cubicBezTo>
                  <a:pt x="22" y="30"/>
                  <a:pt x="26" y="22"/>
                  <a:pt x="26" y="17"/>
                </a:cubicBezTo>
                <a:cubicBezTo>
                  <a:pt x="26" y="8"/>
                  <a:pt x="22" y="0"/>
                  <a:pt x="12" y="0"/>
                </a:cubicBezTo>
                <a:cubicBezTo>
                  <a:pt x="4" y="0"/>
                  <a:pt x="0" y="8"/>
                  <a:pt x="0" y="17"/>
                </a:cubicBezTo>
                <a:cubicBezTo>
                  <a:pt x="0" y="22"/>
                  <a:pt x="4" y="30"/>
                  <a:pt x="12" y="3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1360" y="772560"/>
            <a:ext cx="2642400" cy="602244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4"/>
          <p:cNvSpPr txBox="1"/>
          <p:nvPr/>
        </p:nvSpPr>
        <p:spPr>
          <a:xfrm>
            <a:off x="438853" y="3236050"/>
            <a:ext cx="54003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AU" sz="24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FIT5202 Big Data Processing</a:t>
            </a:r>
            <a:endParaRPr b="0" sz="246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4"/>
          <p:cNvSpPr txBox="1"/>
          <p:nvPr/>
        </p:nvSpPr>
        <p:spPr>
          <a:xfrm>
            <a:off x="431270" y="4728950"/>
            <a:ext cx="4084800" cy="2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7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Models</a:t>
            </a:r>
            <a:endParaRPr b="0" sz="17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438862" y="2522525"/>
            <a:ext cx="38259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AU" sz="3370">
                <a:solidFill>
                  <a:srgbClr val="006CAB"/>
                </a:solidFill>
                <a:latin typeface="Arial Narrow"/>
                <a:ea typeface="Arial Narrow"/>
                <a:cs typeface="Arial Narrow"/>
                <a:sym typeface="Arial Narrow"/>
              </a:rPr>
              <a:t>Lab 07</a:t>
            </a:r>
            <a:endParaRPr b="0" sz="39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4" name="Google Shape;174;p15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75" name="Google Shape;175;p15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" name="Google Shape;180;p15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2" name="Google Shape;182;p15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5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5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6" name="Google Shape;206;p15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5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5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5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5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5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5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5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5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5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5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5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5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5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5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5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5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5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5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5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5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5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5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5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5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9" name="Google Shape;249;p15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5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5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2" name="Google Shape;252;p15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3" name="Google Shape;253;p15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5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58" name="Google Shape;258;p15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60" name="Google Shape;260;p15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5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5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5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5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5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5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5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5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5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5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5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5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84" name="Google Shape;284;p15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5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5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5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5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5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5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5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5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5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5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15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5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5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5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5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5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5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327" name="Google Shape;327;p15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5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0" name="Google Shape;330;p15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1" name="Google Shape;331;p15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5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5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6" name="Google Shape;336;p15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5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338" name="Google Shape;338;p15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5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5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5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5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5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5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5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5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5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5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5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5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5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5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5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15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5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5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5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5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5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5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5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5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15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5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5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5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5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5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15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5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5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15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5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5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15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5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5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5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5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5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15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15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5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5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4" name="Google Shape;404;p15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5" name="Google Shape;405;p15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6" name="Google Shape;406;p15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7" name="Google Shape;407;p15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08" name="Google Shape;408;p15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5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5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15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15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5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5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5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5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15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5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15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15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5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5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5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15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5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15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15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15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5"/>
          <p:cNvSpPr txBox="1"/>
          <p:nvPr/>
        </p:nvSpPr>
        <p:spPr>
          <a:xfrm>
            <a:off x="374741" y="1091525"/>
            <a:ext cx="6352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3690"/>
              <a:t>Session </a:t>
            </a:r>
            <a:r>
              <a:rPr b="0" lang="en-AU" sz="36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AU" sz="3690"/>
              <a:t>7</a:t>
            </a:r>
            <a:r>
              <a:rPr b="0" lang="en-AU" sz="36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Agenda</a:t>
            </a:r>
            <a:endParaRPr b="0" sz="369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15"/>
          <p:cNvSpPr txBox="1"/>
          <p:nvPr/>
        </p:nvSpPr>
        <p:spPr>
          <a:xfrm>
            <a:off x="370440" y="209484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15"/>
          <p:cNvSpPr txBox="1"/>
          <p:nvPr/>
        </p:nvSpPr>
        <p:spPr>
          <a:xfrm>
            <a:off x="703800" y="2094850"/>
            <a:ext cx="5102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/>
              <a:t>Session 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AU" sz="2100"/>
              <a:t>6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Review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2" name="Google Shape;432;p15"/>
          <p:cNvSpPr txBox="1"/>
          <p:nvPr/>
        </p:nvSpPr>
        <p:spPr>
          <a:xfrm>
            <a:off x="370440" y="250164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15"/>
          <p:cNvSpPr txBox="1"/>
          <p:nvPr/>
        </p:nvSpPr>
        <p:spPr>
          <a:xfrm>
            <a:off x="703800" y="2501640"/>
            <a:ext cx="29084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 Algorithms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4" name="Google Shape;434;p15"/>
          <p:cNvSpPr txBox="1"/>
          <p:nvPr/>
        </p:nvSpPr>
        <p:spPr>
          <a:xfrm>
            <a:off x="972360" y="284184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1306080" y="2841840"/>
            <a:ext cx="158868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Trees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972360" y="315900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7" name="Google Shape;437;p15"/>
          <p:cNvSpPr txBox="1"/>
          <p:nvPr/>
        </p:nvSpPr>
        <p:spPr>
          <a:xfrm>
            <a:off x="1306080" y="3159000"/>
            <a:ext cx="164052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15"/>
          <p:cNvSpPr txBox="1"/>
          <p:nvPr/>
        </p:nvSpPr>
        <p:spPr>
          <a:xfrm>
            <a:off x="972360" y="347436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9" name="Google Shape;439;p15"/>
          <p:cNvSpPr txBox="1"/>
          <p:nvPr/>
        </p:nvSpPr>
        <p:spPr>
          <a:xfrm>
            <a:off x="1306080" y="3474360"/>
            <a:ext cx="207936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0" name="Google Shape;440;p15"/>
          <p:cNvSpPr txBox="1"/>
          <p:nvPr/>
        </p:nvSpPr>
        <p:spPr>
          <a:xfrm>
            <a:off x="370440" y="385812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15"/>
          <p:cNvSpPr txBox="1"/>
          <p:nvPr/>
        </p:nvSpPr>
        <p:spPr>
          <a:xfrm>
            <a:off x="703800" y="3858125"/>
            <a:ext cx="3504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</a:t>
            </a:r>
            <a:r>
              <a:rPr lang="en-AU" sz="2100">
                <a:solidFill>
                  <a:schemeClr val="dk1"/>
                </a:solidFill>
              </a:rPr>
              <a:t>Evaluation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2" name="Google Shape;442;p15"/>
          <p:cNvSpPr txBox="1"/>
          <p:nvPr/>
        </p:nvSpPr>
        <p:spPr>
          <a:xfrm>
            <a:off x="1027918" y="4203595"/>
            <a:ext cx="1786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Confusion Matrix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15"/>
          <p:cNvSpPr txBox="1"/>
          <p:nvPr/>
        </p:nvSpPr>
        <p:spPr>
          <a:xfrm>
            <a:off x="1014843" y="4551430"/>
            <a:ext cx="12306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 Curve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15"/>
          <p:cNvSpPr txBox="1"/>
          <p:nvPr/>
        </p:nvSpPr>
        <p:spPr>
          <a:xfrm>
            <a:off x="370440" y="489924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703800" y="4899240"/>
            <a:ext cx="22089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100"/>
              <a:t>Lab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972360" y="523944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1306080" y="5239440"/>
            <a:ext cx="3504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: Will customers subscribe?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6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55" name="Google Shape;455;p16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56" name="Google Shape;456;p16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6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6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16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16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1" name="Google Shape;461;p16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16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63" name="Google Shape;463;p16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16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6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16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6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6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6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16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16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6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6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6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16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6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16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16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6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6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16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16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16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6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487" name="Google Shape;487;p16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16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16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16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6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16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6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16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16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16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16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16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16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16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16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6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6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16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16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16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16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16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6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6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6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16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16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6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16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16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6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6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16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16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16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6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30" name="Google Shape;530;p16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16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6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3" name="Google Shape;533;p16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4" name="Google Shape;534;p16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6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16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6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16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39" name="Google Shape;539;p16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16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41" name="Google Shape;541;p16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16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16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16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6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16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16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6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16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6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16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6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16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6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6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16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16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16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16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16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6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16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16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16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565" name="Google Shape;565;p16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6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16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6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16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6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6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6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6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6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6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6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6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6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6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6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6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6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6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6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16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16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16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16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6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6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6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16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16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16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6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6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6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6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6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6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6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6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6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6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6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6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608" name="Google Shape;608;p16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6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6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1" name="Google Shape;611;p16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2" name="Google Shape;612;p16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6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6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6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6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7" name="Google Shape;617;p16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6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619" name="Google Shape;619;p16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6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16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16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16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16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6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6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6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6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6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6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6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6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6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6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6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6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6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6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6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6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6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6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6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6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6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6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6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6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6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6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6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6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6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6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16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6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16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16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16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16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16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16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16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16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16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6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16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16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16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16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16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16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16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16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6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6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6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6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6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6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5" name="Google Shape;685;p16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6" name="Google Shape;686;p16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7" name="Google Shape;687;p16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8" name="Google Shape;688;p16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689" name="Google Shape;689;p16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6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6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6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6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6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6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6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6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6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6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16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16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16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16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6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16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16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16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6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16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16"/>
          <p:cNvSpPr txBox="1"/>
          <p:nvPr/>
        </p:nvSpPr>
        <p:spPr>
          <a:xfrm>
            <a:off x="438840" y="205680"/>
            <a:ext cx="26616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30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sz="304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1" name="Google Shape;711;p16"/>
          <p:cNvSpPr txBox="1"/>
          <p:nvPr/>
        </p:nvSpPr>
        <p:spPr>
          <a:xfrm>
            <a:off x="370440" y="163476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2" name="Google Shape;712;p16"/>
          <p:cNvSpPr txBox="1"/>
          <p:nvPr/>
        </p:nvSpPr>
        <p:spPr>
          <a:xfrm>
            <a:off x="703800" y="1634750"/>
            <a:ext cx="508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0" lang="en-AU" sz="21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ensemble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approach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3" name="Google Shape;713;p16"/>
          <p:cNvSpPr txBox="1"/>
          <p:nvPr/>
        </p:nvSpPr>
        <p:spPr>
          <a:xfrm>
            <a:off x="972360" y="197496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4" name="Google Shape;714;p16"/>
          <p:cNvSpPr txBox="1"/>
          <p:nvPr/>
        </p:nvSpPr>
        <p:spPr>
          <a:xfrm>
            <a:off x="1306080" y="1974960"/>
            <a:ext cx="276372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outcome of the model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5" name="Google Shape;715;p16"/>
          <p:cNvSpPr txBox="1"/>
          <p:nvPr/>
        </p:nvSpPr>
        <p:spPr>
          <a:xfrm>
            <a:off x="1373040" y="2293560"/>
            <a:ext cx="20808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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16"/>
          <p:cNvSpPr txBox="1"/>
          <p:nvPr/>
        </p:nvSpPr>
        <p:spPr>
          <a:xfrm>
            <a:off x="1708560" y="2293560"/>
            <a:ext cx="372528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Majority voting (mode) </a:t>
            </a: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(for </a:t>
            </a:r>
            <a:r>
              <a:rPr b="0" lang="en-AU" sz="1629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7" name="Google Shape;717;p16"/>
          <p:cNvSpPr txBox="1"/>
          <p:nvPr/>
        </p:nvSpPr>
        <p:spPr>
          <a:xfrm>
            <a:off x="1373040" y="2578680"/>
            <a:ext cx="20808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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8" name="Google Shape;718;p16"/>
          <p:cNvSpPr txBox="1"/>
          <p:nvPr/>
        </p:nvSpPr>
        <p:spPr>
          <a:xfrm>
            <a:off x="1708560" y="2578680"/>
            <a:ext cx="344052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Mean</a:t>
            </a: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all outcomes (for </a:t>
            </a:r>
            <a:r>
              <a:rPr b="0" lang="en-AU" sz="1629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regression</a:t>
            </a: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9" name="Google Shape;719;p16"/>
          <p:cNvSpPr txBox="1"/>
          <p:nvPr/>
        </p:nvSpPr>
        <p:spPr>
          <a:xfrm>
            <a:off x="370440" y="292572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0" name="Google Shape;720;p16"/>
          <p:cNvSpPr txBox="1"/>
          <p:nvPr/>
        </p:nvSpPr>
        <p:spPr>
          <a:xfrm>
            <a:off x="703800" y="2925725"/>
            <a:ext cx="55029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Generalise the model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p16"/>
          <p:cNvSpPr txBox="1"/>
          <p:nvPr/>
        </p:nvSpPr>
        <p:spPr>
          <a:xfrm>
            <a:off x="972360" y="326736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2" name="Google Shape;722;p16"/>
          <p:cNvSpPr txBox="1"/>
          <p:nvPr/>
        </p:nvSpPr>
        <p:spPr>
          <a:xfrm>
            <a:off x="1306080" y="3267360"/>
            <a:ext cx="448596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multiple </a:t>
            </a:r>
            <a:r>
              <a:rPr b="0" lang="en-AU" sz="187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different (uncorrelated) trees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16"/>
          <p:cNvSpPr txBox="1"/>
          <p:nvPr/>
        </p:nvSpPr>
        <p:spPr>
          <a:xfrm>
            <a:off x="972360" y="358272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4" name="Google Shape;724;p16"/>
          <p:cNvSpPr txBox="1"/>
          <p:nvPr/>
        </p:nvSpPr>
        <p:spPr>
          <a:xfrm>
            <a:off x="1306080" y="3582720"/>
            <a:ext cx="464436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Avoid overfitting </a:t>
            </a: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issue found in decision tree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5" name="Google Shape;725;p16"/>
          <p:cNvSpPr txBox="1"/>
          <p:nvPr/>
        </p:nvSpPr>
        <p:spPr>
          <a:xfrm>
            <a:off x="370440" y="396648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6" name="Google Shape;726;p16"/>
          <p:cNvSpPr txBox="1"/>
          <p:nvPr/>
        </p:nvSpPr>
        <p:spPr>
          <a:xfrm>
            <a:off x="703800" y="3966475"/>
            <a:ext cx="5088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generalisation technique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7" name="Google Shape;727;p16"/>
          <p:cNvSpPr txBox="1"/>
          <p:nvPr/>
        </p:nvSpPr>
        <p:spPr>
          <a:xfrm>
            <a:off x="972360" y="430668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8" name="Google Shape;728;p16"/>
          <p:cNvSpPr txBox="1"/>
          <p:nvPr/>
        </p:nvSpPr>
        <p:spPr>
          <a:xfrm>
            <a:off x="1306080" y="4306680"/>
            <a:ext cx="46458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Bagging (bootstrapping) </a:t>
            </a: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Randomise (with 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9" name="Google Shape;729;p16"/>
          <p:cNvSpPr txBox="1"/>
          <p:nvPr/>
        </p:nvSpPr>
        <p:spPr>
          <a:xfrm>
            <a:off x="1306080" y="4564080"/>
            <a:ext cx="528912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replacement) a different dataset (from the training 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0" name="Google Shape;730;p16"/>
          <p:cNvSpPr txBox="1"/>
          <p:nvPr/>
        </p:nvSpPr>
        <p:spPr>
          <a:xfrm>
            <a:off x="1306080" y="4820040"/>
            <a:ext cx="375588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dataset) used for training each tree.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16"/>
          <p:cNvSpPr txBox="1"/>
          <p:nvPr/>
        </p:nvSpPr>
        <p:spPr>
          <a:xfrm>
            <a:off x="972360" y="513720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2" name="Google Shape;732;p16"/>
          <p:cNvSpPr txBox="1"/>
          <p:nvPr/>
        </p:nvSpPr>
        <p:spPr>
          <a:xfrm>
            <a:off x="1306080" y="5137200"/>
            <a:ext cx="589536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tree uses </a:t>
            </a: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 random subset of features </a:t>
            </a: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splitting 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3" name="Google Shape;733;p16"/>
          <p:cNvSpPr txBox="1"/>
          <p:nvPr/>
        </p:nvSpPr>
        <p:spPr>
          <a:xfrm>
            <a:off x="1306080" y="5393160"/>
            <a:ext cx="71532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nodes.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16"/>
          <p:cNvSpPr/>
          <p:nvPr/>
        </p:nvSpPr>
        <p:spPr>
          <a:xfrm>
            <a:off x="5297400" y="5893200"/>
            <a:ext cx="5258520" cy="9720"/>
          </a:xfrm>
          <a:custGeom>
            <a:rect b="b" l="l" r="r" t="t"/>
            <a:pathLst>
              <a:path extrusionOk="0" h="27" w="14607">
                <a:moveTo>
                  <a:pt x="0" y="0"/>
                </a:moveTo>
                <a:lnTo>
                  <a:pt x="3653" y="0"/>
                </a:lnTo>
                <a:lnTo>
                  <a:pt x="7303" y="0"/>
                </a:lnTo>
                <a:lnTo>
                  <a:pt x="10956" y="0"/>
                </a:lnTo>
                <a:lnTo>
                  <a:pt x="14606" y="0"/>
                </a:lnTo>
                <a:lnTo>
                  <a:pt x="14606" y="26"/>
                </a:lnTo>
                <a:lnTo>
                  <a:pt x="10956" y="26"/>
                </a:lnTo>
                <a:lnTo>
                  <a:pt x="7303" y="26"/>
                </a:lnTo>
                <a:lnTo>
                  <a:pt x="3653" y="26"/>
                </a:lnTo>
                <a:lnTo>
                  <a:pt x="0" y="26"/>
                </a:lnTo>
                <a:lnTo>
                  <a:pt x="0" y="0"/>
                </a:lnTo>
              </a:path>
            </a:pathLst>
          </a:custGeom>
          <a:solidFill>
            <a:srgbClr val="0563C1"/>
          </a:solidFill>
          <a:ln>
            <a:noFill/>
          </a:ln>
        </p:spPr>
      </p:sp>
      <p:pic>
        <p:nvPicPr>
          <p:cNvPr id="735" name="Google Shape;73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5080" y="1562160"/>
            <a:ext cx="3893399" cy="2581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6"/>
          <p:cNvSpPr txBox="1"/>
          <p:nvPr/>
        </p:nvSpPr>
        <p:spPr>
          <a:xfrm>
            <a:off x="4858560" y="5756760"/>
            <a:ext cx="570816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05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image: </a:t>
            </a:r>
            <a:r>
              <a:rPr b="0" lang="en-AU" sz="1050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https://medium.com/@williamkoehrsen/random-forest-simple-explanation-377895a60d2d</a:t>
            </a:r>
            <a:endParaRPr b="0" sz="105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7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17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17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44" name="Google Shape;744;p17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45" name="Google Shape;745;p17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17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7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17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17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0" name="Google Shape;750;p17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17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52" name="Google Shape;752;p17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17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7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17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17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7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17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17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17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17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p17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17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17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17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17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17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7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7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7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7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7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7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7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7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776" name="Google Shape;776;p17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7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7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7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7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7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7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7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7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7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7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7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7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7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7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7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7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7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7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7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7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7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17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17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7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7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7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7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7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7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7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7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7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7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7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7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7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7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7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7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7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7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9" name="Google Shape;819;p17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7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7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22" name="Google Shape;822;p17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23" name="Google Shape;823;p17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7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7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7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28" name="Google Shape;828;p17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30" name="Google Shape;830;p17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7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17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17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17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17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17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7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7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7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7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7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7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7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7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7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7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7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7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7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7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7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7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854" name="Google Shape;854;p17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7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7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7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7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7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7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7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7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7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7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7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p17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17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17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7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17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17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17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17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17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17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7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17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17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17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17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17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7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17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17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17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17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17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7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17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17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17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17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17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17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7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17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897" name="Google Shape;897;p17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17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17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0" name="Google Shape;900;p17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1" name="Google Shape;901;p17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7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17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17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17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6" name="Google Shape;906;p17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17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8" name="Google Shape;908;p17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17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17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17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2" name="Google Shape;912;p17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17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7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7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6" name="Google Shape;916;p17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" name="Google Shape;917;p17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7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7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7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1" name="Google Shape;921;p17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" name="Google Shape;922;p17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7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17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17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" name="Google Shape;926;p17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17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17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9" name="Google Shape;929;p17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p17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1" name="Google Shape;931;p17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17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3" name="Google Shape;933;p17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17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17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7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7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7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7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7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7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7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7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7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7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7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7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7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7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7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7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7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7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7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7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7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" name="Google Shape;963;p17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17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17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" name="Google Shape;966;p17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7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7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7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7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7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7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17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4" name="Google Shape;974;p17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5" name="Google Shape;975;p17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6" name="Google Shape;976;p17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7" name="Google Shape;977;p17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978" name="Google Shape;978;p17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17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17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" name="Google Shape;981;p17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" name="Google Shape;982;p17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17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17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17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17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17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" name="Google Shape;988;p17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17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7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7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17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17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p17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17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17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17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7"/>
          <p:cNvSpPr txBox="1"/>
          <p:nvPr/>
        </p:nvSpPr>
        <p:spPr>
          <a:xfrm>
            <a:off x="438840" y="967680"/>
            <a:ext cx="337032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30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</a:t>
            </a:r>
            <a:endParaRPr b="0" sz="304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0" name="Google Shape;1000;p17"/>
          <p:cNvSpPr txBox="1"/>
          <p:nvPr/>
        </p:nvSpPr>
        <p:spPr>
          <a:xfrm>
            <a:off x="370440" y="170640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1" name="Google Shape;1001;p17"/>
          <p:cNvSpPr txBox="1"/>
          <p:nvPr/>
        </p:nvSpPr>
        <p:spPr>
          <a:xfrm>
            <a:off x="703800" y="1706400"/>
            <a:ext cx="84957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b="0" lang="en-AU" sz="21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linear model approach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2" name="Google Shape;1002;p17"/>
          <p:cNvSpPr txBox="1"/>
          <p:nvPr/>
        </p:nvSpPr>
        <p:spPr>
          <a:xfrm>
            <a:off x="972360" y="204660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3" name="Google Shape;1003;p17"/>
          <p:cNvSpPr txBox="1"/>
          <p:nvPr/>
        </p:nvSpPr>
        <p:spPr>
          <a:xfrm>
            <a:off x="1373040" y="2046600"/>
            <a:ext cx="500112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Instead of predicting continuous target variable,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4" name="Google Shape;1004;p17"/>
          <p:cNvSpPr txBox="1"/>
          <p:nvPr/>
        </p:nvSpPr>
        <p:spPr>
          <a:xfrm>
            <a:off x="972360" y="236196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5" name="Google Shape;1005;p17"/>
          <p:cNvSpPr txBox="1"/>
          <p:nvPr/>
        </p:nvSpPr>
        <p:spPr>
          <a:xfrm>
            <a:off x="1373040" y="2361960"/>
            <a:ext cx="842868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 predicts </a:t>
            </a:r>
            <a:r>
              <a:rPr b="0" lang="en-AU" sz="187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categorical target variable (e.g. binary classification)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6" name="Google Shape;1006;p17"/>
          <p:cNvSpPr txBox="1"/>
          <p:nvPr/>
        </p:nvSpPr>
        <p:spPr>
          <a:xfrm>
            <a:off x="370440" y="274572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7" name="Google Shape;1007;p17"/>
          <p:cNvSpPr txBox="1"/>
          <p:nvPr/>
        </p:nvSpPr>
        <p:spPr>
          <a:xfrm>
            <a:off x="770400" y="2745720"/>
            <a:ext cx="84956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the </a:t>
            </a:r>
            <a:r>
              <a:rPr b="0" lang="en-AU" sz="210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hyperplane (decision boundary) </a:t>
            </a: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classify data (e.g. to 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8" name="Google Shape;10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160" y="3541680"/>
            <a:ext cx="5656680" cy="205704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Google Shape;1009;p17"/>
          <p:cNvSpPr txBox="1"/>
          <p:nvPr/>
        </p:nvSpPr>
        <p:spPr>
          <a:xfrm>
            <a:off x="771120" y="3035160"/>
            <a:ext cx="79531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separate the two classes in the data in case of binary classification)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0" name="Google Shape;1010;p17"/>
          <p:cNvSpPr/>
          <p:nvPr/>
        </p:nvSpPr>
        <p:spPr>
          <a:xfrm>
            <a:off x="4705920" y="5891760"/>
            <a:ext cx="5744520" cy="11160"/>
          </a:xfrm>
          <a:custGeom>
            <a:rect b="b" l="l" r="r" t="t"/>
            <a:pathLst>
              <a:path extrusionOk="0" h="31" w="15957">
                <a:moveTo>
                  <a:pt x="0" y="0"/>
                </a:moveTo>
                <a:lnTo>
                  <a:pt x="3988" y="0"/>
                </a:lnTo>
                <a:lnTo>
                  <a:pt x="7980" y="0"/>
                </a:lnTo>
                <a:lnTo>
                  <a:pt x="11969" y="0"/>
                </a:lnTo>
                <a:lnTo>
                  <a:pt x="15956" y="0"/>
                </a:lnTo>
                <a:lnTo>
                  <a:pt x="15956" y="30"/>
                </a:lnTo>
                <a:lnTo>
                  <a:pt x="11969" y="30"/>
                </a:lnTo>
                <a:lnTo>
                  <a:pt x="7980" y="30"/>
                </a:lnTo>
                <a:lnTo>
                  <a:pt x="3988" y="30"/>
                </a:lnTo>
                <a:lnTo>
                  <a:pt x="0" y="30"/>
                </a:lnTo>
                <a:lnTo>
                  <a:pt x="0" y="0"/>
                </a:lnTo>
              </a:path>
            </a:pathLst>
          </a:custGeom>
          <a:solidFill>
            <a:srgbClr val="0563C1"/>
          </a:solidFill>
          <a:ln>
            <a:noFill/>
          </a:ln>
        </p:spPr>
      </p:sp>
      <p:sp>
        <p:nvSpPr>
          <p:cNvPr id="1011" name="Google Shape;1011;p17"/>
          <p:cNvSpPr txBox="1"/>
          <p:nvPr/>
        </p:nvSpPr>
        <p:spPr>
          <a:xfrm>
            <a:off x="4221360" y="5742720"/>
            <a:ext cx="6328080" cy="1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7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image: </a:t>
            </a:r>
            <a:r>
              <a:rPr b="0" lang="en-AU" sz="1170" strike="noStrike">
                <a:solidFill>
                  <a:srgbClr val="0563C1"/>
                </a:solidFill>
                <a:latin typeface="Arial"/>
                <a:ea typeface="Arial"/>
                <a:cs typeface="Arial"/>
                <a:sym typeface="Arial"/>
              </a:rPr>
              <a:t>https://www.quora.com/What-is-a-hyperplane-in-machine-learning?top_ans=198420733</a:t>
            </a:r>
            <a:endParaRPr b="0" sz="11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18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18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8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19" name="Google Shape;1019;p18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20" name="Google Shape;1020;p18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8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8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8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8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25" name="Google Shape;1025;p18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8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27" name="Google Shape;1027;p18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8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8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8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8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8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8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8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8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8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8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18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18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" name="Google Shape;1050;p18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51" name="Google Shape;1051;p18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8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8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8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8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8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8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8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8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8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8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8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8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8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8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8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8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8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8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8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8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8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8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8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8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8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8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8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8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8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8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8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3" name="Google Shape;1083;p18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p18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5" name="Google Shape;1085;p18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8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7" name="Google Shape;1087;p18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8" name="Google Shape;1088;p18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18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0" name="Google Shape;1090;p18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18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2" name="Google Shape;1092;p18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3" name="Google Shape;1093;p18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4" name="Google Shape;1094;p18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5" name="Google Shape;1095;p18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18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97" name="Google Shape;1097;p18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098" name="Google Shape;1098;p18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9" name="Google Shape;1099;p18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8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1" name="Google Shape;1101;p18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18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03" name="Google Shape;1103;p18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18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05" name="Google Shape;1105;p18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18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" name="Google Shape;1107;p18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18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18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18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1" name="Google Shape;1111;p18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2" name="Google Shape;1112;p18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4" name="Google Shape;1114;p18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18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18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18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18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8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18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18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18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18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18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18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18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18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18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129" name="Google Shape;1129;p18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8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18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18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18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18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18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18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18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18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18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18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18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18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18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18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18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18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18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18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18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0" name="Google Shape;1150;p18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18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2" name="Google Shape;1152;p18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3" name="Google Shape;1153;p18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18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p18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18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18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18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18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18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18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18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18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18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5" name="Google Shape;1165;p18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18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7" name="Google Shape;1167;p18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8" name="Google Shape;1168;p18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9" name="Google Shape;1169;p18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18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18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172" name="Google Shape;1172;p18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3" name="Google Shape;1173;p18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8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75" name="Google Shape;1175;p18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76" name="Google Shape;1176;p18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p18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18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18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18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81" name="Google Shape;1181;p18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2" name="Google Shape;1182;p18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183" name="Google Shape;1183;p18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4" name="Google Shape;1184;p18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5" name="Google Shape;1185;p18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6" name="Google Shape;1186;p18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7" name="Google Shape;1187;p18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8" name="Google Shape;1188;p18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9" name="Google Shape;1189;p18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0" name="Google Shape;1190;p18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1" name="Google Shape;1191;p18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2" name="Google Shape;1192;p18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3" name="Google Shape;1193;p18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4" name="Google Shape;1194;p18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5" name="Google Shape;1195;p18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6" name="Google Shape;1196;p18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7" name="Google Shape;1197;p18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8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8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8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8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2" name="Google Shape;1202;p18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3" name="Google Shape;1203;p18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18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18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18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18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18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18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18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18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18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18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18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18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18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18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18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18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18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18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18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18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18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18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18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18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18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18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18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18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18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18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18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18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18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18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8" name="Google Shape;1238;p18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18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0" name="Google Shape;1240;p18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1" name="Google Shape;1241;p18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18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18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18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18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18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18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18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49" name="Google Shape;1249;p18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50" name="Google Shape;1250;p18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51" name="Google Shape;1251;p18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52" name="Google Shape;1252;p18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53" name="Google Shape;1253;p18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18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18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18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18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18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18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18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18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18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18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18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18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6" name="Google Shape;1266;p18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8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18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9" name="Google Shape;1269;p18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0" name="Google Shape;1270;p18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18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18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3" name="Google Shape;1273;p18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4" name="Google Shape;12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0440" y="1742040"/>
            <a:ext cx="2663640" cy="35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1240" y="2167200"/>
            <a:ext cx="1750680" cy="478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6" name="Google Shape;127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3440" y="2910960"/>
            <a:ext cx="3634560" cy="2436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77" name="Google Shape;1277;p18"/>
          <p:cNvSpPr txBox="1"/>
          <p:nvPr/>
        </p:nvSpPr>
        <p:spPr>
          <a:xfrm>
            <a:off x="438840" y="967680"/>
            <a:ext cx="508644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304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 Logistic Regression</a:t>
            </a:r>
            <a:endParaRPr b="0" sz="304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8" name="Google Shape;1278;p18"/>
          <p:cNvSpPr/>
          <p:nvPr/>
        </p:nvSpPr>
        <p:spPr>
          <a:xfrm>
            <a:off x="5833800" y="5847480"/>
            <a:ext cx="4570920" cy="11160"/>
          </a:xfrm>
          <a:custGeom>
            <a:rect b="b" l="l" r="r" t="t"/>
            <a:pathLst>
              <a:path extrusionOk="0" h="31" w="12697">
                <a:moveTo>
                  <a:pt x="0" y="0"/>
                </a:moveTo>
                <a:lnTo>
                  <a:pt x="3171" y="0"/>
                </a:lnTo>
                <a:lnTo>
                  <a:pt x="6346" y="0"/>
                </a:lnTo>
                <a:lnTo>
                  <a:pt x="9521" y="0"/>
                </a:lnTo>
                <a:lnTo>
                  <a:pt x="12696" y="0"/>
                </a:lnTo>
                <a:lnTo>
                  <a:pt x="12696" y="30"/>
                </a:lnTo>
                <a:lnTo>
                  <a:pt x="9521" y="30"/>
                </a:lnTo>
                <a:lnTo>
                  <a:pt x="6346" y="30"/>
                </a:lnTo>
                <a:lnTo>
                  <a:pt x="3171" y="30"/>
                </a:lnTo>
                <a:lnTo>
                  <a:pt x="0" y="30"/>
                </a:lnTo>
                <a:lnTo>
                  <a:pt x="0" y="0"/>
                </a:lnTo>
              </a:path>
            </a:pathLst>
          </a:custGeom>
          <a:solidFill>
            <a:srgbClr val="0563C1"/>
          </a:solidFill>
          <a:ln>
            <a:noFill/>
          </a:ln>
        </p:spPr>
      </p:sp>
      <p:pic>
        <p:nvPicPr>
          <p:cNvPr id="1279" name="Google Shape;127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3720" y="1778400"/>
            <a:ext cx="4576320" cy="308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18"/>
          <p:cNvSpPr txBox="1"/>
          <p:nvPr/>
        </p:nvSpPr>
        <p:spPr>
          <a:xfrm>
            <a:off x="5832360" y="5697000"/>
            <a:ext cx="4638240" cy="1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7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https://ml-cheatsheet.readthedocs.io/en/latest/logistic_regression.html</a:t>
            </a:r>
            <a:endParaRPr b="0" sz="11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1" name="Google Shape;1281;p18"/>
          <p:cNvSpPr txBox="1"/>
          <p:nvPr/>
        </p:nvSpPr>
        <p:spPr>
          <a:xfrm>
            <a:off x="620280" y="5093280"/>
            <a:ext cx="177840" cy="2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2" name="Google Shape;1282;p18"/>
          <p:cNvSpPr txBox="1"/>
          <p:nvPr/>
        </p:nvSpPr>
        <p:spPr>
          <a:xfrm>
            <a:off x="954000" y="5093275"/>
            <a:ext cx="41361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features: Hours slept, Hours studied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3" name="Google Shape;1283;p18"/>
          <p:cNvSpPr txBox="1"/>
          <p:nvPr/>
        </p:nvSpPr>
        <p:spPr>
          <a:xfrm>
            <a:off x="620280" y="5404320"/>
            <a:ext cx="177840" cy="204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4" name="Google Shape;1284;p18"/>
          <p:cNvSpPr/>
          <p:nvPr/>
        </p:nvSpPr>
        <p:spPr>
          <a:xfrm>
            <a:off x="5309280" y="2935080"/>
            <a:ext cx="587520" cy="398520"/>
          </a:xfrm>
          <a:custGeom>
            <a:rect b="b" l="l" r="r" t="t"/>
            <a:pathLst>
              <a:path extrusionOk="0" h="1107" w="1632">
                <a:moveTo>
                  <a:pt x="0" y="276"/>
                </a:moveTo>
                <a:lnTo>
                  <a:pt x="1081" y="276"/>
                </a:lnTo>
                <a:lnTo>
                  <a:pt x="1081" y="0"/>
                </a:lnTo>
                <a:lnTo>
                  <a:pt x="1631" y="555"/>
                </a:lnTo>
                <a:lnTo>
                  <a:pt x="1081" y="1106"/>
                </a:lnTo>
                <a:lnTo>
                  <a:pt x="1081" y="831"/>
                </a:lnTo>
                <a:lnTo>
                  <a:pt x="0" y="831"/>
                </a:lnTo>
                <a:lnTo>
                  <a:pt x="0" y="276"/>
                </a:lnTo>
              </a:path>
            </a:pathLst>
          </a:custGeom>
          <a:solidFill>
            <a:srgbClr val="4472C4"/>
          </a:solidFill>
          <a:ln>
            <a:noFill/>
          </a:ln>
        </p:spPr>
      </p:sp>
      <p:sp>
        <p:nvSpPr>
          <p:cNvPr id="1285" name="Google Shape;1285;p18"/>
          <p:cNvSpPr/>
          <p:nvPr/>
        </p:nvSpPr>
        <p:spPr>
          <a:xfrm>
            <a:off x="5309280" y="2935080"/>
            <a:ext cx="587520" cy="398520"/>
          </a:xfrm>
          <a:custGeom>
            <a:rect b="b" l="l" r="r" t="t"/>
            <a:pathLst>
              <a:path extrusionOk="0" h="1107" w="1632">
                <a:moveTo>
                  <a:pt x="0" y="276"/>
                </a:moveTo>
                <a:lnTo>
                  <a:pt x="1081" y="276"/>
                </a:lnTo>
                <a:lnTo>
                  <a:pt x="1081" y="0"/>
                </a:lnTo>
                <a:lnTo>
                  <a:pt x="1631" y="555"/>
                </a:lnTo>
                <a:lnTo>
                  <a:pt x="1081" y="1106"/>
                </a:lnTo>
                <a:lnTo>
                  <a:pt x="1081" y="831"/>
                </a:lnTo>
                <a:lnTo>
                  <a:pt x="0" y="831"/>
                </a:lnTo>
                <a:lnTo>
                  <a:pt x="0" y="276"/>
                </a:lnTo>
              </a:path>
            </a:pathLst>
          </a:custGeom>
          <a:noFill/>
          <a:ln cap="flat" cmpd="sng" w="15100">
            <a:solidFill>
              <a:srgbClr val="2F528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86" name="Google Shape;1286;p18"/>
          <p:cNvSpPr txBox="1"/>
          <p:nvPr/>
        </p:nvSpPr>
        <p:spPr>
          <a:xfrm>
            <a:off x="954000" y="5404325"/>
            <a:ext cx="3471000" cy="2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classes:</a:t>
            </a:r>
            <a:r>
              <a:rPr b="0" lang="en-AU" sz="141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Passed</a:t>
            </a:r>
            <a:r>
              <a:rPr b="0" lang="en-AU" sz="14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lang="en-AU" sz="141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Failed</a:t>
            </a:r>
            <a:endParaRPr b="0" sz="14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19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2" name="Google Shape;1292;p19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3" name="Google Shape;1293;p19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94" name="Google Shape;1294;p19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295" name="Google Shape;1295;p19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9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7" name="Google Shape;1297;p19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8" name="Google Shape;1298;p19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9" name="Google Shape;1299;p19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00" name="Google Shape;1300;p19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1" name="Google Shape;1301;p19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02" name="Google Shape;1302;p19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19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4" name="Google Shape;1304;p19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5" name="Google Shape;1305;p19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19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19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8" name="Google Shape;1308;p19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9" name="Google Shape;1309;p19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19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1" name="Google Shape;1311;p19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2" name="Google Shape;1312;p19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p19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19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5" name="Google Shape;1315;p19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19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7" name="Google Shape;1317;p19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8" name="Google Shape;1318;p19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9" name="Google Shape;1319;p19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19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19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19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19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19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19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26" name="Google Shape;1326;p19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19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19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19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19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19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19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19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19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19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19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19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19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19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19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19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19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19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19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19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6" name="Google Shape;1346;p19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19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8" name="Google Shape;1348;p19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9" name="Google Shape;1349;p19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19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1" name="Google Shape;1351;p19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2" name="Google Shape;1352;p19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3" name="Google Shape;1353;p19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4" name="Google Shape;1354;p19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5" name="Google Shape;1355;p19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6" name="Google Shape;1356;p19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19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19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19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19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1" name="Google Shape;1361;p19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2" name="Google Shape;1362;p19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3" name="Google Shape;1363;p19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p19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5" name="Google Shape;1365;p19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6" name="Google Shape;1366;p19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19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19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69" name="Google Shape;1369;p19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0" name="Google Shape;1370;p19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1" name="Google Shape;1371;p19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72" name="Google Shape;1372;p19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73" name="Google Shape;1373;p19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19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5" name="Google Shape;1375;p19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6" name="Google Shape;1376;p19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9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78" name="Google Shape;1378;p19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19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380" name="Google Shape;1380;p19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19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19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19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19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19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19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9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19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19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0" name="Google Shape;1390;p19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1" name="Google Shape;1391;p19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2" name="Google Shape;1392;p19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19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4" name="Google Shape;1394;p19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5" name="Google Shape;1395;p19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6" name="Google Shape;1396;p19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7" name="Google Shape;1397;p19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8" name="Google Shape;1398;p19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19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19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19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19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19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404" name="Google Shape;1404;p19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19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19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19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19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19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19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19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19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19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19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19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19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19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19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19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19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19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2" name="Google Shape;1422;p19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3" name="Google Shape;1423;p19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4" name="Google Shape;1424;p19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5" name="Google Shape;1425;p19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19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19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8" name="Google Shape;1428;p19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19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0" name="Google Shape;1430;p19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p19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2" name="Google Shape;1432;p19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19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4" name="Google Shape;1434;p19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5" name="Google Shape;1435;p19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6" name="Google Shape;1436;p19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7" name="Google Shape;1437;p19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8" name="Google Shape;1438;p19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19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0" name="Google Shape;1440;p19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1" name="Google Shape;1441;p19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19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19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19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19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6" name="Google Shape;1446;p19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447" name="Google Shape;1447;p19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8" name="Google Shape;1448;p19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9" name="Google Shape;1449;p19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50" name="Google Shape;1450;p19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51" name="Google Shape;1451;p19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9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9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4" name="Google Shape;1454;p19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19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56" name="Google Shape;1456;p19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9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58" name="Google Shape;1458;p19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9" name="Google Shape;1459;p19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0" name="Google Shape;1460;p19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1" name="Google Shape;1461;p19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2" name="Google Shape;1462;p19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3" name="Google Shape;1463;p19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p19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5" name="Google Shape;1465;p19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6" name="Google Shape;1466;p19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7" name="Google Shape;1467;p19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8" name="Google Shape;1468;p19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9" name="Google Shape;1469;p19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0" name="Google Shape;1470;p19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1" name="Google Shape;1471;p19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p19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3" name="Google Shape;1473;p19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4" name="Google Shape;1474;p19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19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19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19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19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19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19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19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19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19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19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19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19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19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19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19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9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9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9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9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9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19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19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7" name="Google Shape;1497;p19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19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9" name="Google Shape;1499;p19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9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9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9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9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19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19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9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9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9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9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19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19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19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19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19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19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19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19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9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9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9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9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19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19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24" name="Google Shape;1524;p19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25" name="Google Shape;1525;p19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26" name="Google Shape;1526;p19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27" name="Google Shape;1527;p19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28" name="Google Shape;1528;p19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19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19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19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19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19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19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19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6" name="Google Shape;1536;p19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19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19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9" name="Google Shape;1539;p19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0" name="Google Shape;1540;p19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19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19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9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9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9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9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19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8" name="Google Shape;1548;p19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9"/>
          <p:cNvSpPr txBox="1"/>
          <p:nvPr/>
        </p:nvSpPr>
        <p:spPr>
          <a:xfrm>
            <a:off x="374760" y="1091520"/>
            <a:ext cx="44827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36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Evaluating Classifiers</a:t>
            </a:r>
            <a:endParaRPr b="0" sz="369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0" name="Google Shape;1550;p19"/>
          <p:cNvSpPr txBox="1"/>
          <p:nvPr/>
        </p:nvSpPr>
        <p:spPr>
          <a:xfrm>
            <a:off x="341280" y="213768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1" name="Google Shape;1551;p19"/>
          <p:cNvSpPr txBox="1"/>
          <p:nvPr/>
        </p:nvSpPr>
        <p:spPr>
          <a:xfrm>
            <a:off x="674640" y="2137680"/>
            <a:ext cx="212076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Threshold Metrics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2" name="Google Shape;1552;p19"/>
          <p:cNvSpPr txBox="1"/>
          <p:nvPr/>
        </p:nvSpPr>
        <p:spPr>
          <a:xfrm>
            <a:off x="943200" y="247788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3" name="Google Shape;1553;p19"/>
          <p:cNvSpPr txBox="1"/>
          <p:nvPr/>
        </p:nvSpPr>
        <p:spPr>
          <a:xfrm>
            <a:off x="1276920" y="2477880"/>
            <a:ext cx="185256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Confusion Matrix 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4" name="Google Shape;1554;p19"/>
          <p:cNvSpPr txBox="1"/>
          <p:nvPr/>
        </p:nvSpPr>
        <p:spPr>
          <a:xfrm>
            <a:off x="1344240" y="2796480"/>
            <a:ext cx="2070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5" name="Google Shape;1555;p19"/>
          <p:cNvSpPr txBox="1"/>
          <p:nvPr/>
        </p:nvSpPr>
        <p:spPr>
          <a:xfrm>
            <a:off x="1679400" y="2796480"/>
            <a:ext cx="554184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 Positive, True Negative, False Positive, False Negative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6" name="Google Shape;1556;p19"/>
          <p:cNvSpPr txBox="1"/>
          <p:nvPr/>
        </p:nvSpPr>
        <p:spPr>
          <a:xfrm>
            <a:off x="1344240" y="3081240"/>
            <a:ext cx="2070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7" name="Google Shape;1557;p19"/>
          <p:cNvSpPr txBox="1"/>
          <p:nvPr/>
        </p:nvSpPr>
        <p:spPr>
          <a:xfrm>
            <a:off x="1679400" y="3081240"/>
            <a:ext cx="489132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Accuracy, Precision, Recall (sensitivity) and F1-score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8" name="Google Shape;1558;p19"/>
          <p:cNvSpPr txBox="1"/>
          <p:nvPr/>
        </p:nvSpPr>
        <p:spPr>
          <a:xfrm>
            <a:off x="341280" y="342828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9" name="Google Shape;1559;p19"/>
          <p:cNvSpPr txBox="1"/>
          <p:nvPr/>
        </p:nvSpPr>
        <p:spPr>
          <a:xfrm>
            <a:off x="674640" y="3428280"/>
            <a:ext cx="1913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Ranking Metrics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0" name="Google Shape;1560;p19"/>
          <p:cNvSpPr txBox="1"/>
          <p:nvPr/>
        </p:nvSpPr>
        <p:spPr>
          <a:xfrm>
            <a:off x="943200" y="3769920"/>
            <a:ext cx="23724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1" name="Google Shape;1561;p19"/>
          <p:cNvSpPr txBox="1"/>
          <p:nvPr/>
        </p:nvSpPr>
        <p:spPr>
          <a:xfrm>
            <a:off x="1276920" y="3769920"/>
            <a:ext cx="12960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870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ROC Curve </a:t>
            </a:r>
            <a:endParaRPr b="0" sz="18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2" name="Google Shape;1562;p19"/>
          <p:cNvSpPr/>
          <p:nvPr/>
        </p:nvSpPr>
        <p:spPr>
          <a:xfrm>
            <a:off x="297000" y="7049760"/>
            <a:ext cx="6060240" cy="11520"/>
          </a:xfrm>
          <a:custGeom>
            <a:rect b="b" l="l" r="r" t="t"/>
            <a:pathLst>
              <a:path extrusionOk="0" h="32" w="16834">
                <a:moveTo>
                  <a:pt x="0" y="0"/>
                </a:moveTo>
                <a:lnTo>
                  <a:pt x="4208" y="0"/>
                </a:lnTo>
                <a:lnTo>
                  <a:pt x="8417" y="0"/>
                </a:lnTo>
                <a:lnTo>
                  <a:pt x="12625" y="0"/>
                </a:lnTo>
                <a:lnTo>
                  <a:pt x="16833" y="0"/>
                </a:lnTo>
                <a:lnTo>
                  <a:pt x="16833" y="31"/>
                </a:lnTo>
                <a:lnTo>
                  <a:pt x="12625" y="31"/>
                </a:lnTo>
                <a:lnTo>
                  <a:pt x="8417" y="31"/>
                </a:lnTo>
                <a:lnTo>
                  <a:pt x="4208" y="31"/>
                </a:lnTo>
                <a:lnTo>
                  <a:pt x="0" y="31"/>
                </a:lnTo>
                <a:lnTo>
                  <a:pt x="0" y="0"/>
                </a:lnTo>
              </a:path>
            </a:pathLst>
          </a:custGeom>
          <a:solidFill>
            <a:srgbClr val="0563C1"/>
          </a:solidFill>
          <a:ln>
            <a:noFill/>
          </a:ln>
        </p:spPr>
      </p:sp>
      <p:sp>
        <p:nvSpPr>
          <p:cNvPr id="1563" name="Google Shape;1563;p19"/>
          <p:cNvSpPr/>
          <p:nvPr/>
        </p:nvSpPr>
        <p:spPr>
          <a:xfrm>
            <a:off x="269640" y="4782240"/>
            <a:ext cx="8344440" cy="360360"/>
          </a:xfrm>
          <a:custGeom>
            <a:rect b="b" l="l" r="r" t="t"/>
            <a:pathLst>
              <a:path extrusionOk="0" h="1001" w="23179">
                <a:moveTo>
                  <a:pt x="0" y="0"/>
                </a:moveTo>
                <a:lnTo>
                  <a:pt x="23178" y="0"/>
                </a:lnTo>
                <a:lnTo>
                  <a:pt x="23178" y="1000"/>
                </a:lnTo>
                <a:lnTo>
                  <a:pt x="0" y="100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1564" name="Google Shape;1564;p19"/>
          <p:cNvSpPr txBox="1"/>
          <p:nvPr/>
        </p:nvSpPr>
        <p:spPr>
          <a:xfrm>
            <a:off x="297000" y="6899280"/>
            <a:ext cx="61440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7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https://machinelearningmastery.com/tour-of-evaluation-metrics-for-imbalanced-classification/</a:t>
            </a:r>
            <a:endParaRPr b="0" sz="11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5" name="Google Shape;1565;p19"/>
          <p:cNvSpPr txBox="1"/>
          <p:nvPr/>
        </p:nvSpPr>
        <p:spPr>
          <a:xfrm>
            <a:off x="374760" y="4841640"/>
            <a:ext cx="806724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Classification accuracy is almost universally inappropriate for imbalanced classification. 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9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20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0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0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73" name="Google Shape;1573;p20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74" name="Google Shape;1574;p20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0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4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0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0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0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79" name="Google Shape;1579;p20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20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581" name="Google Shape;1581;p20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2" name="Google Shape;1582;p20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3" name="Google Shape;1583;p20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4" name="Google Shape;1584;p20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9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5" name="Google Shape;1585;p20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6" name="Google Shape;1586;p20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7" name="Google Shape;1587;p20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8" name="Google Shape;1588;p20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9" name="Google Shape;1589;p20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0" name="Google Shape;1590;p20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1" name="Google Shape;1591;p20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2" name="Google Shape;1592;p20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3" name="Google Shape;1593;p20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20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20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20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20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8" name="Google Shape;1598;p20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4" y="35"/>
                </a:lnTo>
                <a:cubicBezTo>
                  <a:pt x="30" y="35"/>
                  <a:pt x="26" y="31"/>
                  <a:pt x="26" y="31"/>
                </a:cubicBez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9" name="Google Shape;1599;p20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0" name="Google Shape;1600;p20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1" name="Google Shape;1601;p20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20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20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20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8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05" name="Google Shape;1605;p20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6" name="Google Shape;1606;p20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7" name="Google Shape;1607;p20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8" name="Google Shape;1608;p20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9" name="Google Shape;1609;p20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0" name="Google Shape;1610;p20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1" name="Google Shape;1611;p20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2" name="Google Shape;1612;p20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3" name="Google Shape;1613;p20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20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20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20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20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8" name="Google Shape;1618;p20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20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0" name="Google Shape;1620;p20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1" name="Google Shape;1621;p20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2" name="Google Shape;1622;p20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20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4" name="Google Shape;1624;p20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20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6" name="Google Shape;1626;p20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7" name="Google Shape;1627;p20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8" name="Google Shape;1628;p20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9" name="Google Shape;1629;p20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0" name="Google Shape;1630;p20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1" name="Google Shape;1631;p20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2" name="Google Shape;1632;p20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3" name="Google Shape;1633;p20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4" name="Google Shape;1634;p20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5" name="Google Shape;1635;p20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0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0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0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20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0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20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20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20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0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48" name="Google Shape;1648;p20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20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20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1" name="Google Shape;1651;p20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2" name="Google Shape;1652;p20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20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0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20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0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7" name="Google Shape;1657;p20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0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59" name="Google Shape;1659;p20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0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0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20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0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0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20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7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7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20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7" name="Google Shape;1667;p20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8" name="Google Shape;1668;p20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9" name="Google Shape;1669;p20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0" name="Google Shape;1670;p20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1" name="Google Shape;1671;p20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lnTo>
                  <a:pt x="27" y="35"/>
                </a:ln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2" name="Google Shape;1672;p20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20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4" name="Google Shape;1674;p20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5" name="Google Shape;1675;p20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6" name="Google Shape;1676;p20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0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0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0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0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0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0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683" name="Google Shape;1683;p20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20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102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0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102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0"/>
          <p:cNvSpPr/>
          <p:nvPr/>
        </p:nvSpPr>
        <p:spPr>
          <a:xfrm>
            <a:off x="9600840" y="7170360"/>
            <a:ext cx="5400" cy="9720"/>
          </a:xfrm>
          <a:custGeom>
            <a:rect b="b" l="l" r="r" t="t"/>
            <a:pathLst>
              <a:path extrusionOk="0" h="27" w="15">
                <a:moveTo>
                  <a:pt x="14" y="4"/>
                </a:moveTo>
                <a:cubicBezTo>
                  <a:pt x="14" y="8"/>
                  <a:pt x="14" y="8"/>
                  <a:pt x="10" y="13"/>
                </a:cubicBezTo>
                <a:cubicBezTo>
                  <a:pt x="10" y="18"/>
                  <a:pt x="10" y="18"/>
                  <a:pt x="6" y="18"/>
                </a:cubicBezTo>
                <a:cubicBezTo>
                  <a:pt x="6" y="22"/>
                  <a:pt x="0" y="22"/>
                  <a:pt x="0" y="26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3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0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0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20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20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20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0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0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20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20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6" name="Google Shape;1696;p20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20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20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20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0" name="Google Shape;1700;p20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1" name="Google Shape;1701;p20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2" name="Google Shape;1702;p20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20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4" name="Google Shape;1704;p20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5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5" name="Google Shape;1705;p20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6" name="Google Shape;1706;p20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7" name="Google Shape;1707;p20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8" name="Google Shape;1708;p20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9" name="Google Shape;1709;p20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20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1" name="Google Shape;1711;p20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2" name="Google Shape;1712;p20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0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0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0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0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0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5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0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0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0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0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0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0"/>
          <p:cNvSpPr/>
          <p:nvPr/>
        </p:nvSpPr>
        <p:spPr>
          <a:xfrm>
            <a:off x="9537120" y="7170360"/>
            <a:ext cx="5040" cy="9720"/>
          </a:xfrm>
          <a:custGeom>
            <a:rect b="b" l="l" r="r" t="t"/>
            <a:pathLst>
              <a:path extrusionOk="0" h="27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3"/>
                  <a:pt x="13" y="18"/>
                  <a:pt x="13" y="22"/>
                </a:cubicBezTo>
                <a:lnTo>
                  <a:pt x="13" y="26"/>
                </a:lnTo>
                <a:cubicBezTo>
                  <a:pt x="13" y="22"/>
                  <a:pt x="8" y="22"/>
                  <a:pt x="8" y="18"/>
                </a:cubicBezTo>
                <a:cubicBezTo>
                  <a:pt x="4" y="18"/>
                  <a:pt x="4" y="18"/>
                  <a:pt x="4" y="13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4" name="Google Shape;1724;p20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5" name="Google Shape;1725;p20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1726" name="Google Shape;1726;p20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0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0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29" name="Google Shape;1729;p20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30" name="Google Shape;1730;p20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1" name="Google Shape;1731;p20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2" name="Google Shape;1732;p20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3" name="Google Shape;1733;p20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4" name="Google Shape;1734;p20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35" name="Google Shape;1735;p20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6" name="Google Shape;1736;p20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37" name="Google Shape;1737;p20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8" name="Google Shape;1738;p20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9" name="Google Shape;1739;p20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0" name="Google Shape;1740;p20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1" name="Google Shape;1741;p20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2" name="Google Shape;1742;p20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3" name="Google Shape;1743;p20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4" name="Google Shape;1744;p20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5" name="Google Shape;1745;p20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6" name="Google Shape;1746;p20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7" name="Google Shape;1747;p20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8" name="Google Shape;1748;p20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9" name="Google Shape;1749;p20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0" name="Google Shape;1750;p20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1" name="Google Shape;1751;p20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2" name="Google Shape;1752;p20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20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4" name="Google Shape;1754;p20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5" name="Google Shape;1755;p20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20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7" name="Google Shape;1757;p20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8" name="Google Shape;1758;p20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9" name="Google Shape;1759;p20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0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0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0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0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0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0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0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0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0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0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0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0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0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0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0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0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0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0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0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0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0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0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2" name="Google Shape;1782;p20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3" name="Google Shape;1783;p20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4" name="Google Shape;1784;p20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5" name="Google Shape;1785;p20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6" name="Google Shape;1786;p20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7" name="Google Shape;1787;p20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8" name="Google Shape;1788;p20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9" name="Google Shape;1789;p20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0" name="Google Shape;1790;p20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1" name="Google Shape;1791;p20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2" name="Google Shape;1792;p20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3" name="Google Shape;1793;p20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4" name="Google Shape;1794;p20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20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6" name="Google Shape;1796;p20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7" name="Google Shape;1797;p20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8" name="Google Shape;1798;p20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9" name="Google Shape;1799;p20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0" name="Google Shape;1800;p20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1" name="Google Shape;1801;p20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20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3" name="Google Shape;1803;p20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4" name="Google Shape;1804;p20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5" name="Google Shape;1805;p20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6" name="Google Shape;1806;p20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07" name="Google Shape;1807;p20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8" name="Google Shape;1808;p20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9" name="Google Shape;1809;p20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20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20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2" name="Google Shape;1812;p20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6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3" name="Google Shape;1813;p20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4" name="Google Shape;1814;p20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cubicBezTo>
                  <a:pt x="4" y="27"/>
                  <a:pt x="4" y="31"/>
                  <a:pt x="8" y="31"/>
                </a:cubicBez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0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6" name="Google Shape;1816;p20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7" name="Google Shape;1817;p20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8" name="Google Shape;1818;p20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9" name="Google Shape;1819;p20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0" name="Google Shape;1820;p20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1" name="Google Shape;1821;p20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2" name="Google Shape;1822;p20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3" name="Google Shape;1823;p20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20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20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20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20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20"/>
          <p:cNvSpPr txBox="1"/>
          <p:nvPr/>
        </p:nvSpPr>
        <p:spPr>
          <a:xfrm>
            <a:off x="374760" y="1091520"/>
            <a:ext cx="5476320" cy="535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369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the right model?</a:t>
            </a:r>
            <a:endParaRPr b="0" sz="369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9" name="Google Shape;1829;p20"/>
          <p:cNvSpPr/>
          <p:nvPr/>
        </p:nvSpPr>
        <p:spPr>
          <a:xfrm>
            <a:off x="184320" y="5934240"/>
            <a:ext cx="5590800" cy="11520"/>
          </a:xfrm>
          <a:custGeom>
            <a:rect b="b" l="l" r="r" t="t"/>
            <a:pathLst>
              <a:path extrusionOk="0" h="32" w="15530">
                <a:moveTo>
                  <a:pt x="0" y="0"/>
                </a:moveTo>
                <a:lnTo>
                  <a:pt x="3882" y="0"/>
                </a:lnTo>
                <a:lnTo>
                  <a:pt x="7765" y="0"/>
                </a:lnTo>
                <a:lnTo>
                  <a:pt x="11647" y="0"/>
                </a:lnTo>
                <a:lnTo>
                  <a:pt x="15529" y="0"/>
                </a:lnTo>
                <a:lnTo>
                  <a:pt x="15529" y="31"/>
                </a:lnTo>
                <a:lnTo>
                  <a:pt x="11647" y="31"/>
                </a:lnTo>
                <a:lnTo>
                  <a:pt x="7765" y="31"/>
                </a:lnTo>
                <a:lnTo>
                  <a:pt x="3882" y="31"/>
                </a:lnTo>
                <a:lnTo>
                  <a:pt x="0" y="31"/>
                </a:lnTo>
                <a:lnTo>
                  <a:pt x="0" y="0"/>
                </a:lnTo>
              </a:path>
            </a:pathLst>
          </a:custGeom>
          <a:solidFill>
            <a:srgbClr val="0563C1"/>
          </a:solidFill>
          <a:ln>
            <a:noFill/>
          </a:ln>
        </p:spPr>
      </p:sp>
      <p:sp>
        <p:nvSpPr>
          <p:cNvPr id="1830" name="Google Shape;1830;p20"/>
          <p:cNvSpPr txBox="1"/>
          <p:nvPr/>
        </p:nvSpPr>
        <p:spPr>
          <a:xfrm>
            <a:off x="184320" y="5785200"/>
            <a:ext cx="5683680" cy="171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17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https://hackernoon.com/choosing-the-right-machine-learning-algorithm-68126944ce1f</a:t>
            </a:r>
            <a:endParaRPr b="0" sz="117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1" name="Google Shape;1831;p20"/>
          <p:cNvSpPr txBox="1"/>
          <p:nvPr/>
        </p:nvSpPr>
        <p:spPr>
          <a:xfrm>
            <a:off x="484560" y="209484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2" name="Google Shape;1832;p20"/>
          <p:cNvSpPr txBox="1"/>
          <p:nvPr/>
        </p:nvSpPr>
        <p:spPr>
          <a:xfrm>
            <a:off x="817920" y="2094840"/>
            <a:ext cx="478908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characteristics of your data?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3" name="Google Shape;1833;p20"/>
          <p:cNvSpPr txBox="1"/>
          <p:nvPr/>
        </p:nvSpPr>
        <p:spPr>
          <a:xfrm>
            <a:off x="484560" y="257652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4" name="Google Shape;1834;p20"/>
          <p:cNvSpPr txBox="1"/>
          <p:nvPr/>
        </p:nvSpPr>
        <p:spPr>
          <a:xfrm>
            <a:off x="817920" y="2576520"/>
            <a:ext cx="484848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 characteristics of the model?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5" name="Google Shape;1835;p20"/>
          <p:cNvSpPr txBox="1"/>
          <p:nvPr/>
        </p:nvSpPr>
        <p:spPr>
          <a:xfrm>
            <a:off x="484560" y="305820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6" name="Google Shape;1836;p20"/>
          <p:cNvSpPr txBox="1"/>
          <p:nvPr/>
        </p:nvSpPr>
        <p:spPr>
          <a:xfrm>
            <a:off x="817920" y="3058200"/>
            <a:ext cx="271512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Meets business goals?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7" name="Google Shape;1837;p20"/>
          <p:cNvSpPr txBox="1"/>
          <p:nvPr/>
        </p:nvSpPr>
        <p:spPr>
          <a:xfrm>
            <a:off x="484560" y="353952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8" name="Google Shape;1838;p20"/>
          <p:cNvSpPr txBox="1"/>
          <p:nvPr/>
        </p:nvSpPr>
        <p:spPr>
          <a:xfrm>
            <a:off x="817929" y="3539525"/>
            <a:ext cx="5889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accurate is the model?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9" name="Google Shape;1839;p20"/>
          <p:cNvSpPr txBox="1"/>
          <p:nvPr/>
        </p:nvSpPr>
        <p:spPr>
          <a:xfrm>
            <a:off x="484560" y="402120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0" name="Google Shape;1840;p20"/>
          <p:cNvSpPr txBox="1"/>
          <p:nvPr/>
        </p:nvSpPr>
        <p:spPr>
          <a:xfrm>
            <a:off x="817928" y="4021200"/>
            <a:ext cx="58896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explainable is the model?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1" name="Google Shape;1841;p20"/>
          <p:cNvSpPr txBox="1"/>
          <p:nvPr/>
        </p:nvSpPr>
        <p:spPr>
          <a:xfrm>
            <a:off x="484560" y="450144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2" name="Google Shape;1842;p20"/>
          <p:cNvSpPr txBox="1"/>
          <p:nvPr/>
        </p:nvSpPr>
        <p:spPr>
          <a:xfrm>
            <a:off x="817920" y="4501440"/>
            <a:ext cx="269964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fast is the model?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3" name="Google Shape;1843;p20"/>
          <p:cNvSpPr txBox="1"/>
          <p:nvPr/>
        </p:nvSpPr>
        <p:spPr>
          <a:xfrm>
            <a:off x="484560" y="4982760"/>
            <a:ext cx="266400" cy="30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4" name="Google Shape;1844;p20"/>
          <p:cNvSpPr txBox="1"/>
          <p:nvPr/>
        </p:nvSpPr>
        <p:spPr>
          <a:xfrm>
            <a:off x="817929" y="4982750"/>
            <a:ext cx="56838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1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scalable is the model?</a:t>
            </a:r>
            <a:endParaRPr b="0" sz="21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8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21"/>
          <p:cNvSpPr/>
          <p:nvPr/>
        </p:nvSpPr>
        <p:spPr>
          <a:xfrm>
            <a:off x="9595080" y="7302840"/>
            <a:ext cx="101160" cy="134640"/>
          </a:xfrm>
          <a:custGeom>
            <a:rect b="b" l="l" r="r" t="t"/>
            <a:pathLst>
              <a:path extrusionOk="0" h="374" w="281">
                <a:moveTo>
                  <a:pt x="254" y="0"/>
                </a:moveTo>
                <a:lnTo>
                  <a:pt x="254" y="216"/>
                </a:lnTo>
                <a:cubicBezTo>
                  <a:pt x="254" y="306"/>
                  <a:pt x="215" y="348"/>
                  <a:pt x="135" y="348"/>
                </a:cubicBezTo>
                <a:cubicBezTo>
                  <a:pt x="46" y="348"/>
                  <a:pt x="25" y="276"/>
                  <a:pt x="25" y="216"/>
                </a:cubicBezTo>
                <a:lnTo>
                  <a:pt x="25" y="0"/>
                </a:lnTo>
                <a:lnTo>
                  <a:pt x="0" y="0"/>
                </a:lnTo>
                <a:lnTo>
                  <a:pt x="0" y="216"/>
                </a:lnTo>
                <a:cubicBezTo>
                  <a:pt x="0" y="323"/>
                  <a:pt x="46" y="373"/>
                  <a:pt x="135" y="373"/>
                </a:cubicBezTo>
                <a:cubicBezTo>
                  <a:pt x="232" y="373"/>
                  <a:pt x="280" y="323"/>
                  <a:pt x="280" y="216"/>
                </a:cubicBezTo>
                <a:lnTo>
                  <a:pt x="280" y="0"/>
                </a:lnTo>
                <a:lnTo>
                  <a:pt x="25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21"/>
          <p:cNvSpPr/>
          <p:nvPr/>
        </p:nvSpPr>
        <p:spPr>
          <a:xfrm>
            <a:off x="9716760" y="7336320"/>
            <a:ext cx="75600" cy="98280"/>
          </a:xfrm>
          <a:custGeom>
            <a:rect b="b" l="l" r="r" t="t"/>
            <a:pathLst>
              <a:path extrusionOk="0" h="273" w="210">
                <a:moveTo>
                  <a:pt x="116" y="0"/>
                </a:moveTo>
                <a:cubicBezTo>
                  <a:pt x="73" y="0"/>
                  <a:pt x="39" y="21"/>
                  <a:pt x="21" y="55"/>
                </a:cubicBezTo>
                <a:cubicBezTo>
                  <a:pt x="21" y="42"/>
                  <a:pt x="21" y="9"/>
                  <a:pt x="21" y="9"/>
                </a:cubicBezTo>
                <a:lnTo>
                  <a:pt x="0" y="9"/>
                </a:lnTo>
                <a:lnTo>
                  <a:pt x="0" y="272"/>
                </a:lnTo>
                <a:lnTo>
                  <a:pt x="21" y="272"/>
                </a:lnTo>
                <a:lnTo>
                  <a:pt x="21" y="127"/>
                </a:lnTo>
                <a:cubicBezTo>
                  <a:pt x="21" y="64"/>
                  <a:pt x="60" y="21"/>
                  <a:pt x="116" y="21"/>
                </a:cubicBezTo>
                <a:cubicBezTo>
                  <a:pt x="183" y="21"/>
                  <a:pt x="183" y="85"/>
                  <a:pt x="183" y="106"/>
                </a:cubicBezTo>
                <a:lnTo>
                  <a:pt x="183" y="272"/>
                </a:lnTo>
                <a:lnTo>
                  <a:pt x="209" y="272"/>
                </a:lnTo>
                <a:lnTo>
                  <a:pt x="209" y="110"/>
                </a:lnTo>
                <a:cubicBezTo>
                  <a:pt x="209" y="81"/>
                  <a:pt x="209" y="0"/>
                  <a:pt x="11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21"/>
          <p:cNvSpPr/>
          <p:nvPr/>
        </p:nvSpPr>
        <p:spPr>
          <a:xfrm>
            <a:off x="9812880" y="7339560"/>
            <a:ext cx="9720" cy="95040"/>
          </a:xfrm>
          <a:custGeom>
            <a:rect b="b" l="l" r="r" t="t"/>
            <a:pathLst>
              <a:path extrusionOk="0" h="264" w="27">
                <a:moveTo>
                  <a:pt x="0" y="263"/>
                </a:moveTo>
                <a:lnTo>
                  <a:pt x="26" y="263"/>
                </a:lnTo>
                <a:lnTo>
                  <a:pt x="26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52" name="Google Shape;1852;p21"/>
          <p:cNvSpPr/>
          <p:nvPr/>
        </p:nvSpPr>
        <p:spPr>
          <a:xfrm>
            <a:off x="9812880" y="7310400"/>
            <a:ext cx="9720" cy="12960"/>
          </a:xfrm>
          <a:custGeom>
            <a:rect b="b" l="l" r="r" t="t"/>
            <a:pathLst>
              <a:path extrusionOk="0" h="36" w="27">
                <a:moveTo>
                  <a:pt x="0" y="35"/>
                </a:moveTo>
                <a:lnTo>
                  <a:pt x="26" y="35"/>
                </a:lnTo>
                <a:lnTo>
                  <a:pt x="26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53" name="Google Shape;1853;p21"/>
          <p:cNvSpPr/>
          <p:nvPr/>
        </p:nvSpPr>
        <p:spPr>
          <a:xfrm>
            <a:off x="9831240" y="7339560"/>
            <a:ext cx="84600" cy="95040"/>
          </a:xfrm>
          <a:custGeom>
            <a:rect b="b" l="l" r="r" t="t"/>
            <a:pathLst>
              <a:path extrusionOk="0" h="264" w="235">
                <a:moveTo>
                  <a:pt x="208" y="0"/>
                </a:moveTo>
                <a:cubicBezTo>
                  <a:pt x="208" y="0"/>
                  <a:pt x="123" y="225"/>
                  <a:pt x="123" y="233"/>
                </a:cubicBezTo>
                <a:cubicBezTo>
                  <a:pt x="118" y="225"/>
                  <a:pt x="29" y="0"/>
                  <a:pt x="29" y="0"/>
                </a:cubicBezTo>
                <a:lnTo>
                  <a:pt x="0" y="0"/>
                </a:lnTo>
                <a:lnTo>
                  <a:pt x="106" y="263"/>
                </a:lnTo>
                <a:lnTo>
                  <a:pt x="135" y="263"/>
                </a:lnTo>
                <a:lnTo>
                  <a:pt x="234" y="0"/>
                </a:lnTo>
                <a:lnTo>
                  <a:pt x="20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4" name="Google Shape;1854;p21"/>
          <p:cNvSpPr/>
          <p:nvPr/>
        </p:nvSpPr>
        <p:spPr>
          <a:xfrm>
            <a:off x="9919440" y="7336320"/>
            <a:ext cx="84600" cy="99720"/>
          </a:xfrm>
          <a:custGeom>
            <a:rect b="b" l="l" r="r" t="t"/>
            <a:pathLst>
              <a:path extrusionOk="0" h="277" w="235">
                <a:moveTo>
                  <a:pt x="119" y="21"/>
                </a:moveTo>
                <a:cubicBezTo>
                  <a:pt x="175" y="21"/>
                  <a:pt x="209" y="73"/>
                  <a:pt x="209" y="124"/>
                </a:cubicBezTo>
                <a:cubicBezTo>
                  <a:pt x="204" y="124"/>
                  <a:pt x="30" y="124"/>
                  <a:pt x="26" y="124"/>
                </a:cubicBezTo>
                <a:cubicBezTo>
                  <a:pt x="30" y="73"/>
                  <a:pt x="64" y="21"/>
                  <a:pt x="119" y="21"/>
                </a:cubicBezTo>
                <a:moveTo>
                  <a:pt x="119" y="0"/>
                </a:moveTo>
                <a:cubicBezTo>
                  <a:pt x="85" y="0"/>
                  <a:pt x="60" y="13"/>
                  <a:pt x="38" y="35"/>
                </a:cubicBezTo>
                <a:cubicBezTo>
                  <a:pt x="13" y="60"/>
                  <a:pt x="0" y="98"/>
                  <a:pt x="0" y="145"/>
                </a:cubicBezTo>
                <a:cubicBezTo>
                  <a:pt x="0" y="187"/>
                  <a:pt x="13" y="221"/>
                  <a:pt x="38" y="247"/>
                </a:cubicBezTo>
                <a:cubicBezTo>
                  <a:pt x="55" y="268"/>
                  <a:pt x="85" y="276"/>
                  <a:pt x="119" y="276"/>
                </a:cubicBezTo>
                <a:cubicBezTo>
                  <a:pt x="183" y="276"/>
                  <a:pt x="221" y="242"/>
                  <a:pt x="234" y="183"/>
                </a:cubicBezTo>
                <a:lnTo>
                  <a:pt x="234" y="179"/>
                </a:lnTo>
                <a:lnTo>
                  <a:pt x="209" y="179"/>
                </a:lnTo>
                <a:lnTo>
                  <a:pt x="209" y="183"/>
                </a:lnTo>
                <a:cubicBezTo>
                  <a:pt x="200" y="230"/>
                  <a:pt x="165" y="255"/>
                  <a:pt x="119" y="255"/>
                </a:cubicBezTo>
                <a:cubicBezTo>
                  <a:pt x="93" y="255"/>
                  <a:pt x="72" y="247"/>
                  <a:pt x="55" y="230"/>
                </a:cubicBezTo>
                <a:cubicBezTo>
                  <a:pt x="34" y="213"/>
                  <a:pt x="26" y="179"/>
                  <a:pt x="26" y="145"/>
                </a:cubicBezTo>
                <a:cubicBezTo>
                  <a:pt x="30" y="145"/>
                  <a:pt x="234" y="145"/>
                  <a:pt x="234" y="145"/>
                </a:cubicBezTo>
                <a:lnTo>
                  <a:pt x="234" y="141"/>
                </a:lnTo>
                <a:cubicBezTo>
                  <a:pt x="234" y="141"/>
                  <a:pt x="234" y="137"/>
                  <a:pt x="234" y="132"/>
                </a:cubicBezTo>
                <a:cubicBezTo>
                  <a:pt x="234" y="90"/>
                  <a:pt x="221" y="56"/>
                  <a:pt x="200" y="35"/>
                </a:cubicBezTo>
                <a:cubicBezTo>
                  <a:pt x="179" y="13"/>
                  <a:pt x="153" y="0"/>
                  <a:pt x="11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5" name="Google Shape;1855;p21"/>
          <p:cNvSpPr/>
          <p:nvPr/>
        </p:nvSpPr>
        <p:spPr>
          <a:xfrm>
            <a:off x="10018440" y="7337760"/>
            <a:ext cx="46440" cy="96840"/>
          </a:xfrm>
          <a:custGeom>
            <a:rect b="b" l="l" r="r" t="t"/>
            <a:pathLst>
              <a:path extrusionOk="0" h="269" w="129">
                <a:moveTo>
                  <a:pt x="26" y="55"/>
                </a:moveTo>
                <a:cubicBezTo>
                  <a:pt x="26" y="43"/>
                  <a:pt x="26" y="5"/>
                  <a:pt x="26" y="5"/>
                </a:cubicBezTo>
                <a:lnTo>
                  <a:pt x="0" y="5"/>
                </a:lnTo>
                <a:lnTo>
                  <a:pt x="0" y="268"/>
                </a:lnTo>
                <a:lnTo>
                  <a:pt x="26" y="268"/>
                </a:lnTo>
                <a:lnTo>
                  <a:pt x="26" y="123"/>
                </a:lnTo>
                <a:cubicBezTo>
                  <a:pt x="26" y="85"/>
                  <a:pt x="34" y="68"/>
                  <a:pt x="52" y="51"/>
                </a:cubicBezTo>
                <a:cubicBezTo>
                  <a:pt x="82" y="21"/>
                  <a:pt x="116" y="26"/>
                  <a:pt x="124" y="26"/>
                </a:cubicBezTo>
                <a:lnTo>
                  <a:pt x="128" y="26"/>
                </a:lnTo>
                <a:lnTo>
                  <a:pt x="128" y="0"/>
                </a:lnTo>
                <a:lnTo>
                  <a:pt x="124" y="0"/>
                </a:lnTo>
                <a:cubicBezTo>
                  <a:pt x="82" y="0"/>
                  <a:pt x="39" y="21"/>
                  <a:pt x="26" y="5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6" name="Google Shape;1856;p21"/>
          <p:cNvSpPr/>
          <p:nvPr/>
        </p:nvSpPr>
        <p:spPr>
          <a:xfrm>
            <a:off x="10065960" y="7336320"/>
            <a:ext cx="76680" cy="99720"/>
          </a:xfrm>
          <a:custGeom>
            <a:rect b="b" l="l" r="r" t="t"/>
            <a:pathLst>
              <a:path extrusionOk="0" h="277" w="213">
                <a:moveTo>
                  <a:pt x="118" y="124"/>
                </a:moveTo>
                <a:lnTo>
                  <a:pt x="110" y="124"/>
                </a:lnTo>
                <a:cubicBezTo>
                  <a:pt x="72" y="115"/>
                  <a:pt x="34" y="107"/>
                  <a:pt x="34" y="69"/>
                </a:cubicBezTo>
                <a:cubicBezTo>
                  <a:pt x="34" y="35"/>
                  <a:pt x="72" y="21"/>
                  <a:pt x="106" y="21"/>
                </a:cubicBezTo>
                <a:cubicBezTo>
                  <a:pt x="135" y="21"/>
                  <a:pt x="182" y="31"/>
                  <a:pt x="182" y="86"/>
                </a:cubicBezTo>
                <a:lnTo>
                  <a:pt x="182" y="90"/>
                </a:lnTo>
                <a:lnTo>
                  <a:pt x="203" y="90"/>
                </a:lnTo>
                <a:lnTo>
                  <a:pt x="203" y="86"/>
                </a:lnTo>
                <a:cubicBezTo>
                  <a:pt x="203" y="31"/>
                  <a:pt x="169" y="0"/>
                  <a:pt x="106" y="0"/>
                </a:cubicBezTo>
                <a:cubicBezTo>
                  <a:pt x="84" y="0"/>
                  <a:pt x="8" y="4"/>
                  <a:pt x="8" y="69"/>
                </a:cubicBezTo>
                <a:cubicBezTo>
                  <a:pt x="8" y="128"/>
                  <a:pt x="63" y="141"/>
                  <a:pt x="101" y="145"/>
                </a:cubicBezTo>
                <a:lnTo>
                  <a:pt x="110" y="149"/>
                </a:lnTo>
                <a:cubicBezTo>
                  <a:pt x="148" y="158"/>
                  <a:pt x="190" y="162"/>
                  <a:pt x="190" y="204"/>
                </a:cubicBezTo>
                <a:cubicBezTo>
                  <a:pt x="190" y="251"/>
                  <a:pt x="131" y="255"/>
                  <a:pt x="110" y="255"/>
                </a:cubicBezTo>
                <a:cubicBezTo>
                  <a:pt x="59" y="255"/>
                  <a:pt x="29" y="230"/>
                  <a:pt x="25" y="183"/>
                </a:cubicBezTo>
                <a:lnTo>
                  <a:pt x="25" y="179"/>
                </a:lnTo>
                <a:lnTo>
                  <a:pt x="0" y="179"/>
                </a:lnTo>
                <a:lnTo>
                  <a:pt x="0" y="183"/>
                </a:lnTo>
                <a:cubicBezTo>
                  <a:pt x="4" y="242"/>
                  <a:pt x="42" y="276"/>
                  <a:pt x="110" y="276"/>
                </a:cubicBezTo>
                <a:cubicBezTo>
                  <a:pt x="131" y="276"/>
                  <a:pt x="212" y="272"/>
                  <a:pt x="212" y="204"/>
                </a:cubicBezTo>
                <a:cubicBezTo>
                  <a:pt x="212" y="149"/>
                  <a:pt x="169" y="137"/>
                  <a:pt x="118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7" name="Google Shape;1857;p21"/>
          <p:cNvSpPr/>
          <p:nvPr/>
        </p:nvSpPr>
        <p:spPr>
          <a:xfrm>
            <a:off x="10160280" y="7339560"/>
            <a:ext cx="8280" cy="95040"/>
          </a:xfrm>
          <a:custGeom>
            <a:rect b="b" l="l" r="r" t="t"/>
            <a:pathLst>
              <a:path extrusionOk="0" h="264" w="23">
                <a:moveTo>
                  <a:pt x="0" y="263"/>
                </a:moveTo>
                <a:lnTo>
                  <a:pt x="22" y="263"/>
                </a:lnTo>
                <a:lnTo>
                  <a:pt x="22" y="0"/>
                </a:lnTo>
                <a:lnTo>
                  <a:pt x="0" y="0"/>
                </a:lnTo>
                <a:lnTo>
                  <a:pt x="0" y="26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58" name="Google Shape;1858;p21"/>
          <p:cNvSpPr/>
          <p:nvPr/>
        </p:nvSpPr>
        <p:spPr>
          <a:xfrm>
            <a:off x="10178640" y="7310400"/>
            <a:ext cx="133200" cy="157680"/>
          </a:xfrm>
          <a:custGeom>
            <a:rect b="b" l="l" r="r" t="t"/>
            <a:pathLst>
              <a:path extrusionOk="0" h="438" w="370">
                <a:moveTo>
                  <a:pt x="72" y="81"/>
                </a:moveTo>
                <a:cubicBezTo>
                  <a:pt x="72" y="76"/>
                  <a:pt x="72" y="0"/>
                  <a:pt x="72" y="0"/>
                </a:cubicBezTo>
                <a:lnTo>
                  <a:pt x="51" y="0"/>
                </a:lnTo>
                <a:cubicBezTo>
                  <a:pt x="51" y="0"/>
                  <a:pt x="51" y="76"/>
                  <a:pt x="51" y="81"/>
                </a:cubicBezTo>
                <a:cubicBezTo>
                  <a:pt x="46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6" y="102"/>
                  <a:pt x="51" y="102"/>
                </a:cubicBezTo>
                <a:cubicBezTo>
                  <a:pt x="51" y="106"/>
                  <a:pt x="51" y="280"/>
                  <a:pt x="51" y="280"/>
                </a:cubicBezTo>
                <a:lnTo>
                  <a:pt x="51" y="284"/>
                </a:lnTo>
                <a:cubicBezTo>
                  <a:pt x="51" y="305"/>
                  <a:pt x="55" y="318"/>
                  <a:pt x="63" y="326"/>
                </a:cubicBezTo>
                <a:cubicBezTo>
                  <a:pt x="80" y="344"/>
                  <a:pt x="106" y="344"/>
                  <a:pt x="127" y="344"/>
                </a:cubicBezTo>
                <a:lnTo>
                  <a:pt x="131" y="344"/>
                </a:lnTo>
                <a:lnTo>
                  <a:pt x="131" y="322"/>
                </a:lnTo>
                <a:lnTo>
                  <a:pt x="127" y="322"/>
                </a:lnTo>
                <a:cubicBezTo>
                  <a:pt x="106" y="322"/>
                  <a:pt x="93" y="322"/>
                  <a:pt x="85" y="313"/>
                </a:cubicBezTo>
                <a:cubicBezTo>
                  <a:pt x="76" y="305"/>
                  <a:pt x="72" y="296"/>
                  <a:pt x="72" y="280"/>
                </a:cubicBezTo>
                <a:cubicBezTo>
                  <a:pt x="72" y="280"/>
                  <a:pt x="72" y="106"/>
                  <a:pt x="72" y="102"/>
                </a:cubicBezTo>
                <a:cubicBezTo>
                  <a:pt x="76" y="102"/>
                  <a:pt x="123" y="102"/>
                  <a:pt x="140" y="102"/>
                </a:cubicBezTo>
                <a:cubicBezTo>
                  <a:pt x="165" y="161"/>
                  <a:pt x="237" y="339"/>
                  <a:pt x="241" y="339"/>
                </a:cubicBezTo>
                <a:cubicBezTo>
                  <a:pt x="229" y="374"/>
                  <a:pt x="220" y="391"/>
                  <a:pt x="212" y="399"/>
                </a:cubicBezTo>
                <a:cubicBezTo>
                  <a:pt x="203" y="412"/>
                  <a:pt x="190" y="416"/>
                  <a:pt x="161" y="416"/>
                </a:cubicBezTo>
                <a:lnTo>
                  <a:pt x="161" y="437"/>
                </a:lnTo>
                <a:cubicBezTo>
                  <a:pt x="190" y="437"/>
                  <a:pt x="207" y="437"/>
                  <a:pt x="224" y="424"/>
                </a:cubicBezTo>
                <a:cubicBezTo>
                  <a:pt x="233" y="416"/>
                  <a:pt x="241" y="399"/>
                  <a:pt x="255" y="369"/>
                </a:cubicBezTo>
                <a:lnTo>
                  <a:pt x="369" y="81"/>
                </a:lnTo>
                <a:lnTo>
                  <a:pt x="340" y="81"/>
                </a:lnTo>
                <a:cubicBezTo>
                  <a:pt x="340" y="81"/>
                  <a:pt x="259" y="301"/>
                  <a:pt x="255" y="313"/>
                </a:cubicBezTo>
                <a:cubicBezTo>
                  <a:pt x="251" y="301"/>
                  <a:pt x="157" y="81"/>
                  <a:pt x="157" y="81"/>
                </a:cubicBezTo>
                <a:lnTo>
                  <a:pt x="72" y="8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9" name="Google Shape;1859;p21"/>
          <p:cNvSpPr/>
          <p:nvPr/>
        </p:nvSpPr>
        <p:spPr>
          <a:xfrm>
            <a:off x="10160280" y="7310400"/>
            <a:ext cx="8280" cy="12960"/>
          </a:xfrm>
          <a:custGeom>
            <a:rect b="b" l="l" r="r" t="t"/>
            <a:pathLst>
              <a:path extrusionOk="0" h="36" w="23">
                <a:moveTo>
                  <a:pt x="0" y="35"/>
                </a:moveTo>
                <a:lnTo>
                  <a:pt x="22" y="35"/>
                </a:lnTo>
                <a:lnTo>
                  <a:pt x="22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60" name="Google Shape;1860;p21"/>
          <p:cNvSpPr/>
          <p:nvPr/>
        </p:nvSpPr>
        <p:spPr>
          <a:xfrm>
            <a:off x="9741240" y="7144440"/>
            <a:ext cx="142560" cy="137880"/>
          </a:xfrm>
          <a:custGeom>
            <a:rect b="b" l="l" r="r" t="t"/>
            <a:pathLst>
              <a:path extrusionOk="0" h="383" w="396">
                <a:moveTo>
                  <a:pt x="195" y="25"/>
                </a:moveTo>
                <a:cubicBezTo>
                  <a:pt x="114" y="25"/>
                  <a:pt x="59" y="84"/>
                  <a:pt x="59" y="183"/>
                </a:cubicBezTo>
                <a:cubicBezTo>
                  <a:pt x="59" y="301"/>
                  <a:pt x="131" y="356"/>
                  <a:pt x="195" y="356"/>
                </a:cubicBezTo>
                <a:cubicBezTo>
                  <a:pt x="275" y="356"/>
                  <a:pt x="330" y="293"/>
                  <a:pt x="330" y="195"/>
                </a:cubicBezTo>
                <a:cubicBezTo>
                  <a:pt x="330" y="93"/>
                  <a:pt x="275" y="25"/>
                  <a:pt x="195" y="25"/>
                </a:cubicBezTo>
                <a:moveTo>
                  <a:pt x="190" y="382"/>
                </a:moveTo>
                <a:cubicBezTo>
                  <a:pt x="89" y="377"/>
                  <a:pt x="0" y="297"/>
                  <a:pt x="0" y="187"/>
                </a:cubicBezTo>
                <a:cubicBezTo>
                  <a:pt x="4" y="97"/>
                  <a:pt x="76" y="0"/>
                  <a:pt x="203" y="4"/>
                </a:cubicBezTo>
                <a:cubicBezTo>
                  <a:pt x="292" y="4"/>
                  <a:pt x="395" y="72"/>
                  <a:pt x="390" y="195"/>
                </a:cubicBezTo>
                <a:cubicBezTo>
                  <a:pt x="386" y="318"/>
                  <a:pt x="284" y="382"/>
                  <a:pt x="190" y="38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1" name="Google Shape;1861;p21"/>
          <p:cNvSpPr/>
          <p:nvPr/>
        </p:nvSpPr>
        <p:spPr>
          <a:xfrm>
            <a:off x="10241280" y="7147320"/>
            <a:ext cx="123840" cy="133200"/>
          </a:xfrm>
          <a:custGeom>
            <a:rect b="b" l="l" r="r" t="t"/>
            <a:pathLst>
              <a:path extrusionOk="0" h="370" w="344">
                <a:moveTo>
                  <a:pt x="343" y="4"/>
                </a:moveTo>
                <a:lnTo>
                  <a:pt x="343" y="0"/>
                </a:lnTo>
                <a:lnTo>
                  <a:pt x="242" y="0"/>
                </a:lnTo>
                <a:lnTo>
                  <a:pt x="242" y="4"/>
                </a:lnTo>
                <a:cubicBezTo>
                  <a:pt x="259" y="9"/>
                  <a:pt x="267" y="9"/>
                  <a:pt x="267" y="38"/>
                </a:cubicBezTo>
                <a:lnTo>
                  <a:pt x="267" y="171"/>
                </a:lnTo>
                <a:lnTo>
                  <a:pt x="76" y="171"/>
                </a:lnTo>
                <a:lnTo>
                  <a:pt x="76" y="38"/>
                </a:lnTo>
                <a:cubicBezTo>
                  <a:pt x="76" y="9"/>
                  <a:pt x="84" y="9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9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9"/>
                </a:lnTo>
                <a:lnTo>
                  <a:pt x="105" y="369"/>
                </a:lnTo>
                <a:lnTo>
                  <a:pt x="105" y="361"/>
                </a:lnTo>
                <a:cubicBezTo>
                  <a:pt x="84" y="361"/>
                  <a:pt x="76" y="357"/>
                  <a:pt x="76" y="327"/>
                </a:cubicBezTo>
                <a:lnTo>
                  <a:pt x="76" y="192"/>
                </a:lnTo>
                <a:lnTo>
                  <a:pt x="267" y="192"/>
                </a:lnTo>
                <a:lnTo>
                  <a:pt x="267" y="327"/>
                </a:lnTo>
                <a:cubicBezTo>
                  <a:pt x="267" y="357"/>
                  <a:pt x="259" y="361"/>
                  <a:pt x="242" y="361"/>
                </a:cubicBezTo>
                <a:lnTo>
                  <a:pt x="242" y="369"/>
                </a:lnTo>
                <a:lnTo>
                  <a:pt x="343" y="369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9"/>
                  <a:pt x="34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2" name="Google Shape;1862;p21"/>
          <p:cNvSpPr/>
          <p:nvPr/>
        </p:nvSpPr>
        <p:spPr>
          <a:xfrm>
            <a:off x="9890640" y="7147320"/>
            <a:ext cx="122760" cy="133200"/>
          </a:xfrm>
          <a:custGeom>
            <a:rect b="b" l="l" r="r" t="t"/>
            <a:pathLst>
              <a:path extrusionOk="0" h="370" w="341">
                <a:moveTo>
                  <a:pt x="0" y="0"/>
                </a:moveTo>
                <a:lnTo>
                  <a:pt x="0" y="4"/>
                </a:lnTo>
                <a:cubicBezTo>
                  <a:pt x="21" y="4"/>
                  <a:pt x="29" y="9"/>
                  <a:pt x="29" y="30"/>
                </a:cubicBezTo>
                <a:lnTo>
                  <a:pt x="29" y="327"/>
                </a:lnTo>
                <a:cubicBezTo>
                  <a:pt x="29" y="357"/>
                  <a:pt x="21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59" y="361"/>
                  <a:pt x="55" y="357"/>
                  <a:pt x="55" y="327"/>
                </a:cubicBezTo>
                <a:lnTo>
                  <a:pt x="55" y="59"/>
                </a:lnTo>
                <a:cubicBezTo>
                  <a:pt x="55" y="64"/>
                  <a:pt x="259" y="314"/>
                  <a:pt x="306" y="369"/>
                </a:cubicBezTo>
                <a:lnTo>
                  <a:pt x="314" y="369"/>
                </a:lnTo>
                <a:lnTo>
                  <a:pt x="314" y="30"/>
                </a:lnTo>
                <a:cubicBezTo>
                  <a:pt x="314" y="9"/>
                  <a:pt x="318" y="4"/>
                  <a:pt x="340" y="4"/>
                </a:cubicBezTo>
                <a:lnTo>
                  <a:pt x="340" y="0"/>
                </a:lnTo>
                <a:lnTo>
                  <a:pt x="259" y="0"/>
                </a:lnTo>
                <a:lnTo>
                  <a:pt x="259" y="4"/>
                </a:lnTo>
                <a:cubicBezTo>
                  <a:pt x="280" y="4"/>
                  <a:pt x="284" y="9"/>
                  <a:pt x="284" y="30"/>
                </a:cubicBezTo>
                <a:lnTo>
                  <a:pt x="284" y="264"/>
                </a:lnTo>
                <a:lnTo>
                  <a:pt x="72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3" name="Google Shape;1863;p21"/>
          <p:cNvSpPr/>
          <p:nvPr/>
        </p:nvSpPr>
        <p:spPr>
          <a:xfrm>
            <a:off x="10014120" y="7147320"/>
            <a:ext cx="124200" cy="133200"/>
          </a:xfrm>
          <a:custGeom>
            <a:rect b="b" l="l" r="r" t="t"/>
            <a:pathLst>
              <a:path extrusionOk="0" h="370" w="345">
                <a:moveTo>
                  <a:pt x="98" y="234"/>
                </a:moveTo>
                <a:cubicBezTo>
                  <a:pt x="119" y="179"/>
                  <a:pt x="157" y="85"/>
                  <a:pt x="157" y="85"/>
                </a:cubicBezTo>
                <a:cubicBezTo>
                  <a:pt x="157" y="85"/>
                  <a:pt x="191" y="166"/>
                  <a:pt x="217" y="234"/>
                </a:cubicBezTo>
                <a:lnTo>
                  <a:pt x="98" y="234"/>
                </a:lnTo>
                <a:moveTo>
                  <a:pt x="174" y="0"/>
                </a:moveTo>
                <a:lnTo>
                  <a:pt x="166" y="0"/>
                </a:lnTo>
                <a:cubicBezTo>
                  <a:pt x="149" y="43"/>
                  <a:pt x="64" y="247"/>
                  <a:pt x="34" y="319"/>
                </a:cubicBezTo>
                <a:cubicBezTo>
                  <a:pt x="25" y="331"/>
                  <a:pt x="17" y="348"/>
                  <a:pt x="12" y="357"/>
                </a:cubicBezTo>
                <a:cubicBezTo>
                  <a:pt x="8" y="361"/>
                  <a:pt x="4" y="361"/>
                  <a:pt x="0" y="361"/>
                </a:cubicBezTo>
                <a:lnTo>
                  <a:pt x="0" y="369"/>
                </a:lnTo>
                <a:lnTo>
                  <a:pt x="68" y="369"/>
                </a:lnTo>
                <a:lnTo>
                  <a:pt x="68" y="361"/>
                </a:lnTo>
                <a:cubicBezTo>
                  <a:pt x="64" y="361"/>
                  <a:pt x="51" y="361"/>
                  <a:pt x="51" y="353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6"/>
                  <a:pt x="68" y="298"/>
                  <a:pt x="85" y="259"/>
                </a:cubicBezTo>
                <a:lnTo>
                  <a:pt x="225" y="259"/>
                </a:lnTo>
                <a:cubicBezTo>
                  <a:pt x="242" y="293"/>
                  <a:pt x="255" y="323"/>
                  <a:pt x="259" y="336"/>
                </a:cubicBezTo>
                <a:cubicBezTo>
                  <a:pt x="263" y="340"/>
                  <a:pt x="263" y="348"/>
                  <a:pt x="263" y="353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9"/>
                </a:lnTo>
                <a:lnTo>
                  <a:pt x="344" y="369"/>
                </a:lnTo>
                <a:lnTo>
                  <a:pt x="344" y="361"/>
                </a:lnTo>
                <a:cubicBezTo>
                  <a:pt x="331" y="361"/>
                  <a:pt x="327" y="361"/>
                  <a:pt x="318" y="340"/>
                </a:cubicBezTo>
                <a:lnTo>
                  <a:pt x="174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4" name="Google Shape;1864;p21"/>
          <p:cNvSpPr/>
          <p:nvPr/>
        </p:nvSpPr>
        <p:spPr>
          <a:xfrm>
            <a:off x="9587160" y="7147320"/>
            <a:ext cx="145800" cy="133200"/>
          </a:xfrm>
          <a:custGeom>
            <a:rect b="b" l="l" r="r" t="t"/>
            <a:pathLst>
              <a:path extrusionOk="0" h="370" w="405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2" y="9"/>
                  <a:pt x="22" y="13"/>
                </a:cubicBezTo>
                <a:cubicBezTo>
                  <a:pt x="26" y="13"/>
                  <a:pt x="26" y="13"/>
                  <a:pt x="26" y="17"/>
                </a:cubicBezTo>
                <a:lnTo>
                  <a:pt x="26" y="21"/>
                </a:lnTo>
                <a:cubicBezTo>
                  <a:pt x="26" y="26"/>
                  <a:pt x="26" y="26"/>
                  <a:pt x="26" y="30"/>
                </a:cubicBezTo>
                <a:lnTo>
                  <a:pt x="26" y="327"/>
                </a:lnTo>
                <a:cubicBezTo>
                  <a:pt x="26" y="357"/>
                  <a:pt x="22" y="361"/>
                  <a:pt x="0" y="361"/>
                </a:cubicBezTo>
                <a:lnTo>
                  <a:pt x="0" y="369"/>
                </a:lnTo>
                <a:lnTo>
                  <a:pt x="81" y="369"/>
                </a:lnTo>
                <a:lnTo>
                  <a:pt x="81" y="361"/>
                </a:lnTo>
                <a:cubicBezTo>
                  <a:pt x="60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9"/>
                  <a:pt x="51" y="59"/>
                </a:cubicBezTo>
                <a:lnTo>
                  <a:pt x="55" y="72"/>
                </a:lnTo>
                <a:lnTo>
                  <a:pt x="183" y="365"/>
                </a:lnTo>
                <a:lnTo>
                  <a:pt x="192" y="365"/>
                </a:lnTo>
                <a:lnTo>
                  <a:pt x="323" y="64"/>
                </a:lnTo>
                <a:lnTo>
                  <a:pt x="327" y="51"/>
                </a:lnTo>
                <a:cubicBezTo>
                  <a:pt x="327" y="51"/>
                  <a:pt x="323" y="55"/>
                  <a:pt x="323" y="64"/>
                </a:cubicBezTo>
                <a:lnTo>
                  <a:pt x="323" y="327"/>
                </a:lnTo>
                <a:cubicBezTo>
                  <a:pt x="323" y="357"/>
                  <a:pt x="319" y="361"/>
                  <a:pt x="298" y="361"/>
                </a:cubicBezTo>
                <a:lnTo>
                  <a:pt x="298" y="369"/>
                </a:lnTo>
                <a:lnTo>
                  <a:pt x="404" y="369"/>
                </a:lnTo>
                <a:lnTo>
                  <a:pt x="404" y="361"/>
                </a:lnTo>
                <a:cubicBezTo>
                  <a:pt x="382" y="361"/>
                  <a:pt x="378" y="357"/>
                  <a:pt x="378" y="327"/>
                </a:cubicBezTo>
                <a:lnTo>
                  <a:pt x="378" y="30"/>
                </a:lnTo>
                <a:cubicBezTo>
                  <a:pt x="378" y="9"/>
                  <a:pt x="382" y="4"/>
                  <a:pt x="404" y="4"/>
                </a:cubicBezTo>
                <a:lnTo>
                  <a:pt x="404" y="0"/>
                </a:lnTo>
                <a:lnTo>
                  <a:pt x="319" y="0"/>
                </a:lnTo>
                <a:lnTo>
                  <a:pt x="205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5" name="Google Shape;1865;p21"/>
          <p:cNvSpPr/>
          <p:nvPr/>
        </p:nvSpPr>
        <p:spPr>
          <a:xfrm>
            <a:off x="10143720" y="7145880"/>
            <a:ext cx="79920" cy="136440"/>
          </a:xfrm>
          <a:custGeom>
            <a:rect b="b" l="l" r="r" t="t"/>
            <a:pathLst>
              <a:path extrusionOk="0" h="379" w="222">
                <a:moveTo>
                  <a:pt x="0" y="348"/>
                </a:moveTo>
                <a:cubicBezTo>
                  <a:pt x="25" y="361"/>
                  <a:pt x="63" y="378"/>
                  <a:pt x="102" y="378"/>
                </a:cubicBezTo>
                <a:cubicBezTo>
                  <a:pt x="161" y="378"/>
                  <a:pt x="221" y="335"/>
                  <a:pt x="221" y="268"/>
                </a:cubicBezTo>
                <a:cubicBezTo>
                  <a:pt x="221" y="196"/>
                  <a:pt x="170" y="179"/>
                  <a:pt x="119" y="153"/>
                </a:cubicBezTo>
                <a:cubicBezTo>
                  <a:pt x="67" y="128"/>
                  <a:pt x="46" y="114"/>
                  <a:pt x="46" y="80"/>
                </a:cubicBezTo>
                <a:cubicBezTo>
                  <a:pt x="46" y="55"/>
                  <a:pt x="59" y="21"/>
                  <a:pt x="106" y="21"/>
                </a:cubicBezTo>
                <a:cubicBezTo>
                  <a:pt x="119" y="21"/>
                  <a:pt x="132" y="25"/>
                  <a:pt x="144" y="30"/>
                </a:cubicBezTo>
                <a:cubicBezTo>
                  <a:pt x="183" y="51"/>
                  <a:pt x="183" y="80"/>
                  <a:pt x="187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66" y="8"/>
                  <a:pt x="149" y="4"/>
                  <a:pt x="136" y="0"/>
                </a:cubicBezTo>
                <a:cubicBezTo>
                  <a:pt x="128" y="0"/>
                  <a:pt x="119" y="0"/>
                  <a:pt x="115" y="0"/>
                </a:cubicBezTo>
                <a:cubicBezTo>
                  <a:pt x="63" y="0"/>
                  <a:pt x="0" y="30"/>
                  <a:pt x="0" y="97"/>
                </a:cubicBezTo>
                <a:cubicBezTo>
                  <a:pt x="0" y="141"/>
                  <a:pt x="25" y="166"/>
                  <a:pt x="80" y="196"/>
                </a:cubicBezTo>
                <a:cubicBezTo>
                  <a:pt x="132" y="221"/>
                  <a:pt x="170" y="230"/>
                  <a:pt x="170" y="285"/>
                </a:cubicBezTo>
                <a:cubicBezTo>
                  <a:pt x="170" y="310"/>
                  <a:pt x="157" y="357"/>
                  <a:pt x="98" y="357"/>
                </a:cubicBezTo>
                <a:cubicBezTo>
                  <a:pt x="76" y="357"/>
                  <a:pt x="55" y="348"/>
                  <a:pt x="42" y="335"/>
                </a:cubicBezTo>
                <a:cubicBezTo>
                  <a:pt x="8" y="301"/>
                  <a:pt x="8" y="276"/>
                  <a:pt x="4" y="268"/>
                </a:cubicBezTo>
                <a:lnTo>
                  <a:pt x="0" y="268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6" name="Google Shape;1866;p21"/>
          <p:cNvSpPr/>
          <p:nvPr/>
        </p:nvSpPr>
        <p:spPr>
          <a:xfrm>
            <a:off x="9255240" y="7296720"/>
            <a:ext cx="268920" cy="142560"/>
          </a:xfrm>
          <a:custGeom>
            <a:rect b="b" l="l" r="r" t="t"/>
            <a:pathLst>
              <a:path extrusionOk="0" h="396" w="747">
                <a:moveTo>
                  <a:pt x="698" y="149"/>
                </a:moveTo>
                <a:lnTo>
                  <a:pt x="707" y="76"/>
                </a:lnTo>
                <a:lnTo>
                  <a:pt x="677" y="47"/>
                </a:lnTo>
                <a:cubicBezTo>
                  <a:pt x="681" y="38"/>
                  <a:pt x="681" y="30"/>
                  <a:pt x="685" y="21"/>
                </a:cubicBezTo>
                <a:cubicBezTo>
                  <a:pt x="694" y="30"/>
                  <a:pt x="728" y="59"/>
                  <a:pt x="732" y="64"/>
                </a:cubicBezTo>
                <a:cubicBezTo>
                  <a:pt x="723" y="93"/>
                  <a:pt x="711" y="124"/>
                  <a:pt x="698" y="149"/>
                </a:cubicBezTo>
                <a:moveTo>
                  <a:pt x="651" y="166"/>
                </a:moveTo>
                <a:cubicBezTo>
                  <a:pt x="588" y="263"/>
                  <a:pt x="503" y="335"/>
                  <a:pt x="406" y="369"/>
                </a:cubicBezTo>
                <a:cubicBezTo>
                  <a:pt x="406" y="369"/>
                  <a:pt x="376" y="382"/>
                  <a:pt x="372" y="382"/>
                </a:cubicBezTo>
                <a:cubicBezTo>
                  <a:pt x="368" y="382"/>
                  <a:pt x="338" y="369"/>
                  <a:pt x="338" y="369"/>
                </a:cubicBezTo>
                <a:cubicBezTo>
                  <a:pt x="241" y="335"/>
                  <a:pt x="156" y="263"/>
                  <a:pt x="97" y="166"/>
                </a:cubicBezTo>
                <a:cubicBezTo>
                  <a:pt x="80" y="141"/>
                  <a:pt x="63" y="110"/>
                  <a:pt x="50" y="80"/>
                </a:cubicBezTo>
                <a:cubicBezTo>
                  <a:pt x="55" y="76"/>
                  <a:pt x="88" y="47"/>
                  <a:pt x="97" y="38"/>
                </a:cubicBezTo>
                <a:cubicBezTo>
                  <a:pt x="110" y="72"/>
                  <a:pt x="127" y="106"/>
                  <a:pt x="143" y="136"/>
                </a:cubicBezTo>
                <a:cubicBezTo>
                  <a:pt x="199" y="221"/>
                  <a:pt x="270" y="285"/>
                  <a:pt x="359" y="319"/>
                </a:cubicBezTo>
                <a:lnTo>
                  <a:pt x="372" y="323"/>
                </a:lnTo>
                <a:lnTo>
                  <a:pt x="385" y="319"/>
                </a:lnTo>
                <a:cubicBezTo>
                  <a:pt x="474" y="285"/>
                  <a:pt x="550" y="221"/>
                  <a:pt x="601" y="136"/>
                </a:cubicBezTo>
                <a:cubicBezTo>
                  <a:pt x="622" y="106"/>
                  <a:pt x="635" y="72"/>
                  <a:pt x="647" y="38"/>
                </a:cubicBezTo>
                <a:cubicBezTo>
                  <a:pt x="656" y="47"/>
                  <a:pt x="690" y="76"/>
                  <a:pt x="694" y="80"/>
                </a:cubicBezTo>
                <a:cubicBezTo>
                  <a:pt x="681" y="110"/>
                  <a:pt x="668" y="141"/>
                  <a:pt x="651" y="166"/>
                </a:cubicBezTo>
                <a:moveTo>
                  <a:pt x="681" y="170"/>
                </a:moveTo>
                <a:cubicBezTo>
                  <a:pt x="677" y="166"/>
                  <a:pt x="673" y="162"/>
                  <a:pt x="668" y="158"/>
                </a:cubicBezTo>
                <a:cubicBezTo>
                  <a:pt x="677" y="145"/>
                  <a:pt x="681" y="132"/>
                  <a:pt x="690" y="119"/>
                </a:cubicBezTo>
                <a:lnTo>
                  <a:pt x="681" y="170"/>
                </a:lnTo>
                <a:moveTo>
                  <a:pt x="63" y="170"/>
                </a:moveTo>
                <a:lnTo>
                  <a:pt x="55" y="119"/>
                </a:lnTo>
                <a:cubicBezTo>
                  <a:pt x="63" y="132"/>
                  <a:pt x="67" y="145"/>
                  <a:pt x="76" y="158"/>
                </a:cubicBezTo>
                <a:cubicBezTo>
                  <a:pt x="72" y="162"/>
                  <a:pt x="67" y="166"/>
                  <a:pt x="63" y="170"/>
                </a:cubicBezTo>
                <a:moveTo>
                  <a:pt x="12" y="64"/>
                </a:moveTo>
                <a:cubicBezTo>
                  <a:pt x="16" y="59"/>
                  <a:pt x="50" y="30"/>
                  <a:pt x="59" y="21"/>
                </a:cubicBezTo>
                <a:cubicBezTo>
                  <a:pt x="63" y="30"/>
                  <a:pt x="67" y="38"/>
                  <a:pt x="67" y="47"/>
                </a:cubicBezTo>
                <a:lnTo>
                  <a:pt x="38" y="76"/>
                </a:lnTo>
                <a:lnTo>
                  <a:pt x="46" y="145"/>
                </a:lnTo>
                <a:cubicBezTo>
                  <a:pt x="33" y="124"/>
                  <a:pt x="21" y="93"/>
                  <a:pt x="12" y="64"/>
                </a:cubicBezTo>
                <a:moveTo>
                  <a:pt x="681" y="0"/>
                </a:moveTo>
                <a:lnTo>
                  <a:pt x="677" y="8"/>
                </a:lnTo>
                <a:cubicBezTo>
                  <a:pt x="673" y="17"/>
                  <a:pt x="668" y="30"/>
                  <a:pt x="668" y="38"/>
                </a:cubicBezTo>
                <a:lnTo>
                  <a:pt x="643" y="17"/>
                </a:lnTo>
                <a:lnTo>
                  <a:pt x="639" y="25"/>
                </a:lnTo>
                <a:cubicBezTo>
                  <a:pt x="626" y="64"/>
                  <a:pt x="613" y="97"/>
                  <a:pt x="592" y="132"/>
                </a:cubicBezTo>
                <a:cubicBezTo>
                  <a:pt x="541" y="213"/>
                  <a:pt x="465" y="272"/>
                  <a:pt x="381" y="306"/>
                </a:cubicBezTo>
                <a:cubicBezTo>
                  <a:pt x="381" y="306"/>
                  <a:pt x="376" y="306"/>
                  <a:pt x="372" y="310"/>
                </a:cubicBezTo>
                <a:cubicBezTo>
                  <a:pt x="368" y="306"/>
                  <a:pt x="364" y="306"/>
                  <a:pt x="364" y="306"/>
                </a:cubicBezTo>
                <a:cubicBezTo>
                  <a:pt x="279" y="272"/>
                  <a:pt x="207" y="213"/>
                  <a:pt x="152" y="132"/>
                </a:cubicBezTo>
                <a:cubicBezTo>
                  <a:pt x="135" y="97"/>
                  <a:pt x="118" y="64"/>
                  <a:pt x="105" y="25"/>
                </a:cubicBezTo>
                <a:lnTo>
                  <a:pt x="101" y="17"/>
                </a:lnTo>
                <a:lnTo>
                  <a:pt x="97" y="25"/>
                </a:lnTo>
                <a:lnTo>
                  <a:pt x="80" y="38"/>
                </a:lnTo>
                <a:cubicBezTo>
                  <a:pt x="76" y="30"/>
                  <a:pt x="72" y="17"/>
                  <a:pt x="67" y="8"/>
                </a:cubicBezTo>
                <a:lnTo>
                  <a:pt x="67" y="0"/>
                </a:lnTo>
                <a:lnTo>
                  <a:pt x="59" y="4"/>
                </a:lnTo>
                <a:lnTo>
                  <a:pt x="0" y="59"/>
                </a:lnTo>
                <a:lnTo>
                  <a:pt x="0" y="64"/>
                </a:lnTo>
                <a:cubicBezTo>
                  <a:pt x="12" y="106"/>
                  <a:pt x="38" y="153"/>
                  <a:pt x="55" y="183"/>
                </a:cubicBezTo>
                <a:lnTo>
                  <a:pt x="59" y="192"/>
                </a:lnTo>
                <a:lnTo>
                  <a:pt x="84" y="170"/>
                </a:lnTo>
                <a:lnTo>
                  <a:pt x="84" y="175"/>
                </a:lnTo>
                <a:cubicBezTo>
                  <a:pt x="148" y="272"/>
                  <a:pt x="232" y="344"/>
                  <a:pt x="334" y="382"/>
                </a:cubicBezTo>
                <a:lnTo>
                  <a:pt x="372" y="395"/>
                </a:lnTo>
                <a:lnTo>
                  <a:pt x="410" y="382"/>
                </a:lnTo>
                <a:cubicBezTo>
                  <a:pt x="512" y="344"/>
                  <a:pt x="596" y="272"/>
                  <a:pt x="660" y="175"/>
                </a:cubicBezTo>
                <a:cubicBezTo>
                  <a:pt x="660" y="175"/>
                  <a:pt x="660" y="170"/>
                  <a:pt x="664" y="170"/>
                </a:cubicBezTo>
                <a:lnTo>
                  <a:pt x="685" y="192"/>
                </a:lnTo>
                <a:lnTo>
                  <a:pt x="690" y="183"/>
                </a:lnTo>
                <a:cubicBezTo>
                  <a:pt x="707" y="153"/>
                  <a:pt x="732" y="106"/>
                  <a:pt x="746" y="64"/>
                </a:cubicBezTo>
                <a:lnTo>
                  <a:pt x="746" y="59"/>
                </a:lnTo>
                <a:lnTo>
                  <a:pt x="68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7" name="Google Shape;1867;p21"/>
          <p:cNvSpPr/>
          <p:nvPr/>
        </p:nvSpPr>
        <p:spPr>
          <a:xfrm>
            <a:off x="9284040" y="7339560"/>
            <a:ext cx="15840" cy="14400"/>
          </a:xfrm>
          <a:custGeom>
            <a:rect b="b" l="l" r="r" t="t"/>
            <a:pathLst>
              <a:path extrusionOk="0" h="40" w="44">
                <a:moveTo>
                  <a:pt x="22" y="4"/>
                </a:moveTo>
                <a:lnTo>
                  <a:pt x="39" y="4"/>
                </a:lnTo>
                <a:lnTo>
                  <a:pt x="26" y="12"/>
                </a:lnTo>
                <a:lnTo>
                  <a:pt x="22" y="4"/>
                </a:lnTo>
                <a:moveTo>
                  <a:pt x="35" y="16"/>
                </a:moveTo>
                <a:lnTo>
                  <a:pt x="43" y="8"/>
                </a:lnTo>
                <a:lnTo>
                  <a:pt x="43" y="4"/>
                </a:lnTo>
                <a:cubicBezTo>
                  <a:pt x="43" y="0"/>
                  <a:pt x="39" y="0"/>
                  <a:pt x="39" y="0"/>
                </a:cubicBezTo>
                <a:cubicBezTo>
                  <a:pt x="31" y="0"/>
                  <a:pt x="13" y="4"/>
                  <a:pt x="4" y="4"/>
                </a:cubicBezTo>
                <a:lnTo>
                  <a:pt x="4" y="0"/>
                </a:lnTo>
                <a:lnTo>
                  <a:pt x="0" y="0"/>
                </a:lnTo>
                <a:cubicBezTo>
                  <a:pt x="4" y="4"/>
                  <a:pt x="4" y="4"/>
                  <a:pt x="4" y="8"/>
                </a:cubicBezTo>
                <a:lnTo>
                  <a:pt x="8" y="12"/>
                </a:lnTo>
                <a:lnTo>
                  <a:pt x="8" y="8"/>
                </a:lnTo>
                <a:lnTo>
                  <a:pt x="17" y="4"/>
                </a:lnTo>
                <a:lnTo>
                  <a:pt x="26" y="16"/>
                </a:lnTo>
                <a:cubicBezTo>
                  <a:pt x="22" y="16"/>
                  <a:pt x="22" y="21"/>
                  <a:pt x="17" y="25"/>
                </a:cubicBezTo>
                <a:lnTo>
                  <a:pt x="13" y="21"/>
                </a:lnTo>
                <a:cubicBezTo>
                  <a:pt x="13" y="25"/>
                  <a:pt x="17" y="25"/>
                  <a:pt x="17" y="30"/>
                </a:cubicBezTo>
                <a:cubicBezTo>
                  <a:pt x="17" y="30"/>
                  <a:pt x="22" y="34"/>
                  <a:pt x="22" y="39"/>
                </a:cubicBezTo>
                <a:lnTo>
                  <a:pt x="22" y="34"/>
                </a:lnTo>
                <a:cubicBezTo>
                  <a:pt x="26" y="30"/>
                  <a:pt x="31" y="21"/>
                  <a:pt x="35" y="1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8" name="Google Shape;1868;p21"/>
          <p:cNvSpPr/>
          <p:nvPr/>
        </p:nvSpPr>
        <p:spPr>
          <a:xfrm>
            <a:off x="9296280" y="7351440"/>
            <a:ext cx="19080" cy="19080"/>
          </a:xfrm>
          <a:custGeom>
            <a:rect b="b" l="l" r="r" t="t"/>
            <a:pathLst>
              <a:path extrusionOk="0" h="53" w="53">
                <a:moveTo>
                  <a:pt x="47" y="35"/>
                </a:moveTo>
                <a:lnTo>
                  <a:pt x="52" y="31"/>
                </a:lnTo>
                <a:cubicBezTo>
                  <a:pt x="47" y="31"/>
                  <a:pt x="47" y="31"/>
                  <a:pt x="47" y="27"/>
                </a:cubicBezTo>
                <a:cubicBezTo>
                  <a:pt x="43" y="27"/>
                  <a:pt x="43" y="23"/>
                  <a:pt x="43" y="23"/>
                </a:cubicBezTo>
                <a:lnTo>
                  <a:pt x="39" y="23"/>
                </a:lnTo>
                <a:lnTo>
                  <a:pt x="43" y="27"/>
                </a:lnTo>
                <a:cubicBezTo>
                  <a:pt x="39" y="31"/>
                  <a:pt x="26" y="40"/>
                  <a:pt x="26" y="40"/>
                </a:cubicBezTo>
                <a:cubicBezTo>
                  <a:pt x="26" y="31"/>
                  <a:pt x="30" y="23"/>
                  <a:pt x="35" y="13"/>
                </a:cubicBezTo>
                <a:cubicBezTo>
                  <a:pt x="35" y="9"/>
                  <a:pt x="35" y="9"/>
                  <a:pt x="30" y="5"/>
                </a:cubicBezTo>
                <a:lnTo>
                  <a:pt x="30" y="0"/>
                </a:lnTo>
                <a:lnTo>
                  <a:pt x="26" y="5"/>
                </a:lnTo>
                <a:cubicBezTo>
                  <a:pt x="26" y="9"/>
                  <a:pt x="22" y="9"/>
                  <a:pt x="22" y="13"/>
                </a:cubicBezTo>
                <a:lnTo>
                  <a:pt x="14" y="17"/>
                </a:lnTo>
                <a:cubicBezTo>
                  <a:pt x="9" y="23"/>
                  <a:pt x="5" y="23"/>
                  <a:pt x="5" y="23"/>
                </a:cubicBezTo>
                <a:lnTo>
                  <a:pt x="0" y="23"/>
                </a:lnTo>
                <a:cubicBezTo>
                  <a:pt x="0" y="27"/>
                  <a:pt x="0" y="27"/>
                  <a:pt x="5" y="27"/>
                </a:cubicBezTo>
                <a:cubicBezTo>
                  <a:pt x="5" y="31"/>
                  <a:pt x="5" y="31"/>
                  <a:pt x="9" y="31"/>
                </a:cubicBezTo>
                <a:cubicBezTo>
                  <a:pt x="14" y="27"/>
                  <a:pt x="18" y="17"/>
                  <a:pt x="26" y="13"/>
                </a:cubicBezTo>
                <a:cubicBezTo>
                  <a:pt x="22" y="27"/>
                  <a:pt x="18" y="35"/>
                  <a:pt x="14" y="44"/>
                </a:cubicBezTo>
                <a:cubicBezTo>
                  <a:pt x="18" y="44"/>
                  <a:pt x="18" y="48"/>
                  <a:pt x="18" y="48"/>
                </a:cubicBezTo>
                <a:lnTo>
                  <a:pt x="18" y="52"/>
                </a:lnTo>
                <a:cubicBezTo>
                  <a:pt x="22" y="48"/>
                  <a:pt x="26" y="44"/>
                  <a:pt x="30" y="44"/>
                </a:cubicBezTo>
                <a:lnTo>
                  <a:pt x="39" y="35"/>
                </a:lnTo>
                <a:cubicBezTo>
                  <a:pt x="39" y="35"/>
                  <a:pt x="43" y="31"/>
                  <a:pt x="47" y="31"/>
                </a:cubicBezTo>
                <a:lnTo>
                  <a:pt x="4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9" name="Google Shape;1869;p21"/>
          <p:cNvSpPr/>
          <p:nvPr/>
        </p:nvSpPr>
        <p:spPr>
          <a:xfrm>
            <a:off x="9311760" y="7369800"/>
            <a:ext cx="15840" cy="16200"/>
          </a:xfrm>
          <a:custGeom>
            <a:rect b="b" l="l" r="r" t="t"/>
            <a:pathLst>
              <a:path extrusionOk="0" h="45" w="44">
                <a:moveTo>
                  <a:pt x="9" y="9"/>
                </a:moveTo>
                <a:cubicBezTo>
                  <a:pt x="0" y="17"/>
                  <a:pt x="0" y="27"/>
                  <a:pt x="4" y="35"/>
                </a:cubicBezTo>
                <a:cubicBezTo>
                  <a:pt x="9" y="39"/>
                  <a:pt x="17" y="44"/>
                  <a:pt x="26" y="44"/>
                </a:cubicBezTo>
                <a:lnTo>
                  <a:pt x="26" y="39"/>
                </a:lnTo>
                <a:cubicBezTo>
                  <a:pt x="21" y="39"/>
                  <a:pt x="17" y="35"/>
                  <a:pt x="13" y="35"/>
                </a:cubicBezTo>
                <a:cubicBezTo>
                  <a:pt x="9" y="31"/>
                  <a:pt x="9" y="22"/>
                  <a:pt x="17" y="17"/>
                </a:cubicBezTo>
                <a:cubicBezTo>
                  <a:pt x="21" y="9"/>
                  <a:pt x="26" y="13"/>
                  <a:pt x="30" y="17"/>
                </a:cubicBezTo>
                <a:cubicBezTo>
                  <a:pt x="34" y="17"/>
                  <a:pt x="34" y="22"/>
                  <a:pt x="34" y="22"/>
                </a:cubicBezTo>
                <a:lnTo>
                  <a:pt x="34" y="27"/>
                </a:lnTo>
                <a:cubicBezTo>
                  <a:pt x="39" y="27"/>
                  <a:pt x="39" y="27"/>
                  <a:pt x="43" y="22"/>
                </a:cubicBezTo>
                <a:cubicBezTo>
                  <a:pt x="43" y="17"/>
                  <a:pt x="39" y="17"/>
                  <a:pt x="34" y="13"/>
                </a:cubicBezTo>
                <a:cubicBezTo>
                  <a:pt x="26" y="4"/>
                  <a:pt x="17" y="0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21"/>
          <p:cNvSpPr/>
          <p:nvPr/>
        </p:nvSpPr>
        <p:spPr>
          <a:xfrm>
            <a:off x="9325080" y="7385280"/>
            <a:ext cx="17640" cy="15840"/>
          </a:xfrm>
          <a:custGeom>
            <a:rect b="b" l="l" r="r" t="t"/>
            <a:pathLst>
              <a:path extrusionOk="0" h="44" w="49">
                <a:moveTo>
                  <a:pt x="34" y="30"/>
                </a:moveTo>
                <a:cubicBezTo>
                  <a:pt x="30" y="34"/>
                  <a:pt x="21" y="34"/>
                  <a:pt x="17" y="30"/>
                </a:cubicBezTo>
                <a:cubicBezTo>
                  <a:pt x="13" y="26"/>
                  <a:pt x="13" y="22"/>
                  <a:pt x="17" y="12"/>
                </a:cubicBezTo>
                <a:cubicBezTo>
                  <a:pt x="21" y="8"/>
                  <a:pt x="30" y="8"/>
                  <a:pt x="34" y="12"/>
                </a:cubicBezTo>
                <a:cubicBezTo>
                  <a:pt x="39" y="17"/>
                  <a:pt x="39" y="22"/>
                  <a:pt x="34" y="30"/>
                </a:cubicBezTo>
                <a:moveTo>
                  <a:pt x="39" y="8"/>
                </a:moveTo>
                <a:cubicBezTo>
                  <a:pt x="26" y="0"/>
                  <a:pt x="17" y="0"/>
                  <a:pt x="9" y="8"/>
                </a:cubicBezTo>
                <a:cubicBezTo>
                  <a:pt x="0" y="17"/>
                  <a:pt x="5" y="26"/>
                  <a:pt x="13" y="34"/>
                </a:cubicBezTo>
                <a:cubicBezTo>
                  <a:pt x="21" y="43"/>
                  <a:pt x="34" y="43"/>
                  <a:pt x="39" y="34"/>
                </a:cubicBezTo>
                <a:cubicBezTo>
                  <a:pt x="48" y="26"/>
                  <a:pt x="48" y="17"/>
                  <a:pt x="39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1" name="Google Shape;1871;p21"/>
          <p:cNvSpPr/>
          <p:nvPr/>
        </p:nvSpPr>
        <p:spPr>
          <a:xfrm>
            <a:off x="9343440" y="7397160"/>
            <a:ext cx="15840" cy="17640"/>
          </a:xfrm>
          <a:custGeom>
            <a:rect b="b" l="l" r="r" t="t"/>
            <a:pathLst>
              <a:path extrusionOk="0" h="49" w="44">
                <a:moveTo>
                  <a:pt x="35" y="22"/>
                </a:moveTo>
                <a:cubicBezTo>
                  <a:pt x="31" y="22"/>
                  <a:pt x="26" y="22"/>
                  <a:pt x="21" y="22"/>
                </a:cubicBezTo>
                <a:lnTo>
                  <a:pt x="21" y="17"/>
                </a:lnTo>
                <a:cubicBezTo>
                  <a:pt x="26" y="13"/>
                  <a:pt x="26" y="13"/>
                  <a:pt x="26" y="9"/>
                </a:cubicBezTo>
                <a:lnTo>
                  <a:pt x="31" y="13"/>
                </a:lnTo>
                <a:cubicBezTo>
                  <a:pt x="35" y="13"/>
                  <a:pt x="35" y="17"/>
                  <a:pt x="35" y="22"/>
                </a:cubicBezTo>
                <a:moveTo>
                  <a:pt x="35" y="9"/>
                </a:moveTo>
                <a:cubicBezTo>
                  <a:pt x="35" y="9"/>
                  <a:pt x="31" y="9"/>
                  <a:pt x="31" y="5"/>
                </a:cubicBezTo>
                <a:cubicBezTo>
                  <a:pt x="26" y="5"/>
                  <a:pt x="26" y="5"/>
                  <a:pt x="21" y="0"/>
                </a:cubicBezTo>
                <a:lnTo>
                  <a:pt x="17" y="0"/>
                </a:lnTo>
                <a:lnTo>
                  <a:pt x="17" y="5"/>
                </a:lnTo>
                <a:cubicBezTo>
                  <a:pt x="17" y="5"/>
                  <a:pt x="17" y="9"/>
                  <a:pt x="13" y="13"/>
                </a:cubicBezTo>
                <a:lnTo>
                  <a:pt x="9" y="22"/>
                </a:lnTo>
                <a:cubicBezTo>
                  <a:pt x="9" y="22"/>
                  <a:pt x="4" y="26"/>
                  <a:pt x="4" y="30"/>
                </a:cubicBezTo>
                <a:lnTo>
                  <a:pt x="0" y="26"/>
                </a:lnTo>
                <a:lnTo>
                  <a:pt x="0" y="30"/>
                </a:lnTo>
                <a:cubicBezTo>
                  <a:pt x="0" y="30"/>
                  <a:pt x="4" y="30"/>
                  <a:pt x="4" y="34"/>
                </a:cubicBezTo>
                <a:cubicBezTo>
                  <a:pt x="9" y="34"/>
                  <a:pt x="13" y="34"/>
                  <a:pt x="13" y="40"/>
                </a:cubicBezTo>
                <a:lnTo>
                  <a:pt x="13" y="34"/>
                </a:lnTo>
                <a:cubicBezTo>
                  <a:pt x="13" y="30"/>
                  <a:pt x="13" y="26"/>
                  <a:pt x="17" y="26"/>
                </a:cubicBezTo>
                <a:lnTo>
                  <a:pt x="17" y="22"/>
                </a:lnTo>
                <a:lnTo>
                  <a:pt x="21" y="22"/>
                </a:lnTo>
                <a:cubicBezTo>
                  <a:pt x="21" y="30"/>
                  <a:pt x="21" y="40"/>
                  <a:pt x="21" y="44"/>
                </a:cubicBezTo>
                <a:cubicBezTo>
                  <a:pt x="26" y="48"/>
                  <a:pt x="31" y="48"/>
                  <a:pt x="31" y="48"/>
                </a:cubicBezTo>
                <a:lnTo>
                  <a:pt x="35" y="48"/>
                </a:lnTo>
                <a:lnTo>
                  <a:pt x="31" y="48"/>
                </a:lnTo>
                <a:cubicBezTo>
                  <a:pt x="31" y="44"/>
                  <a:pt x="31" y="30"/>
                  <a:pt x="31" y="26"/>
                </a:cubicBezTo>
                <a:cubicBezTo>
                  <a:pt x="35" y="30"/>
                  <a:pt x="39" y="30"/>
                  <a:pt x="43" y="26"/>
                </a:cubicBezTo>
                <a:cubicBezTo>
                  <a:pt x="43" y="22"/>
                  <a:pt x="43" y="17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2" name="Google Shape;1872;p21"/>
          <p:cNvSpPr/>
          <p:nvPr/>
        </p:nvSpPr>
        <p:spPr>
          <a:xfrm>
            <a:off x="9361800" y="7409400"/>
            <a:ext cx="12960" cy="16200"/>
          </a:xfrm>
          <a:custGeom>
            <a:rect b="b" l="l" r="r" t="t"/>
            <a:pathLst>
              <a:path extrusionOk="0" h="45" w="36">
                <a:moveTo>
                  <a:pt x="26" y="17"/>
                </a:moveTo>
                <a:lnTo>
                  <a:pt x="18" y="13"/>
                </a:lnTo>
                <a:lnTo>
                  <a:pt x="26" y="5"/>
                </a:lnTo>
                <a:lnTo>
                  <a:pt x="26" y="17"/>
                </a:lnTo>
                <a:moveTo>
                  <a:pt x="35" y="5"/>
                </a:moveTo>
                <a:lnTo>
                  <a:pt x="35" y="0"/>
                </a:lnTo>
                <a:cubicBezTo>
                  <a:pt x="31" y="0"/>
                  <a:pt x="31" y="0"/>
                  <a:pt x="26" y="0"/>
                </a:cubicBezTo>
                <a:cubicBezTo>
                  <a:pt x="18" y="9"/>
                  <a:pt x="8" y="17"/>
                  <a:pt x="4" y="21"/>
                </a:cubicBezTo>
                <a:lnTo>
                  <a:pt x="0" y="21"/>
                </a:lnTo>
                <a:lnTo>
                  <a:pt x="0" y="26"/>
                </a:lnTo>
                <a:lnTo>
                  <a:pt x="4" y="26"/>
                </a:lnTo>
                <a:lnTo>
                  <a:pt x="8" y="30"/>
                </a:lnTo>
                <a:lnTo>
                  <a:pt x="8" y="26"/>
                </a:lnTo>
                <a:lnTo>
                  <a:pt x="18" y="17"/>
                </a:lnTo>
                <a:lnTo>
                  <a:pt x="26" y="21"/>
                </a:lnTo>
                <a:cubicBezTo>
                  <a:pt x="26" y="26"/>
                  <a:pt x="26" y="30"/>
                  <a:pt x="26" y="34"/>
                </a:cubicBezTo>
                <a:lnTo>
                  <a:pt x="22" y="30"/>
                </a:lnTo>
                <a:lnTo>
                  <a:pt x="22" y="34"/>
                </a:lnTo>
                <a:cubicBezTo>
                  <a:pt x="22" y="34"/>
                  <a:pt x="26" y="34"/>
                  <a:pt x="31" y="39"/>
                </a:cubicBezTo>
                <a:cubicBezTo>
                  <a:pt x="31" y="39"/>
                  <a:pt x="35" y="39"/>
                  <a:pt x="35" y="44"/>
                </a:cubicBezTo>
                <a:lnTo>
                  <a:pt x="35" y="39"/>
                </a:lnTo>
                <a:cubicBezTo>
                  <a:pt x="35" y="34"/>
                  <a:pt x="35" y="26"/>
                  <a:pt x="35" y="17"/>
                </a:cubicBezTo>
                <a:lnTo>
                  <a:pt x="35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3" name="Google Shape;1873;p21"/>
          <p:cNvSpPr/>
          <p:nvPr/>
        </p:nvSpPr>
        <p:spPr>
          <a:xfrm>
            <a:off x="9401400" y="7409400"/>
            <a:ext cx="11520" cy="14400"/>
          </a:xfrm>
          <a:custGeom>
            <a:rect b="b" l="l" r="r" t="t"/>
            <a:pathLst>
              <a:path extrusionOk="0" h="40" w="32">
                <a:moveTo>
                  <a:pt x="25" y="31"/>
                </a:moveTo>
                <a:cubicBezTo>
                  <a:pt x="25" y="27"/>
                  <a:pt x="21" y="27"/>
                  <a:pt x="21" y="21"/>
                </a:cubicBezTo>
                <a:lnTo>
                  <a:pt x="17" y="13"/>
                </a:lnTo>
                <a:cubicBezTo>
                  <a:pt x="17" y="9"/>
                  <a:pt x="13" y="5"/>
                  <a:pt x="13" y="5"/>
                </a:cubicBezTo>
                <a:lnTo>
                  <a:pt x="17" y="0"/>
                </a:lnTo>
                <a:cubicBezTo>
                  <a:pt x="13" y="0"/>
                  <a:pt x="8" y="0"/>
                  <a:pt x="8" y="5"/>
                </a:cubicBezTo>
                <a:cubicBezTo>
                  <a:pt x="4" y="5"/>
                  <a:pt x="4" y="5"/>
                  <a:pt x="0" y="5"/>
                </a:cubicBezTo>
                <a:lnTo>
                  <a:pt x="0" y="9"/>
                </a:lnTo>
                <a:lnTo>
                  <a:pt x="4" y="9"/>
                </a:lnTo>
                <a:cubicBezTo>
                  <a:pt x="4" y="9"/>
                  <a:pt x="8" y="13"/>
                  <a:pt x="8" y="17"/>
                </a:cubicBezTo>
                <a:lnTo>
                  <a:pt x="13" y="27"/>
                </a:lnTo>
                <a:cubicBezTo>
                  <a:pt x="13" y="31"/>
                  <a:pt x="17" y="31"/>
                  <a:pt x="17" y="35"/>
                </a:cubicBezTo>
                <a:lnTo>
                  <a:pt x="13" y="35"/>
                </a:lnTo>
                <a:lnTo>
                  <a:pt x="13" y="39"/>
                </a:lnTo>
                <a:cubicBezTo>
                  <a:pt x="17" y="39"/>
                  <a:pt x="21" y="35"/>
                  <a:pt x="21" y="35"/>
                </a:cubicBezTo>
                <a:cubicBezTo>
                  <a:pt x="25" y="35"/>
                  <a:pt x="25" y="35"/>
                  <a:pt x="31" y="31"/>
                </a:cubicBezTo>
                <a:lnTo>
                  <a:pt x="25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21"/>
          <p:cNvSpPr/>
          <p:nvPr/>
        </p:nvSpPr>
        <p:spPr>
          <a:xfrm>
            <a:off x="9413640" y="7397160"/>
            <a:ext cx="21960" cy="20520"/>
          </a:xfrm>
          <a:custGeom>
            <a:rect b="b" l="l" r="r" t="t"/>
            <a:pathLst>
              <a:path extrusionOk="0" h="57" w="61">
                <a:moveTo>
                  <a:pt x="56" y="31"/>
                </a:moveTo>
                <a:cubicBezTo>
                  <a:pt x="52" y="27"/>
                  <a:pt x="52" y="27"/>
                  <a:pt x="47" y="23"/>
                </a:cubicBezTo>
                <a:lnTo>
                  <a:pt x="43" y="13"/>
                </a:lnTo>
                <a:cubicBezTo>
                  <a:pt x="43" y="9"/>
                  <a:pt x="39" y="9"/>
                  <a:pt x="39" y="5"/>
                </a:cubicBezTo>
                <a:lnTo>
                  <a:pt x="43" y="5"/>
                </a:lnTo>
                <a:lnTo>
                  <a:pt x="39" y="0"/>
                </a:lnTo>
                <a:cubicBezTo>
                  <a:pt x="39" y="0"/>
                  <a:pt x="39" y="5"/>
                  <a:pt x="35" y="5"/>
                </a:cubicBezTo>
                <a:lnTo>
                  <a:pt x="30" y="9"/>
                </a:lnTo>
                <a:cubicBezTo>
                  <a:pt x="30" y="13"/>
                  <a:pt x="35" y="31"/>
                  <a:pt x="35" y="35"/>
                </a:cubicBezTo>
                <a:cubicBezTo>
                  <a:pt x="30" y="31"/>
                  <a:pt x="17" y="23"/>
                  <a:pt x="13" y="17"/>
                </a:cubicBezTo>
                <a:lnTo>
                  <a:pt x="8" y="23"/>
                </a:lnTo>
                <a:cubicBezTo>
                  <a:pt x="4" y="23"/>
                  <a:pt x="4" y="23"/>
                  <a:pt x="0" y="27"/>
                </a:cubicBezTo>
                <a:lnTo>
                  <a:pt x="4" y="27"/>
                </a:lnTo>
                <a:lnTo>
                  <a:pt x="8" y="31"/>
                </a:lnTo>
                <a:cubicBezTo>
                  <a:pt x="8" y="35"/>
                  <a:pt x="17" y="48"/>
                  <a:pt x="22" y="52"/>
                </a:cubicBezTo>
                <a:lnTo>
                  <a:pt x="17" y="52"/>
                </a:lnTo>
                <a:lnTo>
                  <a:pt x="17" y="56"/>
                </a:lnTo>
                <a:cubicBezTo>
                  <a:pt x="22" y="56"/>
                  <a:pt x="22" y="52"/>
                  <a:pt x="26" y="52"/>
                </a:cubicBezTo>
                <a:lnTo>
                  <a:pt x="30" y="48"/>
                </a:lnTo>
                <a:lnTo>
                  <a:pt x="26" y="48"/>
                </a:lnTo>
                <a:cubicBezTo>
                  <a:pt x="22" y="48"/>
                  <a:pt x="22" y="44"/>
                  <a:pt x="22" y="40"/>
                </a:cubicBezTo>
                <a:lnTo>
                  <a:pt x="17" y="35"/>
                </a:lnTo>
                <a:cubicBezTo>
                  <a:pt x="13" y="31"/>
                  <a:pt x="13" y="27"/>
                  <a:pt x="13" y="27"/>
                </a:cubicBezTo>
                <a:cubicBezTo>
                  <a:pt x="26" y="40"/>
                  <a:pt x="30" y="44"/>
                  <a:pt x="35" y="48"/>
                </a:cubicBezTo>
                <a:lnTo>
                  <a:pt x="39" y="44"/>
                </a:lnTo>
                <a:lnTo>
                  <a:pt x="35" y="13"/>
                </a:lnTo>
                <a:cubicBezTo>
                  <a:pt x="35" y="13"/>
                  <a:pt x="35" y="17"/>
                  <a:pt x="39" y="23"/>
                </a:cubicBezTo>
                <a:lnTo>
                  <a:pt x="43" y="27"/>
                </a:lnTo>
                <a:cubicBezTo>
                  <a:pt x="43" y="31"/>
                  <a:pt x="47" y="31"/>
                  <a:pt x="47" y="35"/>
                </a:cubicBezTo>
                <a:lnTo>
                  <a:pt x="43" y="40"/>
                </a:lnTo>
                <a:lnTo>
                  <a:pt x="47" y="40"/>
                </a:lnTo>
                <a:lnTo>
                  <a:pt x="52" y="35"/>
                </a:lnTo>
                <a:cubicBezTo>
                  <a:pt x="56" y="35"/>
                  <a:pt x="56" y="31"/>
                  <a:pt x="60" y="31"/>
                </a:cubicBezTo>
                <a:lnTo>
                  <a:pt x="56" y="31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5" name="Google Shape;1875;p21"/>
          <p:cNvSpPr/>
          <p:nvPr/>
        </p:nvSpPr>
        <p:spPr>
          <a:xfrm>
            <a:off x="9434880" y="7386720"/>
            <a:ext cx="12960" cy="17280"/>
          </a:xfrm>
          <a:custGeom>
            <a:rect b="b" l="l" r="r" t="t"/>
            <a:pathLst>
              <a:path extrusionOk="0" h="48" w="36">
                <a:moveTo>
                  <a:pt x="31" y="35"/>
                </a:moveTo>
                <a:cubicBezTo>
                  <a:pt x="26" y="35"/>
                  <a:pt x="26" y="30"/>
                  <a:pt x="22" y="25"/>
                </a:cubicBezTo>
                <a:lnTo>
                  <a:pt x="18" y="21"/>
                </a:lnTo>
                <a:cubicBezTo>
                  <a:pt x="18" y="17"/>
                  <a:pt x="14" y="17"/>
                  <a:pt x="14" y="12"/>
                </a:cubicBezTo>
                <a:lnTo>
                  <a:pt x="14" y="8"/>
                </a:lnTo>
                <a:cubicBezTo>
                  <a:pt x="18" y="8"/>
                  <a:pt x="22" y="8"/>
                  <a:pt x="22" y="12"/>
                </a:cubicBezTo>
                <a:cubicBezTo>
                  <a:pt x="26" y="12"/>
                  <a:pt x="26" y="17"/>
                  <a:pt x="22" y="21"/>
                </a:cubicBezTo>
                <a:lnTo>
                  <a:pt x="22" y="25"/>
                </a:lnTo>
                <a:cubicBezTo>
                  <a:pt x="26" y="25"/>
                  <a:pt x="26" y="25"/>
                  <a:pt x="26" y="21"/>
                </a:cubicBezTo>
                <a:cubicBezTo>
                  <a:pt x="35" y="17"/>
                  <a:pt x="35" y="8"/>
                  <a:pt x="31" y="4"/>
                </a:cubicBezTo>
                <a:cubicBezTo>
                  <a:pt x="26" y="0"/>
                  <a:pt x="22" y="0"/>
                  <a:pt x="14" y="4"/>
                </a:cubicBezTo>
                <a:cubicBezTo>
                  <a:pt x="14" y="4"/>
                  <a:pt x="14" y="8"/>
                  <a:pt x="9" y="8"/>
                </a:cubicBezTo>
                <a:lnTo>
                  <a:pt x="4" y="12"/>
                </a:lnTo>
                <a:lnTo>
                  <a:pt x="0" y="17"/>
                </a:lnTo>
                <a:lnTo>
                  <a:pt x="0" y="21"/>
                </a:lnTo>
                <a:lnTo>
                  <a:pt x="4" y="17"/>
                </a:lnTo>
                <a:cubicBezTo>
                  <a:pt x="4" y="21"/>
                  <a:pt x="4" y="21"/>
                  <a:pt x="9" y="25"/>
                </a:cubicBezTo>
                <a:lnTo>
                  <a:pt x="14" y="35"/>
                </a:lnTo>
                <a:cubicBezTo>
                  <a:pt x="18" y="35"/>
                  <a:pt x="18" y="39"/>
                  <a:pt x="22" y="43"/>
                </a:cubicBezTo>
                <a:lnTo>
                  <a:pt x="18" y="43"/>
                </a:lnTo>
                <a:lnTo>
                  <a:pt x="22" y="47"/>
                </a:lnTo>
                <a:cubicBezTo>
                  <a:pt x="22" y="43"/>
                  <a:pt x="26" y="43"/>
                  <a:pt x="26" y="39"/>
                </a:cubicBezTo>
                <a:cubicBezTo>
                  <a:pt x="31" y="39"/>
                  <a:pt x="31" y="35"/>
                  <a:pt x="35" y="35"/>
                </a:cubicBezTo>
                <a:lnTo>
                  <a:pt x="35" y="30"/>
                </a:lnTo>
                <a:lnTo>
                  <a:pt x="31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21"/>
          <p:cNvSpPr/>
          <p:nvPr/>
        </p:nvSpPr>
        <p:spPr>
          <a:xfrm>
            <a:off x="9451800" y="7375920"/>
            <a:ext cx="15840" cy="16200"/>
          </a:xfrm>
          <a:custGeom>
            <a:rect b="b" l="l" r="r" t="t"/>
            <a:pathLst>
              <a:path extrusionOk="0" h="45" w="44">
                <a:moveTo>
                  <a:pt x="12" y="22"/>
                </a:moveTo>
                <a:lnTo>
                  <a:pt x="4" y="10"/>
                </a:lnTo>
                <a:lnTo>
                  <a:pt x="18" y="14"/>
                </a:lnTo>
                <a:lnTo>
                  <a:pt x="12" y="22"/>
                </a:lnTo>
                <a:moveTo>
                  <a:pt x="39" y="14"/>
                </a:moveTo>
                <a:cubicBezTo>
                  <a:pt x="34" y="14"/>
                  <a:pt x="26" y="10"/>
                  <a:pt x="18" y="5"/>
                </a:cubicBezTo>
                <a:lnTo>
                  <a:pt x="4" y="0"/>
                </a:lnTo>
                <a:cubicBezTo>
                  <a:pt x="4" y="5"/>
                  <a:pt x="0" y="5"/>
                  <a:pt x="0" y="10"/>
                </a:cubicBezTo>
                <a:cubicBezTo>
                  <a:pt x="4" y="18"/>
                  <a:pt x="12" y="31"/>
                  <a:pt x="12" y="39"/>
                </a:cubicBezTo>
                <a:lnTo>
                  <a:pt x="12" y="44"/>
                </a:lnTo>
                <a:cubicBezTo>
                  <a:pt x="12" y="39"/>
                  <a:pt x="18" y="39"/>
                  <a:pt x="18" y="39"/>
                </a:cubicBezTo>
                <a:cubicBezTo>
                  <a:pt x="18" y="35"/>
                  <a:pt x="22" y="35"/>
                  <a:pt x="22" y="35"/>
                </a:cubicBezTo>
                <a:lnTo>
                  <a:pt x="22" y="31"/>
                </a:lnTo>
                <a:lnTo>
                  <a:pt x="18" y="35"/>
                </a:lnTo>
                <a:lnTo>
                  <a:pt x="12" y="22"/>
                </a:lnTo>
                <a:lnTo>
                  <a:pt x="22" y="18"/>
                </a:lnTo>
                <a:cubicBezTo>
                  <a:pt x="22" y="18"/>
                  <a:pt x="26" y="18"/>
                  <a:pt x="30" y="22"/>
                </a:cubicBezTo>
                <a:lnTo>
                  <a:pt x="30" y="27"/>
                </a:lnTo>
                <a:cubicBezTo>
                  <a:pt x="30" y="22"/>
                  <a:pt x="34" y="22"/>
                  <a:pt x="34" y="18"/>
                </a:cubicBezTo>
                <a:cubicBezTo>
                  <a:pt x="39" y="18"/>
                  <a:pt x="39" y="14"/>
                  <a:pt x="43" y="14"/>
                </a:cubicBezTo>
                <a:lnTo>
                  <a:pt x="39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7" name="Google Shape;1877;p21"/>
          <p:cNvSpPr/>
          <p:nvPr/>
        </p:nvSpPr>
        <p:spPr>
          <a:xfrm>
            <a:off x="9462240" y="7357560"/>
            <a:ext cx="19080" cy="17640"/>
          </a:xfrm>
          <a:custGeom>
            <a:rect b="b" l="l" r="r" t="t"/>
            <a:pathLst>
              <a:path extrusionOk="0" h="49" w="53">
                <a:moveTo>
                  <a:pt x="21" y="23"/>
                </a:moveTo>
                <a:lnTo>
                  <a:pt x="17" y="23"/>
                </a:lnTo>
                <a:cubicBezTo>
                  <a:pt x="13" y="23"/>
                  <a:pt x="13" y="18"/>
                  <a:pt x="9" y="18"/>
                </a:cubicBezTo>
                <a:cubicBezTo>
                  <a:pt x="13" y="18"/>
                  <a:pt x="13" y="18"/>
                  <a:pt x="13" y="13"/>
                </a:cubicBezTo>
                <a:cubicBezTo>
                  <a:pt x="17" y="9"/>
                  <a:pt x="17" y="9"/>
                  <a:pt x="21" y="13"/>
                </a:cubicBezTo>
                <a:cubicBezTo>
                  <a:pt x="26" y="13"/>
                  <a:pt x="21" y="18"/>
                  <a:pt x="21" y="23"/>
                </a:cubicBezTo>
                <a:moveTo>
                  <a:pt x="48" y="18"/>
                </a:moveTo>
                <a:cubicBezTo>
                  <a:pt x="44" y="18"/>
                  <a:pt x="30" y="18"/>
                  <a:pt x="26" y="18"/>
                </a:cubicBezTo>
                <a:cubicBezTo>
                  <a:pt x="30" y="13"/>
                  <a:pt x="30" y="9"/>
                  <a:pt x="26" y="5"/>
                </a:cubicBezTo>
                <a:cubicBezTo>
                  <a:pt x="21" y="0"/>
                  <a:pt x="17" y="0"/>
                  <a:pt x="13" y="9"/>
                </a:cubicBezTo>
                <a:cubicBezTo>
                  <a:pt x="9" y="9"/>
                  <a:pt x="9" y="13"/>
                  <a:pt x="9" y="13"/>
                </a:cubicBezTo>
                <a:cubicBezTo>
                  <a:pt x="4" y="18"/>
                  <a:pt x="4" y="18"/>
                  <a:pt x="4" y="23"/>
                </a:cubicBezTo>
                <a:cubicBezTo>
                  <a:pt x="0" y="23"/>
                  <a:pt x="0" y="23"/>
                  <a:pt x="0" y="27"/>
                </a:cubicBezTo>
                <a:lnTo>
                  <a:pt x="4" y="27"/>
                </a:lnTo>
                <a:cubicBezTo>
                  <a:pt x="4" y="27"/>
                  <a:pt x="9" y="27"/>
                  <a:pt x="13" y="31"/>
                </a:cubicBezTo>
                <a:lnTo>
                  <a:pt x="17" y="35"/>
                </a:lnTo>
                <a:cubicBezTo>
                  <a:pt x="21" y="39"/>
                  <a:pt x="26" y="39"/>
                  <a:pt x="26" y="44"/>
                </a:cubicBezTo>
                <a:lnTo>
                  <a:pt x="26" y="48"/>
                </a:lnTo>
                <a:cubicBezTo>
                  <a:pt x="30" y="44"/>
                  <a:pt x="30" y="44"/>
                  <a:pt x="30" y="39"/>
                </a:cubicBezTo>
                <a:cubicBezTo>
                  <a:pt x="34" y="39"/>
                  <a:pt x="34" y="35"/>
                  <a:pt x="38" y="35"/>
                </a:cubicBezTo>
                <a:lnTo>
                  <a:pt x="34" y="31"/>
                </a:lnTo>
                <a:lnTo>
                  <a:pt x="30" y="35"/>
                </a:lnTo>
                <a:lnTo>
                  <a:pt x="26" y="31"/>
                </a:lnTo>
                <a:lnTo>
                  <a:pt x="21" y="27"/>
                </a:lnTo>
                <a:cubicBezTo>
                  <a:pt x="30" y="27"/>
                  <a:pt x="38" y="27"/>
                  <a:pt x="44" y="27"/>
                </a:cubicBezTo>
                <a:cubicBezTo>
                  <a:pt x="48" y="23"/>
                  <a:pt x="48" y="18"/>
                  <a:pt x="52" y="18"/>
                </a:cubicBezTo>
                <a:lnTo>
                  <a:pt x="48" y="13"/>
                </a:lnTo>
                <a:lnTo>
                  <a:pt x="48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8" name="Google Shape;1878;p21"/>
          <p:cNvSpPr/>
          <p:nvPr/>
        </p:nvSpPr>
        <p:spPr>
          <a:xfrm>
            <a:off x="9474480" y="7339200"/>
            <a:ext cx="17640" cy="17640"/>
          </a:xfrm>
          <a:custGeom>
            <a:rect b="b" l="l" r="r" t="t"/>
            <a:pathLst>
              <a:path extrusionOk="0" h="49" w="49">
                <a:moveTo>
                  <a:pt x="34" y="30"/>
                </a:moveTo>
                <a:cubicBezTo>
                  <a:pt x="30" y="34"/>
                  <a:pt x="26" y="34"/>
                  <a:pt x="17" y="30"/>
                </a:cubicBezTo>
                <a:cubicBezTo>
                  <a:pt x="13" y="26"/>
                  <a:pt x="9" y="22"/>
                  <a:pt x="13" y="17"/>
                </a:cubicBezTo>
                <a:cubicBezTo>
                  <a:pt x="17" y="9"/>
                  <a:pt x="21" y="9"/>
                  <a:pt x="30" y="13"/>
                </a:cubicBezTo>
                <a:cubicBezTo>
                  <a:pt x="34" y="17"/>
                  <a:pt x="39" y="22"/>
                  <a:pt x="34" y="30"/>
                </a:cubicBezTo>
                <a:moveTo>
                  <a:pt x="34" y="5"/>
                </a:moveTo>
                <a:cubicBezTo>
                  <a:pt x="26" y="0"/>
                  <a:pt x="13" y="5"/>
                  <a:pt x="9" y="13"/>
                </a:cubicBezTo>
                <a:cubicBezTo>
                  <a:pt x="0" y="26"/>
                  <a:pt x="4" y="34"/>
                  <a:pt x="13" y="39"/>
                </a:cubicBezTo>
                <a:cubicBezTo>
                  <a:pt x="21" y="48"/>
                  <a:pt x="34" y="44"/>
                  <a:pt x="39" y="30"/>
                </a:cubicBezTo>
                <a:cubicBezTo>
                  <a:pt x="48" y="22"/>
                  <a:pt x="43" y="9"/>
                  <a:pt x="3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9" name="Google Shape;1879;p21"/>
          <p:cNvSpPr/>
          <p:nvPr/>
        </p:nvSpPr>
        <p:spPr>
          <a:xfrm>
            <a:off x="9386280" y="7418760"/>
            <a:ext cx="6840" cy="6840"/>
          </a:xfrm>
          <a:custGeom>
            <a:rect b="b" l="l" r="r" t="t"/>
            <a:pathLst>
              <a:path extrusionOk="0" h="19" w="19">
                <a:moveTo>
                  <a:pt x="8" y="0"/>
                </a:moveTo>
                <a:cubicBezTo>
                  <a:pt x="4" y="0"/>
                  <a:pt x="0" y="4"/>
                  <a:pt x="0" y="8"/>
                </a:cubicBezTo>
                <a:cubicBezTo>
                  <a:pt x="0" y="12"/>
                  <a:pt x="4" y="18"/>
                  <a:pt x="8" y="18"/>
                </a:cubicBezTo>
                <a:cubicBezTo>
                  <a:pt x="12" y="18"/>
                  <a:pt x="18" y="12"/>
                  <a:pt x="18" y="8"/>
                </a:cubicBezTo>
                <a:cubicBezTo>
                  <a:pt x="18" y="4"/>
                  <a:pt x="12" y="0"/>
                  <a:pt x="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0" name="Google Shape;1880;p21"/>
          <p:cNvSpPr/>
          <p:nvPr/>
        </p:nvSpPr>
        <p:spPr>
          <a:xfrm>
            <a:off x="9284040" y="7325520"/>
            <a:ext cx="6840" cy="5400"/>
          </a:xfrm>
          <a:custGeom>
            <a:rect b="b" l="l" r="r" t="t"/>
            <a:pathLst>
              <a:path extrusionOk="0" h="15" w="19">
                <a:moveTo>
                  <a:pt x="8" y="14"/>
                </a:moveTo>
                <a:cubicBezTo>
                  <a:pt x="14" y="14"/>
                  <a:pt x="18" y="14"/>
                  <a:pt x="18" y="10"/>
                </a:cubicBezTo>
                <a:cubicBezTo>
                  <a:pt x="18" y="6"/>
                  <a:pt x="14" y="0"/>
                  <a:pt x="8" y="0"/>
                </a:cubicBezTo>
                <a:cubicBezTo>
                  <a:pt x="4" y="0"/>
                  <a:pt x="0" y="6"/>
                  <a:pt x="0" y="10"/>
                </a:cubicBezTo>
                <a:cubicBezTo>
                  <a:pt x="0" y="14"/>
                  <a:pt x="4" y="14"/>
                  <a:pt x="8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1" name="Google Shape;1881;p21"/>
          <p:cNvSpPr/>
          <p:nvPr/>
        </p:nvSpPr>
        <p:spPr>
          <a:xfrm>
            <a:off x="9489600" y="7325520"/>
            <a:ext cx="6840" cy="5400"/>
          </a:xfrm>
          <a:custGeom>
            <a:rect b="b" l="l" r="r" t="t"/>
            <a:pathLst>
              <a:path extrusionOk="0" h="15" w="19">
                <a:moveTo>
                  <a:pt x="9" y="14"/>
                </a:moveTo>
                <a:cubicBezTo>
                  <a:pt x="13" y="14"/>
                  <a:pt x="18" y="14"/>
                  <a:pt x="18" y="10"/>
                </a:cubicBezTo>
                <a:cubicBezTo>
                  <a:pt x="18" y="6"/>
                  <a:pt x="13" y="0"/>
                  <a:pt x="9" y="0"/>
                </a:cubicBezTo>
                <a:cubicBezTo>
                  <a:pt x="5" y="0"/>
                  <a:pt x="0" y="6"/>
                  <a:pt x="0" y="10"/>
                </a:cubicBezTo>
                <a:cubicBezTo>
                  <a:pt x="0" y="14"/>
                  <a:pt x="5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2" name="Google Shape;1882;p21"/>
          <p:cNvSpPr/>
          <p:nvPr/>
        </p:nvSpPr>
        <p:spPr>
          <a:xfrm>
            <a:off x="9290160" y="7147320"/>
            <a:ext cx="198720" cy="253800"/>
          </a:xfrm>
          <a:custGeom>
            <a:rect b="b" l="l" r="r" t="t"/>
            <a:pathLst>
              <a:path extrusionOk="0" h="705" w="552">
                <a:moveTo>
                  <a:pt x="539" y="281"/>
                </a:moveTo>
                <a:cubicBezTo>
                  <a:pt x="539" y="327"/>
                  <a:pt x="534" y="374"/>
                  <a:pt x="522" y="416"/>
                </a:cubicBezTo>
                <a:lnTo>
                  <a:pt x="517" y="420"/>
                </a:lnTo>
                <a:lnTo>
                  <a:pt x="517" y="425"/>
                </a:lnTo>
                <a:cubicBezTo>
                  <a:pt x="488" y="399"/>
                  <a:pt x="284" y="213"/>
                  <a:pt x="275" y="209"/>
                </a:cubicBezTo>
                <a:lnTo>
                  <a:pt x="271" y="209"/>
                </a:lnTo>
                <a:lnTo>
                  <a:pt x="271" y="213"/>
                </a:lnTo>
                <a:cubicBezTo>
                  <a:pt x="237" y="238"/>
                  <a:pt x="80" y="382"/>
                  <a:pt x="34" y="425"/>
                </a:cubicBezTo>
                <a:cubicBezTo>
                  <a:pt x="34" y="420"/>
                  <a:pt x="34" y="420"/>
                  <a:pt x="34" y="420"/>
                </a:cubicBezTo>
                <a:lnTo>
                  <a:pt x="34" y="416"/>
                </a:lnTo>
                <a:cubicBezTo>
                  <a:pt x="21" y="374"/>
                  <a:pt x="13" y="327"/>
                  <a:pt x="13" y="281"/>
                </a:cubicBezTo>
                <a:cubicBezTo>
                  <a:pt x="13" y="281"/>
                  <a:pt x="13" y="21"/>
                  <a:pt x="13" y="13"/>
                </a:cubicBezTo>
                <a:cubicBezTo>
                  <a:pt x="34" y="13"/>
                  <a:pt x="517" y="13"/>
                  <a:pt x="539" y="13"/>
                </a:cubicBezTo>
                <a:cubicBezTo>
                  <a:pt x="539" y="34"/>
                  <a:pt x="539" y="281"/>
                  <a:pt x="539" y="281"/>
                </a:cubicBezTo>
                <a:moveTo>
                  <a:pt x="483" y="505"/>
                </a:moveTo>
                <a:lnTo>
                  <a:pt x="479" y="513"/>
                </a:lnTo>
                <a:cubicBezTo>
                  <a:pt x="433" y="598"/>
                  <a:pt x="361" y="657"/>
                  <a:pt x="275" y="691"/>
                </a:cubicBezTo>
                <a:cubicBezTo>
                  <a:pt x="190" y="657"/>
                  <a:pt x="118" y="598"/>
                  <a:pt x="72" y="513"/>
                </a:cubicBezTo>
                <a:lnTo>
                  <a:pt x="68" y="505"/>
                </a:lnTo>
                <a:lnTo>
                  <a:pt x="68" y="501"/>
                </a:lnTo>
                <a:lnTo>
                  <a:pt x="228" y="353"/>
                </a:lnTo>
                <a:cubicBezTo>
                  <a:pt x="258" y="327"/>
                  <a:pt x="275" y="310"/>
                  <a:pt x="275" y="310"/>
                </a:cubicBezTo>
                <a:lnTo>
                  <a:pt x="488" y="501"/>
                </a:lnTo>
                <a:cubicBezTo>
                  <a:pt x="483" y="501"/>
                  <a:pt x="483" y="501"/>
                  <a:pt x="483" y="501"/>
                </a:cubicBezTo>
                <a:lnTo>
                  <a:pt x="483" y="505"/>
                </a:lnTo>
                <a:moveTo>
                  <a:pt x="551" y="0"/>
                </a:moveTo>
                <a:lnTo>
                  <a:pt x="0" y="0"/>
                </a:lnTo>
                <a:lnTo>
                  <a:pt x="0" y="281"/>
                </a:lnTo>
                <a:cubicBezTo>
                  <a:pt x="0" y="327"/>
                  <a:pt x="8" y="374"/>
                  <a:pt x="21" y="420"/>
                </a:cubicBezTo>
                <a:lnTo>
                  <a:pt x="21" y="425"/>
                </a:lnTo>
                <a:lnTo>
                  <a:pt x="25" y="433"/>
                </a:lnTo>
                <a:cubicBezTo>
                  <a:pt x="34" y="458"/>
                  <a:pt x="42" y="484"/>
                  <a:pt x="55" y="509"/>
                </a:cubicBezTo>
                <a:lnTo>
                  <a:pt x="59" y="513"/>
                </a:lnTo>
                <a:lnTo>
                  <a:pt x="63" y="518"/>
                </a:lnTo>
                <a:cubicBezTo>
                  <a:pt x="110" y="607"/>
                  <a:pt x="186" y="670"/>
                  <a:pt x="275" y="704"/>
                </a:cubicBezTo>
                <a:lnTo>
                  <a:pt x="279" y="704"/>
                </a:lnTo>
                <a:cubicBezTo>
                  <a:pt x="365" y="670"/>
                  <a:pt x="441" y="607"/>
                  <a:pt x="488" y="518"/>
                </a:cubicBezTo>
                <a:lnTo>
                  <a:pt x="492" y="513"/>
                </a:lnTo>
                <a:lnTo>
                  <a:pt x="496" y="509"/>
                </a:lnTo>
                <a:cubicBezTo>
                  <a:pt x="509" y="484"/>
                  <a:pt x="517" y="458"/>
                  <a:pt x="526" y="433"/>
                </a:cubicBezTo>
                <a:lnTo>
                  <a:pt x="530" y="425"/>
                </a:lnTo>
                <a:lnTo>
                  <a:pt x="530" y="420"/>
                </a:lnTo>
                <a:cubicBezTo>
                  <a:pt x="543" y="374"/>
                  <a:pt x="551" y="327"/>
                  <a:pt x="551" y="281"/>
                </a:cubicBezTo>
                <a:lnTo>
                  <a:pt x="551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3" name="Google Shape;1883;p21"/>
          <p:cNvSpPr/>
          <p:nvPr/>
        </p:nvSpPr>
        <p:spPr>
          <a:xfrm>
            <a:off x="9344880" y="7284480"/>
            <a:ext cx="84600" cy="101520"/>
          </a:xfrm>
          <a:custGeom>
            <a:rect b="b" l="l" r="r" t="t"/>
            <a:pathLst>
              <a:path extrusionOk="0" h="282" w="235">
                <a:moveTo>
                  <a:pt x="234" y="106"/>
                </a:moveTo>
                <a:lnTo>
                  <a:pt x="217" y="106"/>
                </a:lnTo>
                <a:lnTo>
                  <a:pt x="209" y="119"/>
                </a:lnTo>
                <a:lnTo>
                  <a:pt x="200" y="106"/>
                </a:lnTo>
                <a:lnTo>
                  <a:pt x="183" y="106"/>
                </a:lnTo>
                <a:lnTo>
                  <a:pt x="192" y="93"/>
                </a:lnTo>
                <a:lnTo>
                  <a:pt x="183" y="76"/>
                </a:lnTo>
                <a:lnTo>
                  <a:pt x="200" y="76"/>
                </a:lnTo>
                <a:lnTo>
                  <a:pt x="209" y="64"/>
                </a:lnTo>
                <a:lnTo>
                  <a:pt x="217" y="76"/>
                </a:lnTo>
                <a:lnTo>
                  <a:pt x="234" y="76"/>
                </a:lnTo>
                <a:lnTo>
                  <a:pt x="226" y="93"/>
                </a:lnTo>
                <a:lnTo>
                  <a:pt x="234" y="106"/>
                </a:lnTo>
                <a:moveTo>
                  <a:pt x="171" y="166"/>
                </a:moveTo>
                <a:lnTo>
                  <a:pt x="158" y="158"/>
                </a:lnTo>
                <a:lnTo>
                  <a:pt x="145" y="166"/>
                </a:lnTo>
                <a:lnTo>
                  <a:pt x="145" y="148"/>
                </a:lnTo>
                <a:lnTo>
                  <a:pt x="132" y="140"/>
                </a:lnTo>
                <a:lnTo>
                  <a:pt x="149" y="136"/>
                </a:lnTo>
                <a:lnTo>
                  <a:pt x="158" y="119"/>
                </a:lnTo>
                <a:lnTo>
                  <a:pt x="166" y="136"/>
                </a:lnTo>
                <a:lnTo>
                  <a:pt x="183" y="140"/>
                </a:lnTo>
                <a:lnTo>
                  <a:pt x="171" y="148"/>
                </a:lnTo>
                <a:lnTo>
                  <a:pt x="171" y="166"/>
                </a:lnTo>
                <a:moveTo>
                  <a:pt x="98" y="13"/>
                </a:moveTo>
                <a:lnTo>
                  <a:pt x="115" y="17"/>
                </a:lnTo>
                <a:lnTo>
                  <a:pt x="123" y="0"/>
                </a:lnTo>
                <a:lnTo>
                  <a:pt x="132" y="17"/>
                </a:lnTo>
                <a:lnTo>
                  <a:pt x="154" y="13"/>
                </a:lnTo>
                <a:lnTo>
                  <a:pt x="145" y="30"/>
                </a:lnTo>
                <a:lnTo>
                  <a:pt x="158" y="42"/>
                </a:lnTo>
                <a:lnTo>
                  <a:pt x="140" y="47"/>
                </a:lnTo>
                <a:lnTo>
                  <a:pt x="140" y="64"/>
                </a:lnTo>
                <a:lnTo>
                  <a:pt x="123" y="55"/>
                </a:lnTo>
                <a:lnTo>
                  <a:pt x="110" y="64"/>
                </a:lnTo>
                <a:lnTo>
                  <a:pt x="106" y="47"/>
                </a:lnTo>
                <a:lnTo>
                  <a:pt x="89" y="42"/>
                </a:lnTo>
                <a:lnTo>
                  <a:pt x="106" y="30"/>
                </a:lnTo>
                <a:lnTo>
                  <a:pt x="98" y="13"/>
                </a:lnTo>
                <a:moveTo>
                  <a:pt x="154" y="268"/>
                </a:moveTo>
                <a:lnTo>
                  <a:pt x="132" y="259"/>
                </a:lnTo>
                <a:lnTo>
                  <a:pt x="123" y="281"/>
                </a:lnTo>
                <a:lnTo>
                  <a:pt x="115" y="259"/>
                </a:lnTo>
                <a:lnTo>
                  <a:pt x="98" y="268"/>
                </a:lnTo>
                <a:lnTo>
                  <a:pt x="102" y="247"/>
                </a:lnTo>
                <a:lnTo>
                  <a:pt x="85" y="238"/>
                </a:lnTo>
                <a:lnTo>
                  <a:pt x="102" y="230"/>
                </a:lnTo>
                <a:lnTo>
                  <a:pt x="98" y="213"/>
                </a:lnTo>
                <a:lnTo>
                  <a:pt x="115" y="221"/>
                </a:lnTo>
                <a:lnTo>
                  <a:pt x="123" y="200"/>
                </a:lnTo>
                <a:lnTo>
                  <a:pt x="132" y="221"/>
                </a:lnTo>
                <a:lnTo>
                  <a:pt x="154" y="213"/>
                </a:lnTo>
                <a:lnTo>
                  <a:pt x="145" y="230"/>
                </a:lnTo>
                <a:lnTo>
                  <a:pt x="162" y="238"/>
                </a:lnTo>
                <a:lnTo>
                  <a:pt x="145" y="247"/>
                </a:lnTo>
                <a:lnTo>
                  <a:pt x="154" y="268"/>
                </a:lnTo>
                <a:moveTo>
                  <a:pt x="47" y="131"/>
                </a:moveTo>
                <a:lnTo>
                  <a:pt x="47" y="153"/>
                </a:lnTo>
                <a:lnTo>
                  <a:pt x="34" y="140"/>
                </a:lnTo>
                <a:lnTo>
                  <a:pt x="17" y="153"/>
                </a:lnTo>
                <a:lnTo>
                  <a:pt x="17" y="131"/>
                </a:lnTo>
                <a:lnTo>
                  <a:pt x="0" y="127"/>
                </a:lnTo>
                <a:lnTo>
                  <a:pt x="13" y="114"/>
                </a:lnTo>
                <a:lnTo>
                  <a:pt x="5" y="98"/>
                </a:lnTo>
                <a:lnTo>
                  <a:pt x="21" y="102"/>
                </a:lnTo>
                <a:lnTo>
                  <a:pt x="34" y="85"/>
                </a:lnTo>
                <a:lnTo>
                  <a:pt x="43" y="102"/>
                </a:lnTo>
                <a:lnTo>
                  <a:pt x="60" y="98"/>
                </a:lnTo>
                <a:lnTo>
                  <a:pt x="51" y="114"/>
                </a:lnTo>
                <a:lnTo>
                  <a:pt x="64" y="127"/>
                </a:lnTo>
                <a:lnTo>
                  <a:pt x="47" y="131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884" name="Google Shape;1884;p21"/>
          <p:cNvSpPr/>
          <p:nvPr/>
        </p:nvSpPr>
        <p:spPr>
          <a:xfrm>
            <a:off x="9302400" y="716856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12" y="0"/>
                </a:lnTo>
                <a:lnTo>
                  <a:pt x="12" y="5"/>
                </a:lnTo>
                <a:lnTo>
                  <a:pt x="12" y="137"/>
                </a:lnTo>
                <a:cubicBezTo>
                  <a:pt x="25" y="137"/>
                  <a:pt x="89" y="137"/>
                  <a:pt x="93" y="137"/>
                </a:cubicBezTo>
                <a:cubicBezTo>
                  <a:pt x="93" y="137"/>
                  <a:pt x="97" y="141"/>
                  <a:pt x="101" y="141"/>
                </a:cubicBezTo>
                <a:cubicBezTo>
                  <a:pt x="106" y="141"/>
                  <a:pt x="106" y="137"/>
                  <a:pt x="106" y="137"/>
                </a:cubicBezTo>
                <a:cubicBezTo>
                  <a:pt x="110" y="137"/>
                  <a:pt x="182" y="137"/>
                  <a:pt x="190" y="137"/>
                </a:cubicBezTo>
                <a:lnTo>
                  <a:pt x="190" y="5"/>
                </a:lnTo>
                <a:cubicBezTo>
                  <a:pt x="190" y="0"/>
                  <a:pt x="190" y="0"/>
                  <a:pt x="190" y="0"/>
                </a:cubicBezTo>
                <a:lnTo>
                  <a:pt x="200" y="0"/>
                </a:lnTo>
                <a:lnTo>
                  <a:pt x="200" y="145"/>
                </a:lnTo>
                <a:cubicBezTo>
                  <a:pt x="200" y="145"/>
                  <a:pt x="114" y="145"/>
                  <a:pt x="110" y="145"/>
                </a:cubicBezTo>
                <a:cubicBezTo>
                  <a:pt x="110" y="150"/>
                  <a:pt x="106" y="154"/>
                  <a:pt x="101" y="154"/>
                </a:cubicBezTo>
                <a:cubicBezTo>
                  <a:pt x="93" y="154"/>
                  <a:pt x="93" y="150"/>
                  <a:pt x="89" y="145"/>
                </a:cubicBezTo>
                <a:cubicBezTo>
                  <a:pt x="84" y="145"/>
                  <a:pt x="0" y="145"/>
                  <a:pt x="0" y="14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21"/>
          <p:cNvSpPr/>
          <p:nvPr/>
        </p:nvSpPr>
        <p:spPr>
          <a:xfrm>
            <a:off x="9309960" y="7164240"/>
            <a:ext cx="28080" cy="50760"/>
          </a:xfrm>
          <a:custGeom>
            <a:rect b="b" l="l" r="r" t="t"/>
            <a:pathLst>
              <a:path extrusionOk="0" h="141" w="78">
                <a:moveTo>
                  <a:pt x="69" y="25"/>
                </a:moveTo>
                <a:cubicBezTo>
                  <a:pt x="64" y="25"/>
                  <a:pt x="64" y="21"/>
                  <a:pt x="56" y="21"/>
                </a:cubicBezTo>
                <a:cubicBezTo>
                  <a:pt x="48" y="21"/>
                  <a:pt x="39" y="25"/>
                  <a:pt x="31" y="25"/>
                </a:cubicBezTo>
                <a:cubicBezTo>
                  <a:pt x="26" y="29"/>
                  <a:pt x="17" y="29"/>
                  <a:pt x="8" y="29"/>
                </a:cubicBezTo>
                <a:lnTo>
                  <a:pt x="8" y="25"/>
                </a:lnTo>
                <a:cubicBezTo>
                  <a:pt x="13" y="25"/>
                  <a:pt x="22" y="21"/>
                  <a:pt x="31" y="21"/>
                </a:cubicBezTo>
                <a:cubicBezTo>
                  <a:pt x="39" y="17"/>
                  <a:pt x="48" y="17"/>
                  <a:pt x="56" y="17"/>
                </a:cubicBezTo>
                <a:cubicBezTo>
                  <a:pt x="60" y="17"/>
                  <a:pt x="64" y="17"/>
                  <a:pt x="69" y="17"/>
                </a:cubicBezTo>
                <a:lnTo>
                  <a:pt x="69" y="25"/>
                </a:lnTo>
                <a:moveTo>
                  <a:pt x="69" y="38"/>
                </a:moveTo>
                <a:cubicBezTo>
                  <a:pt x="64" y="38"/>
                  <a:pt x="64" y="38"/>
                  <a:pt x="56" y="38"/>
                </a:cubicBezTo>
                <a:cubicBezTo>
                  <a:pt x="48" y="38"/>
                  <a:pt x="39" y="38"/>
                  <a:pt x="31" y="42"/>
                </a:cubicBezTo>
                <a:cubicBezTo>
                  <a:pt x="26" y="42"/>
                  <a:pt x="17" y="46"/>
                  <a:pt x="8" y="46"/>
                </a:cubicBezTo>
                <a:lnTo>
                  <a:pt x="8" y="38"/>
                </a:lnTo>
                <a:cubicBezTo>
                  <a:pt x="13" y="38"/>
                  <a:pt x="22" y="38"/>
                  <a:pt x="31" y="34"/>
                </a:cubicBezTo>
                <a:cubicBezTo>
                  <a:pt x="39" y="34"/>
                  <a:pt x="48" y="29"/>
                  <a:pt x="56" y="29"/>
                </a:cubicBezTo>
                <a:cubicBezTo>
                  <a:pt x="60" y="29"/>
                  <a:pt x="64" y="34"/>
                  <a:pt x="69" y="34"/>
                </a:cubicBezTo>
                <a:lnTo>
                  <a:pt x="69" y="38"/>
                </a:lnTo>
                <a:moveTo>
                  <a:pt x="69" y="55"/>
                </a:moveTo>
                <a:cubicBezTo>
                  <a:pt x="64" y="55"/>
                  <a:pt x="64" y="51"/>
                  <a:pt x="56" y="51"/>
                </a:cubicBezTo>
                <a:cubicBezTo>
                  <a:pt x="48" y="51"/>
                  <a:pt x="39" y="55"/>
                  <a:pt x="31" y="55"/>
                </a:cubicBezTo>
                <a:cubicBezTo>
                  <a:pt x="26" y="59"/>
                  <a:pt x="17" y="59"/>
                  <a:pt x="8" y="59"/>
                </a:cubicBezTo>
                <a:lnTo>
                  <a:pt x="8" y="55"/>
                </a:lnTo>
                <a:cubicBezTo>
                  <a:pt x="13" y="55"/>
                  <a:pt x="22" y="51"/>
                  <a:pt x="31" y="51"/>
                </a:cubicBezTo>
                <a:cubicBezTo>
                  <a:pt x="39" y="46"/>
                  <a:pt x="48" y="46"/>
                  <a:pt x="56" y="46"/>
                </a:cubicBezTo>
                <a:cubicBezTo>
                  <a:pt x="60" y="46"/>
                  <a:pt x="64" y="46"/>
                  <a:pt x="69" y="46"/>
                </a:cubicBezTo>
                <a:lnTo>
                  <a:pt x="69" y="55"/>
                </a:lnTo>
                <a:moveTo>
                  <a:pt x="69" y="67"/>
                </a:moveTo>
                <a:cubicBezTo>
                  <a:pt x="64" y="67"/>
                  <a:pt x="64" y="67"/>
                  <a:pt x="56" y="67"/>
                </a:cubicBezTo>
                <a:cubicBezTo>
                  <a:pt x="48" y="67"/>
                  <a:pt x="39" y="67"/>
                  <a:pt x="31" y="72"/>
                </a:cubicBezTo>
                <a:cubicBezTo>
                  <a:pt x="26" y="72"/>
                  <a:pt x="17" y="76"/>
                  <a:pt x="8" y="76"/>
                </a:cubicBezTo>
                <a:lnTo>
                  <a:pt x="8" y="67"/>
                </a:lnTo>
                <a:cubicBezTo>
                  <a:pt x="13" y="67"/>
                  <a:pt x="22" y="67"/>
                  <a:pt x="31" y="63"/>
                </a:cubicBezTo>
                <a:cubicBezTo>
                  <a:pt x="39" y="63"/>
                  <a:pt x="48" y="59"/>
                  <a:pt x="56" y="59"/>
                </a:cubicBezTo>
                <a:cubicBezTo>
                  <a:pt x="60" y="59"/>
                  <a:pt x="64" y="63"/>
                  <a:pt x="69" y="63"/>
                </a:cubicBezTo>
                <a:lnTo>
                  <a:pt x="69" y="67"/>
                </a:lnTo>
                <a:moveTo>
                  <a:pt x="69" y="85"/>
                </a:moveTo>
                <a:cubicBezTo>
                  <a:pt x="64" y="85"/>
                  <a:pt x="64" y="81"/>
                  <a:pt x="56" y="81"/>
                </a:cubicBezTo>
                <a:cubicBezTo>
                  <a:pt x="48" y="81"/>
                  <a:pt x="39" y="85"/>
                  <a:pt x="31" y="85"/>
                </a:cubicBezTo>
                <a:cubicBezTo>
                  <a:pt x="26" y="90"/>
                  <a:pt x="17" y="90"/>
                  <a:pt x="8" y="90"/>
                </a:cubicBezTo>
                <a:lnTo>
                  <a:pt x="8" y="85"/>
                </a:lnTo>
                <a:cubicBezTo>
                  <a:pt x="13" y="85"/>
                  <a:pt x="22" y="81"/>
                  <a:pt x="31" y="81"/>
                </a:cubicBezTo>
                <a:cubicBezTo>
                  <a:pt x="39" y="76"/>
                  <a:pt x="48" y="76"/>
                  <a:pt x="56" y="76"/>
                </a:cubicBezTo>
                <a:cubicBezTo>
                  <a:pt x="60" y="76"/>
                  <a:pt x="64" y="76"/>
                  <a:pt x="69" y="76"/>
                </a:cubicBezTo>
                <a:lnTo>
                  <a:pt x="69" y="85"/>
                </a:lnTo>
                <a:moveTo>
                  <a:pt x="69" y="98"/>
                </a:moveTo>
                <a:cubicBezTo>
                  <a:pt x="64" y="98"/>
                  <a:pt x="64" y="98"/>
                  <a:pt x="56" y="98"/>
                </a:cubicBezTo>
                <a:cubicBezTo>
                  <a:pt x="48" y="98"/>
                  <a:pt x="39" y="98"/>
                  <a:pt x="31" y="102"/>
                </a:cubicBezTo>
                <a:cubicBezTo>
                  <a:pt x="26" y="102"/>
                  <a:pt x="17" y="107"/>
                  <a:pt x="8" y="107"/>
                </a:cubicBezTo>
                <a:lnTo>
                  <a:pt x="8" y="102"/>
                </a:lnTo>
                <a:cubicBezTo>
                  <a:pt x="13" y="98"/>
                  <a:pt x="22" y="98"/>
                  <a:pt x="31" y="94"/>
                </a:cubicBezTo>
                <a:cubicBezTo>
                  <a:pt x="39" y="94"/>
                  <a:pt x="48" y="90"/>
                  <a:pt x="56" y="90"/>
                </a:cubicBezTo>
                <a:cubicBezTo>
                  <a:pt x="60" y="90"/>
                  <a:pt x="64" y="94"/>
                  <a:pt x="69" y="94"/>
                </a:cubicBezTo>
                <a:lnTo>
                  <a:pt x="69" y="98"/>
                </a:lnTo>
                <a:moveTo>
                  <a:pt x="69" y="115"/>
                </a:moveTo>
                <a:cubicBezTo>
                  <a:pt x="64" y="115"/>
                  <a:pt x="64" y="111"/>
                  <a:pt x="56" y="111"/>
                </a:cubicBezTo>
                <a:cubicBezTo>
                  <a:pt x="48" y="111"/>
                  <a:pt x="39" y="115"/>
                  <a:pt x="31" y="115"/>
                </a:cubicBezTo>
                <a:cubicBezTo>
                  <a:pt x="26" y="119"/>
                  <a:pt x="17" y="119"/>
                  <a:pt x="8" y="119"/>
                </a:cubicBezTo>
                <a:lnTo>
                  <a:pt x="8" y="115"/>
                </a:lnTo>
                <a:cubicBezTo>
                  <a:pt x="13" y="115"/>
                  <a:pt x="22" y="111"/>
                  <a:pt x="31" y="111"/>
                </a:cubicBezTo>
                <a:cubicBezTo>
                  <a:pt x="39" y="107"/>
                  <a:pt x="48" y="107"/>
                  <a:pt x="56" y="107"/>
                </a:cubicBezTo>
                <a:cubicBezTo>
                  <a:pt x="60" y="107"/>
                  <a:pt x="64" y="107"/>
                  <a:pt x="69" y="107"/>
                </a:cubicBezTo>
                <a:lnTo>
                  <a:pt x="69" y="115"/>
                </a:lnTo>
                <a:moveTo>
                  <a:pt x="56" y="0"/>
                </a:moveTo>
                <a:cubicBezTo>
                  <a:pt x="48" y="0"/>
                  <a:pt x="39" y="0"/>
                  <a:pt x="31" y="4"/>
                </a:cubicBezTo>
                <a:cubicBezTo>
                  <a:pt x="22" y="8"/>
                  <a:pt x="8" y="8"/>
                  <a:pt x="0" y="8"/>
                </a:cubicBezTo>
                <a:lnTo>
                  <a:pt x="0" y="12"/>
                </a:lnTo>
                <a:cubicBezTo>
                  <a:pt x="0" y="29"/>
                  <a:pt x="0" y="132"/>
                  <a:pt x="0" y="140"/>
                </a:cubicBezTo>
                <a:cubicBezTo>
                  <a:pt x="8" y="140"/>
                  <a:pt x="22" y="136"/>
                  <a:pt x="31" y="132"/>
                </a:cubicBezTo>
                <a:cubicBezTo>
                  <a:pt x="39" y="132"/>
                  <a:pt x="48" y="128"/>
                  <a:pt x="56" y="128"/>
                </a:cubicBezTo>
                <a:cubicBezTo>
                  <a:pt x="64" y="128"/>
                  <a:pt x="73" y="132"/>
                  <a:pt x="77" y="136"/>
                </a:cubicBezTo>
                <a:lnTo>
                  <a:pt x="77" y="8"/>
                </a:lnTo>
                <a:cubicBezTo>
                  <a:pt x="73" y="4"/>
                  <a:pt x="69" y="0"/>
                  <a:pt x="5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6" name="Google Shape;1886;p21"/>
          <p:cNvSpPr/>
          <p:nvPr/>
        </p:nvSpPr>
        <p:spPr>
          <a:xfrm>
            <a:off x="9338760" y="7164240"/>
            <a:ext cx="29880" cy="50760"/>
          </a:xfrm>
          <a:custGeom>
            <a:rect b="b" l="l" r="r" t="t"/>
            <a:pathLst>
              <a:path extrusionOk="0" h="141" w="83">
                <a:moveTo>
                  <a:pt x="9" y="17"/>
                </a:moveTo>
                <a:cubicBezTo>
                  <a:pt x="13" y="17"/>
                  <a:pt x="17" y="17"/>
                  <a:pt x="23" y="17"/>
                </a:cubicBezTo>
                <a:cubicBezTo>
                  <a:pt x="31" y="17"/>
                  <a:pt x="39" y="17"/>
                  <a:pt x="48" y="21"/>
                </a:cubicBezTo>
                <a:cubicBezTo>
                  <a:pt x="56" y="21"/>
                  <a:pt x="65" y="25"/>
                  <a:pt x="73" y="25"/>
                </a:cubicBezTo>
                <a:lnTo>
                  <a:pt x="73" y="29"/>
                </a:lnTo>
                <a:cubicBezTo>
                  <a:pt x="65" y="29"/>
                  <a:pt x="56" y="29"/>
                  <a:pt x="48" y="25"/>
                </a:cubicBezTo>
                <a:cubicBezTo>
                  <a:pt x="39" y="25"/>
                  <a:pt x="31" y="21"/>
                  <a:pt x="23" y="21"/>
                </a:cubicBezTo>
                <a:cubicBezTo>
                  <a:pt x="17" y="21"/>
                  <a:pt x="13" y="25"/>
                  <a:pt x="9" y="25"/>
                </a:cubicBezTo>
                <a:lnTo>
                  <a:pt x="9" y="17"/>
                </a:lnTo>
                <a:moveTo>
                  <a:pt x="9" y="34"/>
                </a:moveTo>
                <a:cubicBezTo>
                  <a:pt x="13" y="34"/>
                  <a:pt x="17" y="29"/>
                  <a:pt x="23" y="29"/>
                </a:cubicBezTo>
                <a:cubicBezTo>
                  <a:pt x="31" y="29"/>
                  <a:pt x="39" y="34"/>
                  <a:pt x="48" y="34"/>
                </a:cubicBezTo>
                <a:cubicBezTo>
                  <a:pt x="56" y="38"/>
                  <a:pt x="65" y="38"/>
                  <a:pt x="73" y="38"/>
                </a:cubicBezTo>
                <a:lnTo>
                  <a:pt x="73" y="46"/>
                </a:lnTo>
                <a:cubicBezTo>
                  <a:pt x="65" y="46"/>
                  <a:pt x="56" y="42"/>
                  <a:pt x="48" y="42"/>
                </a:cubicBezTo>
                <a:cubicBezTo>
                  <a:pt x="39" y="38"/>
                  <a:pt x="31" y="38"/>
                  <a:pt x="23" y="38"/>
                </a:cubicBezTo>
                <a:cubicBezTo>
                  <a:pt x="17" y="38"/>
                  <a:pt x="13" y="38"/>
                  <a:pt x="9" y="38"/>
                </a:cubicBezTo>
                <a:lnTo>
                  <a:pt x="9" y="34"/>
                </a:lnTo>
                <a:moveTo>
                  <a:pt x="9" y="46"/>
                </a:moveTo>
                <a:cubicBezTo>
                  <a:pt x="13" y="46"/>
                  <a:pt x="17" y="46"/>
                  <a:pt x="23" y="46"/>
                </a:cubicBezTo>
                <a:cubicBezTo>
                  <a:pt x="31" y="46"/>
                  <a:pt x="39" y="46"/>
                  <a:pt x="48" y="51"/>
                </a:cubicBezTo>
                <a:cubicBezTo>
                  <a:pt x="56" y="51"/>
                  <a:pt x="65" y="55"/>
                  <a:pt x="73" y="55"/>
                </a:cubicBezTo>
                <a:lnTo>
                  <a:pt x="73" y="59"/>
                </a:lnTo>
                <a:cubicBezTo>
                  <a:pt x="65" y="59"/>
                  <a:pt x="56" y="59"/>
                  <a:pt x="48" y="55"/>
                </a:cubicBezTo>
                <a:cubicBezTo>
                  <a:pt x="39" y="55"/>
                  <a:pt x="31" y="51"/>
                  <a:pt x="23" y="51"/>
                </a:cubicBezTo>
                <a:cubicBezTo>
                  <a:pt x="17" y="51"/>
                  <a:pt x="13" y="55"/>
                  <a:pt x="9" y="55"/>
                </a:cubicBezTo>
                <a:lnTo>
                  <a:pt x="9" y="46"/>
                </a:lnTo>
                <a:moveTo>
                  <a:pt x="9" y="63"/>
                </a:moveTo>
                <a:cubicBezTo>
                  <a:pt x="13" y="63"/>
                  <a:pt x="17" y="59"/>
                  <a:pt x="23" y="59"/>
                </a:cubicBezTo>
                <a:cubicBezTo>
                  <a:pt x="31" y="59"/>
                  <a:pt x="39" y="63"/>
                  <a:pt x="48" y="63"/>
                </a:cubicBezTo>
                <a:cubicBezTo>
                  <a:pt x="56" y="67"/>
                  <a:pt x="65" y="67"/>
                  <a:pt x="73" y="67"/>
                </a:cubicBezTo>
                <a:lnTo>
                  <a:pt x="73" y="76"/>
                </a:lnTo>
                <a:cubicBezTo>
                  <a:pt x="65" y="76"/>
                  <a:pt x="56" y="72"/>
                  <a:pt x="48" y="72"/>
                </a:cubicBezTo>
                <a:cubicBezTo>
                  <a:pt x="39" y="67"/>
                  <a:pt x="31" y="67"/>
                  <a:pt x="23" y="67"/>
                </a:cubicBezTo>
                <a:cubicBezTo>
                  <a:pt x="17" y="67"/>
                  <a:pt x="13" y="67"/>
                  <a:pt x="9" y="67"/>
                </a:cubicBezTo>
                <a:lnTo>
                  <a:pt x="9" y="63"/>
                </a:lnTo>
                <a:moveTo>
                  <a:pt x="9" y="76"/>
                </a:moveTo>
                <a:cubicBezTo>
                  <a:pt x="13" y="76"/>
                  <a:pt x="17" y="76"/>
                  <a:pt x="23" y="76"/>
                </a:cubicBezTo>
                <a:cubicBezTo>
                  <a:pt x="31" y="76"/>
                  <a:pt x="39" y="76"/>
                  <a:pt x="48" y="81"/>
                </a:cubicBezTo>
                <a:cubicBezTo>
                  <a:pt x="56" y="81"/>
                  <a:pt x="65" y="85"/>
                  <a:pt x="73" y="85"/>
                </a:cubicBezTo>
                <a:lnTo>
                  <a:pt x="73" y="90"/>
                </a:lnTo>
                <a:cubicBezTo>
                  <a:pt x="65" y="90"/>
                  <a:pt x="56" y="90"/>
                  <a:pt x="48" y="85"/>
                </a:cubicBezTo>
                <a:cubicBezTo>
                  <a:pt x="39" y="85"/>
                  <a:pt x="31" y="81"/>
                  <a:pt x="23" y="81"/>
                </a:cubicBezTo>
                <a:cubicBezTo>
                  <a:pt x="17" y="81"/>
                  <a:pt x="13" y="85"/>
                  <a:pt x="9" y="85"/>
                </a:cubicBezTo>
                <a:lnTo>
                  <a:pt x="9" y="76"/>
                </a:lnTo>
                <a:moveTo>
                  <a:pt x="9" y="94"/>
                </a:moveTo>
                <a:cubicBezTo>
                  <a:pt x="13" y="94"/>
                  <a:pt x="17" y="90"/>
                  <a:pt x="23" y="90"/>
                </a:cubicBezTo>
                <a:cubicBezTo>
                  <a:pt x="31" y="90"/>
                  <a:pt x="39" y="94"/>
                  <a:pt x="48" y="94"/>
                </a:cubicBezTo>
                <a:cubicBezTo>
                  <a:pt x="56" y="98"/>
                  <a:pt x="65" y="98"/>
                  <a:pt x="73" y="102"/>
                </a:cubicBezTo>
                <a:lnTo>
                  <a:pt x="73" y="107"/>
                </a:lnTo>
                <a:cubicBezTo>
                  <a:pt x="65" y="107"/>
                  <a:pt x="56" y="102"/>
                  <a:pt x="48" y="102"/>
                </a:cubicBezTo>
                <a:cubicBezTo>
                  <a:pt x="39" y="98"/>
                  <a:pt x="31" y="98"/>
                  <a:pt x="23" y="98"/>
                </a:cubicBezTo>
                <a:cubicBezTo>
                  <a:pt x="17" y="98"/>
                  <a:pt x="13" y="98"/>
                  <a:pt x="9" y="98"/>
                </a:cubicBezTo>
                <a:lnTo>
                  <a:pt x="9" y="94"/>
                </a:lnTo>
                <a:moveTo>
                  <a:pt x="9" y="107"/>
                </a:moveTo>
                <a:cubicBezTo>
                  <a:pt x="13" y="107"/>
                  <a:pt x="17" y="107"/>
                  <a:pt x="23" y="107"/>
                </a:cubicBezTo>
                <a:cubicBezTo>
                  <a:pt x="31" y="107"/>
                  <a:pt x="39" y="107"/>
                  <a:pt x="48" y="111"/>
                </a:cubicBezTo>
                <a:cubicBezTo>
                  <a:pt x="56" y="111"/>
                  <a:pt x="65" y="115"/>
                  <a:pt x="73" y="115"/>
                </a:cubicBezTo>
                <a:lnTo>
                  <a:pt x="73" y="119"/>
                </a:lnTo>
                <a:cubicBezTo>
                  <a:pt x="65" y="119"/>
                  <a:pt x="56" y="119"/>
                  <a:pt x="48" y="115"/>
                </a:cubicBezTo>
                <a:cubicBezTo>
                  <a:pt x="39" y="115"/>
                  <a:pt x="31" y="111"/>
                  <a:pt x="23" y="111"/>
                </a:cubicBezTo>
                <a:cubicBezTo>
                  <a:pt x="17" y="111"/>
                  <a:pt x="13" y="115"/>
                  <a:pt x="9" y="115"/>
                </a:cubicBezTo>
                <a:lnTo>
                  <a:pt x="9" y="107"/>
                </a:lnTo>
                <a:moveTo>
                  <a:pt x="0" y="8"/>
                </a:moveTo>
                <a:lnTo>
                  <a:pt x="0" y="136"/>
                </a:lnTo>
                <a:cubicBezTo>
                  <a:pt x="9" y="132"/>
                  <a:pt x="13" y="128"/>
                  <a:pt x="23" y="128"/>
                </a:cubicBezTo>
                <a:cubicBezTo>
                  <a:pt x="31" y="128"/>
                  <a:pt x="39" y="132"/>
                  <a:pt x="52" y="132"/>
                </a:cubicBezTo>
                <a:cubicBezTo>
                  <a:pt x="61" y="136"/>
                  <a:pt x="69" y="140"/>
                  <a:pt x="82" y="140"/>
                </a:cubicBezTo>
                <a:cubicBezTo>
                  <a:pt x="82" y="132"/>
                  <a:pt x="82" y="29"/>
                  <a:pt x="82" y="12"/>
                </a:cubicBezTo>
                <a:cubicBezTo>
                  <a:pt x="82" y="8"/>
                  <a:pt x="82" y="8"/>
                  <a:pt x="82" y="8"/>
                </a:cubicBezTo>
                <a:cubicBezTo>
                  <a:pt x="69" y="8"/>
                  <a:pt x="61" y="8"/>
                  <a:pt x="48" y="4"/>
                </a:cubicBezTo>
                <a:cubicBezTo>
                  <a:pt x="39" y="0"/>
                  <a:pt x="31" y="0"/>
                  <a:pt x="23" y="0"/>
                </a:cubicBezTo>
                <a:cubicBezTo>
                  <a:pt x="13" y="0"/>
                  <a:pt x="5" y="4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7" name="Google Shape;1887;p21"/>
          <p:cNvSpPr/>
          <p:nvPr/>
        </p:nvSpPr>
        <p:spPr>
          <a:xfrm>
            <a:off x="9466920" y="7190160"/>
            <a:ext cx="5760" cy="9720"/>
          </a:xfrm>
          <a:custGeom>
            <a:rect b="b" l="l" r="r" t="t"/>
            <a:pathLst>
              <a:path extrusionOk="0" h="27" w="16">
                <a:moveTo>
                  <a:pt x="14" y="4"/>
                </a:moveTo>
                <a:cubicBezTo>
                  <a:pt x="14" y="9"/>
                  <a:pt x="15" y="13"/>
                  <a:pt x="9" y="18"/>
                </a:cubicBezTo>
                <a:cubicBezTo>
                  <a:pt x="9" y="18"/>
                  <a:pt x="9" y="22"/>
                  <a:pt x="5" y="22"/>
                </a:cubicBezTo>
                <a:lnTo>
                  <a:pt x="0" y="26"/>
                </a:lnTo>
                <a:lnTo>
                  <a:pt x="0" y="22"/>
                </a:lnTo>
                <a:cubicBezTo>
                  <a:pt x="0" y="18"/>
                  <a:pt x="0" y="18"/>
                  <a:pt x="0" y="13"/>
                </a:cubicBezTo>
                <a:cubicBezTo>
                  <a:pt x="5" y="9"/>
                  <a:pt x="9" y="4"/>
                  <a:pt x="14" y="0"/>
                </a:cubicBezTo>
                <a:cubicBezTo>
                  <a:pt x="14" y="4"/>
                  <a:pt x="14" y="4"/>
                  <a:pt x="14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21"/>
          <p:cNvSpPr/>
          <p:nvPr/>
        </p:nvSpPr>
        <p:spPr>
          <a:xfrm>
            <a:off x="9451800" y="721896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0"/>
                  <a:pt x="26" y="0"/>
                </a:cubicBezTo>
                <a:cubicBezTo>
                  <a:pt x="22" y="5"/>
                  <a:pt x="18" y="10"/>
                  <a:pt x="13" y="10"/>
                </a:cubicBezTo>
                <a:cubicBezTo>
                  <a:pt x="9" y="10"/>
                  <a:pt x="4" y="10"/>
                  <a:pt x="0" y="5"/>
                </a:cubicBezTo>
                <a:cubicBezTo>
                  <a:pt x="0" y="0"/>
                  <a:pt x="4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9" name="Google Shape;1889;p21"/>
          <p:cNvSpPr/>
          <p:nvPr/>
        </p:nvSpPr>
        <p:spPr>
          <a:xfrm>
            <a:off x="9447120" y="72128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4"/>
                  <a:pt x="8" y="4"/>
                  <a:pt x="14" y="0"/>
                </a:cubicBezTo>
                <a:lnTo>
                  <a:pt x="14" y="4"/>
                </a:lnTo>
                <a:cubicBezTo>
                  <a:pt x="14" y="10"/>
                  <a:pt x="14" y="14"/>
                  <a:pt x="14" y="14"/>
                </a:cubicBezTo>
                <a:cubicBezTo>
                  <a:pt x="8" y="18"/>
                  <a:pt x="4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0" name="Google Shape;1890;p21"/>
          <p:cNvSpPr/>
          <p:nvPr/>
        </p:nvSpPr>
        <p:spPr>
          <a:xfrm>
            <a:off x="9453240" y="7209960"/>
            <a:ext cx="3600" cy="8280"/>
          </a:xfrm>
          <a:custGeom>
            <a:rect b="b" l="l" r="r" t="t"/>
            <a:pathLst>
              <a:path extrusionOk="0" h="23" w="10">
                <a:moveTo>
                  <a:pt x="0" y="4"/>
                </a:moveTo>
                <a:cubicBezTo>
                  <a:pt x="5" y="4"/>
                  <a:pt x="5" y="0"/>
                  <a:pt x="9" y="0"/>
                </a:cubicBezTo>
                <a:lnTo>
                  <a:pt x="9" y="4"/>
                </a:lnTo>
                <a:cubicBezTo>
                  <a:pt x="9" y="8"/>
                  <a:pt x="9" y="8"/>
                  <a:pt x="9" y="12"/>
                </a:cubicBezTo>
                <a:cubicBezTo>
                  <a:pt x="9" y="18"/>
                  <a:pt x="5" y="18"/>
                  <a:pt x="5" y="22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2"/>
                  <a:pt x="0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1" name="Google Shape;1891;p21"/>
          <p:cNvSpPr/>
          <p:nvPr/>
        </p:nvSpPr>
        <p:spPr>
          <a:xfrm>
            <a:off x="9457920" y="7205280"/>
            <a:ext cx="3600" cy="8280"/>
          </a:xfrm>
          <a:custGeom>
            <a:rect b="b" l="l" r="r" t="t"/>
            <a:pathLst>
              <a:path extrusionOk="0" h="23" w="10">
                <a:moveTo>
                  <a:pt x="0" y="9"/>
                </a:moveTo>
                <a:cubicBezTo>
                  <a:pt x="0" y="4"/>
                  <a:pt x="0" y="0"/>
                  <a:pt x="5" y="0"/>
                </a:cubicBezTo>
                <a:cubicBezTo>
                  <a:pt x="5" y="0"/>
                  <a:pt x="9" y="4"/>
                  <a:pt x="9" y="9"/>
                </a:cubicBezTo>
                <a:lnTo>
                  <a:pt x="9" y="14"/>
                </a:lnTo>
                <a:cubicBezTo>
                  <a:pt x="9" y="14"/>
                  <a:pt x="5" y="18"/>
                  <a:pt x="5" y="22"/>
                </a:cubicBezTo>
                <a:lnTo>
                  <a:pt x="0" y="22"/>
                </a:ln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2" name="Google Shape;1892;p21"/>
          <p:cNvSpPr/>
          <p:nvPr/>
        </p:nvSpPr>
        <p:spPr>
          <a:xfrm>
            <a:off x="9459360" y="7199160"/>
            <a:ext cx="5040" cy="9720"/>
          </a:xfrm>
          <a:custGeom>
            <a:rect b="b" l="l" r="r" t="t"/>
            <a:pathLst>
              <a:path extrusionOk="0" h="27" w="14">
                <a:moveTo>
                  <a:pt x="0" y="10"/>
                </a:moveTo>
                <a:cubicBezTo>
                  <a:pt x="0" y="10"/>
                  <a:pt x="4" y="4"/>
                  <a:pt x="4" y="0"/>
                </a:cubicBezTo>
                <a:cubicBezTo>
                  <a:pt x="8" y="4"/>
                  <a:pt x="8" y="10"/>
                  <a:pt x="13" y="14"/>
                </a:cubicBezTo>
                <a:lnTo>
                  <a:pt x="13" y="18"/>
                </a:lnTo>
                <a:lnTo>
                  <a:pt x="8" y="22"/>
                </a:lnTo>
                <a:cubicBezTo>
                  <a:pt x="8" y="26"/>
                  <a:pt x="8" y="26"/>
                  <a:pt x="8" y="26"/>
                </a:cubicBezTo>
                <a:cubicBezTo>
                  <a:pt x="8" y="22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3" name="Google Shape;1893;p21"/>
          <p:cNvSpPr/>
          <p:nvPr/>
        </p:nvSpPr>
        <p:spPr>
          <a:xfrm>
            <a:off x="9460800" y="719304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0" y="9"/>
                  <a:pt x="0" y="9"/>
                  <a:pt x="0" y="9"/>
                </a:cubicBezTo>
                <a:cubicBezTo>
                  <a:pt x="0" y="4"/>
                  <a:pt x="0" y="4"/>
                  <a:pt x="0" y="0"/>
                </a:cubicBezTo>
                <a:cubicBezTo>
                  <a:pt x="4" y="4"/>
                  <a:pt x="10" y="9"/>
                  <a:pt x="10" y="13"/>
                </a:cubicBezTo>
                <a:cubicBezTo>
                  <a:pt x="14" y="17"/>
                  <a:pt x="14" y="17"/>
                  <a:pt x="14" y="21"/>
                </a:cubicBezTo>
                <a:cubicBezTo>
                  <a:pt x="14" y="21"/>
                  <a:pt x="14" y="27"/>
                  <a:pt x="10" y="27"/>
                </a:cubicBezTo>
                <a:cubicBezTo>
                  <a:pt x="10" y="21"/>
                  <a:pt x="4" y="17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4" name="Google Shape;1894;p21"/>
          <p:cNvSpPr/>
          <p:nvPr/>
        </p:nvSpPr>
        <p:spPr>
          <a:xfrm>
            <a:off x="9460800" y="7188360"/>
            <a:ext cx="5400" cy="8640"/>
          </a:xfrm>
          <a:custGeom>
            <a:rect b="b" l="l" r="r" t="t"/>
            <a:pathLst>
              <a:path extrusionOk="0" h="24" w="15">
                <a:moveTo>
                  <a:pt x="0" y="9"/>
                </a:moveTo>
                <a:cubicBezTo>
                  <a:pt x="0" y="5"/>
                  <a:pt x="0" y="5"/>
                  <a:pt x="0" y="0"/>
                </a:cubicBezTo>
                <a:cubicBezTo>
                  <a:pt x="4" y="0"/>
                  <a:pt x="10" y="5"/>
                  <a:pt x="10" y="9"/>
                </a:cubicBezTo>
                <a:cubicBezTo>
                  <a:pt x="14" y="9"/>
                  <a:pt x="14" y="14"/>
                  <a:pt x="14" y="18"/>
                </a:cubicBezTo>
                <a:lnTo>
                  <a:pt x="14" y="23"/>
                </a:lnTo>
                <a:cubicBezTo>
                  <a:pt x="10" y="18"/>
                  <a:pt x="4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21"/>
          <p:cNvSpPr/>
          <p:nvPr/>
        </p:nvSpPr>
        <p:spPr>
          <a:xfrm>
            <a:off x="9457920" y="71826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3" y="12"/>
                  <a:pt x="8" y="12"/>
                </a:cubicBezTo>
                <a:cubicBezTo>
                  <a:pt x="4" y="8"/>
                  <a:pt x="4" y="4"/>
                  <a:pt x="0" y="0"/>
                </a:cubicBezTo>
                <a:cubicBezTo>
                  <a:pt x="8" y="4"/>
                  <a:pt x="13" y="4"/>
                  <a:pt x="13" y="8"/>
                </a:cubicBezTo>
                <a:cubicBezTo>
                  <a:pt x="18" y="8"/>
                  <a:pt x="22" y="12"/>
                  <a:pt x="22" y="1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21"/>
          <p:cNvSpPr/>
          <p:nvPr/>
        </p:nvSpPr>
        <p:spPr>
          <a:xfrm>
            <a:off x="9454680" y="7177920"/>
            <a:ext cx="10080" cy="5400"/>
          </a:xfrm>
          <a:custGeom>
            <a:rect b="b" l="l" r="r" t="t"/>
            <a:pathLst>
              <a:path extrusionOk="0" h="15" w="28">
                <a:moveTo>
                  <a:pt x="21" y="14"/>
                </a:moveTo>
                <a:cubicBezTo>
                  <a:pt x="17" y="14"/>
                  <a:pt x="13" y="9"/>
                  <a:pt x="9" y="9"/>
                </a:cubicBezTo>
                <a:cubicBezTo>
                  <a:pt x="4" y="9"/>
                  <a:pt x="4" y="4"/>
                  <a:pt x="0" y="0"/>
                </a:cubicBezTo>
                <a:cubicBezTo>
                  <a:pt x="9" y="0"/>
                  <a:pt x="13" y="0"/>
                  <a:pt x="17" y="5"/>
                </a:cubicBezTo>
                <a:cubicBezTo>
                  <a:pt x="17" y="5"/>
                  <a:pt x="21" y="9"/>
                  <a:pt x="21" y="14"/>
                </a:cubicBezTo>
                <a:lnTo>
                  <a:pt x="27" y="14"/>
                </a:lnTo>
                <a:cubicBezTo>
                  <a:pt x="21" y="14"/>
                  <a:pt x="21" y="14"/>
                  <a:pt x="21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7" name="Google Shape;1897;p21"/>
          <p:cNvSpPr/>
          <p:nvPr/>
        </p:nvSpPr>
        <p:spPr>
          <a:xfrm>
            <a:off x="9456120" y="7212840"/>
            <a:ext cx="10080" cy="5400"/>
          </a:xfrm>
          <a:custGeom>
            <a:rect b="b" l="l" r="r" t="t"/>
            <a:pathLst>
              <a:path extrusionOk="0" h="15" w="28">
                <a:moveTo>
                  <a:pt x="9" y="14"/>
                </a:moveTo>
                <a:cubicBezTo>
                  <a:pt x="9" y="14"/>
                  <a:pt x="5" y="14"/>
                  <a:pt x="0" y="14"/>
                </a:cubicBezTo>
                <a:cubicBezTo>
                  <a:pt x="5" y="10"/>
                  <a:pt x="9" y="5"/>
                  <a:pt x="13" y="5"/>
                </a:cubicBezTo>
                <a:cubicBezTo>
                  <a:pt x="17" y="0"/>
                  <a:pt x="22" y="0"/>
                  <a:pt x="27" y="0"/>
                </a:cubicBezTo>
                <a:cubicBezTo>
                  <a:pt x="27" y="5"/>
                  <a:pt x="22" y="10"/>
                  <a:pt x="17" y="14"/>
                </a:cubicBezTo>
                <a:cubicBezTo>
                  <a:pt x="13" y="14"/>
                  <a:pt x="13" y="14"/>
                  <a:pt x="9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8" name="Google Shape;1898;p21"/>
          <p:cNvSpPr/>
          <p:nvPr/>
        </p:nvSpPr>
        <p:spPr>
          <a:xfrm>
            <a:off x="9462240" y="7206720"/>
            <a:ext cx="8280" cy="5400"/>
          </a:xfrm>
          <a:custGeom>
            <a:rect b="b" l="l" r="r" t="t"/>
            <a:pathLst>
              <a:path extrusionOk="0" h="15" w="23">
                <a:moveTo>
                  <a:pt x="4" y="14"/>
                </a:moveTo>
                <a:lnTo>
                  <a:pt x="0" y="14"/>
                </a:lnTo>
                <a:cubicBezTo>
                  <a:pt x="0" y="10"/>
                  <a:pt x="4" y="4"/>
                  <a:pt x="4" y="4"/>
                </a:cubicBezTo>
                <a:cubicBezTo>
                  <a:pt x="9" y="0"/>
                  <a:pt x="13" y="0"/>
                  <a:pt x="22" y="0"/>
                </a:cubicBezTo>
                <a:cubicBezTo>
                  <a:pt x="17" y="4"/>
                  <a:pt x="17" y="10"/>
                  <a:pt x="13" y="10"/>
                </a:cubicBezTo>
                <a:cubicBezTo>
                  <a:pt x="9" y="14"/>
                  <a:pt x="9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21"/>
          <p:cNvSpPr/>
          <p:nvPr/>
        </p:nvSpPr>
        <p:spPr>
          <a:xfrm>
            <a:off x="94654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3" y="13"/>
                </a:moveTo>
                <a:cubicBezTo>
                  <a:pt x="9" y="13"/>
                  <a:pt x="9" y="13"/>
                  <a:pt x="5" y="18"/>
                </a:cubicBezTo>
                <a:lnTo>
                  <a:pt x="0" y="18"/>
                </a:lnTo>
                <a:cubicBezTo>
                  <a:pt x="0" y="13"/>
                  <a:pt x="0" y="9"/>
                  <a:pt x="5" y="4"/>
                </a:cubicBezTo>
                <a:cubicBezTo>
                  <a:pt x="9" y="0"/>
                  <a:pt x="13" y="0"/>
                  <a:pt x="18" y="0"/>
                </a:cubicBezTo>
                <a:cubicBezTo>
                  <a:pt x="18" y="4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21"/>
          <p:cNvSpPr/>
          <p:nvPr/>
        </p:nvSpPr>
        <p:spPr>
          <a:xfrm>
            <a:off x="9466920" y="71826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cubicBezTo>
                  <a:pt x="9" y="13"/>
                  <a:pt x="9" y="13"/>
                  <a:pt x="9" y="17"/>
                </a:cubicBezTo>
                <a:cubicBezTo>
                  <a:pt x="9" y="17"/>
                  <a:pt x="9" y="22"/>
                  <a:pt x="5" y="22"/>
                </a:cubicBezTo>
                <a:cubicBezTo>
                  <a:pt x="5" y="26"/>
                  <a:pt x="5" y="26"/>
                  <a:pt x="0" y="26"/>
                </a:cubicBezTo>
                <a:cubicBezTo>
                  <a:pt x="0" y="26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5" y="5"/>
                  <a:pt x="9" y="0"/>
                </a:cubicBezTo>
                <a:cubicBezTo>
                  <a:pt x="9" y="5"/>
                  <a:pt x="9" y="9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21"/>
          <p:cNvSpPr/>
          <p:nvPr/>
        </p:nvSpPr>
        <p:spPr>
          <a:xfrm>
            <a:off x="9463680" y="7176480"/>
            <a:ext cx="3960" cy="9720"/>
          </a:xfrm>
          <a:custGeom>
            <a:rect b="b" l="l" r="r" t="t"/>
            <a:pathLst>
              <a:path extrusionOk="0" h="27" w="11">
                <a:moveTo>
                  <a:pt x="0" y="12"/>
                </a:moveTo>
                <a:cubicBezTo>
                  <a:pt x="0" y="8"/>
                  <a:pt x="6" y="4"/>
                  <a:pt x="6" y="0"/>
                </a:cubicBezTo>
                <a:cubicBezTo>
                  <a:pt x="10" y="4"/>
                  <a:pt x="10" y="8"/>
                  <a:pt x="10" y="12"/>
                </a:cubicBezTo>
                <a:lnTo>
                  <a:pt x="10" y="17"/>
                </a:lnTo>
                <a:cubicBezTo>
                  <a:pt x="10" y="22"/>
                  <a:pt x="10" y="22"/>
                  <a:pt x="6" y="26"/>
                </a:cubicBezTo>
                <a:cubicBezTo>
                  <a:pt x="6" y="22"/>
                  <a:pt x="0" y="17"/>
                  <a:pt x="0" y="1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21"/>
          <p:cNvSpPr/>
          <p:nvPr/>
        </p:nvSpPr>
        <p:spPr>
          <a:xfrm>
            <a:off x="9460800" y="7170360"/>
            <a:ext cx="3960" cy="9720"/>
          </a:xfrm>
          <a:custGeom>
            <a:rect b="b" l="l" r="r" t="t"/>
            <a:pathLst>
              <a:path extrusionOk="0" h="27" w="11">
                <a:moveTo>
                  <a:pt x="0" y="0"/>
                </a:moveTo>
                <a:cubicBezTo>
                  <a:pt x="5" y="0"/>
                  <a:pt x="10" y="4"/>
                  <a:pt x="10" y="8"/>
                </a:cubicBezTo>
                <a:cubicBezTo>
                  <a:pt x="10" y="13"/>
                  <a:pt x="10" y="13"/>
                  <a:pt x="10" y="18"/>
                </a:cubicBezTo>
                <a:cubicBezTo>
                  <a:pt x="10" y="22"/>
                  <a:pt x="10" y="22"/>
                  <a:pt x="5" y="26"/>
                </a:cubicBezTo>
                <a:cubicBezTo>
                  <a:pt x="5" y="22"/>
                  <a:pt x="0" y="18"/>
                  <a:pt x="0" y="13"/>
                </a:cubicBezTo>
                <a:lnTo>
                  <a:pt x="0" y="8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21"/>
          <p:cNvSpPr/>
          <p:nvPr/>
        </p:nvSpPr>
        <p:spPr>
          <a:xfrm>
            <a:off x="9451800" y="717324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10"/>
                  <a:pt x="13" y="10"/>
                  <a:pt x="9" y="10"/>
                </a:cubicBezTo>
                <a:cubicBezTo>
                  <a:pt x="4" y="10"/>
                  <a:pt x="0" y="10"/>
                  <a:pt x="0" y="4"/>
                </a:cubicBezTo>
                <a:cubicBezTo>
                  <a:pt x="4" y="4"/>
                  <a:pt x="9" y="0"/>
                  <a:pt x="13" y="4"/>
                </a:cubicBezTo>
                <a:cubicBezTo>
                  <a:pt x="18" y="4"/>
                  <a:pt x="18" y="4"/>
                  <a:pt x="22" y="10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21"/>
          <p:cNvSpPr/>
          <p:nvPr/>
        </p:nvSpPr>
        <p:spPr>
          <a:xfrm>
            <a:off x="945468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5"/>
                  <a:pt x="9" y="9"/>
                  <a:pt x="9" y="13"/>
                </a:cubicBezTo>
                <a:cubicBezTo>
                  <a:pt x="14" y="13"/>
                  <a:pt x="14" y="18"/>
                  <a:pt x="14" y="18"/>
                </a:cubicBezTo>
                <a:cubicBezTo>
                  <a:pt x="14" y="22"/>
                  <a:pt x="14" y="26"/>
                  <a:pt x="14" y="26"/>
                </a:cubicBezTo>
                <a:cubicBezTo>
                  <a:pt x="9" y="26"/>
                  <a:pt x="4" y="22"/>
                  <a:pt x="0" y="18"/>
                </a:cubicBezTo>
                <a:cubicBezTo>
                  <a:pt x="0" y="13"/>
                  <a:pt x="0" y="9"/>
                  <a:pt x="0" y="5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21"/>
          <p:cNvSpPr/>
          <p:nvPr/>
        </p:nvSpPr>
        <p:spPr>
          <a:xfrm>
            <a:off x="9447120" y="7167120"/>
            <a:ext cx="8280" cy="5400"/>
          </a:xfrm>
          <a:custGeom>
            <a:rect b="b" l="l" r="r" t="t"/>
            <a:pathLst>
              <a:path extrusionOk="0" h="15" w="23">
                <a:moveTo>
                  <a:pt x="17" y="4"/>
                </a:moveTo>
                <a:lnTo>
                  <a:pt x="17" y="9"/>
                </a:lnTo>
                <a:cubicBezTo>
                  <a:pt x="22" y="14"/>
                  <a:pt x="22" y="14"/>
                  <a:pt x="22" y="14"/>
                </a:cubicBezTo>
                <a:cubicBezTo>
                  <a:pt x="17" y="14"/>
                  <a:pt x="13" y="14"/>
                  <a:pt x="8" y="9"/>
                </a:cubicBezTo>
                <a:cubicBezTo>
                  <a:pt x="4" y="9"/>
                  <a:pt x="4" y="4"/>
                  <a:pt x="0" y="0"/>
                </a:cubicBezTo>
                <a:cubicBezTo>
                  <a:pt x="8" y="0"/>
                  <a:pt x="13" y="0"/>
                  <a:pt x="17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21"/>
          <p:cNvSpPr/>
          <p:nvPr/>
        </p:nvSpPr>
        <p:spPr>
          <a:xfrm>
            <a:off x="9418320" y="7209960"/>
            <a:ext cx="5040" cy="8280"/>
          </a:xfrm>
          <a:custGeom>
            <a:rect b="b" l="l" r="r" t="t"/>
            <a:pathLst>
              <a:path extrusionOk="0" h="23" w="14">
                <a:moveTo>
                  <a:pt x="13" y="22"/>
                </a:moveTo>
                <a:cubicBezTo>
                  <a:pt x="9" y="22"/>
                  <a:pt x="9" y="22"/>
                  <a:pt x="9" y="22"/>
                </a:cubicBezTo>
                <a:cubicBezTo>
                  <a:pt x="5" y="18"/>
                  <a:pt x="4" y="18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4"/>
                  <a:pt x="0" y="0"/>
                  <a:pt x="4" y="0"/>
                </a:cubicBezTo>
                <a:lnTo>
                  <a:pt x="9" y="4"/>
                </a:lnTo>
                <a:cubicBezTo>
                  <a:pt x="9" y="12"/>
                  <a:pt x="9" y="18"/>
                  <a:pt x="13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21"/>
          <p:cNvSpPr/>
          <p:nvPr/>
        </p:nvSpPr>
        <p:spPr>
          <a:xfrm>
            <a:off x="9412200" y="7177920"/>
            <a:ext cx="8280" cy="5400"/>
          </a:xfrm>
          <a:custGeom>
            <a:rect b="b" l="l" r="r" t="t"/>
            <a:pathLst>
              <a:path extrusionOk="0" h="15" w="23">
                <a:moveTo>
                  <a:pt x="17" y="9"/>
                </a:moveTo>
                <a:cubicBezTo>
                  <a:pt x="8" y="9"/>
                  <a:pt x="4" y="14"/>
                  <a:pt x="0" y="14"/>
                </a:cubicBezTo>
                <a:cubicBezTo>
                  <a:pt x="4" y="9"/>
                  <a:pt x="4" y="5"/>
                  <a:pt x="8" y="5"/>
                </a:cubicBezTo>
                <a:cubicBezTo>
                  <a:pt x="13" y="0"/>
                  <a:pt x="17" y="0"/>
                  <a:pt x="22" y="0"/>
                </a:cubicBezTo>
                <a:cubicBezTo>
                  <a:pt x="22" y="4"/>
                  <a:pt x="17" y="9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21"/>
          <p:cNvSpPr/>
          <p:nvPr/>
        </p:nvSpPr>
        <p:spPr>
          <a:xfrm>
            <a:off x="9415080" y="7205280"/>
            <a:ext cx="3960" cy="8280"/>
          </a:xfrm>
          <a:custGeom>
            <a:rect b="b" l="l" r="r" t="t"/>
            <a:pathLst>
              <a:path extrusionOk="0" h="23" w="11">
                <a:moveTo>
                  <a:pt x="5" y="22"/>
                </a:moveTo>
                <a:cubicBezTo>
                  <a:pt x="0" y="18"/>
                  <a:pt x="0" y="14"/>
                  <a:pt x="0" y="14"/>
                </a:cubicBezTo>
                <a:lnTo>
                  <a:pt x="0" y="10"/>
                </a:lnTo>
                <a:cubicBezTo>
                  <a:pt x="0" y="4"/>
                  <a:pt x="0" y="0"/>
                  <a:pt x="5" y="0"/>
                </a:cubicBezTo>
                <a:cubicBezTo>
                  <a:pt x="5" y="0"/>
                  <a:pt x="10" y="4"/>
                  <a:pt x="10" y="10"/>
                </a:cubicBezTo>
                <a:cubicBezTo>
                  <a:pt x="5" y="14"/>
                  <a:pt x="5" y="18"/>
                  <a:pt x="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21"/>
          <p:cNvSpPr/>
          <p:nvPr/>
        </p:nvSpPr>
        <p:spPr>
          <a:xfrm>
            <a:off x="9412200" y="719916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5" y="4"/>
                  <a:pt x="5" y="0"/>
                </a:cubicBezTo>
                <a:cubicBezTo>
                  <a:pt x="9" y="4"/>
                  <a:pt x="9" y="10"/>
                  <a:pt x="9" y="10"/>
                </a:cubicBezTo>
                <a:cubicBezTo>
                  <a:pt x="5" y="14"/>
                  <a:pt x="5" y="22"/>
                  <a:pt x="5" y="27"/>
                </a:cubicBezTo>
                <a:cubicBezTo>
                  <a:pt x="5" y="27"/>
                  <a:pt x="0" y="27"/>
                  <a:pt x="0" y="22"/>
                </a:cubicBezTo>
                <a:lnTo>
                  <a:pt x="0" y="18"/>
                </a:lnTo>
                <a:cubicBezTo>
                  <a:pt x="0" y="14"/>
                  <a:pt x="0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21"/>
          <p:cNvSpPr/>
          <p:nvPr/>
        </p:nvSpPr>
        <p:spPr>
          <a:xfrm>
            <a:off x="9410400" y="7193040"/>
            <a:ext cx="3960" cy="10080"/>
          </a:xfrm>
          <a:custGeom>
            <a:rect b="b" l="l" r="r" t="t"/>
            <a:pathLst>
              <a:path extrusionOk="0" h="28" w="11">
                <a:moveTo>
                  <a:pt x="0" y="27"/>
                </a:moveTo>
                <a:lnTo>
                  <a:pt x="0" y="21"/>
                </a:lnTo>
                <a:cubicBezTo>
                  <a:pt x="0" y="17"/>
                  <a:pt x="0" y="17"/>
                  <a:pt x="0" y="13"/>
                </a:cubicBezTo>
                <a:cubicBezTo>
                  <a:pt x="0" y="9"/>
                  <a:pt x="5" y="4"/>
                  <a:pt x="10" y="0"/>
                </a:cubicBezTo>
                <a:cubicBezTo>
                  <a:pt x="10" y="4"/>
                  <a:pt x="10" y="4"/>
                  <a:pt x="10" y="9"/>
                </a:cubicBezTo>
                <a:lnTo>
                  <a:pt x="10" y="13"/>
                </a:lnTo>
                <a:cubicBezTo>
                  <a:pt x="5" y="17"/>
                  <a:pt x="5" y="21"/>
                  <a:pt x="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21"/>
          <p:cNvSpPr/>
          <p:nvPr/>
        </p:nvSpPr>
        <p:spPr>
          <a:xfrm>
            <a:off x="9410400" y="7182600"/>
            <a:ext cx="6840" cy="6480"/>
          </a:xfrm>
          <a:custGeom>
            <a:rect b="b" l="l" r="r" t="t"/>
            <a:pathLst>
              <a:path extrusionOk="0" h="18" w="19">
                <a:moveTo>
                  <a:pt x="5" y="8"/>
                </a:moveTo>
                <a:cubicBezTo>
                  <a:pt x="9" y="4"/>
                  <a:pt x="14" y="4"/>
                  <a:pt x="18" y="0"/>
                </a:cubicBezTo>
                <a:cubicBezTo>
                  <a:pt x="18" y="4"/>
                  <a:pt x="14" y="8"/>
                  <a:pt x="14" y="12"/>
                </a:cubicBezTo>
                <a:cubicBezTo>
                  <a:pt x="9" y="12"/>
                  <a:pt x="5" y="17"/>
                  <a:pt x="0" y="17"/>
                </a:cubicBezTo>
                <a:cubicBezTo>
                  <a:pt x="0" y="12"/>
                  <a:pt x="0" y="8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21"/>
          <p:cNvSpPr/>
          <p:nvPr/>
        </p:nvSpPr>
        <p:spPr>
          <a:xfrm>
            <a:off x="9408960" y="7188360"/>
            <a:ext cx="6840" cy="8640"/>
          </a:xfrm>
          <a:custGeom>
            <a:rect b="b" l="l" r="r" t="t"/>
            <a:pathLst>
              <a:path extrusionOk="0" h="24" w="19">
                <a:moveTo>
                  <a:pt x="4" y="9"/>
                </a:moveTo>
                <a:cubicBezTo>
                  <a:pt x="9" y="5"/>
                  <a:pt x="13" y="0"/>
                  <a:pt x="18" y="0"/>
                </a:cubicBezTo>
                <a:cubicBezTo>
                  <a:pt x="18" y="5"/>
                  <a:pt x="18" y="5"/>
                  <a:pt x="13" y="9"/>
                </a:cubicBezTo>
                <a:cubicBezTo>
                  <a:pt x="9" y="14"/>
                  <a:pt x="4" y="18"/>
                  <a:pt x="4" y="23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14"/>
                  <a:pt x="4" y="9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21"/>
          <p:cNvSpPr/>
          <p:nvPr/>
        </p:nvSpPr>
        <p:spPr>
          <a:xfrm>
            <a:off x="9404280" y="7199160"/>
            <a:ext cx="6840" cy="6840"/>
          </a:xfrm>
          <a:custGeom>
            <a:rect b="b" l="l" r="r" t="t"/>
            <a:pathLst>
              <a:path extrusionOk="0" h="19" w="19">
                <a:moveTo>
                  <a:pt x="18" y="18"/>
                </a:moveTo>
                <a:cubicBezTo>
                  <a:pt x="14" y="18"/>
                  <a:pt x="14" y="18"/>
                  <a:pt x="9" y="18"/>
                </a:cubicBezTo>
                <a:cubicBezTo>
                  <a:pt x="9" y="13"/>
                  <a:pt x="5" y="13"/>
                  <a:pt x="5" y="13"/>
                </a:cubicBez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0"/>
                  <a:pt x="14" y="4"/>
                </a:cubicBezTo>
                <a:cubicBezTo>
                  <a:pt x="14" y="9"/>
                  <a:pt x="18" y="13"/>
                  <a:pt x="1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21"/>
          <p:cNvSpPr/>
          <p:nvPr/>
        </p:nvSpPr>
        <p:spPr>
          <a:xfrm>
            <a:off x="9406080" y="7206720"/>
            <a:ext cx="8280" cy="5400"/>
          </a:xfrm>
          <a:custGeom>
            <a:rect b="b" l="l" r="r" t="t"/>
            <a:pathLst>
              <a:path extrusionOk="0" h="15" w="23">
                <a:moveTo>
                  <a:pt x="13" y="4"/>
                </a:moveTo>
                <a:cubicBezTo>
                  <a:pt x="18" y="4"/>
                  <a:pt x="22" y="10"/>
                  <a:pt x="22" y="14"/>
                </a:cubicBezTo>
                <a:cubicBezTo>
                  <a:pt x="18" y="14"/>
                  <a:pt x="18" y="14"/>
                  <a:pt x="13" y="14"/>
                </a:cubicBezTo>
                <a:cubicBezTo>
                  <a:pt x="13" y="14"/>
                  <a:pt x="9" y="14"/>
                  <a:pt x="9" y="10"/>
                </a:cubicBezTo>
                <a:cubicBezTo>
                  <a:pt x="4" y="10"/>
                  <a:pt x="0" y="4"/>
                  <a:pt x="0" y="0"/>
                </a:cubicBezTo>
                <a:cubicBezTo>
                  <a:pt x="4" y="0"/>
                  <a:pt x="9" y="0"/>
                  <a:pt x="13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21"/>
          <p:cNvSpPr/>
          <p:nvPr/>
        </p:nvSpPr>
        <p:spPr>
          <a:xfrm>
            <a:off x="9408960" y="7212840"/>
            <a:ext cx="9720" cy="5400"/>
          </a:xfrm>
          <a:custGeom>
            <a:rect b="b" l="l" r="r" t="t"/>
            <a:pathLst>
              <a:path extrusionOk="0" h="15" w="27">
                <a:moveTo>
                  <a:pt x="18" y="5"/>
                </a:moveTo>
                <a:cubicBezTo>
                  <a:pt x="22" y="5"/>
                  <a:pt x="22" y="10"/>
                  <a:pt x="26" y="14"/>
                </a:cubicBezTo>
                <a:cubicBezTo>
                  <a:pt x="22" y="14"/>
                  <a:pt x="22" y="14"/>
                  <a:pt x="18" y="14"/>
                </a:cubicBezTo>
                <a:lnTo>
                  <a:pt x="14" y="14"/>
                </a:lnTo>
                <a:cubicBezTo>
                  <a:pt x="10" y="10"/>
                  <a:pt x="5" y="5"/>
                  <a:pt x="0" y="0"/>
                </a:cubicBezTo>
                <a:cubicBezTo>
                  <a:pt x="5" y="0"/>
                  <a:pt x="14" y="0"/>
                  <a:pt x="18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21"/>
          <p:cNvSpPr/>
          <p:nvPr/>
        </p:nvSpPr>
        <p:spPr>
          <a:xfrm>
            <a:off x="9415080" y="7218960"/>
            <a:ext cx="9720" cy="3960"/>
          </a:xfrm>
          <a:custGeom>
            <a:rect b="b" l="l" r="r" t="t"/>
            <a:pathLst>
              <a:path extrusionOk="0" h="11" w="27">
                <a:moveTo>
                  <a:pt x="14" y="0"/>
                </a:moveTo>
                <a:cubicBezTo>
                  <a:pt x="18" y="0"/>
                  <a:pt x="22" y="0"/>
                  <a:pt x="26" y="5"/>
                </a:cubicBezTo>
                <a:cubicBezTo>
                  <a:pt x="22" y="10"/>
                  <a:pt x="18" y="10"/>
                  <a:pt x="14" y="10"/>
                </a:cubicBezTo>
                <a:cubicBezTo>
                  <a:pt x="4" y="10"/>
                  <a:pt x="0" y="5"/>
                  <a:pt x="0" y="0"/>
                </a:cubicBezTo>
                <a:cubicBezTo>
                  <a:pt x="4" y="0"/>
                  <a:pt x="9" y="0"/>
                  <a:pt x="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21"/>
          <p:cNvSpPr/>
          <p:nvPr/>
        </p:nvSpPr>
        <p:spPr>
          <a:xfrm>
            <a:off x="9422640" y="72128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4"/>
                  <a:pt x="0" y="10"/>
                  <a:pt x="0" y="4"/>
                </a:cubicBezTo>
                <a:cubicBezTo>
                  <a:pt x="0" y="0"/>
                  <a:pt x="0" y="0"/>
                  <a:pt x="0" y="0"/>
                </a:cubicBezTo>
                <a:cubicBezTo>
                  <a:pt x="4" y="4"/>
                  <a:pt x="9" y="4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9" y="22"/>
                  <a:pt x="9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21"/>
          <p:cNvSpPr/>
          <p:nvPr/>
        </p:nvSpPr>
        <p:spPr>
          <a:xfrm>
            <a:off x="9419760" y="7167120"/>
            <a:ext cx="8280" cy="5400"/>
          </a:xfrm>
          <a:custGeom>
            <a:rect b="b" l="l" r="r" t="t"/>
            <a:pathLst>
              <a:path extrusionOk="0" h="15" w="23">
                <a:moveTo>
                  <a:pt x="4" y="9"/>
                </a:moveTo>
                <a:cubicBezTo>
                  <a:pt x="4" y="9"/>
                  <a:pt x="4" y="4"/>
                  <a:pt x="8" y="4"/>
                </a:cubicBezTo>
                <a:cubicBezTo>
                  <a:pt x="13" y="0"/>
                  <a:pt x="18" y="0"/>
                  <a:pt x="22" y="0"/>
                </a:cubicBezTo>
                <a:cubicBezTo>
                  <a:pt x="22" y="4"/>
                  <a:pt x="18" y="9"/>
                  <a:pt x="13" y="9"/>
                </a:cubicBezTo>
                <a:cubicBezTo>
                  <a:pt x="8" y="14"/>
                  <a:pt x="4" y="14"/>
                  <a:pt x="0" y="14"/>
                </a:cubicBezTo>
                <a:cubicBezTo>
                  <a:pt x="4" y="14"/>
                  <a:pt x="4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21"/>
          <p:cNvSpPr/>
          <p:nvPr/>
        </p:nvSpPr>
        <p:spPr>
          <a:xfrm>
            <a:off x="9416520" y="7164240"/>
            <a:ext cx="5400" cy="9720"/>
          </a:xfrm>
          <a:custGeom>
            <a:rect b="b" l="l" r="r" t="t"/>
            <a:pathLst>
              <a:path extrusionOk="0" h="27" w="15">
                <a:moveTo>
                  <a:pt x="0" y="13"/>
                </a:moveTo>
                <a:cubicBezTo>
                  <a:pt x="5" y="9"/>
                  <a:pt x="10" y="5"/>
                  <a:pt x="14" y="0"/>
                </a:cubicBezTo>
                <a:cubicBezTo>
                  <a:pt x="14" y="5"/>
                  <a:pt x="14" y="5"/>
                  <a:pt x="14" y="5"/>
                </a:cubicBezTo>
                <a:cubicBezTo>
                  <a:pt x="14" y="9"/>
                  <a:pt x="14" y="13"/>
                  <a:pt x="9" y="18"/>
                </a:cubicBezTo>
                <a:cubicBezTo>
                  <a:pt x="9" y="22"/>
                  <a:pt x="5" y="26"/>
                  <a:pt x="0" y="26"/>
                </a:cubicBezTo>
                <a:cubicBezTo>
                  <a:pt x="0" y="26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21"/>
          <p:cNvSpPr/>
          <p:nvPr/>
        </p:nvSpPr>
        <p:spPr>
          <a:xfrm>
            <a:off x="9415080" y="7173240"/>
            <a:ext cx="9720" cy="5400"/>
          </a:xfrm>
          <a:custGeom>
            <a:rect b="b" l="l" r="r" t="t"/>
            <a:pathLst>
              <a:path extrusionOk="0" h="15" w="27">
                <a:moveTo>
                  <a:pt x="0" y="10"/>
                </a:moveTo>
                <a:cubicBezTo>
                  <a:pt x="4" y="4"/>
                  <a:pt x="8" y="4"/>
                  <a:pt x="14" y="4"/>
                </a:cubicBezTo>
                <a:cubicBezTo>
                  <a:pt x="18" y="0"/>
                  <a:pt x="22" y="4"/>
                  <a:pt x="26" y="4"/>
                </a:cubicBezTo>
                <a:cubicBezTo>
                  <a:pt x="22" y="10"/>
                  <a:pt x="22" y="10"/>
                  <a:pt x="18" y="10"/>
                </a:cubicBezTo>
                <a:cubicBezTo>
                  <a:pt x="14" y="10"/>
                  <a:pt x="4" y="10"/>
                  <a:pt x="0" y="14"/>
                </a:cubicBezTo>
                <a:cubicBezTo>
                  <a:pt x="0" y="10"/>
                  <a:pt x="0" y="10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21"/>
          <p:cNvSpPr/>
          <p:nvPr/>
        </p:nvSpPr>
        <p:spPr>
          <a:xfrm>
            <a:off x="9410400" y="7170360"/>
            <a:ext cx="5400" cy="9720"/>
          </a:xfrm>
          <a:custGeom>
            <a:rect b="b" l="l" r="r" t="t"/>
            <a:pathLst>
              <a:path extrusionOk="0" h="27" w="15">
                <a:moveTo>
                  <a:pt x="6" y="8"/>
                </a:moveTo>
                <a:cubicBezTo>
                  <a:pt x="6" y="4"/>
                  <a:pt x="10" y="0"/>
                  <a:pt x="10" y="0"/>
                </a:cubicBezTo>
                <a:cubicBezTo>
                  <a:pt x="14" y="0"/>
                  <a:pt x="14" y="4"/>
                  <a:pt x="14" y="8"/>
                </a:cubicBezTo>
                <a:lnTo>
                  <a:pt x="14" y="13"/>
                </a:lnTo>
                <a:cubicBezTo>
                  <a:pt x="14" y="18"/>
                  <a:pt x="10" y="22"/>
                  <a:pt x="6" y="26"/>
                </a:cubicBezTo>
                <a:cubicBezTo>
                  <a:pt x="6" y="22"/>
                  <a:pt x="6" y="22"/>
                  <a:pt x="0" y="18"/>
                </a:cubicBezTo>
                <a:cubicBezTo>
                  <a:pt x="0" y="13"/>
                  <a:pt x="6" y="13"/>
                  <a:pt x="6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21"/>
          <p:cNvSpPr/>
          <p:nvPr/>
        </p:nvSpPr>
        <p:spPr>
          <a:xfrm>
            <a:off x="9407520" y="7176480"/>
            <a:ext cx="3600" cy="9720"/>
          </a:xfrm>
          <a:custGeom>
            <a:rect b="b" l="l" r="r" t="t"/>
            <a:pathLst>
              <a:path extrusionOk="0" h="27" w="10">
                <a:moveTo>
                  <a:pt x="0" y="12"/>
                </a:moveTo>
                <a:cubicBezTo>
                  <a:pt x="0" y="8"/>
                  <a:pt x="0" y="4"/>
                  <a:pt x="4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2"/>
                  <a:pt x="4" y="26"/>
                </a:cubicBezTo>
                <a:cubicBezTo>
                  <a:pt x="4" y="22"/>
                  <a:pt x="4" y="22"/>
                  <a:pt x="0" y="17"/>
                </a:cubicBezTo>
                <a:lnTo>
                  <a:pt x="0" y="12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21"/>
          <p:cNvSpPr/>
          <p:nvPr/>
        </p:nvSpPr>
        <p:spPr>
          <a:xfrm>
            <a:off x="9404280" y="7182600"/>
            <a:ext cx="5400" cy="9720"/>
          </a:xfrm>
          <a:custGeom>
            <a:rect b="b" l="l" r="r" t="t"/>
            <a:pathLst>
              <a:path extrusionOk="0" h="27" w="15">
                <a:moveTo>
                  <a:pt x="5" y="0"/>
                </a:moveTo>
                <a:cubicBezTo>
                  <a:pt x="10" y="5"/>
                  <a:pt x="10" y="9"/>
                  <a:pt x="14" y="13"/>
                </a:cubicBezTo>
                <a:cubicBezTo>
                  <a:pt x="14" y="17"/>
                  <a:pt x="14" y="17"/>
                  <a:pt x="14" y="17"/>
                </a:cubicBezTo>
                <a:cubicBezTo>
                  <a:pt x="14" y="22"/>
                  <a:pt x="14" y="26"/>
                  <a:pt x="10" y="26"/>
                </a:cubicBezTo>
                <a:lnTo>
                  <a:pt x="5" y="22"/>
                </a:lnTo>
                <a:cubicBezTo>
                  <a:pt x="5" y="22"/>
                  <a:pt x="5" y="17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21"/>
          <p:cNvSpPr/>
          <p:nvPr/>
        </p:nvSpPr>
        <p:spPr>
          <a:xfrm>
            <a:off x="9402840" y="7190160"/>
            <a:ext cx="7200" cy="9720"/>
          </a:xfrm>
          <a:custGeom>
            <a:rect b="b" l="l" r="r" t="t"/>
            <a:pathLst>
              <a:path extrusionOk="0" h="27" w="20">
                <a:moveTo>
                  <a:pt x="5" y="0"/>
                </a:moveTo>
                <a:cubicBezTo>
                  <a:pt x="10" y="4"/>
                  <a:pt x="10" y="9"/>
                  <a:pt x="14" y="13"/>
                </a:cubicBezTo>
                <a:cubicBezTo>
                  <a:pt x="14" y="18"/>
                  <a:pt x="19" y="18"/>
                  <a:pt x="19" y="22"/>
                </a:cubicBezTo>
                <a:cubicBezTo>
                  <a:pt x="19" y="26"/>
                  <a:pt x="19" y="26"/>
                  <a:pt x="19" y="26"/>
                </a:cubicBezTo>
                <a:cubicBezTo>
                  <a:pt x="14" y="26"/>
                  <a:pt x="14" y="22"/>
                  <a:pt x="10" y="22"/>
                </a:cubicBezTo>
                <a:lnTo>
                  <a:pt x="5" y="18"/>
                </a:lnTo>
                <a:cubicBezTo>
                  <a:pt x="5" y="13"/>
                  <a:pt x="0" y="9"/>
                  <a:pt x="0" y="4"/>
                </a:cubicBezTo>
                <a:lnTo>
                  <a:pt x="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21"/>
          <p:cNvSpPr/>
          <p:nvPr/>
        </p:nvSpPr>
        <p:spPr>
          <a:xfrm>
            <a:off x="9425880" y="7159560"/>
            <a:ext cx="23400" cy="70920"/>
          </a:xfrm>
          <a:custGeom>
            <a:rect b="b" l="l" r="r" t="t"/>
            <a:pathLst>
              <a:path extrusionOk="0" h="197" w="65">
                <a:moveTo>
                  <a:pt x="38" y="131"/>
                </a:moveTo>
                <a:lnTo>
                  <a:pt x="34" y="131"/>
                </a:lnTo>
                <a:lnTo>
                  <a:pt x="34" y="9"/>
                </a:lnTo>
                <a:cubicBezTo>
                  <a:pt x="38" y="21"/>
                  <a:pt x="38" y="34"/>
                  <a:pt x="38" y="47"/>
                </a:cubicBezTo>
                <a:lnTo>
                  <a:pt x="38" y="131"/>
                </a:lnTo>
                <a:moveTo>
                  <a:pt x="64" y="175"/>
                </a:moveTo>
                <a:lnTo>
                  <a:pt x="60" y="175"/>
                </a:lnTo>
                <a:cubicBezTo>
                  <a:pt x="55" y="179"/>
                  <a:pt x="46" y="179"/>
                  <a:pt x="38" y="183"/>
                </a:cubicBezTo>
                <a:cubicBezTo>
                  <a:pt x="42" y="179"/>
                  <a:pt x="42" y="169"/>
                  <a:pt x="42" y="161"/>
                </a:cubicBezTo>
                <a:cubicBezTo>
                  <a:pt x="42" y="152"/>
                  <a:pt x="42" y="148"/>
                  <a:pt x="38" y="144"/>
                </a:cubicBezTo>
                <a:lnTo>
                  <a:pt x="50" y="144"/>
                </a:lnTo>
                <a:cubicBezTo>
                  <a:pt x="60" y="144"/>
                  <a:pt x="64" y="140"/>
                  <a:pt x="64" y="136"/>
                </a:cubicBezTo>
                <a:cubicBezTo>
                  <a:pt x="64" y="131"/>
                  <a:pt x="60" y="127"/>
                  <a:pt x="55" y="127"/>
                </a:cubicBezTo>
                <a:cubicBezTo>
                  <a:pt x="55" y="127"/>
                  <a:pt x="50" y="131"/>
                  <a:pt x="50" y="136"/>
                </a:cubicBezTo>
                <a:lnTo>
                  <a:pt x="50" y="140"/>
                </a:lnTo>
                <a:lnTo>
                  <a:pt x="42" y="140"/>
                </a:lnTo>
                <a:lnTo>
                  <a:pt x="42" y="47"/>
                </a:lnTo>
                <a:cubicBezTo>
                  <a:pt x="42" y="34"/>
                  <a:pt x="42" y="17"/>
                  <a:pt x="34" y="4"/>
                </a:cubicBezTo>
                <a:lnTo>
                  <a:pt x="34" y="0"/>
                </a:lnTo>
                <a:lnTo>
                  <a:pt x="29" y="4"/>
                </a:lnTo>
                <a:cubicBezTo>
                  <a:pt x="25" y="17"/>
                  <a:pt x="21" y="34"/>
                  <a:pt x="21" y="47"/>
                </a:cubicBezTo>
                <a:lnTo>
                  <a:pt x="21" y="140"/>
                </a:lnTo>
                <a:lnTo>
                  <a:pt x="17" y="140"/>
                </a:lnTo>
                <a:cubicBezTo>
                  <a:pt x="12" y="140"/>
                  <a:pt x="12" y="136"/>
                  <a:pt x="12" y="136"/>
                </a:cubicBezTo>
                <a:cubicBezTo>
                  <a:pt x="12" y="131"/>
                  <a:pt x="12" y="127"/>
                  <a:pt x="8" y="127"/>
                </a:cubicBezTo>
                <a:cubicBezTo>
                  <a:pt x="4" y="127"/>
                  <a:pt x="4" y="131"/>
                  <a:pt x="4" y="136"/>
                </a:cubicBezTo>
                <a:cubicBezTo>
                  <a:pt x="4" y="140"/>
                  <a:pt x="8" y="144"/>
                  <a:pt x="12" y="144"/>
                </a:cubicBezTo>
                <a:lnTo>
                  <a:pt x="25" y="144"/>
                </a:lnTo>
                <a:cubicBezTo>
                  <a:pt x="25" y="148"/>
                  <a:pt x="21" y="152"/>
                  <a:pt x="21" y="161"/>
                </a:cubicBezTo>
                <a:cubicBezTo>
                  <a:pt x="21" y="169"/>
                  <a:pt x="25" y="179"/>
                  <a:pt x="25" y="183"/>
                </a:cubicBezTo>
                <a:cubicBezTo>
                  <a:pt x="17" y="179"/>
                  <a:pt x="8" y="179"/>
                  <a:pt x="4" y="175"/>
                </a:cubicBezTo>
                <a:lnTo>
                  <a:pt x="0" y="179"/>
                </a:lnTo>
                <a:lnTo>
                  <a:pt x="4" y="179"/>
                </a:lnTo>
                <a:cubicBezTo>
                  <a:pt x="8" y="183"/>
                  <a:pt x="12" y="183"/>
                  <a:pt x="21" y="183"/>
                </a:cubicBezTo>
                <a:cubicBezTo>
                  <a:pt x="21" y="183"/>
                  <a:pt x="25" y="187"/>
                  <a:pt x="29" y="187"/>
                </a:cubicBezTo>
                <a:cubicBezTo>
                  <a:pt x="29" y="187"/>
                  <a:pt x="25" y="187"/>
                  <a:pt x="25" y="192"/>
                </a:cubicBezTo>
                <a:cubicBezTo>
                  <a:pt x="25" y="192"/>
                  <a:pt x="29" y="196"/>
                  <a:pt x="34" y="196"/>
                </a:cubicBezTo>
                <a:lnTo>
                  <a:pt x="38" y="192"/>
                </a:lnTo>
                <a:cubicBezTo>
                  <a:pt x="38" y="187"/>
                  <a:pt x="38" y="187"/>
                  <a:pt x="38" y="187"/>
                </a:cubicBezTo>
                <a:lnTo>
                  <a:pt x="46" y="183"/>
                </a:lnTo>
                <a:cubicBezTo>
                  <a:pt x="50" y="183"/>
                  <a:pt x="55" y="183"/>
                  <a:pt x="64" y="179"/>
                </a:cubicBezTo>
                <a:lnTo>
                  <a:pt x="64" y="17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21"/>
          <p:cNvSpPr/>
          <p:nvPr/>
        </p:nvSpPr>
        <p:spPr>
          <a:xfrm>
            <a:off x="193320" y="848520"/>
            <a:ext cx="2430000" cy="1018800"/>
          </a:xfrm>
          <a:custGeom>
            <a:rect b="b" l="l" r="r" t="t"/>
            <a:pathLst>
              <a:path extrusionOk="0" h="2830" w="6750">
                <a:moveTo>
                  <a:pt x="0" y="0"/>
                </a:moveTo>
                <a:lnTo>
                  <a:pt x="6749" y="0"/>
                </a:lnTo>
                <a:lnTo>
                  <a:pt x="6749" y="2829"/>
                </a:lnTo>
                <a:lnTo>
                  <a:pt x="0" y="2829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27" name="Google Shape;1927;p21"/>
          <p:cNvSpPr/>
          <p:nvPr/>
        </p:nvSpPr>
        <p:spPr>
          <a:xfrm>
            <a:off x="9727560" y="7281600"/>
            <a:ext cx="102960" cy="134640"/>
          </a:xfrm>
          <a:custGeom>
            <a:rect b="b" l="l" r="r" t="t"/>
            <a:pathLst>
              <a:path extrusionOk="0" h="374" w="286">
                <a:moveTo>
                  <a:pt x="255" y="0"/>
                </a:moveTo>
                <a:lnTo>
                  <a:pt x="255" y="220"/>
                </a:lnTo>
                <a:cubicBezTo>
                  <a:pt x="255" y="310"/>
                  <a:pt x="221" y="352"/>
                  <a:pt x="141" y="352"/>
                </a:cubicBezTo>
                <a:cubicBezTo>
                  <a:pt x="47" y="352"/>
                  <a:pt x="31" y="279"/>
                  <a:pt x="31" y="220"/>
                </a:cubicBezTo>
                <a:lnTo>
                  <a:pt x="31" y="0"/>
                </a:lnTo>
                <a:lnTo>
                  <a:pt x="0" y="0"/>
                </a:lnTo>
                <a:lnTo>
                  <a:pt x="0" y="220"/>
                </a:lnTo>
                <a:cubicBezTo>
                  <a:pt x="0" y="322"/>
                  <a:pt x="47" y="373"/>
                  <a:pt x="141" y="373"/>
                </a:cubicBezTo>
                <a:cubicBezTo>
                  <a:pt x="234" y="373"/>
                  <a:pt x="285" y="322"/>
                  <a:pt x="285" y="220"/>
                </a:cubicBezTo>
                <a:lnTo>
                  <a:pt x="285" y="0"/>
                </a:lnTo>
                <a:lnTo>
                  <a:pt x="25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21"/>
          <p:cNvSpPr/>
          <p:nvPr/>
        </p:nvSpPr>
        <p:spPr>
          <a:xfrm>
            <a:off x="9849600" y="7316520"/>
            <a:ext cx="76680" cy="96840"/>
          </a:xfrm>
          <a:custGeom>
            <a:rect b="b" l="l" r="r" t="t"/>
            <a:pathLst>
              <a:path extrusionOk="0" h="269" w="213">
                <a:moveTo>
                  <a:pt x="114" y="0"/>
                </a:moveTo>
                <a:cubicBezTo>
                  <a:pt x="76" y="0"/>
                  <a:pt x="38" y="22"/>
                  <a:pt x="25" y="56"/>
                </a:cubicBezTo>
                <a:cubicBezTo>
                  <a:pt x="25" y="43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8"/>
                </a:lnTo>
                <a:cubicBezTo>
                  <a:pt x="25" y="65"/>
                  <a:pt x="59" y="22"/>
                  <a:pt x="114" y="22"/>
                </a:cubicBezTo>
                <a:cubicBezTo>
                  <a:pt x="187" y="22"/>
                  <a:pt x="187" y="81"/>
                  <a:pt x="187" y="103"/>
                </a:cubicBezTo>
                <a:lnTo>
                  <a:pt x="187" y="268"/>
                </a:lnTo>
                <a:lnTo>
                  <a:pt x="212" y="268"/>
                </a:lnTo>
                <a:lnTo>
                  <a:pt x="212" y="107"/>
                </a:lnTo>
                <a:cubicBezTo>
                  <a:pt x="212" y="77"/>
                  <a:pt x="212" y="0"/>
                  <a:pt x="114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21"/>
          <p:cNvSpPr/>
          <p:nvPr/>
        </p:nvSpPr>
        <p:spPr>
          <a:xfrm>
            <a:off x="9946800" y="7317960"/>
            <a:ext cx="8640" cy="95400"/>
          </a:xfrm>
          <a:custGeom>
            <a:rect b="b" l="l" r="r" t="t"/>
            <a:pathLst>
              <a:path extrusionOk="0" h="265" w="24">
                <a:moveTo>
                  <a:pt x="0" y="264"/>
                </a:moveTo>
                <a:lnTo>
                  <a:pt x="23" y="264"/>
                </a:lnTo>
                <a:lnTo>
                  <a:pt x="23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30" name="Google Shape;1930;p21"/>
          <p:cNvSpPr/>
          <p:nvPr/>
        </p:nvSpPr>
        <p:spPr>
          <a:xfrm>
            <a:off x="9946800" y="7289160"/>
            <a:ext cx="8640" cy="12960"/>
          </a:xfrm>
          <a:custGeom>
            <a:rect b="b" l="l" r="r" t="t"/>
            <a:pathLst>
              <a:path extrusionOk="0" h="36" w="24">
                <a:moveTo>
                  <a:pt x="0" y="35"/>
                </a:moveTo>
                <a:lnTo>
                  <a:pt x="23" y="35"/>
                </a:lnTo>
                <a:lnTo>
                  <a:pt x="23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31" name="Google Shape;1931;p21"/>
          <p:cNvSpPr/>
          <p:nvPr/>
        </p:nvSpPr>
        <p:spPr>
          <a:xfrm>
            <a:off x="9965160" y="7317960"/>
            <a:ext cx="84600" cy="95400"/>
          </a:xfrm>
          <a:custGeom>
            <a:rect b="b" l="l" r="r" t="t"/>
            <a:pathLst>
              <a:path extrusionOk="0" h="265" w="235">
                <a:moveTo>
                  <a:pt x="209" y="0"/>
                </a:moveTo>
                <a:cubicBezTo>
                  <a:pt x="209" y="0"/>
                  <a:pt x="124" y="229"/>
                  <a:pt x="120" y="237"/>
                </a:cubicBezTo>
                <a:cubicBezTo>
                  <a:pt x="116" y="229"/>
                  <a:pt x="26" y="0"/>
                  <a:pt x="26" y="0"/>
                </a:cubicBezTo>
                <a:lnTo>
                  <a:pt x="0" y="0"/>
                </a:lnTo>
                <a:lnTo>
                  <a:pt x="107" y="264"/>
                </a:lnTo>
                <a:lnTo>
                  <a:pt x="132" y="264"/>
                </a:lnTo>
                <a:lnTo>
                  <a:pt x="234" y="0"/>
                </a:lnTo>
                <a:lnTo>
                  <a:pt x="20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21"/>
          <p:cNvSpPr/>
          <p:nvPr/>
        </p:nvSpPr>
        <p:spPr>
          <a:xfrm>
            <a:off x="10053720" y="7316520"/>
            <a:ext cx="84600" cy="99720"/>
          </a:xfrm>
          <a:custGeom>
            <a:rect b="b" l="l" r="r" t="t"/>
            <a:pathLst>
              <a:path extrusionOk="0" h="277" w="235">
                <a:moveTo>
                  <a:pt x="115" y="21"/>
                </a:moveTo>
                <a:cubicBezTo>
                  <a:pt x="174" y="21"/>
                  <a:pt x="208" y="72"/>
                  <a:pt x="208" y="120"/>
                </a:cubicBezTo>
                <a:cubicBezTo>
                  <a:pt x="204" y="120"/>
                  <a:pt x="30" y="120"/>
                  <a:pt x="21" y="120"/>
                </a:cubicBezTo>
                <a:cubicBezTo>
                  <a:pt x="30" y="72"/>
                  <a:pt x="60" y="21"/>
                  <a:pt x="115" y="21"/>
                </a:cubicBezTo>
                <a:moveTo>
                  <a:pt x="115" y="0"/>
                </a:moveTo>
                <a:cubicBezTo>
                  <a:pt x="85" y="0"/>
                  <a:pt x="60" y="9"/>
                  <a:pt x="39" y="30"/>
                </a:cubicBezTo>
                <a:cubicBezTo>
                  <a:pt x="12" y="55"/>
                  <a:pt x="0" y="98"/>
                  <a:pt x="0" y="141"/>
                </a:cubicBezTo>
                <a:cubicBezTo>
                  <a:pt x="0" y="183"/>
                  <a:pt x="12" y="221"/>
                  <a:pt x="35" y="242"/>
                </a:cubicBezTo>
                <a:cubicBezTo>
                  <a:pt x="56" y="264"/>
                  <a:pt x="85" y="276"/>
                  <a:pt x="115" y="276"/>
                </a:cubicBezTo>
                <a:cubicBezTo>
                  <a:pt x="179" y="276"/>
                  <a:pt x="221" y="242"/>
                  <a:pt x="229" y="179"/>
                </a:cubicBezTo>
                <a:lnTo>
                  <a:pt x="208" y="179"/>
                </a:lnTo>
                <a:cubicBezTo>
                  <a:pt x="200" y="225"/>
                  <a:pt x="166" y="255"/>
                  <a:pt x="115" y="255"/>
                </a:cubicBezTo>
                <a:cubicBezTo>
                  <a:pt x="90" y="255"/>
                  <a:pt x="69" y="247"/>
                  <a:pt x="56" y="230"/>
                </a:cubicBezTo>
                <a:cubicBezTo>
                  <a:pt x="35" y="209"/>
                  <a:pt x="21" y="179"/>
                  <a:pt x="21" y="141"/>
                </a:cubicBezTo>
                <a:cubicBezTo>
                  <a:pt x="25" y="141"/>
                  <a:pt x="234" y="141"/>
                  <a:pt x="234" y="141"/>
                </a:cubicBezTo>
                <a:cubicBezTo>
                  <a:pt x="234" y="137"/>
                  <a:pt x="234" y="132"/>
                  <a:pt x="234" y="132"/>
                </a:cubicBezTo>
                <a:cubicBezTo>
                  <a:pt x="234" y="90"/>
                  <a:pt x="221" y="55"/>
                  <a:pt x="200" y="30"/>
                </a:cubicBezTo>
                <a:cubicBezTo>
                  <a:pt x="179" y="9"/>
                  <a:pt x="149" y="0"/>
                  <a:pt x="11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21"/>
          <p:cNvSpPr/>
          <p:nvPr/>
        </p:nvSpPr>
        <p:spPr>
          <a:xfrm>
            <a:off x="10152720" y="7316520"/>
            <a:ext cx="45000" cy="97200"/>
          </a:xfrm>
          <a:custGeom>
            <a:rect b="b" l="l" r="r" t="t"/>
            <a:pathLst>
              <a:path extrusionOk="0" h="270" w="125">
                <a:moveTo>
                  <a:pt x="21" y="60"/>
                </a:moveTo>
                <a:cubicBezTo>
                  <a:pt x="21" y="48"/>
                  <a:pt x="21" y="5"/>
                  <a:pt x="21" y="5"/>
                </a:cubicBezTo>
                <a:lnTo>
                  <a:pt x="0" y="5"/>
                </a:lnTo>
                <a:lnTo>
                  <a:pt x="0" y="269"/>
                </a:lnTo>
                <a:lnTo>
                  <a:pt x="21" y="269"/>
                </a:lnTo>
                <a:lnTo>
                  <a:pt x="21" y="124"/>
                </a:lnTo>
                <a:cubicBezTo>
                  <a:pt x="25" y="86"/>
                  <a:pt x="34" y="73"/>
                  <a:pt x="52" y="52"/>
                </a:cubicBezTo>
                <a:cubicBezTo>
                  <a:pt x="81" y="26"/>
                  <a:pt x="111" y="26"/>
                  <a:pt x="124" y="26"/>
                </a:cubicBezTo>
                <a:lnTo>
                  <a:pt x="124" y="5"/>
                </a:lnTo>
                <a:cubicBezTo>
                  <a:pt x="81" y="0"/>
                  <a:pt x="38" y="26"/>
                  <a:pt x="21" y="6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4" name="Google Shape;1934;p21"/>
          <p:cNvSpPr/>
          <p:nvPr/>
        </p:nvSpPr>
        <p:spPr>
          <a:xfrm>
            <a:off x="10199880" y="7316520"/>
            <a:ext cx="77040" cy="99720"/>
          </a:xfrm>
          <a:custGeom>
            <a:rect b="b" l="l" r="r" t="t"/>
            <a:pathLst>
              <a:path extrusionOk="0" h="277" w="214">
                <a:moveTo>
                  <a:pt x="120" y="124"/>
                </a:moveTo>
                <a:lnTo>
                  <a:pt x="111" y="120"/>
                </a:lnTo>
                <a:cubicBezTo>
                  <a:pt x="73" y="115"/>
                  <a:pt x="34" y="107"/>
                  <a:pt x="34" y="68"/>
                </a:cubicBezTo>
                <a:cubicBezTo>
                  <a:pt x="34" y="34"/>
                  <a:pt x="73" y="21"/>
                  <a:pt x="107" y="21"/>
                </a:cubicBezTo>
                <a:cubicBezTo>
                  <a:pt x="132" y="21"/>
                  <a:pt x="179" y="30"/>
                  <a:pt x="179" y="86"/>
                </a:cubicBezTo>
                <a:lnTo>
                  <a:pt x="204" y="86"/>
                </a:lnTo>
                <a:cubicBezTo>
                  <a:pt x="204" y="30"/>
                  <a:pt x="171" y="0"/>
                  <a:pt x="107" y="0"/>
                </a:cubicBezTo>
                <a:cubicBezTo>
                  <a:pt x="86" y="0"/>
                  <a:pt x="9" y="4"/>
                  <a:pt x="9" y="68"/>
                </a:cubicBezTo>
                <a:cubicBezTo>
                  <a:pt x="9" y="124"/>
                  <a:pt x="65" y="137"/>
                  <a:pt x="103" y="145"/>
                </a:cubicBezTo>
                <a:lnTo>
                  <a:pt x="107" y="145"/>
                </a:lnTo>
                <a:cubicBezTo>
                  <a:pt x="149" y="153"/>
                  <a:pt x="187" y="162"/>
                  <a:pt x="187" y="200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60" y="255"/>
                  <a:pt x="26" y="225"/>
                  <a:pt x="26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0" y="238"/>
                  <a:pt x="43" y="276"/>
                  <a:pt x="107" y="276"/>
                </a:cubicBezTo>
                <a:cubicBezTo>
                  <a:pt x="132" y="276"/>
                  <a:pt x="213" y="272"/>
                  <a:pt x="213" y="200"/>
                </a:cubicBezTo>
                <a:cubicBezTo>
                  <a:pt x="213" y="145"/>
                  <a:pt x="171" y="132"/>
                  <a:pt x="120" y="12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21"/>
          <p:cNvSpPr/>
          <p:nvPr/>
        </p:nvSpPr>
        <p:spPr>
          <a:xfrm>
            <a:off x="10292760" y="73179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36" name="Google Shape;1936;p21"/>
          <p:cNvSpPr/>
          <p:nvPr/>
        </p:nvSpPr>
        <p:spPr>
          <a:xfrm>
            <a:off x="10312560" y="7289160"/>
            <a:ext cx="132120" cy="157680"/>
          </a:xfrm>
          <a:custGeom>
            <a:rect b="b" l="l" r="r" t="t"/>
            <a:pathLst>
              <a:path extrusionOk="0" h="438" w="367">
                <a:moveTo>
                  <a:pt x="72" y="80"/>
                </a:moveTo>
                <a:cubicBezTo>
                  <a:pt x="72" y="76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6"/>
                  <a:pt x="47" y="80"/>
                </a:cubicBezTo>
                <a:cubicBezTo>
                  <a:pt x="43" y="80"/>
                  <a:pt x="0" y="80"/>
                  <a:pt x="0" y="80"/>
                </a:cubicBezTo>
                <a:lnTo>
                  <a:pt x="0" y="101"/>
                </a:lnTo>
                <a:cubicBezTo>
                  <a:pt x="0" y="101"/>
                  <a:pt x="43" y="101"/>
                  <a:pt x="47" y="101"/>
                </a:cubicBezTo>
                <a:cubicBezTo>
                  <a:pt x="47" y="106"/>
                  <a:pt x="47" y="279"/>
                  <a:pt x="47" y="279"/>
                </a:cubicBezTo>
                <a:cubicBezTo>
                  <a:pt x="47" y="284"/>
                  <a:pt x="47" y="284"/>
                  <a:pt x="47" y="284"/>
                </a:cubicBezTo>
                <a:cubicBezTo>
                  <a:pt x="47" y="305"/>
                  <a:pt x="55" y="322"/>
                  <a:pt x="64" y="330"/>
                </a:cubicBezTo>
                <a:cubicBezTo>
                  <a:pt x="81" y="347"/>
                  <a:pt x="106" y="347"/>
                  <a:pt x="127" y="343"/>
                </a:cubicBezTo>
                <a:lnTo>
                  <a:pt x="127" y="322"/>
                </a:lnTo>
                <a:cubicBezTo>
                  <a:pt x="106" y="326"/>
                  <a:pt x="89" y="322"/>
                  <a:pt x="81" y="313"/>
                </a:cubicBezTo>
                <a:cubicBezTo>
                  <a:pt x="77" y="309"/>
                  <a:pt x="72" y="296"/>
                  <a:pt x="72" y="279"/>
                </a:cubicBezTo>
                <a:cubicBezTo>
                  <a:pt x="72" y="279"/>
                  <a:pt x="72" y="106"/>
                  <a:pt x="72" y="101"/>
                </a:cubicBezTo>
                <a:cubicBezTo>
                  <a:pt x="77" y="101"/>
                  <a:pt x="123" y="101"/>
                  <a:pt x="140" y="101"/>
                </a:cubicBezTo>
                <a:cubicBezTo>
                  <a:pt x="166" y="165"/>
                  <a:pt x="238" y="339"/>
                  <a:pt x="238" y="343"/>
                </a:cubicBezTo>
                <a:cubicBezTo>
                  <a:pt x="229" y="372"/>
                  <a:pt x="221" y="394"/>
                  <a:pt x="212" y="403"/>
                </a:cubicBezTo>
                <a:cubicBezTo>
                  <a:pt x="199" y="412"/>
                  <a:pt x="187" y="416"/>
                  <a:pt x="161" y="416"/>
                </a:cubicBezTo>
                <a:lnTo>
                  <a:pt x="157" y="416"/>
                </a:lnTo>
                <a:lnTo>
                  <a:pt x="157" y="437"/>
                </a:lnTo>
                <a:lnTo>
                  <a:pt x="161" y="437"/>
                </a:lnTo>
                <a:cubicBezTo>
                  <a:pt x="191" y="437"/>
                  <a:pt x="208" y="437"/>
                  <a:pt x="221" y="428"/>
                </a:cubicBezTo>
                <a:cubicBezTo>
                  <a:pt x="233" y="416"/>
                  <a:pt x="242" y="398"/>
                  <a:pt x="254" y="372"/>
                </a:cubicBezTo>
                <a:lnTo>
                  <a:pt x="366" y="80"/>
                </a:lnTo>
                <a:lnTo>
                  <a:pt x="340" y="80"/>
                </a:lnTo>
                <a:cubicBezTo>
                  <a:pt x="340" y="80"/>
                  <a:pt x="254" y="305"/>
                  <a:pt x="250" y="313"/>
                </a:cubicBezTo>
                <a:cubicBezTo>
                  <a:pt x="246" y="305"/>
                  <a:pt x="157" y="80"/>
                  <a:pt x="157" y="80"/>
                </a:cubicBezTo>
                <a:lnTo>
                  <a:pt x="72" y="8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7" name="Google Shape;1937;p21"/>
          <p:cNvSpPr/>
          <p:nvPr/>
        </p:nvSpPr>
        <p:spPr>
          <a:xfrm>
            <a:off x="10292760" y="72891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38" name="Google Shape;1938;p21"/>
          <p:cNvSpPr/>
          <p:nvPr/>
        </p:nvSpPr>
        <p:spPr>
          <a:xfrm>
            <a:off x="9873720" y="71246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2"/>
                </a:cubicBezTo>
                <a:cubicBezTo>
                  <a:pt x="64" y="301"/>
                  <a:pt x="132" y="352"/>
                  <a:pt x="199" y="352"/>
                </a:cubicBezTo>
                <a:cubicBezTo>
                  <a:pt x="280" y="352"/>
                  <a:pt x="335" y="293"/>
                  <a:pt x="335" y="195"/>
                </a:cubicBezTo>
                <a:cubicBezTo>
                  <a:pt x="335" y="89"/>
                  <a:pt x="280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5" y="187"/>
                </a:cubicBezTo>
                <a:cubicBezTo>
                  <a:pt x="9" y="97"/>
                  <a:pt x="76" y="0"/>
                  <a:pt x="208" y="0"/>
                </a:cubicBezTo>
                <a:cubicBezTo>
                  <a:pt x="297" y="4"/>
                  <a:pt x="395" y="72"/>
                  <a:pt x="395" y="195"/>
                </a:cubicBezTo>
                <a:cubicBezTo>
                  <a:pt x="391" y="318"/>
                  <a:pt x="284" y="382"/>
                  <a:pt x="195" y="37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1"/>
          <p:cNvSpPr/>
          <p:nvPr/>
        </p:nvSpPr>
        <p:spPr>
          <a:xfrm>
            <a:off x="10375200" y="7126080"/>
            <a:ext cx="124200" cy="133200"/>
          </a:xfrm>
          <a:custGeom>
            <a:rect b="b" l="l" r="r" t="t"/>
            <a:pathLst>
              <a:path extrusionOk="0" h="370" w="345">
                <a:moveTo>
                  <a:pt x="344" y="8"/>
                </a:moveTo>
                <a:lnTo>
                  <a:pt x="344" y="0"/>
                </a:lnTo>
                <a:lnTo>
                  <a:pt x="238" y="0"/>
                </a:lnTo>
                <a:lnTo>
                  <a:pt x="238" y="8"/>
                </a:lnTo>
                <a:cubicBezTo>
                  <a:pt x="259" y="8"/>
                  <a:pt x="263" y="13"/>
                  <a:pt x="263" y="42"/>
                </a:cubicBezTo>
                <a:lnTo>
                  <a:pt x="263" y="169"/>
                </a:lnTo>
                <a:lnTo>
                  <a:pt x="76" y="169"/>
                </a:lnTo>
                <a:lnTo>
                  <a:pt x="76" y="42"/>
                </a:lnTo>
                <a:cubicBezTo>
                  <a:pt x="76" y="13"/>
                  <a:pt x="81" y="8"/>
                  <a:pt x="103" y="8"/>
                </a:cubicBezTo>
                <a:lnTo>
                  <a:pt x="103" y="0"/>
                </a:lnTo>
                <a:lnTo>
                  <a:pt x="0" y="0"/>
                </a:lnTo>
                <a:lnTo>
                  <a:pt x="0" y="8"/>
                </a:lnTo>
                <a:cubicBezTo>
                  <a:pt x="17" y="8"/>
                  <a:pt x="25" y="13"/>
                  <a:pt x="25" y="42"/>
                </a:cubicBezTo>
                <a:lnTo>
                  <a:pt x="25" y="331"/>
                </a:lnTo>
                <a:cubicBezTo>
                  <a:pt x="25" y="361"/>
                  <a:pt x="17" y="365"/>
                  <a:pt x="0" y="365"/>
                </a:cubicBezTo>
                <a:lnTo>
                  <a:pt x="0" y="369"/>
                </a:lnTo>
                <a:lnTo>
                  <a:pt x="103" y="369"/>
                </a:lnTo>
                <a:lnTo>
                  <a:pt x="103" y="365"/>
                </a:lnTo>
                <a:cubicBezTo>
                  <a:pt x="81" y="365"/>
                  <a:pt x="76" y="361"/>
                  <a:pt x="76" y="331"/>
                </a:cubicBezTo>
                <a:lnTo>
                  <a:pt x="76" y="191"/>
                </a:lnTo>
                <a:lnTo>
                  <a:pt x="263" y="191"/>
                </a:lnTo>
                <a:lnTo>
                  <a:pt x="263" y="331"/>
                </a:lnTo>
                <a:cubicBezTo>
                  <a:pt x="263" y="361"/>
                  <a:pt x="259" y="365"/>
                  <a:pt x="238" y="365"/>
                </a:cubicBezTo>
                <a:lnTo>
                  <a:pt x="238" y="369"/>
                </a:lnTo>
                <a:lnTo>
                  <a:pt x="344" y="369"/>
                </a:lnTo>
                <a:lnTo>
                  <a:pt x="344" y="365"/>
                </a:lnTo>
                <a:cubicBezTo>
                  <a:pt x="323" y="365"/>
                  <a:pt x="319" y="361"/>
                  <a:pt x="319" y="331"/>
                </a:cubicBezTo>
                <a:lnTo>
                  <a:pt x="319" y="42"/>
                </a:lnTo>
                <a:cubicBezTo>
                  <a:pt x="319" y="13"/>
                  <a:pt x="323" y="8"/>
                  <a:pt x="344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0" name="Google Shape;1940;p21"/>
          <p:cNvSpPr/>
          <p:nvPr/>
        </p:nvSpPr>
        <p:spPr>
          <a:xfrm>
            <a:off x="10024560" y="7126080"/>
            <a:ext cx="121320" cy="133200"/>
          </a:xfrm>
          <a:custGeom>
            <a:rect b="b" l="l" r="r" t="t"/>
            <a:pathLst>
              <a:path extrusionOk="0" h="370" w="337">
                <a:moveTo>
                  <a:pt x="0" y="0"/>
                </a:moveTo>
                <a:lnTo>
                  <a:pt x="0" y="8"/>
                </a:lnTo>
                <a:cubicBezTo>
                  <a:pt x="22" y="8"/>
                  <a:pt x="26" y="8"/>
                  <a:pt x="26" y="30"/>
                </a:cubicBezTo>
                <a:lnTo>
                  <a:pt x="26" y="331"/>
                </a:lnTo>
                <a:cubicBezTo>
                  <a:pt x="26" y="361"/>
                  <a:pt x="22" y="365"/>
                  <a:pt x="0" y="365"/>
                </a:cubicBezTo>
                <a:lnTo>
                  <a:pt x="0" y="369"/>
                </a:lnTo>
                <a:lnTo>
                  <a:pt x="82" y="369"/>
                </a:lnTo>
                <a:lnTo>
                  <a:pt x="82" y="365"/>
                </a:lnTo>
                <a:cubicBezTo>
                  <a:pt x="61" y="365"/>
                  <a:pt x="52" y="361"/>
                  <a:pt x="52" y="331"/>
                </a:cubicBezTo>
                <a:lnTo>
                  <a:pt x="52" y="63"/>
                </a:lnTo>
                <a:cubicBezTo>
                  <a:pt x="52" y="68"/>
                  <a:pt x="260" y="314"/>
                  <a:pt x="302" y="369"/>
                </a:cubicBezTo>
                <a:lnTo>
                  <a:pt x="310" y="369"/>
                </a:lnTo>
                <a:lnTo>
                  <a:pt x="310" y="30"/>
                </a:lnTo>
                <a:cubicBezTo>
                  <a:pt x="310" y="8"/>
                  <a:pt x="319" y="8"/>
                  <a:pt x="336" y="8"/>
                </a:cubicBezTo>
                <a:lnTo>
                  <a:pt x="336" y="0"/>
                </a:lnTo>
                <a:lnTo>
                  <a:pt x="260" y="0"/>
                </a:lnTo>
                <a:lnTo>
                  <a:pt x="260" y="8"/>
                </a:lnTo>
                <a:cubicBezTo>
                  <a:pt x="281" y="8"/>
                  <a:pt x="285" y="8"/>
                  <a:pt x="285" y="30"/>
                </a:cubicBezTo>
                <a:lnTo>
                  <a:pt x="285" y="268"/>
                </a:lnTo>
                <a:lnTo>
                  <a:pt x="73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1" name="Google Shape;1941;p21"/>
          <p:cNvSpPr/>
          <p:nvPr/>
        </p:nvSpPr>
        <p:spPr>
          <a:xfrm>
            <a:off x="10146600" y="7126080"/>
            <a:ext cx="125640" cy="133200"/>
          </a:xfrm>
          <a:custGeom>
            <a:rect b="b" l="l" r="r" t="t"/>
            <a:pathLst>
              <a:path extrusionOk="0" h="370" w="349">
                <a:moveTo>
                  <a:pt x="98" y="238"/>
                </a:moveTo>
                <a:cubicBezTo>
                  <a:pt x="124" y="179"/>
                  <a:pt x="162" y="85"/>
                  <a:pt x="162" y="85"/>
                </a:cubicBezTo>
                <a:cubicBezTo>
                  <a:pt x="162" y="85"/>
                  <a:pt x="192" y="169"/>
                  <a:pt x="221" y="238"/>
                </a:cubicBezTo>
                <a:lnTo>
                  <a:pt x="98" y="238"/>
                </a:lnTo>
                <a:moveTo>
                  <a:pt x="179" y="0"/>
                </a:moveTo>
                <a:lnTo>
                  <a:pt x="170" y="0"/>
                </a:lnTo>
                <a:cubicBezTo>
                  <a:pt x="153" y="46"/>
                  <a:pt x="64" y="251"/>
                  <a:pt x="34" y="318"/>
                </a:cubicBezTo>
                <a:cubicBezTo>
                  <a:pt x="30" y="331"/>
                  <a:pt x="21" y="352"/>
                  <a:pt x="17" y="361"/>
                </a:cubicBezTo>
                <a:cubicBezTo>
                  <a:pt x="13" y="365"/>
                  <a:pt x="8" y="365"/>
                  <a:pt x="0" y="365"/>
                </a:cubicBezTo>
                <a:lnTo>
                  <a:pt x="0" y="369"/>
                </a:lnTo>
                <a:lnTo>
                  <a:pt x="72" y="369"/>
                </a:lnTo>
                <a:lnTo>
                  <a:pt x="72" y="365"/>
                </a:lnTo>
                <a:cubicBezTo>
                  <a:pt x="68" y="365"/>
                  <a:pt x="55" y="365"/>
                  <a:pt x="55" y="356"/>
                </a:cubicBezTo>
                <a:cubicBezTo>
                  <a:pt x="55" y="352"/>
                  <a:pt x="55" y="348"/>
                  <a:pt x="55" y="344"/>
                </a:cubicBezTo>
                <a:cubicBezTo>
                  <a:pt x="59" y="335"/>
                  <a:pt x="72" y="301"/>
                  <a:pt x="89" y="259"/>
                </a:cubicBezTo>
                <a:lnTo>
                  <a:pt x="230" y="259"/>
                </a:lnTo>
                <a:cubicBezTo>
                  <a:pt x="242" y="293"/>
                  <a:pt x="255" y="323"/>
                  <a:pt x="263" y="335"/>
                </a:cubicBezTo>
                <a:cubicBezTo>
                  <a:pt x="263" y="340"/>
                  <a:pt x="268" y="348"/>
                  <a:pt x="268" y="356"/>
                </a:cubicBezTo>
                <a:cubicBezTo>
                  <a:pt x="268" y="365"/>
                  <a:pt x="259" y="365"/>
                  <a:pt x="251" y="365"/>
                </a:cubicBezTo>
                <a:lnTo>
                  <a:pt x="251" y="369"/>
                </a:lnTo>
                <a:lnTo>
                  <a:pt x="348" y="369"/>
                </a:lnTo>
                <a:lnTo>
                  <a:pt x="348" y="365"/>
                </a:lnTo>
                <a:cubicBezTo>
                  <a:pt x="335" y="365"/>
                  <a:pt x="331" y="361"/>
                  <a:pt x="323" y="340"/>
                </a:cubicBezTo>
                <a:lnTo>
                  <a:pt x="179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2" name="Google Shape;1942;p21"/>
          <p:cNvSpPr/>
          <p:nvPr/>
        </p:nvSpPr>
        <p:spPr>
          <a:xfrm>
            <a:off x="9721440" y="7126080"/>
            <a:ext cx="145440" cy="133200"/>
          </a:xfrm>
          <a:custGeom>
            <a:rect b="b" l="l" r="r" t="t"/>
            <a:pathLst>
              <a:path extrusionOk="0" h="370" w="404">
                <a:moveTo>
                  <a:pt x="0" y="0"/>
                </a:moveTo>
                <a:lnTo>
                  <a:pt x="0" y="8"/>
                </a:lnTo>
                <a:cubicBezTo>
                  <a:pt x="13" y="8"/>
                  <a:pt x="17" y="8"/>
                  <a:pt x="21" y="13"/>
                </a:cubicBezTo>
                <a:cubicBezTo>
                  <a:pt x="21" y="17"/>
                  <a:pt x="25" y="17"/>
                  <a:pt x="25" y="17"/>
                </a:cubicBezTo>
                <a:cubicBezTo>
                  <a:pt x="25" y="21"/>
                  <a:pt x="25" y="21"/>
                  <a:pt x="25" y="25"/>
                </a:cubicBezTo>
                <a:lnTo>
                  <a:pt x="25" y="30"/>
                </a:lnTo>
                <a:lnTo>
                  <a:pt x="25" y="331"/>
                </a:lnTo>
                <a:cubicBezTo>
                  <a:pt x="25" y="361"/>
                  <a:pt x="21" y="365"/>
                  <a:pt x="0" y="365"/>
                </a:cubicBezTo>
                <a:lnTo>
                  <a:pt x="0" y="369"/>
                </a:lnTo>
                <a:lnTo>
                  <a:pt x="76" y="369"/>
                </a:lnTo>
                <a:lnTo>
                  <a:pt x="76" y="365"/>
                </a:lnTo>
                <a:cubicBezTo>
                  <a:pt x="55" y="365"/>
                  <a:pt x="51" y="361"/>
                  <a:pt x="51" y="331"/>
                </a:cubicBezTo>
                <a:lnTo>
                  <a:pt x="51" y="76"/>
                </a:lnTo>
                <a:cubicBezTo>
                  <a:pt x="51" y="68"/>
                  <a:pt x="51" y="59"/>
                  <a:pt x="51" y="59"/>
                </a:cubicBezTo>
                <a:lnTo>
                  <a:pt x="55" y="76"/>
                </a:lnTo>
                <a:lnTo>
                  <a:pt x="183" y="369"/>
                </a:lnTo>
                <a:lnTo>
                  <a:pt x="191" y="369"/>
                </a:lnTo>
                <a:lnTo>
                  <a:pt x="318" y="68"/>
                </a:lnTo>
                <a:lnTo>
                  <a:pt x="323" y="55"/>
                </a:lnTo>
                <a:cubicBezTo>
                  <a:pt x="323" y="55"/>
                  <a:pt x="323" y="59"/>
                  <a:pt x="323" y="63"/>
                </a:cubicBezTo>
                <a:lnTo>
                  <a:pt x="323" y="331"/>
                </a:lnTo>
                <a:cubicBezTo>
                  <a:pt x="323" y="361"/>
                  <a:pt x="318" y="365"/>
                  <a:pt x="297" y="365"/>
                </a:cubicBezTo>
                <a:lnTo>
                  <a:pt x="297" y="369"/>
                </a:lnTo>
                <a:lnTo>
                  <a:pt x="403" y="369"/>
                </a:lnTo>
                <a:lnTo>
                  <a:pt x="403" y="365"/>
                </a:lnTo>
                <a:cubicBezTo>
                  <a:pt x="382" y="365"/>
                  <a:pt x="373" y="361"/>
                  <a:pt x="373" y="331"/>
                </a:cubicBezTo>
                <a:lnTo>
                  <a:pt x="373" y="30"/>
                </a:lnTo>
                <a:cubicBezTo>
                  <a:pt x="373" y="8"/>
                  <a:pt x="382" y="8"/>
                  <a:pt x="399" y="8"/>
                </a:cubicBezTo>
                <a:lnTo>
                  <a:pt x="399" y="0"/>
                </a:lnTo>
                <a:lnTo>
                  <a:pt x="318" y="0"/>
                </a:lnTo>
                <a:lnTo>
                  <a:pt x="200" y="280"/>
                </a:lnTo>
                <a:lnTo>
                  <a:pt x="80" y="0"/>
                </a:ln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3" name="Google Shape;1943;p21"/>
          <p:cNvSpPr/>
          <p:nvPr/>
        </p:nvSpPr>
        <p:spPr>
          <a:xfrm>
            <a:off x="10277640" y="7124640"/>
            <a:ext cx="79920" cy="136080"/>
          </a:xfrm>
          <a:custGeom>
            <a:rect b="b" l="l" r="r" t="t"/>
            <a:pathLst>
              <a:path extrusionOk="0" h="378" w="222">
                <a:moveTo>
                  <a:pt x="0" y="348"/>
                </a:moveTo>
                <a:cubicBezTo>
                  <a:pt x="26" y="365"/>
                  <a:pt x="59" y="377"/>
                  <a:pt x="102" y="377"/>
                </a:cubicBezTo>
                <a:cubicBezTo>
                  <a:pt x="162" y="377"/>
                  <a:pt x="221" y="335"/>
                  <a:pt x="221" y="267"/>
                </a:cubicBezTo>
                <a:cubicBezTo>
                  <a:pt x="221" y="195"/>
                  <a:pt x="170" y="177"/>
                  <a:pt x="119" y="152"/>
                </a:cubicBezTo>
                <a:cubicBezTo>
                  <a:pt x="64" y="127"/>
                  <a:pt x="42" y="114"/>
                  <a:pt x="42" y="80"/>
                </a:cubicBezTo>
                <a:cubicBezTo>
                  <a:pt x="42" y="59"/>
                  <a:pt x="59" y="25"/>
                  <a:pt x="106" y="25"/>
                </a:cubicBezTo>
                <a:cubicBezTo>
                  <a:pt x="119" y="25"/>
                  <a:pt x="131" y="25"/>
                  <a:pt x="144" y="34"/>
                </a:cubicBezTo>
                <a:cubicBezTo>
                  <a:pt x="179" y="55"/>
                  <a:pt x="183" y="84"/>
                  <a:pt x="187" y="101"/>
                </a:cubicBezTo>
                <a:lnTo>
                  <a:pt x="192" y="101"/>
                </a:lnTo>
                <a:lnTo>
                  <a:pt x="192" y="21"/>
                </a:lnTo>
                <a:cubicBezTo>
                  <a:pt x="166" y="8"/>
                  <a:pt x="148" y="4"/>
                  <a:pt x="131" y="4"/>
                </a:cubicBezTo>
                <a:cubicBezTo>
                  <a:pt x="127" y="4"/>
                  <a:pt x="119" y="0"/>
                  <a:pt x="110" y="0"/>
                </a:cubicBezTo>
                <a:cubicBezTo>
                  <a:pt x="59" y="0"/>
                  <a:pt x="0" y="34"/>
                  <a:pt x="0" y="97"/>
                </a:cubicBezTo>
                <a:cubicBezTo>
                  <a:pt x="0" y="139"/>
                  <a:pt x="26" y="169"/>
                  <a:pt x="81" y="195"/>
                </a:cubicBezTo>
                <a:cubicBezTo>
                  <a:pt x="131" y="221"/>
                  <a:pt x="170" y="233"/>
                  <a:pt x="170" y="284"/>
                </a:cubicBezTo>
                <a:cubicBezTo>
                  <a:pt x="170" y="310"/>
                  <a:pt x="157" y="356"/>
                  <a:pt x="97" y="356"/>
                </a:cubicBezTo>
                <a:cubicBezTo>
                  <a:pt x="72" y="356"/>
                  <a:pt x="55" y="348"/>
                  <a:pt x="38" y="335"/>
                </a:cubicBezTo>
                <a:cubicBezTo>
                  <a:pt x="4" y="305"/>
                  <a:pt x="4" y="280"/>
                  <a:pt x="4" y="267"/>
                </a:cubicBezTo>
                <a:lnTo>
                  <a:pt x="0" y="267"/>
                </a:lnTo>
                <a:lnTo>
                  <a:pt x="0" y="3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4" name="Google Shape;1944;p21"/>
          <p:cNvSpPr/>
          <p:nvPr/>
        </p:nvSpPr>
        <p:spPr>
          <a:xfrm>
            <a:off x="9389160" y="7275480"/>
            <a:ext cx="268920" cy="144000"/>
          </a:xfrm>
          <a:custGeom>
            <a:rect b="b" l="l" r="r" t="t"/>
            <a:pathLst>
              <a:path extrusionOk="0" h="400" w="747">
                <a:moveTo>
                  <a:pt x="695" y="148"/>
                </a:moveTo>
                <a:lnTo>
                  <a:pt x="708" y="76"/>
                </a:lnTo>
                <a:lnTo>
                  <a:pt x="674" y="51"/>
                </a:lnTo>
                <a:cubicBezTo>
                  <a:pt x="678" y="42"/>
                  <a:pt x="683" y="29"/>
                  <a:pt x="687" y="21"/>
                </a:cubicBezTo>
                <a:cubicBezTo>
                  <a:pt x="695" y="29"/>
                  <a:pt x="729" y="59"/>
                  <a:pt x="733" y="63"/>
                </a:cubicBezTo>
                <a:cubicBezTo>
                  <a:pt x="721" y="93"/>
                  <a:pt x="708" y="123"/>
                  <a:pt x="695" y="148"/>
                </a:cubicBezTo>
                <a:moveTo>
                  <a:pt x="649" y="169"/>
                </a:moveTo>
                <a:cubicBezTo>
                  <a:pt x="590" y="266"/>
                  <a:pt x="505" y="334"/>
                  <a:pt x="403" y="373"/>
                </a:cubicBezTo>
                <a:cubicBezTo>
                  <a:pt x="403" y="373"/>
                  <a:pt x="378" y="382"/>
                  <a:pt x="374" y="386"/>
                </a:cubicBezTo>
                <a:cubicBezTo>
                  <a:pt x="369" y="382"/>
                  <a:pt x="339" y="373"/>
                  <a:pt x="339" y="373"/>
                </a:cubicBezTo>
                <a:cubicBezTo>
                  <a:pt x="237" y="334"/>
                  <a:pt x="152" y="266"/>
                  <a:pt x="93" y="169"/>
                </a:cubicBezTo>
                <a:cubicBezTo>
                  <a:pt x="76" y="144"/>
                  <a:pt x="64" y="114"/>
                  <a:pt x="51" y="80"/>
                </a:cubicBezTo>
                <a:cubicBezTo>
                  <a:pt x="55" y="76"/>
                  <a:pt x="89" y="46"/>
                  <a:pt x="97" y="42"/>
                </a:cubicBezTo>
                <a:cubicBezTo>
                  <a:pt x="110" y="76"/>
                  <a:pt x="123" y="110"/>
                  <a:pt x="144" y="139"/>
                </a:cubicBezTo>
                <a:cubicBezTo>
                  <a:pt x="195" y="224"/>
                  <a:pt x="271" y="283"/>
                  <a:pt x="360" y="317"/>
                </a:cubicBezTo>
                <a:lnTo>
                  <a:pt x="374" y="322"/>
                </a:lnTo>
                <a:lnTo>
                  <a:pt x="386" y="317"/>
                </a:lnTo>
                <a:cubicBezTo>
                  <a:pt x="475" y="283"/>
                  <a:pt x="547" y="224"/>
                  <a:pt x="602" y="139"/>
                </a:cubicBezTo>
                <a:cubicBezTo>
                  <a:pt x="619" y="110"/>
                  <a:pt x="636" y="76"/>
                  <a:pt x="649" y="42"/>
                </a:cubicBezTo>
                <a:cubicBezTo>
                  <a:pt x="657" y="46"/>
                  <a:pt x="687" y="76"/>
                  <a:pt x="695" y="80"/>
                </a:cubicBezTo>
                <a:cubicBezTo>
                  <a:pt x="683" y="114"/>
                  <a:pt x="666" y="144"/>
                  <a:pt x="649" y="169"/>
                </a:cubicBezTo>
                <a:moveTo>
                  <a:pt x="683" y="173"/>
                </a:moveTo>
                <a:cubicBezTo>
                  <a:pt x="678" y="169"/>
                  <a:pt x="674" y="165"/>
                  <a:pt x="670" y="161"/>
                </a:cubicBezTo>
                <a:cubicBezTo>
                  <a:pt x="678" y="148"/>
                  <a:pt x="683" y="135"/>
                  <a:pt x="691" y="123"/>
                </a:cubicBezTo>
                <a:lnTo>
                  <a:pt x="683" y="173"/>
                </a:lnTo>
                <a:moveTo>
                  <a:pt x="64" y="173"/>
                </a:moveTo>
                <a:lnTo>
                  <a:pt x="55" y="123"/>
                </a:lnTo>
                <a:cubicBezTo>
                  <a:pt x="59" y="135"/>
                  <a:pt x="68" y="148"/>
                  <a:pt x="76" y="161"/>
                </a:cubicBezTo>
                <a:cubicBezTo>
                  <a:pt x="72" y="165"/>
                  <a:pt x="68" y="169"/>
                  <a:pt x="64" y="173"/>
                </a:cubicBezTo>
                <a:moveTo>
                  <a:pt x="13" y="63"/>
                </a:moveTo>
                <a:cubicBezTo>
                  <a:pt x="17" y="59"/>
                  <a:pt x="51" y="29"/>
                  <a:pt x="59" y="21"/>
                </a:cubicBezTo>
                <a:cubicBezTo>
                  <a:pt x="64" y="29"/>
                  <a:pt x="64" y="42"/>
                  <a:pt x="68" y="51"/>
                </a:cubicBezTo>
                <a:lnTo>
                  <a:pt x="34" y="76"/>
                </a:lnTo>
                <a:lnTo>
                  <a:pt x="47" y="148"/>
                </a:lnTo>
                <a:cubicBezTo>
                  <a:pt x="34" y="123"/>
                  <a:pt x="21" y="93"/>
                  <a:pt x="13" y="63"/>
                </a:cubicBezTo>
                <a:moveTo>
                  <a:pt x="678" y="0"/>
                </a:moveTo>
                <a:lnTo>
                  <a:pt x="678" y="8"/>
                </a:lnTo>
                <a:cubicBezTo>
                  <a:pt x="674" y="21"/>
                  <a:pt x="670" y="29"/>
                  <a:pt x="666" y="42"/>
                </a:cubicBezTo>
                <a:lnTo>
                  <a:pt x="645" y="21"/>
                </a:lnTo>
                <a:lnTo>
                  <a:pt x="640" y="29"/>
                </a:lnTo>
                <a:cubicBezTo>
                  <a:pt x="628" y="68"/>
                  <a:pt x="611" y="101"/>
                  <a:pt x="590" y="131"/>
                </a:cubicBezTo>
                <a:cubicBezTo>
                  <a:pt x="539" y="216"/>
                  <a:pt x="467" y="275"/>
                  <a:pt x="382" y="305"/>
                </a:cubicBezTo>
                <a:lnTo>
                  <a:pt x="374" y="309"/>
                </a:lnTo>
                <a:cubicBezTo>
                  <a:pt x="369" y="309"/>
                  <a:pt x="364" y="305"/>
                  <a:pt x="364" y="305"/>
                </a:cubicBezTo>
                <a:cubicBezTo>
                  <a:pt x="275" y="275"/>
                  <a:pt x="203" y="216"/>
                  <a:pt x="152" y="131"/>
                </a:cubicBezTo>
                <a:cubicBezTo>
                  <a:pt x="131" y="101"/>
                  <a:pt x="119" y="68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6" y="42"/>
                </a:lnTo>
                <a:cubicBezTo>
                  <a:pt x="72" y="29"/>
                  <a:pt x="72" y="21"/>
                  <a:pt x="68" y="8"/>
                </a:cubicBezTo>
                <a:lnTo>
                  <a:pt x="64" y="0"/>
                </a:lnTo>
                <a:lnTo>
                  <a:pt x="59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0"/>
                  <a:pt x="38" y="156"/>
                  <a:pt x="55" y="186"/>
                </a:cubicBezTo>
                <a:lnTo>
                  <a:pt x="55" y="195"/>
                </a:lnTo>
                <a:lnTo>
                  <a:pt x="80" y="169"/>
                </a:lnTo>
                <a:cubicBezTo>
                  <a:pt x="80" y="173"/>
                  <a:pt x="85" y="173"/>
                  <a:pt x="85" y="178"/>
                </a:cubicBezTo>
                <a:cubicBezTo>
                  <a:pt x="144" y="275"/>
                  <a:pt x="233" y="343"/>
                  <a:pt x="335" y="382"/>
                </a:cubicBezTo>
                <a:lnTo>
                  <a:pt x="374" y="399"/>
                </a:lnTo>
                <a:lnTo>
                  <a:pt x="407" y="382"/>
                </a:lnTo>
                <a:cubicBezTo>
                  <a:pt x="513" y="343"/>
                  <a:pt x="598" y="275"/>
                  <a:pt x="661" y="178"/>
                </a:cubicBezTo>
                <a:cubicBezTo>
                  <a:pt x="661" y="173"/>
                  <a:pt x="661" y="173"/>
                  <a:pt x="661" y="169"/>
                </a:cubicBezTo>
                <a:lnTo>
                  <a:pt x="687" y="195"/>
                </a:lnTo>
                <a:lnTo>
                  <a:pt x="691" y="186"/>
                </a:lnTo>
                <a:cubicBezTo>
                  <a:pt x="708" y="156"/>
                  <a:pt x="729" y="110"/>
                  <a:pt x="746" y="63"/>
                </a:cubicBezTo>
                <a:lnTo>
                  <a:pt x="746" y="59"/>
                </a:lnTo>
                <a:lnTo>
                  <a:pt x="678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5" name="Google Shape;1945;p21"/>
          <p:cNvSpPr/>
          <p:nvPr/>
        </p:nvSpPr>
        <p:spPr>
          <a:xfrm>
            <a:off x="9417960" y="7317960"/>
            <a:ext cx="16200" cy="14400"/>
          </a:xfrm>
          <a:custGeom>
            <a:rect b="b" l="l" r="r" t="t"/>
            <a:pathLst>
              <a:path extrusionOk="0" h="40" w="45">
                <a:moveTo>
                  <a:pt x="22" y="9"/>
                </a:moveTo>
                <a:lnTo>
                  <a:pt x="35" y="5"/>
                </a:lnTo>
                <a:lnTo>
                  <a:pt x="26" y="14"/>
                </a:lnTo>
                <a:lnTo>
                  <a:pt x="22" y="9"/>
                </a:lnTo>
                <a:moveTo>
                  <a:pt x="35" y="22"/>
                </a:moveTo>
                <a:lnTo>
                  <a:pt x="44" y="9"/>
                </a:lnTo>
                <a:lnTo>
                  <a:pt x="44" y="5"/>
                </a:lnTo>
                <a:cubicBezTo>
                  <a:pt x="40" y="5"/>
                  <a:pt x="40" y="5"/>
                  <a:pt x="40" y="0"/>
                </a:cubicBezTo>
                <a:cubicBezTo>
                  <a:pt x="27" y="0"/>
                  <a:pt x="13" y="5"/>
                  <a:pt x="5" y="5"/>
                </a:cubicBezTo>
                <a:lnTo>
                  <a:pt x="0" y="5"/>
                </a:lnTo>
                <a:lnTo>
                  <a:pt x="5" y="9"/>
                </a:lnTo>
                <a:lnTo>
                  <a:pt x="5" y="14"/>
                </a:lnTo>
                <a:lnTo>
                  <a:pt x="9" y="14"/>
                </a:lnTo>
                <a:lnTo>
                  <a:pt x="9" y="9"/>
                </a:lnTo>
                <a:lnTo>
                  <a:pt x="17" y="9"/>
                </a:lnTo>
                <a:lnTo>
                  <a:pt x="22" y="18"/>
                </a:lnTo>
                <a:cubicBezTo>
                  <a:pt x="22" y="22"/>
                  <a:pt x="17" y="27"/>
                  <a:pt x="17" y="27"/>
                </a:cubicBezTo>
                <a:lnTo>
                  <a:pt x="13" y="22"/>
                </a:lnTo>
                <a:lnTo>
                  <a:pt x="13" y="27"/>
                </a:lnTo>
                <a:cubicBezTo>
                  <a:pt x="13" y="27"/>
                  <a:pt x="13" y="31"/>
                  <a:pt x="17" y="31"/>
                </a:cubicBezTo>
                <a:cubicBezTo>
                  <a:pt x="17" y="35"/>
                  <a:pt x="17" y="35"/>
                  <a:pt x="22" y="39"/>
                </a:cubicBezTo>
                <a:lnTo>
                  <a:pt x="22" y="35"/>
                </a:lnTo>
                <a:cubicBezTo>
                  <a:pt x="22" y="31"/>
                  <a:pt x="31" y="27"/>
                  <a:pt x="35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21"/>
          <p:cNvSpPr/>
          <p:nvPr/>
        </p:nvSpPr>
        <p:spPr>
          <a:xfrm>
            <a:off x="9430200" y="7331640"/>
            <a:ext cx="17640" cy="17640"/>
          </a:xfrm>
          <a:custGeom>
            <a:rect b="b" l="l" r="r" t="t"/>
            <a:pathLst>
              <a:path extrusionOk="0" h="49" w="49">
                <a:moveTo>
                  <a:pt x="48" y="30"/>
                </a:moveTo>
                <a:cubicBezTo>
                  <a:pt x="48" y="30"/>
                  <a:pt x="48" y="26"/>
                  <a:pt x="44" y="26"/>
                </a:cubicBezTo>
                <a:cubicBezTo>
                  <a:pt x="44" y="22"/>
                  <a:pt x="44" y="22"/>
                  <a:pt x="44" y="22"/>
                </a:cubicBezTo>
                <a:lnTo>
                  <a:pt x="39" y="22"/>
                </a:lnTo>
                <a:lnTo>
                  <a:pt x="39" y="26"/>
                </a:lnTo>
                <a:cubicBezTo>
                  <a:pt x="35" y="30"/>
                  <a:pt x="23" y="40"/>
                  <a:pt x="23" y="40"/>
                </a:cubicBezTo>
                <a:cubicBezTo>
                  <a:pt x="27" y="30"/>
                  <a:pt x="31" y="17"/>
                  <a:pt x="35" y="9"/>
                </a:cubicBezTo>
                <a:lnTo>
                  <a:pt x="31" y="5"/>
                </a:lnTo>
                <a:lnTo>
                  <a:pt x="27" y="0"/>
                </a:lnTo>
                <a:lnTo>
                  <a:pt x="27" y="5"/>
                </a:lnTo>
                <a:cubicBezTo>
                  <a:pt x="27" y="5"/>
                  <a:pt x="23" y="9"/>
                  <a:pt x="18" y="9"/>
                </a:cubicBezTo>
                <a:lnTo>
                  <a:pt x="10" y="17"/>
                </a:lnTo>
                <a:lnTo>
                  <a:pt x="6" y="22"/>
                </a:lnTo>
                <a:lnTo>
                  <a:pt x="0" y="17"/>
                </a:lnTo>
                <a:lnTo>
                  <a:pt x="0" y="22"/>
                </a:lnTo>
                <a:lnTo>
                  <a:pt x="0" y="26"/>
                </a:lnTo>
                <a:cubicBezTo>
                  <a:pt x="6" y="26"/>
                  <a:pt x="6" y="30"/>
                  <a:pt x="6" y="30"/>
                </a:cubicBezTo>
                <a:lnTo>
                  <a:pt x="10" y="30"/>
                </a:lnTo>
                <a:lnTo>
                  <a:pt x="6" y="26"/>
                </a:lnTo>
                <a:cubicBezTo>
                  <a:pt x="10" y="22"/>
                  <a:pt x="18" y="17"/>
                  <a:pt x="23" y="13"/>
                </a:cubicBezTo>
                <a:cubicBezTo>
                  <a:pt x="23" y="22"/>
                  <a:pt x="18" y="30"/>
                  <a:pt x="14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3" y="48"/>
                  <a:pt x="23" y="44"/>
                  <a:pt x="27" y="40"/>
                </a:cubicBezTo>
                <a:lnTo>
                  <a:pt x="35" y="34"/>
                </a:lnTo>
                <a:cubicBezTo>
                  <a:pt x="39" y="30"/>
                  <a:pt x="44" y="30"/>
                  <a:pt x="44" y="30"/>
                </a:cubicBezTo>
                <a:lnTo>
                  <a:pt x="48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21"/>
          <p:cNvSpPr/>
          <p:nvPr/>
        </p:nvSpPr>
        <p:spPr>
          <a:xfrm>
            <a:off x="9445680" y="7350000"/>
            <a:ext cx="15840" cy="14400"/>
          </a:xfrm>
          <a:custGeom>
            <a:rect b="b" l="l" r="r" t="t"/>
            <a:pathLst>
              <a:path extrusionOk="0" h="40" w="44">
                <a:moveTo>
                  <a:pt x="4" y="9"/>
                </a:moveTo>
                <a:cubicBezTo>
                  <a:pt x="0" y="13"/>
                  <a:pt x="0" y="27"/>
                  <a:pt x="4" y="35"/>
                </a:cubicBezTo>
                <a:cubicBezTo>
                  <a:pt x="8" y="39"/>
                  <a:pt x="12" y="39"/>
                  <a:pt x="21" y="39"/>
                </a:cubicBezTo>
                <a:cubicBezTo>
                  <a:pt x="17" y="35"/>
                  <a:pt x="17" y="35"/>
                  <a:pt x="12" y="31"/>
                </a:cubicBezTo>
                <a:cubicBezTo>
                  <a:pt x="8" y="27"/>
                  <a:pt x="8" y="17"/>
                  <a:pt x="12" y="13"/>
                </a:cubicBezTo>
                <a:cubicBezTo>
                  <a:pt x="21" y="9"/>
                  <a:pt x="26" y="9"/>
                  <a:pt x="30" y="13"/>
                </a:cubicBezTo>
                <a:cubicBezTo>
                  <a:pt x="30" y="17"/>
                  <a:pt x="35" y="17"/>
                  <a:pt x="35" y="21"/>
                </a:cubicBezTo>
                <a:lnTo>
                  <a:pt x="35" y="27"/>
                </a:lnTo>
                <a:cubicBezTo>
                  <a:pt x="35" y="27"/>
                  <a:pt x="39" y="21"/>
                  <a:pt x="43" y="21"/>
                </a:cubicBezTo>
                <a:cubicBezTo>
                  <a:pt x="39" y="17"/>
                  <a:pt x="39" y="13"/>
                  <a:pt x="35" y="9"/>
                </a:cubicBezTo>
                <a:cubicBezTo>
                  <a:pt x="26" y="0"/>
                  <a:pt x="12" y="0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21"/>
          <p:cNvSpPr/>
          <p:nvPr/>
        </p:nvSpPr>
        <p:spPr>
          <a:xfrm>
            <a:off x="9459360" y="736368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26" y="35"/>
                  <a:pt x="21" y="39"/>
                  <a:pt x="17" y="35"/>
                </a:cubicBezTo>
                <a:cubicBezTo>
                  <a:pt x="8" y="31"/>
                  <a:pt x="8" y="22"/>
                  <a:pt x="17" y="18"/>
                </a:cubicBezTo>
                <a:cubicBezTo>
                  <a:pt x="21" y="9"/>
                  <a:pt x="26" y="9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5" y="9"/>
                </a:moveTo>
                <a:cubicBezTo>
                  <a:pt x="26" y="0"/>
                  <a:pt x="13" y="5"/>
                  <a:pt x="8" y="9"/>
                </a:cubicBezTo>
                <a:cubicBezTo>
                  <a:pt x="0" y="22"/>
                  <a:pt x="4" y="31"/>
                  <a:pt x="13" y="39"/>
                </a:cubicBezTo>
                <a:cubicBezTo>
                  <a:pt x="21" y="48"/>
                  <a:pt x="35" y="44"/>
                  <a:pt x="39" y="39"/>
                </a:cubicBezTo>
                <a:cubicBezTo>
                  <a:pt x="47" y="27"/>
                  <a:pt x="47" y="18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21"/>
          <p:cNvSpPr/>
          <p:nvPr/>
        </p:nvSpPr>
        <p:spPr>
          <a:xfrm>
            <a:off x="9477720" y="7375920"/>
            <a:ext cx="15840" cy="19080"/>
          </a:xfrm>
          <a:custGeom>
            <a:rect b="b" l="l" r="r" t="t"/>
            <a:pathLst>
              <a:path extrusionOk="0" h="53" w="44">
                <a:moveTo>
                  <a:pt x="30" y="22"/>
                </a:moveTo>
                <a:cubicBezTo>
                  <a:pt x="30" y="27"/>
                  <a:pt x="26" y="27"/>
                  <a:pt x="22" y="22"/>
                </a:cubicBezTo>
                <a:lnTo>
                  <a:pt x="22" y="18"/>
                </a:lnTo>
                <a:lnTo>
                  <a:pt x="26" y="14"/>
                </a:lnTo>
                <a:lnTo>
                  <a:pt x="30" y="14"/>
                </a:lnTo>
                <a:cubicBezTo>
                  <a:pt x="34" y="18"/>
                  <a:pt x="34" y="18"/>
                  <a:pt x="30" y="22"/>
                </a:cubicBezTo>
                <a:moveTo>
                  <a:pt x="34" y="14"/>
                </a:moveTo>
                <a:cubicBezTo>
                  <a:pt x="34" y="10"/>
                  <a:pt x="30" y="10"/>
                  <a:pt x="30" y="10"/>
                </a:cubicBezTo>
                <a:cubicBezTo>
                  <a:pt x="26" y="10"/>
                  <a:pt x="26" y="5"/>
                  <a:pt x="22" y="5"/>
                </a:cubicBezTo>
                <a:cubicBezTo>
                  <a:pt x="22" y="5"/>
                  <a:pt x="18" y="5"/>
                  <a:pt x="18" y="0"/>
                </a:cubicBezTo>
                <a:lnTo>
                  <a:pt x="18" y="5"/>
                </a:lnTo>
                <a:cubicBezTo>
                  <a:pt x="18" y="10"/>
                  <a:pt x="12" y="10"/>
                  <a:pt x="12" y="14"/>
                </a:cubicBezTo>
                <a:lnTo>
                  <a:pt x="8" y="22"/>
                </a:lnTo>
                <a:cubicBezTo>
                  <a:pt x="4" y="27"/>
                  <a:pt x="4" y="27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2" y="39"/>
                </a:cubicBezTo>
                <a:lnTo>
                  <a:pt x="8" y="35"/>
                </a:lnTo>
                <a:cubicBezTo>
                  <a:pt x="12" y="35"/>
                  <a:pt x="12" y="31"/>
                  <a:pt x="18" y="27"/>
                </a:cubicBezTo>
                <a:cubicBezTo>
                  <a:pt x="22" y="31"/>
                  <a:pt x="22" y="39"/>
                  <a:pt x="22" y="48"/>
                </a:cubicBezTo>
                <a:cubicBezTo>
                  <a:pt x="26" y="48"/>
                  <a:pt x="26" y="48"/>
                  <a:pt x="30" y="52"/>
                </a:cubicBezTo>
                <a:lnTo>
                  <a:pt x="30" y="48"/>
                </a:lnTo>
                <a:cubicBezTo>
                  <a:pt x="30" y="48"/>
                  <a:pt x="30" y="35"/>
                  <a:pt x="26" y="31"/>
                </a:cubicBezTo>
                <a:cubicBezTo>
                  <a:pt x="34" y="31"/>
                  <a:pt x="39" y="31"/>
                  <a:pt x="39" y="27"/>
                </a:cubicBezTo>
                <a:cubicBezTo>
                  <a:pt x="43" y="22"/>
                  <a:pt x="43" y="18"/>
                  <a:pt x="3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0" name="Google Shape;1950;p21"/>
          <p:cNvSpPr/>
          <p:nvPr/>
        </p:nvSpPr>
        <p:spPr>
          <a:xfrm>
            <a:off x="9494280" y="7388160"/>
            <a:ext cx="14400" cy="15840"/>
          </a:xfrm>
          <a:custGeom>
            <a:rect b="b" l="l" r="r" t="t"/>
            <a:pathLst>
              <a:path extrusionOk="0" h="44" w="40">
                <a:moveTo>
                  <a:pt x="31" y="22"/>
                </a:moveTo>
                <a:lnTo>
                  <a:pt x="22" y="18"/>
                </a:lnTo>
                <a:lnTo>
                  <a:pt x="31" y="8"/>
                </a:lnTo>
                <a:lnTo>
                  <a:pt x="31" y="22"/>
                </a:lnTo>
                <a:moveTo>
                  <a:pt x="39" y="4"/>
                </a:moveTo>
                <a:cubicBezTo>
                  <a:pt x="35" y="4"/>
                  <a:pt x="31" y="4"/>
                  <a:pt x="31" y="0"/>
                </a:cubicBezTo>
                <a:cubicBezTo>
                  <a:pt x="22" y="8"/>
                  <a:pt x="13" y="22"/>
                  <a:pt x="4" y="26"/>
                </a:cubicBezTo>
                <a:lnTo>
                  <a:pt x="0" y="26"/>
                </a:lnTo>
                <a:cubicBezTo>
                  <a:pt x="4" y="26"/>
                  <a:pt x="4" y="31"/>
                  <a:pt x="9" y="31"/>
                </a:cubicBezTo>
                <a:lnTo>
                  <a:pt x="13" y="31"/>
                </a:lnTo>
                <a:lnTo>
                  <a:pt x="13" y="26"/>
                </a:lnTo>
                <a:lnTo>
                  <a:pt x="17" y="22"/>
                </a:lnTo>
                <a:lnTo>
                  <a:pt x="31" y="26"/>
                </a:lnTo>
                <a:cubicBezTo>
                  <a:pt x="31" y="26"/>
                  <a:pt x="27" y="31"/>
                  <a:pt x="27" y="35"/>
                </a:cubicBezTo>
                <a:lnTo>
                  <a:pt x="22" y="39"/>
                </a:lnTo>
                <a:cubicBezTo>
                  <a:pt x="27" y="39"/>
                  <a:pt x="31" y="39"/>
                  <a:pt x="31" y="39"/>
                </a:cubicBezTo>
                <a:cubicBezTo>
                  <a:pt x="35" y="43"/>
                  <a:pt x="35" y="43"/>
                  <a:pt x="39" y="43"/>
                </a:cubicBezTo>
                <a:lnTo>
                  <a:pt x="39" y="39"/>
                </a:lnTo>
                <a:cubicBezTo>
                  <a:pt x="39" y="35"/>
                  <a:pt x="39" y="26"/>
                  <a:pt x="39" y="22"/>
                </a:cubicBezTo>
                <a:lnTo>
                  <a:pt x="39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1" name="Google Shape;1951;p21"/>
          <p:cNvSpPr/>
          <p:nvPr/>
        </p:nvSpPr>
        <p:spPr>
          <a:xfrm>
            <a:off x="9535320" y="7388160"/>
            <a:ext cx="11520" cy="14400"/>
          </a:xfrm>
          <a:custGeom>
            <a:rect b="b" l="l" r="r" t="t"/>
            <a:pathLst>
              <a:path extrusionOk="0" h="40" w="32">
                <a:moveTo>
                  <a:pt x="27" y="35"/>
                </a:moveTo>
                <a:cubicBezTo>
                  <a:pt x="23" y="31"/>
                  <a:pt x="23" y="26"/>
                  <a:pt x="23" y="22"/>
                </a:cubicBezTo>
                <a:lnTo>
                  <a:pt x="18" y="14"/>
                </a:lnTo>
                <a:cubicBezTo>
                  <a:pt x="14" y="14"/>
                  <a:pt x="14" y="10"/>
                  <a:pt x="14" y="4"/>
                </a:cubicBezTo>
                <a:lnTo>
                  <a:pt x="14" y="0"/>
                </a:lnTo>
                <a:cubicBezTo>
                  <a:pt x="14" y="4"/>
                  <a:pt x="10" y="4"/>
                  <a:pt x="10" y="4"/>
                </a:cubicBezTo>
                <a:cubicBezTo>
                  <a:pt x="6" y="4"/>
                  <a:pt x="0" y="10"/>
                  <a:pt x="0" y="10"/>
                </a:cubicBezTo>
                <a:lnTo>
                  <a:pt x="6" y="10"/>
                </a:lnTo>
                <a:cubicBezTo>
                  <a:pt x="6" y="14"/>
                  <a:pt x="6" y="14"/>
                  <a:pt x="10" y="18"/>
                </a:cubicBezTo>
                <a:lnTo>
                  <a:pt x="14" y="26"/>
                </a:lnTo>
                <a:cubicBezTo>
                  <a:pt x="14" y="31"/>
                  <a:pt x="14" y="35"/>
                  <a:pt x="14" y="39"/>
                </a:cubicBezTo>
                <a:cubicBezTo>
                  <a:pt x="18" y="39"/>
                  <a:pt x="18" y="39"/>
                  <a:pt x="23" y="39"/>
                </a:cubicBezTo>
                <a:cubicBezTo>
                  <a:pt x="23" y="35"/>
                  <a:pt x="27" y="35"/>
                  <a:pt x="31" y="35"/>
                </a:cubicBezTo>
                <a:lnTo>
                  <a:pt x="27" y="31"/>
                </a:lnTo>
                <a:lnTo>
                  <a:pt x="27" y="3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2" name="Google Shape;1952;p21"/>
          <p:cNvSpPr/>
          <p:nvPr/>
        </p:nvSpPr>
        <p:spPr>
          <a:xfrm>
            <a:off x="9547560" y="7377360"/>
            <a:ext cx="20520" cy="19080"/>
          </a:xfrm>
          <a:custGeom>
            <a:rect b="b" l="l" r="r" t="t"/>
            <a:pathLst>
              <a:path extrusionOk="0" h="53" w="57">
                <a:moveTo>
                  <a:pt x="52" y="30"/>
                </a:moveTo>
                <a:cubicBezTo>
                  <a:pt x="52" y="26"/>
                  <a:pt x="52" y="22"/>
                  <a:pt x="48" y="22"/>
                </a:cubicBezTo>
                <a:lnTo>
                  <a:pt x="44" y="13"/>
                </a:lnTo>
                <a:cubicBezTo>
                  <a:pt x="39" y="9"/>
                  <a:pt x="39" y="5"/>
                  <a:pt x="39" y="5"/>
                </a:cubicBezTo>
                <a:lnTo>
                  <a:pt x="39" y="0"/>
                </a:lnTo>
                <a:cubicBezTo>
                  <a:pt x="39" y="0"/>
                  <a:pt x="35" y="0"/>
                  <a:pt x="35" y="5"/>
                </a:cubicBezTo>
                <a:cubicBezTo>
                  <a:pt x="31" y="5"/>
                  <a:pt x="31" y="5"/>
                  <a:pt x="27" y="5"/>
                </a:cubicBezTo>
                <a:cubicBezTo>
                  <a:pt x="31" y="9"/>
                  <a:pt x="31" y="30"/>
                  <a:pt x="35" y="30"/>
                </a:cubicBezTo>
                <a:cubicBezTo>
                  <a:pt x="31" y="30"/>
                  <a:pt x="18" y="17"/>
                  <a:pt x="13" y="13"/>
                </a:cubicBezTo>
                <a:cubicBezTo>
                  <a:pt x="9" y="17"/>
                  <a:pt x="9" y="17"/>
                  <a:pt x="5" y="17"/>
                </a:cubicBezTo>
                <a:cubicBezTo>
                  <a:pt x="5" y="22"/>
                  <a:pt x="0" y="22"/>
                  <a:pt x="0" y="22"/>
                </a:cubicBezTo>
                <a:lnTo>
                  <a:pt x="0" y="26"/>
                </a:lnTo>
                <a:lnTo>
                  <a:pt x="5" y="22"/>
                </a:lnTo>
                <a:lnTo>
                  <a:pt x="5" y="26"/>
                </a:lnTo>
                <a:cubicBezTo>
                  <a:pt x="9" y="30"/>
                  <a:pt x="18" y="43"/>
                  <a:pt x="18" y="47"/>
                </a:cubicBezTo>
                <a:lnTo>
                  <a:pt x="18" y="52"/>
                </a:lnTo>
                <a:lnTo>
                  <a:pt x="23" y="52"/>
                </a:lnTo>
                <a:cubicBezTo>
                  <a:pt x="27" y="47"/>
                  <a:pt x="27" y="47"/>
                  <a:pt x="27" y="47"/>
                </a:cubicBezTo>
                <a:lnTo>
                  <a:pt x="27" y="43"/>
                </a:lnTo>
                <a:lnTo>
                  <a:pt x="27" y="47"/>
                </a:lnTo>
                <a:cubicBezTo>
                  <a:pt x="23" y="43"/>
                  <a:pt x="23" y="38"/>
                  <a:pt x="18" y="38"/>
                </a:cubicBezTo>
                <a:lnTo>
                  <a:pt x="18" y="34"/>
                </a:lnTo>
                <a:cubicBezTo>
                  <a:pt x="13" y="30"/>
                  <a:pt x="13" y="26"/>
                  <a:pt x="9" y="26"/>
                </a:cubicBezTo>
                <a:cubicBezTo>
                  <a:pt x="23" y="34"/>
                  <a:pt x="31" y="38"/>
                  <a:pt x="35" y="43"/>
                </a:cubicBezTo>
                <a:lnTo>
                  <a:pt x="39" y="38"/>
                </a:lnTo>
                <a:lnTo>
                  <a:pt x="31" y="9"/>
                </a:lnTo>
                <a:lnTo>
                  <a:pt x="35" y="9"/>
                </a:lnTo>
                <a:cubicBezTo>
                  <a:pt x="35" y="13"/>
                  <a:pt x="35" y="13"/>
                  <a:pt x="39" y="17"/>
                </a:cubicBezTo>
                <a:lnTo>
                  <a:pt x="39" y="26"/>
                </a:lnTo>
                <a:cubicBezTo>
                  <a:pt x="44" y="26"/>
                  <a:pt x="44" y="30"/>
                  <a:pt x="48" y="34"/>
                </a:cubicBezTo>
                <a:lnTo>
                  <a:pt x="44" y="34"/>
                </a:lnTo>
                <a:lnTo>
                  <a:pt x="44" y="38"/>
                </a:lnTo>
                <a:cubicBezTo>
                  <a:pt x="48" y="34"/>
                  <a:pt x="48" y="34"/>
                  <a:pt x="52" y="34"/>
                </a:cubicBezTo>
                <a:cubicBezTo>
                  <a:pt x="52" y="30"/>
                  <a:pt x="56" y="30"/>
                  <a:pt x="56" y="30"/>
                </a:cubicBezTo>
                <a:lnTo>
                  <a:pt x="56" y="26"/>
                </a:lnTo>
                <a:lnTo>
                  <a:pt x="52" y="3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3" name="Google Shape;1953;p21"/>
          <p:cNvSpPr/>
          <p:nvPr/>
        </p:nvSpPr>
        <p:spPr>
          <a:xfrm>
            <a:off x="9567360" y="7365480"/>
            <a:ext cx="14400" cy="17280"/>
          </a:xfrm>
          <a:custGeom>
            <a:rect b="b" l="l" r="r" t="t"/>
            <a:pathLst>
              <a:path extrusionOk="0" h="48" w="40">
                <a:moveTo>
                  <a:pt x="31" y="38"/>
                </a:moveTo>
                <a:cubicBezTo>
                  <a:pt x="31" y="33"/>
                  <a:pt x="27" y="33"/>
                  <a:pt x="27" y="29"/>
                </a:cubicBezTo>
                <a:lnTo>
                  <a:pt x="23" y="25"/>
                </a:lnTo>
                <a:cubicBezTo>
                  <a:pt x="18" y="21"/>
                  <a:pt x="18" y="16"/>
                  <a:pt x="14" y="16"/>
                </a:cubicBezTo>
                <a:cubicBezTo>
                  <a:pt x="18" y="16"/>
                  <a:pt x="18" y="12"/>
                  <a:pt x="18" y="12"/>
                </a:cubicBezTo>
                <a:cubicBezTo>
                  <a:pt x="23" y="8"/>
                  <a:pt x="27" y="8"/>
                  <a:pt x="27" y="12"/>
                </a:cubicBezTo>
                <a:cubicBezTo>
                  <a:pt x="31" y="16"/>
                  <a:pt x="31" y="21"/>
                  <a:pt x="27" y="21"/>
                </a:cubicBezTo>
                <a:lnTo>
                  <a:pt x="27" y="25"/>
                </a:lnTo>
                <a:lnTo>
                  <a:pt x="27" y="29"/>
                </a:lnTo>
                <a:cubicBezTo>
                  <a:pt x="27" y="25"/>
                  <a:pt x="31" y="25"/>
                  <a:pt x="31" y="25"/>
                </a:cubicBezTo>
                <a:cubicBezTo>
                  <a:pt x="39" y="16"/>
                  <a:pt x="39" y="12"/>
                  <a:pt x="35" y="4"/>
                </a:cubicBezTo>
                <a:cubicBezTo>
                  <a:pt x="31" y="0"/>
                  <a:pt x="27" y="0"/>
                  <a:pt x="18" y="4"/>
                </a:cubicBezTo>
                <a:cubicBezTo>
                  <a:pt x="18" y="8"/>
                  <a:pt x="14" y="8"/>
                  <a:pt x="14" y="12"/>
                </a:cubicBezTo>
                <a:cubicBezTo>
                  <a:pt x="10" y="12"/>
                  <a:pt x="10" y="12"/>
                  <a:pt x="10" y="16"/>
                </a:cubicBezTo>
                <a:cubicBezTo>
                  <a:pt x="6" y="16"/>
                  <a:pt x="6" y="16"/>
                  <a:pt x="0" y="21"/>
                </a:cubicBezTo>
                <a:lnTo>
                  <a:pt x="6" y="21"/>
                </a:lnTo>
                <a:cubicBezTo>
                  <a:pt x="10" y="21"/>
                  <a:pt x="10" y="25"/>
                  <a:pt x="14" y="25"/>
                </a:cubicBezTo>
                <a:lnTo>
                  <a:pt x="18" y="33"/>
                </a:lnTo>
                <a:cubicBezTo>
                  <a:pt x="23" y="38"/>
                  <a:pt x="23" y="38"/>
                  <a:pt x="27" y="43"/>
                </a:cubicBezTo>
                <a:lnTo>
                  <a:pt x="23" y="47"/>
                </a:lnTo>
                <a:cubicBezTo>
                  <a:pt x="27" y="47"/>
                  <a:pt x="27" y="43"/>
                  <a:pt x="31" y="43"/>
                </a:cubicBezTo>
                <a:cubicBezTo>
                  <a:pt x="31" y="38"/>
                  <a:pt x="35" y="38"/>
                  <a:pt x="39" y="33"/>
                </a:cubicBezTo>
                <a:lnTo>
                  <a:pt x="35" y="33"/>
                </a:lnTo>
                <a:lnTo>
                  <a:pt x="31" y="3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4" name="Google Shape;1954;p21"/>
          <p:cNvSpPr/>
          <p:nvPr/>
        </p:nvSpPr>
        <p:spPr>
          <a:xfrm>
            <a:off x="9585720" y="7354680"/>
            <a:ext cx="14400" cy="15840"/>
          </a:xfrm>
          <a:custGeom>
            <a:rect b="b" l="l" r="r" t="t"/>
            <a:pathLst>
              <a:path extrusionOk="0" h="44" w="40">
                <a:moveTo>
                  <a:pt x="9" y="22"/>
                </a:moveTo>
                <a:lnTo>
                  <a:pt x="4" y="8"/>
                </a:lnTo>
                <a:lnTo>
                  <a:pt x="17" y="17"/>
                </a:lnTo>
                <a:lnTo>
                  <a:pt x="9" y="22"/>
                </a:lnTo>
                <a:moveTo>
                  <a:pt x="35" y="13"/>
                </a:moveTo>
                <a:cubicBezTo>
                  <a:pt x="35" y="13"/>
                  <a:pt x="26" y="8"/>
                  <a:pt x="17" y="8"/>
                </a:cubicBezTo>
                <a:lnTo>
                  <a:pt x="4" y="0"/>
                </a:lnTo>
                <a:lnTo>
                  <a:pt x="0" y="4"/>
                </a:lnTo>
                <a:lnTo>
                  <a:pt x="0" y="8"/>
                </a:lnTo>
                <a:cubicBezTo>
                  <a:pt x="4" y="17"/>
                  <a:pt x="9" y="35"/>
                  <a:pt x="13" y="39"/>
                </a:cubicBezTo>
                <a:lnTo>
                  <a:pt x="9" y="43"/>
                </a:lnTo>
                <a:lnTo>
                  <a:pt x="13" y="43"/>
                </a:lnTo>
                <a:cubicBezTo>
                  <a:pt x="13" y="43"/>
                  <a:pt x="13" y="39"/>
                  <a:pt x="17" y="39"/>
                </a:cubicBezTo>
                <a:cubicBezTo>
                  <a:pt x="17" y="39"/>
                  <a:pt x="17" y="35"/>
                  <a:pt x="21" y="35"/>
                </a:cubicBezTo>
                <a:lnTo>
                  <a:pt x="17" y="35"/>
                </a:lnTo>
                <a:lnTo>
                  <a:pt x="13" y="26"/>
                </a:lnTo>
                <a:lnTo>
                  <a:pt x="17" y="17"/>
                </a:lnTo>
                <a:cubicBezTo>
                  <a:pt x="21" y="17"/>
                  <a:pt x="26" y="22"/>
                  <a:pt x="31" y="22"/>
                </a:cubicBezTo>
                <a:lnTo>
                  <a:pt x="26" y="26"/>
                </a:lnTo>
                <a:lnTo>
                  <a:pt x="31" y="26"/>
                </a:lnTo>
                <a:lnTo>
                  <a:pt x="35" y="22"/>
                </a:lnTo>
                <a:cubicBezTo>
                  <a:pt x="39" y="17"/>
                  <a:pt x="39" y="17"/>
                  <a:pt x="39" y="13"/>
                </a:cubicBezTo>
                <a:lnTo>
                  <a:pt x="35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5" name="Google Shape;1955;p21"/>
          <p:cNvSpPr/>
          <p:nvPr/>
        </p:nvSpPr>
        <p:spPr>
          <a:xfrm>
            <a:off x="9595080" y="7337760"/>
            <a:ext cx="18720" cy="16200"/>
          </a:xfrm>
          <a:custGeom>
            <a:rect b="b" l="l" r="r" t="t"/>
            <a:pathLst>
              <a:path extrusionOk="0" h="45" w="52">
                <a:moveTo>
                  <a:pt x="21" y="22"/>
                </a:moveTo>
                <a:lnTo>
                  <a:pt x="16" y="22"/>
                </a:lnTo>
                <a:cubicBezTo>
                  <a:pt x="16" y="17"/>
                  <a:pt x="12" y="17"/>
                  <a:pt x="12" y="17"/>
                </a:cubicBezTo>
                <a:cubicBezTo>
                  <a:pt x="12" y="13"/>
                  <a:pt x="12" y="13"/>
                  <a:pt x="16" y="13"/>
                </a:cubicBezTo>
                <a:cubicBezTo>
                  <a:pt x="16" y="9"/>
                  <a:pt x="21" y="9"/>
                  <a:pt x="21" y="9"/>
                </a:cubicBezTo>
                <a:cubicBezTo>
                  <a:pt x="26" y="13"/>
                  <a:pt x="26" y="17"/>
                  <a:pt x="21" y="22"/>
                </a:cubicBezTo>
                <a:moveTo>
                  <a:pt x="51" y="13"/>
                </a:moveTo>
                <a:cubicBezTo>
                  <a:pt x="47" y="13"/>
                  <a:pt x="34" y="13"/>
                  <a:pt x="30" y="13"/>
                </a:cubicBezTo>
                <a:cubicBezTo>
                  <a:pt x="34" y="9"/>
                  <a:pt x="34" y="5"/>
                  <a:pt x="30" y="0"/>
                </a:cubicBezTo>
                <a:cubicBezTo>
                  <a:pt x="26" y="0"/>
                  <a:pt x="21" y="0"/>
                  <a:pt x="12" y="5"/>
                </a:cubicBezTo>
                <a:cubicBezTo>
                  <a:pt x="12" y="9"/>
                  <a:pt x="12" y="9"/>
                  <a:pt x="8" y="13"/>
                </a:cubicBezTo>
                <a:cubicBezTo>
                  <a:pt x="8" y="13"/>
                  <a:pt x="8" y="17"/>
                  <a:pt x="4" y="17"/>
                </a:cubicBezTo>
                <a:cubicBezTo>
                  <a:pt x="4" y="22"/>
                  <a:pt x="4" y="22"/>
                  <a:pt x="0" y="22"/>
                </a:cubicBezTo>
                <a:lnTo>
                  <a:pt x="4" y="27"/>
                </a:lnTo>
                <a:lnTo>
                  <a:pt x="4" y="22"/>
                </a:lnTo>
                <a:cubicBezTo>
                  <a:pt x="8" y="27"/>
                  <a:pt x="12" y="27"/>
                  <a:pt x="12" y="27"/>
                </a:cubicBezTo>
                <a:lnTo>
                  <a:pt x="21" y="35"/>
                </a:lnTo>
                <a:cubicBezTo>
                  <a:pt x="26" y="35"/>
                  <a:pt x="26" y="39"/>
                  <a:pt x="30" y="39"/>
                </a:cubicBezTo>
                <a:lnTo>
                  <a:pt x="30" y="44"/>
                </a:lnTo>
                <a:lnTo>
                  <a:pt x="34" y="39"/>
                </a:lnTo>
                <a:cubicBezTo>
                  <a:pt x="34" y="35"/>
                  <a:pt x="39" y="35"/>
                  <a:pt x="39" y="31"/>
                </a:cubicBezTo>
                <a:lnTo>
                  <a:pt x="34" y="31"/>
                </a:lnTo>
                <a:cubicBezTo>
                  <a:pt x="34" y="31"/>
                  <a:pt x="30" y="31"/>
                  <a:pt x="26" y="27"/>
                </a:cubicBezTo>
                <a:lnTo>
                  <a:pt x="26" y="22"/>
                </a:lnTo>
                <a:cubicBezTo>
                  <a:pt x="30" y="22"/>
                  <a:pt x="39" y="22"/>
                  <a:pt x="47" y="22"/>
                </a:cubicBezTo>
                <a:cubicBezTo>
                  <a:pt x="47" y="22"/>
                  <a:pt x="51" y="17"/>
                  <a:pt x="51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6" name="Google Shape;1956;p21"/>
          <p:cNvSpPr/>
          <p:nvPr/>
        </p:nvSpPr>
        <p:spPr>
          <a:xfrm>
            <a:off x="9608400" y="7317960"/>
            <a:ext cx="16200" cy="17640"/>
          </a:xfrm>
          <a:custGeom>
            <a:rect b="b" l="l" r="r" t="t"/>
            <a:pathLst>
              <a:path extrusionOk="0" h="49" w="45">
                <a:moveTo>
                  <a:pt x="35" y="31"/>
                </a:moveTo>
                <a:cubicBezTo>
                  <a:pt x="30" y="39"/>
                  <a:pt x="22" y="39"/>
                  <a:pt x="18" y="35"/>
                </a:cubicBezTo>
                <a:cubicBezTo>
                  <a:pt x="9" y="31"/>
                  <a:pt x="9" y="21"/>
                  <a:pt x="9" y="17"/>
                </a:cubicBezTo>
                <a:cubicBezTo>
                  <a:pt x="13" y="13"/>
                  <a:pt x="22" y="13"/>
                  <a:pt x="26" y="17"/>
                </a:cubicBezTo>
                <a:cubicBezTo>
                  <a:pt x="35" y="17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5"/>
                  <a:pt x="5" y="17"/>
                </a:cubicBezTo>
                <a:cubicBezTo>
                  <a:pt x="0" y="27"/>
                  <a:pt x="5" y="39"/>
                  <a:pt x="13" y="44"/>
                </a:cubicBezTo>
                <a:cubicBezTo>
                  <a:pt x="22" y="48"/>
                  <a:pt x="30" y="44"/>
                  <a:pt x="39" y="35"/>
                </a:cubicBezTo>
                <a:cubicBezTo>
                  <a:pt x="44" y="21"/>
                  <a:pt x="44" y="13"/>
                  <a:pt x="35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7" name="Google Shape;1957;p21"/>
          <p:cNvSpPr/>
          <p:nvPr/>
        </p:nvSpPr>
        <p:spPr>
          <a:xfrm>
            <a:off x="9520200" y="73971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4" y="0"/>
                  <a:pt x="0" y="5"/>
                  <a:pt x="0" y="10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8" y="14"/>
                  <a:pt x="18" y="10"/>
                </a:cubicBezTo>
                <a:cubicBezTo>
                  <a:pt x="18" y="5"/>
                  <a:pt x="14" y="0"/>
                  <a:pt x="9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8" name="Google Shape;1958;p21"/>
          <p:cNvSpPr/>
          <p:nvPr/>
        </p:nvSpPr>
        <p:spPr>
          <a:xfrm>
            <a:off x="9418320" y="7304280"/>
            <a:ext cx="5040" cy="6840"/>
          </a:xfrm>
          <a:custGeom>
            <a:rect b="b" l="l" r="r" t="t"/>
            <a:pathLst>
              <a:path extrusionOk="0" h="19" w="14">
                <a:moveTo>
                  <a:pt x="4" y="18"/>
                </a:moveTo>
                <a:cubicBezTo>
                  <a:pt x="9" y="18"/>
                  <a:pt x="13" y="14"/>
                  <a:pt x="13" y="9"/>
                </a:cubicBezTo>
                <a:cubicBezTo>
                  <a:pt x="13" y="4"/>
                  <a:pt x="9" y="0"/>
                  <a:pt x="4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4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9" name="Google Shape;1959;p21"/>
          <p:cNvSpPr/>
          <p:nvPr/>
        </p:nvSpPr>
        <p:spPr>
          <a:xfrm>
            <a:off x="9623880" y="7304280"/>
            <a:ext cx="5400" cy="6840"/>
          </a:xfrm>
          <a:custGeom>
            <a:rect b="b" l="l" r="r" t="t"/>
            <a:pathLst>
              <a:path extrusionOk="0" h="19" w="15">
                <a:moveTo>
                  <a:pt x="8" y="18"/>
                </a:moveTo>
                <a:cubicBezTo>
                  <a:pt x="14" y="18"/>
                  <a:pt x="14" y="14"/>
                  <a:pt x="14" y="9"/>
                </a:cubicBezTo>
                <a:cubicBezTo>
                  <a:pt x="14" y="4"/>
                  <a:pt x="14" y="0"/>
                  <a:pt x="8" y="0"/>
                </a:cubicBezTo>
                <a:cubicBezTo>
                  <a:pt x="0" y="0"/>
                  <a:pt x="0" y="4"/>
                  <a:pt x="0" y="9"/>
                </a:cubicBezTo>
                <a:cubicBezTo>
                  <a:pt x="0" y="14"/>
                  <a:pt x="0" y="18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0" name="Google Shape;1960;p21"/>
          <p:cNvSpPr/>
          <p:nvPr/>
        </p:nvSpPr>
        <p:spPr>
          <a:xfrm>
            <a:off x="9424080" y="7126080"/>
            <a:ext cx="199080" cy="253800"/>
          </a:xfrm>
          <a:custGeom>
            <a:rect b="b" l="l" r="r" t="t"/>
            <a:pathLst>
              <a:path extrusionOk="0" h="705" w="553">
                <a:moveTo>
                  <a:pt x="539" y="285"/>
                </a:moveTo>
                <a:cubicBezTo>
                  <a:pt x="539" y="327"/>
                  <a:pt x="531" y="373"/>
                  <a:pt x="518" y="420"/>
                </a:cubicBezTo>
                <a:lnTo>
                  <a:pt x="518" y="424"/>
                </a:lnTo>
                <a:cubicBezTo>
                  <a:pt x="487" y="399"/>
                  <a:pt x="284" y="216"/>
                  <a:pt x="276" y="207"/>
                </a:cubicBezTo>
                <a:cubicBezTo>
                  <a:pt x="276" y="207"/>
                  <a:pt x="271" y="207"/>
                  <a:pt x="271" y="212"/>
                </a:cubicBezTo>
                <a:cubicBezTo>
                  <a:pt x="238" y="242"/>
                  <a:pt x="81" y="386"/>
                  <a:pt x="34" y="424"/>
                </a:cubicBezTo>
                <a:lnTo>
                  <a:pt x="34" y="420"/>
                </a:lnTo>
                <a:lnTo>
                  <a:pt x="30" y="420"/>
                </a:lnTo>
                <a:cubicBezTo>
                  <a:pt x="17" y="373"/>
                  <a:pt x="13" y="331"/>
                  <a:pt x="13" y="285"/>
                </a:cubicBezTo>
                <a:cubicBezTo>
                  <a:pt x="13" y="285"/>
                  <a:pt x="13" y="25"/>
                  <a:pt x="13" y="13"/>
                </a:cubicBezTo>
                <a:cubicBezTo>
                  <a:pt x="34" y="13"/>
                  <a:pt x="518" y="13"/>
                  <a:pt x="539" y="13"/>
                </a:cubicBezTo>
                <a:cubicBezTo>
                  <a:pt x="539" y="34"/>
                  <a:pt x="539" y="285"/>
                  <a:pt x="539" y="285"/>
                </a:cubicBezTo>
                <a:moveTo>
                  <a:pt x="479" y="509"/>
                </a:moveTo>
                <a:lnTo>
                  <a:pt x="479" y="513"/>
                </a:lnTo>
                <a:cubicBezTo>
                  <a:pt x="428" y="598"/>
                  <a:pt x="356" y="661"/>
                  <a:pt x="276" y="691"/>
                </a:cubicBezTo>
                <a:cubicBezTo>
                  <a:pt x="191" y="661"/>
                  <a:pt x="119" y="598"/>
                  <a:pt x="72" y="513"/>
                </a:cubicBezTo>
                <a:lnTo>
                  <a:pt x="68" y="509"/>
                </a:lnTo>
                <a:lnTo>
                  <a:pt x="68" y="505"/>
                </a:lnTo>
                <a:lnTo>
                  <a:pt x="64" y="500"/>
                </a:lnTo>
                <a:lnTo>
                  <a:pt x="229" y="352"/>
                </a:lnTo>
                <a:cubicBezTo>
                  <a:pt x="254" y="331"/>
                  <a:pt x="276" y="314"/>
                  <a:pt x="276" y="314"/>
                </a:cubicBezTo>
                <a:lnTo>
                  <a:pt x="483" y="500"/>
                </a:lnTo>
                <a:lnTo>
                  <a:pt x="483" y="505"/>
                </a:lnTo>
                <a:lnTo>
                  <a:pt x="479" y="509"/>
                </a:lnTo>
                <a:moveTo>
                  <a:pt x="552" y="0"/>
                </a:moveTo>
                <a:lnTo>
                  <a:pt x="0" y="0"/>
                </a:lnTo>
                <a:lnTo>
                  <a:pt x="0" y="285"/>
                </a:lnTo>
                <a:cubicBezTo>
                  <a:pt x="0" y="331"/>
                  <a:pt x="9" y="378"/>
                  <a:pt x="22" y="420"/>
                </a:cubicBezTo>
                <a:lnTo>
                  <a:pt x="22" y="424"/>
                </a:lnTo>
                <a:lnTo>
                  <a:pt x="26" y="433"/>
                </a:lnTo>
                <a:cubicBezTo>
                  <a:pt x="34" y="458"/>
                  <a:pt x="43" y="484"/>
                  <a:pt x="55" y="509"/>
                </a:cubicBezTo>
                <a:lnTo>
                  <a:pt x="60" y="513"/>
                </a:lnTo>
                <a:lnTo>
                  <a:pt x="64" y="522"/>
                </a:lnTo>
                <a:cubicBezTo>
                  <a:pt x="111" y="606"/>
                  <a:pt x="187" y="674"/>
                  <a:pt x="271" y="704"/>
                </a:cubicBezTo>
                <a:lnTo>
                  <a:pt x="276" y="704"/>
                </a:lnTo>
                <a:cubicBezTo>
                  <a:pt x="365" y="674"/>
                  <a:pt x="436" y="606"/>
                  <a:pt x="487" y="522"/>
                </a:cubicBezTo>
                <a:lnTo>
                  <a:pt x="492" y="513"/>
                </a:lnTo>
                <a:lnTo>
                  <a:pt x="492" y="509"/>
                </a:lnTo>
                <a:cubicBezTo>
                  <a:pt x="505" y="484"/>
                  <a:pt x="518" y="458"/>
                  <a:pt x="526" y="433"/>
                </a:cubicBezTo>
                <a:lnTo>
                  <a:pt x="531" y="424"/>
                </a:lnTo>
                <a:lnTo>
                  <a:pt x="531" y="420"/>
                </a:lnTo>
                <a:cubicBezTo>
                  <a:pt x="543" y="378"/>
                  <a:pt x="552" y="331"/>
                  <a:pt x="552" y="285"/>
                </a:cubicBezTo>
                <a:lnTo>
                  <a:pt x="552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1" name="Google Shape;1961;p21"/>
          <p:cNvSpPr/>
          <p:nvPr/>
        </p:nvSpPr>
        <p:spPr>
          <a:xfrm>
            <a:off x="9477720" y="7263240"/>
            <a:ext cx="84240" cy="101160"/>
          </a:xfrm>
          <a:custGeom>
            <a:rect b="b" l="l" r="r" t="t"/>
            <a:pathLst>
              <a:path extrusionOk="0" h="281" w="234">
                <a:moveTo>
                  <a:pt x="233" y="106"/>
                </a:moveTo>
                <a:lnTo>
                  <a:pt x="217" y="106"/>
                </a:lnTo>
                <a:lnTo>
                  <a:pt x="208" y="123"/>
                </a:lnTo>
                <a:lnTo>
                  <a:pt x="200" y="106"/>
                </a:lnTo>
                <a:lnTo>
                  <a:pt x="183" y="106"/>
                </a:lnTo>
                <a:lnTo>
                  <a:pt x="195" y="93"/>
                </a:lnTo>
                <a:lnTo>
                  <a:pt x="183" y="80"/>
                </a:lnTo>
                <a:lnTo>
                  <a:pt x="200" y="80"/>
                </a:lnTo>
                <a:lnTo>
                  <a:pt x="208" y="63"/>
                </a:lnTo>
                <a:lnTo>
                  <a:pt x="217" y="80"/>
                </a:lnTo>
                <a:lnTo>
                  <a:pt x="233" y="80"/>
                </a:lnTo>
                <a:lnTo>
                  <a:pt x="225" y="93"/>
                </a:lnTo>
                <a:lnTo>
                  <a:pt x="233" y="106"/>
                </a:lnTo>
                <a:moveTo>
                  <a:pt x="174" y="169"/>
                </a:moveTo>
                <a:lnTo>
                  <a:pt x="161" y="161"/>
                </a:lnTo>
                <a:lnTo>
                  <a:pt x="145" y="169"/>
                </a:lnTo>
                <a:lnTo>
                  <a:pt x="149" y="152"/>
                </a:lnTo>
                <a:lnTo>
                  <a:pt x="136" y="140"/>
                </a:lnTo>
                <a:lnTo>
                  <a:pt x="153" y="135"/>
                </a:lnTo>
                <a:lnTo>
                  <a:pt x="161" y="123"/>
                </a:lnTo>
                <a:lnTo>
                  <a:pt x="166" y="135"/>
                </a:lnTo>
                <a:lnTo>
                  <a:pt x="183" y="140"/>
                </a:lnTo>
                <a:lnTo>
                  <a:pt x="170" y="152"/>
                </a:lnTo>
                <a:lnTo>
                  <a:pt x="174" y="169"/>
                </a:lnTo>
                <a:moveTo>
                  <a:pt x="98" y="13"/>
                </a:moveTo>
                <a:lnTo>
                  <a:pt x="119" y="17"/>
                </a:lnTo>
                <a:lnTo>
                  <a:pt x="128" y="0"/>
                </a:lnTo>
                <a:lnTo>
                  <a:pt x="136" y="17"/>
                </a:lnTo>
                <a:lnTo>
                  <a:pt x="153" y="13"/>
                </a:lnTo>
                <a:lnTo>
                  <a:pt x="145" y="30"/>
                </a:lnTo>
                <a:lnTo>
                  <a:pt x="161" y="42"/>
                </a:lnTo>
                <a:lnTo>
                  <a:pt x="140" y="46"/>
                </a:lnTo>
                <a:lnTo>
                  <a:pt x="140" y="68"/>
                </a:lnTo>
                <a:lnTo>
                  <a:pt x="128" y="55"/>
                </a:lnTo>
                <a:lnTo>
                  <a:pt x="111" y="68"/>
                </a:lnTo>
                <a:lnTo>
                  <a:pt x="111" y="46"/>
                </a:lnTo>
                <a:lnTo>
                  <a:pt x="94" y="42"/>
                </a:lnTo>
                <a:lnTo>
                  <a:pt x="106" y="30"/>
                </a:lnTo>
                <a:lnTo>
                  <a:pt x="98" y="13"/>
                </a:lnTo>
                <a:moveTo>
                  <a:pt x="153" y="268"/>
                </a:moveTo>
                <a:lnTo>
                  <a:pt x="136" y="263"/>
                </a:lnTo>
                <a:lnTo>
                  <a:pt x="128" y="280"/>
                </a:lnTo>
                <a:lnTo>
                  <a:pt x="119" y="263"/>
                </a:lnTo>
                <a:lnTo>
                  <a:pt x="98" y="268"/>
                </a:lnTo>
                <a:lnTo>
                  <a:pt x="106" y="251"/>
                </a:lnTo>
                <a:lnTo>
                  <a:pt x="90" y="242"/>
                </a:lnTo>
                <a:lnTo>
                  <a:pt x="106" y="234"/>
                </a:lnTo>
                <a:lnTo>
                  <a:pt x="98" y="212"/>
                </a:lnTo>
                <a:lnTo>
                  <a:pt x="119" y="221"/>
                </a:lnTo>
                <a:lnTo>
                  <a:pt x="128" y="203"/>
                </a:lnTo>
                <a:lnTo>
                  <a:pt x="136" y="221"/>
                </a:lnTo>
                <a:lnTo>
                  <a:pt x="153" y="212"/>
                </a:lnTo>
                <a:lnTo>
                  <a:pt x="149" y="234"/>
                </a:lnTo>
                <a:lnTo>
                  <a:pt x="166" y="242"/>
                </a:lnTo>
                <a:lnTo>
                  <a:pt x="149" y="251"/>
                </a:lnTo>
                <a:lnTo>
                  <a:pt x="153" y="268"/>
                </a:lnTo>
                <a:moveTo>
                  <a:pt x="51" y="135"/>
                </a:moveTo>
                <a:lnTo>
                  <a:pt x="51" y="152"/>
                </a:lnTo>
                <a:lnTo>
                  <a:pt x="34" y="144"/>
                </a:lnTo>
                <a:lnTo>
                  <a:pt x="22" y="152"/>
                </a:lnTo>
                <a:lnTo>
                  <a:pt x="22" y="135"/>
                </a:lnTo>
                <a:lnTo>
                  <a:pt x="0" y="131"/>
                </a:lnTo>
                <a:lnTo>
                  <a:pt x="18" y="118"/>
                </a:lnTo>
                <a:lnTo>
                  <a:pt x="9" y="102"/>
                </a:lnTo>
                <a:lnTo>
                  <a:pt x="26" y="106"/>
                </a:lnTo>
                <a:lnTo>
                  <a:pt x="34" y="89"/>
                </a:lnTo>
                <a:lnTo>
                  <a:pt x="43" y="106"/>
                </a:lnTo>
                <a:lnTo>
                  <a:pt x="64" y="102"/>
                </a:lnTo>
                <a:lnTo>
                  <a:pt x="56" y="118"/>
                </a:lnTo>
                <a:lnTo>
                  <a:pt x="68" y="131"/>
                </a:lnTo>
                <a:lnTo>
                  <a:pt x="51" y="13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1962" name="Google Shape;1962;p21"/>
          <p:cNvSpPr/>
          <p:nvPr/>
        </p:nvSpPr>
        <p:spPr>
          <a:xfrm>
            <a:off x="9436320" y="7147320"/>
            <a:ext cx="72360" cy="55800"/>
          </a:xfrm>
          <a:custGeom>
            <a:rect b="b" l="l" r="r" t="t"/>
            <a:pathLst>
              <a:path extrusionOk="0" h="155" w="201">
                <a:moveTo>
                  <a:pt x="0" y="0"/>
                </a:moveTo>
                <a:lnTo>
                  <a:pt x="9" y="0"/>
                </a:lnTo>
                <a:lnTo>
                  <a:pt x="9" y="4"/>
                </a:lnTo>
                <a:lnTo>
                  <a:pt x="9" y="137"/>
                </a:lnTo>
                <a:cubicBezTo>
                  <a:pt x="21" y="137"/>
                  <a:pt x="90" y="137"/>
                  <a:pt x="94" y="137"/>
                </a:cubicBezTo>
                <a:cubicBezTo>
                  <a:pt x="94" y="141"/>
                  <a:pt x="99" y="141"/>
                  <a:pt x="99" y="141"/>
                </a:cubicBezTo>
                <a:cubicBezTo>
                  <a:pt x="103" y="141"/>
                  <a:pt x="107" y="141"/>
                  <a:pt x="107" y="137"/>
                </a:cubicBezTo>
                <a:cubicBezTo>
                  <a:pt x="111" y="137"/>
                  <a:pt x="183" y="137"/>
                  <a:pt x="192" y="137"/>
                </a:cubicBezTo>
                <a:lnTo>
                  <a:pt x="192" y="4"/>
                </a:lnTo>
                <a:lnTo>
                  <a:pt x="188" y="4"/>
                </a:lnTo>
                <a:lnTo>
                  <a:pt x="188" y="0"/>
                </a:lnTo>
                <a:lnTo>
                  <a:pt x="200" y="0"/>
                </a:lnTo>
                <a:lnTo>
                  <a:pt x="200" y="149"/>
                </a:lnTo>
                <a:cubicBezTo>
                  <a:pt x="200" y="149"/>
                  <a:pt x="116" y="149"/>
                  <a:pt x="111" y="149"/>
                </a:cubicBezTo>
                <a:cubicBezTo>
                  <a:pt x="111" y="154"/>
                  <a:pt x="107" y="154"/>
                  <a:pt x="99" y="154"/>
                </a:cubicBezTo>
                <a:cubicBezTo>
                  <a:pt x="94" y="154"/>
                  <a:pt x="90" y="154"/>
                  <a:pt x="90" y="149"/>
                </a:cubicBezTo>
                <a:cubicBezTo>
                  <a:pt x="86" y="149"/>
                  <a:pt x="0" y="149"/>
                  <a:pt x="0" y="149"/>
                </a:cubicBezTo>
                <a:lnTo>
                  <a:pt x="0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21"/>
          <p:cNvSpPr/>
          <p:nvPr/>
        </p:nvSpPr>
        <p:spPr>
          <a:xfrm>
            <a:off x="9443880" y="7142640"/>
            <a:ext cx="28440" cy="51120"/>
          </a:xfrm>
          <a:custGeom>
            <a:rect b="b" l="l" r="r" t="t"/>
            <a:pathLst>
              <a:path extrusionOk="0" h="142" w="79">
                <a:moveTo>
                  <a:pt x="69" y="26"/>
                </a:moveTo>
                <a:cubicBezTo>
                  <a:pt x="65" y="26"/>
                  <a:pt x="61" y="26"/>
                  <a:pt x="57" y="26"/>
                </a:cubicBezTo>
                <a:cubicBezTo>
                  <a:pt x="48" y="26"/>
                  <a:pt x="40" y="26"/>
                  <a:pt x="31" y="30"/>
                </a:cubicBezTo>
                <a:cubicBezTo>
                  <a:pt x="22" y="30"/>
                  <a:pt x="13" y="34"/>
                  <a:pt x="5" y="34"/>
                </a:cubicBezTo>
                <a:lnTo>
                  <a:pt x="5" y="26"/>
                </a:lnTo>
                <a:cubicBezTo>
                  <a:pt x="13" y="26"/>
                  <a:pt x="22" y="26"/>
                  <a:pt x="31" y="22"/>
                </a:cubicBezTo>
                <a:cubicBezTo>
                  <a:pt x="40" y="22"/>
                  <a:pt x="48" y="17"/>
                  <a:pt x="57" y="17"/>
                </a:cubicBezTo>
                <a:cubicBezTo>
                  <a:pt x="61" y="17"/>
                  <a:pt x="65" y="22"/>
                  <a:pt x="69" y="22"/>
                </a:cubicBezTo>
                <a:lnTo>
                  <a:pt x="69" y="26"/>
                </a:lnTo>
                <a:moveTo>
                  <a:pt x="69" y="43"/>
                </a:moveTo>
                <a:cubicBezTo>
                  <a:pt x="65" y="43"/>
                  <a:pt x="61" y="39"/>
                  <a:pt x="57" y="39"/>
                </a:cubicBezTo>
                <a:cubicBezTo>
                  <a:pt x="48" y="39"/>
                  <a:pt x="40" y="43"/>
                  <a:pt x="31" y="43"/>
                </a:cubicBezTo>
                <a:cubicBezTo>
                  <a:pt x="22" y="47"/>
                  <a:pt x="13" y="47"/>
                  <a:pt x="5" y="47"/>
                </a:cubicBezTo>
                <a:lnTo>
                  <a:pt x="5" y="43"/>
                </a:lnTo>
                <a:cubicBezTo>
                  <a:pt x="13" y="43"/>
                  <a:pt x="22" y="39"/>
                  <a:pt x="31" y="39"/>
                </a:cubicBezTo>
                <a:cubicBezTo>
                  <a:pt x="40" y="34"/>
                  <a:pt x="48" y="34"/>
                  <a:pt x="57" y="34"/>
                </a:cubicBezTo>
                <a:cubicBezTo>
                  <a:pt x="61" y="34"/>
                  <a:pt x="65" y="34"/>
                  <a:pt x="69" y="34"/>
                </a:cubicBezTo>
                <a:lnTo>
                  <a:pt x="69" y="43"/>
                </a:lnTo>
                <a:moveTo>
                  <a:pt x="69" y="56"/>
                </a:moveTo>
                <a:cubicBezTo>
                  <a:pt x="65" y="56"/>
                  <a:pt x="61" y="56"/>
                  <a:pt x="57" y="56"/>
                </a:cubicBezTo>
                <a:cubicBezTo>
                  <a:pt x="48" y="56"/>
                  <a:pt x="40" y="56"/>
                  <a:pt x="31" y="60"/>
                </a:cubicBezTo>
                <a:cubicBezTo>
                  <a:pt x="22" y="60"/>
                  <a:pt x="13" y="64"/>
                  <a:pt x="5" y="64"/>
                </a:cubicBezTo>
                <a:lnTo>
                  <a:pt x="5" y="56"/>
                </a:lnTo>
                <a:cubicBezTo>
                  <a:pt x="13" y="56"/>
                  <a:pt x="22" y="56"/>
                  <a:pt x="31" y="51"/>
                </a:cubicBezTo>
                <a:cubicBezTo>
                  <a:pt x="40" y="51"/>
                  <a:pt x="48" y="47"/>
                  <a:pt x="57" y="47"/>
                </a:cubicBezTo>
                <a:cubicBezTo>
                  <a:pt x="61" y="47"/>
                  <a:pt x="65" y="51"/>
                  <a:pt x="69" y="51"/>
                </a:cubicBezTo>
                <a:lnTo>
                  <a:pt x="69" y="56"/>
                </a:lnTo>
                <a:moveTo>
                  <a:pt x="69" y="72"/>
                </a:moveTo>
                <a:cubicBezTo>
                  <a:pt x="65" y="72"/>
                  <a:pt x="61" y="68"/>
                  <a:pt x="57" y="68"/>
                </a:cubicBezTo>
                <a:cubicBezTo>
                  <a:pt x="48" y="68"/>
                  <a:pt x="40" y="72"/>
                  <a:pt x="31" y="72"/>
                </a:cubicBezTo>
                <a:cubicBezTo>
                  <a:pt x="22" y="77"/>
                  <a:pt x="13" y="77"/>
                  <a:pt x="5" y="77"/>
                </a:cubicBezTo>
                <a:lnTo>
                  <a:pt x="5" y="72"/>
                </a:lnTo>
                <a:cubicBezTo>
                  <a:pt x="13" y="72"/>
                  <a:pt x="22" y="68"/>
                  <a:pt x="31" y="68"/>
                </a:cubicBezTo>
                <a:cubicBezTo>
                  <a:pt x="40" y="64"/>
                  <a:pt x="48" y="64"/>
                  <a:pt x="57" y="64"/>
                </a:cubicBezTo>
                <a:cubicBezTo>
                  <a:pt x="61" y="64"/>
                  <a:pt x="65" y="64"/>
                  <a:pt x="69" y="64"/>
                </a:cubicBezTo>
                <a:lnTo>
                  <a:pt x="69" y="72"/>
                </a:lnTo>
                <a:moveTo>
                  <a:pt x="69" y="85"/>
                </a:moveTo>
                <a:cubicBezTo>
                  <a:pt x="65" y="85"/>
                  <a:pt x="61" y="85"/>
                  <a:pt x="57" y="85"/>
                </a:cubicBezTo>
                <a:cubicBezTo>
                  <a:pt x="48" y="85"/>
                  <a:pt x="40" y="85"/>
                  <a:pt x="31" y="89"/>
                </a:cubicBezTo>
                <a:cubicBezTo>
                  <a:pt x="22" y="89"/>
                  <a:pt x="13" y="94"/>
                  <a:pt x="5" y="94"/>
                </a:cubicBezTo>
                <a:lnTo>
                  <a:pt x="5" y="85"/>
                </a:lnTo>
                <a:cubicBezTo>
                  <a:pt x="13" y="85"/>
                  <a:pt x="22" y="85"/>
                  <a:pt x="31" y="81"/>
                </a:cubicBezTo>
                <a:cubicBezTo>
                  <a:pt x="40" y="81"/>
                  <a:pt x="48" y="77"/>
                  <a:pt x="57" y="77"/>
                </a:cubicBezTo>
                <a:cubicBezTo>
                  <a:pt x="61" y="77"/>
                  <a:pt x="65" y="81"/>
                  <a:pt x="69" y="81"/>
                </a:cubicBezTo>
                <a:lnTo>
                  <a:pt x="69" y="85"/>
                </a:lnTo>
                <a:moveTo>
                  <a:pt x="69" y="102"/>
                </a:moveTo>
                <a:cubicBezTo>
                  <a:pt x="65" y="102"/>
                  <a:pt x="61" y="98"/>
                  <a:pt x="57" y="98"/>
                </a:cubicBezTo>
                <a:cubicBezTo>
                  <a:pt x="48" y="98"/>
                  <a:pt x="40" y="102"/>
                  <a:pt x="31" y="102"/>
                </a:cubicBezTo>
                <a:cubicBezTo>
                  <a:pt x="22" y="106"/>
                  <a:pt x="13" y="106"/>
                  <a:pt x="5" y="111"/>
                </a:cubicBezTo>
                <a:lnTo>
                  <a:pt x="5" y="102"/>
                </a:lnTo>
                <a:cubicBezTo>
                  <a:pt x="13" y="102"/>
                  <a:pt x="22" y="98"/>
                  <a:pt x="31" y="98"/>
                </a:cubicBezTo>
                <a:cubicBezTo>
                  <a:pt x="40" y="94"/>
                  <a:pt x="48" y="94"/>
                  <a:pt x="57" y="94"/>
                </a:cubicBezTo>
                <a:cubicBezTo>
                  <a:pt x="61" y="94"/>
                  <a:pt x="65" y="94"/>
                  <a:pt x="69" y="94"/>
                </a:cubicBezTo>
                <a:lnTo>
                  <a:pt x="69" y="102"/>
                </a:lnTo>
                <a:moveTo>
                  <a:pt x="69" y="119"/>
                </a:moveTo>
                <a:cubicBezTo>
                  <a:pt x="65" y="115"/>
                  <a:pt x="61" y="115"/>
                  <a:pt x="57" y="115"/>
                </a:cubicBezTo>
                <a:cubicBezTo>
                  <a:pt x="48" y="115"/>
                  <a:pt x="40" y="115"/>
                  <a:pt x="31" y="119"/>
                </a:cubicBezTo>
                <a:cubicBezTo>
                  <a:pt x="22" y="119"/>
                  <a:pt x="13" y="123"/>
                  <a:pt x="5" y="123"/>
                </a:cubicBezTo>
                <a:lnTo>
                  <a:pt x="5" y="119"/>
                </a:lnTo>
                <a:cubicBezTo>
                  <a:pt x="13" y="115"/>
                  <a:pt x="22" y="115"/>
                  <a:pt x="31" y="115"/>
                </a:cubicBezTo>
                <a:cubicBezTo>
                  <a:pt x="40" y="111"/>
                  <a:pt x="48" y="106"/>
                  <a:pt x="57" y="111"/>
                </a:cubicBezTo>
                <a:cubicBezTo>
                  <a:pt x="61" y="111"/>
                  <a:pt x="65" y="111"/>
                  <a:pt x="69" y="111"/>
                </a:cubicBezTo>
                <a:lnTo>
                  <a:pt x="69" y="119"/>
                </a:lnTo>
                <a:moveTo>
                  <a:pt x="57" y="0"/>
                </a:moveTo>
                <a:cubicBezTo>
                  <a:pt x="48" y="0"/>
                  <a:pt x="40" y="5"/>
                  <a:pt x="31" y="5"/>
                </a:cubicBezTo>
                <a:cubicBezTo>
                  <a:pt x="22" y="9"/>
                  <a:pt x="9" y="13"/>
                  <a:pt x="0" y="13"/>
                </a:cubicBezTo>
                <a:cubicBezTo>
                  <a:pt x="0" y="34"/>
                  <a:pt x="0" y="136"/>
                  <a:pt x="0" y="141"/>
                </a:cubicBezTo>
                <a:cubicBezTo>
                  <a:pt x="9" y="141"/>
                  <a:pt x="17" y="141"/>
                  <a:pt x="31" y="136"/>
                </a:cubicBezTo>
                <a:cubicBezTo>
                  <a:pt x="40" y="132"/>
                  <a:pt x="48" y="132"/>
                  <a:pt x="57" y="132"/>
                </a:cubicBezTo>
                <a:cubicBezTo>
                  <a:pt x="65" y="132"/>
                  <a:pt x="69" y="132"/>
                  <a:pt x="78" y="136"/>
                </a:cubicBezTo>
                <a:lnTo>
                  <a:pt x="78" y="9"/>
                </a:lnTo>
                <a:cubicBezTo>
                  <a:pt x="73" y="5"/>
                  <a:pt x="69" y="5"/>
                  <a:pt x="5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21"/>
          <p:cNvSpPr/>
          <p:nvPr/>
        </p:nvSpPr>
        <p:spPr>
          <a:xfrm>
            <a:off x="9473040" y="7142640"/>
            <a:ext cx="28080" cy="51120"/>
          </a:xfrm>
          <a:custGeom>
            <a:rect b="b" l="l" r="r" t="t"/>
            <a:pathLst>
              <a:path extrusionOk="0" h="142" w="78">
                <a:moveTo>
                  <a:pt x="8" y="22"/>
                </a:moveTo>
                <a:cubicBezTo>
                  <a:pt x="13" y="22"/>
                  <a:pt x="17" y="17"/>
                  <a:pt x="22" y="17"/>
                </a:cubicBezTo>
                <a:cubicBezTo>
                  <a:pt x="31" y="17"/>
                  <a:pt x="39" y="22"/>
                  <a:pt x="47" y="22"/>
                </a:cubicBezTo>
                <a:cubicBezTo>
                  <a:pt x="56" y="26"/>
                  <a:pt x="64" y="26"/>
                  <a:pt x="73" y="26"/>
                </a:cubicBezTo>
                <a:lnTo>
                  <a:pt x="73" y="34"/>
                </a:lnTo>
                <a:cubicBezTo>
                  <a:pt x="64" y="34"/>
                  <a:pt x="56" y="30"/>
                  <a:pt x="47" y="30"/>
                </a:cubicBezTo>
                <a:cubicBezTo>
                  <a:pt x="39" y="26"/>
                  <a:pt x="31" y="26"/>
                  <a:pt x="22" y="26"/>
                </a:cubicBezTo>
                <a:cubicBezTo>
                  <a:pt x="17" y="26"/>
                  <a:pt x="13" y="26"/>
                  <a:pt x="8" y="26"/>
                </a:cubicBezTo>
                <a:lnTo>
                  <a:pt x="8" y="22"/>
                </a:lnTo>
                <a:moveTo>
                  <a:pt x="8" y="34"/>
                </a:moveTo>
                <a:cubicBezTo>
                  <a:pt x="13" y="34"/>
                  <a:pt x="17" y="34"/>
                  <a:pt x="22" y="34"/>
                </a:cubicBezTo>
                <a:cubicBezTo>
                  <a:pt x="31" y="34"/>
                  <a:pt x="39" y="34"/>
                  <a:pt x="47" y="39"/>
                </a:cubicBezTo>
                <a:cubicBezTo>
                  <a:pt x="56" y="39"/>
                  <a:pt x="64" y="43"/>
                  <a:pt x="73" y="43"/>
                </a:cubicBezTo>
                <a:lnTo>
                  <a:pt x="73" y="47"/>
                </a:lnTo>
                <a:cubicBezTo>
                  <a:pt x="64" y="47"/>
                  <a:pt x="56" y="47"/>
                  <a:pt x="47" y="43"/>
                </a:cubicBezTo>
                <a:cubicBezTo>
                  <a:pt x="39" y="43"/>
                  <a:pt x="31" y="39"/>
                  <a:pt x="22" y="39"/>
                </a:cubicBezTo>
                <a:cubicBezTo>
                  <a:pt x="17" y="39"/>
                  <a:pt x="13" y="43"/>
                  <a:pt x="8" y="43"/>
                </a:cubicBezTo>
                <a:lnTo>
                  <a:pt x="8" y="34"/>
                </a:lnTo>
                <a:moveTo>
                  <a:pt x="8" y="51"/>
                </a:moveTo>
                <a:cubicBezTo>
                  <a:pt x="13" y="51"/>
                  <a:pt x="17" y="47"/>
                  <a:pt x="22" y="47"/>
                </a:cubicBezTo>
                <a:cubicBezTo>
                  <a:pt x="31" y="47"/>
                  <a:pt x="39" y="51"/>
                  <a:pt x="47" y="51"/>
                </a:cubicBezTo>
                <a:cubicBezTo>
                  <a:pt x="56" y="55"/>
                  <a:pt x="64" y="55"/>
                  <a:pt x="73" y="55"/>
                </a:cubicBezTo>
                <a:lnTo>
                  <a:pt x="73" y="64"/>
                </a:lnTo>
                <a:cubicBezTo>
                  <a:pt x="64" y="64"/>
                  <a:pt x="56" y="60"/>
                  <a:pt x="47" y="60"/>
                </a:cubicBezTo>
                <a:cubicBezTo>
                  <a:pt x="39" y="55"/>
                  <a:pt x="31" y="55"/>
                  <a:pt x="22" y="55"/>
                </a:cubicBezTo>
                <a:cubicBezTo>
                  <a:pt x="17" y="55"/>
                  <a:pt x="13" y="55"/>
                  <a:pt x="8" y="55"/>
                </a:cubicBezTo>
                <a:lnTo>
                  <a:pt x="8" y="51"/>
                </a:lnTo>
                <a:moveTo>
                  <a:pt x="8" y="64"/>
                </a:moveTo>
                <a:cubicBezTo>
                  <a:pt x="13" y="64"/>
                  <a:pt x="17" y="64"/>
                  <a:pt x="22" y="64"/>
                </a:cubicBezTo>
                <a:cubicBezTo>
                  <a:pt x="31" y="64"/>
                  <a:pt x="39" y="64"/>
                  <a:pt x="47" y="68"/>
                </a:cubicBezTo>
                <a:cubicBezTo>
                  <a:pt x="56" y="68"/>
                  <a:pt x="64" y="72"/>
                  <a:pt x="73" y="72"/>
                </a:cubicBezTo>
                <a:lnTo>
                  <a:pt x="73" y="77"/>
                </a:lnTo>
                <a:cubicBezTo>
                  <a:pt x="64" y="77"/>
                  <a:pt x="56" y="77"/>
                  <a:pt x="47" y="72"/>
                </a:cubicBezTo>
                <a:cubicBezTo>
                  <a:pt x="39" y="72"/>
                  <a:pt x="31" y="68"/>
                  <a:pt x="22" y="68"/>
                </a:cubicBezTo>
                <a:cubicBezTo>
                  <a:pt x="17" y="68"/>
                  <a:pt x="13" y="72"/>
                  <a:pt x="8" y="72"/>
                </a:cubicBezTo>
                <a:lnTo>
                  <a:pt x="8" y="64"/>
                </a:lnTo>
                <a:moveTo>
                  <a:pt x="8" y="81"/>
                </a:moveTo>
                <a:cubicBezTo>
                  <a:pt x="13" y="81"/>
                  <a:pt x="17" y="77"/>
                  <a:pt x="22" y="77"/>
                </a:cubicBezTo>
                <a:cubicBezTo>
                  <a:pt x="31" y="77"/>
                  <a:pt x="39" y="81"/>
                  <a:pt x="47" y="81"/>
                </a:cubicBezTo>
                <a:cubicBezTo>
                  <a:pt x="56" y="85"/>
                  <a:pt x="64" y="85"/>
                  <a:pt x="73" y="85"/>
                </a:cubicBezTo>
                <a:lnTo>
                  <a:pt x="73" y="94"/>
                </a:lnTo>
                <a:cubicBezTo>
                  <a:pt x="64" y="94"/>
                  <a:pt x="56" y="89"/>
                  <a:pt x="47" y="89"/>
                </a:cubicBezTo>
                <a:cubicBezTo>
                  <a:pt x="39" y="85"/>
                  <a:pt x="31" y="85"/>
                  <a:pt x="22" y="85"/>
                </a:cubicBezTo>
                <a:cubicBezTo>
                  <a:pt x="17" y="85"/>
                  <a:pt x="13" y="85"/>
                  <a:pt x="8" y="85"/>
                </a:cubicBezTo>
                <a:lnTo>
                  <a:pt x="8" y="81"/>
                </a:lnTo>
                <a:moveTo>
                  <a:pt x="8" y="94"/>
                </a:moveTo>
                <a:cubicBezTo>
                  <a:pt x="13" y="94"/>
                  <a:pt x="17" y="94"/>
                  <a:pt x="22" y="94"/>
                </a:cubicBezTo>
                <a:cubicBezTo>
                  <a:pt x="31" y="94"/>
                  <a:pt x="39" y="94"/>
                  <a:pt x="47" y="98"/>
                </a:cubicBezTo>
                <a:cubicBezTo>
                  <a:pt x="56" y="98"/>
                  <a:pt x="64" y="102"/>
                  <a:pt x="73" y="102"/>
                </a:cubicBezTo>
                <a:lnTo>
                  <a:pt x="73" y="111"/>
                </a:lnTo>
                <a:cubicBezTo>
                  <a:pt x="64" y="106"/>
                  <a:pt x="56" y="106"/>
                  <a:pt x="47" y="102"/>
                </a:cubicBezTo>
                <a:cubicBezTo>
                  <a:pt x="39" y="102"/>
                  <a:pt x="31" y="98"/>
                  <a:pt x="22" y="98"/>
                </a:cubicBezTo>
                <a:cubicBezTo>
                  <a:pt x="17" y="98"/>
                  <a:pt x="13" y="102"/>
                  <a:pt x="8" y="102"/>
                </a:cubicBezTo>
                <a:lnTo>
                  <a:pt x="8" y="94"/>
                </a:lnTo>
                <a:moveTo>
                  <a:pt x="8" y="111"/>
                </a:moveTo>
                <a:cubicBezTo>
                  <a:pt x="13" y="111"/>
                  <a:pt x="17" y="111"/>
                  <a:pt x="22" y="111"/>
                </a:cubicBezTo>
                <a:cubicBezTo>
                  <a:pt x="31" y="106"/>
                  <a:pt x="39" y="111"/>
                  <a:pt x="47" y="115"/>
                </a:cubicBezTo>
                <a:cubicBezTo>
                  <a:pt x="56" y="115"/>
                  <a:pt x="64" y="115"/>
                  <a:pt x="73" y="119"/>
                </a:cubicBezTo>
                <a:lnTo>
                  <a:pt x="73" y="123"/>
                </a:lnTo>
                <a:cubicBezTo>
                  <a:pt x="64" y="123"/>
                  <a:pt x="56" y="119"/>
                  <a:pt x="47" y="119"/>
                </a:cubicBezTo>
                <a:cubicBezTo>
                  <a:pt x="39" y="115"/>
                  <a:pt x="31" y="115"/>
                  <a:pt x="22" y="115"/>
                </a:cubicBezTo>
                <a:cubicBezTo>
                  <a:pt x="17" y="115"/>
                  <a:pt x="13" y="115"/>
                  <a:pt x="8" y="119"/>
                </a:cubicBezTo>
                <a:lnTo>
                  <a:pt x="8" y="111"/>
                </a:lnTo>
                <a:moveTo>
                  <a:pt x="0" y="9"/>
                </a:moveTo>
                <a:lnTo>
                  <a:pt x="0" y="136"/>
                </a:lnTo>
                <a:cubicBezTo>
                  <a:pt x="4" y="132"/>
                  <a:pt x="13" y="132"/>
                  <a:pt x="22" y="132"/>
                </a:cubicBezTo>
                <a:cubicBezTo>
                  <a:pt x="31" y="132"/>
                  <a:pt x="39" y="132"/>
                  <a:pt x="47" y="136"/>
                </a:cubicBezTo>
                <a:cubicBezTo>
                  <a:pt x="60" y="141"/>
                  <a:pt x="69" y="141"/>
                  <a:pt x="77" y="141"/>
                </a:cubicBezTo>
                <a:cubicBezTo>
                  <a:pt x="77" y="136"/>
                  <a:pt x="77" y="34"/>
                  <a:pt x="77" y="13"/>
                </a:cubicBezTo>
                <a:cubicBezTo>
                  <a:pt x="69" y="13"/>
                  <a:pt x="56" y="9"/>
                  <a:pt x="47" y="5"/>
                </a:cubicBezTo>
                <a:cubicBezTo>
                  <a:pt x="39" y="5"/>
                  <a:pt x="31" y="0"/>
                  <a:pt x="22" y="0"/>
                </a:cubicBezTo>
                <a:cubicBezTo>
                  <a:pt x="8" y="5"/>
                  <a:pt x="4" y="5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21"/>
          <p:cNvSpPr/>
          <p:nvPr/>
        </p:nvSpPr>
        <p:spPr>
          <a:xfrm>
            <a:off x="9600840" y="7170360"/>
            <a:ext cx="5400" cy="8280"/>
          </a:xfrm>
          <a:custGeom>
            <a:rect b="b" l="l" r="r" t="t"/>
            <a:pathLst>
              <a:path extrusionOk="0" h="23" w="15">
                <a:moveTo>
                  <a:pt x="14" y="4"/>
                </a:moveTo>
                <a:cubicBezTo>
                  <a:pt x="14" y="8"/>
                  <a:pt x="14" y="8"/>
                  <a:pt x="10" y="12"/>
                </a:cubicBezTo>
                <a:cubicBezTo>
                  <a:pt x="10" y="17"/>
                  <a:pt x="10" y="17"/>
                  <a:pt x="6" y="17"/>
                </a:cubicBezTo>
                <a:cubicBezTo>
                  <a:pt x="6" y="22"/>
                  <a:pt x="0" y="22"/>
                  <a:pt x="0" y="22"/>
                </a:cubicBezTo>
                <a:cubicBezTo>
                  <a:pt x="0" y="17"/>
                  <a:pt x="0" y="12"/>
                  <a:pt x="0" y="8"/>
                </a:cubicBezTo>
                <a:cubicBezTo>
                  <a:pt x="6" y="4"/>
                  <a:pt x="10" y="0"/>
                  <a:pt x="14" y="0"/>
                </a:cubicBezTo>
                <a:lnTo>
                  <a:pt x="14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21"/>
          <p:cNvSpPr/>
          <p:nvPr/>
        </p:nvSpPr>
        <p:spPr>
          <a:xfrm>
            <a:off x="958428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3" y="0"/>
                </a:moveTo>
                <a:cubicBezTo>
                  <a:pt x="18" y="0"/>
                  <a:pt x="22" y="0"/>
                  <a:pt x="31" y="4"/>
                </a:cubicBezTo>
                <a:cubicBezTo>
                  <a:pt x="26" y="9"/>
                  <a:pt x="22" y="9"/>
                  <a:pt x="18" y="9"/>
                </a:cubicBezTo>
                <a:cubicBezTo>
                  <a:pt x="8" y="14"/>
                  <a:pt x="4" y="9"/>
                  <a:pt x="0" y="9"/>
                </a:cubicBezTo>
                <a:cubicBezTo>
                  <a:pt x="4" y="4"/>
                  <a:pt x="8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21"/>
          <p:cNvSpPr/>
          <p:nvPr/>
        </p:nvSpPr>
        <p:spPr>
          <a:xfrm>
            <a:off x="9581040" y="7193040"/>
            <a:ext cx="5400" cy="8280"/>
          </a:xfrm>
          <a:custGeom>
            <a:rect b="b" l="l" r="r" t="t"/>
            <a:pathLst>
              <a:path extrusionOk="0" h="23" w="15">
                <a:moveTo>
                  <a:pt x="0" y="22"/>
                </a:moveTo>
                <a:cubicBezTo>
                  <a:pt x="0" y="17"/>
                  <a:pt x="0" y="13"/>
                  <a:pt x="0" y="9"/>
                </a:cubicBezTo>
                <a:cubicBezTo>
                  <a:pt x="5" y="4"/>
                  <a:pt x="10" y="0"/>
                  <a:pt x="14" y="0"/>
                </a:cubicBezTo>
                <a:cubicBezTo>
                  <a:pt x="14" y="4"/>
                  <a:pt x="14" y="9"/>
                  <a:pt x="10" y="13"/>
                </a:cubicBezTo>
                <a:cubicBezTo>
                  <a:pt x="10" y="17"/>
                  <a:pt x="5" y="22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21"/>
          <p:cNvSpPr/>
          <p:nvPr/>
        </p:nvSpPr>
        <p:spPr>
          <a:xfrm>
            <a:off x="9587160" y="7188360"/>
            <a:ext cx="3960" cy="10080"/>
          </a:xfrm>
          <a:custGeom>
            <a:rect b="b" l="l" r="r" t="t"/>
            <a:pathLst>
              <a:path extrusionOk="0" h="28" w="11">
                <a:moveTo>
                  <a:pt x="0" y="9"/>
                </a:moveTo>
                <a:cubicBezTo>
                  <a:pt x="0" y="5"/>
                  <a:pt x="6" y="5"/>
                  <a:pt x="10" y="0"/>
                </a:cubicBezTo>
                <a:cubicBezTo>
                  <a:pt x="10" y="5"/>
                  <a:pt x="10" y="5"/>
                  <a:pt x="10" y="9"/>
                </a:cubicBezTo>
                <a:lnTo>
                  <a:pt x="10" y="14"/>
                </a:lnTo>
                <a:cubicBezTo>
                  <a:pt x="6" y="18"/>
                  <a:pt x="6" y="23"/>
                  <a:pt x="0" y="23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18"/>
                  <a:pt x="0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21"/>
          <p:cNvSpPr/>
          <p:nvPr/>
        </p:nvSpPr>
        <p:spPr>
          <a:xfrm>
            <a:off x="9590400" y="7184040"/>
            <a:ext cx="3600" cy="9720"/>
          </a:xfrm>
          <a:custGeom>
            <a:rect b="b" l="l" r="r" t="t"/>
            <a:pathLst>
              <a:path extrusionOk="0" h="27" w="10">
                <a:moveTo>
                  <a:pt x="0" y="8"/>
                </a:moveTo>
                <a:cubicBezTo>
                  <a:pt x="5" y="4"/>
                  <a:pt x="5" y="4"/>
                  <a:pt x="9" y="0"/>
                </a:cubicBezTo>
                <a:cubicBezTo>
                  <a:pt x="9" y="4"/>
                  <a:pt x="9" y="8"/>
                  <a:pt x="9" y="12"/>
                </a:cubicBezTo>
                <a:cubicBezTo>
                  <a:pt x="9" y="17"/>
                  <a:pt x="9" y="21"/>
                  <a:pt x="5" y="26"/>
                </a:cubicBezTo>
                <a:cubicBezTo>
                  <a:pt x="5" y="21"/>
                  <a:pt x="5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21"/>
          <p:cNvSpPr/>
          <p:nvPr/>
        </p:nvSpPr>
        <p:spPr>
          <a:xfrm>
            <a:off x="959328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9"/>
                </a:moveTo>
                <a:cubicBezTo>
                  <a:pt x="0" y="4"/>
                  <a:pt x="0" y="0"/>
                  <a:pt x="6" y="0"/>
                </a:cubicBezTo>
                <a:cubicBezTo>
                  <a:pt x="6" y="0"/>
                  <a:pt x="10" y="4"/>
                  <a:pt x="10" y="14"/>
                </a:cubicBezTo>
                <a:cubicBezTo>
                  <a:pt x="10" y="18"/>
                  <a:pt x="10" y="18"/>
                  <a:pt x="10" y="22"/>
                </a:cubicBezTo>
                <a:lnTo>
                  <a:pt x="6" y="26"/>
                </a:lnTo>
                <a:cubicBezTo>
                  <a:pt x="6" y="22"/>
                  <a:pt x="6" y="22"/>
                  <a:pt x="6" y="22"/>
                </a:cubicBezTo>
                <a:cubicBezTo>
                  <a:pt x="6" y="18"/>
                  <a:pt x="6" y="14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21"/>
          <p:cNvSpPr/>
          <p:nvPr/>
        </p:nvSpPr>
        <p:spPr>
          <a:xfrm>
            <a:off x="9595080" y="7173240"/>
            <a:ext cx="5040" cy="10080"/>
          </a:xfrm>
          <a:custGeom>
            <a:rect b="b" l="l" r="r" t="t"/>
            <a:pathLst>
              <a:path extrusionOk="0" h="28" w="14">
                <a:moveTo>
                  <a:pt x="0" y="10"/>
                </a:moveTo>
                <a:lnTo>
                  <a:pt x="0" y="5"/>
                </a:lnTo>
                <a:lnTo>
                  <a:pt x="0" y="0"/>
                </a:lnTo>
                <a:cubicBezTo>
                  <a:pt x="4" y="5"/>
                  <a:pt x="9" y="5"/>
                  <a:pt x="9" y="10"/>
                </a:cubicBezTo>
                <a:cubicBezTo>
                  <a:pt x="9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22"/>
                  <a:pt x="9" y="22"/>
                  <a:pt x="9" y="27"/>
                </a:cubicBezTo>
                <a:lnTo>
                  <a:pt x="9" y="22"/>
                </a:lnTo>
                <a:cubicBezTo>
                  <a:pt x="9" y="18"/>
                  <a:pt x="4" y="14"/>
                  <a:pt x="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21"/>
          <p:cNvSpPr/>
          <p:nvPr/>
        </p:nvSpPr>
        <p:spPr>
          <a:xfrm>
            <a:off x="9593280" y="7167120"/>
            <a:ext cx="6840" cy="8280"/>
          </a:xfrm>
          <a:custGeom>
            <a:rect b="b" l="l" r="r" t="t"/>
            <a:pathLst>
              <a:path extrusionOk="0" h="23" w="19">
                <a:moveTo>
                  <a:pt x="5" y="14"/>
                </a:moveTo>
                <a:cubicBezTo>
                  <a:pt x="5" y="10"/>
                  <a:pt x="0" y="4"/>
                  <a:pt x="0" y="0"/>
                </a:cubicBezTo>
                <a:cubicBezTo>
                  <a:pt x="9" y="4"/>
                  <a:pt x="13" y="4"/>
                  <a:pt x="13" y="10"/>
                </a:cubicBezTo>
                <a:cubicBezTo>
                  <a:pt x="18" y="14"/>
                  <a:pt x="18" y="18"/>
                  <a:pt x="18" y="18"/>
                </a:cubicBezTo>
                <a:cubicBezTo>
                  <a:pt x="18" y="22"/>
                  <a:pt x="18" y="22"/>
                  <a:pt x="18" y="22"/>
                </a:cubicBezTo>
                <a:cubicBezTo>
                  <a:pt x="13" y="18"/>
                  <a:pt x="9" y="14"/>
                  <a:pt x="5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21"/>
          <p:cNvSpPr/>
          <p:nvPr/>
        </p:nvSpPr>
        <p:spPr>
          <a:xfrm>
            <a:off x="9591840" y="7162800"/>
            <a:ext cx="8280" cy="6480"/>
          </a:xfrm>
          <a:custGeom>
            <a:rect b="b" l="l" r="r" t="t"/>
            <a:pathLst>
              <a:path extrusionOk="0" h="18" w="23">
                <a:moveTo>
                  <a:pt x="22" y="17"/>
                </a:moveTo>
                <a:cubicBezTo>
                  <a:pt x="18" y="17"/>
                  <a:pt x="18" y="17"/>
                  <a:pt x="18" y="17"/>
                </a:cubicBezTo>
                <a:cubicBezTo>
                  <a:pt x="13" y="13"/>
                  <a:pt x="9" y="9"/>
                  <a:pt x="4" y="9"/>
                </a:cubicBezTo>
                <a:cubicBezTo>
                  <a:pt x="4" y="9"/>
                  <a:pt x="0" y="5"/>
                  <a:pt x="0" y="0"/>
                </a:cubicBezTo>
                <a:cubicBezTo>
                  <a:pt x="4" y="0"/>
                  <a:pt x="9" y="0"/>
                  <a:pt x="13" y="5"/>
                </a:cubicBezTo>
                <a:cubicBezTo>
                  <a:pt x="18" y="9"/>
                  <a:pt x="18" y="9"/>
                  <a:pt x="22" y="13"/>
                </a:cubicBezTo>
                <a:lnTo>
                  <a:pt x="22" y="17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21"/>
          <p:cNvSpPr/>
          <p:nvPr/>
        </p:nvSpPr>
        <p:spPr>
          <a:xfrm>
            <a:off x="9588960" y="7158120"/>
            <a:ext cx="8280" cy="5400"/>
          </a:xfrm>
          <a:custGeom>
            <a:rect b="b" l="l" r="r" t="t"/>
            <a:pathLst>
              <a:path extrusionOk="0" h="15" w="23">
                <a:moveTo>
                  <a:pt x="22" y="14"/>
                </a:moveTo>
                <a:cubicBezTo>
                  <a:pt x="18" y="8"/>
                  <a:pt x="13" y="8"/>
                  <a:pt x="9" y="8"/>
                </a:cubicBezTo>
                <a:cubicBezTo>
                  <a:pt x="5" y="4"/>
                  <a:pt x="0" y="4"/>
                  <a:pt x="0" y="0"/>
                </a:cubicBezTo>
                <a:cubicBezTo>
                  <a:pt x="5" y="0"/>
                  <a:pt x="9" y="0"/>
                  <a:pt x="13" y="0"/>
                </a:cubicBezTo>
                <a:cubicBezTo>
                  <a:pt x="18" y="4"/>
                  <a:pt x="22" y="4"/>
                  <a:pt x="22" y="8"/>
                </a:cubicBezTo>
                <a:lnTo>
                  <a:pt x="22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21"/>
          <p:cNvSpPr/>
          <p:nvPr/>
        </p:nvSpPr>
        <p:spPr>
          <a:xfrm>
            <a:off x="9590400" y="7193040"/>
            <a:ext cx="9720" cy="3960"/>
          </a:xfrm>
          <a:custGeom>
            <a:rect b="b" l="l" r="r" t="t"/>
            <a:pathLst>
              <a:path extrusionOk="0" h="11" w="27">
                <a:moveTo>
                  <a:pt x="8" y="10"/>
                </a:moveTo>
                <a:cubicBezTo>
                  <a:pt x="4" y="10"/>
                  <a:pt x="4" y="10"/>
                  <a:pt x="0" y="10"/>
                </a:cubicBezTo>
                <a:cubicBezTo>
                  <a:pt x="4" y="5"/>
                  <a:pt x="8" y="0"/>
                  <a:pt x="13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5"/>
                  <a:pt x="17" y="10"/>
                  <a:pt x="13" y="10"/>
                </a:cubicBezTo>
                <a:lnTo>
                  <a:pt x="8" y="1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21"/>
          <p:cNvSpPr/>
          <p:nvPr/>
        </p:nvSpPr>
        <p:spPr>
          <a:xfrm>
            <a:off x="9595080" y="7185480"/>
            <a:ext cx="8280" cy="6840"/>
          </a:xfrm>
          <a:custGeom>
            <a:rect b="b" l="l" r="r" t="t"/>
            <a:pathLst>
              <a:path extrusionOk="0" h="19" w="23">
                <a:moveTo>
                  <a:pt x="9" y="18"/>
                </a:moveTo>
                <a:cubicBezTo>
                  <a:pt x="4" y="18"/>
                  <a:pt x="4" y="18"/>
                  <a:pt x="0" y="18"/>
                </a:cubicBezTo>
                <a:cubicBezTo>
                  <a:pt x="4" y="14"/>
                  <a:pt x="4" y="9"/>
                  <a:pt x="9" y="4"/>
                </a:cubicBezTo>
                <a:cubicBezTo>
                  <a:pt x="13" y="4"/>
                  <a:pt x="17" y="0"/>
                  <a:pt x="22" y="0"/>
                </a:cubicBezTo>
                <a:cubicBezTo>
                  <a:pt x="22" y="4"/>
                  <a:pt x="17" y="9"/>
                  <a:pt x="13" y="14"/>
                </a:cubicBezTo>
                <a:cubicBezTo>
                  <a:pt x="13" y="14"/>
                  <a:pt x="13" y="18"/>
                  <a:pt x="9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21"/>
          <p:cNvSpPr/>
          <p:nvPr/>
        </p:nvSpPr>
        <p:spPr>
          <a:xfrm>
            <a:off x="9597960" y="7177920"/>
            <a:ext cx="8280" cy="8280"/>
          </a:xfrm>
          <a:custGeom>
            <a:rect b="b" l="l" r="r" t="t"/>
            <a:pathLst>
              <a:path extrusionOk="0" h="23" w="23">
                <a:moveTo>
                  <a:pt x="13" y="13"/>
                </a:moveTo>
                <a:cubicBezTo>
                  <a:pt x="13" y="17"/>
                  <a:pt x="13" y="17"/>
                  <a:pt x="8" y="17"/>
                </a:cubicBezTo>
                <a:cubicBezTo>
                  <a:pt x="8" y="17"/>
                  <a:pt x="4" y="22"/>
                  <a:pt x="0" y="22"/>
                </a:cubicBezTo>
                <a:cubicBezTo>
                  <a:pt x="4" y="17"/>
                  <a:pt x="4" y="13"/>
                  <a:pt x="8" y="8"/>
                </a:cubicBezTo>
                <a:cubicBezTo>
                  <a:pt x="8" y="4"/>
                  <a:pt x="13" y="0"/>
                  <a:pt x="22" y="0"/>
                </a:cubicBezTo>
                <a:cubicBezTo>
                  <a:pt x="22" y="4"/>
                  <a:pt x="17" y="8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21"/>
          <p:cNvSpPr/>
          <p:nvPr/>
        </p:nvSpPr>
        <p:spPr>
          <a:xfrm>
            <a:off x="9601200" y="7162800"/>
            <a:ext cx="3600" cy="9720"/>
          </a:xfrm>
          <a:custGeom>
            <a:rect b="b" l="l" r="r" t="t"/>
            <a:pathLst>
              <a:path extrusionOk="0" h="27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4" y="17"/>
                  <a:pt x="4" y="22"/>
                </a:cubicBezTo>
                <a:cubicBezTo>
                  <a:pt x="4" y="22"/>
                  <a:pt x="0" y="22"/>
                  <a:pt x="0" y="26"/>
                </a:cubicBezTo>
                <a:cubicBezTo>
                  <a:pt x="0" y="22"/>
                  <a:pt x="0" y="22"/>
                  <a:pt x="0" y="17"/>
                </a:cubicBezTo>
                <a:lnTo>
                  <a:pt x="0" y="13"/>
                </a:lnTo>
                <a:cubicBezTo>
                  <a:pt x="0" y="9"/>
                  <a:pt x="4" y="4"/>
                  <a:pt x="9" y="0"/>
                </a:cubicBezTo>
                <a:cubicBezTo>
                  <a:pt x="9" y="0"/>
                  <a:pt x="9" y="4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21"/>
          <p:cNvSpPr/>
          <p:nvPr/>
        </p:nvSpPr>
        <p:spPr>
          <a:xfrm>
            <a:off x="9597960" y="7154880"/>
            <a:ext cx="3600" cy="10080"/>
          </a:xfrm>
          <a:custGeom>
            <a:rect b="b" l="l" r="r" t="t"/>
            <a:pathLst>
              <a:path extrusionOk="0" h="28" w="10">
                <a:moveTo>
                  <a:pt x="0" y="14"/>
                </a:moveTo>
                <a:cubicBezTo>
                  <a:pt x="0" y="10"/>
                  <a:pt x="0" y="6"/>
                  <a:pt x="4" y="0"/>
                </a:cubicBezTo>
                <a:cubicBezTo>
                  <a:pt x="9" y="6"/>
                  <a:pt x="9" y="10"/>
                  <a:pt x="9" y="14"/>
                </a:cubicBezTo>
                <a:cubicBezTo>
                  <a:pt x="9" y="18"/>
                  <a:pt x="9" y="18"/>
                  <a:pt x="9" y="22"/>
                </a:cubicBezTo>
                <a:lnTo>
                  <a:pt x="4" y="27"/>
                </a:lnTo>
                <a:cubicBezTo>
                  <a:pt x="0" y="22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21"/>
          <p:cNvSpPr/>
          <p:nvPr/>
        </p:nvSpPr>
        <p:spPr>
          <a:xfrm>
            <a:off x="95932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9" y="5"/>
                  <a:pt x="9" y="9"/>
                  <a:pt x="14" y="13"/>
                </a:cubicBezTo>
                <a:lnTo>
                  <a:pt x="14" y="17"/>
                </a:lnTo>
                <a:lnTo>
                  <a:pt x="14" y="23"/>
                </a:lnTo>
                <a:cubicBezTo>
                  <a:pt x="9" y="23"/>
                  <a:pt x="9" y="27"/>
                  <a:pt x="9" y="27"/>
                </a:cubicBezTo>
                <a:cubicBezTo>
                  <a:pt x="5" y="23"/>
                  <a:pt x="5" y="23"/>
                  <a:pt x="0" y="17"/>
                </a:cubicBezTo>
                <a:cubicBezTo>
                  <a:pt x="0" y="13"/>
                  <a:pt x="0" y="13"/>
                  <a:pt x="0" y="9"/>
                </a:cubicBezTo>
                <a:cubicBezTo>
                  <a:pt x="0" y="9"/>
                  <a:pt x="0" y="5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21"/>
          <p:cNvSpPr/>
          <p:nvPr/>
        </p:nvSpPr>
        <p:spPr>
          <a:xfrm>
            <a:off x="9584280" y="7153440"/>
            <a:ext cx="9720" cy="3960"/>
          </a:xfrm>
          <a:custGeom>
            <a:rect b="b" l="l" r="r" t="t"/>
            <a:pathLst>
              <a:path extrusionOk="0" h="11" w="27">
                <a:moveTo>
                  <a:pt x="26" y="10"/>
                </a:moveTo>
                <a:cubicBezTo>
                  <a:pt x="22" y="10"/>
                  <a:pt x="13" y="10"/>
                  <a:pt x="8" y="10"/>
                </a:cubicBezTo>
                <a:cubicBezTo>
                  <a:pt x="8" y="10"/>
                  <a:pt x="4" y="5"/>
                  <a:pt x="0" y="5"/>
                </a:cubicBezTo>
                <a:cubicBezTo>
                  <a:pt x="4" y="0"/>
                  <a:pt x="13" y="0"/>
                  <a:pt x="18" y="0"/>
                </a:cubicBezTo>
                <a:cubicBezTo>
                  <a:pt x="18" y="5"/>
                  <a:pt x="22" y="5"/>
                  <a:pt x="26" y="5"/>
                </a:cubicBezTo>
                <a:cubicBezTo>
                  <a:pt x="26" y="10"/>
                  <a:pt x="26" y="10"/>
                  <a:pt x="26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21"/>
          <p:cNvSpPr/>
          <p:nvPr/>
        </p:nvSpPr>
        <p:spPr>
          <a:xfrm>
            <a:off x="9587160" y="7144440"/>
            <a:ext cx="5400" cy="9720"/>
          </a:xfrm>
          <a:custGeom>
            <a:rect b="b" l="l" r="r" t="t"/>
            <a:pathLst>
              <a:path extrusionOk="0" h="27" w="15">
                <a:moveTo>
                  <a:pt x="6" y="0"/>
                </a:moveTo>
                <a:cubicBezTo>
                  <a:pt x="10" y="4"/>
                  <a:pt x="10" y="4"/>
                  <a:pt x="14" y="8"/>
                </a:cubicBezTo>
                <a:cubicBezTo>
                  <a:pt x="14" y="13"/>
                  <a:pt x="14" y="13"/>
                  <a:pt x="14" y="18"/>
                </a:cubicBezTo>
                <a:cubicBezTo>
                  <a:pt x="14" y="18"/>
                  <a:pt x="14" y="22"/>
                  <a:pt x="14" y="26"/>
                </a:cubicBezTo>
                <a:cubicBezTo>
                  <a:pt x="10" y="22"/>
                  <a:pt x="6" y="18"/>
                  <a:pt x="6" y="13"/>
                </a:cubicBezTo>
                <a:cubicBezTo>
                  <a:pt x="6" y="13"/>
                  <a:pt x="0" y="8"/>
                  <a:pt x="0" y="4"/>
                </a:cubicBezTo>
                <a:cubicBezTo>
                  <a:pt x="0" y="4"/>
                  <a:pt x="0" y="0"/>
                  <a:pt x="6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21"/>
          <p:cNvSpPr/>
          <p:nvPr/>
        </p:nvSpPr>
        <p:spPr>
          <a:xfrm>
            <a:off x="9581040" y="7145880"/>
            <a:ext cx="8640" cy="6840"/>
          </a:xfrm>
          <a:custGeom>
            <a:rect b="b" l="l" r="r" t="t"/>
            <a:pathLst>
              <a:path extrusionOk="0" h="19" w="24">
                <a:moveTo>
                  <a:pt x="14" y="5"/>
                </a:moveTo>
                <a:cubicBezTo>
                  <a:pt x="14" y="5"/>
                  <a:pt x="18" y="5"/>
                  <a:pt x="18" y="9"/>
                </a:cubicBezTo>
                <a:lnTo>
                  <a:pt x="18" y="14"/>
                </a:lnTo>
                <a:lnTo>
                  <a:pt x="23" y="18"/>
                </a:lnTo>
                <a:cubicBezTo>
                  <a:pt x="18" y="18"/>
                  <a:pt x="14" y="18"/>
                  <a:pt x="10" y="14"/>
                </a:cubicBezTo>
                <a:cubicBezTo>
                  <a:pt x="6" y="9"/>
                  <a:pt x="0" y="5"/>
                  <a:pt x="0" y="0"/>
                </a:cubicBezTo>
                <a:cubicBezTo>
                  <a:pt x="6" y="0"/>
                  <a:pt x="10" y="0"/>
                  <a:pt x="14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21"/>
          <p:cNvSpPr/>
          <p:nvPr/>
        </p:nvSpPr>
        <p:spPr>
          <a:xfrm>
            <a:off x="9552240" y="7188360"/>
            <a:ext cx="3960" cy="10080"/>
          </a:xfrm>
          <a:custGeom>
            <a:rect b="b" l="l" r="r" t="t"/>
            <a:pathLst>
              <a:path extrusionOk="0" h="28" w="11">
                <a:moveTo>
                  <a:pt x="10" y="27"/>
                </a:moveTo>
                <a:lnTo>
                  <a:pt x="10" y="23"/>
                </a:lnTo>
                <a:cubicBezTo>
                  <a:pt x="4" y="23"/>
                  <a:pt x="4" y="18"/>
                  <a:pt x="0" y="14"/>
                </a:cubicBezTo>
                <a:lnTo>
                  <a:pt x="0" y="9"/>
                </a:lnTo>
                <a:cubicBezTo>
                  <a:pt x="0" y="5"/>
                  <a:pt x="0" y="5"/>
                  <a:pt x="0" y="0"/>
                </a:cubicBezTo>
                <a:cubicBezTo>
                  <a:pt x="4" y="5"/>
                  <a:pt x="10" y="5"/>
                  <a:pt x="10" y="9"/>
                </a:cubicBezTo>
                <a:cubicBezTo>
                  <a:pt x="10" y="14"/>
                  <a:pt x="10" y="18"/>
                  <a:pt x="10" y="2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21"/>
          <p:cNvSpPr/>
          <p:nvPr/>
        </p:nvSpPr>
        <p:spPr>
          <a:xfrm>
            <a:off x="9546120" y="7158120"/>
            <a:ext cx="8280" cy="5400"/>
          </a:xfrm>
          <a:custGeom>
            <a:rect b="b" l="l" r="r" t="t"/>
            <a:pathLst>
              <a:path extrusionOk="0" h="15" w="23">
                <a:moveTo>
                  <a:pt x="13" y="8"/>
                </a:moveTo>
                <a:cubicBezTo>
                  <a:pt x="9" y="8"/>
                  <a:pt x="4" y="8"/>
                  <a:pt x="0" y="14"/>
                </a:cubicBezTo>
                <a:lnTo>
                  <a:pt x="0" y="8"/>
                </a:lnTo>
                <a:cubicBezTo>
                  <a:pt x="0" y="4"/>
                  <a:pt x="4" y="4"/>
                  <a:pt x="9" y="0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4"/>
                  <a:pt x="18" y="4"/>
                  <a:pt x="13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21"/>
          <p:cNvSpPr/>
          <p:nvPr/>
        </p:nvSpPr>
        <p:spPr>
          <a:xfrm>
            <a:off x="9549360" y="7184040"/>
            <a:ext cx="3600" cy="9720"/>
          </a:xfrm>
          <a:custGeom>
            <a:rect b="b" l="l" r="r" t="t"/>
            <a:pathLst>
              <a:path extrusionOk="0" h="27" w="10">
                <a:moveTo>
                  <a:pt x="4" y="26"/>
                </a:moveTo>
                <a:lnTo>
                  <a:pt x="0" y="26"/>
                </a:lnTo>
                <a:cubicBezTo>
                  <a:pt x="0" y="21"/>
                  <a:pt x="0" y="17"/>
                  <a:pt x="0" y="12"/>
                </a:cubicBezTo>
                <a:cubicBezTo>
                  <a:pt x="0" y="8"/>
                  <a:pt x="0" y="4"/>
                  <a:pt x="0" y="0"/>
                </a:cubicBezTo>
                <a:cubicBezTo>
                  <a:pt x="4" y="4"/>
                  <a:pt x="4" y="4"/>
                  <a:pt x="9" y="8"/>
                </a:cubicBezTo>
                <a:cubicBezTo>
                  <a:pt x="4" y="12"/>
                  <a:pt x="4" y="21"/>
                  <a:pt x="4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21"/>
          <p:cNvSpPr/>
          <p:nvPr/>
        </p:nvSpPr>
        <p:spPr>
          <a:xfrm>
            <a:off x="9546120" y="7179360"/>
            <a:ext cx="3960" cy="9720"/>
          </a:xfrm>
          <a:custGeom>
            <a:rect b="b" l="l" r="r" t="t"/>
            <a:pathLst>
              <a:path extrusionOk="0" h="27" w="11">
                <a:moveTo>
                  <a:pt x="0" y="14"/>
                </a:moveTo>
                <a:cubicBezTo>
                  <a:pt x="0" y="4"/>
                  <a:pt x="0" y="0"/>
                  <a:pt x="4" y="0"/>
                </a:cubicBezTo>
                <a:cubicBezTo>
                  <a:pt x="10" y="0"/>
                  <a:pt x="10" y="4"/>
                  <a:pt x="10" y="9"/>
                </a:cubicBezTo>
                <a:cubicBezTo>
                  <a:pt x="4" y="14"/>
                  <a:pt x="4" y="18"/>
                  <a:pt x="4" y="22"/>
                </a:cubicBezTo>
                <a:lnTo>
                  <a:pt x="4" y="26"/>
                </a:lnTo>
                <a:cubicBezTo>
                  <a:pt x="0" y="22"/>
                  <a:pt x="0" y="22"/>
                  <a:pt x="0" y="22"/>
                </a:cubicBez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21"/>
          <p:cNvSpPr/>
          <p:nvPr/>
        </p:nvSpPr>
        <p:spPr>
          <a:xfrm>
            <a:off x="9543240" y="7173240"/>
            <a:ext cx="5040" cy="10080"/>
          </a:xfrm>
          <a:custGeom>
            <a:rect b="b" l="l" r="r" t="t"/>
            <a:pathLst>
              <a:path extrusionOk="0" h="28" w="14">
                <a:moveTo>
                  <a:pt x="4" y="22"/>
                </a:moveTo>
                <a:lnTo>
                  <a:pt x="4" y="27"/>
                </a:lnTo>
                <a:cubicBezTo>
                  <a:pt x="4" y="22"/>
                  <a:pt x="0" y="22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5"/>
                  <a:pt x="13" y="0"/>
                </a:cubicBezTo>
                <a:lnTo>
                  <a:pt x="13" y="5"/>
                </a:lnTo>
                <a:cubicBezTo>
                  <a:pt x="13" y="10"/>
                  <a:pt x="13" y="10"/>
                  <a:pt x="13" y="10"/>
                </a:cubicBezTo>
                <a:cubicBezTo>
                  <a:pt x="9" y="14"/>
                  <a:pt x="4" y="18"/>
                  <a:pt x="4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21"/>
          <p:cNvSpPr/>
          <p:nvPr/>
        </p:nvSpPr>
        <p:spPr>
          <a:xfrm>
            <a:off x="9543240" y="7162440"/>
            <a:ext cx="8280" cy="6840"/>
          </a:xfrm>
          <a:custGeom>
            <a:rect b="b" l="l" r="r" t="t"/>
            <a:pathLst>
              <a:path extrusionOk="0" h="19" w="23">
                <a:moveTo>
                  <a:pt x="9" y="6"/>
                </a:moveTo>
                <a:cubicBezTo>
                  <a:pt x="13" y="0"/>
                  <a:pt x="18" y="0"/>
                  <a:pt x="22" y="0"/>
                </a:cubicBezTo>
                <a:cubicBezTo>
                  <a:pt x="22" y="6"/>
                  <a:pt x="18" y="10"/>
                  <a:pt x="18" y="10"/>
                </a:cubicBezTo>
                <a:cubicBezTo>
                  <a:pt x="9" y="10"/>
                  <a:pt x="5" y="14"/>
                  <a:pt x="5" y="18"/>
                </a:cubicBezTo>
                <a:cubicBezTo>
                  <a:pt x="0" y="18"/>
                  <a:pt x="0" y="18"/>
                  <a:pt x="0" y="18"/>
                </a:cubicBezTo>
                <a:lnTo>
                  <a:pt x="0" y="14"/>
                </a:lnTo>
                <a:cubicBezTo>
                  <a:pt x="5" y="10"/>
                  <a:pt x="5" y="10"/>
                  <a:pt x="9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21"/>
          <p:cNvSpPr/>
          <p:nvPr/>
        </p:nvSpPr>
        <p:spPr>
          <a:xfrm>
            <a:off x="9543240" y="7167120"/>
            <a:ext cx="5040" cy="8280"/>
          </a:xfrm>
          <a:custGeom>
            <a:rect b="b" l="l" r="r" t="t"/>
            <a:pathLst>
              <a:path extrusionOk="0" h="23" w="14">
                <a:moveTo>
                  <a:pt x="4" y="10"/>
                </a:moveTo>
                <a:cubicBezTo>
                  <a:pt x="4" y="4"/>
                  <a:pt x="9" y="4"/>
                  <a:pt x="13" y="0"/>
                </a:cubicBezTo>
                <a:cubicBezTo>
                  <a:pt x="13" y="4"/>
                  <a:pt x="13" y="10"/>
                  <a:pt x="13" y="14"/>
                </a:cubicBezTo>
                <a:cubicBezTo>
                  <a:pt x="9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21"/>
          <p:cNvSpPr/>
          <p:nvPr/>
        </p:nvSpPr>
        <p:spPr>
          <a:xfrm>
            <a:off x="9537120" y="7177920"/>
            <a:ext cx="6840" cy="8280"/>
          </a:xfrm>
          <a:custGeom>
            <a:rect b="b" l="l" r="r" t="t"/>
            <a:pathLst>
              <a:path extrusionOk="0" h="23" w="19">
                <a:moveTo>
                  <a:pt x="18" y="22"/>
                </a:moveTo>
                <a:lnTo>
                  <a:pt x="13" y="17"/>
                </a:lnTo>
                <a:cubicBezTo>
                  <a:pt x="8" y="17"/>
                  <a:pt x="8" y="17"/>
                  <a:pt x="8" y="13"/>
                </a:cubicBezTo>
                <a:cubicBezTo>
                  <a:pt x="4" y="8"/>
                  <a:pt x="0" y="4"/>
                  <a:pt x="0" y="0"/>
                </a:cubicBezTo>
                <a:cubicBezTo>
                  <a:pt x="4" y="0"/>
                  <a:pt x="8" y="4"/>
                  <a:pt x="13" y="8"/>
                </a:cubicBezTo>
                <a:cubicBezTo>
                  <a:pt x="18" y="13"/>
                  <a:pt x="18" y="17"/>
                  <a:pt x="18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21"/>
          <p:cNvSpPr/>
          <p:nvPr/>
        </p:nvSpPr>
        <p:spPr>
          <a:xfrm>
            <a:off x="9538560" y="7185480"/>
            <a:ext cx="9720" cy="6840"/>
          </a:xfrm>
          <a:custGeom>
            <a:rect b="b" l="l" r="r" t="t"/>
            <a:pathLst>
              <a:path extrusionOk="0" h="19" w="27">
                <a:moveTo>
                  <a:pt x="18" y="4"/>
                </a:moveTo>
                <a:cubicBezTo>
                  <a:pt x="22" y="9"/>
                  <a:pt x="22" y="14"/>
                  <a:pt x="26" y="18"/>
                </a:cubicBezTo>
                <a:cubicBezTo>
                  <a:pt x="22" y="18"/>
                  <a:pt x="18" y="18"/>
                  <a:pt x="18" y="18"/>
                </a:cubicBezTo>
                <a:cubicBezTo>
                  <a:pt x="13" y="18"/>
                  <a:pt x="13" y="14"/>
                  <a:pt x="8" y="14"/>
                </a:cubicBezTo>
                <a:cubicBezTo>
                  <a:pt x="8" y="9"/>
                  <a:pt x="4" y="4"/>
                  <a:pt x="0" y="0"/>
                </a:cubicBezTo>
                <a:cubicBezTo>
                  <a:pt x="8" y="0"/>
                  <a:pt x="13" y="4"/>
                  <a:pt x="18" y="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21"/>
          <p:cNvSpPr/>
          <p:nvPr/>
        </p:nvSpPr>
        <p:spPr>
          <a:xfrm>
            <a:off x="9543240" y="7193040"/>
            <a:ext cx="9720" cy="3960"/>
          </a:xfrm>
          <a:custGeom>
            <a:rect b="b" l="l" r="r" t="t"/>
            <a:pathLst>
              <a:path extrusionOk="0" h="11" w="27">
                <a:moveTo>
                  <a:pt x="13" y="0"/>
                </a:moveTo>
                <a:cubicBezTo>
                  <a:pt x="18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cubicBezTo>
                  <a:pt x="18" y="10"/>
                  <a:pt x="13" y="10"/>
                  <a:pt x="9" y="10"/>
                </a:cubicBezTo>
                <a:cubicBezTo>
                  <a:pt x="5" y="10"/>
                  <a:pt x="5" y="5"/>
                  <a:pt x="0" y="0"/>
                </a:cubicBezTo>
                <a:cubicBezTo>
                  <a:pt x="5" y="0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21"/>
          <p:cNvSpPr/>
          <p:nvPr/>
        </p:nvSpPr>
        <p:spPr>
          <a:xfrm>
            <a:off x="9547560" y="7197720"/>
            <a:ext cx="11520" cy="5400"/>
          </a:xfrm>
          <a:custGeom>
            <a:rect b="b" l="l" r="r" t="t"/>
            <a:pathLst>
              <a:path extrusionOk="0" h="15" w="32">
                <a:moveTo>
                  <a:pt x="17" y="0"/>
                </a:moveTo>
                <a:cubicBezTo>
                  <a:pt x="21" y="0"/>
                  <a:pt x="26" y="4"/>
                  <a:pt x="31" y="9"/>
                </a:cubicBezTo>
                <a:cubicBezTo>
                  <a:pt x="26" y="9"/>
                  <a:pt x="17" y="14"/>
                  <a:pt x="13" y="9"/>
                </a:cubicBezTo>
                <a:cubicBezTo>
                  <a:pt x="9" y="9"/>
                  <a:pt x="5" y="9"/>
                  <a:pt x="0" y="4"/>
                </a:cubicBezTo>
                <a:cubicBezTo>
                  <a:pt x="5" y="0"/>
                  <a:pt x="13" y="0"/>
                  <a:pt x="17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21"/>
          <p:cNvSpPr/>
          <p:nvPr/>
        </p:nvSpPr>
        <p:spPr>
          <a:xfrm>
            <a:off x="9556920" y="7193040"/>
            <a:ext cx="5040" cy="8280"/>
          </a:xfrm>
          <a:custGeom>
            <a:rect b="b" l="l" r="r" t="t"/>
            <a:pathLst>
              <a:path extrusionOk="0" h="23" w="14">
                <a:moveTo>
                  <a:pt x="5" y="13"/>
                </a:moveTo>
                <a:cubicBezTo>
                  <a:pt x="0" y="9"/>
                  <a:pt x="0" y="4"/>
                  <a:pt x="0" y="0"/>
                </a:cubicBezTo>
                <a:cubicBezTo>
                  <a:pt x="5" y="0"/>
                  <a:pt x="9" y="4"/>
                  <a:pt x="9" y="9"/>
                </a:cubicBezTo>
                <a:cubicBezTo>
                  <a:pt x="13" y="13"/>
                  <a:pt x="13" y="17"/>
                  <a:pt x="13" y="22"/>
                </a:cubicBezTo>
                <a:cubicBezTo>
                  <a:pt x="9" y="22"/>
                  <a:pt x="5" y="17"/>
                  <a:pt x="5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21"/>
          <p:cNvSpPr/>
          <p:nvPr/>
        </p:nvSpPr>
        <p:spPr>
          <a:xfrm>
            <a:off x="9553680" y="7145880"/>
            <a:ext cx="8280" cy="6840"/>
          </a:xfrm>
          <a:custGeom>
            <a:rect b="b" l="l" r="r" t="t"/>
            <a:pathLst>
              <a:path extrusionOk="0" h="19" w="23">
                <a:moveTo>
                  <a:pt x="5" y="14"/>
                </a:moveTo>
                <a:cubicBezTo>
                  <a:pt x="5" y="9"/>
                  <a:pt x="5" y="9"/>
                  <a:pt x="5" y="9"/>
                </a:cubicBezTo>
                <a:cubicBezTo>
                  <a:pt x="5" y="5"/>
                  <a:pt x="5" y="5"/>
                  <a:pt x="9" y="5"/>
                </a:cubicBezTo>
                <a:cubicBezTo>
                  <a:pt x="13" y="0"/>
                  <a:pt x="18" y="0"/>
                  <a:pt x="22" y="0"/>
                </a:cubicBezTo>
                <a:cubicBezTo>
                  <a:pt x="18" y="5"/>
                  <a:pt x="18" y="9"/>
                  <a:pt x="13" y="14"/>
                </a:cubicBezTo>
                <a:cubicBezTo>
                  <a:pt x="9" y="18"/>
                  <a:pt x="5" y="18"/>
                  <a:pt x="0" y="18"/>
                </a:cubicBezTo>
                <a:lnTo>
                  <a:pt x="5" y="1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7" name="Google Shape;1997;p21"/>
          <p:cNvSpPr/>
          <p:nvPr/>
        </p:nvSpPr>
        <p:spPr>
          <a:xfrm>
            <a:off x="9549360" y="7144440"/>
            <a:ext cx="5040" cy="9720"/>
          </a:xfrm>
          <a:custGeom>
            <a:rect b="b" l="l" r="r" t="t"/>
            <a:pathLst>
              <a:path extrusionOk="0" h="27" w="14">
                <a:moveTo>
                  <a:pt x="5" y="8"/>
                </a:moveTo>
                <a:cubicBezTo>
                  <a:pt x="5" y="4"/>
                  <a:pt x="9" y="4"/>
                  <a:pt x="13" y="0"/>
                </a:cubicBezTo>
                <a:lnTo>
                  <a:pt x="13" y="4"/>
                </a:lnTo>
                <a:cubicBezTo>
                  <a:pt x="13" y="8"/>
                  <a:pt x="13" y="13"/>
                  <a:pt x="13" y="13"/>
                </a:cubicBezTo>
                <a:cubicBezTo>
                  <a:pt x="9" y="18"/>
                  <a:pt x="9" y="22"/>
                  <a:pt x="5" y="26"/>
                </a:cubicBezTo>
                <a:cubicBezTo>
                  <a:pt x="5" y="22"/>
                  <a:pt x="5" y="18"/>
                  <a:pt x="0" y="18"/>
                </a:cubicBezTo>
                <a:cubicBezTo>
                  <a:pt x="5" y="13"/>
                  <a:pt x="5" y="13"/>
                  <a:pt x="5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8" name="Google Shape;1998;p21"/>
          <p:cNvSpPr/>
          <p:nvPr/>
        </p:nvSpPr>
        <p:spPr>
          <a:xfrm>
            <a:off x="9549360" y="7153440"/>
            <a:ext cx="9720" cy="3960"/>
          </a:xfrm>
          <a:custGeom>
            <a:rect b="b" l="l" r="r" t="t"/>
            <a:pathLst>
              <a:path extrusionOk="0" h="11" w="27">
                <a:moveTo>
                  <a:pt x="0" y="5"/>
                </a:moveTo>
                <a:cubicBezTo>
                  <a:pt x="4" y="5"/>
                  <a:pt x="8" y="5"/>
                  <a:pt x="8" y="0"/>
                </a:cubicBezTo>
                <a:cubicBezTo>
                  <a:pt x="13" y="0"/>
                  <a:pt x="17" y="0"/>
                  <a:pt x="26" y="5"/>
                </a:cubicBezTo>
                <a:cubicBezTo>
                  <a:pt x="22" y="5"/>
                  <a:pt x="17" y="10"/>
                  <a:pt x="17" y="10"/>
                </a:cubicBezTo>
                <a:cubicBezTo>
                  <a:pt x="8" y="10"/>
                  <a:pt x="4" y="10"/>
                  <a:pt x="0" y="10"/>
                </a:cubicBezTo>
                <a:lnTo>
                  <a:pt x="0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9" name="Google Shape;1999;p21"/>
          <p:cNvSpPr/>
          <p:nvPr/>
        </p:nvSpPr>
        <p:spPr>
          <a:xfrm>
            <a:off x="9544680" y="7148760"/>
            <a:ext cx="5400" cy="10080"/>
          </a:xfrm>
          <a:custGeom>
            <a:rect b="b" l="l" r="r" t="t"/>
            <a:pathLst>
              <a:path extrusionOk="0" h="28" w="15">
                <a:moveTo>
                  <a:pt x="0" y="13"/>
                </a:moveTo>
                <a:cubicBezTo>
                  <a:pt x="5" y="9"/>
                  <a:pt x="5" y="5"/>
                  <a:pt x="9" y="0"/>
                </a:cubicBezTo>
                <a:cubicBezTo>
                  <a:pt x="9" y="5"/>
                  <a:pt x="14" y="9"/>
                  <a:pt x="14" y="9"/>
                </a:cubicBezTo>
                <a:cubicBezTo>
                  <a:pt x="14" y="13"/>
                  <a:pt x="14" y="13"/>
                  <a:pt x="14" y="17"/>
                </a:cubicBezTo>
                <a:cubicBezTo>
                  <a:pt x="9" y="23"/>
                  <a:pt x="9" y="23"/>
                  <a:pt x="5" y="27"/>
                </a:cubicBezTo>
                <a:lnTo>
                  <a:pt x="0" y="23"/>
                </a:lnTo>
                <a:cubicBezTo>
                  <a:pt x="0" y="17"/>
                  <a:pt x="0" y="17"/>
                  <a:pt x="0" y="17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0" name="Google Shape;2000;p21"/>
          <p:cNvSpPr/>
          <p:nvPr/>
        </p:nvSpPr>
        <p:spPr>
          <a:xfrm>
            <a:off x="9541440" y="7154880"/>
            <a:ext cx="3960" cy="10080"/>
          </a:xfrm>
          <a:custGeom>
            <a:rect b="b" l="l" r="r" t="t"/>
            <a:pathLst>
              <a:path extrusionOk="0" h="28" w="11">
                <a:moveTo>
                  <a:pt x="0" y="14"/>
                </a:moveTo>
                <a:cubicBezTo>
                  <a:pt x="0" y="10"/>
                  <a:pt x="0" y="6"/>
                  <a:pt x="6" y="0"/>
                </a:cubicBezTo>
                <a:cubicBezTo>
                  <a:pt x="6" y="6"/>
                  <a:pt x="10" y="10"/>
                  <a:pt x="10" y="14"/>
                </a:cubicBezTo>
                <a:cubicBezTo>
                  <a:pt x="10" y="18"/>
                  <a:pt x="6" y="22"/>
                  <a:pt x="6" y="27"/>
                </a:cubicBezTo>
                <a:lnTo>
                  <a:pt x="0" y="22"/>
                </a:lnTo>
                <a:cubicBezTo>
                  <a:pt x="0" y="18"/>
                  <a:pt x="0" y="18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1" name="Google Shape;2001;p21"/>
          <p:cNvSpPr/>
          <p:nvPr/>
        </p:nvSpPr>
        <p:spPr>
          <a:xfrm>
            <a:off x="9538560" y="7162800"/>
            <a:ext cx="3600" cy="9720"/>
          </a:xfrm>
          <a:custGeom>
            <a:rect b="b" l="l" r="r" t="t"/>
            <a:pathLst>
              <a:path extrusionOk="0" h="27" w="10">
                <a:moveTo>
                  <a:pt x="0" y="0"/>
                </a:moveTo>
                <a:cubicBezTo>
                  <a:pt x="5" y="4"/>
                  <a:pt x="9" y="9"/>
                  <a:pt x="9" y="13"/>
                </a:cubicBezTo>
                <a:lnTo>
                  <a:pt x="9" y="17"/>
                </a:lnTo>
                <a:cubicBezTo>
                  <a:pt x="9" y="22"/>
                  <a:pt x="9" y="22"/>
                  <a:pt x="9" y="26"/>
                </a:cubicBezTo>
                <a:cubicBezTo>
                  <a:pt x="9" y="22"/>
                  <a:pt x="5" y="22"/>
                  <a:pt x="5" y="22"/>
                </a:cubicBezTo>
                <a:cubicBezTo>
                  <a:pt x="0" y="17"/>
                  <a:pt x="0" y="17"/>
                  <a:pt x="0" y="13"/>
                </a:cubicBezTo>
                <a:lnTo>
                  <a:pt x="0" y="9"/>
                </a:lnTo>
                <a:cubicBezTo>
                  <a:pt x="0" y="4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2" name="Google Shape;2002;p21"/>
          <p:cNvSpPr/>
          <p:nvPr/>
        </p:nvSpPr>
        <p:spPr>
          <a:xfrm>
            <a:off x="9537120" y="7170360"/>
            <a:ext cx="5040" cy="8280"/>
          </a:xfrm>
          <a:custGeom>
            <a:rect b="b" l="l" r="r" t="t"/>
            <a:pathLst>
              <a:path extrusionOk="0" h="23" w="14">
                <a:moveTo>
                  <a:pt x="0" y="0"/>
                </a:moveTo>
                <a:cubicBezTo>
                  <a:pt x="4" y="0"/>
                  <a:pt x="8" y="4"/>
                  <a:pt x="13" y="8"/>
                </a:cubicBezTo>
                <a:cubicBezTo>
                  <a:pt x="13" y="12"/>
                  <a:pt x="13" y="17"/>
                  <a:pt x="13" y="22"/>
                </a:cubicBezTo>
                <a:cubicBezTo>
                  <a:pt x="13" y="22"/>
                  <a:pt x="8" y="22"/>
                  <a:pt x="8" y="17"/>
                </a:cubicBezTo>
                <a:cubicBezTo>
                  <a:pt x="4" y="17"/>
                  <a:pt x="4" y="17"/>
                  <a:pt x="4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21"/>
          <p:cNvSpPr/>
          <p:nvPr/>
        </p:nvSpPr>
        <p:spPr>
          <a:xfrm>
            <a:off x="9559800" y="7138320"/>
            <a:ext cx="23760" cy="70920"/>
          </a:xfrm>
          <a:custGeom>
            <a:rect b="b" l="l" r="r" t="t"/>
            <a:pathLst>
              <a:path extrusionOk="0" h="197" w="66">
                <a:moveTo>
                  <a:pt x="38" y="136"/>
                </a:moveTo>
                <a:lnTo>
                  <a:pt x="30" y="136"/>
                </a:lnTo>
                <a:lnTo>
                  <a:pt x="30" y="12"/>
                </a:lnTo>
                <a:cubicBezTo>
                  <a:pt x="38" y="25"/>
                  <a:pt x="38" y="38"/>
                  <a:pt x="38" y="47"/>
                </a:cubicBezTo>
                <a:lnTo>
                  <a:pt x="38" y="136"/>
                </a:lnTo>
                <a:moveTo>
                  <a:pt x="59" y="179"/>
                </a:moveTo>
                <a:cubicBezTo>
                  <a:pt x="55" y="179"/>
                  <a:pt x="47" y="183"/>
                  <a:pt x="38" y="183"/>
                </a:cubicBezTo>
                <a:cubicBezTo>
                  <a:pt x="43" y="179"/>
                  <a:pt x="43" y="170"/>
                  <a:pt x="43" y="162"/>
                </a:cubicBezTo>
                <a:cubicBezTo>
                  <a:pt x="43" y="157"/>
                  <a:pt x="43" y="149"/>
                  <a:pt x="38" y="145"/>
                </a:cubicBezTo>
                <a:lnTo>
                  <a:pt x="51" y="145"/>
                </a:lnTo>
                <a:cubicBezTo>
                  <a:pt x="59" y="145"/>
                  <a:pt x="59" y="140"/>
                  <a:pt x="59" y="136"/>
                </a:cubicBezTo>
                <a:cubicBezTo>
                  <a:pt x="59" y="136"/>
                  <a:pt x="59" y="132"/>
                  <a:pt x="55" y="132"/>
                </a:cubicBezTo>
                <a:cubicBezTo>
                  <a:pt x="51" y="132"/>
                  <a:pt x="51" y="136"/>
                  <a:pt x="51" y="136"/>
                </a:cubicBezTo>
                <a:lnTo>
                  <a:pt x="51" y="140"/>
                </a:lnTo>
                <a:lnTo>
                  <a:pt x="43" y="140"/>
                </a:lnTo>
                <a:lnTo>
                  <a:pt x="43" y="47"/>
                </a:lnTo>
                <a:cubicBezTo>
                  <a:pt x="43" y="34"/>
                  <a:pt x="43" y="21"/>
                  <a:pt x="34" y="4"/>
                </a:cubicBezTo>
                <a:lnTo>
                  <a:pt x="30" y="0"/>
                </a:lnTo>
                <a:lnTo>
                  <a:pt x="30" y="4"/>
                </a:lnTo>
                <a:cubicBezTo>
                  <a:pt x="21" y="21"/>
                  <a:pt x="21" y="34"/>
                  <a:pt x="21" y="47"/>
                </a:cubicBezTo>
                <a:lnTo>
                  <a:pt x="21" y="140"/>
                </a:lnTo>
                <a:lnTo>
                  <a:pt x="13" y="140"/>
                </a:lnTo>
                <a:lnTo>
                  <a:pt x="13" y="136"/>
                </a:lnTo>
                <a:cubicBezTo>
                  <a:pt x="13" y="136"/>
                  <a:pt x="13" y="132"/>
                  <a:pt x="9" y="132"/>
                </a:cubicBezTo>
                <a:cubicBezTo>
                  <a:pt x="4" y="132"/>
                  <a:pt x="4" y="136"/>
                  <a:pt x="4" y="136"/>
                </a:cubicBezTo>
                <a:cubicBezTo>
                  <a:pt x="4" y="140"/>
                  <a:pt x="4" y="145"/>
                  <a:pt x="13" y="145"/>
                </a:cubicBezTo>
                <a:lnTo>
                  <a:pt x="26" y="145"/>
                </a:lnTo>
                <a:cubicBezTo>
                  <a:pt x="21" y="149"/>
                  <a:pt x="21" y="157"/>
                  <a:pt x="21" y="162"/>
                </a:cubicBezTo>
                <a:cubicBezTo>
                  <a:pt x="21" y="170"/>
                  <a:pt x="21" y="179"/>
                  <a:pt x="26" y="183"/>
                </a:cubicBezTo>
                <a:cubicBezTo>
                  <a:pt x="17" y="183"/>
                  <a:pt x="9" y="179"/>
                  <a:pt x="4" y="179"/>
                </a:cubicBezTo>
                <a:lnTo>
                  <a:pt x="0" y="179"/>
                </a:lnTo>
                <a:lnTo>
                  <a:pt x="0" y="183"/>
                </a:lnTo>
                <a:cubicBezTo>
                  <a:pt x="9" y="183"/>
                  <a:pt x="13" y="187"/>
                  <a:pt x="17" y="187"/>
                </a:cubicBezTo>
                <a:cubicBezTo>
                  <a:pt x="17" y="187"/>
                  <a:pt x="26" y="187"/>
                  <a:pt x="30" y="187"/>
                </a:cubicBezTo>
                <a:cubicBezTo>
                  <a:pt x="26" y="191"/>
                  <a:pt x="26" y="191"/>
                  <a:pt x="26" y="191"/>
                </a:cubicBezTo>
                <a:cubicBezTo>
                  <a:pt x="26" y="196"/>
                  <a:pt x="30" y="196"/>
                  <a:pt x="30" y="196"/>
                </a:cubicBezTo>
                <a:cubicBezTo>
                  <a:pt x="34" y="196"/>
                  <a:pt x="38" y="196"/>
                  <a:pt x="38" y="191"/>
                </a:cubicBezTo>
                <a:cubicBezTo>
                  <a:pt x="38" y="191"/>
                  <a:pt x="34" y="191"/>
                  <a:pt x="34" y="187"/>
                </a:cubicBezTo>
                <a:cubicBezTo>
                  <a:pt x="38" y="187"/>
                  <a:pt x="43" y="187"/>
                  <a:pt x="43" y="187"/>
                </a:cubicBezTo>
                <a:cubicBezTo>
                  <a:pt x="51" y="187"/>
                  <a:pt x="55" y="183"/>
                  <a:pt x="65" y="183"/>
                </a:cubicBezTo>
                <a:lnTo>
                  <a:pt x="65" y="179"/>
                </a:lnTo>
                <a:lnTo>
                  <a:pt x="59" y="179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21"/>
          <p:cNvSpPr/>
          <p:nvPr/>
        </p:nvSpPr>
        <p:spPr>
          <a:xfrm>
            <a:off x="0" y="6802800"/>
            <a:ext cx="10693080" cy="746280"/>
          </a:xfrm>
          <a:custGeom>
            <a:rect b="b" l="l" r="r" t="t"/>
            <a:pathLst>
              <a:path extrusionOk="0" h="2073" w="29703">
                <a:moveTo>
                  <a:pt x="0" y="0"/>
                </a:moveTo>
                <a:lnTo>
                  <a:pt x="29702" y="0"/>
                </a:lnTo>
                <a:lnTo>
                  <a:pt x="29702" y="2072"/>
                </a:lnTo>
                <a:lnTo>
                  <a:pt x="0" y="2072"/>
                </a:lnTo>
                <a:lnTo>
                  <a:pt x="0" y="0"/>
                </a:lnTo>
              </a:path>
            </a:pathLst>
          </a:custGeom>
          <a:solidFill>
            <a:srgbClr val="D2D2D2"/>
          </a:solidFill>
          <a:ln>
            <a:noFill/>
          </a:ln>
        </p:spPr>
      </p:sp>
      <p:sp>
        <p:nvSpPr>
          <p:cNvPr id="2005" name="Google Shape;2005;p21"/>
          <p:cNvSpPr/>
          <p:nvPr/>
        </p:nvSpPr>
        <p:spPr>
          <a:xfrm>
            <a:off x="9408960" y="7242000"/>
            <a:ext cx="101520" cy="134640"/>
          </a:xfrm>
          <a:custGeom>
            <a:rect b="b" l="l" r="r" t="t"/>
            <a:pathLst>
              <a:path extrusionOk="0" h="374" w="282">
                <a:moveTo>
                  <a:pt x="251" y="0"/>
                </a:moveTo>
                <a:lnTo>
                  <a:pt x="251" y="217"/>
                </a:lnTo>
                <a:cubicBezTo>
                  <a:pt x="251" y="310"/>
                  <a:pt x="216" y="348"/>
                  <a:pt x="136" y="348"/>
                </a:cubicBezTo>
                <a:cubicBezTo>
                  <a:pt x="47" y="348"/>
                  <a:pt x="26" y="280"/>
                  <a:pt x="26" y="217"/>
                </a:cubicBezTo>
                <a:lnTo>
                  <a:pt x="26" y="0"/>
                </a:lnTo>
                <a:lnTo>
                  <a:pt x="0" y="0"/>
                </a:lnTo>
                <a:lnTo>
                  <a:pt x="0" y="217"/>
                </a:lnTo>
                <a:cubicBezTo>
                  <a:pt x="0" y="322"/>
                  <a:pt x="47" y="373"/>
                  <a:pt x="136" y="373"/>
                </a:cubicBezTo>
                <a:cubicBezTo>
                  <a:pt x="229" y="373"/>
                  <a:pt x="281" y="322"/>
                  <a:pt x="281" y="217"/>
                </a:cubicBezTo>
                <a:lnTo>
                  <a:pt x="281" y="0"/>
                </a:lnTo>
                <a:lnTo>
                  <a:pt x="251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21"/>
          <p:cNvSpPr/>
          <p:nvPr/>
        </p:nvSpPr>
        <p:spPr>
          <a:xfrm>
            <a:off x="9529560" y="7275480"/>
            <a:ext cx="76680" cy="98280"/>
          </a:xfrm>
          <a:custGeom>
            <a:rect b="b" l="l" r="r" t="t"/>
            <a:pathLst>
              <a:path extrusionOk="0" h="273" w="213">
                <a:moveTo>
                  <a:pt x="115" y="0"/>
                </a:moveTo>
                <a:cubicBezTo>
                  <a:pt x="77" y="0"/>
                  <a:pt x="39" y="25"/>
                  <a:pt x="26" y="55"/>
                </a:cubicBezTo>
                <a:cubicBezTo>
                  <a:pt x="26" y="46"/>
                  <a:pt x="26" y="8"/>
                  <a:pt x="26" y="8"/>
                </a:cubicBezTo>
                <a:lnTo>
                  <a:pt x="0" y="8"/>
                </a:lnTo>
                <a:lnTo>
                  <a:pt x="0" y="272"/>
                </a:lnTo>
                <a:lnTo>
                  <a:pt x="26" y="272"/>
                </a:lnTo>
                <a:lnTo>
                  <a:pt x="26" y="127"/>
                </a:lnTo>
                <a:cubicBezTo>
                  <a:pt x="26" y="63"/>
                  <a:pt x="60" y="21"/>
                  <a:pt x="115" y="21"/>
                </a:cubicBezTo>
                <a:cubicBezTo>
                  <a:pt x="187" y="21"/>
                  <a:pt x="187" y="84"/>
                  <a:pt x="187" y="106"/>
                </a:cubicBezTo>
                <a:lnTo>
                  <a:pt x="187" y="272"/>
                </a:lnTo>
                <a:lnTo>
                  <a:pt x="212" y="272"/>
                </a:lnTo>
                <a:lnTo>
                  <a:pt x="212" y="110"/>
                </a:lnTo>
                <a:cubicBezTo>
                  <a:pt x="212" y="80"/>
                  <a:pt x="212" y="0"/>
                  <a:pt x="115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21"/>
          <p:cNvSpPr/>
          <p:nvPr/>
        </p:nvSpPr>
        <p:spPr>
          <a:xfrm>
            <a:off x="9625320" y="7278360"/>
            <a:ext cx="10440" cy="95400"/>
          </a:xfrm>
          <a:custGeom>
            <a:rect b="b" l="l" r="r" t="t"/>
            <a:pathLst>
              <a:path extrusionOk="0" h="265" w="29">
                <a:moveTo>
                  <a:pt x="0" y="264"/>
                </a:moveTo>
                <a:lnTo>
                  <a:pt x="28" y="264"/>
                </a:lnTo>
                <a:lnTo>
                  <a:pt x="28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08" name="Google Shape;2008;p21"/>
          <p:cNvSpPr/>
          <p:nvPr/>
        </p:nvSpPr>
        <p:spPr>
          <a:xfrm>
            <a:off x="9625320" y="7249560"/>
            <a:ext cx="10440" cy="12960"/>
          </a:xfrm>
          <a:custGeom>
            <a:rect b="b" l="l" r="r" t="t"/>
            <a:pathLst>
              <a:path extrusionOk="0" h="36" w="29">
                <a:moveTo>
                  <a:pt x="0" y="35"/>
                </a:moveTo>
                <a:lnTo>
                  <a:pt x="28" y="35"/>
                </a:lnTo>
                <a:lnTo>
                  <a:pt x="28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09" name="Google Shape;2009;p21"/>
          <p:cNvSpPr/>
          <p:nvPr/>
        </p:nvSpPr>
        <p:spPr>
          <a:xfrm>
            <a:off x="9645120" y="7278360"/>
            <a:ext cx="83160" cy="95400"/>
          </a:xfrm>
          <a:custGeom>
            <a:rect b="b" l="l" r="r" t="t"/>
            <a:pathLst>
              <a:path extrusionOk="0" h="265" w="231">
                <a:moveTo>
                  <a:pt x="203" y="0"/>
                </a:moveTo>
                <a:cubicBezTo>
                  <a:pt x="203" y="0"/>
                  <a:pt x="123" y="226"/>
                  <a:pt x="119" y="234"/>
                </a:cubicBezTo>
                <a:cubicBezTo>
                  <a:pt x="115" y="226"/>
                  <a:pt x="26" y="0"/>
                  <a:pt x="26" y="0"/>
                </a:cubicBezTo>
                <a:lnTo>
                  <a:pt x="0" y="0"/>
                </a:lnTo>
                <a:lnTo>
                  <a:pt x="106" y="264"/>
                </a:lnTo>
                <a:lnTo>
                  <a:pt x="132" y="264"/>
                </a:lnTo>
                <a:lnTo>
                  <a:pt x="230" y="0"/>
                </a:lnTo>
                <a:lnTo>
                  <a:pt x="20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21"/>
          <p:cNvSpPr/>
          <p:nvPr/>
        </p:nvSpPr>
        <p:spPr>
          <a:xfrm>
            <a:off x="9732240" y="7275480"/>
            <a:ext cx="84240" cy="99720"/>
          </a:xfrm>
          <a:custGeom>
            <a:rect b="b" l="l" r="r" t="t"/>
            <a:pathLst>
              <a:path extrusionOk="0" h="277" w="234">
                <a:moveTo>
                  <a:pt x="118" y="21"/>
                </a:moveTo>
                <a:cubicBezTo>
                  <a:pt x="173" y="21"/>
                  <a:pt x="207" y="72"/>
                  <a:pt x="207" y="123"/>
                </a:cubicBezTo>
                <a:cubicBezTo>
                  <a:pt x="203" y="123"/>
                  <a:pt x="29" y="123"/>
                  <a:pt x="25" y="123"/>
                </a:cubicBezTo>
                <a:cubicBezTo>
                  <a:pt x="29" y="72"/>
                  <a:pt x="63" y="21"/>
                  <a:pt x="118" y="21"/>
                </a:cubicBezTo>
                <a:moveTo>
                  <a:pt x="118" y="0"/>
                </a:moveTo>
                <a:cubicBezTo>
                  <a:pt x="84" y="0"/>
                  <a:pt x="59" y="12"/>
                  <a:pt x="38" y="34"/>
                </a:cubicBezTo>
                <a:cubicBezTo>
                  <a:pt x="12" y="59"/>
                  <a:pt x="0" y="97"/>
                  <a:pt x="0" y="144"/>
                </a:cubicBezTo>
                <a:cubicBezTo>
                  <a:pt x="0" y="186"/>
                  <a:pt x="12" y="221"/>
                  <a:pt x="38" y="246"/>
                </a:cubicBezTo>
                <a:cubicBezTo>
                  <a:pt x="59" y="267"/>
                  <a:pt x="84" y="276"/>
                  <a:pt x="118" y="276"/>
                </a:cubicBezTo>
                <a:cubicBezTo>
                  <a:pt x="182" y="276"/>
                  <a:pt x="220" y="242"/>
                  <a:pt x="233" y="182"/>
                </a:cubicBezTo>
                <a:lnTo>
                  <a:pt x="233" y="178"/>
                </a:lnTo>
                <a:lnTo>
                  <a:pt x="207" y="178"/>
                </a:lnTo>
                <a:lnTo>
                  <a:pt x="207" y="182"/>
                </a:lnTo>
                <a:cubicBezTo>
                  <a:pt x="199" y="229"/>
                  <a:pt x="165" y="255"/>
                  <a:pt x="118" y="255"/>
                </a:cubicBezTo>
                <a:cubicBezTo>
                  <a:pt x="93" y="255"/>
                  <a:pt x="72" y="246"/>
                  <a:pt x="55" y="234"/>
                </a:cubicBezTo>
                <a:cubicBezTo>
                  <a:pt x="33" y="212"/>
                  <a:pt x="25" y="178"/>
                  <a:pt x="25" y="144"/>
                </a:cubicBezTo>
                <a:cubicBezTo>
                  <a:pt x="29" y="144"/>
                  <a:pt x="233" y="144"/>
                  <a:pt x="233" y="144"/>
                </a:cubicBezTo>
                <a:cubicBezTo>
                  <a:pt x="233" y="139"/>
                  <a:pt x="233" y="135"/>
                  <a:pt x="233" y="131"/>
                </a:cubicBezTo>
                <a:cubicBezTo>
                  <a:pt x="233" y="93"/>
                  <a:pt x="220" y="59"/>
                  <a:pt x="199" y="34"/>
                </a:cubicBezTo>
                <a:cubicBezTo>
                  <a:pt x="177" y="12"/>
                  <a:pt x="152" y="0"/>
                  <a:pt x="118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21"/>
          <p:cNvSpPr/>
          <p:nvPr/>
        </p:nvSpPr>
        <p:spPr>
          <a:xfrm>
            <a:off x="9831240" y="7276920"/>
            <a:ext cx="44640" cy="96840"/>
          </a:xfrm>
          <a:custGeom>
            <a:rect b="b" l="l" r="r" t="t"/>
            <a:pathLst>
              <a:path extrusionOk="0" h="269" w="124">
                <a:moveTo>
                  <a:pt x="25" y="55"/>
                </a:moveTo>
                <a:cubicBezTo>
                  <a:pt x="25" y="47"/>
                  <a:pt x="25" y="4"/>
                  <a:pt x="25" y="4"/>
                </a:cubicBezTo>
                <a:lnTo>
                  <a:pt x="0" y="4"/>
                </a:lnTo>
                <a:lnTo>
                  <a:pt x="0" y="268"/>
                </a:lnTo>
                <a:lnTo>
                  <a:pt x="25" y="268"/>
                </a:lnTo>
                <a:lnTo>
                  <a:pt x="25" y="124"/>
                </a:lnTo>
                <a:cubicBezTo>
                  <a:pt x="25" y="85"/>
                  <a:pt x="34" y="68"/>
                  <a:pt x="51" y="51"/>
                </a:cubicBezTo>
                <a:cubicBezTo>
                  <a:pt x="80" y="21"/>
                  <a:pt x="115" y="25"/>
                  <a:pt x="123" y="25"/>
                </a:cubicBezTo>
                <a:lnTo>
                  <a:pt x="123" y="4"/>
                </a:lnTo>
                <a:cubicBezTo>
                  <a:pt x="80" y="0"/>
                  <a:pt x="38" y="25"/>
                  <a:pt x="25" y="5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2" name="Google Shape;2012;p21"/>
          <p:cNvSpPr/>
          <p:nvPr/>
        </p:nvSpPr>
        <p:spPr>
          <a:xfrm>
            <a:off x="9878400" y="7275480"/>
            <a:ext cx="77040" cy="99720"/>
          </a:xfrm>
          <a:custGeom>
            <a:rect b="b" l="l" r="r" t="t"/>
            <a:pathLst>
              <a:path extrusionOk="0" h="277" w="214">
                <a:moveTo>
                  <a:pt x="119" y="127"/>
                </a:moveTo>
                <a:lnTo>
                  <a:pt x="111" y="123"/>
                </a:lnTo>
                <a:cubicBezTo>
                  <a:pt x="72" y="114"/>
                  <a:pt x="34" y="106"/>
                  <a:pt x="34" y="72"/>
                </a:cubicBezTo>
                <a:cubicBezTo>
                  <a:pt x="34" y="34"/>
                  <a:pt x="72" y="21"/>
                  <a:pt x="107" y="21"/>
                </a:cubicBezTo>
                <a:cubicBezTo>
                  <a:pt x="132" y="21"/>
                  <a:pt x="179" y="29"/>
                  <a:pt x="179" y="84"/>
                </a:cubicBezTo>
                <a:lnTo>
                  <a:pt x="179" y="89"/>
                </a:lnTo>
                <a:lnTo>
                  <a:pt x="204" y="89"/>
                </a:lnTo>
                <a:lnTo>
                  <a:pt x="204" y="84"/>
                </a:lnTo>
                <a:cubicBezTo>
                  <a:pt x="204" y="34"/>
                  <a:pt x="170" y="0"/>
                  <a:pt x="107" y="0"/>
                </a:cubicBezTo>
                <a:cubicBezTo>
                  <a:pt x="85" y="0"/>
                  <a:pt x="8" y="8"/>
                  <a:pt x="8" y="72"/>
                </a:cubicBezTo>
                <a:cubicBezTo>
                  <a:pt x="8" y="127"/>
                  <a:pt x="63" y="139"/>
                  <a:pt x="103" y="144"/>
                </a:cubicBezTo>
                <a:lnTo>
                  <a:pt x="107" y="148"/>
                </a:lnTo>
                <a:cubicBezTo>
                  <a:pt x="149" y="156"/>
                  <a:pt x="187" y="165"/>
                  <a:pt x="187" y="204"/>
                </a:cubicBezTo>
                <a:cubicBezTo>
                  <a:pt x="187" y="251"/>
                  <a:pt x="132" y="255"/>
                  <a:pt x="107" y="255"/>
                </a:cubicBezTo>
                <a:cubicBezTo>
                  <a:pt x="59" y="255"/>
                  <a:pt x="25" y="229"/>
                  <a:pt x="25" y="182"/>
                </a:cubicBezTo>
                <a:lnTo>
                  <a:pt x="0" y="182"/>
                </a:lnTo>
                <a:cubicBezTo>
                  <a:pt x="4" y="242"/>
                  <a:pt x="42" y="276"/>
                  <a:pt x="107" y="276"/>
                </a:cubicBezTo>
                <a:cubicBezTo>
                  <a:pt x="132" y="276"/>
                  <a:pt x="213" y="272"/>
                  <a:pt x="213" y="204"/>
                </a:cubicBezTo>
                <a:cubicBezTo>
                  <a:pt x="213" y="148"/>
                  <a:pt x="170" y="135"/>
                  <a:pt x="119" y="12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3" name="Google Shape;2013;p21"/>
          <p:cNvSpPr/>
          <p:nvPr/>
        </p:nvSpPr>
        <p:spPr>
          <a:xfrm>
            <a:off x="9971280" y="7278360"/>
            <a:ext cx="10080" cy="95400"/>
          </a:xfrm>
          <a:custGeom>
            <a:rect b="b" l="l" r="r" t="t"/>
            <a:pathLst>
              <a:path extrusionOk="0" h="265" w="28">
                <a:moveTo>
                  <a:pt x="0" y="264"/>
                </a:moveTo>
                <a:lnTo>
                  <a:pt x="27" y="264"/>
                </a:lnTo>
                <a:lnTo>
                  <a:pt x="27" y="0"/>
                </a:lnTo>
                <a:lnTo>
                  <a:pt x="0" y="0"/>
                </a:lnTo>
                <a:lnTo>
                  <a:pt x="0" y="264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14" name="Google Shape;2014;p21"/>
          <p:cNvSpPr/>
          <p:nvPr/>
        </p:nvSpPr>
        <p:spPr>
          <a:xfrm>
            <a:off x="9991080" y="7249560"/>
            <a:ext cx="131760" cy="157680"/>
          </a:xfrm>
          <a:custGeom>
            <a:rect b="b" l="l" r="r" t="t"/>
            <a:pathLst>
              <a:path extrusionOk="0" h="438" w="366">
                <a:moveTo>
                  <a:pt x="72" y="81"/>
                </a:moveTo>
                <a:cubicBezTo>
                  <a:pt x="72" y="77"/>
                  <a:pt x="72" y="0"/>
                  <a:pt x="72" y="0"/>
                </a:cubicBezTo>
                <a:lnTo>
                  <a:pt x="47" y="0"/>
                </a:lnTo>
                <a:cubicBezTo>
                  <a:pt x="47" y="0"/>
                  <a:pt x="47" y="77"/>
                  <a:pt x="47" y="81"/>
                </a:cubicBezTo>
                <a:cubicBezTo>
                  <a:pt x="43" y="81"/>
                  <a:pt x="0" y="81"/>
                  <a:pt x="0" y="81"/>
                </a:cubicBezTo>
                <a:lnTo>
                  <a:pt x="0" y="102"/>
                </a:lnTo>
                <a:cubicBezTo>
                  <a:pt x="0" y="102"/>
                  <a:pt x="43" y="102"/>
                  <a:pt x="47" y="102"/>
                </a:cubicBezTo>
                <a:cubicBezTo>
                  <a:pt x="47" y="107"/>
                  <a:pt x="47" y="280"/>
                  <a:pt x="47" y="280"/>
                </a:cubicBezTo>
                <a:lnTo>
                  <a:pt x="47" y="284"/>
                </a:lnTo>
                <a:cubicBezTo>
                  <a:pt x="47" y="306"/>
                  <a:pt x="51" y="318"/>
                  <a:pt x="64" y="331"/>
                </a:cubicBezTo>
                <a:cubicBezTo>
                  <a:pt x="76" y="344"/>
                  <a:pt x="103" y="344"/>
                  <a:pt x="124" y="344"/>
                </a:cubicBezTo>
                <a:lnTo>
                  <a:pt x="128" y="344"/>
                </a:lnTo>
                <a:lnTo>
                  <a:pt x="128" y="323"/>
                </a:lnTo>
                <a:lnTo>
                  <a:pt x="124" y="323"/>
                </a:lnTo>
                <a:cubicBezTo>
                  <a:pt x="103" y="323"/>
                  <a:pt x="89" y="323"/>
                  <a:pt x="81" y="314"/>
                </a:cubicBezTo>
                <a:cubicBezTo>
                  <a:pt x="72" y="306"/>
                  <a:pt x="72" y="297"/>
                  <a:pt x="72" y="280"/>
                </a:cubicBezTo>
                <a:cubicBezTo>
                  <a:pt x="72" y="280"/>
                  <a:pt x="72" y="107"/>
                  <a:pt x="72" y="102"/>
                </a:cubicBezTo>
                <a:cubicBezTo>
                  <a:pt x="76" y="102"/>
                  <a:pt x="124" y="102"/>
                  <a:pt x="137" y="102"/>
                </a:cubicBezTo>
                <a:cubicBezTo>
                  <a:pt x="162" y="162"/>
                  <a:pt x="238" y="339"/>
                  <a:pt x="238" y="339"/>
                </a:cubicBezTo>
                <a:cubicBezTo>
                  <a:pt x="226" y="373"/>
                  <a:pt x="217" y="390"/>
                  <a:pt x="213" y="399"/>
                </a:cubicBezTo>
                <a:cubicBezTo>
                  <a:pt x="200" y="411"/>
                  <a:pt x="188" y="416"/>
                  <a:pt x="158" y="416"/>
                </a:cubicBezTo>
                <a:lnTo>
                  <a:pt x="158" y="437"/>
                </a:lnTo>
                <a:cubicBezTo>
                  <a:pt x="188" y="437"/>
                  <a:pt x="209" y="437"/>
                  <a:pt x="221" y="424"/>
                </a:cubicBezTo>
                <a:cubicBezTo>
                  <a:pt x="234" y="416"/>
                  <a:pt x="243" y="399"/>
                  <a:pt x="251" y="369"/>
                </a:cubicBezTo>
                <a:lnTo>
                  <a:pt x="365" y="81"/>
                </a:lnTo>
                <a:lnTo>
                  <a:pt x="336" y="81"/>
                </a:lnTo>
                <a:cubicBezTo>
                  <a:pt x="336" y="81"/>
                  <a:pt x="255" y="301"/>
                  <a:pt x="251" y="314"/>
                </a:cubicBezTo>
                <a:cubicBezTo>
                  <a:pt x="247" y="301"/>
                  <a:pt x="158" y="81"/>
                  <a:pt x="158" y="81"/>
                </a:cubicBezTo>
                <a:lnTo>
                  <a:pt x="72" y="8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5" name="Google Shape;2015;p21"/>
          <p:cNvSpPr/>
          <p:nvPr/>
        </p:nvSpPr>
        <p:spPr>
          <a:xfrm>
            <a:off x="9971280" y="7249560"/>
            <a:ext cx="10080" cy="12960"/>
          </a:xfrm>
          <a:custGeom>
            <a:rect b="b" l="l" r="r" t="t"/>
            <a:pathLst>
              <a:path extrusionOk="0" h="36" w="28">
                <a:moveTo>
                  <a:pt x="0" y="35"/>
                </a:moveTo>
                <a:lnTo>
                  <a:pt x="27" y="35"/>
                </a:lnTo>
                <a:lnTo>
                  <a:pt x="27" y="0"/>
                </a:lnTo>
                <a:lnTo>
                  <a:pt x="0" y="0"/>
                </a:lnTo>
                <a:lnTo>
                  <a:pt x="0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016" name="Google Shape;2016;p21"/>
          <p:cNvSpPr/>
          <p:nvPr/>
        </p:nvSpPr>
        <p:spPr>
          <a:xfrm>
            <a:off x="9553680" y="7085040"/>
            <a:ext cx="142560" cy="137880"/>
          </a:xfrm>
          <a:custGeom>
            <a:rect b="b" l="l" r="r" t="t"/>
            <a:pathLst>
              <a:path extrusionOk="0" h="383" w="396">
                <a:moveTo>
                  <a:pt x="199" y="25"/>
                </a:moveTo>
                <a:cubicBezTo>
                  <a:pt x="119" y="25"/>
                  <a:pt x="64" y="84"/>
                  <a:pt x="64" y="183"/>
                </a:cubicBezTo>
                <a:cubicBezTo>
                  <a:pt x="64" y="301"/>
                  <a:pt x="131" y="352"/>
                  <a:pt x="199" y="352"/>
                </a:cubicBezTo>
                <a:cubicBezTo>
                  <a:pt x="281" y="352"/>
                  <a:pt x="331" y="293"/>
                  <a:pt x="331" y="195"/>
                </a:cubicBezTo>
                <a:cubicBezTo>
                  <a:pt x="331" y="93"/>
                  <a:pt x="281" y="25"/>
                  <a:pt x="199" y="25"/>
                </a:cubicBezTo>
                <a:moveTo>
                  <a:pt x="195" y="377"/>
                </a:moveTo>
                <a:cubicBezTo>
                  <a:pt x="89" y="377"/>
                  <a:pt x="0" y="297"/>
                  <a:pt x="4" y="187"/>
                </a:cubicBezTo>
                <a:cubicBezTo>
                  <a:pt x="9" y="97"/>
                  <a:pt x="76" y="0"/>
                  <a:pt x="203" y="4"/>
                </a:cubicBezTo>
                <a:cubicBezTo>
                  <a:pt x="293" y="4"/>
                  <a:pt x="395" y="72"/>
                  <a:pt x="391" y="195"/>
                </a:cubicBezTo>
                <a:cubicBezTo>
                  <a:pt x="391" y="318"/>
                  <a:pt x="285" y="382"/>
                  <a:pt x="195" y="377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7" name="Google Shape;2017;p21"/>
          <p:cNvSpPr/>
          <p:nvPr/>
        </p:nvSpPr>
        <p:spPr>
          <a:xfrm>
            <a:off x="10052280" y="7087920"/>
            <a:ext cx="123840" cy="131760"/>
          </a:xfrm>
          <a:custGeom>
            <a:rect b="b" l="l" r="r" t="t"/>
            <a:pathLst>
              <a:path extrusionOk="0" h="366" w="344">
                <a:moveTo>
                  <a:pt x="343" y="4"/>
                </a:moveTo>
                <a:lnTo>
                  <a:pt x="343" y="0"/>
                </a:lnTo>
                <a:lnTo>
                  <a:pt x="241" y="0"/>
                </a:lnTo>
                <a:lnTo>
                  <a:pt x="241" y="4"/>
                </a:lnTo>
                <a:cubicBezTo>
                  <a:pt x="258" y="4"/>
                  <a:pt x="266" y="9"/>
                  <a:pt x="266" y="38"/>
                </a:cubicBezTo>
                <a:lnTo>
                  <a:pt x="266" y="166"/>
                </a:lnTo>
                <a:lnTo>
                  <a:pt x="80" y="166"/>
                </a:lnTo>
                <a:lnTo>
                  <a:pt x="80" y="38"/>
                </a:lnTo>
                <a:cubicBezTo>
                  <a:pt x="80" y="9"/>
                  <a:pt x="84" y="4"/>
                  <a:pt x="105" y="4"/>
                </a:cubicBezTo>
                <a:lnTo>
                  <a:pt x="105" y="0"/>
                </a:lnTo>
                <a:lnTo>
                  <a:pt x="0" y="0"/>
                </a:lnTo>
                <a:lnTo>
                  <a:pt x="0" y="4"/>
                </a:lnTo>
                <a:cubicBezTo>
                  <a:pt x="21" y="4"/>
                  <a:pt x="25" y="9"/>
                  <a:pt x="25" y="38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105" y="365"/>
                </a:lnTo>
                <a:lnTo>
                  <a:pt x="105" y="361"/>
                </a:lnTo>
                <a:cubicBezTo>
                  <a:pt x="84" y="361"/>
                  <a:pt x="80" y="357"/>
                  <a:pt x="80" y="327"/>
                </a:cubicBezTo>
                <a:lnTo>
                  <a:pt x="80" y="187"/>
                </a:lnTo>
                <a:lnTo>
                  <a:pt x="266" y="187"/>
                </a:lnTo>
                <a:lnTo>
                  <a:pt x="266" y="327"/>
                </a:lnTo>
                <a:cubicBezTo>
                  <a:pt x="266" y="357"/>
                  <a:pt x="258" y="361"/>
                  <a:pt x="241" y="361"/>
                </a:cubicBezTo>
                <a:lnTo>
                  <a:pt x="241" y="365"/>
                </a:lnTo>
                <a:lnTo>
                  <a:pt x="343" y="365"/>
                </a:lnTo>
                <a:lnTo>
                  <a:pt x="343" y="361"/>
                </a:lnTo>
                <a:cubicBezTo>
                  <a:pt x="322" y="361"/>
                  <a:pt x="318" y="357"/>
                  <a:pt x="318" y="327"/>
                </a:cubicBezTo>
                <a:lnTo>
                  <a:pt x="318" y="38"/>
                </a:lnTo>
                <a:cubicBezTo>
                  <a:pt x="318" y="9"/>
                  <a:pt x="322" y="4"/>
                  <a:pt x="343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8" name="Google Shape;2018;p21"/>
          <p:cNvSpPr/>
          <p:nvPr/>
        </p:nvSpPr>
        <p:spPr>
          <a:xfrm>
            <a:off x="9704520" y="7087920"/>
            <a:ext cx="121320" cy="131760"/>
          </a:xfrm>
          <a:custGeom>
            <a:rect b="b" l="l" r="r" t="t"/>
            <a:pathLst>
              <a:path extrusionOk="0" h="366" w="337">
                <a:moveTo>
                  <a:pt x="0" y="0"/>
                </a:moveTo>
                <a:lnTo>
                  <a:pt x="0" y="4"/>
                </a:lnTo>
                <a:cubicBezTo>
                  <a:pt x="17" y="4"/>
                  <a:pt x="26" y="9"/>
                  <a:pt x="26" y="30"/>
                </a:cubicBezTo>
                <a:lnTo>
                  <a:pt x="26" y="327"/>
                </a:lnTo>
                <a:cubicBezTo>
                  <a:pt x="26" y="357"/>
                  <a:pt x="17" y="361"/>
                  <a:pt x="0" y="361"/>
                </a:cubicBezTo>
                <a:lnTo>
                  <a:pt x="0" y="365"/>
                </a:lnTo>
                <a:lnTo>
                  <a:pt x="77" y="365"/>
                </a:lnTo>
                <a:lnTo>
                  <a:pt x="77" y="361"/>
                </a:lnTo>
                <a:cubicBezTo>
                  <a:pt x="55" y="361"/>
                  <a:pt x="51" y="357"/>
                  <a:pt x="51" y="327"/>
                </a:cubicBezTo>
                <a:lnTo>
                  <a:pt x="51" y="59"/>
                </a:lnTo>
                <a:cubicBezTo>
                  <a:pt x="51" y="64"/>
                  <a:pt x="254" y="310"/>
                  <a:pt x="298" y="365"/>
                </a:cubicBezTo>
                <a:lnTo>
                  <a:pt x="306" y="365"/>
                </a:lnTo>
                <a:lnTo>
                  <a:pt x="306" y="30"/>
                </a:lnTo>
                <a:cubicBezTo>
                  <a:pt x="306" y="9"/>
                  <a:pt x="315" y="4"/>
                  <a:pt x="336" y="4"/>
                </a:cubicBezTo>
                <a:lnTo>
                  <a:pt x="336" y="0"/>
                </a:lnTo>
                <a:lnTo>
                  <a:pt x="254" y="0"/>
                </a:lnTo>
                <a:lnTo>
                  <a:pt x="254" y="4"/>
                </a:lnTo>
                <a:cubicBezTo>
                  <a:pt x="277" y="4"/>
                  <a:pt x="281" y="9"/>
                  <a:pt x="281" y="30"/>
                </a:cubicBezTo>
                <a:lnTo>
                  <a:pt x="281" y="264"/>
                </a:lnTo>
                <a:lnTo>
                  <a:pt x="68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9" name="Google Shape;2019;p21"/>
          <p:cNvSpPr/>
          <p:nvPr/>
        </p:nvSpPr>
        <p:spPr>
          <a:xfrm>
            <a:off x="9826560" y="7087920"/>
            <a:ext cx="122760" cy="131760"/>
          </a:xfrm>
          <a:custGeom>
            <a:rect b="b" l="l" r="r" t="t"/>
            <a:pathLst>
              <a:path extrusionOk="0" h="366" w="341">
                <a:moveTo>
                  <a:pt x="93" y="234"/>
                </a:moveTo>
                <a:cubicBezTo>
                  <a:pt x="119" y="175"/>
                  <a:pt x="157" y="81"/>
                  <a:pt x="157" y="81"/>
                </a:cubicBezTo>
                <a:cubicBezTo>
                  <a:pt x="157" y="81"/>
                  <a:pt x="186" y="166"/>
                  <a:pt x="216" y="234"/>
                </a:cubicBezTo>
                <a:lnTo>
                  <a:pt x="93" y="234"/>
                </a:lnTo>
                <a:moveTo>
                  <a:pt x="174" y="0"/>
                </a:moveTo>
                <a:lnTo>
                  <a:pt x="165" y="0"/>
                </a:lnTo>
                <a:cubicBezTo>
                  <a:pt x="148" y="42"/>
                  <a:pt x="64" y="247"/>
                  <a:pt x="34" y="314"/>
                </a:cubicBezTo>
                <a:cubicBezTo>
                  <a:pt x="25" y="327"/>
                  <a:pt x="17" y="348"/>
                  <a:pt x="13" y="352"/>
                </a:cubicBezTo>
                <a:cubicBezTo>
                  <a:pt x="8" y="361"/>
                  <a:pt x="4" y="361"/>
                  <a:pt x="0" y="361"/>
                </a:cubicBezTo>
                <a:lnTo>
                  <a:pt x="0" y="365"/>
                </a:lnTo>
                <a:lnTo>
                  <a:pt x="68" y="365"/>
                </a:lnTo>
                <a:lnTo>
                  <a:pt x="68" y="361"/>
                </a:lnTo>
                <a:cubicBezTo>
                  <a:pt x="64" y="361"/>
                  <a:pt x="51" y="361"/>
                  <a:pt x="51" y="348"/>
                </a:cubicBezTo>
                <a:cubicBezTo>
                  <a:pt x="51" y="348"/>
                  <a:pt x="51" y="344"/>
                  <a:pt x="51" y="340"/>
                </a:cubicBezTo>
                <a:cubicBezTo>
                  <a:pt x="55" y="331"/>
                  <a:pt x="68" y="297"/>
                  <a:pt x="85" y="255"/>
                </a:cubicBezTo>
                <a:lnTo>
                  <a:pt x="224" y="255"/>
                </a:lnTo>
                <a:cubicBezTo>
                  <a:pt x="237" y="289"/>
                  <a:pt x="250" y="319"/>
                  <a:pt x="259" y="331"/>
                </a:cubicBezTo>
                <a:cubicBezTo>
                  <a:pt x="259" y="336"/>
                  <a:pt x="263" y="344"/>
                  <a:pt x="263" y="348"/>
                </a:cubicBezTo>
                <a:cubicBezTo>
                  <a:pt x="263" y="361"/>
                  <a:pt x="255" y="361"/>
                  <a:pt x="246" y="361"/>
                </a:cubicBezTo>
                <a:lnTo>
                  <a:pt x="246" y="365"/>
                </a:lnTo>
                <a:lnTo>
                  <a:pt x="340" y="365"/>
                </a:lnTo>
                <a:lnTo>
                  <a:pt x="340" y="361"/>
                </a:lnTo>
                <a:cubicBezTo>
                  <a:pt x="331" y="361"/>
                  <a:pt x="327" y="357"/>
                  <a:pt x="319" y="336"/>
                </a:cubicBezTo>
                <a:lnTo>
                  <a:pt x="174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0" name="Google Shape;2020;p21"/>
          <p:cNvSpPr/>
          <p:nvPr/>
        </p:nvSpPr>
        <p:spPr>
          <a:xfrm>
            <a:off x="9401400" y="7087920"/>
            <a:ext cx="145440" cy="131760"/>
          </a:xfrm>
          <a:custGeom>
            <a:rect b="b" l="l" r="r" t="t"/>
            <a:pathLst>
              <a:path extrusionOk="0" h="366" w="404">
                <a:moveTo>
                  <a:pt x="0" y="0"/>
                </a:moveTo>
                <a:lnTo>
                  <a:pt x="0" y="4"/>
                </a:lnTo>
                <a:cubicBezTo>
                  <a:pt x="13" y="4"/>
                  <a:pt x="21" y="4"/>
                  <a:pt x="21" y="9"/>
                </a:cubicBezTo>
                <a:cubicBezTo>
                  <a:pt x="25" y="13"/>
                  <a:pt x="25" y="13"/>
                  <a:pt x="25" y="17"/>
                </a:cubicBezTo>
                <a:lnTo>
                  <a:pt x="25" y="21"/>
                </a:lnTo>
                <a:cubicBezTo>
                  <a:pt x="25" y="25"/>
                  <a:pt x="25" y="25"/>
                  <a:pt x="25" y="30"/>
                </a:cubicBezTo>
                <a:lnTo>
                  <a:pt x="25" y="327"/>
                </a:lnTo>
                <a:cubicBezTo>
                  <a:pt x="25" y="357"/>
                  <a:pt x="21" y="361"/>
                  <a:pt x="0" y="361"/>
                </a:cubicBezTo>
                <a:lnTo>
                  <a:pt x="0" y="365"/>
                </a:lnTo>
                <a:lnTo>
                  <a:pt x="80" y="365"/>
                </a:lnTo>
                <a:lnTo>
                  <a:pt x="80" y="361"/>
                </a:lnTo>
                <a:cubicBezTo>
                  <a:pt x="59" y="361"/>
                  <a:pt x="51" y="357"/>
                  <a:pt x="51" y="327"/>
                </a:cubicBezTo>
                <a:lnTo>
                  <a:pt x="51" y="72"/>
                </a:lnTo>
                <a:cubicBezTo>
                  <a:pt x="51" y="68"/>
                  <a:pt x="51" y="55"/>
                  <a:pt x="51" y="55"/>
                </a:cubicBezTo>
                <a:lnTo>
                  <a:pt x="55" y="72"/>
                </a:lnTo>
                <a:lnTo>
                  <a:pt x="182" y="365"/>
                </a:lnTo>
                <a:lnTo>
                  <a:pt x="190" y="365"/>
                </a:lnTo>
                <a:lnTo>
                  <a:pt x="323" y="64"/>
                </a:lnTo>
                <a:lnTo>
                  <a:pt x="323" y="51"/>
                </a:lnTo>
                <a:cubicBezTo>
                  <a:pt x="323" y="51"/>
                  <a:pt x="323" y="55"/>
                  <a:pt x="323" y="59"/>
                </a:cubicBezTo>
                <a:lnTo>
                  <a:pt x="323" y="327"/>
                </a:lnTo>
                <a:cubicBezTo>
                  <a:pt x="323" y="357"/>
                  <a:pt x="318" y="361"/>
                  <a:pt x="297" y="361"/>
                </a:cubicBezTo>
                <a:lnTo>
                  <a:pt x="297" y="365"/>
                </a:lnTo>
                <a:lnTo>
                  <a:pt x="403" y="365"/>
                </a:lnTo>
                <a:lnTo>
                  <a:pt x="403" y="361"/>
                </a:lnTo>
                <a:cubicBezTo>
                  <a:pt x="382" y="361"/>
                  <a:pt x="373" y="357"/>
                  <a:pt x="373" y="327"/>
                </a:cubicBezTo>
                <a:lnTo>
                  <a:pt x="373" y="30"/>
                </a:lnTo>
                <a:cubicBezTo>
                  <a:pt x="373" y="9"/>
                  <a:pt x="382" y="4"/>
                  <a:pt x="399" y="4"/>
                </a:cubicBezTo>
                <a:lnTo>
                  <a:pt x="399" y="0"/>
                </a:lnTo>
                <a:lnTo>
                  <a:pt x="318" y="0"/>
                </a:lnTo>
                <a:lnTo>
                  <a:pt x="203" y="276"/>
                </a:lnTo>
                <a:lnTo>
                  <a:pt x="85" y="0"/>
                </a:lnTo>
                <a:lnTo>
                  <a:pt x="0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1" name="Google Shape;2021;p21"/>
          <p:cNvSpPr/>
          <p:nvPr/>
        </p:nvSpPr>
        <p:spPr>
          <a:xfrm>
            <a:off x="9954720" y="7086480"/>
            <a:ext cx="81360" cy="134640"/>
          </a:xfrm>
          <a:custGeom>
            <a:rect b="b" l="l" r="r" t="t"/>
            <a:pathLst>
              <a:path extrusionOk="0" h="374" w="226">
                <a:moveTo>
                  <a:pt x="4" y="344"/>
                </a:moveTo>
                <a:cubicBezTo>
                  <a:pt x="30" y="361"/>
                  <a:pt x="64" y="373"/>
                  <a:pt x="102" y="373"/>
                </a:cubicBezTo>
                <a:lnTo>
                  <a:pt x="106" y="373"/>
                </a:lnTo>
                <a:cubicBezTo>
                  <a:pt x="162" y="373"/>
                  <a:pt x="225" y="331"/>
                  <a:pt x="225" y="263"/>
                </a:cubicBezTo>
                <a:cubicBezTo>
                  <a:pt x="225" y="191"/>
                  <a:pt x="174" y="179"/>
                  <a:pt x="119" y="149"/>
                </a:cubicBezTo>
                <a:cubicBezTo>
                  <a:pt x="68" y="124"/>
                  <a:pt x="47" y="111"/>
                  <a:pt x="47" y="76"/>
                </a:cubicBezTo>
                <a:cubicBezTo>
                  <a:pt x="47" y="55"/>
                  <a:pt x="64" y="21"/>
                  <a:pt x="106" y="21"/>
                </a:cubicBezTo>
                <a:cubicBezTo>
                  <a:pt x="123" y="21"/>
                  <a:pt x="136" y="25"/>
                  <a:pt x="145" y="29"/>
                </a:cubicBezTo>
                <a:cubicBezTo>
                  <a:pt x="183" y="51"/>
                  <a:pt x="187" y="80"/>
                  <a:pt x="191" y="97"/>
                </a:cubicBezTo>
                <a:lnTo>
                  <a:pt x="195" y="97"/>
                </a:lnTo>
                <a:lnTo>
                  <a:pt x="191" y="17"/>
                </a:lnTo>
                <a:cubicBezTo>
                  <a:pt x="170" y="8"/>
                  <a:pt x="149" y="4"/>
                  <a:pt x="136" y="0"/>
                </a:cubicBezTo>
                <a:cubicBezTo>
                  <a:pt x="128" y="0"/>
                  <a:pt x="123" y="0"/>
                  <a:pt x="115" y="0"/>
                </a:cubicBezTo>
                <a:cubicBezTo>
                  <a:pt x="64" y="0"/>
                  <a:pt x="4" y="29"/>
                  <a:pt x="4" y="93"/>
                </a:cubicBezTo>
                <a:cubicBezTo>
                  <a:pt x="4" y="141"/>
                  <a:pt x="30" y="166"/>
                  <a:pt x="81" y="191"/>
                </a:cubicBezTo>
                <a:cubicBezTo>
                  <a:pt x="136" y="217"/>
                  <a:pt x="174" y="229"/>
                  <a:pt x="174" y="280"/>
                </a:cubicBezTo>
                <a:cubicBezTo>
                  <a:pt x="174" y="306"/>
                  <a:pt x="157" y="352"/>
                  <a:pt x="102" y="352"/>
                </a:cubicBezTo>
                <a:cubicBezTo>
                  <a:pt x="77" y="352"/>
                  <a:pt x="60" y="344"/>
                  <a:pt x="43" y="331"/>
                </a:cubicBezTo>
                <a:cubicBezTo>
                  <a:pt x="8" y="301"/>
                  <a:pt x="8" y="276"/>
                  <a:pt x="8" y="263"/>
                </a:cubicBezTo>
                <a:lnTo>
                  <a:pt x="0" y="263"/>
                </a:lnTo>
                <a:lnTo>
                  <a:pt x="4" y="34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2" name="Google Shape;2022;p21"/>
          <p:cNvSpPr/>
          <p:nvPr/>
        </p:nvSpPr>
        <p:spPr>
          <a:xfrm>
            <a:off x="9105840" y="7086480"/>
            <a:ext cx="198720" cy="253800"/>
          </a:xfrm>
          <a:custGeom>
            <a:rect b="b" l="l" r="r" t="t"/>
            <a:pathLst>
              <a:path extrusionOk="0" h="705" w="552">
                <a:moveTo>
                  <a:pt x="0" y="283"/>
                </a:moveTo>
                <a:cubicBezTo>
                  <a:pt x="0" y="296"/>
                  <a:pt x="0" y="416"/>
                  <a:pt x="72" y="534"/>
                </a:cubicBezTo>
                <a:cubicBezTo>
                  <a:pt x="135" y="640"/>
                  <a:pt x="233" y="691"/>
                  <a:pt x="275" y="704"/>
                </a:cubicBezTo>
                <a:cubicBezTo>
                  <a:pt x="318" y="691"/>
                  <a:pt x="416" y="640"/>
                  <a:pt x="479" y="534"/>
                </a:cubicBezTo>
                <a:cubicBezTo>
                  <a:pt x="551" y="416"/>
                  <a:pt x="551" y="296"/>
                  <a:pt x="551" y="283"/>
                </a:cubicBezTo>
                <a:lnTo>
                  <a:pt x="551" y="0"/>
                </a:lnTo>
                <a:lnTo>
                  <a:pt x="0" y="0"/>
                </a:lnTo>
                <a:lnTo>
                  <a:pt x="0" y="283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21"/>
          <p:cNvSpPr/>
          <p:nvPr/>
        </p:nvSpPr>
        <p:spPr>
          <a:xfrm>
            <a:off x="9070560" y="7235880"/>
            <a:ext cx="268920" cy="144000"/>
          </a:xfrm>
          <a:custGeom>
            <a:rect b="b" l="l" r="r" t="t"/>
            <a:pathLst>
              <a:path extrusionOk="0" h="400" w="747">
                <a:moveTo>
                  <a:pt x="683" y="0"/>
                </a:moveTo>
                <a:lnTo>
                  <a:pt x="679" y="8"/>
                </a:lnTo>
                <a:cubicBezTo>
                  <a:pt x="674" y="21"/>
                  <a:pt x="670" y="29"/>
                  <a:pt x="670" y="42"/>
                </a:cubicBezTo>
                <a:lnTo>
                  <a:pt x="645" y="21"/>
                </a:lnTo>
                <a:lnTo>
                  <a:pt x="641" y="29"/>
                </a:lnTo>
                <a:cubicBezTo>
                  <a:pt x="628" y="63"/>
                  <a:pt x="611" y="102"/>
                  <a:pt x="594" y="132"/>
                </a:cubicBezTo>
                <a:cubicBezTo>
                  <a:pt x="543" y="217"/>
                  <a:pt x="466" y="276"/>
                  <a:pt x="381" y="305"/>
                </a:cubicBezTo>
                <a:cubicBezTo>
                  <a:pt x="381" y="305"/>
                  <a:pt x="377" y="310"/>
                  <a:pt x="373" y="310"/>
                </a:cubicBezTo>
                <a:cubicBezTo>
                  <a:pt x="369" y="310"/>
                  <a:pt x="364" y="305"/>
                  <a:pt x="364" y="305"/>
                </a:cubicBezTo>
                <a:cubicBezTo>
                  <a:pt x="280" y="276"/>
                  <a:pt x="208" y="217"/>
                  <a:pt x="153" y="132"/>
                </a:cubicBezTo>
                <a:cubicBezTo>
                  <a:pt x="136" y="102"/>
                  <a:pt x="119" y="67"/>
                  <a:pt x="106" y="29"/>
                </a:cubicBezTo>
                <a:lnTo>
                  <a:pt x="102" y="21"/>
                </a:lnTo>
                <a:lnTo>
                  <a:pt x="93" y="25"/>
                </a:lnTo>
                <a:lnTo>
                  <a:pt x="77" y="42"/>
                </a:lnTo>
                <a:cubicBezTo>
                  <a:pt x="77" y="29"/>
                  <a:pt x="72" y="21"/>
                  <a:pt x="68" y="8"/>
                </a:cubicBezTo>
                <a:lnTo>
                  <a:pt x="64" y="0"/>
                </a:lnTo>
                <a:lnTo>
                  <a:pt x="60" y="8"/>
                </a:lnTo>
                <a:lnTo>
                  <a:pt x="0" y="59"/>
                </a:lnTo>
                <a:lnTo>
                  <a:pt x="0" y="63"/>
                </a:lnTo>
                <a:cubicBezTo>
                  <a:pt x="13" y="111"/>
                  <a:pt x="38" y="157"/>
                  <a:pt x="55" y="187"/>
                </a:cubicBezTo>
                <a:lnTo>
                  <a:pt x="60" y="191"/>
                </a:lnTo>
                <a:lnTo>
                  <a:pt x="81" y="170"/>
                </a:lnTo>
                <a:cubicBezTo>
                  <a:pt x="85" y="174"/>
                  <a:pt x="85" y="174"/>
                  <a:pt x="85" y="174"/>
                </a:cubicBezTo>
                <a:cubicBezTo>
                  <a:pt x="148" y="276"/>
                  <a:pt x="233" y="344"/>
                  <a:pt x="335" y="382"/>
                </a:cubicBezTo>
                <a:lnTo>
                  <a:pt x="373" y="399"/>
                </a:lnTo>
                <a:lnTo>
                  <a:pt x="411" y="382"/>
                </a:lnTo>
                <a:cubicBezTo>
                  <a:pt x="514" y="344"/>
                  <a:pt x="598" y="276"/>
                  <a:pt x="662" y="174"/>
                </a:cubicBezTo>
                <a:lnTo>
                  <a:pt x="666" y="170"/>
                </a:lnTo>
                <a:lnTo>
                  <a:pt x="687" y="191"/>
                </a:lnTo>
                <a:lnTo>
                  <a:pt x="691" y="187"/>
                </a:lnTo>
                <a:cubicBezTo>
                  <a:pt x="708" y="157"/>
                  <a:pt x="734" y="111"/>
                  <a:pt x="746" y="63"/>
                </a:cubicBezTo>
                <a:lnTo>
                  <a:pt x="746" y="59"/>
                </a:lnTo>
                <a:lnTo>
                  <a:pt x="683" y="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21"/>
          <p:cNvSpPr/>
          <p:nvPr/>
        </p:nvSpPr>
        <p:spPr>
          <a:xfrm>
            <a:off x="9282600" y="7130760"/>
            <a:ext cx="5040" cy="8280"/>
          </a:xfrm>
          <a:custGeom>
            <a:rect b="b" l="l" r="r" t="t"/>
            <a:pathLst>
              <a:path extrusionOk="0" h="23" w="14">
                <a:moveTo>
                  <a:pt x="13" y="5"/>
                </a:moveTo>
                <a:cubicBezTo>
                  <a:pt x="13" y="5"/>
                  <a:pt x="13" y="9"/>
                  <a:pt x="8" y="13"/>
                </a:cubicBezTo>
                <a:cubicBezTo>
                  <a:pt x="8" y="18"/>
                  <a:pt x="8" y="18"/>
                  <a:pt x="4" y="18"/>
                </a:cubicBezTo>
                <a:cubicBezTo>
                  <a:pt x="4" y="22"/>
                  <a:pt x="0" y="22"/>
                  <a:pt x="0" y="22"/>
                </a:cubicBezTo>
                <a:cubicBezTo>
                  <a:pt x="0" y="18"/>
                  <a:pt x="0" y="13"/>
                  <a:pt x="0" y="9"/>
                </a:cubicBezTo>
                <a:cubicBezTo>
                  <a:pt x="4" y="5"/>
                  <a:pt x="8" y="0"/>
                  <a:pt x="13" y="0"/>
                </a:cubicBezTo>
                <a:lnTo>
                  <a:pt x="13" y="5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21"/>
          <p:cNvSpPr/>
          <p:nvPr/>
        </p:nvSpPr>
        <p:spPr>
          <a:xfrm>
            <a:off x="9265680" y="7158120"/>
            <a:ext cx="11520" cy="3600"/>
          </a:xfrm>
          <a:custGeom>
            <a:rect b="b" l="l" r="r" t="t"/>
            <a:pathLst>
              <a:path extrusionOk="0" h="10" w="32">
                <a:moveTo>
                  <a:pt x="13" y="0"/>
                </a:moveTo>
                <a:cubicBezTo>
                  <a:pt x="21" y="0"/>
                  <a:pt x="26" y="0"/>
                  <a:pt x="31" y="4"/>
                </a:cubicBezTo>
                <a:cubicBezTo>
                  <a:pt x="26" y="9"/>
                  <a:pt x="21" y="9"/>
                  <a:pt x="17" y="9"/>
                </a:cubicBezTo>
                <a:cubicBezTo>
                  <a:pt x="13" y="9"/>
                  <a:pt x="4" y="9"/>
                  <a:pt x="0" y="9"/>
                </a:cubicBezTo>
                <a:cubicBezTo>
                  <a:pt x="4" y="4"/>
                  <a:pt x="9" y="0"/>
                  <a:pt x="13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21"/>
          <p:cNvSpPr/>
          <p:nvPr/>
        </p:nvSpPr>
        <p:spPr>
          <a:xfrm>
            <a:off x="9262800" y="7153440"/>
            <a:ext cx="5040" cy="8280"/>
          </a:xfrm>
          <a:custGeom>
            <a:rect b="b" l="l" r="r" t="t"/>
            <a:pathLst>
              <a:path extrusionOk="0" h="23" w="14">
                <a:moveTo>
                  <a:pt x="0" y="22"/>
                </a:moveTo>
                <a:cubicBezTo>
                  <a:pt x="0" y="18"/>
                  <a:pt x="0" y="14"/>
                  <a:pt x="4" y="10"/>
                </a:cubicBezTo>
                <a:cubicBezTo>
                  <a:pt x="4" y="5"/>
                  <a:pt x="9" y="0"/>
                  <a:pt x="13" y="0"/>
                </a:cubicBezTo>
                <a:cubicBezTo>
                  <a:pt x="13" y="5"/>
                  <a:pt x="13" y="10"/>
                  <a:pt x="9" y="14"/>
                </a:cubicBezTo>
                <a:cubicBezTo>
                  <a:pt x="9" y="18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7" name="Google Shape;2027;p21"/>
          <p:cNvSpPr/>
          <p:nvPr/>
        </p:nvSpPr>
        <p:spPr>
          <a:xfrm>
            <a:off x="9268920" y="7148760"/>
            <a:ext cx="3600" cy="10080"/>
          </a:xfrm>
          <a:custGeom>
            <a:rect b="b" l="l" r="r" t="t"/>
            <a:pathLst>
              <a:path extrusionOk="0" h="28" w="10">
                <a:moveTo>
                  <a:pt x="0" y="9"/>
                </a:moveTo>
                <a:cubicBezTo>
                  <a:pt x="5" y="5"/>
                  <a:pt x="5" y="5"/>
                  <a:pt x="9" y="0"/>
                </a:cubicBezTo>
                <a:cubicBezTo>
                  <a:pt x="9" y="5"/>
                  <a:pt x="9" y="5"/>
                  <a:pt x="9" y="9"/>
                </a:cubicBezTo>
                <a:lnTo>
                  <a:pt x="9" y="13"/>
                </a:lnTo>
                <a:cubicBezTo>
                  <a:pt x="9" y="17"/>
                  <a:pt x="5" y="23"/>
                  <a:pt x="0" y="23"/>
                </a:cubicBezTo>
                <a:lnTo>
                  <a:pt x="0" y="27"/>
                </a:lnTo>
                <a:lnTo>
                  <a:pt x="0" y="23"/>
                </a:lnTo>
                <a:cubicBezTo>
                  <a:pt x="0" y="17"/>
                  <a:pt x="0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21"/>
          <p:cNvSpPr/>
          <p:nvPr/>
        </p:nvSpPr>
        <p:spPr>
          <a:xfrm>
            <a:off x="9273240" y="7144440"/>
            <a:ext cx="3960" cy="9720"/>
          </a:xfrm>
          <a:custGeom>
            <a:rect b="b" l="l" r="r" t="t"/>
            <a:pathLst>
              <a:path extrusionOk="0" h="27" w="11">
                <a:moveTo>
                  <a:pt x="0" y="8"/>
                </a:moveTo>
                <a:cubicBezTo>
                  <a:pt x="0" y="4"/>
                  <a:pt x="0" y="4"/>
                  <a:pt x="6" y="0"/>
                </a:cubicBezTo>
                <a:cubicBezTo>
                  <a:pt x="6" y="4"/>
                  <a:pt x="10" y="8"/>
                  <a:pt x="10" y="13"/>
                </a:cubicBezTo>
                <a:cubicBezTo>
                  <a:pt x="10" y="18"/>
                  <a:pt x="6" y="22"/>
                  <a:pt x="6" y="22"/>
                </a:cubicBezTo>
                <a:cubicBezTo>
                  <a:pt x="6" y="26"/>
                  <a:pt x="0" y="26"/>
                  <a:pt x="0" y="26"/>
                </a:cubicBezTo>
                <a:cubicBezTo>
                  <a:pt x="0" y="22"/>
                  <a:pt x="0" y="13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9" name="Google Shape;2029;p21"/>
          <p:cNvSpPr/>
          <p:nvPr/>
        </p:nvSpPr>
        <p:spPr>
          <a:xfrm>
            <a:off x="9275040" y="7138320"/>
            <a:ext cx="3600" cy="9720"/>
          </a:xfrm>
          <a:custGeom>
            <a:rect b="b" l="l" r="r" t="t"/>
            <a:pathLst>
              <a:path extrusionOk="0" h="27" w="10">
                <a:moveTo>
                  <a:pt x="0" y="13"/>
                </a:moveTo>
                <a:cubicBezTo>
                  <a:pt x="0" y="9"/>
                  <a:pt x="4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18"/>
                  <a:pt x="9" y="18"/>
                </a:cubicBezTo>
                <a:cubicBezTo>
                  <a:pt x="9" y="22"/>
                  <a:pt x="9" y="22"/>
                  <a:pt x="9" y="26"/>
                </a:cubicBezTo>
                <a:lnTo>
                  <a:pt x="4" y="26"/>
                </a:lnTo>
                <a:cubicBezTo>
                  <a:pt x="4" y="22"/>
                  <a:pt x="4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21"/>
          <p:cNvSpPr/>
          <p:nvPr/>
        </p:nvSpPr>
        <p:spPr>
          <a:xfrm>
            <a:off x="9276480" y="7133640"/>
            <a:ext cx="5040" cy="8280"/>
          </a:xfrm>
          <a:custGeom>
            <a:rect b="b" l="l" r="r" t="t"/>
            <a:pathLst>
              <a:path extrusionOk="0" h="23" w="14">
                <a:moveTo>
                  <a:pt x="0" y="9"/>
                </a:moveTo>
                <a:lnTo>
                  <a:pt x="0" y="4"/>
                </a:lnTo>
                <a:lnTo>
                  <a:pt x="0" y="0"/>
                </a:lnTo>
                <a:cubicBezTo>
                  <a:pt x="5" y="4"/>
                  <a:pt x="9" y="4"/>
                  <a:pt x="9" y="9"/>
                </a:cubicBezTo>
                <a:cubicBezTo>
                  <a:pt x="13" y="13"/>
                  <a:pt x="13" y="18"/>
                  <a:pt x="13" y="18"/>
                </a:cubicBezTo>
                <a:lnTo>
                  <a:pt x="13" y="22"/>
                </a:lnTo>
                <a:lnTo>
                  <a:pt x="9" y="22"/>
                </a:lnTo>
                <a:cubicBezTo>
                  <a:pt x="9" y="18"/>
                  <a:pt x="5" y="13"/>
                  <a:pt x="0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1" name="Google Shape;2031;p21"/>
          <p:cNvSpPr/>
          <p:nvPr/>
        </p:nvSpPr>
        <p:spPr>
          <a:xfrm>
            <a:off x="9276480" y="7127520"/>
            <a:ext cx="5040" cy="8280"/>
          </a:xfrm>
          <a:custGeom>
            <a:rect b="b" l="l" r="r" t="t"/>
            <a:pathLst>
              <a:path extrusionOk="0" h="23" w="14">
                <a:moveTo>
                  <a:pt x="0" y="14"/>
                </a:moveTo>
                <a:cubicBezTo>
                  <a:pt x="0" y="9"/>
                  <a:pt x="0" y="4"/>
                  <a:pt x="0" y="0"/>
                </a:cubicBezTo>
                <a:cubicBezTo>
                  <a:pt x="5" y="4"/>
                  <a:pt x="9" y="4"/>
                  <a:pt x="9" y="9"/>
                </a:cubicBezTo>
                <a:cubicBezTo>
                  <a:pt x="13" y="14"/>
                  <a:pt x="13" y="18"/>
                  <a:pt x="13" y="18"/>
                </a:cubicBezTo>
                <a:cubicBezTo>
                  <a:pt x="13" y="22"/>
                  <a:pt x="13" y="22"/>
                  <a:pt x="13" y="22"/>
                </a:cubicBezTo>
                <a:cubicBezTo>
                  <a:pt x="9" y="18"/>
                  <a:pt x="5" y="14"/>
                  <a:pt x="0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2" name="Google Shape;2032;p21"/>
          <p:cNvSpPr/>
          <p:nvPr/>
        </p:nvSpPr>
        <p:spPr>
          <a:xfrm>
            <a:off x="9273240" y="7122840"/>
            <a:ext cx="8640" cy="6840"/>
          </a:xfrm>
          <a:custGeom>
            <a:rect b="b" l="l" r="r" t="t"/>
            <a:pathLst>
              <a:path extrusionOk="0" h="19" w="24">
                <a:moveTo>
                  <a:pt x="23" y="18"/>
                </a:moveTo>
                <a:cubicBezTo>
                  <a:pt x="17" y="14"/>
                  <a:pt x="13" y="10"/>
                  <a:pt x="5" y="10"/>
                </a:cubicBezTo>
                <a:cubicBezTo>
                  <a:pt x="5" y="6"/>
                  <a:pt x="5" y="6"/>
                  <a:pt x="0" y="0"/>
                </a:cubicBezTo>
                <a:cubicBezTo>
                  <a:pt x="9" y="0"/>
                  <a:pt x="13" y="0"/>
                  <a:pt x="13" y="6"/>
                </a:cubicBezTo>
                <a:cubicBezTo>
                  <a:pt x="17" y="10"/>
                  <a:pt x="17" y="10"/>
                  <a:pt x="23" y="14"/>
                </a:cubicBezTo>
                <a:lnTo>
                  <a:pt x="23" y="1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3" name="Google Shape;2033;p21"/>
          <p:cNvSpPr/>
          <p:nvPr/>
        </p:nvSpPr>
        <p:spPr>
          <a:xfrm>
            <a:off x="9270360" y="7118520"/>
            <a:ext cx="8280" cy="5040"/>
          </a:xfrm>
          <a:custGeom>
            <a:rect b="b" l="l" r="r" t="t"/>
            <a:pathLst>
              <a:path extrusionOk="0" h="14" w="23">
                <a:moveTo>
                  <a:pt x="22" y="13"/>
                </a:moveTo>
                <a:cubicBezTo>
                  <a:pt x="18" y="9"/>
                  <a:pt x="14" y="9"/>
                  <a:pt x="9" y="9"/>
                </a:cubicBezTo>
                <a:cubicBezTo>
                  <a:pt x="4" y="5"/>
                  <a:pt x="4" y="5"/>
                  <a:pt x="0" y="0"/>
                </a:cubicBezTo>
                <a:cubicBezTo>
                  <a:pt x="4" y="0"/>
                  <a:pt x="14" y="0"/>
                  <a:pt x="18" y="0"/>
                </a:cubicBezTo>
                <a:cubicBezTo>
                  <a:pt x="18" y="5"/>
                  <a:pt x="22" y="5"/>
                  <a:pt x="22" y="9"/>
                </a:cubicBezTo>
                <a:lnTo>
                  <a:pt x="22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4" name="Google Shape;2034;p21"/>
          <p:cNvSpPr/>
          <p:nvPr/>
        </p:nvSpPr>
        <p:spPr>
          <a:xfrm>
            <a:off x="9271800" y="7153440"/>
            <a:ext cx="10080" cy="3960"/>
          </a:xfrm>
          <a:custGeom>
            <a:rect b="b" l="l" r="r" t="t"/>
            <a:pathLst>
              <a:path extrusionOk="0" h="11" w="28">
                <a:moveTo>
                  <a:pt x="10" y="10"/>
                </a:moveTo>
                <a:cubicBezTo>
                  <a:pt x="10" y="10"/>
                  <a:pt x="4" y="10"/>
                  <a:pt x="0" y="10"/>
                </a:cubicBezTo>
                <a:cubicBezTo>
                  <a:pt x="4" y="5"/>
                  <a:pt x="10" y="0"/>
                  <a:pt x="14" y="0"/>
                </a:cubicBezTo>
                <a:cubicBezTo>
                  <a:pt x="18" y="0"/>
                  <a:pt x="22" y="0"/>
                  <a:pt x="27" y="0"/>
                </a:cubicBezTo>
                <a:cubicBezTo>
                  <a:pt x="27" y="5"/>
                  <a:pt x="22" y="10"/>
                  <a:pt x="18" y="10"/>
                </a:cubicBezTo>
                <a:cubicBezTo>
                  <a:pt x="14" y="10"/>
                  <a:pt x="14" y="10"/>
                  <a:pt x="10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5" name="Google Shape;2035;p21"/>
          <p:cNvSpPr/>
          <p:nvPr/>
        </p:nvSpPr>
        <p:spPr>
          <a:xfrm>
            <a:off x="9276480" y="7145880"/>
            <a:ext cx="9720" cy="6840"/>
          </a:xfrm>
          <a:custGeom>
            <a:rect b="b" l="l" r="r" t="t"/>
            <a:pathLst>
              <a:path extrusionOk="0" h="19" w="27">
                <a:moveTo>
                  <a:pt x="8" y="18"/>
                </a:moveTo>
                <a:cubicBezTo>
                  <a:pt x="8" y="18"/>
                  <a:pt x="4" y="18"/>
                  <a:pt x="0" y="18"/>
                </a:cubicBezTo>
                <a:cubicBezTo>
                  <a:pt x="4" y="14"/>
                  <a:pt x="4" y="9"/>
                  <a:pt x="8" y="5"/>
                </a:cubicBezTo>
                <a:cubicBezTo>
                  <a:pt x="12" y="0"/>
                  <a:pt x="17" y="0"/>
                  <a:pt x="26" y="0"/>
                </a:cubicBezTo>
                <a:cubicBezTo>
                  <a:pt x="22" y="5"/>
                  <a:pt x="22" y="9"/>
                  <a:pt x="17" y="14"/>
                </a:cubicBezTo>
                <a:cubicBezTo>
                  <a:pt x="12" y="14"/>
                  <a:pt x="12" y="14"/>
                  <a:pt x="8" y="1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6" name="Google Shape;2036;p21"/>
          <p:cNvSpPr/>
          <p:nvPr/>
        </p:nvSpPr>
        <p:spPr>
          <a:xfrm>
            <a:off x="9281160" y="7138320"/>
            <a:ext cx="6480" cy="8280"/>
          </a:xfrm>
          <a:custGeom>
            <a:rect b="b" l="l" r="r" t="t"/>
            <a:pathLst>
              <a:path extrusionOk="0" h="23" w="18">
                <a:moveTo>
                  <a:pt x="13" y="13"/>
                </a:moveTo>
                <a:cubicBezTo>
                  <a:pt x="9" y="18"/>
                  <a:pt x="9" y="18"/>
                  <a:pt x="5" y="18"/>
                </a:cubicBezTo>
                <a:lnTo>
                  <a:pt x="0" y="22"/>
                </a:lnTo>
                <a:cubicBezTo>
                  <a:pt x="0" y="18"/>
                  <a:pt x="0" y="13"/>
                  <a:pt x="5" y="9"/>
                </a:cubicBezTo>
                <a:cubicBezTo>
                  <a:pt x="9" y="5"/>
                  <a:pt x="13" y="0"/>
                  <a:pt x="17" y="0"/>
                </a:cubicBezTo>
                <a:cubicBezTo>
                  <a:pt x="17" y="5"/>
                  <a:pt x="13" y="9"/>
                  <a:pt x="13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7" name="Google Shape;2037;p21"/>
          <p:cNvSpPr/>
          <p:nvPr/>
        </p:nvSpPr>
        <p:spPr>
          <a:xfrm>
            <a:off x="9282600" y="7122840"/>
            <a:ext cx="3600" cy="10080"/>
          </a:xfrm>
          <a:custGeom>
            <a:rect b="b" l="l" r="r" t="t"/>
            <a:pathLst>
              <a:path extrusionOk="0" h="28" w="10">
                <a:moveTo>
                  <a:pt x="9" y="9"/>
                </a:moveTo>
                <a:lnTo>
                  <a:pt x="9" y="13"/>
                </a:lnTo>
                <a:cubicBezTo>
                  <a:pt x="9" y="17"/>
                  <a:pt x="9" y="17"/>
                  <a:pt x="5" y="23"/>
                </a:cubicBezTo>
                <a:cubicBezTo>
                  <a:pt x="5" y="23"/>
                  <a:pt x="0" y="23"/>
                  <a:pt x="0" y="27"/>
                </a:cubicBezTo>
                <a:cubicBezTo>
                  <a:pt x="0" y="23"/>
                  <a:pt x="0" y="23"/>
                  <a:pt x="0" y="17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5"/>
                  <a:pt x="5" y="0"/>
                  <a:pt x="9" y="0"/>
                </a:cubicBezTo>
                <a:cubicBezTo>
                  <a:pt x="9" y="0"/>
                  <a:pt x="9" y="5"/>
                  <a:pt x="9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8" name="Google Shape;2038;p21"/>
          <p:cNvSpPr/>
          <p:nvPr/>
        </p:nvSpPr>
        <p:spPr>
          <a:xfrm>
            <a:off x="9279360" y="7115280"/>
            <a:ext cx="3960" cy="10080"/>
          </a:xfrm>
          <a:custGeom>
            <a:rect b="b" l="l" r="r" t="t"/>
            <a:pathLst>
              <a:path extrusionOk="0" h="28" w="11">
                <a:moveTo>
                  <a:pt x="0" y="13"/>
                </a:moveTo>
                <a:cubicBezTo>
                  <a:pt x="0" y="9"/>
                  <a:pt x="5" y="5"/>
                  <a:pt x="5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10" y="18"/>
                  <a:pt x="10" y="18"/>
                  <a:pt x="10" y="22"/>
                </a:cubicBezTo>
                <a:lnTo>
                  <a:pt x="5" y="27"/>
                </a:lnTo>
                <a:cubicBezTo>
                  <a:pt x="5" y="22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9" name="Google Shape;2039;p21"/>
          <p:cNvSpPr/>
          <p:nvPr/>
        </p:nvSpPr>
        <p:spPr>
          <a:xfrm>
            <a:off x="9276480" y="7109160"/>
            <a:ext cx="3600" cy="10080"/>
          </a:xfrm>
          <a:custGeom>
            <a:rect b="b" l="l" r="r" t="t"/>
            <a:pathLst>
              <a:path extrusionOk="0" h="28" w="10">
                <a:moveTo>
                  <a:pt x="0" y="0"/>
                </a:moveTo>
                <a:cubicBezTo>
                  <a:pt x="5" y="5"/>
                  <a:pt x="9" y="10"/>
                  <a:pt x="9" y="14"/>
                </a:cubicBezTo>
                <a:lnTo>
                  <a:pt x="9" y="18"/>
                </a:lnTo>
                <a:cubicBezTo>
                  <a:pt x="9" y="23"/>
                  <a:pt x="5" y="27"/>
                  <a:pt x="5" y="27"/>
                </a:cubicBezTo>
                <a:cubicBezTo>
                  <a:pt x="0" y="23"/>
                  <a:pt x="0" y="18"/>
                  <a:pt x="0" y="14"/>
                </a:cubicBezTo>
                <a:lnTo>
                  <a:pt x="0" y="10"/>
                </a:lnTo>
                <a:cubicBezTo>
                  <a:pt x="0" y="5"/>
                  <a:pt x="0" y="5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0" name="Google Shape;2040;p21"/>
          <p:cNvSpPr/>
          <p:nvPr/>
        </p:nvSpPr>
        <p:spPr>
          <a:xfrm>
            <a:off x="9265680" y="7113840"/>
            <a:ext cx="10080" cy="3960"/>
          </a:xfrm>
          <a:custGeom>
            <a:rect b="b" l="l" r="r" t="t"/>
            <a:pathLst>
              <a:path extrusionOk="0" h="11" w="28">
                <a:moveTo>
                  <a:pt x="27" y="10"/>
                </a:moveTo>
                <a:cubicBezTo>
                  <a:pt x="21" y="10"/>
                  <a:pt x="17" y="10"/>
                  <a:pt x="9" y="10"/>
                </a:cubicBezTo>
                <a:cubicBezTo>
                  <a:pt x="9" y="10"/>
                  <a:pt x="4" y="4"/>
                  <a:pt x="0" y="0"/>
                </a:cubicBezTo>
                <a:cubicBezTo>
                  <a:pt x="9" y="0"/>
                  <a:pt x="13" y="0"/>
                  <a:pt x="17" y="0"/>
                </a:cubicBezTo>
                <a:cubicBezTo>
                  <a:pt x="21" y="0"/>
                  <a:pt x="21" y="4"/>
                  <a:pt x="27" y="4"/>
                </a:cubicBezTo>
                <a:cubicBezTo>
                  <a:pt x="27" y="10"/>
                  <a:pt x="27" y="10"/>
                  <a:pt x="27" y="1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1" name="Google Shape;2041;p21"/>
          <p:cNvSpPr/>
          <p:nvPr/>
        </p:nvSpPr>
        <p:spPr>
          <a:xfrm>
            <a:off x="927036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0"/>
                </a:moveTo>
                <a:cubicBezTo>
                  <a:pt x="4" y="0"/>
                  <a:pt x="9" y="4"/>
                  <a:pt x="9" y="8"/>
                </a:cubicBezTo>
                <a:cubicBezTo>
                  <a:pt x="9" y="12"/>
                  <a:pt x="14" y="12"/>
                  <a:pt x="14" y="17"/>
                </a:cubicBezTo>
                <a:cubicBezTo>
                  <a:pt x="14" y="17"/>
                  <a:pt x="14" y="22"/>
                  <a:pt x="14" y="26"/>
                </a:cubicBezTo>
                <a:cubicBezTo>
                  <a:pt x="9" y="22"/>
                  <a:pt x="4" y="17"/>
                  <a:pt x="0" y="12"/>
                </a:cubicBezTo>
                <a:cubicBezTo>
                  <a:pt x="0" y="8"/>
                  <a:pt x="0" y="8"/>
                  <a:pt x="0" y="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2" name="Google Shape;2042;p21"/>
          <p:cNvSpPr/>
          <p:nvPr/>
        </p:nvSpPr>
        <p:spPr>
          <a:xfrm>
            <a:off x="9262800" y="7106280"/>
            <a:ext cx="8280" cy="7200"/>
          </a:xfrm>
          <a:custGeom>
            <a:rect b="b" l="l" r="r" t="t"/>
            <a:pathLst>
              <a:path extrusionOk="0" h="20" w="23">
                <a:moveTo>
                  <a:pt x="13" y="5"/>
                </a:moveTo>
                <a:cubicBezTo>
                  <a:pt x="18" y="5"/>
                  <a:pt x="18" y="5"/>
                  <a:pt x="18" y="5"/>
                </a:cubicBezTo>
                <a:cubicBezTo>
                  <a:pt x="18" y="9"/>
                  <a:pt x="18" y="9"/>
                  <a:pt x="18" y="14"/>
                </a:cubicBezTo>
                <a:cubicBezTo>
                  <a:pt x="22" y="14"/>
                  <a:pt x="22" y="14"/>
                  <a:pt x="22" y="19"/>
                </a:cubicBezTo>
                <a:cubicBezTo>
                  <a:pt x="18" y="19"/>
                  <a:pt x="13" y="14"/>
                  <a:pt x="9" y="14"/>
                </a:cubicBezTo>
                <a:cubicBezTo>
                  <a:pt x="4" y="9"/>
                  <a:pt x="4" y="5"/>
                  <a:pt x="0" y="0"/>
                </a:cubicBezTo>
                <a:cubicBezTo>
                  <a:pt x="4" y="0"/>
                  <a:pt x="13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3" name="Google Shape;2043;p21"/>
          <p:cNvSpPr/>
          <p:nvPr/>
        </p:nvSpPr>
        <p:spPr>
          <a:xfrm>
            <a:off x="9241200" y="7098720"/>
            <a:ext cx="23760" cy="70560"/>
          </a:xfrm>
          <a:custGeom>
            <a:rect b="b" l="l" r="r" t="t"/>
            <a:pathLst>
              <a:path extrusionOk="0" h="196" w="66">
                <a:moveTo>
                  <a:pt x="10" y="131"/>
                </a:moveTo>
                <a:cubicBezTo>
                  <a:pt x="14" y="131"/>
                  <a:pt x="14" y="131"/>
                  <a:pt x="14" y="135"/>
                </a:cubicBezTo>
                <a:lnTo>
                  <a:pt x="14" y="139"/>
                </a:lnTo>
                <a:lnTo>
                  <a:pt x="23" y="139"/>
                </a:lnTo>
                <a:lnTo>
                  <a:pt x="23" y="46"/>
                </a:lnTo>
                <a:cubicBezTo>
                  <a:pt x="23" y="34"/>
                  <a:pt x="23" y="21"/>
                  <a:pt x="31" y="4"/>
                </a:cubicBezTo>
                <a:lnTo>
                  <a:pt x="35" y="0"/>
                </a:lnTo>
                <a:lnTo>
                  <a:pt x="35" y="4"/>
                </a:lnTo>
                <a:cubicBezTo>
                  <a:pt x="44" y="21"/>
                  <a:pt x="44" y="34"/>
                  <a:pt x="44" y="46"/>
                </a:cubicBezTo>
                <a:lnTo>
                  <a:pt x="44" y="139"/>
                </a:lnTo>
                <a:lnTo>
                  <a:pt x="52" y="139"/>
                </a:lnTo>
                <a:lnTo>
                  <a:pt x="52" y="135"/>
                </a:lnTo>
                <a:cubicBezTo>
                  <a:pt x="52" y="131"/>
                  <a:pt x="56" y="131"/>
                  <a:pt x="56" y="131"/>
                </a:cubicBezTo>
                <a:cubicBezTo>
                  <a:pt x="61" y="131"/>
                  <a:pt x="65" y="131"/>
                  <a:pt x="65" y="135"/>
                </a:cubicBezTo>
                <a:cubicBezTo>
                  <a:pt x="65" y="139"/>
                  <a:pt x="61" y="144"/>
                  <a:pt x="52" y="144"/>
                </a:cubicBezTo>
                <a:lnTo>
                  <a:pt x="40" y="144"/>
                </a:lnTo>
                <a:cubicBezTo>
                  <a:pt x="44" y="148"/>
                  <a:pt x="44" y="157"/>
                  <a:pt x="44" y="162"/>
                </a:cubicBezTo>
                <a:cubicBezTo>
                  <a:pt x="44" y="170"/>
                  <a:pt x="44" y="178"/>
                  <a:pt x="40" y="183"/>
                </a:cubicBezTo>
                <a:cubicBezTo>
                  <a:pt x="48" y="183"/>
                  <a:pt x="56" y="178"/>
                  <a:pt x="61" y="178"/>
                </a:cubicBezTo>
                <a:lnTo>
                  <a:pt x="65" y="174"/>
                </a:lnTo>
                <a:lnTo>
                  <a:pt x="65" y="178"/>
                </a:lnTo>
                <a:cubicBezTo>
                  <a:pt x="56" y="183"/>
                  <a:pt x="52" y="187"/>
                  <a:pt x="44" y="187"/>
                </a:cubicBezTo>
                <a:cubicBezTo>
                  <a:pt x="44" y="187"/>
                  <a:pt x="40" y="187"/>
                  <a:pt x="35" y="187"/>
                </a:cubicBezTo>
                <a:cubicBezTo>
                  <a:pt x="40" y="187"/>
                  <a:pt x="40" y="191"/>
                  <a:pt x="40" y="191"/>
                </a:cubicBezTo>
                <a:cubicBezTo>
                  <a:pt x="40" y="195"/>
                  <a:pt x="35" y="195"/>
                  <a:pt x="35" y="195"/>
                </a:cubicBezTo>
                <a:cubicBezTo>
                  <a:pt x="31" y="195"/>
                  <a:pt x="27" y="195"/>
                  <a:pt x="27" y="191"/>
                </a:cubicBezTo>
                <a:lnTo>
                  <a:pt x="31" y="187"/>
                </a:lnTo>
                <a:cubicBezTo>
                  <a:pt x="27" y="187"/>
                  <a:pt x="23" y="187"/>
                  <a:pt x="23" y="187"/>
                </a:cubicBezTo>
                <a:cubicBezTo>
                  <a:pt x="14" y="187"/>
                  <a:pt x="10" y="183"/>
                  <a:pt x="0" y="178"/>
                </a:cubicBezTo>
                <a:lnTo>
                  <a:pt x="6" y="174"/>
                </a:lnTo>
                <a:lnTo>
                  <a:pt x="6" y="178"/>
                </a:lnTo>
                <a:cubicBezTo>
                  <a:pt x="10" y="178"/>
                  <a:pt x="18" y="183"/>
                  <a:pt x="27" y="183"/>
                </a:cubicBezTo>
                <a:cubicBezTo>
                  <a:pt x="27" y="178"/>
                  <a:pt x="23" y="170"/>
                  <a:pt x="23" y="162"/>
                </a:cubicBezTo>
                <a:cubicBezTo>
                  <a:pt x="23" y="157"/>
                  <a:pt x="23" y="148"/>
                  <a:pt x="27" y="144"/>
                </a:cubicBezTo>
                <a:lnTo>
                  <a:pt x="14" y="144"/>
                </a:lnTo>
                <a:cubicBezTo>
                  <a:pt x="6" y="144"/>
                  <a:pt x="6" y="139"/>
                  <a:pt x="6" y="135"/>
                </a:cubicBezTo>
                <a:cubicBezTo>
                  <a:pt x="6" y="131"/>
                  <a:pt x="6" y="131"/>
                  <a:pt x="10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4" name="Google Shape;2044;p21"/>
          <p:cNvSpPr/>
          <p:nvPr/>
        </p:nvSpPr>
        <p:spPr>
          <a:xfrm>
            <a:off x="9233640" y="7148760"/>
            <a:ext cx="5400" cy="10080"/>
          </a:xfrm>
          <a:custGeom>
            <a:rect b="b" l="l" r="r" t="t"/>
            <a:pathLst>
              <a:path extrusionOk="0" h="28" w="15">
                <a:moveTo>
                  <a:pt x="14" y="23"/>
                </a:moveTo>
                <a:lnTo>
                  <a:pt x="14" y="27"/>
                </a:lnTo>
                <a:cubicBezTo>
                  <a:pt x="10" y="23"/>
                  <a:pt x="10" y="23"/>
                  <a:pt x="10" y="23"/>
                </a:cubicBezTo>
                <a:cubicBezTo>
                  <a:pt x="5" y="23"/>
                  <a:pt x="5" y="17"/>
                  <a:pt x="5" y="13"/>
                </a:cubicBezTo>
                <a:cubicBezTo>
                  <a:pt x="0" y="13"/>
                  <a:pt x="0" y="9"/>
                  <a:pt x="0" y="9"/>
                </a:cubicBezTo>
                <a:cubicBezTo>
                  <a:pt x="0" y="5"/>
                  <a:pt x="0" y="5"/>
                  <a:pt x="5" y="0"/>
                </a:cubicBezTo>
                <a:cubicBezTo>
                  <a:pt x="5" y="5"/>
                  <a:pt x="10" y="5"/>
                  <a:pt x="10" y="9"/>
                </a:cubicBezTo>
                <a:cubicBezTo>
                  <a:pt x="10" y="13"/>
                  <a:pt x="10" y="17"/>
                  <a:pt x="14" y="2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21"/>
          <p:cNvSpPr/>
          <p:nvPr/>
        </p:nvSpPr>
        <p:spPr>
          <a:xfrm>
            <a:off x="9227520" y="7118520"/>
            <a:ext cx="8640" cy="5040"/>
          </a:xfrm>
          <a:custGeom>
            <a:rect b="b" l="l" r="r" t="t"/>
            <a:pathLst>
              <a:path extrusionOk="0" h="14" w="24">
                <a:moveTo>
                  <a:pt x="17" y="9"/>
                </a:moveTo>
                <a:cubicBezTo>
                  <a:pt x="9" y="9"/>
                  <a:pt x="5" y="9"/>
                  <a:pt x="0" y="13"/>
                </a:cubicBezTo>
                <a:lnTo>
                  <a:pt x="0" y="9"/>
                </a:lnTo>
                <a:cubicBezTo>
                  <a:pt x="5" y="5"/>
                  <a:pt x="5" y="5"/>
                  <a:pt x="9" y="0"/>
                </a:cubicBezTo>
                <a:cubicBezTo>
                  <a:pt x="13" y="0"/>
                  <a:pt x="17" y="0"/>
                  <a:pt x="23" y="0"/>
                </a:cubicBezTo>
                <a:cubicBezTo>
                  <a:pt x="23" y="5"/>
                  <a:pt x="17" y="5"/>
                  <a:pt x="17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21"/>
          <p:cNvSpPr/>
          <p:nvPr/>
        </p:nvSpPr>
        <p:spPr>
          <a:xfrm>
            <a:off x="9230760" y="7144440"/>
            <a:ext cx="3600" cy="9720"/>
          </a:xfrm>
          <a:custGeom>
            <a:rect b="b" l="l" r="r" t="t"/>
            <a:pathLst>
              <a:path extrusionOk="0" h="27" w="10">
                <a:moveTo>
                  <a:pt x="5" y="26"/>
                </a:moveTo>
                <a:lnTo>
                  <a:pt x="5" y="22"/>
                </a:lnTo>
                <a:cubicBezTo>
                  <a:pt x="0" y="22"/>
                  <a:pt x="0" y="18"/>
                  <a:pt x="0" y="13"/>
                </a:cubicBezTo>
                <a:cubicBezTo>
                  <a:pt x="0" y="8"/>
                  <a:pt x="0" y="4"/>
                  <a:pt x="5" y="0"/>
                </a:cubicBezTo>
                <a:cubicBezTo>
                  <a:pt x="5" y="4"/>
                  <a:pt x="9" y="4"/>
                  <a:pt x="9" y="8"/>
                </a:cubicBezTo>
                <a:cubicBezTo>
                  <a:pt x="5" y="13"/>
                  <a:pt x="5" y="22"/>
                  <a:pt x="5" y="2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21"/>
          <p:cNvSpPr/>
          <p:nvPr/>
        </p:nvSpPr>
        <p:spPr>
          <a:xfrm>
            <a:off x="9227520" y="7138320"/>
            <a:ext cx="3960" cy="9720"/>
          </a:xfrm>
          <a:custGeom>
            <a:rect b="b" l="l" r="r" t="t"/>
            <a:pathLst>
              <a:path extrusionOk="0" h="27" w="11">
                <a:moveTo>
                  <a:pt x="0" y="13"/>
                </a:moveTo>
                <a:cubicBezTo>
                  <a:pt x="0" y="9"/>
                  <a:pt x="6" y="5"/>
                  <a:pt x="6" y="0"/>
                </a:cubicBezTo>
                <a:cubicBezTo>
                  <a:pt x="10" y="5"/>
                  <a:pt x="10" y="9"/>
                  <a:pt x="10" y="13"/>
                </a:cubicBezTo>
                <a:cubicBezTo>
                  <a:pt x="6" y="18"/>
                  <a:pt x="6" y="22"/>
                  <a:pt x="6" y="26"/>
                </a:cubicBezTo>
                <a:lnTo>
                  <a:pt x="0" y="26"/>
                </a:lnTo>
                <a:cubicBezTo>
                  <a:pt x="0" y="22"/>
                  <a:pt x="0" y="22"/>
                  <a:pt x="0" y="18"/>
                </a:cubicBezTo>
                <a:lnTo>
                  <a:pt x="0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21"/>
          <p:cNvSpPr/>
          <p:nvPr/>
        </p:nvSpPr>
        <p:spPr>
          <a:xfrm>
            <a:off x="9226080" y="7133640"/>
            <a:ext cx="3960" cy="8280"/>
          </a:xfrm>
          <a:custGeom>
            <a:rect b="b" l="l" r="r" t="t"/>
            <a:pathLst>
              <a:path extrusionOk="0" h="23" w="11">
                <a:moveTo>
                  <a:pt x="0" y="22"/>
                </a:moveTo>
                <a:lnTo>
                  <a:pt x="0" y="18"/>
                </a:lnTo>
                <a:cubicBezTo>
                  <a:pt x="0" y="18"/>
                  <a:pt x="0" y="13"/>
                  <a:pt x="0" y="9"/>
                </a:cubicBezTo>
                <a:cubicBezTo>
                  <a:pt x="0" y="4"/>
                  <a:pt x="4" y="4"/>
                  <a:pt x="10" y="0"/>
                </a:cubicBezTo>
                <a:lnTo>
                  <a:pt x="10" y="4"/>
                </a:lnTo>
                <a:cubicBezTo>
                  <a:pt x="10" y="9"/>
                  <a:pt x="10" y="9"/>
                  <a:pt x="10" y="9"/>
                </a:cubicBezTo>
                <a:cubicBezTo>
                  <a:pt x="4" y="13"/>
                  <a:pt x="4" y="18"/>
                  <a:pt x="0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21"/>
          <p:cNvSpPr/>
          <p:nvPr/>
        </p:nvSpPr>
        <p:spPr>
          <a:xfrm>
            <a:off x="9226080" y="7122840"/>
            <a:ext cx="6840" cy="6840"/>
          </a:xfrm>
          <a:custGeom>
            <a:rect b="b" l="l" r="r" t="t"/>
            <a:pathLst>
              <a:path extrusionOk="0" h="19" w="19">
                <a:moveTo>
                  <a:pt x="4" y="6"/>
                </a:moveTo>
                <a:cubicBezTo>
                  <a:pt x="9" y="0"/>
                  <a:pt x="14" y="0"/>
                  <a:pt x="18" y="0"/>
                </a:cubicBezTo>
                <a:cubicBezTo>
                  <a:pt x="18" y="6"/>
                  <a:pt x="14" y="6"/>
                  <a:pt x="14" y="10"/>
                </a:cubicBezTo>
                <a:cubicBezTo>
                  <a:pt x="9" y="10"/>
                  <a:pt x="4" y="14"/>
                  <a:pt x="0" y="18"/>
                </a:cubicBezTo>
                <a:lnTo>
                  <a:pt x="0" y="14"/>
                </a:lnTo>
                <a:cubicBezTo>
                  <a:pt x="0" y="10"/>
                  <a:pt x="0" y="10"/>
                  <a:pt x="4" y="6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21"/>
          <p:cNvSpPr/>
          <p:nvPr/>
        </p:nvSpPr>
        <p:spPr>
          <a:xfrm>
            <a:off x="9224640" y="7127520"/>
            <a:ext cx="6840" cy="8280"/>
          </a:xfrm>
          <a:custGeom>
            <a:rect b="b" l="l" r="r" t="t"/>
            <a:pathLst>
              <a:path extrusionOk="0" h="23" w="19">
                <a:moveTo>
                  <a:pt x="4" y="9"/>
                </a:moveTo>
                <a:cubicBezTo>
                  <a:pt x="8" y="4"/>
                  <a:pt x="13" y="4"/>
                  <a:pt x="18" y="0"/>
                </a:cubicBezTo>
                <a:cubicBezTo>
                  <a:pt x="18" y="4"/>
                  <a:pt x="13" y="9"/>
                  <a:pt x="13" y="14"/>
                </a:cubicBezTo>
                <a:cubicBezTo>
                  <a:pt x="8" y="14"/>
                  <a:pt x="4" y="18"/>
                  <a:pt x="0" y="22"/>
                </a:cubicBezTo>
                <a:lnTo>
                  <a:pt x="0" y="18"/>
                </a:lnTo>
                <a:cubicBezTo>
                  <a:pt x="0" y="18"/>
                  <a:pt x="0" y="14"/>
                  <a:pt x="4" y="9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21"/>
          <p:cNvSpPr/>
          <p:nvPr/>
        </p:nvSpPr>
        <p:spPr>
          <a:xfrm>
            <a:off x="9218520" y="7138320"/>
            <a:ext cx="8280" cy="8280"/>
          </a:xfrm>
          <a:custGeom>
            <a:rect b="b" l="l" r="r" t="t"/>
            <a:pathLst>
              <a:path extrusionOk="0" h="23" w="23">
                <a:moveTo>
                  <a:pt x="22" y="22"/>
                </a:moveTo>
                <a:cubicBezTo>
                  <a:pt x="18" y="22"/>
                  <a:pt x="18" y="18"/>
                  <a:pt x="14" y="18"/>
                </a:cubicBezTo>
                <a:cubicBezTo>
                  <a:pt x="14" y="18"/>
                  <a:pt x="9" y="18"/>
                  <a:pt x="9" y="13"/>
                </a:cubicBezTo>
                <a:cubicBezTo>
                  <a:pt x="5" y="9"/>
                  <a:pt x="5" y="5"/>
                  <a:pt x="0" y="0"/>
                </a:cubicBezTo>
                <a:cubicBezTo>
                  <a:pt x="9" y="0"/>
                  <a:pt x="14" y="5"/>
                  <a:pt x="14" y="9"/>
                </a:cubicBezTo>
                <a:cubicBezTo>
                  <a:pt x="18" y="13"/>
                  <a:pt x="18" y="18"/>
                  <a:pt x="22" y="2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21"/>
          <p:cNvSpPr/>
          <p:nvPr/>
        </p:nvSpPr>
        <p:spPr>
          <a:xfrm>
            <a:off x="9221400" y="7145880"/>
            <a:ext cx="8640" cy="6840"/>
          </a:xfrm>
          <a:custGeom>
            <a:rect b="b" l="l" r="r" t="t"/>
            <a:pathLst>
              <a:path extrusionOk="0" h="19" w="24">
                <a:moveTo>
                  <a:pt x="13" y="5"/>
                </a:moveTo>
                <a:cubicBezTo>
                  <a:pt x="18" y="9"/>
                  <a:pt x="18" y="14"/>
                  <a:pt x="23" y="18"/>
                </a:cubicBezTo>
                <a:cubicBezTo>
                  <a:pt x="18" y="18"/>
                  <a:pt x="18" y="18"/>
                  <a:pt x="13" y="18"/>
                </a:cubicBezTo>
                <a:cubicBezTo>
                  <a:pt x="13" y="14"/>
                  <a:pt x="9" y="14"/>
                  <a:pt x="9" y="14"/>
                </a:cubicBezTo>
                <a:cubicBezTo>
                  <a:pt x="5" y="9"/>
                  <a:pt x="0" y="5"/>
                  <a:pt x="0" y="0"/>
                </a:cubicBezTo>
                <a:cubicBezTo>
                  <a:pt x="5" y="0"/>
                  <a:pt x="9" y="0"/>
                  <a:pt x="13" y="5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21"/>
          <p:cNvSpPr/>
          <p:nvPr/>
        </p:nvSpPr>
        <p:spPr>
          <a:xfrm>
            <a:off x="9224640" y="7153440"/>
            <a:ext cx="9720" cy="3960"/>
          </a:xfrm>
          <a:custGeom>
            <a:rect b="b" l="l" r="r" t="t"/>
            <a:pathLst>
              <a:path extrusionOk="0" h="11" w="27">
                <a:moveTo>
                  <a:pt x="18" y="0"/>
                </a:moveTo>
                <a:cubicBezTo>
                  <a:pt x="22" y="0"/>
                  <a:pt x="22" y="5"/>
                  <a:pt x="26" y="10"/>
                </a:cubicBezTo>
                <a:cubicBezTo>
                  <a:pt x="22" y="10"/>
                  <a:pt x="22" y="10"/>
                  <a:pt x="18" y="10"/>
                </a:cubicBezTo>
                <a:lnTo>
                  <a:pt x="13" y="10"/>
                </a:lnTo>
                <a:cubicBezTo>
                  <a:pt x="8" y="10"/>
                  <a:pt x="4" y="5"/>
                  <a:pt x="0" y="0"/>
                </a:cubicBezTo>
                <a:cubicBezTo>
                  <a:pt x="4" y="0"/>
                  <a:pt x="8" y="0"/>
                  <a:pt x="18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21"/>
          <p:cNvSpPr/>
          <p:nvPr/>
        </p:nvSpPr>
        <p:spPr>
          <a:xfrm>
            <a:off x="9230760" y="7158120"/>
            <a:ext cx="9720" cy="3600"/>
          </a:xfrm>
          <a:custGeom>
            <a:rect b="b" l="l" r="r" t="t"/>
            <a:pathLst>
              <a:path extrusionOk="0" h="10" w="27">
                <a:moveTo>
                  <a:pt x="12" y="0"/>
                </a:moveTo>
                <a:cubicBezTo>
                  <a:pt x="17" y="0"/>
                  <a:pt x="21" y="4"/>
                  <a:pt x="26" y="9"/>
                </a:cubicBezTo>
                <a:cubicBezTo>
                  <a:pt x="21" y="9"/>
                  <a:pt x="17" y="9"/>
                  <a:pt x="12" y="9"/>
                </a:cubicBezTo>
                <a:cubicBezTo>
                  <a:pt x="4" y="9"/>
                  <a:pt x="0" y="9"/>
                  <a:pt x="0" y="4"/>
                </a:cubicBezTo>
                <a:cubicBezTo>
                  <a:pt x="4" y="0"/>
                  <a:pt x="8" y="0"/>
                  <a:pt x="12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21"/>
          <p:cNvSpPr/>
          <p:nvPr/>
        </p:nvSpPr>
        <p:spPr>
          <a:xfrm>
            <a:off x="9238320" y="7153440"/>
            <a:ext cx="6840" cy="8280"/>
          </a:xfrm>
          <a:custGeom>
            <a:rect b="b" l="l" r="r" t="t"/>
            <a:pathLst>
              <a:path extrusionOk="0" h="23" w="19">
                <a:moveTo>
                  <a:pt x="4" y="14"/>
                </a:moveTo>
                <a:cubicBezTo>
                  <a:pt x="0" y="10"/>
                  <a:pt x="0" y="5"/>
                  <a:pt x="0" y="0"/>
                </a:cubicBezTo>
                <a:cubicBezTo>
                  <a:pt x="4" y="0"/>
                  <a:pt x="8" y="5"/>
                  <a:pt x="14" y="10"/>
                </a:cubicBezTo>
                <a:cubicBezTo>
                  <a:pt x="14" y="14"/>
                  <a:pt x="18" y="18"/>
                  <a:pt x="18" y="22"/>
                </a:cubicBezTo>
                <a:cubicBezTo>
                  <a:pt x="8" y="18"/>
                  <a:pt x="4" y="18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21"/>
          <p:cNvSpPr/>
          <p:nvPr/>
        </p:nvSpPr>
        <p:spPr>
          <a:xfrm>
            <a:off x="9235440" y="7106280"/>
            <a:ext cx="8280" cy="7200"/>
          </a:xfrm>
          <a:custGeom>
            <a:rect b="b" l="l" r="r" t="t"/>
            <a:pathLst>
              <a:path extrusionOk="0" h="20" w="23">
                <a:moveTo>
                  <a:pt x="4" y="14"/>
                </a:moveTo>
                <a:cubicBezTo>
                  <a:pt x="4" y="9"/>
                  <a:pt x="4" y="9"/>
                  <a:pt x="4" y="5"/>
                </a:cubicBezTo>
                <a:cubicBezTo>
                  <a:pt x="8" y="5"/>
                  <a:pt x="8" y="5"/>
                  <a:pt x="8" y="5"/>
                </a:cubicBezTo>
                <a:cubicBezTo>
                  <a:pt x="12" y="0"/>
                  <a:pt x="16" y="0"/>
                  <a:pt x="22" y="0"/>
                </a:cubicBezTo>
                <a:cubicBezTo>
                  <a:pt x="22" y="5"/>
                  <a:pt x="16" y="9"/>
                  <a:pt x="12" y="14"/>
                </a:cubicBezTo>
                <a:cubicBezTo>
                  <a:pt x="8" y="14"/>
                  <a:pt x="4" y="19"/>
                  <a:pt x="0" y="19"/>
                </a:cubicBezTo>
                <a:cubicBezTo>
                  <a:pt x="0" y="14"/>
                  <a:pt x="4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21"/>
          <p:cNvSpPr/>
          <p:nvPr/>
        </p:nvSpPr>
        <p:spPr>
          <a:xfrm>
            <a:off x="9232200" y="7104840"/>
            <a:ext cx="5400" cy="9720"/>
          </a:xfrm>
          <a:custGeom>
            <a:rect b="b" l="l" r="r" t="t"/>
            <a:pathLst>
              <a:path extrusionOk="0" h="27" w="15">
                <a:moveTo>
                  <a:pt x="0" y="8"/>
                </a:moveTo>
                <a:cubicBezTo>
                  <a:pt x="4" y="4"/>
                  <a:pt x="10" y="0"/>
                  <a:pt x="14" y="0"/>
                </a:cubicBezTo>
                <a:lnTo>
                  <a:pt x="14" y="4"/>
                </a:lnTo>
                <a:cubicBezTo>
                  <a:pt x="14" y="8"/>
                  <a:pt x="10" y="8"/>
                  <a:pt x="10" y="12"/>
                </a:cubicBezTo>
                <a:cubicBezTo>
                  <a:pt x="10" y="17"/>
                  <a:pt x="4" y="22"/>
                  <a:pt x="0" y="26"/>
                </a:cubicBezTo>
                <a:cubicBezTo>
                  <a:pt x="0" y="22"/>
                  <a:pt x="0" y="17"/>
                  <a:pt x="0" y="17"/>
                </a:cubicBezTo>
                <a:cubicBezTo>
                  <a:pt x="0" y="12"/>
                  <a:pt x="0" y="12"/>
                  <a:pt x="0" y="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21"/>
          <p:cNvSpPr/>
          <p:nvPr/>
        </p:nvSpPr>
        <p:spPr>
          <a:xfrm>
            <a:off x="9230760" y="7113840"/>
            <a:ext cx="9720" cy="3600"/>
          </a:xfrm>
          <a:custGeom>
            <a:rect b="b" l="l" r="r" t="t"/>
            <a:pathLst>
              <a:path extrusionOk="0" h="10" w="27">
                <a:moveTo>
                  <a:pt x="0" y="4"/>
                </a:moveTo>
                <a:cubicBezTo>
                  <a:pt x="4" y="4"/>
                  <a:pt x="8" y="0"/>
                  <a:pt x="12" y="0"/>
                </a:cubicBezTo>
                <a:cubicBezTo>
                  <a:pt x="17" y="0"/>
                  <a:pt x="21" y="0"/>
                  <a:pt x="26" y="0"/>
                </a:cubicBezTo>
                <a:cubicBezTo>
                  <a:pt x="21" y="4"/>
                  <a:pt x="21" y="9"/>
                  <a:pt x="17" y="9"/>
                </a:cubicBezTo>
                <a:cubicBezTo>
                  <a:pt x="12" y="9"/>
                  <a:pt x="4" y="9"/>
                  <a:pt x="0" y="9"/>
                </a:cubicBezTo>
                <a:lnTo>
                  <a:pt x="0" y="4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21"/>
          <p:cNvSpPr/>
          <p:nvPr/>
        </p:nvSpPr>
        <p:spPr>
          <a:xfrm>
            <a:off x="9226080" y="7109160"/>
            <a:ext cx="5400" cy="10080"/>
          </a:xfrm>
          <a:custGeom>
            <a:rect b="b" l="l" r="r" t="t"/>
            <a:pathLst>
              <a:path extrusionOk="0" h="28" w="15">
                <a:moveTo>
                  <a:pt x="4" y="14"/>
                </a:moveTo>
                <a:cubicBezTo>
                  <a:pt x="4" y="10"/>
                  <a:pt x="4" y="5"/>
                  <a:pt x="9" y="0"/>
                </a:cubicBezTo>
                <a:cubicBezTo>
                  <a:pt x="14" y="5"/>
                  <a:pt x="14" y="5"/>
                  <a:pt x="14" y="10"/>
                </a:cubicBezTo>
                <a:cubicBezTo>
                  <a:pt x="14" y="14"/>
                  <a:pt x="14" y="14"/>
                  <a:pt x="14" y="14"/>
                </a:cubicBezTo>
                <a:cubicBezTo>
                  <a:pt x="9" y="18"/>
                  <a:pt x="9" y="23"/>
                  <a:pt x="4" y="27"/>
                </a:cubicBezTo>
                <a:cubicBezTo>
                  <a:pt x="4" y="27"/>
                  <a:pt x="4" y="23"/>
                  <a:pt x="0" y="18"/>
                </a:cubicBezTo>
                <a:cubicBezTo>
                  <a:pt x="0" y="18"/>
                  <a:pt x="0" y="14"/>
                  <a:pt x="4" y="14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21"/>
          <p:cNvSpPr/>
          <p:nvPr/>
        </p:nvSpPr>
        <p:spPr>
          <a:xfrm>
            <a:off x="9223200" y="7115280"/>
            <a:ext cx="3600" cy="10080"/>
          </a:xfrm>
          <a:custGeom>
            <a:rect b="b" l="l" r="r" t="t"/>
            <a:pathLst>
              <a:path extrusionOk="0" h="28" w="10">
                <a:moveTo>
                  <a:pt x="0" y="13"/>
                </a:moveTo>
                <a:cubicBezTo>
                  <a:pt x="0" y="9"/>
                  <a:pt x="0" y="5"/>
                  <a:pt x="4" y="0"/>
                </a:cubicBezTo>
                <a:cubicBezTo>
                  <a:pt x="9" y="5"/>
                  <a:pt x="9" y="9"/>
                  <a:pt x="9" y="13"/>
                </a:cubicBezTo>
                <a:cubicBezTo>
                  <a:pt x="9" y="18"/>
                  <a:pt x="9" y="22"/>
                  <a:pt x="4" y="27"/>
                </a:cubicBezTo>
                <a:cubicBezTo>
                  <a:pt x="4" y="27"/>
                  <a:pt x="4" y="22"/>
                  <a:pt x="0" y="22"/>
                </a:cubicBezTo>
                <a:cubicBezTo>
                  <a:pt x="0" y="18"/>
                  <a:pt x="0" y="18"/>
                  <a:pt x="0" y="1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21"/>
          <p:cNvSpPr/>
          <p:nvPr/>
        </p:nvSpPr>
        <p:spPr>
          <a:xfrm>
            <a:off x="9219960" y="7122840"/>
            <a:ext cx="5400" cy="10080"/>
          </a:xfrm>
          <a:custGeom>
            <a:rect b="b" l="l" r="r" t="t"/>
            <a:pathLst>
              <a:path extrusionOk="0" h="28" w="15">
                <a:moveTo>
                  <a:pt x="5" y="0"/>
                </a:moveTo>
                <a:cubicBezTo>
                  <a:pt x="10" y="0"/>
                  <a:pt x="10" y="5"/>
                  <a:pt x="14" y="13"/>
                </a:cubicBezTo>
                <a:lnTo>
                  <a:pt x="14" y="17"/>
                </a:lnTo>
                <a:cubicBezTo>
                  <a:pt x="14" y="23"/>
                  <a:pt x="14" y="23"/>
                  <a:pt x="10" y="27"/>
                </a:cubicBezTo>
                <a:cubicBezTo>
                  <a:pt x="10" y="23"/>
                  <a:pt x="5" y="23"/>
                  <a:pt x="5" y="23"/>
                </a:cubicBezTo>
                <a:cubicBezTo>
                  <a:pt x="5" y="17"/>
                  <a:pt x="0" y="17"/>
                  <a:pt x="0" y="13"/>
                </a:cubicBezTo>
                <a:lnTo>
                  <a:pt x="0" y="9"/>
                </a:lnTo>
                <a:cubicBezTo>
                  <a:pt x="0" y="5"/>
                  <a:pt x="0" y="0"/>
                  <a:pt x="5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21"/>
          <p:cNvSpPr/>
          <p:nvPr/>
        </p:nvSpPr>
        <p:spPr>
          <a:xfrm>
            <a:off x="9218520" y="7130760"/>
            <a:ext cx="7200" cy="8280"/>
          </a:xfrm>
          <a:custGeom>
            <a:rect b="b" l="l" r="r" t="t"/>
            <a:pathLst>
              <a:path extrusionOk="0" h="23" w="20">
                <a:moveTo>
                  <a:pt x="0" y="0"/>
                </a:moveTo>
                <a:cubicBezTo>
                  <a:pt x="9" y="0"/>
                  <a:pt x="9" y="5"/>
                  <a:pt x="14" y="9"/>
                </a:cubicBezTo>
                <a:cubicBezTo>
                  <a:pt x="14" y="13"/>
                  <a:pt x="19" y="18"/>
                  <a:pt x="19" y="22"/>
                </a:cubicBezTo>
                <a:cubicBezTo>
                  <a:pt x="14" y="22"/>
                  <a:pt x="14" y="22"/>
                  <a:pt x="9" y="18"/>
                </a:cubicBezTo>
                <a:cubicBezTo>
                  <a:pt x="9" y="18"/>
                  <a:pt x="5" y="18"/>
                  <a:pt x="5" y="13"/>
                </a:cubicBezTo>
                <a:cubicBezTo>
                  <a:pt x="5" y="9"/>
                  <a:pt x="0" y="5"/>
                  <a:pt x="0" y="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21"/>
          <p:cNvSpPr/>
          <p:nvPr/>
        </p:nvSpPr>
        <p:spPr>
          <a:xfrm>
            <a:off x="9253440" y="7103040"/>
            <a:ext cx="2520" cy="45000"/>
          </a:xfrm>
          <a:custGeom>
            <a:rect b="b" l="l" r="r" t="t"/>
            <a:pathLst>
              <a:path extrusionOk="0" h="125" w="7">
                <a:moveTo>
                  <a:pt x="6" y="35"/>
                </a:moveTo>
                <a:cubicBezTo>
                  <a:pt x="6" y="27"/>
                  <a:pt x="6" y="13"/>
                  <a:pt x="0" y="0"/>
                </a:cubicBezTo>
                <a:lnTo>
                  <a:pt x="0" y="124"/>
                </a:lnTo>
                <a:lnTo>
                  <a:pt x="6" y="124"/>
                </a:lnTo>
                <a:lnTo>
                  <a:pt x="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21"/>
          <p:cNvSpPr/>
          <p:nvPr/>
        </p:nvSpPr>
        <p:spPr>
          <a:xfrm>
            <a:off x="9154440" y="7103040"/>
            <a:ext cx="29880" cy="51120"/>
          </a:xfrm>
          <a:custGeom>
            <a:rect b="b" l="l" r="r" t="t"/>
            <a:pathLst>
              <a:path extrusionOk="0" h="142" w="83">
                <a:moveTo>
                  <a:pt x="47" y="137"/>
                </a:moveTo>
                <a:cubicBezTo>
                  <a:pt x="60" y="137"/>
                  <a:pt x="69" y="141"/>
                  <a:pt x="82" y="141"/>
                </a:cubicBezTo>
                <a:cubicBezTo>
                  <a:pt x="82" y="137"/>
                  <a:pt x="82" y="30"/>
                  <a:pt x="82" y="13"/>
                </a:cubicBezTo>
                <a:lnTo>
                  <a:pt x="82" y="9"/>
                </a:lnTo>
                <a:cubicBezTo>
                  <a:pt x="69" y="13"/>
                  <a:pt x="56" y="9"/>
                  <a:pt x="47" y="5"/>
                </a:cubicBezTo>
                <a:cubicBezTo>
                  <a:pt x="38" y="5"/>
                  <a:pt x="30" y="0"/>
                  <a:pt x="21" y="0"/>
                </a:cubicBezTo>
                <a:cubicBezTo>
                  <a:pt x="13" y="0"/>
                  <a:pt x="4" y="5"/>
                  <a:pt x="0" y="9"/>
                </a:cubicBezTo>
                <a:lnTo>
                  <a:pt x="0" y="137"/>
                </a:lnTo>
                <a:cubicBezTo>
                  <a:pt x="9" y="133"/>
                  <a:pt x="13" y="133"/>
                  <a:pt x="21" y="133"/>
                </a:cubicBezTo>
                <a:cubicBezTo>
                  <a:pt x="30" y="133"/>
                  <a:pt x="38" y="133"/>
                  <a:pt x="47" y="137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21"/>
          <p:cNvSpPr/>
          <p:nvPr/>
        </p:nvSpPr>
        <p:spPr>
          <a:xfrm>
            <a:off x="9125640" y="7103040"/>
            <a:ext cx="28080" cy="51120"/>
          </a:xfrm>
          <a:custGeom>
            <a:rect b="b" l="l" r="r" t="t"/>
            <a:pathLst>
              <a:path extrusionOk="0" h="142" w="78">
                <a:moveTo>
                  <a:pt x="55" y="133"/>
                </a:moveTo>
                <a:cubicBezTo>
                  <a:pt x="63" y="133"/>
                  <a:pt x="72" y="133"/>
                  <a:pt x="77" y="137"/>
                </a:cubicBezTo>
                <a:lnTo>
                  <a:pt x="77" y="9"/>
                </a:lnTo>
                <a:cubicBezTo>
                  <a:pt x="72" y="5"/>
                  <a:pt x="67" y="0"/>
                  <a:pt x="55" y="0"/>
                </a:cubicBezTo>
                <a:cubicBezTo>
                  <a:pt x="46" y="0"/>
                  <a:pt x="38" y="5"/>
                  <a:pt x="29" y="5"/>
                </a:cubicBezTo>
                <a:cubicBezTo>
                  <a:pt x="21" y="9"/>
                  <a:pt x="8" y="13"/>
                  <a:pt x="0" y="9"/>
                </a:cubicBezTo>
                <a:cubicBezTo>
                  <a:pt x="0" y="13"/>
                  <a:pt x="0" y="13"/>
                  <a:pt x="0" y="13"/>
                </a:cubicBezTo>
                <a:cubicBezTo>
                  <a:pt x="0" y="30"/>
                  <a:pt x="0" y="137"/>
                  <a:pt x="0" y="141"/>
                </a:cubicBezTo>
                <a:cubicBezTo>
                  <a:pt x="8" y="141"/>
                  <a:pt x="21" y="137"/>
                  <a:pt x="29" y="137"/>
                </a:cubicBezTo>
                <a:cubicBezTo>
                  <a:pt x="38" y="133"/>
                  <a:pt x="46" y="133"/>
                  <a:pt x="55" y="133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21"/>
          <p:cNvSpPr/>
          <p:nvPr/>
        </p:nvSpPr>
        <p:spPr>
          <a:xfrm>
            <a:off x="9118080" y="7107720"/>
            <a:ext cx="72360" cy="55440"/>
          </a:xfrm>
          <a:custGeom>
            <a:rect b="b" l="l" r="r" t="t"/>
            <a:pathLst>
              <a:path extrusionOk="0" h="154" w="201">
                <a:moveTo>
                  <a:pt x="195" y="0"/>
                </a:moveTo>
                <a:lnTo>
                  <a:pt x="191" y="0"/>
                </a:lnTo>
                <a:lnTo>
                  <a:pt x="191" y="4"/>
                </a:lnTo>
                <a:lnTo>
                  <a:pt x="191" y="137"/>
                </a:lnTo>
                <a:cubicBezTo>
                  <a:pt x="183" y="137"/>
                  <a:pt x="110" y="137"/>
                  <a:pt x="105" y="137"/>
                </a:cubicBezTo>
                <a:cubicBezTo>
                  <a:pt x="105" y="141"/>
                  <a:pt x="105" y="141"/>
                  <a:pt x="101" y="141"/>
                </a:cubicBezTo>
                <a:cubicBezTo>
                  <a:pt x="97" y="141"/>
                  <a:pt x="93" y="141"/>
                  <a:pt x="93" y="137"/>
                </a:cubicBezTo>
                <a:cubicBezTo>
                  <a:pt x="88" y="137"/>
                  <a:pt x="25" y="137"/>
                  <a:pt x="12" y="137"/>
                </a:cubicBezTo>
                <a:lnTo>
                  <a:pt x="12" y="4"/>
                </a:lnTo>
                <a:lnTo>
                  <a:pt x="12" y="0"/>
                </a:lnTo>
                <a:lnTo>
                  <a:pt x="0" y="0"/>
                </a:lnTo>
                <a:lnTo>
                  <a:pt x="0" y="149"/>
                </a:lnTo>
                <a:cubicBezTo>
                  <a:pt x="0" y="149"/>
                  <a:pt x="84" y="149"/>
                  <a:pt x="88" y="149"/>
                </a:cubicBezTo>
                <a:cubicBezTo>
                  <a:pt x="93" y="153"/>
                  <a:pt x="93" y="153"/>
                  <a:pt x="101" y="153"/>
                </a:cubicBezTo>
                <a:cubicBezTo>
                  <a:pt x="105" y="153"/>
                  <a:pt x="110" y="153"/>
                  <a:pt x="110" y="149"/>
                </a:cubicBezTo>
                <a:cubicBezTo>
                  <a:pt x="114" y="149"/>
                  <a:pt x="200" y="149"/>
                  <a:pt x="200" y="149"/>
                </a:cubicBezTo>
                <a:lnTo>
                  <a:pt x="200" y="0"/>
                </a:lnTo>
                <a:lnTo>
                  <a:pt x="195" y="0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21"/>
          <p:cNvSpPr/>
          <p:nvPr/>
        </p:nvSpPr>
        <p:spPr>
          <a:xfrm>
            <a:off x="9157680" y="71152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4"/>
                  <a:pt x="8" y="4"/>
                  <a:pt x="12" y="4"/>
                </a:cubicBezTo>
                <a:cubicBezTo>
                  <a:pt x="21" y="4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21"/>
          <p:cNvSpPr/>
          <p:nvPr/>
        </p:nvSpPr>
        <p:spPr>
          <a:xfrm>
            <a:off x="9157680" y="714120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9"/>
                </a:lnTo>
                <a:cubicBezTo>
                  <a:pt x="4" y="9"/>
                  <a:pt x="8" y="9"/>
                  <a:pt x="12" y="9"/>
                </a:cubicBezTo>
                <a:cubicBezTo>
                  <a:pt x="21" y="9"/>
                  <a:pt x="29" y="9"/>
                  <a:pt x="38" y="13"/>
                </a:cubicBezTo>
                <a:cubicBezTo>
                  <a:pt x="47" y="13"/>
                  <a:pt x="56" y="18"/>
                  <a:pt x="64" y="18"/>
                </a:cubicBezTo>
                <a:lnTo>
                  <a:pt x="64" y="9"/>
                </a:lnTo>
                <a:cubicBezTo>
                  <a:pt x="56" y="9"/>
                  <a:pt x="47" y="9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21"/>
          <p:cNvSpPr/>
          <p:nvPr/>
        </p:nvSpPr>
        <p:spPr>
          <a:xfrm>
            <a:off x="9157680" y="7136880"/>
            <a:ext cx="23400" cy="5040"/>
          </a:xfrm>
          <a:custGeom>
            <a:rect b="b" l="l" r="r" t="t"/>
            <a:pathLst>
              <a:path extrusionOk="0" h="14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8"/>
                </a:lnTo>
                <a:cubicBezTo>
                  <a:pt x="4" y="8"/>
                  <a:pt x="8" y="4"/>
                  <a:pt x="12" y="4"/>
                </a:cubicBezTo>
                <a:cubicBezTo>
                  <a:pt x="21" y="4"/>
                  <a:pt x="29" y="8"/>
                  <a:pt x="38" y="8"/>
                </a:cubicBezTo>
                <a:cubicBezTo>
                  <a:pt x="47" y="13"/>
                  <a:pt x="56" y="13"/>
                  <a:pt x="64" y="13"/>
                </a:cubicBezTo>
                <a:lnTo>
                  <a:pt x="64" y="8"/>
                </a:lnTo>
                <a:cubicBezTo>
                  <a:pt x="56" y="8"/>
                  <a:pt x="47" y="4"/>
                  <a:pt x="38" y="4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21"/>
          <p:cNvSpPr/>
          <p:nvPr/>
        </p:nvSpPr>
        <p:spPr>
          <a:xfrm>
            <a:off x="9157680" y="71199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0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21"/>
          <p:cNvSpPr/>
          <p:nvPr/>
        </p:nvSpPr>
        <p:spPr>
          <a:xfrm>
            <a:off x="9157680" y="7130760"/>
            <a:ext cx="23400" cy="6840"/>
          </a:xfrm>
          <a:custGeom>
            <a:rect b="b" l="l" r="r" t="t"/>
            <a:pathLst>
              <a:path extrusionOk="0" h="19" w="65">
                <a:moveTo>
                  <a:pt x="12" y="0"/>
                </a:moveTo>
                <a:cubicBezTo>
                  <a:pt x="8" y="0"/>
                  <a:pt x="4" y="4"/>
                  <a:pt x="0" y="4"/>
                </a:cubicBezTo>
                <a:lnTo>
                  <a:pt x="0" y="8"/>
                </a:lnTo>
                <a:cubicBezTo>
                  <a:pt x="4" y="8"/>
                  <a:pt x="8" y="8"/>
                  <a:pt x="12" y="8"/>
                </a:cubicBezTo>
                <a:cubicBezTo>
                  <a:pt x="21" y="8"/>
                  <a:pt x="29" y="8"/>
                  <a:pt x="38" y="12"/>
                </a:cubicBezTo>
                <a:cubicBezTo>
                  <a:pt x="47" y="12"/>
                  <a:pt x="56" y="18"/>
                  <a:pt x="64" y="18"/>
                </a:cubicBezTo>
                <a:lnTo>
                  <a:pt x="64" y="8"/>
                </a:lnTo>
                <a:cubicBezTo>
                  <a:pt x="56" y="8"/>
                  <a:pt x="47" y="8"/>
                  <a:pt x="38" y="4"/>
                </a:cubicBezTo>
                <a:cubicBezTo>
                  <a:pt x="29" y="4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21"/>
          <p:cNvSpPr/>
          <p:nvPr/>
        </p:nvSpPr>
        <p:spPr>
          <a:xfrm>
            <a:off x="9157680" y="7109160"/>
            <a:ext cx="23400" cy="6840"/>
          </a:xfrm>
          <a:custGeom>
            <a:rect b="b" l="l" r="r" t="t"/>
            <a:pathLst>
              <a:path extrusionOk="0" h="19" w="65">
                <a:moveTo>
                  <a:pt x="38" y="5"/>
                </a:moveTo>
                <a:cubicBezTo>
                  <a:pt x="29" y="5"/>
                  <a:pt x="21" y="0"/>
                  <a:pt x="12" y="0"/>
                </a:cubicBezTo>
                <a:cubicBezTo>
                  <a:pt x="8" y="0"/>
                  <a:pt x="4" y="0"/>
                  <a:pt x="0" y="5"/>
                </a:cubicBezTo>
                <a:lnTo>
                  <a:pt x="0" y="10"/>
                </a:lnTo>
                <a:cubicBezTo>
                  <a:pt x="4" y="10"/>
                  <a:pt x="8" y="10"/>
                  <a:pt x="12" y="10"/>
                </a:cubicBezTo>
                <a:cubicBezTo>
                  <a:pt x="21" y="10"/>
                  <a:pt x="29" y="10"/>
                  <a:pt x="38" y="14"/>
                </a:cubicBezTo>
                <a:cubicBezTo>
                  <a:pt x="47" y="14"/>
                  <a:pt x="56" y="18"/>
                  <a:pt x="64" y="18"/>
                </a:cubicBezTo>
                <a:lnTo>
                  <a:pt x="64" y="10"/>
                </a:lnTo>
                <a:cubicBezTo>
                  <a:pt x="56" y="10"/>
                  <a:pt x="47" y="10"/>
                  <a:pt x="38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21"/>
          <p:cNvSpPr/>
          <p:nvPr/>
        </p:nvSpPr>
        <p:spPr>
          <a:xfrm>
            <a:off x="9128520" y="7136880"/>
            <a:ext cx="21960" cy="5040"/>
          </a:xfrm>
          <a:custGeom>
            <a:rect b="b" l="l" r="r" t="t"/>
            <a:pathLst>
              <a:path extrusionOk="0" h="14" w="61">
                <a:moveTo>
                  <a:pt x="21" y="4"/>
                </a:moveTo>
                <a:cubicBezTo>
                  <a:pt x="13" y="4"/>
                  <a:pt x="4" y="8"/>
                  <a:pt x="0" y="8"/>
                </a:cubicBezTo>
                <a:lnTo>
                  <a:pt x="0" y="13"/>
                </a:lnTo>
                <a:cubicBezTo>
                  <a:pt x="9" y="13"/>
                  <a:pt x="13" y="13"/>
                  <a:pt x="21" y="8"/>
                </a:cubicBezTo>
                <a:cubicBezTo>
                  <a:pt x="30" y="8"/>
                  <a:pt x="38" y="4"/>
                  <a:pt x="48" y="4"/>
                </a:cubicBezTo>
                <a:cubicBezTo>
                  <a:pt x="52" y="4"/>
                  <a:pt x="56" y="8"/>
                  <a:pt x="60" y="8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21"/>
          <p:cNvSpPr/>
          <p:nvPr/>
        </p:nvSpPr>
        <p:spPr>
          <a:xfrm>
            <a:off x="9128520" y="71307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2"/>
                  <a:pt x="21" y="12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21"/>
          <p:cNvSpPr/>
          <p:nvPr/>
        </p:nvSpPr>
        <p:spPr>
          <a:xfrm>
            <a:off x="9157680" y="7126080"/>
            <a:ext cx="23400" cy="5400"/>
          </a:xfrm>
          <a:custGeom>
            <a:rect b="b" l="l" r="r" t="t"/>
            <a:pathLst>
              <a:path extrusionOk="0" h="15" w="65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lnTo>
                  <a:pt x="0" y="9"/>
                </a:lnTo>
                <a:cubicBezTo>
                  <a:pt x="4" y="9"/>
                  <a:pt x="8" y="5"/>
                  <a:pt x="12" y="5"/>
                </a:cubicBezTo>
                <a:cubicBezTo>
                  <a:pt x="21" y="5"/>
                  <a:pt x="29" y="9"/>
                  <a:pt x="38" y="9"/>
                </a:cubicBezTo>
                <a:cubicBezTo>
                  <a:pt x="47" y="14"/>
                  <a:pt x="56" y="14"/>
                  <a:pt x="64" y="14"/>
                </a:cubicBezTo>
                <a:lnTo>
                  <a:pt x="64" y="9"/>
                </a:lnTo>
                <a:cubicBezTo>
                  <a:pt x="56" y="9"/>
                  <a:pt x="47" y="5"/>
                  <a:pt x="38" y="5"/>
                </a:cubicBezTo>
                <a:cubicBezTo>
                  <a:pt x="29" y="0"/>
                  <a:pt x="21" y="0"/>
                  <a:pt x="12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21"/>
          <p:cNvSpPr/>
          <p:nvPr/>
        </p:nvSpPr>
        <p:spPr>
          <a:xfrm>
            <a:off x="9128520" y="714120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9"/>
                  <a:pt x="4" y="9"/>
                  <a:pt x="0" y="9"/>
                </a:cubicBezTo>
                <a:lnTo>
                  <a:pt x="0" y="18"/>
                </a:lnTo>
                <a:cubicBezTo>
                  <a:pt x="9" y="18"/>
                  <a:pt x="13" y="13"/>
                  <a:pt x="21" y="13"/>
                </a:cubicBezTo>
                <a:cubicBezTo>
                  <a:pt x="30" y="9"/>
                  <a:pt x="38" y="9"/>
                  <a:pt x="48" y="9"/>
                </a:cubicBezTo>
                <a:cubicBezTo>
                  <a:pt x="52" y="9"/>
                  <a:pt x="56" y="9"/>
                  <a:pt x="60" y="9"/>
                </a:cubicBezTo>
                <a:lnTo>
                  <a:pt x="60" y="4"/>
                </a:lnTo>
                <a:cubicBezTo>
                  <a:pt x="56" y="4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21"/>
          <p:cNvSpPr/>
          <p:nvPr/>
        </p:nvSpPr>
        <p:spPr>
          <a:xfrm>
            <a:off x="9128520" y="7109160"/>
            <a:ext cx="21960" cy="6840"/>
          </a:xfrm>
          <a:custGeom>
            <a:rect b="b" l="l" r="r" t="t"/>
            <a:pathLst>
              <a:path extrusionOk="0" h="19" w="61">
                <a:moveTo>
                  <a:pt x="21" y="5"/>
                </a:moveTo>
                <a:cubicBezTo>
                  <a:pt x="13" y="10"/>
                  <a:pt x="4" y="10"/>
                  <a:pt x="0" y="10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10"/>
                  <a:pt x="38" y="10"/>
                  <a:pt x="48" y="10"/>
                </a:cubicBezTo>
                <a:cubicBezTo>
                  <a:pt x="52" y="10"/>
                  <a:pt x="56" y="10"/>
                  <a:pt x="60" y="10"/>
                </a:cubicBezTo>
                <a:lnTo>
                  <a:pt x="60" y="5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5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21"/>
          <p:cNvSpPr/>
          <p:nvPr/>
        </p:nvSpPr>
        <p:spPr>
          <a:xfrm>
            <a:off x="9128520" y="71152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5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9" name="Google Shape;2079;p21"/>
          <p:cNvSpPr/>
          <p:nvPr/>
        </p:nvSpPr>
        <p:spPr>
          <a:xfrm>
            <a:off x="9128520" y="7126080"/>
            <a:ext cx="21960" cy="5400"/>
          </a:xfrm>
          <a:custGeom>
            <a:rect b="b" l="l" r="r" t="t"/>
            <a:pathLst>
              <a:path extrusionOk="0" h="15" w="61">
                <a:moveTo>
                  <a:pt x="21" y="5"/>
                </a:moveTo>
                <a:cubicBezTo>
                  <a:pt x="13" y="5"/>
                  <a:pt x="4" y="9"/>
                  <a:pt x="0" y="9"/>
                </a:cubicBezTo>
                <a:lnTo>
                  <a:pt x="0" y="14"/>
                </a:lnTo>
                <a:cubicBezTo>
                  <a:pt x="9" y="14"/>
                  <a:pt x="13" y="14"/>
                  <a:pt x="21" y="9"/>
                </a:cubicBezTo>
                <a:cubicBezTo>
                  <a:pt x="30" y="9"/>
                  <a:pt x="38" y="5"/>
                  <a:pt x="48" y="5"/>
                </a:cubicBezTo>
                <a:cubicBezTo>
                  <a:pt x="52" y="5"/>
                  <a:pt x="56" y="9"/>
                  <a:pt x="60" y="9"/>
                </a:cubicBezTo>
                <a:lnTo>
                  <a:pt x="60" y="0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0"/>
                  <a:pt x="21" y="5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0" name="Google Shape;2080;p21"/>
          <p:cNvSpPr/>
          <p:nvPr/>
        </p:nvSpPr>
        <p:spPr>
          <a:xfrm>
            <a:off x="9128520" y="7119960"/>
            <a:ext cx="21960" cy="6840"/>
          </a:xfrm>
          <a:custGeom>
            <a:rect b="b" l="l" r="r" t="t"/>
            <a:pathLst>
              <a:path extrusionOk="0" h="19" w="61">
                <a:moveTo>
                  <a:pt x="21" y="4"/>
                </a:moveTo>
                <a:cubicBezTo>
                  <a:pt x="13" y="8"/>
                  <a:pt x="4" y="8"/>
                  <a:pt x="0" y="8"/>
                </a:cubicBezTo>
                <a:lnTo>
                  <a:pt x="0" y="18"/>
                </a:lnTo>
                <a:cubicBezTo>
                  <a:pt x="9" y="18"/>
                  <a:pt x="13" y="14"/>
                  <a:pt x="21" y="14"/>
                </a:cubicBezTo>
                <a:cubicBezTo>
                  <a:pt x="30" y="8"/>
                  <a:pt x="38" y="8"/>
                  <a:pt x="48" y="8"/>
                </a:cubicBezTo>
                <a:cubicBezTo>
                  <a:pt x="52" y="8"/>
                  <a:pt x="56" y="8"/>
                  <a:pt x="60" y="8"/>
                </a:cubicBezTo>
                <a:lnTo>
                  <a:pt x="60" y="4"/>
                </a:lnTo>
                <a:cubicBezTo>
                  <a:pt x="56" y="0"/>
                  <a:pt x="52" y="0"/>
                  <a:pt x="48" y="0"/>
                </a:cubicBezTo>
                <a:cubicBezTo>
                  <a:pt x="38" y="0"/>
                  <a:pt x="30" y="4"/>
                  <a:pt x="21" y="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1" name="Google Shape;2081;p21"/>
          <p:cNvSpPr/>
          <p:nvPr/>
        </p:nvSpPr>
        <p:spPr>
          <a:xfrm>
            <a:off x="9159120" y="7255680"/>
            <a:ext cx="25200" cy="23400"/>
          </a:xfrm>
          <a:custGeom>
            <a:rect b="b" l="l" r="r" t="t"/>
            <a:pathLst>
              <a:path extrusionOk="0" h="65" w="70">
                <a:moveTo>
                  <a:pt x="51" y="47"/>
                </a:moveTo>
                <a:lnTo>
                  <a:pt x="51" y="64"/>
                </a:lnTo>
                <a:lnTo>
                  <a:pt x="34" y="56"/>
                </a:lnTo>
                <a:lnTo>
                  <a:pt x="21" y="64"/>
                </a:lnTo>
                <a:lnTo>
                  <a:pt x="21" y="47"/>
                </a:lnTo>
                <a:lnTo>
                  <a:pt x="0" y="43"/>
                </a:lnTo>
                <a:lnTo>
                  <a:pt x="17" y="30"/>
                </a:lnTo>
                <a:lnTo>
                  <a:pt x="8" y="13"/>
                </a:lnTo>
                <a:lnTo>
                  <a:pt x="25" y="18"/>
                </a:lnTo>
                <a:lnTo>
                  <a:pt x="34" y="0"/>
                </a:lnTo>
                <a:lnTo>
                  <a:pt x="42" y="18"/>
                </a:lnTo>
                <a:lnTo>
                  <a:pt x="64" y="13"/>
                </a:lnTo>
                <a:lnTo>
                  <a:pt x="56" y="30"/>
                </a:lnTo>
                <a:lnTo>
                  <a:pt x="69" y="43"/>
                </a:lnTo>
                <a:lnTo>
                  <a:pt x="51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82" name="Google Shape;2082;p21"/>
          <p:cNvSpPr/>
          <p:nvPr/>
        </p:nvSpPr>
        <p:spPr>
          <a:xfrm>
            <a:off x="9191160" y="7296720"/>
            <a:ext cx="28080" cy="28080"/>
          </a:xfrm>
          <a:custGeom>
            <a:rect b="b" l="l" r="r" t="t"/>
            <a:pathLst>
              <a:path extrusionOk="0" h="78" w="78">
                <a:moveTo>
                  <a:pt x="68" y="65"/>
                </a:moveTo>
                <a:lnTo>
                  <a:pt x="47" y="60"/>
                </a:lnTo>
                <a:lnTo>
                  <a:pt x="38" y="77"/>
                </a:lnTo>
                <a:lnTo>
                  <a:pt x="29" y="60"/>
                </a:lnTo>
                <a:lnTo>
                  <a:pt x="12" y="65"/>
                </a:lnTo>
                <a:lnTo>
                  <a:pt x="17" y="47"/>
                </a:lnTo>
                <a:lnTo>
                  <a:pt x="0" y="38"/>
                </a:lnTo>
                <a:lnTo>
                  <a:pt x="17" y="30"/>
                </a:lnTo>
                <a:lnTo>
                  <a:pt x="12" y="8"/>
                </a:lnTo>
                <a:lnTo>
                  <a:pt x="29" y="17"/>
                </a:lnTo>
                <a:lnTo>
                  <a:pt x="38" y="0"/>
                </a:lnTo>
                <a:lnTo>
                  <a:pt x="47" y="17"/>
                </a:lnTo>
                <a:lnTo>
                  <a:pt x="68" y="8"/>
                </a:lnTo>
                <a:lnTo>
                  <a:pt x="60" y="30"/>
                </a:lnTo>
                <a:lnTo>
                  <a:pt x="77" y="38"/>
                </a:lnTo>
                <a:lnTo>
                  <a:pt x="60" y="47"/>
                </a:lnTo>
                <a:lnTo>
                  <a:pt x="68" y="65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83" name="Google Shape;2083;p21"/>
          <p:cNvSpPr/>
          <p:nvPr/>
        </p:nvSpPr>
        <p:spPr>
          <a:xfrm>
            <a:off x="9192600" y="7223640"/>
            <a:ext cx="25200" cy="25200"/>
          </a:xfrm>
          <a:custGeom>
            <a:rect b="b" l="l" r="r" t="t"/>
            <a:pathLst>
              <a:path extrusionOk="0" h="70" w="70">
                <a:moveTo>
                  <a:pt x="8" y="13"/>
                </a:moveTo>
                <a:lnTo>
                  <a:pt x="25" y="17"/>
                </a:lnTo>
                <a:lnTo>
                  <a:pt x="35" y="0"/>
                </a:lnTo>
                <a:lnTo>
                  <a:pt x="43" y="17"/>
                </a:lnTo>
                <a:lnTo>
                  <a:pt x="60" y="13"/>
                </a:lnTo>
                <a:lnTo>
                  <a:pt x="56" y="29"/>
                </a:lnTo>
                <a:lnTo>
                  <a:pt x="69" y="43"/>
                </a:lnTo>
                <a:lnTo>
                  <a:pt x="52" y="47"/>
                </a:lnTo>
                <a:lnTo>
                  <a:pt x="52" y="69"/>
                </a:lnTo>
                <a:lnTo>
                  <a:pt x="35" y="56"/>
                </a:lnTo>
                <a:lnTo>
                  <a:pt x="17" y="69"/>
                </a:lnTo>
                <a:lnTo>
                  <a:pt x="17" y="47"/>
                </a:lnTo>
                <a:lnTo>
                  <a:pt x="0" y="43"/>
                </a:lnTo>
                <a:lnTo>
                  <a:pt x="13" y="29"/>
                </a:lnTo>
                <a:lnTo>
                  <a:pt x="8" y="13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84" name="Google Shape;2084;p21"/>
          <p:cNvSpPr/>
          <p:nvPr/>
        </p:nvSpPr>
        <p:spPr>
          <a:xfrm>
            <a:off x="9207720" y="7267920"/>
            <a:ext cx="17640" cy="17280"/>
          </a:xfrm>
          <a:custGeom>
            <a:rect b="b" l="l" r="r" t="t"/>
            <a:pathLst>
              <a:path extrusionOk="0" h="48" w="49">
                <a:moveTo>
                  <a:pt x="39" y="47"/>
                </a:moveTo>
                <a:lnTo>
                  <a:pt x="27" y="39"/>
                </a:lnTo>
                <a:lnTo>
                  <a:pt x="9" y="47"/>
                </a:lnTo>
                <a:lnTo>
                  <a:pt x="13" y="30"/>
                </a:lnTo>
                <a:lnTo>
                  <a:pt x="0" y="17"/>
                </a:lnTo>
                <a:lnTo>
                  <a:pt x="17" y="12"/>
                </a:lnTo>
                <a:lnTo>
                  <a:pt x="27" y="0"/>
                </a:lnTo>
                <a:lnTo>
                  <a:pt x="35" y="12"/>
                </a:lnTo>
                <a:lnTo>
                  <a:pt x="48" y="17"/>
                </a:lnTo>
                <a:lnTo>
                  <a:pt x="39" y="30"/>
                </a:lnTo>
                <a:lnTo>
                  <a:pt x="39" y="47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85" name="Google Shape;2085;p21"/>
          <p:cNvSpPr/>
          <p:nvPr/>
        </p:nvSpPr>
        <p:spPr>
          <a:xfrm>
            <a:off x="9226080" y="7246320"/>
            <a:ext cx="19080" cy="22320"/>
          </a:xfrm>
          <a:custGeom>
            <a:rect b="b" l="l" r="r" t="t"/>
            <a:pathLst>
              <a:path extrusionOk="0" h="62" w="53">
                <a:moveTo>
                  <a:pt x="52" y="44"/>
                </a:moveTo>
                <a:lnTo>
                  <a:pt x="34" y="44"/>
                </a:lnTo>
                <a:lnTo>
                  <a:pt x="25" y="61"/>
                </a:lnTo>
                <a:lnTo>
                  <a:pt x="17" y="44"/>
                </a:lnTo>
                <a:lnTo>
                  <a:pt x="0" y="44"/>
                </a:lnTo>
                <a:lnTo>
                  <a:pt x="9" y="31"/>
                </a:lnTo>
                <a:lnTo>
                  <a:pt x="0" y="18"/>
                </a:lnTo>
                <a:lnTo>
                  <a:pt x="17" y="18"/>
                </a:lnTo>
                <a:lnTo>
                  <a:pt x="25" y="0"/>
                </a:lnTo>
                <a:lnTo>
                  <a:pt x="34" y="18"/>
                </a:lnTo>
                <a:lnTo>
                  <a:pt x="52" y="18"/>
                </a:lnTo>
                <a:lnTo>
                  <a:pt x="38" y="31"/>
                </a:lnTo>
                <a:lnTo>
                  <a:pt x="52" y="44"/>
                </a:lnTo>
              </a:path>
            </a:pathLst>
          </a:custGeom>
          <a:solidFill>
            <a:srgbClr val="FEFEFE"/>
          </a:solidFill>
          <a:ln>
            <a:noFill/>
          </a:ln>
        </p:spPr>
      </p:sp>
      <p:sp>
        <p:nvSpPr>
          <p:cNvPr id="2086" name="Google Shape;2086;p21"/>
          <p:cNvSpPr/>
          <p:nvPr/>
        </p:nvSpPr>
        <p:spPr>
          <a:xfrm>
            <a:off x="9118080" y="7161000"/>
            <a:ext cx="174240" cy="105840"/>
          </a:xfrm>
          <a:custGeom>
            <a:rect b="b" l="l" r="r" t="t"/>
            <a:pathLst>
              <a:path extrusionOk="0" h="294" w="484">
                <a:moveTo>
                  <a:pt x="241" y="106"/>
                </a:moveTo>
                <a:lnTo>
                  <a:pt x="448" y="293"/>
                </a:lnTo>
                <a:cubicBezTo>
                  <a:pt x="466" y="268"/>
                  <a:pt x="475" y="243"/>
                  <a:pt x="483" y="217"/>
                </a:cubicBezTo>
                <a:lnTo>
                  <a:pt x="241" y="0"/>
                </a:lnTo>
                <a:lnTo>
                  <a:pt x="0" y="217"/>
                </a:lnTo>
                <a:cubicBezTo>
                  <a:pt x="8" y="243"/>
                  <a:pt x="16" y="268"/>
                  <a:pt x="33" y="293"/>
                </a:cubicBezTo>
                <a:lnTo>
                  <a:pt x="241" y="106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21"/>
          <p:cNvSpPr/>
          <p:nvPr/>
        </p:nvSpPr>
        <p:spPr>
          <a:xfrm>
            <a:off x="93146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22" y="128"/>
                </a:moveTo>
                <a:lnTo>
                  <a:pt x="30" y="55"/>
                </a:lnTo>
                <a:lnTo>
                  <a:pt x="0" y="30"/>
                </a:lnTo>
                <a:cubicBezTo>
                  <a:pt x="5" y="17"/>
                  <a:pt x="5" y="8"/>
                  <a:pt x="9" y="0"/>
                </a:cubicBezTo>
                <a:cubicBezTo>
                  <a:pt x="18" y="8"/>
                  <a:pt x="51" y="38"/>
                  <a:pt x="56" y="42"/>
                </a:cubicBezTo>
                <a:cubicBezTo>
                  <a:pt x="47" y="72"/>
                  <a:pt x="34" y="102"/>
                  <a:pt x="22" y="12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21"/>
          <p:cNvSpPr/>
          <p:nvPr/>
        </p:nvSpPr>
        <p:spPr>
          <a:xfrm>
            <a:off x="931140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3" y="48"/>
                </a:moveTo>
                <a:cubicBezTo>
                  <a:pt x="9" y="48"/>
                  <a:pt x="4" y="44"/>
                  <a:pt x="0" y="39"/>
                </a:cubicBezTo>
                <a:cubicBezTo>
                  <a:pt x="9" y="26"/>
                  <a:pt x="13" y="13"/>
                  <a:pt x="22" y="0"/>
                </a:cubicBezTo>
                <a:lnTo>
                  <a:pt x="13" y="48"/>
                </a:ln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21"/>
          <p:cNvSpPr/>
          <p:nvPr/>
        </p:nvSpPr>
        <p:spPr>
          <a:xfrm>
            <a:off x="9075240" y="7243440"/>
            <a:ext cx="20520" cy="46440"/>
          </a:xfrm>
          <a:custGeom>
            <a:rect b="b" l="l" r="r" t="t"/>
            <a:pathLst>
              <a:path extrusionOk="0" h="129" w="57">
                <a:moveTo>
                  <a:pt x="0" y="42"/>
                </a:moveTo>
                <a:cubicBezTo>
                  <a:pt x="4" y="38"/>
                  <a:pt x="39" y="8"/>
                  <a:pt x="48" y="0"/>
                </a:cubicBezTo>
                <a:cubicBezTo>
                  <a:pt x="52" y="8"/>
                  <a:pt x="56" y="17"/>
                  <a:pt x="56" y="30"/>
                </a:cubicBezTo>
                <a:lnTo>
                  <a:pt x="26" y="55"/>
                </a:lnTo>
                <a:lnTo>
                  <a:pt x="35" y="128"/>
                </a:lnTo>
                <a:cubicBezTo>
                  <a:pt x="22" y="102"/>
                  <a:pt x="8" y="72"/>
                  <a:pt x="0" y="42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0" name="Google Shape;2090;p21"/>
          <p:cNvSpPr/>
          <p:nvPr/>
        </p:nvSpPr>
        <p:spPr>
          <a:xfrm>
            <a:off x="9090360" y="7279800"/>
            <a:ext cx="8280" cy="17640"/>
          </a:xfrm>
          <a:custGeom>
            <a:rect b="b" l="l" r="r" t="t"/>
            <a:pathLst>
              <a:path extrusionOk="0" h="49" w="23">
                <a:moveTo>
                  <a:pt x="10" y="48"/>
                </a:moveTo>
                <a:lnTo>
                  <a:pt x="0" y="0"/>
                </a:lnTo>
                <a:cubicBezTo>
                  <a:pt x="10" y="13"/>
                  <a:pt x="14" y="26"/>
                  <a:pt x="22" y="39"/>
                </a:cubicBezTo>
                <a:cubicBezTo>
                  <a:pt x="18" y="44"/>
                  <a:pt x="14" y="48"/>
                  <a:pt x="10" y="48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21"/>
          <p:cNvSpPr/>
          <p:nvPr/>
        </p:nvSpPr>
        <p:spPr>
          <a:xfrm>
            <a:off x="9088920" y="7249560"/>
            <a:ext cx="232560" cy="125640"/>
          </a:xfrm>
          <a:custGeom>
            <a:rect b="b" l="l" r="r" t="t"/>
            <a:pathLst>
              <a:path extrusionOk="0" h="349" w="646">
                <a:moveTo>
                  <a:pt x="602" y="131"/>
                </a:moveTo>
                <a:cubicBezTo>
                  <a:pt x="539" y="229"/>
                  <a:pt x="454" y="297"/>
                  <a:pt x="357" y="335"/>
                </a:cubicBezTo>
                <a:cubicBezTo>
                  <a:pt x="357" y="335"/>
                  <a:pt x="327" y="344"/>
                  <a:pt x="323" y="348"/>
                </a:cubicBezTo>
                <a:cubicBezTo>
                  <a:pt x="319" y="344"/>
                  <a:pt x="289" y="335"/>
                  <a:pt x="289" y="335"/>
                </a:cubicBezTo>
                <a:cubicBezTo>
                  <a:pt x="192" y="297"/>
                  <a:pt x="106" y="229"/>
                  <a:pt x="42" y="131"/>
                </a:cubicBezTo>
                <a:cubicBezTo>
                  <a:pt x="26" y="101"/>
                  <a:pt x="13" y="72"/>
                  <a:pt x="0" y="42"/>
                </a:cubicBezTo>
                <a:cubicBezTo>
                  <a:pt x="4" y="38"/>
                  <a:pt x="38" y="8"/>
                  <a:pt x="47" y="0"/>
                </a:cubicBezTo>
                <a:cubicBezTo>
                  <a:pt x="59" y="38"/>
                  <a:pt x="72" y="72"/>
                  <a:pt x="93" y="101"/>
                </a:cubicBezTo>
                <a:cubicBezTo>
                  <a:pt x="148" y="186"/>
                  <a:pt x="221" y="246"/>
                  <a:pt x="310" y="280"/>
                </a:cubicBezTo>
                <a:lnTo>
                  <a:pt x="323" y="284"/>
                </a:lnTo>
                <a:lnTo>
                  <a:pt x="336" y="280"/>
                </a:lnTo>
                <a:cubicBezTo>
                  <a:pt x="424" y="246"/>
                  <a:pt x="501" y="186"/>
                  <a:pt x="551" y="101"/>
                </a:cubicBezTo>
                <a:cubicBezTo>
                  <a:pt x="573" y="72"/>
                  <a:pt x="585" y="38"/>
                  <a:pt x="598" y="0"/>
                </a:cubicBezTo>
                <a:cubicBezTo>
                  <a:pt x="606" y="8"/>
                  <a:pt x="640" y="38"/>
                  <a:pt x="645" y="42"/>
                </a:cubicBezTo>
                <a:cubicBezTo>
                  <a:pt x="632" y="76"/>
                  <a:pt x="619" y="106"/>
                  <a:pt x="602" y="131"/>
                </a:cubicBezTo>
              </a:path>
            </a:pathLst>
          </a:custGeom>
          <a:solidFill>
            <a:srgbClr val="FEFEF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21"/>
          <p:cNvSpPr/>
          <p:nvPr/>
        </p:nvSpPr>
        <p:spPr>
          <a:xfrm>
            <a:off x="9099720" y="7278360"/>
            <a:ext cx="15840" cy="14400"/>
          </a:xfrm>
          <a:custGeom>
            <a:rect b="b" l="l" r="r" t="t"/>
            <a:pathLst>
              <a:path extrusionOk="0" h="40" w="44">
                <a:moveTo>
                  <a:pt x="21" y="10"/>
                </a:moveTo>
                <a:lnTo>
                  <a:pt x="35" y="4"/>
                </a:lnTo>
                <a:lnTo>
                  <a:pt x="25" y="14"/>
                </a:lnTo>
                <a:lnTo>
                  <a:pt x="21" y="10"/>
                </a:lnTo>
                <a:moveTo>
                  <a:pt x="35" y="22"/>
                </a:moveTo>
                <a:lnTo>
                  <a:pt x="43" y="10"/>
                </a:lnTo>
                <a:lnTo>
                  <a:pt x="43" y="4"/>
                </a:lnTo>
                <a:lnTo>
                  <a:pt x="39" y="0"/>
                </a:lnTo>
                <a:cubicBezTo>
                  <a:pt x="25" y="0"/>
                  <a:pt x="12" y="4"/>
                  <a:pt x="4" y="4"/>
                </a:cubicBezTo>
                <a:lnTo>
                  <a:pt x="0" y="4"/>
                </a:lnTo>
                <a:cubicBezTo>
                  <a:pt x="4" y="4"/>
                  <a:pt x="4" y="10"/>
                  <a:pt x="4" y="10"/>
                </a:cubicBezTo>
                <a:cubicBezTo>
                  <a:pt x="4" y="10"/>
                  <a:pt x="4" y="14"/>
                  <a:pt x="8" y="14"/>
                </a:cubicBezTo>
                <a:lnTo>
                  <a:pt x="8" y="10"/>
                </a:lnTo>
                <a:lnTo>
                  <a:pt x="17" y="10"/>
                </a:lnTo>
                <a:lnTo>
                  <a:pt x="25" y="18"/>
                </a:lnTo>
                <a:cubicBezTo>
                  <a:pt x="21" y="22"/>
                  <a:pt x="17" y="27"/>
                  <a:pt x="17" y="27"/>
                </a:cubicBezTo>
                <a:lnTo>
                  <a:pt x="12" y="22"/>
                </a:lnTo>
                <a:lnTo>
                  <a:pt x="12" y="27"/>
                </a:lnTo>
                <a:lnTo>
                  <a:pt x="17" y="31"/>
                </a:lnTo>
                <a:cubicBezTo>
                  <a:pt x="17" y="35"/>
                  <a:pt x="17" y="35"/>
                  <a:pt x="21" y="39"/>
                </a:cubicBezTo>
                <a:lnTo>
                  <a:pt x="21" y="35"/>
                </a:lnTo>
                <a:cubicBezTo>
                  <a:pt x="21" y="31"/>
                  <a:pt x="30" y="27"/>
                  <a:pt x="35" y="22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21"/>
          <p:cNvSpPr/>
          <p:nvPr/>
        </p:nvSpPr>
        <p:spPr>
          <a:xfrm>
            <a:off x="9111960" y="7292040"/>
            <a:ext cx="18720" cy="17640"/>
          </a:xfrm>
          <a:custGeom>
            <a:rect b="b" l="l" r="r" t="t"/>
            <a:pathLst>
              <a:path extrusionOk="0" h="49" w="52">
                <a:moveTo>
                  <a:pt x="47" y="31"/>
                </a:moveTo>
                <a:lnTo>
                  <a:pt x="51" y="31"/>
                </a:lnTo>
                <a:cubicBezTo>
                  <a:pt x="47" y="27"/>
                  <a:pt x="47" y="27"/>
                  <a:pt x="47" y="27"/>
                </a:cubicBezTo>
                <a:cubicBezTo>
                  <a:pt x="43" y="22"/>
                  <a:pt x="43" y="22"/>
                  <a:pt x="43" y="22"/>
                </a:cubicBezTo>
                <a:lnTo>
                  <a:pt x="39" y="22"/>
                </a:lnTo>
                <a:lnTo>
                  <a:pt x="43" y="22"/>
                </a:lnTo>
                <a:cubicBezTo>
                  <a:pt x="39" y="27"/>
                  <a:pt x="26" y="39"/>
                  <a:pt x="26" y="39"/>
                </a:cubicBezTo>
                <a:cubicBezTo>
                  <a:pt x="26" y="31"/>
                  <a:pt x="30" y="18"/>
                  <a:pt x="34" y="10"/>
                </a:cubicBezTo>
                <a:lnTo>
                  <a:pt x="30" y="5"/>
                </a:lnTo>
                <a:lnTo>
                  <a:pt x="30" y="0"/>
                </a:lnTo>
                <a:lnTo>
                  <a:pt x="26" y="0"/>
                </a:lnTo>
                <a:lnTo>
                  <a:pt x="26" y="5"/>
                </a:lnTo>
                <a:lnTo>
                  <a:pt x="22" y="10"/>
                </a:lnTo>
                <a:lnTo>
                  <a:pt x="12" y="18"/>
                </a:lnTo>
                <a:cubicBezTo>
                  <a:pt x="8" y="18"/>
                  <a:pt x="4" y="22"/>
                  <a:pt x="4" y="22"/>
                </a:cubicBezTo>
                <a:lnTo>
                  <a:pt x="0" y="18"/>
                </a:lnTo>
                <a:lnTo>
                  <a:pt x="0" y="22"/>
                </a:lnTo>
                <a:lnTo>
                  <a:pt x="4" y="27"/>
                </a:lnTo>
                <a:lnTo>
                  <a:pt x="4" y="31"/>
                </a:lnTo>
                <a:lnTo>
                  <a:pt x="8" y="31"/>
                </a:lnTo>
                <a:lnTo>
                  <a:pt x="8" y="27"/>
                </a:lnTo>
                <a:cubicBezTo>
                  <a:pt x="12" y="22"/>
                  <a:pt x="18" y="18"/>
                  <a:pt x="26" y="14"/>
                </a:cubicBezTo>
                <a:cubicBezTo>
                  <a:pt x="22" y="22"/>
                  <a:pt x="18" y="31"/>
                  <a:pt x="12" y="44"/>
                </a:cubicBezTo>
                <a:lnTo>
                  <a:pt x="18" y="44"/>
                </a:lnTo>
                <a:cubicBezTo>
                  <a:pt x="18" y="48"/>
                  <a:pt x="18" y="48"/>
                  <a:pt x="18" y="48"/>
                </a:cubicBezTo>
                <a:cubicBezTo>
                  <a:pt x="22" y="48"/>
                  <a:pt x="26" y="44"/>
                  <a:pt x="30" y="39"/>
                </a:cubicBezTo>
                <a:lnTo>
                  <a:pt x="39" y="35"/>
                </a:lnTo>
                <a:cubicBezTo>
                  <a:pt x="39" y="31"/>
                  <a:pt x="43" y="31"/>
                  <a:pt x="47" y="31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4" name="Google Shape;2094;p21"/>
          <p:cNvSpPr/>
          <p:nvPr/>
        </p:nvSpPr>
        <p:spPr>
          <a:xfrm>
            <a:off x="9127080" y="7310400"/>
            <a:ext cx="15840" cy="14400"/>
          </a:xfrm>
          <a:custGeom>
            <a:rect b="b" l="l" r="r" t="t"/>
            <a:pathLst>
              <a:path extrusionOk="0" h="40" w="44">
                <a:moveTo>
                  <a:pt x="8" y="9"/>
                </a:moveTo>
                <a:cubicBezTo>
                  <a:pt x="0" y="13"/>
                  <a:pt x="0" y="26"/>
                  <a:pt x="4" y="35"/>
                </a:cubicBezTo>
                <a:cubicBezTo>
                  <a:pt x="8" y="39"/>
                  <a:pt x="17" y="39"/>
                  <a:pt x="21" y="39"/>
                </a:cubicBezTo>
                <a:lnTo>
                  <a:pt x="25" y="35"/>
                </a:lnTo>
                <a:cubicBezTo>
                  <a:pt x="21" y="35"/>
                  <a:pt x="17" y="35"/>
                  <a:pt x="13" y="31"/>
                </a:cubicBezTo>
                <a:cubicBezTo>
                  <a:pt x="8" y="26"/>
                  <a:pt x="8" y="17"/>
                  <a:pt x="13" y="13"/>
                </a:cubicBezTo>
                <a:cubicBezTo>
                  <a:pt x="21" y="9"/>
                  <a:pt x="25" y="9"/>
                  <a:pt x="31" y="13"/>
                </a:cubicBezTo>
                <a:cubicBezTo>
                  <a:pt x="35" y="17"/>
                  <a:pt x="35" y="17"/>
                  <a:pt x="35" y="21"/>
                </a:cubicBezTo>
                <a:lnTo>
                  <a:pt x="35" y="26"/>
                </a:lnTo>
                <a:cubicBezTo>
                  <a:pt x="39" y="26"/>
                  <a:pt x="39" y="21"/>
                  <a:pt x="43" y="21"/>
                </a:cubicBezTo>
                <a:cubicBezTo>
                  <a:pt x="43" y="17"/>
                  <a:pt x="39" y="13"/>
                  <a:pt x="35" y="9"/>
                </a:cubicBezTo>
                <a:cubicBezTo>
                  <a:pt x="25" y="0"/>
                  <a:pt x="17" y="0"/>
                  <a:pt x="8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21"/>
          <p:cNvSpPr/>
          <p:nvPr/>
        </p:nvSpPr>
        <p:spPr>
          <a:xfrm>
            <a:off x="9140760" y="7324080"/>
            <a:ext cx="17640" cy="18000"/>
          </a:xfrm>
          <a:custGeom>
            <a:rect b="b" l="l" r="r" t="t"/>
            <a:pathLst>
              <a:path extrusionOk="0" h="50" w="49">
                <a:moveTo>
                  <a:pt x="35" y="31"/>
                </a:moveTo>
                <a:cubicBezTo>
                  <a:pt x="31" y="35"/>
                  <a:pt x="21" y="39"/>
                  <a:pt x="17" y="35"/>
                </a:cubicBezTo>
                <a:cubicBezTo>
                  <a:pt x="13" y="31"/>
                  <a:pt x="13" y="22"/>
                  <a:pt x="17" y="18"/>
                </a:cubicBezTo>
                <a:cubicBezTo>
                  <a:pt x="21" y="10"/>
                  <a:pt x="31" y="10"/>
                  <a:pt x="35" y="14"/>
                </a:cubicBezTo>
                <a:cubicBezTo>
                  <a:pt x="39" y="18"/>
                  <a:pt x="39" y="27"/>
                  <a:pt x="35" y="31"/>
                </a:cubicBezTo>
                <a:moveTo>
                  <a:pt x="39" y="10"/>
                </a:moveTo>
                <a:cubicBezTo>
                  <a:pt x="25" y="0"/>
                  <a:pt x="17" y="4"/>
                  <a:pt x="9" y="10"/>
                </a:cubicBezTo>
                <a:cubicBezTo>
                  <a:pt x="0" y="18"/>
                  <a:pt x="4" y="31"/>
                  <a:pt x="13" y="39"/>
                </a:cubicBezTo>
                <a:cubicBezTo>
                  <a:pt x="21" y="49"/>
                  <a:pt x="35" y="44"/>
                  <a:pt x="39" y="35"/>
                </a:cubicBezTo>
                <a:cubicBezTo>
                  <a:pt x="48" y="27"/>
                  <a:pt x="48" y="18"/>
                  <a:pt x="39" y="1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21"/>
          <p:cNvSpPr/>
          <p:nvPr/>
        </p:nvSpPr>
        <p:spPr>
          <a:xfrm>
            <a:off x="9159120" y="7336320"/>
            <a:ext cx="15840" cy="19080"/>
          </a:xfrm>
          <a:custGeom>
            <a:rect b="b" l="l" r="r" t="t"/>
            <a:pathLst>
              <a:path extrusionOk="0" h="53" w="44">
                <a:moveTo>
                  <a:pt x="35" y="22"/>
                </a:moveTo>
                <a:cubicBezTo>
                  <a:pt x="29" y="26"/>
                  <a:pt x="25" y="26"/>
                  <a:pt x="21" y="22"/>
                </a:cubicBezTo>
                <a:lnTo>
                  <a:pt x="21" y="18"/>
                </a:lnTo>
                <a:cubicBezTo>
                  <a:pt x="25" y="18"/>
                  <a:pt x="25" y="14"/>
                  <a:pt x="25" y="14"/>
                </a:cubicBezTo>
                <a:lnTo>
                  <a:pt x="29" y="14"/>
                </a:lnTo>
                <a:cubicBezTo>
                  <a:pt x="35" y="18"/>
                  <a:pt x="35" y="18"/>
                  <a:pt x="35" y="22"/>
                </a:cubicBezTo>
                <a:moveTo>
                  <a:pt x="35" y="14"/>
                </a:moveTo>
                <a:cubicBezTo>
                  <a:pt x="35" y="9"/>
                  <a:pt x="29" y="9"/>
                  <a:pt x="29" y="9"/>
                </a:cubicBezTo>
                <a:cubicBezTo>
                  <a:pt x="25" y="9"/>
                  <a:pt x="25" y="4"/>
                  <a:pt x="21" y="4"/>
                </a:cubicBezTo>
                <a:cubicBezTo>
                  <a:pt x="21" y="4"/>
                  <a:pt x="21" y="0"/>
                  <a:pt x="17" y="0"/>
                </a:cubicBezTo>
                <a:lnTo>
                  <a:pt x="17" y="4"/>
                </a:lnTo>
                <a:cubicBezTo>
                  <a:pt x="17" y="9"/>
                  <a:pt x="17" y="9"/>
                  <a:pt x="13" y="14"/>
                </a:cubicBezTo>
                <a:lnTo>
                  <a:pt x="8" y="22"/>
                </a:lnTo>
                <a:cubicBezTo>
                  <a:pt x="8" y="26"/>
                  <a:pt x="4" y="26"/>
                  <a:pt x="4" y="31"/>
                </a:cubicBezTo>
                <a:lnTo>
                  <a:pt x="0" y="31"/>
                </a:lnTo>
                <a:lnTo>
                  <a:pt x="4" y="35"/>
                </a:lnTo>
                <a:cubicBezTo>
                  <a:pt x="8" y="35"/>
                  <a:pt x="8" y="39"/>
                  <a:pt x="13" y="39"/>
                </a:cubicBezTo>
                <a:lnTo>
                  <a:pt x="13" y="35"/>
                </a:lnTo>
                <a:cubicBezTo>
                  <a:pt x="13" y="35"/>
                  <a:pt x="13" y="31"/>
                  <a:pt x="17" y="26"/>
                </a:cubicBezTo>
                <a:lnTo>
                  <a:pt x="21" y="26"/>
                </a:lnTo>
                <a:cubicBezTo>
                  <a:pt x="21" y="31"/>
                  <a:pt x="21" y="39"/>
                  <a:pt x="21" y="48"/>
                </a:cubicBezTo>
                <a:cubicBezTo>
                  <a:pt x="25" y="48"/>
                  <a:pt x="29" y="48"/>
                  <a:pt x="29" y="52"/>
                </a:cubicBezTo>
                <a:lnTo>
                  <a:pt x="35" y="48"/>
                </a:lnTo>
                <a:lnTo>
                  <a:pt x="29" y="48"/>
                </a:lnTo>
                <a:cubicBezTo>
                  <a:pt x="29" y="48"/>
                  <a:pt x="29" y="35"/>
                  <a:pt x="29" y="31"/>
                </a:cubicBezTo>
                <a:cubicBezTo>
                  <a:pt x="35" y="31"/>
                  <a:pt x="39" y="31"/>
                  <a:pt x="43" y="26"/>
                </a:cubicBezTo>
                <a:cubicBezTo>
                  <a:pt x="43" y="22"/>
                  <a:pt x="43" y="18"/>
                  <a:pt x="35" y="14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7" name="Google Shape;2097;p21"/>
          <p:cNvSpPr/>
          <p:nvPr/>
        </p:nvSpPr>
        <p:spPr>
          <a:xfrm>
            <a:off x="9177480" y="7348560"/>
            <a:ext cx="12600" cy="15840"/>
          </a:xfrm>
          <a:custGeom>
            <a:rect b="b" l="l" r="r" t="t"/>
            <a:pathLst>
              <a:path extrusionOk="0" h="44" w="35">
                <a:moveTo>
                  <a:pt x="25" y="21"/>
                </a:moveTo>
                <a:lnTo>
                  <a:pt x="17" y="17"/>
                </a:lnTo>
                <a:lnTo>
                  <a:pt x="25" y="4"/>
                </a:lnTo>
                <a:lnTo>
                  <a:pt x="25" y="21"/>
                </a:lnTo>
                <a:moveTo>
                  <a:pt x="34" y="4"/>
                </a:moveTo>
                <a:cubicBezTo>
                  <a:pt x="29" y="4"/>
                  <a:pt x="29" y="4"/>
                  <a:pt x="25" y="0"/>
                </a:cubicBezTo>
                <a:cubicBezTo>
                  <a:pt x="17" y="8"/>
                  <a:pt x="8" y="21"/>
                  <a:pt x="0" y="25"/>
                </a:cubicBezTo>
                <a:cubicBezTo>
                  <a:pt x="0" y="25"/>
                  <a:pt x="0" y="30"/>
                  <a:pt x="4" y="30"/>
                </a:cubicBezTo>
                <a:lnTo>
                  <a:pt x="8" y="30"/>
                </a:lnTo>
                <a:lnTo>
                  <a:pt x="12" y="30"/>
                </a:lnTo>
                <a:lnTo>
                  <a:pt x="8" y="25"/>
                </a:lnTo>
                <a:lnTo>
                  <a:pt x="17" y="21"/>
                </a:lnTo>
                <a:lnTo>
                  <a:pt x="25" y="25"/>
                </a:lnTo>
                <a:cubicBezTo>
                  <a:pt x="25" y="25"/>
                  <a:pt x="25" y="30"/>
                  <a:pt x="25" y="34"/>
                </a:cubicBezTo>
                <a:lnTo>
                  <a:pt x="21" y="34"/>
                </a:lnTo>
                <a:cubicBezTo>
                  <a:pt x="21" y="39"/>
                  <a:pt x="25" y="39"/>
                  <a:pt x="25" y="39"/>
                </a:cubicBezTo>
                <a:cubicBezTo>
                  <a:pt x="29" y="39"/>
                  <a:pt x="34" y="43"/>
                  <a:pt x="34" y="43"/>
                </a:cubicBezTo>
                <a:lnTo>
                  <a:pt x="34" y="39"/>
                </a:lnTo>
                <a:cubicBezTo>
                  <a:pt x="34" y="34"/>
                  <a:pt x="34" y="25"/>
                  <a:pt x="34" y="21"/>
                </a:cubicBezTo>
                <a:lnTo>
                  <a:pt x="34" y="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8" name="Google Shape;2098;p21"/>
          <p:cNvSpPr/>
          <p:nvPr/>
        </p:nvSpPr>
        <p:spPr>
          <a:xfrm>
            <a:off x="9217080" y="7348560"/>
            <a:ext cx="11160" cy="14400"/>
          </a:xfrm>
          <a:custGeom>
            <a:rect b="b" l="l" r="r" t="t"/>
            <a:pathLst>
              <a:path extrusionOk="0" h="40" w="31">
                <a:moveTo>
                  <a:pt x="26" y="35"/>
                </a:moveTo>
                <a:cubicBezTo>
                  <a:pt x="22" y="31"/>
                  <a:pt x="22" y="26"/>
                  <a:pt x="22" y="22"/>
                </a:cubicBezTo>
                <a:lnTo>
                  <a:pt x="17" y="14"/>
                </a:lnTo>
                <a:cubicBezTo>
                  <a:pt x="17" y="14"/>
                  <a:pt x="12" y="9"/>
                  <a:pt x="12" y="5"/>
                </a:cubicBezTo>
                <a:lnTo>
                  <a:pt x="17" y="5"/>
                </a:lnTo>
                <a:lnTo>
                  <a:pt x="17" y="0"/>
                </a:lnTo>
                <a:cubicBezTo>
                  <a:pt x="12" y="5"/>
                  <a:pt x="8" y="5"/>
                  <a:pt x="8" y="5"/>
                </a:cubicBezTo>
                <a:cubicBezTo>
                  <a:pt x="4" y="5"/>
                  <a:pt x="4" y="9"/>
                  <a:pt x="0" y="9"/>
                </a:cubicBezTo>
                <a:lnTo>
                  <a:pt x="4" y="9"/>
                </a:lnTo>
                <a:cubicBezTo>
                  <a:pt x="4" y="14"/>
                  <a:pt x="8" y="14"/>
                  <a:pt x="8" y="18"/>
                </a:cubicBezTo>
                <a:lnTo>
                  <a:pt x="12" y="26"/>
                </a:lnTo>
                <a:cubicBezTo>
                  <a:pt x="12" y="31"/>
                  <a:pt x="17" y="35"/>
                  <a:pt x="17" y="35"/>
                </a:cubicBezTo>
                <a:lnTo>
                  <a:pt x="12" y="39"/>
                </a:lnTo>
                <a:cubicBezTo>
                  <a:pt x="17" y="39"/>
                  <a:pt x="22" y="39"/>
                  <a:pt x="22" y="39"/>
                </a:cubicBezTo>
                <a:cubicBezTo>
                  <a:pt x="26" y="35"/>
                  <a:pt x="26" y="35"/>
                  <a:pt x="30" y="35"/>
                </a:cubicBezTo>
                <a:lnTo>
                  <a:pt x="30" y="31"/>
                </a:lnTo>
                <a:lnTo>
                  <a:pt x="26" y="35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9" name="Google Shape;2099;p21"/>
          <p:cNvSpPr/>
          <p:nvPr/>
        </p:nvSpPr>
        <p:spPr>
          <a:xfrm>
            <a:off x="9229320" y="7337760"/>
            <a:ext cx="21960" cy="19080"/>
          </a:xfrm>
          <a:custGeom>
            <a:rect b="b" l="l" r="r" t="t"/>
            <a:pathLst>
              <a:path extrusionOk="0" h="53" w="61">
                <a:moveTo>
                  <a:pt x="55" y="27"/>
                </a:moveTo>
                <a:cubicBezTo>
                  <a:pt x="50" y="27"/>
                  <a:pt x="50" y="22"/>
                  <a:pt x="46" y="22"/>
                </a:cubicBezTo>
                <a:lnTo>
                  <a:pt x="42" y="14"/>
                </a:lnTo>
                <a:cubicBezTo>
                  <a:pt x="42" y="10"/>
                  <a:pt x="38" y="5"/>
                  <a:pt x="38" y="5"/>
                </a:cubicBezTo>
                <a:lnTo>
                  <a:pt x="42" y="0"/>
                </a:lnTo>
                <a:lnTo>
                  <a:pt x="38" y="0"/>
                </a:lnTo>
                <a:cubicBezTo>
                  <a:pt x="38" y="0"/>
                  <a:pt x="33" y="0"/>
                  <a:pt x="33" y="5"/>
                </a:cubicBezTo>
                <a:cubicBezTo>
                  <a:pt x="29" y="5"/>
                  <a:pt x="29" y="5"/>
                  <a:pt x="25" y="5"/>
                </a:cubicBezTo>
                <a:cubicBezTo>
                  <a:pt x="29" y="10"/>
                  <a:pt x="33" y="31"/>
                  <a:pt x="33" y="31"/>
                </a:cubicBezTo>
                <a:cubicBezTo>
                  <a:pt x="29" y="31"/>
                  <a:pt x="16" y="18"/>
                  <a:pt x="12" y="14"/>
                </a:cubicBezTo>
                <a:cubicBezTo>
                  <a:pt x="12" y="18"/>
                  <a:pt x="8" y="18"/>
                  <a:pt x="8" y="18"/>
                </a:cubicBezTo>
                <a:cubicBezTo>
                  <a:pt x="4" y="22"/>
                  <a:pt x="4" y="22"/>
                  <a:pt x="0" y="22"/>
                </a:cubicBezTo>
                <a:lnTo>
                  <a:pt x="0" y="27"/>
                </a:lnTo>
                <a:lnTo>
                  <a:pt x="4" y="22"/>
                </a:lnTo>
                <a:lnTo>
                  <a:pt x="8" y="27"/>
                </a:lnTo>
                <a:cubicBezTo>
                  <a:pt x="8" y="31"/>
                  <a:pt x="16" y="44"/>
                  <a:pt x="16" y="48"/>
                </a:cubicBezTo>
                <a:lnTo>
                  <a:pt x="16" y="52"/>
                </a:lnTo>
                <a:cubicBezTo>
                  <a:pt x="21" y="52"/>
                  <a:pt x="21" y="52"/>
                  <a:pt x="21" y="52"/>
                </a:cubicBezTo>
                <a:cubicBezTo>
                  <a:pt x="25" y="48"/>
                  <a:pt x="25" y="48"/>
                  <a:pt x="29" y="48"/>
                </a:cubicBezTo>
                <a:lnTo>
                  <a:pt x="25" y="44"/>
                </a:lnTo>
                <a:lnTo>
                  <a:pt x="25" y="48"/>
                </a:lnTo>
                <a:cubicBezTo>
                  <a:pt x="21" y="44"/>
                  <a:pt x="21" y="39"/>
                  <a:pt x="16" y="39"/>
                </a:cubicBezTo>
                <a:lnTo>
                  <a:pt x="16" y="35"/>
                </a:lnTo>
                <a:cubicBezTo>
                  <a:pt x="12" y="31"/>
                  <a:pt x="12" y="27"/>
                  <a:pt x="12" y="22"/>
                </a:cubicBezTo>
                <a:cubicBezTo>
                  <a:pt x="25" y="35"/>
                  <a:pt x="29" y="39"/>
                  <a:pt x="33" y="44"/>
                </a:cubicBezTo>
                <a:lnTo>
                  <a:pt x="38" y="39"/>
                </a:lnTo>
                <a:lnTo>
                  <a:pt x="33" y="10"/>
                </a:lnTo>
                <a:cubicBezTo>
                  <a:pt x="33" y="14"/>
                  <a:pt x="33" y="14"/>
                  <a:pt x="38" y="18"/>
                </a:cubicBezTo>
                <a:lnTo>
                  <a:pt x="42" y="27"/>
                </a:lnTo>
                <a:cubicBezTo>
                  <a:pt x="42" y="27"/>
                  <a:pt x="42" y="31"/>
                  <a:pt x="46" y="35"/>
                </a:cubicBezTo>
                <a:lnTo>
                  <a:pt x="42" y="35"/>
                </a:lnTo>
                <a:lnTo>
                  <a:pt x="42" y="39"/>
                </a:lnTo>
                <a:cubicBezTo>
                  <a:pt x="46" y="35"/>
                  <a:pt x="50" y="35"/>
                  <a:pt x="50" y="35"/>
                </a:cubicBezTo>
                <a:cubicBezTo>
                  <a:pt x="55" y="31"/>
                  <a:pt x="55" y="31"/>
                  <a:pt x="60" y="31"/>
                </a:cubicBezTo>
                <a:lnTo>
                  <a:pt x="55" y="27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0" name="Google Shape;2100;p21"/>
          <p:cNvSpPr/>
          <p:nvPr/>
        </p:nvSpPr>
        <p:spPr>
          <a:xfrm>
            <a:off x="9249120" y="7325880"/>
            <a:ext cx="14400" cy="17640"/>
          </a:xfrm>
          <a:custGeom>
            <a:rect b="b" l="l" r="r" t="t"/>
            <a:pathLst>
              <a:path extrusionOk="0" h="49" w="40">
                <a:moveTo>
                  <a:pt x="34" y="40"/>
                </a:moveTo>
                <a:cubicBezTo>
                  <a:pt x="30" y="35"/>
                  <a:pt x="30" y="35"/>
                  <a:pt x="26" y="31"/>
                </a:cubicBezTo>
                <a:lnTo>
                  <a:pt x="22" y="27"/>
                </a:lnTo>
                <a:cubicBezTo>
                  <a:pt x="22" y="23"/>
                  <a:pt x="18" y="18"/>
                  <a:pt x="18" y="18"/>
                </a:cubicBezTo>
                <a:cubicBezTo>
                  <a:pt x="18" y="13"/>
                  <a:pt x="18" y="13"/>
                  <a:pt x="18" y="13"/>
                </a:cubicBezTo>
                <a:cubicBezTo>
                  <a:pt x="22" y="9"/>
                  <a:pt x="26" y="9"/>
                  <a:pt x="26" y="13"/>
                </a:cubicBezTo>
                <a:cubicBezTo>
                  <a:pt x="30" y="18"/>
                  <a:pt x="30" y="23"/>
                  <a:pt x="26" y="23"/>
                </a:cubicBezTo>
                <a:lnTo>
                  <a:pt x="26" y="27"/>
                </a:lnTo>
                <a:lnTo>
                  <a:pt x="26" y="31"/>
                </a:lnTo>
                <a:cubicBezTo>
                  <a:pt x="26" y="27"/>
                  <a:pt x="30" y="27"/>
                  <a:pt x="30" y="27"/>
                </a:cubicBezTo>
                <a:cubicBezTo>
                  <a:pt x="39" y="18"/>
                  <a:pt x="39" y="13"/>
                  <a:pt x="34" y="5"/>
                </a:cubicBezTo>
                <a:cubicBezTo>
                  <a:pt x="30" y="0"/>
                  <a:pt x="26" y="0"/>
                  <a:pt x="18" y="5"/>
                </a:cubicBezTo>
                <a:cubicBezTo>
                  <a:pt x="18" y="9"/>
                  <a:pt x="18" y="9"/>
                  <a:pt x="12" y="9"/>
                </a:cubicBezTo>
                <a:cubicBezTo>
                  <a:pt x="12" y="13"/>
                  <a:pt x="8" y="13"/>
                  <a:pt x="8" y="18"/>
                </a:cubicBezTo>
                <a:cubicBezTo>
                  <a:pt x="4" y="18"/>
                  <a:pt x="4" y="18"/>
                  <a:pt x="0" y="23"/>
                </a:cubicBezTo>
                <a:lnTo>
                  <a:pt x="4" y="23"/>
                </a:lnTo>
                <a:cubicBezTo>
                  <a:pt x="8" y="23"/>
                  <a:pt x="8" y="27"/>
                  <a:pt x="12" y="27"/>
                </a:cubicBezTo>
                <a:lnTo>
                  <a:pt x="18" y="35"/>
                </a:lnTo>
                <a:cubicBezTo>
                  <a:pt x="22" y="40"/>
                  <a:pt x="22" y="40"/>
                  <a:pt x="26" y="44"/>
                </a:cubicBezTo>
                <a:lnTo>
                  <a:pt x="22" y="48"/>
                </a:lnTo>
                <a:lnTo>
                  <a:pt x="26" y="48"/>
                </a:lnTo>
                <a:lnTo>
                  <a:pt x="30" y="44"/>
                </a:lnTo>
                <a:cubicBezTo>
                  <a:pt x="34" y="40"/>
                  <a:pt x="34" y="40"/>
                  <a:pt x="39" y="35"/>
                </a:cubicBezTo>
                <a:lnTo>
                  <a:pt x="34" y="4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1" name="Google Shape;2101;p21"/>
          <p:cNvSpPr/>
          <p:nvPr/>
        </p:nvSpPr>
        <p:spPr>
          <a:xfrm>
            <a:off x="9267120" y="7315080"/>
            <a:ext cx="16200" cy="15840"/>
          </a:xfrm>
          <a:custGeom>
            <a:rect b="b" l="l" r="r" t="t"/>
            <a:pathLst>
              <a:path extrusionOk="0" h="44" w="45">
                <a:moveTo>
                  <a:pt x="9" y="22"/>
                </a:moveTo>
                <a:lnTo>
                  <a:pt x="5" y="9"/>
                </a:lnTo>
                <a:lnTo>
                  <a:pt x="17" y="18"/>
                </a:lnTo>
                <a:lnTo>
                  <a:pt x="9" y="22"/>
                </a:lnTo>
                <a:moveTo>
                  <a:pt x="40" y="14"/>
                </a:moveTo>
                <a:cubicBezTo>
                  <a:pt x="35" y="14"/>
                  <a:pt x="27" y="9"/>
                  <a:pt x="17" y="9"/>
                </a:cubicBezTo>
                <a:lnTo>
                  <a:pt x="5" y="0"/>
                </a:lnTo>
                <a:lnTo>
                  <a:pt x="5" y="5"/>
                </a:lnTo>
                <a:cubicBezTo>
                  <a:pt x="0" y="5"/>
                  <a:pt x="0" y="9"/>
                  <a:pt x="0" y="9"/>
                </a:cubicBezTo>
                <a:cubicBezTo>
                  <a:pt x="5" y="18"/>
                  <a:pt x="13" y="35"/>
                  <a:pt x="13" y="39"/>
                </a:cubicBezTo>
                <a:lnTo>
                  <a:pt x="13" y="43"/>
                </a:lnTo>
                <a:lnTo>
                  <a:pt x="17" y="39"/>
                </a:lnTo>
                <a:lnTo>
                  <a:pt x="22" y="35"/>
                </a:lnTo>
                <a:lnTo>
                  <a:pt x="17" y="35"/>
                </a:lnTo>
                <a:lnTo>
                  <a:pt x="13" y="26"/>
                </a:lnTo>
                <a:lnTo>
                  <a:pt x="22" y="18"/>
                </a:lnTo>
                <a:cubicBezTo>
                  <a:pt x="22" y="18"/>
                  <a:pt x="27" y="22"/>
                  <a:pt x="31" y="22"/>
                </a:cubicBezTo>
                <a:lnTo>
                  <a:pt x="31" y="26"/>
                </a:lnTo>
                <a:lnTo>
                  <a:pt x="35" y="22"/>
                </a:lnTo>
                <a:cubicBezTo>
                  <a:pt x="40" y="18"/>
                  <a:pt x="40" y="18"/>
                  <a:pt x="44" y="14"/>
                </a:cubicBezTo>
                <a:lnTo>
                  <a:pt x="40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2" name="Google Shape;2102;p21"/>
          <p:cNvSpPr/>
          <p:nvPr/>
        </p:nvSpPr>
        <p:spPr>
          <a:xfrm>
            <a:off x="9277920" y="7298160"/>
            <a:ext cx="19080" cy="16200"/>
          </a:xfrm>
          <a:custGeom>
            <a:rect b="b" l="l" r="r" t="t"/>
            <a:pathLst>
              <a:path extrusionOk="0" h="45" w="53">
                <a:moveTo>
                  <a:pt x="22" y="18"/>
                </a:moveTo>
                <a:cubicBezTo>
                  <a:pt x="22" y="22"/>
                  <a:pt x="18" y="22"/>
                  <a:pt x="18" y="22"/>
                </a:cubicBezTo>
                <a:cubicBezTo>
                  <a:pt x="14" y="18"/>
                  <a:pt x="14" y="18"/>
                  <a:pt x="10" y="18"/>
                </a:cubicBezTo>
                <a:cubicBezTo>
                  <a:pt x="14" y="14"/>
                  <a:pt x="14" y="14"/>
                  <a:pt x="14" y="14"/>
                </a:cubicBezTo>
                <a:cubicBezTo>
                  <a:pt x="18" y="10"/>
                  <a:pt x="18" y="10"/>
                  <a:pt x="22" y="10"/>
                </a:cubicBezTo>
                <a:cubicBezTo>
                  <a:pt x="22" y="14"/>
                  <a:pt x="22" y="18"/>
                  <a:pt x="22" y="18"/>
                </a:cubicBezTo>
                <a:moveTo>
                  <a:pt x="48" y="14"/>
                </a:moveTo>
                <a:cubicBezTo>
                  <a:pt x="43" y="14"/>
                  <a:pt x="31" y="14"/>
                  <a:pt x="26" y="14"/>
                </a:cubicBezTo>
                <a:cubicBezTo>
                  <a:pt x="31" y="10"/>
                  <a:pt x="31" y="5"/>
                  <a:pt x="26" y="0"/>
                </a:cubicBezTo>
                <a:cubicBezTo>
                  <a:pt x="22" y="0"/>
                  <a:pt x="18" y="0"/>
                  <a:pt x="14" y="5"/>
                </a:cubicBezTo>
                <a:cubicBezTo>
                  <a:pt x="10" y="9"/>
                  <a:pt x="10" y="10"/>
                  <a:pt x="10" y="14"/>
                </a:cubicBezTo>
                <a:cubicBezTo>
                  <a:pt x="5" y="14"/>
                  <a:pt x="5" y="18"/>
                  <a:pt x="5" y="18"/>
                </a:cubicBezTo>
                <a:cubicBezTo>
                  <a:pt x="0" y="22"/>
                  <a:pt x="0" y="22"/>
                  <a:pt x="0" y="22"/>
                </a:cubicBezTo>
                <a:lnTo>
                  <a:pt x="0" y="27"/>
                </a:lnTo>
                <a:lnTo>
                  <a:pt x="5" y="22"/>
                </a:lnTo>
                <a:lnTo>
                  <a:pt x="10" y="27"/>
                </a:lnTo>
                <a:lnTo>
                  <a:pt x="18" y="35"/>
                </a:lnTo>
                <a:cubicBezTo>
                  <a:pt x="22" y="35"/>
                  <a:pt x="26" y="39"/>
                  <a:pt x="26" y="39"/>
                </a:cubicBezTo>
                <a:lnTo>
                  <a:pt x="26" y="44"/>
                </a:lnTo>
                <a:lnTo>
                  <a:pt x="31" y="39"/>
                </a:lnTo>
                <a:cubicBezTo>
                  <a:pt x="35" y="35"/>
                  <a:pt x="35" y="35"/>
                  <a:pt x="35" y="31"/>
                </a:cubicBezTo>
                <a:lnTo>
                  <a:pt x="31" y="31"/>
                </a:lnTo>
                <a:cubicBezTo>
                  <a:pt x="31" y="31"/>
                  <a:pt x="26" y="31"/>
                  <a:pt x="26" y="27"/>
                </a:cubicBezTo>
                <a:lnTo>
                  <a:pt x="22" y="27"/>
                </a:lnTo>
                <a:lnTo>
                  <a:pt x="22" y="22"/>
                </a:lnTo>
                <a:cubicBezTo>
                  <a:pt x="31" y="22"/>
                  <a:pt x="39" y="22"/>
                  <a:pt x="43" y="22"/>
                </a:cubicBezTo>
                <a:cubicBezTo>
                  <a:pt x="48" y="22"/>
                  <a:pt x="48" y="18"/>
                  <a:pt x="52" y="14"/>
                </a:cubicBezTo>
                <a:lnTo>
                  <a:pt x="48" y="14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3" name="Google Shape;2103;p21"/>
          <p:cNvSpPr/>
          <p:nvPr/>
        </p:nvSpPr>
        <p:spPr>
          <a:xfrm>
            <a:off x="9290160" y="7278360"/>
            <a:ext cx="17280" cy="17640"/>
          </a:xfrm>
          <a:custGeom>
            <a:rect b="b" l="l" r="r" t="t"/>
            <a:pathLst>
              <a:path extrusionOk="0" h="49" w="48">
                <a:moveTo>
                  <a:pt x="35" y="31"/>
                </a:moveTo>
                <a:cubicBezTo>
                  <a:pt x="31" y="39"/>
                  <a:pt x="26" y="39"/>
                  <a:pt x="18" y="35"/>
                </a:cubicBezTo>
                <a:cubicBezTo>
                  <a:pt x="13" y="31"/>
                  <a:pt x="8" y="22"/>
                  <a:pt x="13" y="18"/>
                </a:cubicBezTo>
                <a:cubicBezTo>
                  <a:pt x="13" y="13"/>
                  <a:pt x="22" y="13"/>
                  <a:pt x="31" y="18"/>
                </a:cubicBezTo>
                <a:cubicBezTo>
                  <a:pt x="35" y="18"/>
                  <a:pt x="39" y="27"/>
                  <a:pt x="35" y="31"/>
                </a:cubicBezTo>
                <a:moveTo>
                  <a:pt x="35" y="9"/>
                </a:moveTo>
                <a:cubicBezTo>
                  <a:pt x="22" y="0"/>
                  <a:pt x="13" y="4"/>
                  <a:pt x="8" y="18"/>
                </a:cubicBezTo>
                <a:cubicBezTo>
                  <a:pt x="0" y="27"/>
                  <a:pt x="4" y="39"/>
                  <a:pt x="13" y="44"/>
                </a:cubicBezTo>
                <a:cubicBezTo>
                  <a:pt x="22" y="48"/>
                  <a:pt x="35" y="44"/>
                  <a:pt x="39" y="35"/>
                </a:cubicBezTo>
                <a:cubicBezTo>
                  <a:pt x="47" y="22"/>
                  <a:pt x="43" y="13"/>
                  <a:pt x="35" y="9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4" name="Google Shape;2104;p21"/>
          <p:cNvSpPr/>
          <p:nvPr/>
        </p:nvSpPr>
        <p:spPr>
          <a:xfrm>
            <a:off x="9201600" y="7357560"/>
            <a:ext cx="6840" cy="6840"/>
          </a:xfrm>
          <a:custGeom>
            <a:rect b="b" l="l" r="r" t="t"/>
            <a:pathLst>
              <a:path extrusionOk="0" h="19" w="19">
                <a:moveTo>
                  <a:pt x="9" y="0"/>
                </a:moveTo>
                <a:cubicBezTo>
                  <a:pt x="5" y="0"/>
                  <a:pt x="0" y="5"/>
                  <a:pt x="0" y="10"/>
                </a:cubicBezTo>
                <a:cubicBezTo>
                  <a:pt x="0" y="14"/>
                  <a:pt x="5" y="18"/>
                  <a:pt x="9" y="18"/>
                </a:cubicBezTo>
                <a:cubicBezTo>
                  <a:pt x="13" y="18"/>
                  <a:pt x="18" y="14"/>
                  <a:pt x="18" y="10"/>
                </a:cubicBezTo>
                <a:cubicBezTo>
                  <a:pt x="18" y="5"/>
                  <a:pt x="13" y="0"/>
                  <a:pt x="9" y="0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21"/>
          <p:cNvSpPr/>
          <p:nvPr/>
        </p:nvSpPr>
        <p:spPr>
          <a:xfrm>
            <a:off x="9099720" y="7264680"/>
            <a:ext cx="5040" cy="6840"/>
          </a:xfrm>
          <a:custGeom>
            <a:rect b="b" l="l" r="r" t="t"/>
            <a:pathLst>
              <a:path extrusionOk="0" h="19" w="14">
                <a:moveTo>
                  <a:pt x="9" y="18"/>
                </a:moveTo>
                <a:cubicBezTo>
                  <a:pt x="13" y="18"/>
                  <a:pt x="13" y="14"/>
                  <a:pt x="13" y="10"/>
                </a:cubicBezTo>
                <a:cubicBezTo>
                  <a:pt x="13" y="4"/>
                  <a:pt x="13" y="0"/>
                  <a:pt x="9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14"/>
                  <a:pt x="5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21"/>
          <p:cNvSpPr/>
          <p:nvPr/>
        </p:nvSpPr>
        <p:spPr>
          <a:xfrm>
            <a:off x="9305280" y="7264680"/>
            <a:ext cx="6840" cy="6840"/>
          </a:xfrm>
          <a:custGeom>
            <a:rect b="b" l="l" r="r" t="t"/>
            <a:pathLst>
              <a:path extrusionOk="0" h="19" w="19">
                <a:moveTo>
                  <a:pt x="9" y="18"/>
                </a:moveTo>
                <a:cubicBezTo>
                  <a:pt x="13" y="18"/>
                  <a:pt x="18" y="14"/>
                  <a:pt x="18" y="10"/>
                </a:cubicBezTo>
                <a:cubicBezTo>
                  <a:pt x="18" y="4"/>
                  <a:pt x="13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14"/>
                  <a:pt x="4" y="18"/>
                  <a:pt x="9" y="18"/>
                </a:cubicBez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21"/>
          <p:cNvSpPr/>
          <p:nvPr/>
        </p:nvSpPr>
        <p:spPr>
          <a:xfrm>
            <a:off x="1184040" y="2209680"/>
            <a:ext cx="1794240" cy="410760"/>
          </a:xfrm>
          <a:custGeom>
            <a:rect b="b" l="l" r="r" t="t"/>
            <a:pathLst>
              <a:path extrusionOk="0" h="1141" w="4984">
                <a:moveTo>
                  <a:pt x="0" y="0"/>
                </a:moveTo>
                <a:lnTo>
                  <a:pt x="4983" y="0"/>
                </a:lnTo>
                <a:lnTo>
                  <a:pt x="4983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5B9BD5"/>
          </a:solidFill>
          <a:ln>
            <a:noFill/>
          </a:ln>
        </p:spPr>
      </p:sp>
      <p:sp>
        <p:nvSpPr>
          <p:cNvPr id="2108" name="Google Shape;2108;p21"/>
          <p:cNvSpPr/>
          <p:nvPr/>
        </p:nvSpPr>
        <p:spPr>
          <a:xfrm>
            <a:off x="3322080" y="2209680"/>
            <a:ext cx="1793160" cy="410760"/>
          </a:xfrm>
          <a:custGeom>
            <a:rect b="b" l="l" r="r" t="t"/>
            <a:pathLst>
              <a:path extrusionOk="0" h="1141" w="4981">
                <a:moveTo>
                  <a:pt x="0" y="0"/>
                </a:moveTo>
                <a:lnTo>
                  <a:pt x="4980" y="0"/>
                </a:lnTo>
                <a:lnTo>
                  <a:pt x="4980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5B9BD5"/>
          </a:solidFill>
          <a:ln>
            <a:noFill/>
          </a:ln>
        </p:spPr>
      </p:sp>
      <p:sp>
        <p:nvSpPr>
          <p:cNvPr id="2109" name="Google Shape;2109;p21"/>
          <p:cNvSpPr txBox="1"/>
          <p:nvPr/>
        </p:nvSpPr>
        <p:spPr>
          <a:xfrm>
            <a:off x="1562040" y="2298240"/>
            <a:ext cx="116496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Dataset(csv)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0" name="Google Shape;2110;p21"/>
          <p:cNvSpPr/>
          <p:nvPr/>
        </p:nvSpPr>
        <p:spPr>
          <a:xfrm>
            <a:off x="5460480" y="2095200"/>
            <a:ext cx="1792800" cy="637920"/>
          </a:xfrm>
          <a:custGeom>
            <a:rect b="b" l="l" r="r" t="t"/>
            <a:pathLst>
              <a:path extrusionOk="0" h="1772" w="4980">
                <a:moveTo>
                  <a:pt x="0" y="0"/>
                </a:moveTo>
                <a:lnTo>
                  <a:pt x="4979" y="0"/>
                </a:lnTo>
                <a:lnTo>
                  <a:pt x="4979" y="1771"/>
                </a:lnTo>
                <a:lnTo>
                  <a:pt x="0" y="1771"/>
                </a:lnTo>
                <a:lnTo>
                  <a:pt x="0" y="0"/>
                </a:lnTo>
              </a:path>
            </a:pathLst>
          </a:custGeom>
          <a:solidFill>
            <a:srgbClr val="5B9BD5"/>
          </a:solidFill>
          <a:ln>
            <a:noFill/>
          </a:ln>
        </p:spPr>
      </p:sp>
      <p:sp>
        <p:nvSpPr>
          <p:cNvPr id="2111" name="Google Shape;2111;p21"/>
          <p:cNvSpPr txBox="1"/>
          <p:nvPr/>
        </p:nvSpPr>
        <p:spPr>
          <a:xfrm>
            <a:off x="3753720" y="2298240"/>
            <a:ext cx="10386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DataFrame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2" name="Google Shape;2112;p21"/>
          <p:cNvSpPr txBox="1"/>
          <p:nvPr/>
        </p:nvSpPr>
        <p:spPr>
          <a:xfrm>
            <a:off x="5996880" y="2172960"/>
            <a:ext cx="8784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Cleaning 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3" name="Google Shape;2113;p21"/>
          <p:cNvSpPr/>
          <p:nvPr/>
        </p:nvSpPr>
        <p:spPr>
          <a:xfrm>
            <a:off x="7726300" y="2095200"/>
            <a:ext cx="1902979" cy="637924"/>
          </a:xfrm>
          <a:custGeom>
            <a:rect b="b" l="l" r="r" t="t"/>
            <a:pathLst>
              <a:path extrusionOk="0" h="1772" w="4981">
                <a:moveTo>
                  <a:pt x="0" y="0"/>
                </a:moveTo>
                <a:lnTo>
                  <a:pt x="4980" y="0"/>
                </a:lnTo>
                <a:lnTo>
                  <a:pt x="4980" y="1771"/>
                </a:lnTo>
                <a:lnTo>
                  <a:pt x="0" y="1771"/>
                </a:lnTo>
                <a:lnTo>
                  <a:pt x="0" y="0"/>
                </a:lnTo>
              </a:path>
            </a:pathLst>
          </a:custGeom>
          <a:solidFill>
            <a:srgbClr val="5B9BD5"/>
          </a:solidFill>
          <a:ln>
            <a:noFill/>
          </a:ln>
        </p:spPr>
      </p:sp>
      <p:sp>
        <p:nvSpPr>
          <p:cNvPr id="2114" name="Google Shape;2114;p21"/>
          <p:cNvSpPr txBox="1"/>
          <p:nvPr/>
        </p:nvSpPr>
        <p:spPr>
          <a:xfrm>
            <a:off x="5652360" y="2423160"/>
            <a:ext cx="153684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Exploration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5" name="Google Shape;2115;p21"/>
          <p:cNvSpPr txBox="1"/>
          <p:nvPr/>
        </p:nvSpPr>
        <p:spPr>
          <a:xfrm>
            <a:off x="8479440" y="2172960"/>
            <a:ext cx="63612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6" name="Google Shape;2116;p21"/>
          <p:cNvSpPr/>
          <p:nvPr/>
        </p:nvSpPr>
        <p:spPr>
          <a:xfrm>
            <a:off x="7836120" y="3294720"/>
            <a:ext cx="1793160" cy="410760"/>
          </a:xfrm>
          <a:custGeom>
            <a:rect b="b" l="l" r="r" t="t"/>
            <a:pathLst>
              <a:path extrusionOk="0" h="1141" w="4981">
                <a:moveTo>
                  <a:pt x="0" y="0"/>
                </a:moveTo>
                <a:lnTo>
                  <a:pt x="4980" y="0"/>
                </a:lnTo>
                <a:lnTo>
                  <a:pt x="4980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2117" name="Google Shape;2117;p21"/>
          <p:cNvSpPr txBox="1"/>
          <p:nvPr/>
        </p:nvSpPr>
        <p:spPr>
          <a:xfrm>
            <a:off x="7809000" y="2423160"/>
            <a:ext cx="1697100" cy="2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Features/Columns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8" name="Google Shape;2118;p21"/>
          <p:cNvSpPr/>
          <p:nvPr/>
        </p:nvSpPr>
        <p:spPr>
          <a:xfrm>
            <a:off x="5460480" y="3294720"/>
            <a:ext cx="1792800" cy="410760"/>
          </a:xfrm>
          <a:custGeom>
            <a:rect b="b" l="l" r="r" t="t"/>
            <a:pathLst>
              <a:path extrusionOk="0" h="1141" w="4980">
                <a:moveTo>
                  <a:pt x="0" y="0"/>
                </a:moveTo>
                <a:lnTo>
                  <a:pt x="4979" y="0"/>
                </a:lnTo>
                <a:lnTo>
                  <a:pt x="4979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2119" name="Google Shape;2119;p21"/>
          <p:cNvSpPr txBox="1"/>
          <p:nvPr/>
        </p:nvSpPr>
        <p:spPr>
          <a:xfrm>
            <a:off x="8168400" y="3383280"/>
            <a:ext cx="12366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StringIndexer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0" name="Google Shape;2120;p21"/>
          <p:cNvSpPr/>
          <p:nvPr/>
        </p:nvSpPr>
        <p:spPr>
          <a:xfrm>
            <a:off x="3322080" y="3294720"/>
            <a:ext cx="1793160" cy="410760"/>
          </a:xfrm>
          <a:custGeom>
            <a:rect b="b" l="l" r="r" t="t"/>
            <a:pathLst>
              <a:path extrusionOk="0" h="1141" w="4981">
                <a:moveTo>
                  <a:pt x="0" y="0"/>
                </a:moveTo>
                <a:lnTo>
                  <a:pt x="4980" y="0"/>
                </a:lnTo>
                <a:lnTo>
                  <a:pt x="4980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2121" name="Google Shape;2121;p21"/>
          <p:cNvSpPr txBox="1"/>
          <p:nvPr/>
        </p:nvSpPr>
        <p:spPr>
          <a:xfrm>
            <a:off x="5643360" y="3383280"/>
            <a:ext cx="158400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OneHotEncoding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2" name="Google Shape;2122;p21"/>
          <p:cNvSpPr/>
          <p:nvPr/>
        </p:nvSpPr>
        <p:spPr>
          <a:xfrm>
            <a:off x="1121400" y="4152600"/>
            <a:ext cx="1793160" cy="410760"/>
          </a:xfrm>
          <a:custGeom>
            <a:rect b="b" l="l" r="r" t="t"/>
            <a:pathLst>
              <a:path extrusionOk="0" h="1141" w="4981">
                <a:moveTo>
                  <a:pt x="0" y="0"/>
                </a:moveTo>
                <a:lnTo>
                  <a:pt x="4980" y="0"/>
                </a:lnTo>
                <a:lnTo>
                  <a:pt x="4980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70AD47"/>
          </a:solidFill>
          <a:ln>
            <a:noFill/>
          </a:ln>
        </p:spPr>
      </p:sp>
      <p:sp>
        <p:nvSpPr>
          <p:cNvPr id="2123" name="Google Shape;2123;p21"/>
          <p:cNvSpPr/>
          <p:nvPr/>
        </p:nvSpPr>
        <p:spPr>
          <a:xfrm>
            <a:off x="1121400" y="4152600"/>
            <a:ext cx="1793160" cy="410760"/>
          </a:xfrm>
          <a:custGeom>
            <a:rect b="b" l="l" r="r" t="t"/>
            <a:pathLst>
              <a:path extrusionOk="0" h="1141" w="4981">
                <a:moveTo>
                  <a:pt x="0" y="0"/>
                </a:moveTo>
                <a:lnTo>
                  <a:pt x="4980" y="0"/>
                </a:lnTo>
                <a:lnTo>
                  <a:pt x="4980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noFill/>
          <a:ln cap="flat" cmpd="sng" w="22675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24" name="Google Shape;2124;p21"/>
          <p:cNvSpPr txBox="1"/>
          <p:nvPr/>
        </p:nvSpPr>
        <p:spPr>
          <a:xfrm>
            <a:off x="3473280" y="3383280"/>
            <a:ext cx="163908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Vector Assembler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5" name="Google Shape;2125;p21"/>
          <p:cNvSpPr/>
          <p:nvPr/>
        </p:nvSpPr>
        <p:spPr>
          <a:xfrm>
            <a:off x="3322080" y="4154400"/>
            <a:ext cx="1793160" cy="360360"/>
          </a:xfrm>
          <a:custGeom>
            <a:rect b="b" l="l" r="r" t="t"/>
            <a:pathLst>
              <a:path extrusionOk="0" h="1001" w="4981">
                <a:moveTo>
                  <a:pt x="0" y="0"/>
                </a:moveTo>
                <a:lnTo>
                  <a:pt x="4980" y="0"/>
                </a:lnTo>
                <a:lnTo>
                  <a:pt x="4980" y="1000"/>
                </a:lnTo>
                <a:lnTo>
                  <a:pt x="0" y="100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26" name="Google Shape;2126;p21"/>
          <p:cNvSpPr/>
          <p:nvPr/>
        </p:nvSpPr>
        <p:spPr>
          <a:xfrm>
            <a:off x="3322080" y="4154400"/>
            <a:ext cx="1793160" cy="360360"/>
          </a:xfrm>
          <a:custGeom>
            <a:rect b="b" l="l" r="r" t="t"/>
            <a:pathLst>
              <a:path extrusionOk="0" h="1001" w="4981">
                <a:moveTo>
                  <a:pt x="0" y="0"/>
                </a:moveTo>
                <a:lnTo>
                  <a:pt x="4980" y="0"/>
                </a:lnTo>
                <a:lnTo>
                  <a:pt x="4980" y="1000"/>
                </a:lnTo>
                <a:lnTo>
                  <a:pt x="0" y="1000"/>
                </a:lnTo>
                <a:lnTo>
                  <a:pt x="0" y="0"/>
                </a:lnTo>
              </a:path>
            </a:pathLst>
          </a:custGeom>
          <a:noFill/>
          <a:ln cap="flat" cmpd="sng" w="15100">
            <a:solidFill>
              <a:srgbClr val="ED7D31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27" name="Google Shape;2127;p21"/>
          <p:cNvSpPr txBox="1"/>
          <p:nvPr/>
        </p:nvSpPr>
        <p:spPr>
          <a:xfrm>
            <a:off x="1589400" y="4241160"/>
            <a:ext cx="91224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ML Model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8" name="Google Shape;2128;p21"/>
          <p:cNvSpPr/>
          <p:nvPr/>
        </p:nvSpPr>
        <p:spPr>
          <a:xfrm>
            <a:off x="7397280" y="3389040"/>
            <a:ext cx="261360" cy="221760"/>
          </a:xfrm>
          <a:custGeom>
            <a:rect b="b" l="l" r="r" t="t"/>
            <a:pathLst>
              <a:path extrusionOk="0" h="616" w="726">
                <a:moveTo>
                  <a:pt x="725" y="154"/>
                </a:moveTo>
                <a:lnTo>
                  <a:pt x="306" y="154"/>
                </a:lnTo>
                <a:lnTo>
                  <a:pt x="306" y="0"/>
                </a:lnTo>
                <a:lnTo>
                  <a:pt x="0" y="310"/>
                </a:lnTo>
                <a:lnTo>
                  <a:pt x="306" y="615"/>
                </a:lnTo>
                <a:lnTo>
                  <a:pt x="306" y="463"/>
                </a:lnTo>
                <a:lnTo>
                  <a:pt x="725" y="463"/>
                </a:lnTo>
                <a:lnTo>
                  <a:pt x="725" y="154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29" name="Google Shape;2129;p21"/>
          <p:cNvSpPr/>
          <p:nvPr/>
        </p:nvSpPr>
        <p:spPr>
          <a:xfrm>
            <a:off x="7397280" y="3389040"/>
            <a:ext cx="261360" cy="221760"/>
          </a:xfrm>
          <a:custGeom>
            <a:rect b="b" l="l" r="r" t="t"/>
            <a:pathLst>
              <a:path extrusionOk="0" h="616" w="726">
                <a:moveTo>
                  <a:pt x="725" y="154"/>
                </a:moveTo>
                <a:lnTo>
                  <a:pt x="306" y="154"/>
                </a:lnTo>
                <a:lnTo>
                  <a:pt x="306" y="0"/>
                </a:lnTo>
                <a:lnTo>
                  <a:pt x="0" y="310"/>
                </a:lnTo>
                <a:lnTo>
                  <a:pt x="306" y="615"/>
                </a:lnTo>
                <a:lnTo>
                  <a:pt x="306" y="463"/>
                </a:lnTo>
                <a:lnTo>
                  <a:pt x="725" y="463"/>
                </a:lnTo>
                <a:lnTo>
                  <a:pt x="725" y="154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0" name="Google Shape;2130;p21"/>
          <p:cNvSpPr/>
          <p:nvPr/>
        </p:nvSpPr>
        <p:spPr>
          <a:xfrm>
            <a:off x="86400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6" y="463"/>
                </a:lnTo>
                <a:lnTo>
                  <a:pt x="416" y="615"/>
                </a:lnTo>
                <a:lnTo>
                  <a:pt x="725" y="306"/>
                </a:lnTo>
                <a:lnTo>
                  <a:pt x="416" y="0"/>
                </a:lnTo>
                <a:lnTo>
                  <a:pt x="416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31" name="Google Shape;2131;p21"/>
          <p:cNvSpPr/>
          <p:nvPr/>
        </p:nvSpPr>
        <p:spPr>
          <a:xfrm>
            <a:off x="86400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6" y="463"/>
                </a:lnTo>
                <a:lnTo>
                  <a:pt x="416" y="615"/>
                </a:lnTo>
                <a:lnTo>
                  <a:pt x="725" y="306"/>
                </a:lnTo>
                <a:lnTo>
                  <a:pt x="416" y="0"/>
                </a:lnTo>
                <a:lnTo>
                  <a:pt x="416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2" name="Google Shape;2132;p21"/>
          <p:cNvSpPr/>
          <p:nvPr/>
        </p:nvSpPr>
        <p:spPr>
          <a:xfrm>
            <a:off x="737604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6" y="463"/>
                </a:lnTo>
                <a:lnTo>
                  <a:pt x="416" y="615"/>
                </a:lnTo>
                <a:lnTo>
                  <a:pt x="725" y="306"/>
                </a:lnTo>
                <a:lnTo>
                  <a:pt x="416" y="0"/>
                </a:lnTo>
                <a:lnTo>
                  <a:pt x="416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33" name="Google Shape;2133;p21"/>
          <p:cNvSpPr/>
          <p:nvPr/>
        </p:nvSpPr>
        <p:spPr>
          <a:xfrm>
            <a:off x="737604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6" y="463"/>
                </a:lnTo>
                <a:lnTo>
                  <a:pt x="416" y="615"/>
                </a:lnTo>
                <a:lnTo>
                  <a:pt x="725" y="306"/>
                </a:lnTo>
                <a:lnTo>
                  <a:pt x="416" y="0"/>
                </a:lnTo>
                <a:lnTo>
                  <a:pt x="416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4" name="Google Shape;2134;p21"/>
          <p:cNvSpPr/>
          <p:nvPr/>
        </p:nvSpPr>
        <p:spPr>
          <a:xfrm>
            <a:off x="516168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5" y="463"/>
                </a:lnTo>
                <a:lnTo>
                  <a:pt x="415" y="615"/>
                </a:lnTo>
                <a:lnTo>
                  <a:pt x="725" y="306"/>
                </a:lnTo>
                <a:lnTo>
                  <a:pt x="415" y="0"/>
                </a:lnTo>
                <a:lnTo>
                  <a:pt x="415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35" name="Google Shape;2135;p21"/>
          <p:cNvSpPr/>
          <p:nvPr/>
        </p:nvSpPr>
        <p:spPr>
          <a:xfrm>
            <a:off x="516168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5" y="463"/>
                </a:lnTo>
                <a:lnTo>
                  <a:pt x="415" y="615"/>
                </a:lnTo>
                <a:lnTo>
                  <a:pt x="725" y="306"/>
                </a:lnTo>
                <a:lnTo>
                  <a:pt x="415" y="0"/>
                </a:lnTo>
                <a:lnTo>
                  <a:pt x="415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6" name="Google Shape;2136;p21"/>
          <p:cNvSpPr/>
          <p:nvPr/>
        </p:nvSpPr>
        <p:spPr>
          <a:xfrm>
            <a:off x="302328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20" y="463"/>
                </a:lnTo>
                <a:lnTo>
                  <a:pt x="420" y="615"/>
                </a:lnTo>
                <a:lnTo>
                  <a:pt x="725" y="306"/>
                </a:lnTo>
                <a:lnTo>
                  <a:pt x="420" y="0"/>
                </a:lnTo>
                <a:lnTo>
                  <a:pt x="420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37" name="Google Shape;2137;p21"/>
          <p:cNvSpPr/>
          <p:nvPr/>
        </p:nvSpPr>
        <p:spPr>
          <a:xfrm>
            <a:off x="3023280" y="230400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20" y="463"/>
                </a:lnTo>
                <a:lnTo>
                  <a:pt x="420" y="615"/>
                </a:lnTo>
                <a:lnTo>
                  <a:pt x="725" y="306"/>
                </a:lnTo>
                <a:lnTo>
                  <a:pt x="420" y="0"/>
                </a:lnTo>
                <a:lnTo>
                  <a:pt x="420" y="154"/>
                </a:lnTo>
                <a:lnTo>
                  <a:pt x="0" y="154"/>
                </a:lnTo>
                <a:lnTo>
                  <a:pt x="0" y="463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38" name="Google Shape;2138;p21"/>
          <p:cNvSpPr/>
          <p:nvPr/>
        </p:nvSpPr>
        <p:spPr>
          <a:xfrm>
            <a:off x="5134320" y="3383280"/>
            <a:ext cx="261360" cy="223200"/>
          </a:xfrm>
          <a:custGeom>
            <a:rect b="b" l="l" r="r" t="t"/>
            <a:pathLst>
              <a:path extrusionOk="0" h="620" w="726">
                <a:moveTo>
                  <a:pt x="725" y="156"/>
                </a:moveTo>
                <a:lnTo>
                  <a:pt x="309" y="156"/>
                </a:lnTo>
                <a:lnTo>
                  <a:pt x="309" y="0"/>
                </a:lnTo>
                <a:lnTo>
                  <a:pt x="0" y="310"/>
                </a:lnTo>
                <a:lnTo>
                  <a:pt x="309" y="619"/>
                </a:lnTo>
                <a:lnTo>
                  <a:pt x="309" y="462"/>
                </a:lnTo>
                <a:lnTo>
                  <a:pt x="725" y="462"/>
                </a:lnTo>
                <a:lnTo>
                  <a:pt x="725" y="156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39" name="Google Shape;2139;p21"/>
          <p:cNvSpPr/>
          <p:nvPr/>
        </p:nvSpPr>
        <p:spPr>
          <a:xfrm>
            <a:off x="5134320" y="3383280"/>
            <a:ext cx="261360" cy="223200"/>
          </a:xfrm>
          <a:custGeom>
            <a:rect b="b" l="l" r="r" t="t"/>
            <a:pathLst>
              <a:path extrusionOk="0" h="620" w="726">
                <a:moveTo>
                  <a:pt x="725" y="156"/>
                </a:moveTo>
                <a:lnTo>
                  <a:pt x="309" y="156"/>
                </a:lnTo>
                <a:lnTo>
                  <a:pt x="309" y="0"/>
                </a:lnTo>
                <a:lnTo>
                  <a:pt x="0" y="310"/>
                </a:lnTo>
                <a:lnTo>
                  <a:pt x="309" y="619"/>
                </a:lnTo>
                <a:lnTo>
                  <a:pt x="309" y="462"/>
                </a:lnTo>
                <a:lnTo>
                  <a:pt x="725" y="462"/>
                </a:lnTo>
                <a:lnTo>
                  <a:pt x="725" y="156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0" name="Google Shape;2140;p21"/>
          <p:cNvSpPr/>
          <p:nvPr/>
        </p:nvSpPr>
        <p:spPr>
          <a:xfrm>
            <a:off x="3008160" y="3389040"/>
            <a:ext cx="261360" cy="221760"/>
          </a:xfrm>
          <a:custGeom>
            <a:rect b="b" l="l" r="r" t="t"/>
            <a:pathLst>
              <a:path extrusionOk="0" h="616" w="726">
                <a:moveTo>
                  <a:pt x="725" y="154"/>
                </a:moveTo>
                <a:lnTo>
                  <a:pt x="309" y="154"/>
                </a:lnTo>
                <a:lnTo>
                  <a:pt x="309" y="0"/>
                </a:lnTo>
                <a:lnTo>
                  <a:pt x="0" y="310"/>
                </a:lnTo>
                <a:lnTo>
                  <a:pt x="309" y="615"/>
                </a:lnTo>
                <a:lnTo>
                  <a:pt x="309" y="463"/>
                </a:lnTo>
                <a:lnTo>
                  <a:pt x="725" y="463"/>
                </a:lnTo>
                <a:lnTo>
                  <a:pt x="725" y="154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41" name="Google Shape;2141;p21"/>
          <p:cNvSpPr/>
          <p:nvPr/>
        </p:nvSpPr>
        <p:spPr>
          <a:xfrm>
            <a:off x="3008160" y="3389040"/>
            <a:ext cx="261360" cy="221760"/>
          </a:xfrm>
          <a:custGeom>
            <a:rect b="b" l="l" r="r" t="t"/>
            <a:pathLst>
              <a:path extrusionOk="0" h="616" w="726">
                <a:moveTo>
                  <a:pt x="725" y="154"/>
                </a:moveTo>
                <a:lnTo>
                  <a:pt x="309" y="154"/>
                </a:lnTo>
                <a:lnTo>
                  <a:pt x="309" y="0"/>
                </a:lnTo>
                <a:lnTo>
                  <a:pt x="0" y="310"/>
                </a:lnTo>
                <a:lnTo>
                  <a:pt x="309" y="615"/>
                </a:lnTo>
                <a:lnTo>
                  <a:pt x="309" y="463"/>
                </a:lnTo>
                <a:lnTo>
                  <a:pt x="725" y="463"/>
                </a:lnTo>
                <a:lnTo>
                  <a:pt x="725" y="154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2" name="Google Shape;2142;p21"/>
          <p:cNvSpPr/>
          <p:nvPr/>
        </p:nvSpPr>
        <p:spPr>
          <a:xfrm>
            <a:off x="8610480" y="2813040"/>
            <a:ext cx="245880" cy="308520"/>
          </a:xfrm>
          <a:custGeom>
            <a:rect b="b" l="l" r="r" t="t"/>
            <a:pathLst>
              <a:path extrusionOk="0" h="857" w="683">
                <a:moveTo>
                  <a:pt x="169" y="0"/>
                </a:moveTo>
                <a:lnTo>
                  <a:pt x="169" y="513"/>
                </a:lnTo>
                <a:lnTo>
                  <a:pt x="0" y="513"/>
                </a:lnTo>
                <a:lnTo>
                  <a:pt x="339" y="856"/>
                </a:lnTo>
                <a:lnTo>
                  <a:pt x="682" y="513"/>
                </a:lnTo>
                <a:lnTo>
                  <a:pt x="513" y="513"/>
                </a:lnTo>
                <a:lnTo>
                  <a:pt x="513" y="0"/>
                </a:lnTo>
                <a:lnTo>
                  <a:pt x="169" y="0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43" name="Google Shape;2143;p21"/>
          <p:cNvSpPr/>
          <p:nvPr/>
        </p:nvSpPr>
        <p:spPr>
          <a:xfrm>
            <a:off x="8610480" y="2813040"/>
            <a:ext cx="245880" cy="308520"/>
          </a:xfrm>
          <a:custGeom>
            <a:rect b="b" l="l" r="r" t="t"/>
            <a:pathLst>
              <a:path extrusionOk="0" h="857" w="683">
                <a:moveTo>
                  <a:pt x="169" y="0"/>
                </a:moveTo>
                <a:lnTo>
                  <a:pt x="169" y="513"/>
                </a:lnTo>
                <a:lnTo>
                  <a:pt x="0" y="513"/>
                </a:lnTo>
                <a:lnTo>
                  <a:pt x="339" y="856"/>
                </a:lnTo>
                <a:lnTo>
                  <a:pt x="682" y="513"/>
                </a:lnTo>
                <a:lnTo>
                  <a:pt x="513" y="513"/>
                </a:lnTo>
                <a:lnTo>
                  <a:pt x="513" y="0"/>
                </a:lnTo>
                <a:lnTo>
                  <a:pt x="169" y="0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4" name="Google Shape;2144;p21"/>
          <p:cNvSpPr/>
          <p:nvPr/>
        </p:nvSpPr>
        <p:spPr>
          <a:xfrm>
            <a:off x="1184040" y="3294720"/>
            <a:ext cx="1794240" cy="410760"/>
          </a:xfrm>
          <a:custGeom>
            <a:rect b="b" l="l" r="r" t="t"/>
            <a:pathLst>
              <a:path extrusionOk="0" h="1141" w="4984">
                <a:moveTo>
                  <a:pt x="0" y="0"/>
                </a:moveTo>
                <a:lnTo>
                  <a:pt x="4983" y="0"/>
                </a:lnTo>
                <a:lnTo>
                  <a:pt x="4983" y="1140"/>
                </a:lnTo>
                <a:lnTo>
                  <a:pt x="0" y="1140"/>
                </a:lnTo>
                <a:lnTo>
                  <a:pt x="0" y="0"/>
                </a:lnTo>
              </a:path>
            </a:pathLst>
          </a:custGeom>
          <a:solidFill>
            <a:srgbClr val="ED7D31"/>
          </a:solidFill>
          <a:ln>
            <a:noFill/>
          </a:ln>
        </p:spPr>
      </p:sp>
      <p:sp>
        <p:nvSpPr>
          <p:cNvPr id="2145" name="Google Shape;2145;p21"/>
          <p:cNvSpPr txBox="1"/>
          <p:nvPr/>
        </p:nvSpPr>
        <p:spPr>
          <a:xfrm>
            <a:off x="3788640" y="4215240"/>
            <a:ext cx="924120" cy="2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1629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sz="1629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6" name="Google Shape;214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640" y="3116520"/>
            <a:ext cx="9087120" cy="785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47" name="Google Shape;2147;p21"/>
          <p:cNvSpPr/>
          <p:nvPr/>
        </p:nvSpPr>
        <p:spPr>
          <a:xfrm>
            <a:off x="3008160" y="421668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9" y="463"/>
                </a:lnTo>
                <a:lnTo>
                  <a:pt x="419" y="615"/>
                </a:lnTo>
                <a:lnTo>
                  <a:pt x="725" y="310"/>
                </a:lnTo>
                <a:lnTo>
                  <a:pt x="419" y="0"/>
                </a:lnTo>
                <a:lnTo>
                  <a:pt x="419" y="153"/>
                </a:lnTo>
                <a:lnTo>
                  <a:pt x="0" y="153"/>
                </a:lnTo>
                <a:lnTo>
                  <a:pt x="0" y="463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48" name="Google Shape;2148;p21"/>
          <p:cNvSpPr/>
          <p:nvPr/>
        </p:nvSpPr>
        <p:spPr>
          <a:xfrm>
            <a:off x="3008160" y="4216680"/>
            <a:ext cx="261360" cy="221760"/>
          </a:xfrm>
          <a:custGeom>
            <a:rect b="b" l="l" r="r" t="t"/>
            <a:pathLst>
              <a:path extrusionOk="0" h="616" w="726">
                <a:moveTo>
                  <a:pt x="0" y="463"/>
                </a:moveTo>
                <a:lnTo>
                  <a:pt x="419" y="463"/>
                </a:lnTo>
                <a:lnTo>
                  <a:pt x="419" y="615"/>
                </a:lnTo>
                <a:lnTo>
                  <a:pt x="725" y="310"/>
                </a:lnTo>
                <a:lnTo>
                  <a:pt x="419" y="0"/>
                </a:lnTo>
                <a:lnTo>
                  <a:pt x="419" y="153"/>
                </a:lnTo>
                <a:lnTo>
                  <a:pt x="0" y="153"/>
                </a:lnTo>
                <a:lnTo>
                  <a:pt x="0" y="463"/>
                </a:lnTo>
              </a:path>
            </a:pathLst>
          </a:custGeom>
          <a:noFill/>
          <a:ln cap="flat" cmpd="sng" w="15100">
            <a:solidFill>
              <a:srgbClr val="787878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149" name="Google Shape;2149;p21"/>
          <p:cNvSpPr/>
          <p:nvPr/>
        </p:nvSpPr>
        <p:spPr>
          <a:xfrm>
            <a:off x="508680" y="3483720"/>
            <a:ext cx="541800" cy="904320"/>
          </a:xfrm>
          <a:custGeom>
            <a:rect b="b" l="l" r="r" t="t"/>
            <a:pathLst>
              <a:path extrusionOk="0" h="2512" w="1505">
                <a:moveTo>
                  <a:pt x="1026" y="59"/>
                </a:moveTo>
                <a:lnTo>
                  <a:pt x="30" y="59"/>
                </a:lnTo>
                <a:lnTo>
                  <a:pt x="60" y="30"/>
                </a:lnTo>
                <a:lnTo>
                  <a:pt x="60" y="2389"/>
                </a:lnTo>
                <a:lnTo>
                  <a:pt x="30" y="2359"/>
                </a:lnTo>
                <a:lnTo>
                  <a:pt x="1297" y="2359"/>
                </a:lnTo>
                <a:lnTo>
                  <a:pt x="1297" y="2418"/>
                </a:lnTo>
                <a:lnTo>
                  <a:pt x="0" y="2418"/>
                </a:lnTo>
                <a:lnTo>
                  <a:pt x="0" y="0"/>
                </a:lnTo>
                <a:lnTo>
                  <a:pt x="1026" y="0"/>
                </a:lnTo>
                <a:lnTo>
                  <a:pt x="1026" y="59"/>
                </a:lnTo>
                <a:moveTo>
                  <a:pt x="1255" y="2266"/>
                </a:moveTo>
                <a:lnTo>
                  <a:pt x="1504" y="2389"/>
                </a:lnTo>
                <a:lnTo>
                  <a:pt x="1255" y="2511"/>
                </a:lnTo>
                <a:lnTo>
                  <a:pt x="1255" y="2266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50" name="Google Shape;2150;p21"/>
          <p:cNvSpPr/>
          <p:nvPr/>
        </p:nvSpPr>
        <p:spPr>
          <a:xfrm>
            <a:off x="9628560" y="2403000"/>
            <a:ext cx="296280" cy="1105920"/>
          </a:xfrm>
          <a:custGeom>
            <a:rect b="b" l="l" r="r" t="t"/>
            <a:pathLst>
              <a:path extrusionOk="0" h="3072" w="823">
                <a:moveTo>
                  <a:pt x="0" y="0"/>
                </a:moveTo>
                <a:lnTo>
                  <a:pt x="775" y="0"/>
                </a:lnTo>
                <a:lnTo>
                  <a:pt x="741" y="2939"/>
                </a:lnTo>
                <a:lnTo>
                  <a:pt x="681" y="2939"/>
                </a:lnTo>
                <a:lnTo>
                  <a:pt x="711" y="30"/>
                </a:lnTo>
                <a:lnTo>
                  <a:pt x="741" y="64"/>
                </a:lnTo>
                <a:lnTo>
                  <a:pt x="0" y="64"/>
                </a:lnTo>
                <a:lnTo>
                  <a:pt x="0" y="0"/>
                </a:lnTo>
                <a:moveTo>
                  <a:pt x="822" y="3007"/>
                </a:moveTo>
                <a:lnTo>
                  <a:pt x="554" y="3071"/>
                </a:lnTo>
                <a:lnTo>
                  <a:pt x="664" y="2817"/>
                </a:lnTo>
                <a:lnTo>
                  <a:pt x="822" y="3007"/>
                </a:lnTo>
              </a:path>
            </a:pathLst>
          </a:custGeom>
          <a:solidFill>
            <a:srgbClr val="A5A5A5"/>
          </a:solidFill>
          <a:ln>
            <a:noFill/>
          </a:ln>
        </p:spPr>
      </p:sp>
      <p:sp>
        <p:nvSpPr>
          <p:cNvPr id="2151" name="Google Shape;2151;p21"/>
          <p:cNvSpPr txBox="1"/>
          <p:nvPr/>
        </p:nvSpPr>
        <p:spPr>
          <a:xfrm>
            <a:off x="612600" y="1076150"/>
            <a:ext cx="9087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AU" sz="281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Use Case: Will the customers subscribe?</a:t>
            </a:r>
            <a:endParaRPr b="0" sz="281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